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3.xml" ContentType="application/vnd.openxmlformats-officedocument.presentationml.tags+xml"/>
  <Override PartName="/ppt/notesSlides/notesSlide12.xml" ContentType="application/vnd.openxmlformats-officedocument.presentationml.notesSlide+xml"/>
  <Override PartName="/ppt/tags/tag4.xml" ContentType="application/vnd.openxmlformats-officedocument.presentationml.tags+xml"/>
  <Override PartName="/ppt/notesSlides/notesSlide13.xml" ContentType="application/vnd.openxmlformats-officedocument.presentationml.notesSlide+xml"/>
  <Override PartName="/ppt/tags/tag5.xml" ContentType="application/vnd.openxmlformats-officedocument.presentationml.tags+xml"/>
  <Override PartName="/ppt/notesSlides/notesSlide14.xml" ContentType="application/vnd.openxmlformats-officedocument.presentationml.notesSlide+xml"/>
  <Override PartName="/ppt/tags/tag6.xml" ContentType="application/vnd.openxmlformats-officedocument.presentationml.tags+xml"/>
  <Override PartName="/ppt/notesSlides/notesSlide15.xml" ContentType="application/vnd.openxmlformats-officedocument.presentationml.notesSlide+xml"/>
  <Override PartName="/ppt/tags/tag7.xml" ContentType="application/vnd.openxmlformats-officedocument.presentationml.tags+xml"/>
  <Override PartName="/ppt/notesSlides/notesSlide16.xml" ContentType="application/vnd.openxmlformats-officedocument.presentationml.notesSlide+xml"/>
  <Override PartName="/ppt/tags/tag8.xml" ContentType="application/vnd.openxmlformats-officedocument.presentationml.tags+xml"/>
  <Override PartName="/ppt/notesSlides/notesSlide17.xml" ContentType="application/vnd.openxmlformats-officedocument.presentationml.notesSlide+xml"/>
  <Override PartName="/ppt/tags/tag9.xml" ContentType="application/vnd.openxmlformats-officedocument.presentationml.tags+xml"/>
  <Override PartName="/ppt/notesSlides/notesSlide18.xml" ContentType="application/vnd.openxmlformats-officedocument.presentationml.notesSlide+xml"/>
  <Override PartName="/ppt/tags/tag10.xml" ContentType="application/vnd.openxmlformats-officedocument.presentationml.tags+xml"/>
  <Override PartName="/ppt/notesSlides/notesSlide19.xml" ContentType="application/vnd.openxmlformats-officedocument.presentationml.notesSlide+xml"/>
  <Override PartName="/ppt/tags/tag11.xml" ContentType="application/vnd.openxmlformats-officedocument.presentationml.tags+xml"/>
  <Override PartName="/ppt/notesSlides/notesSlide20.xml" ContentType="application/vnd.openxmlformats-officedocument.presentationml.notesSlide+xml"/>
  <Override PartName="/ppt/theme/themeOverride1.xml" ContentType="application/vnd.openxmlformats-officedocument.themeOverride+xml"/>
  <Override PartName="/ppt/tags/tag12.xml" ContentType="application/vnd.openxmlformats-officedocument.presentationml.tags+xml"/>
  <Override PartName="/ppt/notesSlides/notesSlide21.xml" ContentType="application/vnd.openxmlformats-officedocument.presentationml.notesSlide+xml"/>
  <Override PartName="/ppt/tags/tag13.xml" ContentType="application/vnd.openxmlformats-officedocument.presentationml.tags+xml"/>
  <Override PartName="/ppt/notesSlides/notesSlide22.xml" ContentType="application/vnd.openxmlformats-officedocument.presentationml.notesSlide+xml"/>
  <Override PartName="/ppt/theme/themeOverride2.xml" ContentType="application/vnd.openxmlformats-officedocument.themeOverride+xml"/>
  <Override PartName="/ppt/tags/tag14.xml" ContentType="application/vnd.openxmlformats-officedocument.presentationml.tags+xml"/>
  <Override PartName="/ppt/notesSlides/notesSlide23.xml" ContentType="application/vnd.openxmlformats-officedocument.presentationml.notesSlide+xml"/>
  <Override PartName="/ppt/tags/tag15.xml" ContentType="application/vnd.openxmlformats-officedocument.presentationml.tags+xml"/>
  <Override PartName="/ppt/notesSlides/notesSlide24.xml" ContentType="application/vnd.openxmlformats-officedocument.presentationml.notesSlide+xml"/>
  <Override PartName="/ppt/tags/tag16.xml" ContentType="application/vnd.openxmlformats-officedocument.presentationml.tags+xml"/>
  <Override PartName="/ppt/notesSlides/notesSlide25.xml" ContentType="application/vnd.openxmlformats-officedocument.presentationml.notesSlide+xml"/>
  <Override PartName="/ppt/tags/tag17.xml" ContentType="application/vnd.openxmlformats-officedocument.presentationml.tags+xml"/>
  <Override PartName="/ppt/notesSlides/notesSlide26.xml" ContentType="application/vnd.openxmlformats-officedocument.presentationml.notesSlide+xml"/>
  <Override PartName="/ppt/tags/tag18.xml" ContentType="application/vnd.openxmlformats-officedocument.presentationml.tags+xml"/>
  <Override PartName="/ppt/notesSlides/notesSlide27.xml" ContentType="application/vnd.openxmlformats-officedocument.presentationml.notesSlide+xml"/>
  <Override PartName="/ppt/tags/tag19.xml" ContentType="application/vnd.openxmlformats-officedocument.presentationml.tags+xml"/>
  <Override PartName="/ppt/notesSlides/notesSlide28.xml" ContentType="application/vnd.openxmlformats-officedocument.presentationml.notesSlide+xml"/>
  <Override PartName="/ppt/tags/tag20.xml" ContentType="application/vnd.openxmlformats-officedocument.presentationml.tags+xml"/>
  <Override PartName="/ppt/notesSlides/notesSlide29.xml" ContentType="application/vnd.openxmlformats-officedocument.presentationml.notesSlide+xml"/>
  <Override PartName="/ppt/tags/tag21.xml" ContentType="application/vnd.openxmlformats-officedocument.presentationml.tags+xml"/>
  <Override PartName="/ppt/notesSlides/notesSlide30.xml" ContentType="application/vnd.openxmlformats-officedocument.presentationml.notesSlide+xml"/>
  <Override PartName="/ppt/tags/tag22.xml" ContentType="application/vnd.openxmlformats-officedocument.presentationml.tags+xml"/>
  <Override PartName="/ppt/notesSlides/notesSlide31.xml" ContentType="application/vnd.openxmlformats-officedocument.presentationml.notesSlide+xml"/>
  <Override PartName="/ppt/tags/tag23.xml" ContentType="application/vnd.openxmlformats-officedocument.presentationml.tags+xml"/>
  <Override PartName="/ppt/notesSlides/notesSlide32.xml" ContentType="application/vnd.openxmlformats-officedocument.presentationml.notesSlide+xml"/>
  <Override PartName="/ppt/tags/tag24.xml" ContentType="application/vnd.openxmlformats-officedocument.presentationml.tags+xml"/>
  <Override PartName="/ppt/notesSlides/notesSlide33.xml" ContentType="application/vnd.openxmlformats-officedocument.presentationml.notesSlide+xml"/>
  <Override PartName="/ppt/tags/tag25.xml" ContentType="application/vnd.openxmlformats-officedocument.presentationml.tags+xml"/>
  <Override PartName="/ppt/notesSlides/notesSlide34.xml" ContentType="application/vnd.openxmlformats-officedocument.presentationml.notesSlide+xml"/>
  <Override PartName="/ppt/tags/tag26.xml" ContentType="application/vnd.openxmlformats-officedocument.presentationml.tags+xml"/>
  <Override PartName="/ppt/notesSlides/notesSlide35.xml" ContentType="application/vnd.openxmlformats-officedocument.presentationml.notesSlide+xml"/>
  <Override PartName="/ppt/tags/tag27.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 id="2147483729" r:id="rId2"/>
  </p:sldMasterIdLst>
  <p:notesMasterIdLst>
    <p:notesMasterId r:id="rId40"/>
  </p:notesMasterIdLst>
  <p:sldIdLst>
    <p:sldId id="272" r:id="rId3"/>
    <p:sldId id="271" r:id="rId4"/>
    <p:sldId id="273" r:id="rId5"/>
    <p:sldId id="274" r:id="rId6"/>
    <p:sldId id="275" r:id="rId7"/>
    <p:sldId id="277" r:id="rId8"/>
    <p:sldId id="286" r:id="rId9"/>
    <p:sldId id="282" r:id="rId10"/>
    <p:sldId id="278" r:id="rId11"/>
    <p:sldId id="279" r:id="rId12"/>
    <p:sldId id="280" r:id="rId13"/>
    <p:sldId id="283" r:id="rId14"/>
    <p:sldId id="260" r:id="rId15"/>
    <p:sldId id="284" r:id="rId16"/>
    <p:sldId id="285" r:id="rId17"/>
    <p:sldId id="291" r:id="rId18"/>
    <p:sldId id="292" r:id="rId19"/>
    <p:sldId id="287" r:id="rId20"/>
    <p:sldId id="289" r:id="rId21"/>
    <p:sldId id="288" r:id="rId22"/>
    <p:sldId id="290" r:id="rId23"/>
    <p:sldId id="324" r:id="rId24"/>
    <p:sldId id="294" r:id="rId25"/>
    <p:sldId id="262" r:id="rId26"/>
    <p:sldId id="325" r:id="rId27"/>
    <p:sldId id="295" r:id="rId28"/>
    <p:sldId id="316" r:id="rId29"/>
    <p:sldId id="320" r:id="rId30"/>
    <p:sldId id="315" r:id="rId31"/>
    <p:sldId id="321" r:id="rId32"/>
    <p:sldId id="317" r:id="rId33"/>
    <p:sldId id="323" r:id="rId34"/>
    <p:sldId id="322" r:id="rId35"/>
    <p:sldId id="318" r:id="rId36"/>
    <p:sldId id="306" r:id="rId37"/>
    <p:sldId id="307" r:id="rId38"/>
    <p:sldId id="304" r:id="rId3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3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11" autoAdjust="0"/>
    <p:restoredTop sz="87947" autoAdjust="0"/>
  </p:normalViewPr>
  <p:slideViewPr>
    <p:cSldViewPr snapToGrid="0">
      <p:cViewPr varScale="1">
        <p:scale>
          <a:sx n="106" d="100"/>
          <a:sy n="106" d="100"/>
        </p:scale>
        <p:origin x="143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D194FA-0FC1-4CB4-BDB7-7FC361D739EC}" type="datetimeFigureOut">
              <a:rPr lang="zh-CN" altLang="en-US" smtClean="0"/>
              <a:t>2017/7/19 Wednesday</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EBD165-A480-40DD-9BC9-41726E8CCA5D}" type="slidenum">
              <a:rPr lang="zh-CN" altLang="en-US" smtClean="0"/>
              <a:t>‹#›</a:t>
            </a:fld>
            <a:endParaRPr lang="zh-CN" altLang="en-US"/>
          </a:p>
        </p:txBody>
      </p:sp>
    </p:spTree>
    <p:extLst>
      <p:ext uri="{BB962C8B-B14F-4D97-AF65-F5344CB8AC3E}">
        <p14:creationId xmlns:p14="http://schemas.microsoft.com/office/powerpoint/2010/main" val="3617272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今天我将进行关于</a:t>
            </a:r>
            <a:r>
              <a:rPr lang="zh-CN" altLang="en-US" sz="1200" b="1" dirty="0">
                <a:latin typeface="宋体" panose="02010600030101010101" pitchFamily="2" charset="-122"/>
                <a:ea typeface="宋体" panose="02010600030101010101" pitchFamily="2" charset="-122"/>
              </a:rPr>
              <a:t>行为模型驱动的服务组合程序测试用例生成技术研究</a:t>
            </a:r>
            <a:r>
              <a:rPr lang="zh-CN" altLang="en-US" dirty="0"/>
              <a:t>项目的研究进展报告</a:t>
            </a:r>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98055877-54B0-4E6F-BC9F-148F1D4A00E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9827275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indent="457200"/>
            <a:r>
              <a:rPr lang="zh-CN" altLang="zh-CN" sz="1200" kern="0" dirty="0">
                <a:effectLst/>
                <a:latin typeface="TimesNewRoman,Bold"/>
                <a:ea typeface="+mn-ea"/>
                <a:cs typeface="TimesNewRoman,Bold"/>
              </a:rPr>
              <a:t>服务提供商可以施加约束一些属性通过限制其范围，以便使服务功能明确，确保其正确执行</a:t>
            </a:r>
            <a:endParaRPr lang="en-US" altLang="zh-CN" sz="1200" kern="0" dirty="0">
              <a:effectLst/>
              <a:latin typeface="TimesNewRoman,Bold"/>
              <a:ea typeface="+mn-ea"/>
              <a:cs typeface="TimesNewRoman,Bold"/>
            </a:endParaRPr>
          </a:p>
          <a:p>
            <a:pPr indent="457200"/>
            <a:endParaRPr lang="en-US" altLang="zh-CN" sz="1200" kern="0" dirty="0">
              <a:effectLst/>
              <a:latin typeface="TimesNewRoman,Bold"/>
              <a:ea typeface="+mn-ea"/>
            </a:endParaRPr>
          </a:p>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solidFill>
                <a:latin typeface="华文楷体" panose="02010600040101010101" pitchFamily="2" charset="-122"/>
                <a:ea typeface="华文楷体" panose="02010600040101010101" pitchFamily="2" charset="-122"/>
              </a:rPr>
              <a:t>目前研究主要针对于单个服务层面，或是服务组合流程的测试</a:t>
            </a:r>
            <a:endParaRPr lang="en-US" altLang="zh-CN" dirty="0">
              <a:solidFill>
                <a:schemeClr val="tx1"/>
              </a:solidFill>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endParaRPr lang="en-US" altLang="zh-CN" dirty="0">
              <a:solidFill>
                <a:schemeClr val="tx1"/>
              </a:solidFill>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solidFill>
                <a:latin typeface="华文楷体" panose="02010600040101010101" pitchFamily="2" charset="-122"/>
                <a:ea typeface="华文楷体" panose="02010600040101010101" pitchFamily="2" charset="-122"/>
              </a:rPr>
              <a:t>但在很大程度上忽略了现有的方法</a:t>
            </a:r>
            <a:endParaRPr lang="en-US" altLang="zh-CN" dirty="0">
              <a:solidFill>
                <a:schemeClr val="tx1"/>
              </a:solidFill>
              <a:latin typeface="华文楷体" panose="02010600040101010101" pitchFamily="2" charset="-122"/>
              <a:ea typeface="华文楷体" panose="02010600040101010101" pitchFamily="2" charset="-122"/>
            </a:endParaRPr>
          </a:p>
          <a:p>
            <a:pPr indent="457200"/>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5366409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下面介绍下重点研究内容及项目进展</a:t>
            </a:r>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055877-54B0-4E6F-BC9F-148F1D4A00E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8722610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indent="457200"/>
            <a:r>
              <a:rPr lang="zh-CN" altLang="zh-CN" sz="1200" kern="1200" dirty="0">
                <a:solidFill>
                  <a:schemeClr val="tx1"/>
                </a:solidFill>
                <a:effectLst/>
                <a:latin typeface="+mn-lt"/>
                <a:ea typeface="+mn-ea"/>
                <a:cs typeface="+mn-cs"/>
              </a:rPr>
              <a:t>本研究将从……，一般的基于模型驱动的测试用例生流程如下所示：</a:t>
            </a:r>
            <a:endParaRPr lang="en-US" altLang="zh-CN" sz="1200" kern="1200" dirty="0">
              <a:solidFill>
                <a:schemeClr val="tx1"/>
              </a:solidFill>
              <a:effectLst/>
              <a:latin typeface="+mn-lt"/>
              <a:ea typeface="+mn-ea"/>
              <a:cs typeface="+mn-cs"/>
            </a:endParaRPr>
          </a:p>
          <a:p>
            <a:pPr indent="457200"/>
            <a:r>
              <a:rPr lang="zh-CN" altLang="zh-CN" sz="1200" kern="1200" dirty="0">
                <a:solidFill>
                  <a:schemeClr val="tx1"/>
                </a:solidFill>
                <a:effectLst/>
                <a:latin typeface="+mn-lt"/>
                <a:ea typeface="+mn-ea"/>
                <a:cs typeface="+mn-cs"/>
              </a:rPr>
              <a:t>首先构建被测试软件的模型及其派生模型（一般称作测试模型），然后遍历模型，从模型中生成需要的测试序列集合，再针对测试序列生成相对应的测试用例，最后再待测程序上运行得到测试结果</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因此本课题重点研究以下</a:t>
            </a:r>
            <a:r>
              <a:rPr lang="zh-CN" altLang="en-US" sz="1200" kern="1200" dirty="0">
                <a:solidFill>
                  <a:schemeClr val="tx1"/>
                </a:solidFill>
                <a:effectLst/>
                <a:latin typeface="+mn-lt"/>
                <a:ea typeface="+mn-ea"/>
                <a:cs typeface="+mn-cs"/>
              </a:rPr>
              <a:t>四</a:t>
            </a:r>
            <a:r>
              <a:rPr lang="zh-CN" altLang="zh-CN" sz="1200" kern="1200" dirty="0">
                <a:solidFill>
                  <a:schemeClr val="tx1"/>
                </a:solidFill>
                <a:effectLst/>
                <a:latin typeface="+mn-lt"/>
                <a:ea typeface="+mn-ea"/>
                <a:cs typeface="+mn-cs"/>
              </a:rPr>
              <a:t>个问题：</a:t>
            </a:r>
            <a:endParaRPr lang="en-US" altLang="zh-CN" sz="1200" kern="1200" dirty="0">
              <a:solidFill>
                <a:schemeClr val="tx1"/>
              </a:solidFill>
              <a:effectLst/>
              <a:latin typeface="+mn-lt"/>
              <a:ea typeface="+mn-ea"/>
              <a:cs typeface="+mn-cs"/>
            </a:endParaRPr>
          </a:p>
          <a:p>
            <a:pPr marL="914400" lvl="1" indent="-457200">
              <a:lnSpc>
                <a:spcPct val="120000"/>
              </a:lnSpc>
              <a:buFont typeface="+mj-ea"/>
              <a:buAutoNum type="circleNumDbPlain"/>
            </a:pPr>
            <a:r>
              <a:rPr lang="zh-CN" altLang="en-US" sz="2000" b="1" dirty="0">
                <a:latin typeface="华文楷体" panose="02010600040101010101" pitchFamily="2" charset="-122"/>
                <a:ea typeface="华文楷体" panose="02010600040101010101" pitchFamily="2" charset="-122"/>
              </a:rPr>
              <a:t>基于</a:t>
            </a:r>
            <a:r>
              <a:rPr lang="en-US" altLang="zh-CN" sz="2000" b="1" dirty="0">
                <a:latin typeface="华文楷体" panose="02010600040101010101" pitchFamily="2" charset="-122"/>
                <a:ea typeface="华文楷体" panose="02010600040101010101" pitchFamily="2" charset="-122"/>
              </a:rPr>
              <a:t>Web</a:t>
            </a:r>
            <a:r>
              <a:rPr lang="zh-CN" altLang="en-US" sz="2000" b="1" dirty="0">
                <a:latin typeface="华文楷体" panose="02010600040101010101" pitchFamily="2" charset="-122"/>
                <a:ea typeface="华文楷体" panose="02010600040101010101" pitchFamily="2" charset="-122"/>
              </a:rPr>
              <a:t>服务行为的形式化描述模型建立</a:t>
            </a:r>
            <a:endParaRPr lang="en-US" altLang="zh-CN" sz="2000" b="1" dirty="0">
              <a:latin typeface="华文楷体" panose="02010600040101010101" pitchFamily="2" charset="-122"/>
              <a:ea typeface="华文楷体" panose="02010600040101010101" pitchFamily="2" charset="-122"/>
            </a:endParaRPr>
          </a:p>
          <a:p>
            <a:pPr marL="914400" lvl="1" indent="-457200">
              <a:lnSpc>
                <a:spcPct val="120000"/>
              </a:lnSpc>
              <a:buFont typeface="+mj-ea"/>
              <a:buAutoNum type="circleNumDbPlain"/>
            </a:pPr>
            <a:r>
              <a:rPr lang="zh-CN" altLang="en-US" sz="2000" b="1" dirty="0">
                <a:latin typeface="华文楷体" panose="02010600040101010101" pitchFamily="2" charset="-122"/>
                <a:ea typeface="华文楷体" panose="02010600040101010101" pitchFamily="2" charset="-122"/>
              </a:rPr>
              <a:t>基于建立模型的测试序列与测试数据自动生成</a:t>
            </a:r>
            <a:endParaRPr lang="en-US" altLang="zh-CN" sz="2000" b="1" dirty="0">
              <a:latin typeface="华文楷体" panose="02010600040101010101" pitchFamily="2" charset="-122"/>
              <a:ea typeface="华文楷体" panose="02010600040101010101" pitchFamily="2" charset="-122"/>
            </a:endParaRPr>
          </a:p>
          <a:p>
            <a:pPr marL="914400" lvl="1" indent="-457200">
              <a:lnSpc>
                <a:spcPct val="120000"/>
              </a:lnSpc>
              <a:buFont typeface="+mj-ea"/>
              <a:buAutoNum type="circleNumDbPlain"/>
            </a:pPr>
            <a:r>
              <a:rPr lang="zh-CN" altLang="en-US" sz="2000" b="1" dirty="0">
                <a:latin typeface="华文楷体" panose="02010600040101010101" pitchFamily="2" charset="-122"/>
                <a:ea typeface="华文楷体" panose="02010600040101010101" pitchFamily="2" charset="-122"/>
              </a:rPr>
              <a:t>原型工具的设计与开发</a:t>
            </a:r>
          </a:p>
          <a:p>
            <a:pPr indent="457200"/>
            <a:endParaRPr lang="en-US" altLang="zh-CN" dirty="0"/>
          </a:p>
          <a:p>
            <a:pPr indent="457200"/>
            <a:endParaRPr lang="en-US" altLang="zh-CN" dirty="0"/>
          </a:p>
          <a:p>
            <a:pPr indent="457200"/>
            <a:r>
              <a:rPr lang="zh-CN" altLang="zh-CN" sz="1200" kern="1200" dirty="0">
                <a:solidFill>
                  <a:schemeClr val="tx1"/>
                </a:solidFill>
                <a:effectLst/>
                <a:latin typeface="+mn-lt"/>
                <a:ea typeface="+mn-ea"/>
                <a:cs typeface="+mn-cs"/>
              </a:rPr>
              <a:t>契约模型定义了原子服务的功能以及输入</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输出参数</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规定了服务之间的数据依赖关系和控制依赖关系</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为服务调用以及服务之间的协同合作提供了所需的场景信息</a:t>
            </a:r>
            <a:endParaRPr lang="en-US" altLang="zh-CN" b="1"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8611971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solidFill>
                <a:latin typeface="华文楷体" panose="02010600040101010101" pitchFamily="2" charset="-122"/>
                <a:ea typeface="华文楷体" panose="02010600040101010101" pitchFamily="2" charset="-122"/>
              </a:rPr>
              <a:t>通过文献查阅，提取总结了服务的约束定义及来源</a:t>
            </a:r>
            <a:endParaRPr lang="en-US" altLang="zh-CN" dirty="0">
              <a:solidFill>
                <a:schemeClr val="tx1"/>
              </a:solidFill>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solidFill>
                <a:latin typeface="华文楷体" panose="02010600040101010101" pitchFamily="2" charset="-122"/>
                <a:ea typeface="华文楷体" panose="02010600040101010101" pitchFamily="2" charset="-122"/>
              </a:rPr>
              <a:t>共有如下六个约束，按照约束所在层次分为：服务层次约束、操作层次约束，其中操作层约束又分为数据流与控制流约束。</a:t>
            </a:r>
            <a:endParaRPr lang="en-US" altLang="zh-CN" dirty="0">
              <a:solidFill>
                <a:schemeClr val="tx1"/>
              </a:solidFill>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solidFill>
                <a:latin typeface="华文楷体" panose="02010600040101010101" pitchFamily="2" charset="-122"/>
                <a:ea typeface="华文楷体" panose="02010600040101010101" pitchFamily="2" charset="-122"/>
              </a:rPr>
              <a:t>时效约束定义了预计的服务有效时间</a:t>
            </a:r>
            <a:r>
              <a:rPr lang="en-US" altLang="zh-CN" dirty="0">
                <a:solidFill>
                  <a:schemeClr val="tx1"/>
                </a:solidFill>
                <a:latin typeface="华文楷体" panose="02010600040101010101" pitchFamily="2" charset="-122"/>
                <a:ea typeface="华文楷体" panose="02010600040101010101" pitchFamily="2" charset="-122"/>
              </a:rPr>
              <a:t>……XXX</a:t>
            </a:r>
            <a:r>
              <a:rPr lang="zh-CN" altLang="en-US" dirty="0">
                <a:solidFill>
                  <a:schemeClr val="tx1"/>
                </a:solidFill>
                <a:latin typeface="华文楷体" panose="02010600040101010101" pitchFamily="2" charset="-122"/>
                <a:ea typeface="华文楷体" panose="02010600040101010101" pitchFamily="2" charset="-122"/>
              </a:rPr>
              <a:t>约束定义了</a:t>
            </a:r>
            <a:r>
              <a:rPr lang="en-US" altLang="zh-CN" dirty="0">
                <a:solidFill>
                  <a:schemeClr val="tx1"/>
                </a:solidFill>
                <a:latin typeface="华文楷体" panose="02010600040101010101" pitchFamily="2" charset="-122"/>
                <a:ea typeface="华文楷体" panose="02010600040101010101" pitchFamily="2" charset="-122"/>
              </a:rPr>
              <a:t>XXX</a:t>
            </a:r>
          </a:p>
          <a:p>
            <a:pPr marL="0" marR="0" indent="457200" algn="l" defTabSz="914400" rtl="0" eaLnBrk="1" fontAlgn="auto" latinLnBrk="0" hangingPunct="1">
              <a:lnSpc>
                <a:spcPct val="100000"/>
              </a:lnSpc>
              <a:spcBef>
                <a:spcPts val="0"/>
              </a:spcBef>
              <a:spcAft>
                <a:spcPts val="0"/>
              </a:spcAft>
              <a:buClrTx/>
              <a:buSzTx/>
              <a:buFontTx/>
              <a:buNone/>
              <a:tabLst/>
              <a:defRPr/>
            </a:pPr>
            <a:endParaRPr lang="en-US" altLang="zh-CN" dirty="0">
              <a:solidFill>
                <a:schemeClr val="tx1"/>
              </a:solidFill>
              <a:latin typeface="华文楷体" panose="02010600040101010101" pitchFamily="2" charset="-122"/>
              <a:ea typeface="华文楷体" panose="02010600040101010101" pitchFamily="2" charset="-122"/>
            </a:endParaRPr>
          </a:p>
          <a:p>
            <a:pPr lvl="0"/>
            <a:r>
              <a:rPr lang="en-US" altLang="zh-CN" dirty="0">
                <a:solidFill>
                  <a:srgbClr val="000000"/>
                </a:solidFill>
                <a:latin typeface="华文楷体" panose="02010600040101010101" pitchFamily="2" charset="-122"/>
                <a:ea typeface="华文楷体" panose="02010600040101010101" pitchFamily="2" charset="-122"/>
              </a:rPr>
              <a:t>2</a:t>
            </a:r>
            <a:r>
              <a:rPr lang="zh-CN" altLang="en-US" dirty="0">
                <a:solidFill>
                  <a:srgbClr val="000000"/>
                </a:solidFill>
                <a:latin typeface="华文楷体" panose="02010600040101010101" pitchFamily="2" charset="-122"/>
                <a:ea typeface="华文楷体" panose="02010600040101010101" pitchFamily="2" charset="-122"/>
              </a:rPr>
              <a:t>、</a:t>
            </a:r>
            <a:r>
              <a:rPr lang="en-US" altLang="zh-CN" dirty="0">
                <a:solidFill>
                  <a:srgbClr val="000000"/>
                </a:solidFill>
                <a:latin typeface="华文楷体" panose="02010600040101010101" pitchFamily="2" charset="-122"/>
                <a:ea typeface="华文楷体" panose="02010600040101010101" pitchFamily="2" charset="-122"/>
              </a:rPr>
              <a:t>5:</a:t>
            </a:r>
            <a:r>
              <a:rPr lang="zh-CN" altLang="en-US" dirty="0">
                <a:solidFill>
                  <a:srgbClr val="000000"/>
                </a:solidFill>
                <a:latin typeface="华文楷体" panose="02010600040101010101" pitchFamily="2" charset="-122"/>
                <a:ea typeface="华文楷体" panose="02010600040101010101" pitchFamily="2" charset="-122"/>
              </a:rPr>
              <a:t>大部分国内研究提及的约束</a:t>
            </a:r>
            <a:endParaRPr lang="en-US" altLang="zh-CN" dirty="0">
              <a:solidFill>
                <a:srgbClr val="000000"/>
              </a:solidFill>
              <a:latin typeface="华文楷体" panose="02010600040101010101" pitchFamily="2" charset="-122"/>
              <a:ea typeface="华文楷体" panose="02010600040101010101" pitchFamily="2" charset="-122"/>
            </a:endParaRPr>
          </a:p>
          <a:p>
            <a:pPr lvl="0"/>
            <a:r>
              <a:rPr lang="en-US" altLang="zh-CN" dirty="0">
                <a:solidFill>
                  <a:srgbClr val="000000"/>
                </a:solidFill>
                <a:latin typeface="华文楷体" panose="02010600040101010101" pitchFamily="2" charset="-122"/>
                <a:ea typeface="华文楷体" panose="02010600040101010101" pitchFamily="2" charset="-122"/>
              </a:rPr>
              <a:t>6: Extending WSDL to Facilitate Web Service Testing (HASE 2002 )</a:t>
            </a:r>
          </a:p>
          <a:p>
            <a:pPr lvl="0"/>
            <a:r>
              <a:rPr lang="en-US" altLang="zh-CN" dirty="0">
                <a:solidFill>
                  <a:srgbClr val="000000"/>
                </a:solidFill>
                <a:latin typeface="华文楷体" panose="02010600040101010101" pitchFamily="2" charset="-122"/>
                <a:ea typeface="华文楷体" panose="02010600040101010101" pitchFamily="2" charset="-122"/>
              </a:rPr>
              <a:t>1</a:t>
            </a:r>
            <a:r>
              <a:rPr lang="zh-CN" altLang="en-US" dirty="0">
                <a:solidFill>
                  <a:srgbClr val="000000"/>
                </a:solidFill>
                <a:latin typeface="华文楷体" panose="02010600040101010101" pitchFamily="2" charset="-122"/>
                <a:ea typeface="华文楷体" panose="02010600040101010101" pitchFamily="2" charset="-122"/>
              </a:rPr>
              <a:t>、</a:t>
            </a:r>
            <a:r>
              <a:rPr lang="en-US" altLang="zh-CN" dirty="0">
                <a:solidFill>
                  <a:srgbClr val="000000"/>
                </a:solidFill>
                <a:latin typeface="华文楷体" panose="02010600040101010101" pitchFamily="2" charset="-122"/>
                <a:ea typeface="华文楷体" panose="02010600040101010101" pitchFamily="2" charset="-122"/>
              </a:rPr>
              <a:t>3</a:t>
            </a:r>
            <a:r>
              <a:rPr lang="zh-CN" altLang="en-US" dirty="0">
                <a:solidFill>
                  <a:srgbClr val="000000"/>
                </a:solidFill>
                <a:latin typeface="华文楷体" panose="02010600040101010101" pitchFamily="2" charset="-122"/>
                <a:ea typeface="华文楷体" panose="02010600040101010101" pitchFamily="2" charset="-122"/>
              </a:rPr>
              <a:t>、</a:t>
            </a:r>
            <a:r>
              <a:rPr lang="en-US" altLang="zh-CN" dirty="0">
                <a:solidFill>
                  <a:srgbClr val="000000"/>
                </a:solidFill>
                <a:latin typeface="华文楷体" panose="02010600040101010101" pitchFamily="2" charset="-122"/>
                <a:ea typeface="华文楷体" panose="02010600040101010101" pitchFamily="2" charset="-122"/>
              </a:rPr>
              <a:t>4: Constraints based Web Service Semantic Augmentation (ICWS 2014 </a:t>
            </a:r>
            <a:r>
              <a:rPr lang="zh-CN" altLang="en-US" dirty="0">
                <a:solidFill>
                  <a:srgbClr val="000000"/>
                </a:solidFill>
                <a:latin typeface="华文楷体" panose="02010600040101010101" pitchFamily="2" charset="-122"/>
                <a:ea typeface="华文楷体" panose="02010600040101010101" pitchFamily="2" charset="-122"/>
              </a:rPr>
              <a:t>天津大学</a:t>
            </a:r>
            <a:r>
              <a:rPr lang="en-US" altLang="zh-CN" dirty="0">
                <a:solidFill>
                  <a:srgbClr val="000000"/>
                </a:solidFill>
                <a:latin typeface="华文楷体" panose="02010600040101010101" pitchFamily="2" charset="-122"/>
                <a:ea typeface="华文楷体" panose="02010600040101010101" pitchFamily="2" charset="-122"/>
              </a:rPr>
              <a:t>)</a:t>
            </a:r>
          </a:p>
          <a:p>
            <a:pPr lvl="0"/>
            <a:r>
              <a:rPr lang="en-US" altLang="zh-CN" dirty="0">
                <a:solidFill>
                  <a:srgbClr val="000000"/>
                </a:solidFill>
                <a:latin typeface="华文楷体" panose="02010600040101010101" pitchFamily="2" charset="-122"/>
                <a:ea typeface="华文楷体" panose="02010600040101010101" pitchFamily="2" charset="-122"/>
              </a:rPr>
              <a:t>3: </a:t>
            </a:r>
            <a:r>
              <a:rPr lang="zh-CN" altLang="en-US" dirty="0">
                <a:solidFill>
                  <a:srgbClr val="000000"/>
                </a:solidFill>
                <a:latin typeface="华文楷体" panose="02010600040101010101" pitchFamily="2" charset="-122"/>
                <a:ea typeface="华文楷体" panose="02010600040101010101" pitchFamily="2" charset="-122"/>
              </a:rPr>
              <a:t>百度</a:t>
            </a:r>
            <a:r>
              <a:rPr lang="en-US" altLang="zh-CN" dirty="0">
                <a:solidFill>
                  <a:srgbClr val="000000"/>
                </a:solidFill>
                <a:latin typeface="华文楷体" panose="02010600040101010101" pitchFamily="2" charset="-122"/>
                <a:ea typeface="华文楷体" panose="02010600040101010101" pitchFamily="2" charset="-122"/>
              </a:rPr>
              <a:t>API</a:t>
            </a:r>
            <a:r>
              <a:rPr lang="zh-CN" altLang="en-US" dirty="0">
                <a:solidFill>
                  <a:srgbClr val="000000"/>
                </a:solidFill>
                <a:latin typeface="华文楷体" panose="02010600040101010101" pitchFamily="2" charset="-122"/>
                <a:ea typeface="华文楷体" panose="02010600040101010101" pitchFamily="2" charset="-122"/>
              </a:rPr>
              <a:t>提到的约束</a:t>
            </a:r>
            <a:endParaRPr lang="en-US" altLang="zh-CN" dirty="0">
              <a:solidFill>
                <a:srgbClr val="000000"/>
              </a:solidFill>
              <a:latin typeface="华文楷体" panose="02010600040101010101" pitchFamily="2" charset="-122"/>
              <a:ea typeface="华文楷体" panose="02010600040101010101" pitchFamily="2" charset="-122"/>
            </a:endParaRPr>
          </a:p>
          <a:p>
            <a:pPr lvl="0"/>
            <a:endParaRPr lang="en-US" altLang="zh-CN" dirty="0">
              <a:solidFill>
                <a:srgbClr val="000000"/>
              </a:solidFill>
              <a:latin typeface="华文楷体" panose="02010600040101010101" pitchFamily="2" charset="-122"/>
              <a:ea typeface="华文楷体" panose="02010600040101010101" pitchFamily="2" charset="-122"/>
            </a:endParaRPr>
          </a:p>
          <a:p>
            <a:pPr lvl="0"/>
            <a:r>
              <a:rPr lang="zh-CN" altLang="en-US" dirty="0">
                <a:solidFill>
                  <a:srgbClr val="000000"/>
                </a:solidFill>
                <a:latin typeface="华文楷体" panose="02010600040101010101" pitchFamily="2" charset="-122"/>
                <a:ea typeface="华文楷体" panose="02010600040101010101" pitchFamily="2" charset="-122"/>
              </a:rPr>
              <a:t>接下来我们将会用实例解释上述约束</a:t>
            </a:r>
            <a:endParaRPr lang="en-US" altLang="zh-CN" dirty="0">
              <a:solidFill>
                <a:srgbClr val="000000"/>
              </a:solidFill>
              <a:latin typeface="华文楷体" panose="02010600040101010101" pitchFamily="2" charset="-122"/>
              <a:ea typeface="华文楷体" panose="02010600040101010101" pitchFamily="2" charset="-122"/>
            </a:endParaRPr>
          </a:p>
          <a:p>
            <a:pPr lvl="0"/>
            <a:endParaRPr lang="en-US" altLang="zh-CN" dirty="0">
              <a:solidFill>
                <a:srgbClr val="000000"/>
              </a:solidFill>
              <a:latin typeface="华文楷体" panose="02010600040101010101" pitchFamily="2" charset="-122"/>
              <a:ea typeface="华文楷体" panose="02010600040101010101" pitchFamily="2" charset="-122"/>
            </a:endParaRPr>
          </a:p>
          <a:p>
            <a:pPr lvl="0"/>
            <a:r>
              <a:rPr lang="zh-CN" altLang="en-US" dirty="0">
                <a:solidFill>
                  <a:srgbClr val="000000"/>
                </a:solidFill>
                <a:latin typeface="华文楷体" panose="02010600040101010101" pitchFamily="2" charset="-122"/>
                <a:ea typeface="华文楷体" panose="02010600040101010101" pitchFamily="2" charset="-122"/>
              </a:rPr>
              <a:t>报销系统</a:t>
            </a:r>
            <a:endParaRPr lang="en-US" altLang="zh-CN" dirty="0">
              <a:solidFill>
                <a:srgbClr val="000000"/>
              </a:solidFill>
              <a:latin typeface="华文楷体" panose="02010600040101010101" pitchFamily="2" charset="-122"/>
              <a:ea typeface="华文楷体" panose="02010600040101010101" pitchFamily="2" charset="-122"/>
            </a:endParaRPr>
          </a:p>
          <a:p>
            <a:pPr lvl="0"/>
            <a:r>
              <a:rPr lang="zh-CN" altLang="en-US" dirty="0">
                <a:solidFill>
                  <a:srgbClr val="000000"/>
                </a:solidFill>
                <a:latin typeface="华文楷体" panose="02010600040101010101" pitchFamily="2" charset="-122"/>
                <a:ea typeface="华文楷体" panose="02010600040101010101" pitchFamily="2" charset="-122"/>
              </a:rPr>
              <a:t>行李计费</a:t>
            </a:r>
            <a:endParaRPr lang="en-US" altLang="zh-CN" dirty="0">
              <a:solidFill>
                <a:srgbClr val="000000"/>
              </a:solidFill>
              <a:latin typeface="华文楷体" panose="02010600040101010101" pitchFamily="2" charset="-122"/>
              <a:ea typeface="华文楷体" panose="02010600040101010101" pitchFamily="2" charset="-122"/>
            </a:endParaRPr>
          </a:p>
          <a:p>
            <a:pPr lvl="0"/>
            <a:r>
              <a:rPr lang="zh-CN" altLang="en-US" dirty="0">
                <a:solidFill>
                  <a:srgbClr val="000000"/>
                </a:solidFill>
                <a:latin typeface="华文楷体" panose="02010600040101010101" pitchFamily="2" charset="-122"/>
                <a:ea typeface="华文楷体" panose="02010600040101010101" pitchFamily="2" charset="-122"/>
              </a:rPr>
              <a:t>联通计费可用</a:t>
            </a:r>
            <a:r>
              <a:rPr lang="en-US" altLang="zh-CN" dirty="0">
                <a:solidFill>
                  <a:srgbClr val="000000"/>
                </a:solidFill>
                <a:latin typeface="华文楷体" panose="02010600040101010101" pitchFamily="2" charset="-122"/>
                <a:ea typeface="华文楷体" panose="02010600040101010101" pitchFamily="2" charset="-122"/>
              </a:rPr>
              <a:t>~</a:t>
            </a:r>
          </a:p>
          <a:p>
            <a:pPr lvl="0"/>
            <a:endParaRPr lang="en-US" altLang="zh-CN" dirty="0">
              <a:solidFill>
                <a:srgbClr val="000000"/>
              </a:solidFill>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endParaRPr lang="en-US" altLang="zh-CN"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279033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solidFill>
                <a:latin typeface="华文楷体" panose="02010600040101010101" pitchFamily="2" charset="-122"/>
                <a:ea typeface="华文楷体" panose="02010600040101010101" pitchFamily="2" charset="-122"/>
              </a:rPr>
              <a:t>时间只是预估时间，不是说在这个范围内就一定能访问，或者出了这个范围就访问不了了</a:t>
            </a:r>
            <a:endParaRPr lang="en-US" altLang="zh-CN" dirty="0">
              <a:solidFill>
                <a:schemeClr val="tx1"/>
              </a:solidFill>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solidFill>
                <a:latin typeface="华文楷体" panose="02010600040101010101" pitchFamily="2" charset="-122"/>
                <a:ea typeface="华文楷体" panose="02010600040101010101" pitchFamily="2" charset="-122"/>
              </a:rPr>
              <a:t>超了日期存在一定风险</a:t>
            </a:r>
            <a:endParaRPr lang="en-US" altLang="zh-CN" dirty="0">
              <a:solidFill>
                <a:schemeClr val="tx1"/>
              </a:solidFill>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endParaRPr lang="en-US" altLang="zh-CN"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217708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indent="457200"/>
            <a:r>
              <a:rPr lang="zh-CN" altLang="zh-CN" sz="1200" kern="0" dirty="0">
                <a:effectLst/>
                <a:latin typeface="TimesNewRoman,Bold"/>
                <a:ea typeface="+mn-ea"/>
                <a:cs typeface="TimesNewRoman,Bold"/>
              </a:rPr>
              <a:t>服务提供商可以施加约束一些属性通过限制其范围，以便使服务功能明确，确保其正确执行</a:t>
            </a:r>
            <a:endParaRPr lang="en-US" altLang="zh-CN" sz="1200" kern="0" dirty="0">
              <a:effectLst/>
              <a:latin typeface="TimesNewRoman,Bold"/>
              <a:ea typeface="+mn-ea"/>
              <a:cs typeface="TimesNewRoman,Bold"/>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4360238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indent="457200"/>
            <a:r>
              <a:rPr lang="zh-CN" altLang="en-US" sz="1200" kern="0" dirty="0">
                <a:effectLst/>
                <a:latin typeface="TimesNewRoman,Bold"/>
                <a:ea typeface="+mn-ea"/>
                <a:cs typeface="TimesNewRoman,Bold"/>
              </a:rPr>
              <a:t>剩下的约束举例进行描述：先看例子</a:t>
            </a:r>
            <a:endParaRPr lang="en-US" altLang="zh-CN" sz="1200" kern="0" dirty="0">
              <a:effectLst/>
              <a:latin typeface="TimesNewRoman,Bold"/>
              <a:ea typeface="+mn-ea"/>
              <a:cs typeface="TimesNewRoman,Bold"/>
            </a:endParaRPr>
          </a:p>
          <a:p>
            <a:pPr indent="457200"/>
            <a:endParaRPr lang="en-US" altLang="zh-CN" sz="1200" kern="0" dirty="0">
              <a:effectLst/>
              <a:latin typeface="TimesNewRoman,Bold"/>
              <a:ea typeface="+mn-ea"/>
              <a:cs typeface="TimesNewRoman,Bold"/>
            </a:endParaRPr>
          </a:p>
          <a:p>
            <a:pPr indent="457200"/>
            <a:r>
              <a:rPr lang="zh-CN" altLang="zh-CN" sz="1200" kern="0" dirty="0">
                <a:effectLst/>
                <a:latin typeface="TimesNewRoman,Bold"/>
                <a:ea typeface="+mn-ea"/>
                <a:cs typeface="TimesNewRoman,Bold"/>
              </a:rPr>
              <a:t>服务提供商可以施加约束一些属性通过限制其范围，以便使服务功能明确，确保其正确执行</a:t>
            </a:r>
            <a:endParaRPr lang="en-US" altLang="zh-CN" sz="1200" kern="0" dirty="0">
              <a:effectLst/>
              <a:latin typeface="TimesNewRoman,Bold"/>
              <a:ea typeface="+mn-ea"/>
              <a:cs typeface="TimesNewRoman,Bold"/>
            </a:endParaRPr>
          </a:p>
          <a:p>
            <a:pPr indent="457200"/>
            <a:r>
              <a:rPr lang="zh-CN" altLang="en-US" sz="1200" kern="0" dirty="0">
                <a:effectLst/>
                <a:latin typeface="TimesNewRoman,Bold"/>
                <a:ea typeface="+mn-ea"/>
                <a:cs typeface="TimesNewRoman,Bold"/>
              </a:rPr>
              <a:t>报销系统</a:t>
            </a:r>
            <a:endParaRPr lang="en-US" altLang="zh-CN" sz="1200" kern="0" dirty="0">
              <a:effectLst/>
              <a:latin typeface="TimesNewRoman,Bold"/>
              <a:ea typeface="+mn-ea"/>
              <a:cs typeface="TimesNewRoman,Bold"/>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7172451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indent="457200"/>
            <a:r>
              <a:rPr lang="zh-CN" altLang="zh-CN" sz="1200" kern="0" dirty="0">
                <a:effectLst/>
                <a:latin typeface="TimesNewRoman,Bold"/>
                <a:ea typeface="+mn-ea"/>
                <a:cs typeface="TimesNewRoman,Bold"/>
              </a:rPr>
              <a:t>服务提供商可以施加约束一些属性通过限制其范围，以便使服务功能明确，确保其正确执行</a:t>
            </a:r>
            <a:endParaRPr lang="en-US" altLang="zh-CN" sz="1200" kern="0" dirty="0">
              <a:effectLst/>
              <a:latin typeface="TimesNewRoman,Bold"/>
              <a:ea typeface="+mn-ea"/>
              <a:cs typeface="TimesNewRoman,Bold"/>
            </a:endParaRPr>
          </a:p>
          <a:p>
            <a:pPr indent="457200"/>
            <a:r>
              <a:rPr lang="zh-CN" altLang="en-US" sz="1200" kern="0" dirty="0">
                <a:effectLst/>
                <a:latin typeface="TimesNewRoman,Bold"/>
                <a:ea typeface="+mn-ea"/>
                <a:cs typeface="TimesNewRoman,Bold"/>
              </a:rPr>
              <a:t>报销系统</a:t>
            </a:r>
            <a:endParaRPr lang="en-US" altLang="zh-CN" sz="1200" kern="0" dirty="0">
              <a:effectLst/>
              <a:latin typeface="TimesNewRoman,Bold"/>
              <a:ea typeface="+mn-ea"/>
              <a:cs typeface="TimesNewRoman,Bold"/>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168640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indent="457200"/>
            <a:r>
              <a:rPr lang="zh-CN" altLang="zh-CN" sz="1200" kern="0" dirty="0">
                <a:effectLst/>
                <a:latin typeface="TimesNewRoman,Bold"/>
                <a:ea typeface="+mn-ea"/>
                <a:cs typeface="TimesNewRoman,Bold"/>
              </a:rPr>
              <a:t>服务提供商可以施加约束一些属性通过限制其范围，以便使服务功能明确，确保其正确执行</a:t>
            </a:r>
            <a:endParaRPr lang="en-US" altLang="zh-CN" sz="1200" kern="0" dirty="0">
              <a:effectLst/>
              <a:latin typeface="TimesNewRoman,Bold"/>
              <a:ea typeface="+mn-ea"/>
              <a:cs typeface="TimesNewRoman,Bold"/>
            </a:endParaRPr>
          </a:p>
          <a:p>
            <a:pPr indent="457200"/>
            <a:r>
              <a:rPr lang="zh-CN" altLang="en-US" sz="1200" kern="0" dirty="0">
                <a:effectLst/>
                <a:latin typeface="TimesNewRoman,Bold"/>
                <a:ea typeface="+mn-ea"/>
                <a:cs typeface="TimesNewRoman,Bold"/>
              </a:rPr>
              <a:t>报销系统</a:t>
            </a:r>
            <a:endParaRPr lang="en-US" altLang="zh-CN" sz="1200" kern="0" dirty="0">
              <a:effectLst/>
              <a:latin typeface="TimesNewRoman,Bold"/>
              <a:ea typeface="+mn-ea"/>
              <a:cs typeface="TimesNewRoman,Bold"/>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2941228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indent="457200"/>
            <a:r>
              <a:rPr lang="zh-CN" altLang="zh-CN" sz="1200" kern="0" dirty="0">
                <a:effectLst/>
                <a:latin typeface="TimesNewRoman,Bold"/>
                <a:ea typeface="+mn-ea"/>
                <a:cs typeface="TimesNewRoman,Bold"/>
              </a:rPr>
              <a:t>服务提供商可以施加约束一些属性通过限制其范围，以便使服务功能明确，确保其正确执行</a:t>
            </a:r>
            <a:endParaRPr lang="en-US" altLang="zh-CN" sz="1200" kern="0" dirty="0">
              <a:effectLst/>
              <a:latin typeface="TimesNewRoman,Bold"/>
              <a:ea typeface="+mn-ea"/>
              <a:cs typeface="TimesNewRoman,Bold"/>
            </a:endParaRPr>
          </a:p>
          <a:p>
            <a:pPr indent="457200"/>
            <a:r>
              <a:rPr lang="zh-CN" altLang="en-US" sz="1200" kern="0" dirty="0">
                <a:effectLst/>
                <a:latin typeface="TimesNewRoman,Bold"/>
                <a:ea typeface="+mn-ea"/>
                <a:cs typeface="TimesNewRoman,Bold"/>
              </a:rPr>
              <a:t>报销系统</a:t>
            </a:r>
            <a:endParaRPr lang="en-US" altLang="zh-CN" sz="1200" kern="0" dirty="0">
              <a:effectLst/>
              <a:latin typeface="TimesNewRoman,Bold"/>
              <a:ea typeface="+mn-ea"/>
              <a:cs typeface="TimesNewRoman,Bold"/>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510934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a:t>我将从课题背景、选题意义及目的、研究内容及进展、目前存在的问题四个方面进行阐述</a:t>
            </a:r>
            <a:endParaRPr lang="en-US" altLang="zh-CN" dirty="0"/>
          </a:p>
          <a:p>
            <a:pPr marL="0" marR="0" indent="457200" algn="l" defTabSz="914400" rtl="0" eaLnBrk="1" fontAlgn="auto" latinLnBrk="0" hangingPunct="1">
              <a:lnSpc>
                <a:spcPct val="100000"/>
              </a:lnSpc>
              <a:spcBef>
                <a:spcPts val="0"/>
              </a:spcBef>
              <a:spcAft>
                <a:spcPts val="0"/>
              </a:spcAft>
              <a:buClrTx/>
              <a:buSzTx/>
              <a:buFontTx/>
              <a:buNone/>
              <a:tabLst/>
              <a:defRPr/>
            </a:pPr>
            <a:endParaRPr lang="en-US" altLang="zh-CN"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0618150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indent="457200"/>
            <a:r>
              <a:rPr lang="zh-CN" altLang="zh-CN" sz="1200" kern="0" dirty="0">
                <a:effectLst/>
                <a:latin typeface="TimesNewRoman,Bold"/>
                <a:ea typeface="+mn-ea"/>
                <a:cs typeface="TimesNewRoman,Bold"/>
              </a:rPr>
              <a:t>服务提供商可以施加约束一些属性通过限制其范围，以便使服务功能明确，确保其正确执行</a:t>
            </a:r>
            <a:endParaRPr lang="en-US" altLang="zh-CN" sz="1200" kern="0" dirty="0">
              <a:effectLst/>
              <a:latin typeface="TimesNewRoman,Bold"/>
              <a:ea typeface="+mn-ea"/>
              <a:cs typeface="TimesNewRoman,Bold"/>
            </a:endParaRPr>
          </a:p>
          <a:p>
            <a:pPr indent="457200"/>
            <a:endParaRPr lang="en-US" altLang="zh-CN" sz="1200" kern="0" dirty="0">
              <a:effectLst/>
              <a:latin typeface="TimesNewRoman,Bold"/>
              <a:ea typeface="+mn-ea"/>
              <a:cs typeface="TimesNewRoman,Bold"/>
            </a:endParaRPr>
          </a:p>
          <a:p>
            <a:pPr indent="457200"/>
            <a:r>
              <a:rPr lang="zh-CN" altLang="en-US" sz="1200" kern="0" dirty="0">
                <a:effectLst/>
                <a:latin typeface="TimesNewRoman,Bold"/>
                <a:ea typeface="+mn-ea"/>
                <a:cs typeface="TimesNewRoman,Bold"/>
              </a:rPr>
              <a:t>报销系统</a:t>
            </a:r>
            <a:endParaRPr lang="en-US" altLang="zh-CN" sz="1200" kern="0" dirty="0">
              <a:effectLst/>
              <a:latin typeface="TimesNewRoman,Bold"/>
              <a:ea typeface="+mn-ea"/>
              <a:cs typeface="TimesNewRoman,Bold"/>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5046392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indent="457200"/>
            <a:r>
              <a:rPr lang="zh-CN" altLang="zh-CN" sz="1200" kern="0" dirty="0">
                <a:effectLst/>
                <a:latin typeface="TimesNewRoman,Bold"/>
                <a:ea typeface="+mn-ea"/>
                <a:cs typeface="TimesNewRoman,Bold"/>
              </a:rPr>
              <a:t>服务提供商可以施加约束一些属性通过限制其范围，以便使服务功能明确，确保其正确执行</a:t>
            </a:r>
            <a:endParaRPr lang="en-US" altLang="zh-CN" sz="1200" kern="0" dirty="0">
              <a:effectLst/>
              <a:latin typeface="TimesNewRoman,Bold"/>
              <a:ea typeface="+mn-ea"/>
              <a:cs typeface="TimesNewRoman,Bold"/>
            </a:endParaRPr>
          </a:p>
          <a:p>
            <a:pPr indent="457200"/>
            <a:endParaRPr lang="en-US" altLang="zh-CN" sz="1200" kern="0" dirty="0">
              <a:effectLst/>
              <a:latin typeface="TimesNewRoman,Bold"/>
              <a:ea typeface="+mn-ea"/>
              <a:cs typeface="TimesNewRoman,Bold"/>
            </a:endParaRPr>
          </a:p>
          <a:p>
            <a:pPr indent="457200"/>
            <a:endParaRPr lang="en-US" altLang="zh-CN" sz="1200" kern="0" dirty="0">
              <a:effectLst/>
              <a:latin typeface="TimesNewRoman,Bold"/>
              <a:ea typeface="+mn-ea"/>
              <a:cs typeface="TimesNewRoman,Bold"/>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289786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indent="457200"/>
            <a:r>
              <a:rPr lang="zh-CN" altLang="zh-CN" sz="1200" kern="0" dirty="0">
                <a:effectLst/>
                <a:latin typeface="TimesNewRoman,Bold"/>
                <a:ea typeface="+mn-ea"/>
                <a:cs typeface="TimesNewRoman,Bold"/>
              </a:rPr>
              <a:t>服务提供商可以施加约束一些属性通过限制其范围，以便使服务功能明确，确保其正确执行</a:t>
            </a:r>
            <a:endParaRPr lang="en-US" altLang="zh-CN" sz="1200" kern="0" dirty="0">
              <a:effectLst/>
              <a:latin typeface="TimesNewRoman,Bold"/>
              <a:ea typeface="+mn-ea"/>
              <a:cs typeface="TimesNewRoman,Bold"/>
            </a:endParaRPr>
          </a:p>
          <a:p>
            <a:pPr indent="457200"/>
            <a:endParaRPr lang="en-US" altLang="zh-CN" sz="1200" kern="0" dirty="0">
              <a:effectLst/>
              <a:latin typeface="TimesNewRoman,Bold"/>
              <a:ea typeface="+mn-ea"/>
              <a:cs typeface="TimesNewRoman,Bold"/>
            </a:endParaRPr>
          </a:p>
          <a:p>
            <a:pPr indent="457200"/>
            <a:endParaRPr lang="en-US" altLang="zh-CN" sz="1200" kern="0" dirty="0">
              <a:effectLst/>
              <a:latin typeface="TimesNewRoman,Bold"/>
              <a:ea typeface="+mn-ea"/>
              <a:cs typeface="TimesNewRoman,Bold"/>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8527477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algn="just">
              <a:lnSpc>
                <a:spcPct val="120000"/>
              </a:lnSpc>
            </a:pPr>
            <a:r>
              <a:rPr lang="zh-CN" altLang="en-US" sz="1200" dirty="0">
                <a:latin typeface="华文楷体" panose="02010600040101010101" pitchFamily="2" charset="-122"/>
                <a:ea typeface="华文楷体" panose="02010600040101010101" pitchFamily="2" charset="-122"/>
              </a:rPr>
              <a:t>定义了服务约束后，考虑基于服务行为的形式化描述模型的建立</a:t>
            </a:r>
            <a:endParaRPr lang="en-US" altLang="zh-CN" sz="1200" dirty="0">
              <a:latin typeface="华文楷体" panose="02010600040101010101" pitchFamily="2" charset="-122"/>
              <a:ea typeface="华文楷体" panose="02010600040101010101" pitchFamily="2" charset="-122"/>
            </a:endParaRPr>
          </a:p>
          <a:p>
            <a:pPr algn="just">
              <a:lnSpc>
                <a:spcPct val="120000"/>
              </a:lnSpc>
            </a:pPr>
            <a:r>
              <a:rPr lang="zh-CN" altLang="en-US" sz="1200" dirty="0">
                <a:latin typeface="华文楷体" panose="02010600040101010101" pitchFamily="2" charset="-122"/>
                <a:ea typeface="华文楷体" panose="02010600040101010101" pitchFamily="2" charset="-122"/>
              </a:rPr>
              <a:t>本课题使用事件序列图（</a:t>
            </a:r>
            <a:r>
              <a:rPr lang="en-US" altLang="zh-CN" sz="1200" dirty="0">
                <a:latin typeface="华文楷体" panose="02010600040101010101" pitchFamily="2" charset="-122"/>
                <a:ea typeface="华文楷体" panose="02010600040101010101" pitchFamily="2" charset="-122"/>
              </a:rPr>
              <a:t>ESG</a:t>
            </a:r>
            <a:r>
              <a:rPr lang="zh-CN" altLang="en-US" sz="1200" dirty="0">
                <a:latin typeface="华文楷体" panose="02010600040101010101" pitchFamily="2" charset="-122"/>
                <a:ea typeface="华文楷体" panose="02010600040101010101" pitchFamily="2" charset="-122"/>
              </a:rPr>
              <a:t>）对</a:t>
            </a:r>
            <a:r>
              <a:rPr lang="en-US" altLang="zh-CN" sz="1200" dirty="0">
                <a:latin typeface="华文楷体" panose="02010600040101010101" pitchFamily="2" charset="-122"/>
                <a:ea typeface="华文楷体" panose="02010600040101010101" pitchFamily="2" charset="-122"/>
              </a:rPr>
              <a:t>Web</a:t>
            </a:r>
            <a:r>
              <a:rPr lang="zh-CN" altLang="en-US" sz="1200" dirty="0">
                <a:latin typeface="华文楷体" panose="02010600040101010101" pitchFamily="2" charset="-122"/>
                <a:ea typeface="华文楷体" panose="02010600040101010101" pitchFamily="2" charset="-122"/>
              </a:rPr>
              <a:t>服务的行为进行建模，重点关注服务进行了</a:t>
            </a:r>
            <a:r>
              <a:rPr lang="zh-CN" altLang="en-US" sz="1200" b="1" dirty="0">
                <a:latin typeface="华文楷体" panose="02010600040101010101" pitchFamily="2" charset="-122"/>
                <a:ea typeface="华文楷体" panose="02010600040101010101" pitchFamily="2" charset="-122"/>
              </a:rPr>
              <a:t>何种操作</a:t>
            </a:r>
            <a:r>
              <a:rPr lang="zh-CN" altLang="en-US" sz="1200" dirty="0">
                <a:latin typeface="华文楷体" panose="02010600040101010101" pitchFamily="2" charset="-122"/>
                <a:ea typeface="华文楷体" panose="02010600040101010101" pitchFamily="2" charset="-122"/>
              </a:rPr>
              <a:t>，操作的</a:t>
            </a:r>
            <a:r>
              <a:rPr lang="zh-CN" altLang="en-US" sz="1200" b="1" dirty="0">
                <a:latin typeface="华文楷体" panose="02010600040101010101" pitchFamily="2" charset="-122"/>
                <a:ea typeface="华文楷体" panose="02010600040101010101" pitchFamily="2" charset="-122"/>
              </a:rPr>
              <a:t>数据状态</a:t>
            </a:r>
            <a:r>
              <a:rPr lang="zh-CN" altLang="en-US" sz="1200" dirty="0">
                <a:latin typeface="华文楷体" panose="02010600040101010101" pitchFamily="2" charset="-122"/>
                <a:ea typeface="华文楷体" panose="02010600040101010101" pitchFamily="2" charset="-122"/>
              </a:rPr>
              <a:t>及操作</a:t>
            </a:r>
            <a:r>
              <a:rPr lang="zh-CN" altLang="en-US" sz="1200" b="1" dirty="0">
                <a:latin typeface="华文楷体" panose="02010600040101010101" pitchFamily="2" charset="-122"/>
                <a:ea typeface="华文楷体" panose="02010600040101010101" pitchFamily="2" charset="-122"/>
              </a:rPr>
              <a:t>之间的依赖</a:t>
            </a:r>
            <a:r>
              <a:rPr lang="zh-CN" altLang="en-US" sz="1200" dirty="0">
                <a:latin typeface="华文楷体" panose="02010600040101010101" pitchFamily="2" charset="-122"/>
                <a:ea typeface="华文楷体" panose="02010600040101010101" pitchFamily="2" charset="-122"/>
              </a:rPr>
              <a:t>。</a:t>
            </a:r>
            <a:endParaRPr lang="en-US" altLang="zh-CN" sz="1200" dirty="0">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817764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algn="just">
              <a:lnSpc>
                <a:spcPct val="120000"/>
              </a:lnSpc>
            </a:pPr>
            <a:r>
              <a:rPr lang="zh-CN" altLang="en-US" sz="1200" dirty="0">
                <a:latin typeface="华文楷体" panose="02010600040101010101" pitchFamily="2" charset="-122"/>
                <a:ea typeface="华文楷体" panose="02010600040101010101" pitchFamily="2" charset="-122"/>
              </a:rPr>
              <a:t>本课题使用事件序列图（</a:t>
            </a:r>
            <a:r>
              <a:rPr lang="en-US" altLang="zh-CN" sz="1200" dirty="0">
                <a:latin typeface="华文楷体" panose="02010600040101010101" pitchFamily="2" charset="-122"/>
                <a:ea typeface="华文楷体" panose="02010600040101010101" pitchFamily="2" charset="-122"/>
              </a:rPr>
              <a:t>ESG</a:t>
            </a:r>
            <a:r>
              <a:rPr lang="zh-CN" altLang="en-US" sz="1200" dirty="0">
                <a:latin typeface="华文楷体" panose="02010600040101010101" pitchFamily="2" charset="-122"/>
                <a:ea typeface="华文楷体" panose="02010600040101010101" pitchFamily="2" charset="-122"/>
              </a:rPr>
              <a:t>）对</a:t>
            </a:r>
            <a:r>
              <a:rPr lang="en-US" altLang="zh-CN" sz="1200" dirty="0">
                <a:latin typeface="华文楷体" panose="02010600040101010101" pitchFamily="2" charset="-122"/>
                <a:ea typeface="华文楷体" panose="02010600040101010101" pitchFamily="2" charset="-122"/>
              </a:rPr>
              <a:t>Web</a:t>
            </a:r>
            <a:r>
              <a:rPr lang="zh-CN" altLang="en-US" sz="1200" dirty="0">
                <a:latin typeface="华文楷体" panose="02010600040101010101" pitchFamily="2" charset="-122"/>
                <a:ea typeface="华文楷体" panose="02010600040101010101" pitchFamily="2" charset="-122"/>
              </a:rPr>
              <a:t>服务的行为进行建模，重点关注服务进行了</a:t>
            </a:r>
            <a:r>
              <a:rPr lang="zh-CN" altLang="en-US" sz="1200" b="1" dirty="0">
                <a:latin typeface="华文楷体" panose="02010600040101010101" pitchFamily="2" charset="-122"/>
                <a:ea typeface="华文楷体" panose="02010600040101010101" pitchFamily="2" charset="-122"/>
              </a:rPr>
              <a:t>何种操作</a:t>
            </a:r>
            <a:r>
              <a:rPr lang="zh-CN" altLang="en-US" sz="1200" dirty="0">
                <a:latin typeface="华文楷体" panose="02010600040101010101" pitchFamily="2" charset="-122"/>
                <a:ea typeface="华文楷体" panose="02010600040101010101" pitchFamily="2" charset="-122"/>
              </a:rPr>
              <a:t>，操作的</a:t>
            </a:r>
            <a:r>
              <a:rPr lang="zh-CN" altLang="en-US" sz="1200" b="1" dirty="0">
                <a:latin typeface="华文楷体" panose="02010600040101010101" pitchFamily="2" charset="-122"/>
                <a:ea typeface="华文楷体" panose="02010600040101010101" pitchFamily="2" charset="-122"/>
              </a:rPr>
              <a:t>数据状态</a:t>
            </a:r>
            <a:r>
              <a:rPr lang="zh-CN" altLang="en-US" sz="1200" dirty="0">
                <a:latin typeface="华文楷体" panose="02010600040101010101" pitchFamily="2" charset="-122"/>
                <a:ea typeface="华文楷体" panose="02010600040101010101" pitchFamily="2" charset="-122"/>
              </a:rPr>
              <a:t>及操作</a:t>
            </a:r>
            <a:r>
              <a:rPr lang="zh-CN" altLang="en-US" sz="1200" b="1" dirty="0">
                <a:latin typeface="华文楷体" panose="02010600040101010101" pitchFamily="2" charset="-122"/>
                <a:ea typeface="华文楷体" panose="02010600040101010101" pitchFamily="2" charset="-122"/>
              </a:rPr>
              <a:t>之间的依赖</a:t>
            </a:r>
            <a:r>
              <a:rPr lang="zh-CN" altLang="en-US" sz="1200" dirty="0">
                <a:latin typeface="华文楷体" panose="02010600040101010101" pitchFamily="2" charset="-122"/>
                <a:ea typeface="华文楷体" panose="02010600040101010101" pitchFamily="2" charset="-122"/>
              </a:rPr>
              <a:t>。</a:t>
            </a:r>
            <a:endParaRPr lang="en-US" altLang="zh-CN" sz="1200" dirty="0">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0900082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algn="just">
              <a:lnSpc>
                <a:spcPct val="120000"/>
              </a:lnSpc>
            </a:pPr>
            <a:r>
              <a:rPr lang="zh-CN" altLang="en-US" sz="1200" dirty="0">
                <a:latin typeface="华文楷体" panose="02010600040101010101" pitchFamily="2" charset="-122"/>
                <a:ea typeface="华文楷体" panose="02010600040101010101" pitchFamily="2" charset="-122"/>
              </a:rPr>
              <a:t>接下来我们以</a:t>
            </a:r>
            <a:r>
              <a:rPr lang="zh-CN" altLang="en-US" sz="1200" dirty="0">
                <a:solidFill>
                  <a:srgbClr val="000000"/>
                </a:solidFill>
                <a:latin typeface="华文楷体" panose="02010600040101010101" pitchFamily="2" charset="-122"/>
                <a:ea typeface="华文楷体" panose="02010600040101010101" pitchFamily="2" charset="-122"/>
              </a:rPr>
              <a:t>航空行李计费服务为例讲解行为模型建立过程</a:t>
            </a:r>
            <a:endParaRPr lang="en-US" altLang="zh-CN" sz="1200" dirty="0">
              <a:latin typeface="华文楷体" panose="02010600040101010101" pitchFamily="2" charset="-122"/>
              <a:ea typeface="华文楷体" panose="02010600040101010101" pitchFamily="2" charset="-122"/>
            </a:endParaRPr>
          </a:p>
          <a:p>
            <a:pPr algn="just">
              <a:lnSpc>
                <a:spcPct val="120000"/>
              </a:lnSpc>
            </a:pPr>
            <a:endParaRPr lang="en-US" altLang="zh-CN" sz="1200" dirty="0">
              <a:latin typeface="华文楷体" panose="02010600040101010101" pitchFamily="2" charset="-122"/>
              <a:ea typeface="华文楷体" panose="02010600040101010101" pitchFamily="2" charset="-122"/>
            </a:endParaRPr>
          </a:p>
          <a:p>
            <a:pPr algn="just">
              <a:lnSpc>
                <a:spcPct val="120000"/>
              </a:lnSpc>
            </a:pPr>
            <a:r>
              <a:rPr lang="zh-CN" altLang="en-US" sz="1200" dirty="0">
                <a:latin typeface="华文楷体" panose="02010600040101010101" pitchFamily="2" charset="-122"/>
                <a:ea typeface="华文楷体" panose="02010600040101010101" pitchFamily="2" charset="-122"/>
              </a:rPr>
              <a:t>分析</a:t>
            </a:r>
            <a:r>
              <a:rPr lang="en-US" altLang="zh-CN" sz="1200" dirty="0">
                <a:latin typeface="华文楷体" panose="02010600040101010101" pitchFamily="2" charset="-122"/>
                <a:ea typeface="华文楷体" panose="02010600040101010101" pitchFamily="2" charset="-122"/>
              </a:rPr>
              <a:t>WSDL</a:t>
            </a:r>
            <a:r>
              <a:rPr lang="zh-CN" altLang="en-US" sz="1200" dirty="0">
                <a:latin typeface="华文楷体" panose="02010600040101010101" pitchFamily="2" charset="-122"/>
                <a:ea typeface="华文楷体" panose="02010600040101010101" pitchFamily="2" charset="-122"/>
              </a:rPr>
              <a:t>文档，针对每个操作添加进行为模型中</a:t>
            </a:r>
            <a:endParaRPr lang="en-US" altLang="zh-CN" sz="1200" dirty="0">
              <a:latin typeface="华文楷体" panose="02010600040101010101" pitchFamily="2" charset="-122"/>
              <a:ea typeface="华文楷体" panose="02010600040101010101" pitchFamily="2" charset="-122"/>
            </a:endParaRPr>
          </a:p>
          <a:p>
            <a:pPr algn="just">
              <a:lnSpc>
                <a:spcPct val="120000"/>
              </a:lnSpc>
            </a:pPr>
            <a:endParaRPr lang="en-US" altLang="zh-CN" sz="1200" dirty="0">
              <a:latin typeface="华文楷体" panose="02010600040101010101" pitchFamily="2" charset="-122"/>
              <a:ea typeface="华文楷体" panose="02010600040101010101" pitchFamily="2" charset="-122"/>
            </a:endParaRPr>
          </a:p>
          <a:p>
            <a:pPr algn="just">
              <a:lnSpc>
                <a:spcPct val="120000"/>
              </a:lnSpc>
            </a:pPr>
            <a:r>
              <a:rPr lang="zh-CN" altLang="en-US" sz="1200" dirty="0">
                <a:latin typeface="华文楷体" panose="02010600040101010101" pitchFamily="2" charset="-122"/>
                <a:ea typeface="华文楷体" panose="02010600040101010101" pitchFamily="2" charset="-122"/>
              </a:rPr>
              <a:t>针对有</a:t>
            </a:r>
            <a:r>
              <a:rPr lang="en-US" altLang="zh-CN" sz="1200" dirty="0" err="1">
                <a:latin typeface="华文楷体" panose="02010600040101010101" pitchFamily="2" charset="-122"/>
                <a:ea typeface="华文楷体" panose="02010600040101010101" pitchFamily="2" charset="-122"/>
              </a:rPr>
              <a:t>preOp</a:t>
            </a:r>
            <a:r>
              <a:rPr lang="zh-CN" altLang="en-US" sz="1200" dirty="0">
                <a:latin typeface="华文楷体" panose="02010600040101010101" pitchFamily="2" charset="-122"/>
                <a:ea typeface="华文楷体" panose="02010600040101010101" pitchFamily="2" charset="-122"/>
              </a:rPr>
              <a:t>约束的操作，生成符合该序列约束的调用序列，添加进行为模型中。</a:t>
            </a:r>
            <a:endParaRPr lang="en-US" altLang="zh-CN" sz="1200" dirty="0">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5994225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solidFill>
                <a:latin typeface="华文楷体" panose="02010600040101010101" pitchFamily="2" charset="-122"/>
                <a:ea typeface="华文楷体" panose="02010600040101010101" pitchFamily="2" charset="-122"/>
              </a:rPr>
              <a:t>行为模型建立完毕后，考虑</a:t>
            </a:r>
            <a:r>
              <a:rPr lang="zh-CN" altLang="en-US" sz="1200" dirty="0">
                <a:latin typeface="华文楷体" panose="02010600040101010101" pitchFamily="2" charset="-122"/>
                <a:ea typeface="华文楷体" panose="02010600040101010101" pitchFamily="2" charset="-122"/>
              </a:rPr>
              <a:t>如何从模型中获取测试序列</a:t>
            </a:r>
            <a:endParaRPr lang="en-US" altLang="zh-CN" sz="1200" dirty="0">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endParaRPr lang="en-US" altLang="zh-CN"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4872810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solidFill>
                <a:latin typeface="华文楷体" panose="02010600040101010101" pitchFamily="2" charset="-122"/>
                <a:ea typeface="华文楷体" panose="02010600040101010101" pitchFamily="2" charset="-122"/>
              </a:rPr>
              <a:t>行为模型建立完毕后，考虑</a:t>
            </a:r>
            <a:r>
              <a:rPr lang="zh-CN" altLang="en-US" sz="1200" dirty="0">
                <a:latin typeface="华文楷体" panose="02010600040101010101" pitchFamily="2" charset="-122"/>
                <a:ea typeface="华文楷体" panose="02010600040101010101" pitchFamily="2" charset="-122"/>
              </a:rPr>
              <a:t>如何从模型中获取测试序列</a:t>
            </a:r>
            <a:endParaRPr lang="en-US" altLang="zh-CN" sz="1200" dirty="0">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endParaRPr lang="en-US" altLang="zh-CN"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6895008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solidFill>
                <a:latin typeface="华文楷体" panose="02010600040101010101" pitchFamily="2" charset="-122"/>
                <a:ea typeface="华文楷体" panose="02010600040101010101" pitchFamily="2" charset="-122"/>
              </a:rPr>
              <a:t>行为模型建立完毕后，考虑</a:t>
            </a:r>
            <a:r>
              <a:rPr lang="zh-CN" altLang="en-US" sz="1200" dirty="0">
                <a:latin typeface="华文楷体" panose="02010600040101010101" pitchFamily="2" charset="-122"/>
                <a:ea typeface="华文楷体" panose="02010600040101010101" pitchFamily="2" charset="-122"/>
              </a:rPr>
              <a:t>如何从模型中获取测试序列</a:t>
            </a:r>
            <a:endParaRPr lang="en-US" altLang="zh-CN" sz="1200" dirty="0">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endParaRPr lang="en-US" altLang="zh-CN"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3052116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solidFill>
                <a:latin typeface="华文楷体" panose="02010600040101010101" pitchFamily="2" charset="-122"/>
                <a:ea typeface="华文楷体" panose="02010600040101010101" pitchFamily="2" charset="-122"/>
              </a:rPr>
              <a:t>行为模型建立完毕后，考虑</a:t>
            </a:r>
            <a:r>
              <a:rPr lang="zh-CN" altLang="en-US" sz="1200" dirty="0">
                <a:latin typeface="华文楷体" panose="02010600040101010101" pitchFamily="2" charset="-122"/>
                <a:ea typeface="华文楷体" panose="02010600040101010101" pitchFamily="2" charset="-122"/>
              </a:rPr>
              <a:t>如何从模型中获取测试序列</a:t>
            </a:r>
            <a:endParaRPr lang="en-US" altLang="zh-CN" sz="1200" dirty="0">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endParaRPr lang="en-US" altLang="zh-CN"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091382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055877-54B0-4E6F-BC9F-148F1D4A00E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6603344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solidFill>
                <a:latin typeface="华文楷体" panose="02010600040101010101" pitchFamily="2" charset="-122"/>
                <a:ea typeface="华文楷体" panose="02010600040101010101" pitchFamily="2" charset="-122"/>
              </a:rPr>
              <a:t>行为模型建立完毕后，考虑</a:t>
            </a:r>
            <a:r>
              <a:rPr lang="zh-CN" altLang="en-US" sz="1200" dirty="0">
                <a:latin typeface="华文楷体" panose="02010600040101010101" pitchFamily="2" charset="-122"/>
                <a:ea typeface="华文楷体" panose="02010600040101010101" pitchFamily="2" charset="-122"/>
              </a:rPr>
              <a:t>如何从模型中获取测试序列</a:t>
            </a:r>
            <a:endParaRPr lang="en-US" altLang="zh-CN" sz="1200" dirty="0">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endParaRPr lang="en-US" altLang="zh-CN"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8105337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solidFill>
                <a:latin typeface="华文楷体" panose="02010600040101010101" pitchFamily="2" charset="-122"/>
                <a:ea typeface="华文楷体" panose="02010600040101010101" pitchFamily="2" charset="-122"/>
              </a:rPr>
              <a:t>行为模型建立完毕后，考虑</a:t>
            </a:r>
            <a:r>
              <a:rPr lang="zh-CN" altLang="en-US" sz="1200" dirty="0">
                <a:latin typeface="华文楷体" panose="02010600040101010101" pitchFamily="2" charset="-122"/>
                <a:ea typeface="华文楷体" panose="02010600040101010101" pitchFamily="2" charset="-122"/>
              </a:rPr>
              <a:t>如何从模型中获取测试序列</a:t>
            </a:r>
            <a:endParaRPr lang="en-US" altLang="zh-CN" sz="1200" dirty="0">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endParaRPr lang="en-US" altLang="zh-CN"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5660198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solidFill>
                <a:latin typeface="华文楷体" panose="02010600040101010101" pitchFamily="2" charset="-122"/>
                <a:ea typeface="华文楷体" panose="02010600040101010101" pitchFamily="2" charset="-122"/>
              </a:rPr>
              <a:t>行为模型建立完毕后，考虑</a:t>
            </a:r>
            <a:r>
              <a:rPr lang="zh-CN" altLang="en-US" sz="1200" dirty="0">
                <a:latin typeface="华文楷体" panose="02010600040101010101" pitchFamily="2" charset="-122"/>
                <a:ea typeface="华文楷体" panose="02010600040101010101" pitchFamily="2" charset="-122"/>
              </a:rPr>
              <a:t>如何从模型中获取测试序列</a:t>
            </a:r>
            <a:endParaRPr lang="en-US" altLang="zh-CN" sz="1200" dirty="0">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endParaRPr lang="en-US" altLang="zh-CN"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4185712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solidFill>
                <a:latin typeface="华文楷体" panose="02010600040101010101" pitchFamily="2" charset="-122"/>
                <a:ea typeface="华文楷体" panose="02010600040101010101" pitchFamily="2" charset="-122"/>
              </a:rPr>
              <a:t>行为模型建立完毕后，考虑</a:t>
            </a:r>
            <a:r>
              <a:rPr lang="zh-CN" altLang="en-US" sz="1200" dirty="0">
                <a:latin typeface="华文楷体" panose="02010600040101010101" pitchFamily="2" charset="-122"/>
                <a:ea typeface="华文楷体" panose="02010600040101010101" pitchFamily="2" charset="-122"/>
              </a:rPr>
              <a:t>如何从模型中获取测试序列</a:t>
            </a:r>
            <a:endParaRPr lang="en-US" altLang="zh-CN" sz="1200" dirty="0">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endParaRPr lang="en-US" altLang="zh-CN"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7136738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solidFill>
                <a:latin typeface="华文楷体" panose="02010600040101010101" pitchFamily="2" charset="-122"/>
                <a:ea typeface="华文楷体" panose="02010600040101010101" pitchFamily="2" charset="-122"/>
              </a:rPr>
              <a:t>行为模型建立完毕后，考虑</a:t>
            </a:r>
            <a:r>
              <a:rPr lang="zh-CN" altLang="en-US" sz="1200" dirty="0">
                <a:latin typeface="华文楷体" panose="02010600040101010101" pitchFamily="2" charset="-122"/>
                <a:ea typeface="华文楷体" panose="02010600040101010101" pitchFamily="2" charset="-122"/>
              </a:rPr>
              <a:t>如何从模型中获取测试序列</a:t>
            </a:r>
            <a:endParaRPr lang="en-US" altLang="zh-CN" sz="1200" dirty="0">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endParaRPr lang="en-US" altLang="zh-CN"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9412333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zh-CN" altLang="en-US" dirty="0" smtClean="0">
                <a:latin typeface="华文楷体" panose="02010600040101010101" pitchFamily="2" charset="-122"/>
                <a:ea typeface="华文楷体" panose="02010600040101010101" pitchFamily="2" charset="-122"/>
              </a:rPr>
              <a:t>由于我们使用正则表达式代表某一个操作的执行序列约束</a:t>
            </a:r>
            <a:endParaRPr lang="en-US" altLang="zh-CN" dirty="0" smtClean="0">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altLang="zh-CN" dirty="0" smtClean="0">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altLang="zh-CN" dirty="0" smtClean="0">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altLang="zh-CN" dirty="0" smtClean="0">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altLang="zh-CN" dirty="0">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6090864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indent="0">
              <a:buFont typeface="+mj-lt"/>
              <a:buNone/>
            </a:pPr>
            <a:endParaRPr lang="en-US" altLang="zh-CN" dirty="0">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0868037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本次开题答辩到此结束，请各位答辩老师指正</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3AF25FD-316F-45ED-9222-7F5D9A957B7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093934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indent="457200"/>
            <a:r>
              <a:rPr lang="zh-CN" altLang="zh-CN" sz="1200" kern="1200" dirty="0">
                <a:solidFill>
                  <a:schemeClr val="tx1"/>
                </a:solidFill>
                <a:effectLst/>
                <a:latin typeface="+mn-lt"/>
                <a:ea typeface="+mn-ea"/>
                <a:cs typeface="+mn-cs"/>
              </a:rPr>
              <a:t>近几年以面向服务的体系架构</a:t>
            </a:r>
            <a:r>
              <a:rPr lang="en-US" altLang="zh-CN" sz="1200" kern="1200" dirty="0">
                <a:solidFill>
                  <a:schemeClr val="tx1"/>
                </a:solidFill>
                <a:effectLst/>
                <a:latin typeface="+mn-lt"/>
                <a:ea typeface="+mn-ea"/>
                <a:cs typeface="+mn-cs"/>
              </a:rPr>
              <a:t>SOA</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Service-oriented architecture</a:t>
            </a:r>
            <a:r>
              <a:rPr lang="zh-CN" altLang="zh-CN" sz="1200" kern="1200" dirty="0">
                <a:solidFill>
                  <a:schemeClr val="tx1"/>
                </a:solidFill>
                <a:effectLst/>
                <a:latin typeface="+mn-lt"/>
                <a:ea typeface="+mn-ea"/>
                <a:cs typeface="+mn-cs"/>
              </a:rPr>
              <a:t>）为基础的</a:t>
            </a:r>
            <a:r>
              <a:rPr lang="en-US" altLang="zh-CN" sz="1200" kern="1200" dirty="0">
                <a:solidFill>
                  <a:schemeClr val="tx1"/>
                </a:solidFill>
                <a:effectLst/>
                <a:latin typeface="+mn-lt"/>
                <a:ea typeface="+mn-ea"/>
                <a:cs typeface="+mn-cs"/>
              </a:rPr>
              <a:t>Web</a:t>
            </a:r>
            <a:r>
              <a:rPr lang="zh-CN" altLang="zh-CN" sz="1200" kern="1200" dirty="0">
                <a:solidFill>
                  <a:schemeClr val="tx1"/>
                </a:solidFill>
                <a:effectLst/>
                <a:latin typeface="+mn-lt"/>
                <a:ea typeface="+mn-ea"/>
                <a:cs typeface="+mn-cs"/>
              </a:rPr>
              <a:t>服务逐渐受到重视，被认为是解决异构系统整合问题、快速实现企业流程的有效方案。</a:t>
            </a:r>
            <a:endParaRPr lang="en-US" altLang="zh-CN" sz="1200" kern="1200" dirty="0">
              <a:solidFill>
                <a:schemeClr val="tx1"/>
              </a:solidFill>
              <a:effectLst/>
              <a:latin typeface="+mn-lt"/>
              <a:ea typeface="+mn-ea"/>
              <a:cs typeface="+mn-cs"/>
            </a:endParaRPr>
          </a:p>
          <a:p>
            <a:pPr indent="457200"/>
            <a:endParaRPr lang="en-US" altLang="zh-CN" sz="1200" kern="1200" dirty="0">
              <a:solidFill>
                <a:schemeClr val="tx1"/>
              </a:solidFill>
              <a:effectLst/>
              <a:latin typeface="+mn-lt"/>
              <a:ea typeface="+mn-ea"/>
              <a:cs typeface="+mn-cs"/>
            </a:endParaRPr>
          </a:p>
          <a:p>
            <a:pPr indent="457200"/>
            <a:r>
              <a:rPr lang="en-US" altLang="zh-CN" sz="1200" kern="1200" dirty="0">
                <a:solidFill>
                  <a:schemeClr val="tx1"/>
                </a:solidFill>
                <a:effectLst/>
                <a:latin typeface="+mn-lt"/>
                <a:ea typeface="+mn-ea"/>
                <a:cs typeface="+mn-cs"/>
              </a:rPr>
              <a:t>Web</a:t>
            </a:r>
            <a:r>
              <a:rPr lang="zh-CN" altLang="zh-CN" sz="1200" kern="1200" dirty="0">
                <a:solidFill>
                  <a:schemeClr val="tx1"/>
                </a:solidFill>
                <a:effectLst/>
                <a:latin typeface="+mn-lt"/>
                <a:ea typeface="+mn-ea"/>
                <a:cs typeface="+mn-cs"/>
              </a:rPr>
              <a:t>服务作为</a:t>
            </a:r>
            <a:r>
              <a:rPr lang="en-US" altLang="zh-CN" sz="1200" kern="1200" dirty="0">
                <a:solidFill>
                  <a:schemeClr val="tx1"/>
                </a:solidFill>
                <a:effectLst/>
                <a:latin typeface="+mn-lt"/>
                <a:ea typeface="+mn-ea"/>
                <a:cs typeface="+mn-cs"/>
              </a:rPr>
              <a:t>SOA</a:t>
            </a:r>
            <a:r>
              <a:rPr lang="zh-CN" altLang="zh-CN" sz="1200" kern="1200" dirty="0">
                <a:solidFill>
                  <a:schemeClr val="tx1"/>
                </a:solidFill>
                <a:effectLst/>
                <a:latin typeface="+mn-lt"/>
                <a:ea typeface="+mn-ea"/>
                <a:cs typeface="+mn-cs"/>
              </a:rPr>
              <a:t>概念的一种典型的实现方式，可以支持快速的业务重整与优化、较好的解决分布、动态、异构环境下，数据、应用和系统集成等问题</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在解决问题的同时，</a:t>
            </a:r>
            <a:r>
              <a:rPr lang="en-US" altLang="zh-CN" sz="1200" kern="1200" dirty="0">
                <a:solidFill>
                  <a:schemeClr val="tx1"/>
                </a:solidFill>
                <a:effectLst/>
                <a:latin typeface="+mn-lt"/>
                <a:ea typeface="+mn-ea"/>
                <a:cs typeface="+mn-cs"/>
              </a:rPr>
              <a:t>Web</a:t>
            </a:r>
            <a:r>
              <a:rPr lang="zh-CN" altLang="zh-CN" sz="1200" kern="1200" dirty="0">
                <a:solidFill>
                  <a:schemeClr val="tx1"/>
                </a:solidFill>
                <a:effectLst/>
                <a:latin typeface="+mn-lt"/>
                <a:ea typeface="+mn-ea"/>
                <a:cs typeface="+mn-cs"/>
              </a:rPr>
              <a:t>服务的新特点为软件测试提出了新的挑战。</a:t>
            </a:r>
            <a:endParaRPr lang="en-US" altLang="zh-CN" sz="1200" kern="1200" dirty="0">
              <a:solidFill>
                <a:schemeClr val="tx1"/>
              </a:solidFill>
              <a:effectLst/>
              <a:latin typeface="+mn-lt"/>
              <a:ea typeface="+mn-ea"/>
              <a:cs typeface="+mn-cs"/>
            </a:endParaRPr>
          </a:p>
          <a:p>
            <a:pPr indent="457200"/>
            <a:endParaRPr lang="en-US" altLang="zh-CN" sz="1200" kern="1200" dirty="0">
              <a:solidFill>
                <a:schemeClr val="tx1"/>
              </a:solidFill>
              <a:effectLst/>
              <a:latin typeface="+mn-lt"/>
              <a:ea typeface="+mn-ea"/>
              <a:cs typeface="+mn-cs"/>
            </a:endParaRPr>
          </a:p>
          <a:p>
            <a:pPr indent="457200"/>
            <a:r>
              <a:rPr lang="en-US" altLang="zh-CN" sz="1200" kern="1200" dirty="0">
                <a:solidFill>
                  <a:schemeClr val="tx1"/>
                </a:solidFill>
                <a:effectLst/>
                <a:latin typeface="+mn-lt"/>
                <a:ea typeface="+mn-ea"/>
                <a:cs typeface="+mn-cs"/>
              </a:rPr>
              <a:t>Web</a:t>
            </a:r>
            <a:r>
              <a:rPr lang="zh-CN" altLang="zh-CN" sz="1200" kern="1200" dirty="0">
                <a:solidFill>
                  <a:schemeClr val="tx1"/>
                </a:solidFill>
                <a:effectLst/>
                <a:latin typeface="+mn-lt"/>
                <a:ea typeface="+mn-ea"/>
                <a:cs typeface="+mn-cs"/>
              </a:rPr>
              <a:t>服务及其协同的动态性，松耦合的服务开发模式，使得</a:t>
            </a:r>
            <a:r>
              <a:rPr lang="zh-CN" altLang="en-US" sz="1200" kern="1200" dirty="0">
                <a:solidFill>
                  <a:schemeClr val="tx1"/>
                </a:solidFill>
                <a:effectLst/>
                <a:latin typeface="+mn-lt"/>
                <a:ea typeface="+mn-ea"/>
                <a:cs typeface="+mn-cs"/>
              </a:rPr>
              <a:t>服务使用者或系统集成商在调用</a:t>
            </a:r>
            <a:r>
              <a:rPr lang="en-US" altLang="zh-CN" sz="1200" kern="1200" dirty="0">
                <a:solidFill>
                  <a:schemeClr val="tx1"/>
                </a:solidFill>
                <a:effectLst/>
                <a:latin typeface="+mn-lt"/>
                <a:ea typeface="+mn-ea"/>
                <a:cs typeface="+mn-cs"/>
              </a:rPr>
              <a:t>web</a:t>
            </a:r>
            <a:r>
              <a:rPr lang="zh-CN" altLang="en-US" sz="1200" kern="1200" dirty="0">
                <a:solidFill>
                  <a:schemeClr val="tx1"/>
                </a:solidFill>
                <a:effectLst/>
                <a:latin typeface="+mn-lt"/>
                <a:ea typeface="+mn-ea"/>
                <a:cs typeface="+mn-cs"/>
              </a:rPr>
              <a:t>服务时容易出现异常</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indent="457200"/>
            <a:endParaRPr lang="en-US" altLang="zh-CN" sz="1200" kern="1200" dirty="0">
              <a:solidFill>
                <a:schemeClr val="tx1"/>
              </a:solidFill>
              <a:effectLst/>
              <a:latin typeface="+mn-lt"/>
              <a:ea typeface="+mn-ea"/>
              <a:cs typeface="+mn-cs"/>
            </a:endParaRPr>
          </a:p>
          <a:p>
            <a:pPr indent="457200"/>
            <a:r>
              <a:rPr lang="zh-CN" altLang="zh-CN" sz="1200" kern="1200" dirty="0">
                <a:solidFill>
                  <a:schemeClr val="tx1"/>
                </a:solidFill>
                <a:effectLst/>
                <a:latin typeface="+mn-lt"/>
                <a:ea typeface="+mn-ea"/>
                <a:cs typeface="+mn-cs"/>
              </a:rPr>
              <a:t>现有研究提出将模型驱动的测试技术应用于</a:t>
            </a:r>
            <a:r>
              <a:rPr lang="en-US" altLang="zh-CN" sz="1200" kern="1200" dirty="0">
                <a:solidFill>
                  <a:schemeClr val="tx1"/>
                </a:solidFill>
                <a:effectLst/>
                <a:latin typeface="+mn-lt"/>
                <a:ea typeface="+mn-ea"/>
                <a:cs typeface="+mn-cs"/>
              </a:rPr>
              <a:t>Web</a:t>
            </a:r>
            <a:r>
              <a:rPr lang="zh-CN" altLang="zh-CN" sz="1200" kern="1200" dirty="0">
                <a:solidFill>
                  <a:schemeClr val="tx1"/>
                </a:solidFill>
                <a:effectLst/>
                <a:latin typeface="+mn-lt"/>
                <a:ea typeface="+mn-ea"/>
                <a:cs typeface="+mn-cs"/>
              </a:rPr>
              <a:t>服务。模型驱动的测试关注待开发系统的重要属性及约束，具有高故障检测率，且自动化程度高，能够更好的适应需求的演变，能够较好的适应</a:t>
            </a:r>
            <a:r>
              <a:rPr lang="en-US" altLang="zh-CN" sz="1200" kern="1200" dirty="0">
                <a:solidFill>
                  <a:schemeClr val="tx1"/>
                </a:solidFill>
                <a:effectLst/>
                <a:latin typeface="+mn-lt"/>
                <a:ea typeface="+mn-ea"/>
                <a:cs typeface="+mn-cs"/>
              </a:rPr>
              <a:t>Web</a:t>
            </a:r>
            <a:r>
              <a:rPr lang="zh-CN" altLang="zh-CN" sz="1200" kern="1200" dirty="0">
                <a:solidFill>
                  <a:schemeClr val="tx1"/>
                </a:solidFill>
                <a:effectLst/>
                <a:latin typeface="+mn-lt"/>
                <a:ea typeface="+mn-ea"/>
                <a:cs typeface="+mn-cs"/>
              </a:rPr>
              <a:t>服务的测试需求，因此越来越多的研究人员从模型角度出发对</a:t>
            </a:r>
            <a:r>
              <a:rPr lang="en-US" altLang="zh-CN" sz="1200" kern="1200" dirty="0">
                <a:solidFill>
                  <a:schemeClr val="tx1"/>
                </a:solidFill>
                <a:effectLst/>
                <a:latin typeface="+mn-lt"/>
                <a:ea typeface="+mn-ea"/>
                <a:cs typeface="+mn-cs"/>
              </a:rPr>
              <a:t>Web</a:t>
            </a:r>
            <a:r>
              <a:rPr lang="zh-CN" altLang="zh-CN" sz="1200" kern="1200" dirty="0">
                <a:solidFill>
                  <a:schemeClr val="tx1"/>
                </a:solidFill>
                <a:effectLst/>
                <a:latin typeface="+mn-lt"/>
                <a:ea typeface="+mn-ea"/>
                <a:cs typeface="+mn-cs"/>
              </a:rPr>
              <a:t>服务及其组合进行测试。</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440652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indent="457200"/>
            <a:r>
              <a:rPr lang="zh-CN" altLang="zh-CN" sz="1200" kern="1200" dirty="0">
                <a:solidFill>
                  <a:schemeClr val="tx1"/>
                </a:solidFill>
                <a:effectLst/>
                <a:latin typeface="+mn-lt"/>
                <a:ea typeface="+mn-ea"/>
                <a:cs typeface="+mn-cs"/>
              </a:rPr>
              <a:t>面向服务的架构以服务为基本构件，将软件资源与应用被封装成服务，提供者将开发的服务发布到注册中心，供使用者通过已发布的接口使用服务。服务以功能模块的方式对外发布，对外提供统一的调用接口，而屏蔽服务的实现细节</a:t>
            </a:r>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indent="457200"/>
            <a:endParaRPr lang="en-US" altLang="zh-CN" sz="1200" kern="1200" dirty="0">
              <a:solidFill>
                <a:schemeClr val="tx1"/>
              </a:solidFill>
              <a:effectLst/>
              <a:latin typeface="+mn-lt"/>
              <a:ea typeface="+mn-ea"/>
              <a:cs typeface="+mn-cs"/>
            </a:endParaRPr>
          </a:p>
          <a:p>
            <a:pPr indent="457200"/>
            <a:r>
              <a:rPr lang="zh-CN" altLang="zh-CN" sz="1200" kern="1200" dirty="0">
                <a:solidFill>
                  <a:schemeClr val="tx1"/>
                </a:solidFill>
                <a:effectLst/>
                <a:latin typeface="+mn-lt"/>
                <a:ea typeface="+mn-ea"/>
                <a:cs typeface="+mn-cs"/>
              </a:rPr>
              <a:t>对于复杂多变的企业级业务需求而言，单一的</a:t>
            </a:r>
            <a:r>
              <a:rPr lang="en-US" altLang="zh-CN" sz="1200" kern="1200" dirty="0">
                <a:solidFill>
                  <a:schemeClr val="tx1"/>
                </a:solidFill>
                <a:effectLst/>
                <a:latin typeface="+mn-lt"/>
                <a:ea typeface="+mn-ea"/>
                <a:cs typeface="+mn-cs"/>
              </a:rPr>
              <a:t>Web</a:t>
            </a:r>
            <a:r>
              <a:rPr lang="zh-CN" altLang="zh-CN" sz="1200" kern="1200" dirty="0">
                <a:solidFill>
                  <a:schemeClr val="tx1"/>
                </a:solidFill>
                <a:effectLst/>
                <a:latin typeface="+mn-lt"/>
                <a:ea typeface="+mn-ea"/>
                <a:cs typeface="+mn-cs"/>
              </a:rPr>
              <a:t>服务往往无法满足实际需求，需要将多个服务协调组织起来以支持复杂应用，这些服务可以通过定义一个工作流将把多个</a:t>
            </a:r>
            <a:r>
              <a:rPr lang="en-US" altLang="zh-CN" sz="1200" kern="1200" dirty="0">
                <a:solidFill>
                  <a:schemeClr val="tx1"/>
                </a:solidFill>
                <a:effectLst/>
                <a:latin typeface="+mn-lt"/>
                <a:ea typeface="+mn-ea"/>
                <a:cs typeface="+mn-cs"/>
              </a:rPr>
              <a:t>Web</a:t>
            </a:r>
            <a:r>
              <a:rPr lang="zh-CN" altLang="zh-CN" sz="1200" kern="1200" dirty="0">
                <a:solidFill>
                  <a:schemeClr val="tx1"/>
                </a:solidFill>
                <a:effectLst/>
                <a:latin typeface="+mn-lt"/>
                <a:ea typeface="+mn-ea"/>
                <a:cs typeface="+mn-cs"/>
              </a:rPr>
              <a:t>服务组织起来，这个过程被称为</a:t>
            </a:r>
            <a:r>
              <a:rPr lang="en-US" altLang="zh-CN" sz="1200" kern="1200" dirty="0">
                <a:solidFill>
                  <a:schemeClr val="tx1"/>
                </a:solidFill>
                <a:effectLst/>
                <a:latin typeface="+mn-lt"/>
                <a:ea typeface="+mn-ea"/>
                <a:cs typeface="+mn-cs"/>
              </a:rPr>
              <a:t>Web</a:t>
            </a:r>
            <a:r>
              <a:rPr lang="zh-CN" altLang="zh-CN" sz="1200" kern="1200" dirty="0">
                <a:solidFill>
                  <a:schemeClr val="tx1"/>
                </a:solidFill>
                <a:effectLst/>
                <a:latin typeface="+mn-lt"/>
                <a:ea typeface="+mn-ea"/>
                <a:cs typeface="+mn-cs"/>
              </a:rPr>
              <a:t>服务组合</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861710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indent="457200"/>
            <a:r>
              <a:rPr lang="zh-CN" altLang="zh-CN" sz="1200" kern="1200" dirty="0">
                <a:solidFill>
                  <a:schemeClr val="tx1"/>
                </a:solidFill>
                <a:effectLst/>
                <a:latin typeface="+mn-lt"/>
                <a:ea typeface="+mn-ea"/>
                <a:cs typeface="+mn-cs"/>
              </a:rPr>
              <a:t>通常，服务使用者在使用</a:t>
            </a:r>
            <a:r>
              <a:rPr lang="en-US" altLang="zh-CN" sz="1200" kern="1200" dirty="0">
                <a:solidFill>
                  <a:schemeClr val="tx1"/>
                </a:solidFill>
                <a:effectLst/>
                <a:latin typeface="+mn-lt"/>
                <a:ea typeface="+mn-ea"/>
                <a:cs typeface="+mn-cs"/>
              </a:rPr>
              <a:t>Web</a:t>
            </a:r>
            <a:r>
              <a:rPr lang="zh-CN" altLang="zh-CN" sz="1200" kern="1200" dirty="0">
                <a:solidFill>
                  <a:schemeClr val="tx1"/>
                </a:solidFill>
                <a:effectLst/>
                <a:latin typeface="+mn-lt"/>
                <a:ea typeface="+mn-ea"/>
                <a:cs typeface="+mn-cs"/>
              </a:rPr>
              <a:t>服务的过程中会遇到如下的问题</a:t>
            </a:r>
            <a:r>
              <a:rPr lang="zh-CN" altLang="en-US" sz="1200" kern="1200" dirty="0">
                <a:solidFill>
                  <a:schemeClr val="tx1"/>
                </a:solidFill>
                <a:effectLst/>
                <a:latin typeface="+mn-lt"/>
                <a:ea typeface="+mn-ea"/>
                <a:cs typeface="+mn-cs"/>
              </a:rPr>
              <a:t>：</a:t>
            </a:r>
            <a:r>
              <a:rPr lang="en-US" altLang="zh-CN" sz="1200" dirty="0">
                <a:latin typeface="微软雅黑" panose="020B0503020204020204" pitchFamily="34" charset="-122"/>
                <a:ea typeface="微软雅黑" panose="020B0503020204020204" pitchFamily="34" charset="-122"/>
              </a:rPr>
              <a:t>Web</a:t>
            </a:r>
            <a:r>
              <a:rPr lang="zh-CN" altLang="en-US" sz="1200" dirty="0">
                <a:latin typeface="微软雅黑" panose="020B0503020204020204" pitchFamily="34" charset="-122"/>
                <a:ea typeface="微软雅黑" panose="020B0503020204020204" pitchFamily="34" charset="-122"/>
              </a:rPr>
              <a:t>服务组合来说，其正确性不仅仅取决于组合流程，也取决于各个组成它的服务。由于读</a:t>
            </a:r>
            <a:r>
              <a:rPr lang="en-US" altLang="zh-CN" sz="1200" dirty="0">
                <a:latin typeface="微软雅黑" panose="020B0503020204020204" pitchFamily="34" charset="-122"/>
                <a:ea typeface="微软雅黑" panose="020B0503020204020204" pitchFamily="34" charset="-122"/>
              </a:rPr>
              <a:t>PPT</a:t>
            </a:r>
            <a:r>
              <a:rPr lang="zh-CN" altLang="en-US" sz="1200" dirty="0">
                <a:latin typeface="微软雅黑" panose="020B0503020204020204" pitchFamily="34" charset="-122"/>
                <a:ea typeface="微软雅黑" panose="020B0503020204020204" pitchFamily="34" charset="-122"/>
              </a:rPr>
              <a:t>即可上述几点</a:t>
            </a:r>
            <a:endParaRPr lang="en-US" altLang="zh-CN" sz="1200" dirty="0">
              <a:latin typeface="微软雅黑" panose="020B0503020204020204" pitchFamily="34" charset="-122"/>
              <a:ea typeface="微软雅黑" panose="020B0503020204020204" pitchFamily="34" charset="-122"/>
            </a:endParaRPr>
          </a:p>
          <a:p>
            <a:pPr indent="457200"/>
            <a:r>
              <a:rPr lang="zh-CN" altLang="en-US" sz="1200" kern="1200" dirty="0">
                <a:solidFill>
                  <a:schemeClr val="tx1"/>
                </a:solidFill>
                <a:effectLst/>
                <a:latin typeface="+mn-lt"/>
                <a:ea typeface="+mn-ea"/>
                <a:cs typeface="+mn-cs"/>
              </a:rPr>
              <a:t>使得服务的使用者或者系统集成商</a:t>
            </a:r>
            <a:r>
              <a:rPr lang="zh-CN" altLang="zh-CN" sz="1200" kern="1200" dirty="0">
                <a:solidFill>
                  <a:srgbClr val="FF0000"/>
                </a:solidFill>
                <a:effectLst/>
                <a:latin typeface="+mn-lt"/>
                <a:ea typeface="+mn-ea"/>
                <a:cs typeface="+mn-cs"/>
              </a:rPr>
              <a:t>无法完全了解</a:t>
            </a:r>
            <a:r>
              <a:rPr lang="en-US" altLang="zh-CN" sz="1200" kern="1200" dirty="0">
                <a:solidFill>
                  <a:srgbClr val="FF0000"/>
                </a:solidFill>
                <a:effectLst/>
                <a:latin typeface="+mn-lt"/>
                <a:ea typeface="+mn-ea"/>
                <a:cs typeface="+mn-cs"/>
              </a:rPr>
              <a:t>Web</a:t>
            </a:r>
            <a:r>
              <a:rPr lang="zh-CN" altLang="zh-CN" sz="1200" kern="1200" dirty="0">
                <a:solidFill>
                  <a:srgbClr val="FF0000"/>
                </a:solidFill>
                <a:effectLst/>
                <a:latin typeface="+mn-lt"/>
                <a:ea typeface="+mn-ea"/>
                <a:cs typeface="+mn-cs"/>
              </a:rPr>
              <a:t>服务的正确使用方式</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从而在</a:t>
            </a:r>
            <a:r>
              <a:rPr lang="zh-CN" altLang="en-US" sz="1200" kern="1200" dirty="0">
                <a:solidFill>
                  <a:schemeClr val="tx1"/>
                </a:solidFill>
                <a:effectLst/>
                <a:latin typeface="+mn-lt"/>
                <a:ea typeface="+mn-ea"/>
                <a:cs typeface="+mn-cs"/>
              </a:rPr>
              <a:t>调用过程中</a:t>
            </a:r>
            <a:r>
              <a:rPr lang="zh-CN" altLang="zh-CN" sz="1200" kern="1200" dirty="0">
                <a:solidFill>
                  <a:schemeClr val="tx1"/>
                </a:solidFill>
                <a:effectLst/>
                <a:latin typeface="+mn-lt"/>
                <a:ea typeface="+mn-ea"/>
                <a:cs typeface="+mn-cs"/>
              </a:rPr>
              <a:t>无法分辨究竟是</a:t>
            </a:r>
            <a:r>
              <a:rPr lang="en-US" altLang="zh-CN" sz="1200" kern="1200" dirty="0">
                <a:solidFill>
                  <a:schemeClr val="tx1"/>
                </a:solidFill>
                <a:effectLst/>
                <a:latin typeface="+mn-lt"/>
                <a:ea typeface="+mn-ea"/>
                <a:cs typeface="+mn-cs"/>
              </a:rPr>
              <a:t>Web</a:t>
            </a:r>
            <a:r>
              <a:rPr lang="zh-CN" altLang="zh-CN" sz="1200" kern="1200" dirty="0">
                <a:solidFill>
                  <a:schemeClr val="tx1"/>
                </a:solidFill>
                <a:effectLst/>
                <a:latin typeface="+mn-lt"/>
                <a:ea typeface="+mn-ea"/>
                <a:cs typeface="+mn-cs"/>
              </a:rPr>
              <a:t>服务本身的错误，还是使用</a:t>
            </a:r>
            <a:r>
              <a:rPr lang="en-US" altLang="zh-CN" sz="1200" kern="1200" dirty="0">
                <a:solidFill>
                  <a:schemeClr val="tx1"/>
                </a:solidFill>
                <a:effectLst/>
                <a:latin typeface="+mn-lt"/>
                <a:ea typeface="+mn-ea"/>
                <a:cs typeface="+mn-cs"/>
              </a:rPr>
              <a:t>Web</a:t>
            </a:r>
            <a:r>
              <a:rPr lang="zh-CN" altLang="zh-CN" sz="1200" kern="1200" dirty="0">
                <a:solidFill>
                  <a:schemeClr val="tx1"/>
                </a:solidFill>
                <a:effectLst/>
                <a:latin typeface="+mn-lt"/>
                <a:ea typeface="+mn-ea"/>
                <a:cs typeface="+mn-cs"/>
              </a:rPr>
              <a:t>服务的方法有误</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indent="457200"/>
            <a:endParaRPr lang="en-US" altLang="zh-CN" sz="1200" kern="1200" dirty="0">
              <a:solidFill>
                <a:schemeClr val="tx1"/>
              </a:solidFill>
              <a:effectLst/>
              <a:latin typeface="+mn-lt"/>
              <a:ea typeface="+mn-ea"/>
              <a:cs typeface="+mn-cs"/>
            </a:endParaRPr>
          </a:p>
          <a:p>
            <a:pPr indent="457200"/>
            <a:r>
              <a:rPr lang="zh-CN" altLang="en-US" sz="1200" kern="1200" dirty="0">
                <a:solidFill>
                  <a:schemeClr val="tx1"/>
                </a:solidFill>
                <a:effectLst/>
                <a:latin typeface="+mn-lt"/>
                <a:ea typeface="+mn-ea"/>
                <a:cs typeface="+mn-cs"/>
              </a:rPr>
              <a:t>大部分原因还是因为</a:t>
            </a:r>
            <a:r>
              <a:rPr lang="en-US" altLang="zh-CN" sz="1200" kern="1200" dirty="0">
                <a:solidFill>
                  <a:schemeClr val="tx1"/>
                </a:solidFill>
                <a:effectLst/>
                <a:latin typeface="+mn-lt"/>
                <a:ea typeface="+mn-ea"/>
                <a:cs typeface="+mn-cs"/>
              </a:rPr>
              <a:t>web</a:t>
            </a:r>
            <a:r>
              <a:rPr lang="zh-CN" altLang="en-US" sz="1200" kern="1200" dirty="0">
                <a:solidFill>
                  <a:schemeClr val="tx1"/>
                </a:solidFill>
                <a:effectLst/>
                <a:latin typeface="+mn-lt"/>
                <a:ea typeface="+mn-ea"/>
                <a:cs typeface="+mn-cs"/>
              </a:rPr>
              <a:t>服务的</a:t>
            </a:r>
            <a:r>
              <a:rPr lang="en-US" altLang="zh-CN" sz="1200" kern="1200" dirty="0">
                <a:solidFill>
                  <a:schemeClr val="tx1"/>
                </a:solidFill>
                <a:effectLst/>
                <a:latin typeface="+mn-lt"/>
                <a:ea typeface="+mn-ea"/>
                <a:cs typeface="+mn-cs"/>
              </a:rPr>
              <a:t>WSDL</a:t>
            </a:r>
            <a:r>
              <a:rPr lang="zh-CN" altLang="en-US" sz="1200" kern="1200" dirty="0">
                <a:solidFill>
                  <a:schemeClr val="tx1"/>
                </a:solidFill>
                <a:effectLst/>
                <a:latin typeface="+mn-lt"/>
                <a:ea typeface="+mn-ea"/>
                <a:cs typeface="+mn-cs"/>
              </a:rPr>
              <a:t>文件提供的信息不足引起的</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86028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indent="457200"/>
            <a:r>
              <a:rPr lang="zh-CN" altLang="en-US" sz="1200" dirty="0">
                <a:solidFill>
                  <a:srgbClr val="002060"/>
                </a:solidFill>
                <a:latin typeface="微软雅黑" panose="020B0503020204020204" pitchFamily="34" charset="-122"/>
                <a:ea typeface="微软雅黑" panose="020B0503020204020204" pitchFamily="34" charset="-122"/>
              </a:rPr>
              <a:t>网络服务描述语言</a:t>
            </a:r>
            <a:r>
              <a:rPr lang="zh-CN" altLang="en-US" sz="1200" dirty="0">
                <a:latin typeface="微软雅黑" panose="020B0503020204020204" pitchFamily="34" charset="-122"/>
                <a:ea typeface="微软雅黑" panose="020B0503020204020204" pitchFamily="34" charset="-122"/>
              </a:rPr>
              <a:t>以XML格式描述网络服务的位置，以及此服务提供的操作。</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7524842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indent="457200"/>
            <a:r>
              <a:rPr lang="zh-CN" altLang="en-US" sz="1200" dirty="0">
                <a:latin typeface="微软雅黑" panose="020B0503020204020204" pitchFamily="34" charset="-122"/>
                <a:ea typeface="微软雅黑" panose="020B0503020204020204" pitchFamily="34" charset="-122"/>
              </a:rPr>
              <a:t>由于服务组装只能依据规格说明访问相关服务，为了确保</a:t>
            </a:r>
            <a:r>
              <a:rPr lang="zh-CN" altLang="en-US" sz="1200" b="1" dirty="0">
                <a:latin typeface="微软雅黑" panose="020B0503020204020204" pitchFamily="34" charset="-122"/>
                <a:ea typeface="微软雅黑" panose="020B0503020204020204" pitchFamily="34" charset="-122"/>
              </a:rPr>
              <a:t>服务调用</a:t>
            </a:r>
            <a:r>
              <a:rPr lang="zh-CN" altLang="en-US" sz="1200" dirty="0">
                <a:latin typeface="微软雅黑" panose="020B0503020204020204" pitchFamily="34" charset="-122"/>
                <a:ea typeface="微软雅黑" panose="020B0503020204020204" pitchFamily="34" charset="-122"/>
              </a:rPr>
              <a:t>时的</a:t>
            </a:r>
            <a:r>
              <a:rPr lang="zh-CN" altLang="en-US" sz="1200" b="1" dirty="0">
                <a:latin typeface="微软雅黑" panose="020B0503020204020204" pitchFamily="34" charset="-122"/>
                <a:ea typeface="微软雅黑" panose="020B0503020204020204" pitchFamily="34" charset="-122"/>
              </a:rPr>
              <a:t>正确性</a:t>
            </a:r>
            <a:r>
              <a:rPr lang="zh-CN" altLang="en-US" sz="1200" dirty="0">
                <a:latin typeface="微软雅黑" panose="020B0503020204020204" pitchFamily="34" charset="-122"/>
                <a:ea typeface="微软雅黑" panose="020B0503020204020204" pitchFamily="34" charset="-122"/>
              </a:rPr>
              <a:t>和</a:t>
            </a:r>
            <a:r>
              <a:rPr lang="zh-CN" altLang="en-US" sz="1200" b="1" dirty="0">
                <a:latin typeface="微软雅黑" panose="020B0503020204020204" pitchFamily="34" charset="-122"/>
                <a:ea typeface="微软雅黑" panose="020B0503020204020204" pitchFamily="34" charset="-122"/>
              </a:rPr>
              <a:t>可靠性</a:t>
            </a:r>
            <a:r>
              <a:rPr lang="zh-CN" altLang="en-US" sz="1200" kern="1200" dirty="0">
                <a:solidFill>
                  <a:schemeClr val="tx1"/>
                </a:solidFill>
                <a:effectLst/>
                <a:latin typeface="+mn-lt"/>
                <a:ea typeface="+mn-ea"/>
                <a:cs typeface="+mn-cs"/>
              </a:rPr>
              <a:t>，提出向</a:t>
            </a:r>
            <a:r>
              <a:rPr lang="en-US" altLang="zh-CN" sz="1200" kern="1200" dirty="0">
                <a:solidFill>
                  <a:schemeClr val="tx1"/>
                </a:solidFill>
                <a:effectLst/>
                <a:latin typeface="+mn-lt"/>
                <a:ea typeface="+mn-ea"/>
                <a:cs typeface="+mn-cs"/>
              </a:rPr>
              <a:t>WSDL</a:t>
            </a:r>
            <a:r>
              <a:rPr lang="zh-CN" altLang="en-US" sz="1200" kern="1200" dirty="0">
                <a:solidFill>
                  <a:schemeClr val="tx1"/>
                </a:solidFill>
                <a:effectLst/>
                <a:latin typeface="+mn-lt"/>
                <a:ea typeface="+mn-ea"/>
                <a:cs typeface="+mn-cs"/>
              </a:rPr>
              <a:t>文档中</a:t>
            </a:r>
            <a:r>
              <a:rPr lang="zh-CN" altLang="en-US" sz="1200" dirty="0">
                <a:latin typeface="微软雅黑" panose="020B0503020204020204" pitchFamily="34" charset="-122"/>
                <a:ea typeface="微软雅黑" panose="020B0503020204020204" pitchFamily="34" charset="-122"/>
              </a:rPr>
              <a:t>添加服务行为相关的数据和控制约束</a:t>
            </a:r>
            <a:r>
              <a:rPr lang="zh-CN" altLang="en-US" sz="1200" kern="1200" dirty="0">
                <a:solidFill>
                  <a:schemeClr val="tx1"/>
                </a:solidFill>
                <a:effectLst/>
                <a:latin typeface="+mn-lt"/>
                <a:ea typeface="+mn-ea"/>
                <a:cs typeface="+mn-cs"/>
              </a:rPr>
              <a:t>，</a:t>
            </a:r>
            <a:r>
              <a:rPr lang="zh-CN" altLang="en-US" sz="1200" dirty="0">
                <a:latin typeface="微软雅黑" panose="020B0503020204020204" pitchFamily="34" charset="-122"/>
                <a:ea typeface="微软雅黑" panose="020B0503020204020204" pitchFamily="34" charset="-122"/>
              </a:rPr>
              <a:t>定义满足各种约束的</a:t>
            </a:r>
            <a:r>
              <a:rPr lang="zh-CN" altLang="en-US" sz="1200" b="1" dirty="0">
                <a:latin typeface="微软雅黑" panose="020B0503020204020204" pitchFamily="34" charset="-122"/>
                <a:ea typeface="微软雅黑" panose="020B0503020204020204" pitchFamily="34" charset="-122"/>
              </a:rPr>
              <a:t>覆盖准则</a:t>
            </a:r>
            <a:r>
              <a:rPr lang="zh-CN" altLang="en-US" sz="1200" dirty="0">
                <a:latin typeface="微软雅黑" panose="020B0503020204020204" pitchFamily="34" charset="-122"/>
                <a:ea typeface="微软雅黑" panose="020B0503020204020204" pitchFamily="34" charset="-122"/>
              </a:rPr>
              <a:t>的测试用例生成算法，调用</a:t>
            </a:r>
            <a:r>
              <a:rPr lang="en-US" altLang="zh-CN" sz="1200" kern="1200" dirty="0">
                <a:solidFill>
                  <a:schemeClr val="tx1"/>
                </a:solidFill>
                <a:effectLst/>
                <a:latin typeface="+mn-lt"/>
                <a:ea typeface="+mn-ea"/>
                <a:cs typeface="+mn-cs"/>
              </a:rPr>
              <a:t>web</a:t>
            </a:r>
            <a:r>
              <a:rPr lang="zh-CN" altLang="en-US" sz="1200" kern="1200" dirty="0">
                <a:solidFill>
                  <a:schemeClr val="tx1"/>
                </a:solidFill>
                <a:effectLst/>
                <a:latin typeface="+mn-lt"/>
                <a:ea typeface="+mn-ea"/>
                <a:cs typeface="+mn-cs"/>
              </a:rPr>
              <a:t>服务提供的操作，对其进行测试及监控。</a:t>
            </a:r>
            <a:endParaRPr lang="en-US" altLang="zh-CN" sz="1200" kern="1200" dirty="0">
              <a:solidFill>
                <a:schemeClr val="tx1"/>
              </a:solidFill>
              <a:effectLst/>
              <a:latin typeface="+mn-lt"/>
              <a:ea typeface="+mn-ea"/>
              <a:cs typeface="+mn-cs"/>
            </a:endParaRPr>
          </a:p>
          <a:p>
            <a:pPr indent="457200"/>
            <a:r>
              <a:rPr lang="zh-CN" altLang="en-US" sz="1200" kern="1200" dirty="0">
                <a:solidFill>
                  <a:schemeClr val="tx1"/>
                </a:solidFill>
                <a:effectLst/>
                <a:latin typeface="+mn-lt"/>
                <a:ea typeface="+mn-ea"/>
                <a:cs typeface="+mn-cs"/>
              </a:rPr>
              <a:t>有效地监控运行时刻可能出现的不一致性</a:t>
            </a:r>
            <a:endParaRPr lang="en-US" altLang="zh-CN" sz="1200" kern="1200" dirty="0">
              <a:solidFill>
                <a:schemeClr val="tx1"/>
              </a:solidFill>
              <a:effectLst/>
              <a:latin typeface="+mn-lt"/>
              <a:ea typeface="+mn-ea"/>
              <a:cs typeface="+mn-cs"/>
            </a:endParaRPr>
          </a:p>
          <a:p>
            <a:pPr indent="457200"/>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02460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055877-54B0-4E6F-BC9F-148F1D4A00E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058378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1" y="762000"/>
            <a:ext cx="685621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952697" y="762000"/>
            <a:ext cx="2193989" cy="5334001"/>
          </a:xfrm>
          <a:prstGeom prst="rect">
            <a:avLst/>
          </a:prstGeom>
          <a:solidFill>
            <a:srgbClr val="C3C3C3">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02386" y="1298448"/>
            <a:ext cx="5486400" cy="3255264"/>
          </a:xfrm>
        </p:spPr>
        <p:txBody>
          <a:bodyPr anchor="b">
            <a:normAutofit/>
          </a:bodyPr>
          <a:lstStyle>
            <a:lvl1pPr algn="l">
              <a:defRPr sz="5400" spc="-100" baseline="0">
                <a:solidFill>
                  <a:srgbClr val="FFFF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825011" y="4670246"/>
            <a:ext cx="5486400" cy="914400"/>
          </a:xfrm>
        </p:spPr>
        <p:txBody>
          <a:bodyPr anchor="t">
            <a:normAutofit/>
          </a:bodyPr>
          <a:lstStyle>
            <a:lvl1pPr marL="0" indent="0" algn="l">
              <a:buNone/>
              <a:defRPr sz="2000" cap="none" spc="0" baseline="0">
                <a:solidFill>
                  <a:schemeClr val="accent1">
                    <a:lumMod val="20000"/>
                    <a:lumOff val="80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18C9A4-6886-4320-9633-8C909BD4DB7D}" type="datetimeFigureOut">
              <a:rPr kumimoji="0" lang="zh-CN" altLang="en-US" sz="1000" b="0" i="0" u="none" strike="noStrike" kern="1200" cap="none" spc="0" normalizeH="0" baseline="0" noProof="0" smtClean="0">
                <a:ln>
                  <a:noFill/>
                </a:ln>
                <a:solidFill>
                  <a:srgbClr val="000000">
                    <a:lumMod val="50000"/>
                    <a:lumOff val="50000"/>
                  </a:srgbClr>
                </a:solidFill>
                <a:effectLst/>
                <a:uLnTx/>
                <a:uFillTx/>
                <a:latin typeface="Corbel" panose="020B0503020204020204"/>
                <a:ea typeface="幼圆" panose="020105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2017/7/19 Wednesday</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01F714-6258-4FCC-A52E-8AA6551B12F2}" type="slidenum">
              <a:rPr kumimoji="0" lang="zh-CN" altLang="en-US" sz="1100" b="1" i="0" u="none" strike="noStrike" kern="1200" cap="none" spc="0" normalizeH="0" baseline="0" noProof="0" smtClean="0">
                <a:ln>
                  <a:noFill/>
                </a:ln>
                <a:solidFill>
                  <a:srgbClr val="005392"/>
                </a:solidFill>
                <a:effectLst/>
                <a:uLnTx/>
                <a:uFillTx/>
                <a:latin typeface="Corbel" panose="020B0503020204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100" b="1" i="0" u="none" strike="noStrike" kern="1200" cap="none" spc="0" normalizeH="0" baseline="0" noProof="0">
              <a:ln>
                <a:noFill/>
              </a:ln>
              <a:solidFill>
                <a:srgbClr val="005392"/>
              </a:solidFill>
              <a:effectLst/>
              <a:uLnTx/>
              <a:uFillTx/>
              <a:latin typeface="Corbel" panose="020B0503020204020204"/>
              <a:ea typeface="幼圆" panose="02010509060101010101" pitchFamily="49" charset="-122"/>
              <a:cs typeface="+mn-cs"/>
            </a:endParaRPr>
          </a:p>
        </p:txBody>
      </p:sp>
    </p:spTree>
    <p:extLst>
      <p:ext uri="{BB962C8B-B14F-4D97-AF65-F5344CB8AC3E}">
        <p14:creationId xmlns:p14="http://schemas.microsoft.com/office/powerpoint/2010/main" val="2033288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18C9A4-6886-4320-9633-8C909BD4DB7D}" type="datetimeFigureOut">
              <a:rPr kumimoji="0" lang="zh-CN" altLang="en-US" sz="1000" b="0" i="0" u="none" strike="noStrike" kern="1200" cap="none" spc="0" normalizeH="0" baseline="0" noProof="0" smtClean="0">
                <a:ln>
                  <a:noFill/>
                </a:ln>
                <a:solidFill>
                  <a:srgbClr val="000000">
                    <a:lumMod val="50000"/>
                    <a:lumOff val="50000"/>
                  </a:srgbClr>
                </a:solidFill>
                <a:effectLst/>
                <a:uLnTx/>
                <a:uFillTx/>
                <a:latin typeface="Corbel" panose="020B0503020204020204"/>
                <a:ea typeface="幼圆" panose="020105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2017/7/19 Wednesday</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8" name="Footer Placeholder 7"/>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01F714-6258-4FCC-A52E-8AA6551B12F2}" type="slidenum">
              <a:rPr kumimoji="0" lang="zh-CN" altLang="en-US" sz="1100" b="1" i="0" u="none" strike="noStrike" kern="1200" cap="none" spc="0" normalizeH="0" baseline="0" noProof="0" smtClean="0">
                <a:ln>
                  <a:noFill/>
                </a:ln>
                <a:solidFill>
                  <a:srgbClr val="005392"/>
                </a:solidFill>
                <a:effectLst/>
                <a:uLnTx/>
                <a:uFillTx/>
                <a:latin typeface="Corbel" panose="020B0503020204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100" b="1" i="0" u="none" strike="noStrike" kern="1200" cap="none" spc="0" normalizeH="0" baseline="0" noProof="0">
              <a:ln>
                <a:noFill/>
              </a:ln>
              <a:solidFill>
                <a:srgbClr val="005392"/>
              </a:solidFill>
              <a:effectLst/>
              <a:uLnTx/>
              <a:uFillTx/>
              <a:latin typeface="Corbel" panose="020B0503020204020204"/>
              <a:ea typeface="幼圆" panose="02010509060101010101" pitchFamily="49" charset="-122"/>
              <a:cs typeface="+mn-cs"/>
            </a:endParaRPr>
          </a:p>
        </p:txBody>
      </p:sp>
    </p:spTree>
    <p:extLst>
      <p:ext uri="{BB962C8B-B14F-4D97-AF65-F5344CB8AC3E}">
        <p14:creationId xmlns:p14="http://schemas.microsoft.com/office/powerpoint/2010/main" val="387655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5750" y="990600"/>
            <a:ext cx="2114550" cy="49530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900934" y="868680"/>
            <a:ext cx="5486400" cy="5120640"/>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18C9A4-6886-4320-9633-8C909BD4DB7D}" type="datetimeFigureOut">
              <a:rPr kumimoji="0" lang="zh-CN" altLang="en-US" sz="1000" b="0" i="0" u="none" strike="noStrike" kern="1200" cap="none" spc="0" normalizeH="0" baseline="0" noProof="0" smtClean="0">
                <a:ln>
                  <a:noFill/>
                </a:ln>
                <a:solidFill>
                  <a:srgbClr val="000000">
                    <a:lumMod val="50000"/>
                    <a:lumOff val="50000"/>
                  </a:srgbClr>
                </a:solidFill>
                <a:effectLst/>
                <a:uLnTx/>
                <a:uFillTx/>
                <a:latin typeface="Corbel" panose="020B0503020204020204"/>
                <a:ea typeface="幼圆" panose="020105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2017/7/19 Wednesday</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8" name="Footer Placeholder 7"/>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01F714-6258-4FCC-A52E-8AA6551B12F2}" type="slidenum">
              <a:rPr kumimoji="0" lang="zh-CN" altLang="en-US" sz="1100" b="1" i="0" u="none" strike="noStrike" kern="1200" cap="none" spc="0" normalizeH="0" baseline="0" noProof="0" smtClean="0">
                <a:ln>
                  <a:noFill/>
                </a:ln>
                <a:solidFill>
                  <a:srgbClr val="005392"/>
                </a:solidFill>
                <a:effectLst/>
                <a:uLnTx/>
                <a:uFillTx/>
                <a:latin typeface="Corbel" panose="020B0503020204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100" b="1" i="0" u="none" strike="noStrike" kern="1200" cap="none" spc="0" normalizeH="0" baseline="0" noProof="0">
              <a:ln>
                <a:noFill/>
              </a:ln>
              <a:solidFill>
                <a:srgbClr val="005392"/>
              </a:solidFill>
              <a:effectLst/>
              <a:uLnTx/>
              <a:uFillTx/>
              <a:latin typeface="Corbel" panose="020B0503020204020204"/>
              <a:ea typeface="幼圆" panose="02010509060101010101" pitchFamily="49" charset="-122"/>
              <a:cs typeface="+mn-cs"/>
            </a:endParaRPr>
          </a:p>
        </p:txBody>
      </p:sp>
    </p:spTree>
    <p:extLst>
      <p:ext uri="{BB962C8B-B14F-4D97-AF65-F5344CB8AC3E}">
        <p14:creationId xmlns:p14="http://schemas.microsoft.com/office/powerpoint/2010/main" val="4532006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节标题">
    <p:spTree>
      <p:nvGrpSpPr>
        <p:cNvPr id="1" name=""/>
        <p:cNvGrpSpPr/>
        <p:nvPr/>
      </p:nvGrpSpPr>
      <p:grpSpPr>
        <a:xfrm>
          <a:off x="0" y="0"/>
          <a:ext cx="0" cy="0"/>
          <a:chOff x="0" y="0"/>
          <a:chExt cx="0" cy="0"/>
        </a:xfrm>
      </p:grpSpPr>
      <p:grpSp>
        <p:nvGrpSpPr>
          <p:cNvPr id="4" name="组合 3"/>
          <p:cNvGrpSpPr/>
          <p:nvPr/>
        </p:nvGrpSpPr>
        <p:grpSpPr>
          <a:xfrm>
            <a:off x="2896320" y="1046622"/>
            <a:ext cx="5567081" cy="4764756"/>
            <a:chOff x="6972300" y="-120090"/>
            <a:chExt cx="5567081" cy="4764756"/>
          </a:xfrm>
        </p:grpSpPr>
        <p:sp>
          <p:nvSpPr>
            <p:cNvPr id="5" name="任意多边形 4"/>
            <p:cNvSpPr>
              <a:spLocks/>
            </p:cNvSpPr>
            <p:nvPr/>
          </p:nvSpPr>
          <p:spPr bwMode="gray">
            <a:xfrm>
              <a:off x="9114256" y="2415368"/>
              <a:ext cx="1308042" cy="1075443"/>
            </a:xfrm>
            <a:custGeom>
              <a:avLst/>
              <a:gdLst>
                <a:gd name="connsiteX0" fmla="*/ 1597670 w 5621432"/>
                <a:gd name="connsiteY0" fmla="*/ 4265814 h 4315196"/>
                <a:gd name="connsiteX1" fmla="*/ 1601110 w 5621432"/>
                <a:gd name="connsiteY1" fmla="*/ 4267402 h 4315196"/>
                <a:gd name="connsiteX2" fmla="*/ 1601110 w 5621432"/>
                <a:gd name="connsiteY2" fmla="*/ 4315196 h 4315196"/>
                <a:gd name="connsiteX3" fmla="*/ 1597670 w 5621432"/>
                <a:gd name="connsiteY3" fmla="*/ 4315196 h 4315196"/>
                <a:gd name="connsiteX4" fmla="*/ 1479324 w 5621432"/>
                <a:gd name="connsiteY4" fmla="*/ 3933314 h 4315196"/>
                <a:gd name="connsiteX5" fmla="*/ 1482764 w 5621432"/>
                <a:gd name="connsiteY5" fmla="*/ 3939665 h 4315196"/>
                <a:gd name="connsiteX6" fmla="*/ 1482764 w 5621432"/>
                <a:gd name="connsiteY6" fmla="*/ 4207538 h 4315196"/>
                <a:gd name="connsiteX7" fmla="*/ 1479324 w 5621432"/>
                <a:gd name="connsiteY7" fmla="*/ 4205951 h 4315196"/>
                <a:gd name="connsiteX8" fmla="*/ 3551353 w 5621432"/>
                <a:gd name="connsiteY8" fmla="*/ 3386610 h 4315196"/>
                <a:gd name="connsiteX9" fmla="*/ 3727897 w 5621432"/>
                <a:gd name="connsiteY9" fmla="*/ 3386610 h 4315196"/>
                <a:gd name="connsiteX10" fmla="*/ 3729746 w 5621432"/>
                <a:gd name="connsiteY10" fmla="*/ 3393438 h 4315196"/>
                <a:gd name="connsiteX11" fmla="*/ 3553818 w 5621432"/>
                <a:gd name="connsiteY11" fmla="*/ 3393438 h 4315196"/>
                <a:gd name="connsiteX12" fmla="*/ 1005046 w 5621432"/>
                <a:gd name="connsiteY12" fmla="*/ 3223568 h 4315196"/>
                <a:gd name="connsiteX13" fmla="*/ 1009381 w 5621432"/>
                <a:gd name="connsiteY13" fmla="*/ 3229570 h 4315196"/>
                <a:gd name="connsiteX14" fmla="*/ 951103 w 5621432"/>
                <a:gd name="connsiteY14" fmla="*/ 3283367 h 4315196"/>
                <a:gd name="connsiteX15" fmla="*/ 946768 w 5621432"/>
                <a:gd name="connsiteY15" fmla="*/ 3277364 h 4315196"/>
                <a:gd name="connsiteX16" fmla="*/ 2899475 w 5621432"/>
                <a:gd name="connsiteY16" fmla="*/ 3120324 h 4315196"/>
                <a:gd name="connsiteX17" fmla="*/ 2902915 w 5621432"/>
                <a:gd name="connsiteY17" fmla="*/ 3120324 h 4315196"/>
                <a:gd name="connsiteX18" fmla="*/ 2902915 w 5621432"/>
                <a:gd name="connsiteY18" fmla="*/ 3443350 h 4315196"/>
                <a:gd name="connsiteX19" fmla="*/ 2899475 w 5621432"/>
                <a:gd name="connsiteY19" fmla="*/ 3441233 h 4315196"/>
                <a:gd name="connsiteX20" fmla="*/ 532481 w 5621432"/>
                <a:gd name="connsiteY20" fmla="*/ 1695265 h 4315196"/>
                <a:gd name="connsiteX21" fmla="*/ 535997 w 5621432"/>
                <a:gd name="connsiteY21" fmla="*/ 1700133 h 4315196"/>
                <a:gd name="connsiteX22" fmla="*/ 477156 w 5621432"/>
                <a:gd name="connsiteY22" fmla="*/ 3221001 h 4315196"/>
                <a:gd name="connsiteX23" fmla="*/ 473384 w 5621432"/>
                <a:gd name="connsiteY23" fmla="*/ 3222742 h 4315196"/>
                <a:gd name="connsiteX24" fmla="*/ 531945 w 5621432"/>
                <a:gd name="connsiteY24" fmla="*/ 1475097 h 4315196"/>
                <a:gd name="connsiteX25" fmla="*/ 535997 w 5621432"/>
                <a:gd name="connsiteY25" fmla="*/ 1481642 h 4315196"/>
                <a:gd name="connsiteX26" fmla="*/ 418770 w 5621432"/>
                <a:gd name="connsiteY26" fmla="*/ 1535749 h 4315196"/>
                <a:gd name="connsiteX27" fmla="*/ 414211 w 5621432"/>
                <a:gd name="connsiteY27" fmla="*/ 1529437 h 4315196"/>
                <a:gd name="connsiteX28" fmla="*/ 295865 w 5621432"/>
                <a:gd name="connsiteY28" fmla="*/ 932240 h 4315196"/>
                <a:gd name="connsiteX29" fmla="*/ 299305 w 5621432"/>
                <a:gd name="connsiteY29" fmla="*/ 935415 h 4315196"/>
                <a:gd name="connsiteX30" fmla="*/ 299305 w 5621432"/>
                <a:gd name="connsiteY30" fmla="*/ 1098012 h 4315196"/>
                <a:gd name="connsiteX31" fmla="*/ 295865 w 5621432"/>
                <a:gd name="connsiteY31" fmla="*/ 1092455 h 4315196"/>
                <a:gd name="connsiteX32" fmla="*/ 3668724 w 5621432"/>
                <a:gd name="connsiteY32" fmla="*/ 873964 h 4315196"/>
                <a:gd name="connsiteX33" fmla="*/ 3787070 w 5621432"/>
                <a:gd name="connsiteY33" fmla="*/ 928587 h 4315196"/>
                <a:gd name="connsiteX34" fmla="*/ 3846243 w 5621432"/>
                <a:gd name="connsiteY34" fmla="*/ 1037832 h 4315196"/>
                <a:gd name="connsiteX35" fmla="*/ 4082934 w 5621432"/>
                <a:gd name="connsiteY35" fmla="*/ 983209 h 4315196"/>
                <a:gd name="connsiteX36" fmla="*/ 4378799 w 5621432"/>
                <a:gd name="connsiteY36" fmla="*/ 1201700 h 4315196"/>
                <a:gd name="connsiteX37" fmla="*/ 4615491 w 5621432"/>
                <a:gd name="connsiteY37" fmla="*/ 1256323 h 4315196"/>
                <a:gd name="connsiteX38" fmla="*/ 4852183 w 5621432"/>
                <a:gd name="connsiteY38" fmla="*/ 1310946 h 4315196"/>
                <a:gd name="connsiteX39" fmla="*/ 5207221 w 5621432"/>
                <a:gd name="connsiteY39" fmla="*/ 1529437 h 4315196"/>
                <a:gd name="connsiteX40" fmla="*/ 5384740 w 5621432"/>
                <a:gd name="connsiteY40" fmla="*/ 1584060 h 4315196"/>
                <a:gd name="connsiteX41" fmla="*/ 5621432 w 5621432"/>
                <a:gd name="connsiteY41" fmla="*/ 1747928 h 4315196"/>
                <a:gd name="connsiteX42" fmla="*/ 5621432 w 5621432"/>
                <a:gd name="connsiteY42" fmla="*/ 2021041 h 4315196"/>
                <a:gd name="connsiteX43" fmla="*/ 5503086 w 5621432"/>
                <a:gd name="connsiteY43" fmla="*/ 2021041 h 4315196"/>
                <a:gd name="connsiteX44" fmla="*/ 5266394 w 5621432"/>
                <a:gd name="connsiteY44" fmla="*/ 2130287 h 4315196"/>
                <a:gd name="connsiteX45" fmla="*/ 4911356 w 5621432"/>
                <a:gd name="connsiteY45" fmla="*/ 2130287 h 4315196"/>
                <a:gd name="connsiteX46" fmla="*/ 4793010 w 5621432"/>
                <a:gd name="connsiteY46" fmla="*/ 2239532 h 4315196"/>
                <a:gd name="connsiteX47" fmla="*/ 4793010 w 5621432"/>
                <a:gd name="connsiteY47" fmla="*/ 2294155 h 4315196"/>
                <a:gd name="connsiteX48" fmla="*/ 4852183 w 5621432"/>
                <a:gd name="connsiteY48" fmla="*/ 2403401 h 4315196"/>
                <a:gd name="connsiteX49" fmla="*/ 4852183 w 5621432"/>
                <a:gd name="connsiteY49" fmla="*/ 2458023 h 4315196"/>
                <a:gd name="connsiteX50" fmla="*/ 4793010 w 5621432"/>
                <a:gd name="connsiteY50" fmla="*/ 2567269 h 4315196"/>
                <a:gd name="connsiteX51" fmla="*/ 4852183 w 5621432"/>
                <a:gd name="connsiteY51" fmla="*/ 2567269 h 4315196"/>
                <a:gd name="connsiteX52" fmla="*/ 5148048 w 5621432"/>
                <a:gd name="connsiteY52" fmla="*/ 2895005 h 4315196"/>
                <a:gd name="connsiteX53" fmla="*/ 5207221 w 5621432"/>
                <a:gd name="connsiteY53" fmla="*/ 3113496 h 4315196"/>
                <a:gd name="connsiteX54" fmla="*/ 5148048 w 5621432"/>
                <a:gd name="connsiteY54" fmla="*/ 3277364 h 4315196"/>
                <a:gd name="connsiteX55" fmla="*/ 5148048 w 5621432"/>
                <a:gd name="connsiteY55" fmla="*/ 3331987 h 4315196"/>
                <a:gd name="connsiteX56" fmla="*/ 5088875 w 5621432"/>
                <a:gd name="connsiteY56" fmla="*/ 3441233 h 4315196"/>
                <a:gd name="connsiteX57" fmla="*/ 4970529 w 5621432"/>
                <a:gd name="connsiteY57" fmla="*/ 3441233 h 4315196"/>
                <a:gd name="connsiteX58" fmla="*/ 4911356 w 5621432"/>
                <a:gd name="connsiteY58" fmla="*/ 3331987 h 4315196"/>
                <a:gd name="connsiteX59" fmla="*/ 4852183 w 5621432"/>
                <a:gd name="connsiteY59" fmla="*/ 3331987 h 4315196"/>
                <a:gd name="connsiteX60" fmla="*/ 4674664 w 5621432"/>
                <a:gd name="connsiteY60" fmla="*/ 2949628 h 4315196"/>
                <a:gd name="connsiteX61" fmla="*/ 4497145 w 5621432"/>
                <a:gd name="connsiteY61" fmla="*/ 2949628 h 4315196"/>
                <a:gd name="connsiteX62" fmla="*/ 4378799 w 5621432"/>
                <a:gd name="connsiteY62" fmla="*/ 2840382 h 4315196"/>
                <a:gd name="connsiteX63" fmla="*/ 4319626 w 5621432"/>
                <a:gd name="connsiteY63" fmla="*/ 2895005 h 4315196"/>
                <a:gd name="connsiteX64" fmla="*/ 4260454 w 5621432"/>
                <a:gd name="connsiteY64" fmla="*/ 3113496 h 4315196"/>
                <a:gd name="connsiteX65" fmla="*/ 4082934 w 5621432"/>
                <a:gd name="connsiteY65" fmla="*/ 3004251 h 4315196"/>
                <a:gd name="connsiteX66" fmla="*/ 4082934 w 5621432"/>
                <a:gd name="connsiteY66" fmla="*/ 3168119 h 4315196"/>
                <a:gd name="connsiteX67" fmla="*/ 3964589 w 5621432"/>
                <a:gd name="connsiteY67" fmla="*/ 3222742 h 4315196"/>
                <a:gd name="connsiteX68" fmla="*/ 3905416 w 5621432"/>
                <a:gd name="connsiteY68" fmla="*/ 3168119 h 4315196"/>
                <a:gd name="connsiteX69" fmla="*/ 3787070 w 5621432"/>
                <a:gd name="connsiteY69" fmla="*/ 3168119 h 4315196"/>
                <a:gd name="connsiteX70" fmla="*/ 3734248 w 5621432"/>
                <a:gd name="connsiteY70" fmla="*/ 3151866 h 4315196"/>
                <a:gd name="connsiteX71" fmla="*/ 3723828 w 5621432"/>
                <a:gd name="connsiteY71" fmla="*/ 3131027 h 4315196"/>
                <a:gd name="connsiteX72" fmla="*/ 3638103 w 5621432"/>
                <a:gd name="connsiteY72" fmla="*/ 3035777 h 4315196"/>
                <a:gd name="connsiteX73" fmla="*/ 3561903 w 5621432"/>
                <a:gd name="connsiteY73" fmla="*/ 3073877 h 4315196"/>
                <a:gd name="connsiteX74" fmla="*/ 3495228 w 5621432"/>
                <a:gd name="connsiteY74" fmla="*/ 2997677 h 4315196"/>
                <a:gd name="connsiteX75" fmla="*/ 3438078 w 5621432"/>
                <a:gd name="connsiteY75" fmla="*/ 2892902 h 4315196"/>
                <a:gd name="connsiteX76" fmla="*/ 3323778 w 5621432"/>
                <a:gd name="connsiteY76" fmla="*/ 2854802 h 4315196"/>
                <a:gd name="connsiteX77" fmla="*/ 3285678 w 5621432"/>
                <a:gd name="connsiteY77" fmla="*/ 2778602 h 4315196"/>
                <a:gd name="connsiteX78" fmla="*/ 3266628 w 5621432"/>
                <a:gd name="connsiteY78" fmla="*/ 2673827 h 4315196"/>
                <a:gd name="connsiteX79" fmla="*/ 3342828 w 5621432"/>
                <a:gd name="connsiteY79" fmla="*/ 2607152 h 4315196"/>
                <a:gd name="connsiteX80" fmla="*/ 3457128 w 5621432"/>
                <a:gd name="connsiteY80" fmla="*/ 2530952 h 4315196"/>
                <a:gd name="connsiteX81" fmla="*/ 3428553 w 5621432"/>
                <a:gd name="connsiteY81" fmla="*/ 2435702 h 4315196"/>
                <a:gd name="connsiteX82" fmla="*/ 3352353 w 5621432"/>
                <a:gd name="connsiteY82" fmla="*/ 2349977 h 4315196"/>
                <a:gd name="connsiteX83" fmla="*/ 3466653 w 5621432"/>
                <a:gd name="connsiteY83" fmla="*/ 2302352 h 4315196"/>
                <a:gd name="connsiteX84" fmla="*/ 3466653 w 5621432"/>
                <a:gd name="connsiteY84" fmla="*/ 2254727 h 4315196"/>
                <a:gd name="connsiteX85" fmla="*/ 3580953 w 5621432"/>
                <a:gd name="connsiteY85" fmla="*/ 2235677 h 4315196"/>
                <a:gd name="connsiteX86" fmla="*/ 3733353 w 5621432"/>
                <a:gd name="connsiteY86" fmla="*/ 2340452 h 4315196"/>
                <a:gd name="connsiteX87" fmla="*/ 3800028 w 5621432"/>
                <a:gd name="connsiteY87" fmla="*/ 2330927 h 4315196"/>
                <a:gd name="connsiteX88" fmla="*/ 3923853 w 5621432"/>
                <a:gd name="connsiteY88" fmla="*/ 2283302 h 4315196"/>
                <a:gd name="connsiteX89" fmla="*/ 3961953 w 5621432"/>
                <a:gd name="connsiteY89" fmla="*/ 2369027 h 4315196"/>
                <a:gd name="connsiteX90" fmla="*/ 4038153 w 5621432"/>
                <a:gd name="connsiteY90" fmla="*/ 2426177 h 4315196"/>
                <a:gd name="connsiteX91" fmla="*/ 4123878 w 5621432"/>
                <a:gd name="connsiteY91" fmla="*/ 2407127 h 4315196"/>
                <a:gd name="connsiteX92" fmla="*/ 4200078 w 5621432"/>
                <a:gd name="connsiteY92" fmla="*/ 2340452 h 4315196"/>
                <a:gd name="connsiteX93" fmla="*/ 4247703 w 5621432"/>
                <a:gd name="connsiteY93" fmla="*/ 2216627 h 4315196"/>
                <a:gd name="connsiteX94" fmla="*/ 4285803 w 5621432"/>
                <a:gd name="connsiteY94" fmla="*/ 2149952 h 4315196"/>
                <a:gd name="connsiteX95" fmla="*/ 4257228 w 5621432"/>
                <a:gd name="connsiteY95" fmla="*/ 2092802 h 4315196"/>
                <a:gd name="connsiteX96" fmla="*/ 4304853 w 5621432"/>
                <a:gd name="connsiteY96" fmla="*/ 2016602 h 4315196"/>
                <a:gd name="connsiteX97" fmla="*/ 4371528 w 5621432"/>
                <a:gd name="connsiteY97" fmla="*/ 2026127 h 4315196"/>
                <a:gd name="connsiteX98" fmla="*/ 4447728 w 5621432"/>
                <a:gd name="connsiteY98" fmla="*/ 1988027 h 4315196"/>
                <a:gd name="connsiteX99" fmla="*/ 4495353 w 5621432"/>
                <a:gd name="connsiteY99" fmla="*/ 2035652 h 4315196"/>
                <a:gd name="connsiteX100" fmla="*/ 4533453 w 5621432"/>
                <a:gd name="connsiteY100" fmla="*/ 2016602 h 4315196"/>
                <a:gd name="connsiteX101" fmla="*/ 4523928 w 5621432"/>
                <a:gd name="connsiteY101" fmla="*/ 1959452 h 4315196"/>
                <a:gd name="connsiteX102" fmla="*/ 4562028 w 5621432"/>
                <a:gd name="connsiteY102" fmla="*/ 1911827 h 4315196"/>
                <a:gd name="connsiteX103" fmla="*/ 4562028 w 5621432"/>
                <a:gd name="connsiteY103" fmla="*/ 1835627 h 4315196"/>
                <a:gd name="connsiteX104" fmla="*/ 4619178 w 5621432"/>
                <a:gd name="connsiteY104" fmla="*/ 1788002 h 4315196"/>
                <a:gd name="connsiteX105" fmla="*/ 4600128 w 5621432"/>
                <a:gd name="connsiteY105" fmla="*/ 1759427 h 4315196"/>
                <a:gd name="connsiteX106" fmla="*/ 4657278 w 5621432"/>
                <a:gd name="connsiteY106" fmla="*/ 1711802 h 4315196"/>
                <a:gd name="connsiteX107" fmla="*/ 4666803 w 5621432"/>
                <a:gd name="connsiteY107" fmla="*/ 1673702 h 4315196"/>
                <a:gd name="connsiteX108" fmla="*/ 4733478 w 5621432"/>
                <a:gd name="connsiteY108" fmla="*/ 1664177 h 4315196"/>
                <a:gd name="connsiteX109" fmla="*/ 4771578 w 5621432"/>
                <a:gd name="connsiteY109" fmla="*/ 1635602 h 4315196"/>
                <a:gd name="connsiteX110" fmla="*/ 4819203 w 5621432"/>
                <a:gd name="connsiteY110" fmla="*/ 1587977 h 4315196"/>
                <a:gd name="connsiteX111" fmla="*/ 4800153 w 5621432"/>
                <a:gd name="connsiteY111" fmla="*/ 1559402 h 4315196"/>
                <a:gd name="connsiteX112" fmla="*/ 4723953 w 5621432"/>
                <a:gd name="connsiteY112" fmla="*/ 1483202 h 4315196"/>
                <a:gd name="connsiteX113" fmla="*/ 4685853 w 5621432"/>
                <a:gd name="connsiteY113" fmla="*/ 1435577 h 4315196"/>
                <a:gd name="connsiteX114" fmla="*/ 4723953 w 5621432"/>
                <a:gd name="connsiteY114" fmla="*/ 1416527 h 4315196"/>
                <a:gd name="connsiteX115" fmla="*/ 4733478 w 5621432"/>
                <a:gd name="connsiteY115" fmla="*/ 1378427 h 4315196"/>
                <a:gd name="connsiteX116" fmla="*/ 4762053 w 5621432"/>
                <a:gd name="connsiteY116" fmla="*/ 1321277 h 4315196"/>
                <a:gd name="connsiteX117" fmla="*/ 4883954 w 5621432"/>
                <a:gd name="connsiteY117" fmla="*/ 1335209 h 4315196"/>
                <a:gd name="connsiteX118" fmla="*/ 4855623 w 5621432"/>
                <a:gd name="connsiteY118" fmla="*/ 1317774 h 4315196"/>
                <a:gd name="connsiteX119" fmla="*/ 4618931 w 5621432"/>
                <a:gd name="connsiteY119" fmla="*/ 1263151 h 4315196"/>
                <a:gd name="connsiteX120" fmla="*/ 4382239 w 5621432"/>
                <a:gd name="connsiteY120" fmla="*/ 1208528 h 4315196"/>
                <a:gd name="connsiteX121" fmla="*/ 4086374 w 5621432"/>
                <a:gd name="connsiteY121" fmla="*/ 990037 h 4315196"/>
                <a:gd name="connsiteX122" fmla="*/ 3849683 w 5621432"/>
                <a:gd name="connsiteY122" fmla="*/ 1044660 h 4315196"/>
                <a:gd name="connsiteX123" fmla="*/ 3790510 w 5621432"/>
                <a:gd name="connsiteY123" fmla="*/ 935415 h 4315196"/>
                <a:gd name="connsiteX124" fmla="*/ 3672164 w 5621432"/>
                <a:gd name="connsiteY124" fmla="*/ 880792 h 4315196"/>
                <a:gd name="connsiteX125" fmla="*/ 3494645 w 5621432"/>
                <a:gd name="connsiteY125" fmla="*/ 1099283 h 4315196"/>
                <a:gd name="connsiteX126" fmla="*/ 3198780 w 5621432"/>
                <a:gd name="connsiteY126" fmla="*/ 1044660 h 4315196"/>
                <a:gd name="connsiteX127" fmla="*/ 3080434 w 5621432"/>
                <a:gd name="connsiteY127" fmla="*/ 935415 h 4315196"/>
                <a:gd name="connsiteX128" fmla="*/ 3078456 w 5621432"/>
                <a:gd name="connsiteY128" fmla="*/ 929936 h 4315196"/>
                <a:gd name="connsiteX129" fmla="*/ 3195340 w 5621432"/>
                <a:gd name="connsiteY129" fmla="*/ 1037832 h 4315196"/>
                <a:gd name="connsiteX130" fmla="*/ 3491205 w 5621432"/>
                <a:gd name="connsiteY130" fmla="*/ 1092455 h 4315196"/>
                <a:gd name="connsiteX131" fmla="*/ 2545655 w 5621432"/>
                <a:gd name="connsiteY131" fmla="*/ 328411 h 4315196"/>
                <a:gd name="connsiteX132" fmla="*/ 2840302 w 5621432"/>
                <a:gd name="connsiteY132" fmla="*/ 491605 h 4315196"/>
                <a:gd name="connsiteX133" fmla="*/ 2958648 w 5621432"/>
                <a:gd name="connsiteY133" fmla="*/ 491605 h 4315196"/>
                <a:gd name="connsiteX134" fmla="*/ 2958648 w 5621432"/>
                <a:gd name="connsiteY134" fmla="*/ 498433 h 4315196"/>
                <a:gd name="connsiteX135" fmla="*/ 2843742 w 5621432"/>
                <a:gd name="connsiteY135" fmla="*/ 498433 h 4315196"/>
                <a:gd name="connsiteX136" fmla="*/ 2547877 w 5621432"/>
                <a:gd name="connsiteY136" fmla="*/ 334565 h 4315196"/>
                <a:gd name="connsiteX137" fmla="*/ 177347 w 5621432"/>
                <a:gd name="connsiteY137" fmla="*/ 327896 h 4315196"/>
                <a:gd name="connsiteX138" fmla="*/ 180959 w 5621432"/>
                <a:gd name="connsiteY138" fmla="*/ 334565 h 4315196"/>
                <a:gd name="connsiteX139" fmla="*/ 62613 w 5621432"/>
                <a:gd name="connsiteY139" fmla="*/ 443810 h 4315196"/>
                <a:gd name="connsiteX140" fmla="*/ 3440 w 5621432"/>
                <a:gd name="connsiteY140" fmla="*/ 662301 h 4315196"/>
                <a:gd name="connsiteX141" fmla="*/ 3440 w 5621432"/>
                <a:gd name="connsiteY141" fmla="*/ 711683 h 4315196"/>
                <a:gd name="connsiteX142" fmla="*/ 0 w 5621432"/>
                <a:gd name="connsiteY142" fmla="*/ 710096 h 4315196"/>
                <a:gd name="connsiteX143" fmla="*/ 0 w 5621432"/>
                <a:gd name="connsiteY143" fmla="*/ 655473 h 4315196"/>
                <a:gd name="connsiteX144" fmla="*/ 59173 w 5621432"/>
                <a:gd name="connsiteY144" fmla="*/ 436982 h 4315196"/>
                <a:gd name="connsiteX145" fmla="*/ 2485265 w 5621432"/>
                <a:gd name="connsiteY145" fmla="*/ 163868 h 4315196"/>
                <a:gd name="connsiteX146" fmla="*/ 2487869 w 5621432"/>
                <a:gd name="connsiteY146" fmla="*/ 171082 h 4315196"/>
                <a:gd name="connsiteX147" fmla="*/ 2370359 w 5621432"/>
                <a:gd name="connsiteY147" fmla="*/ 225319 h 4315196"/>
                <a:gd name="connsiteX148" fmla="*/ 2192840 w 5621432"/>
                <a:gd name="connsiteY148" fmla="*/ 225319 h 4315196"/>
                <a:gd name="connsiteX149" fmla="*/ 2192840 w 5621432"/>
                <a:gd name="connsiteY149" fmla="*/ 279942 h 4315196"/>
                <a:gd name="connsiteX150" fmla="*/ 2252013 w 5621432"/>
                <a:gd name="connsiteY150" fmla="*/ 498433 h 4315196"/>
                <a:gd name="connsiteX151" fmla="*/ 2133667 w 5621432"/>
                <a:gd name="connsiteY151" fmla="*/ 662301 h 4315196"/>
                <a:gd name="connsiteX152" fmla="*/ 1896975 w 5621432"/>
                <a:gd name="connsiteY152" fmla="*/ 607678 h 4315196"/>
                <a:gd name="connsiteX153" fmla="*/ 1660283 w 5621432"/>
                <a:gd name="connsiteY153" fmla="*/ 662301 h 4315196"/>
                <a:gd name="connsiteX154" fmla="*/ 1601110 w 5621432"/>
                <a:gd name="connsiteY154" fmla="*/ 880792 h 4315196"/>
                <a:gd name="connsiteX155" fmla="*/ 1305245 w 5621432"/>
                <a:gd name="connsiteY155" fmla="*/ 880792 h 4315196"/>
                <a:gd name="connsiteX156" fmla="*/ 1186899 w 5621432"/>
                <a:gd name="connsiteY156" fmla="*/ 771546 h 4315196"/>
                <a:gd name="connsiteX157" fmla="*/ 1127727 w 5621432"/>
                <a:gd name="connsiteY157" fmla="*/ 716924 h 4315196"/>
                <a:gd name="connsiteX158" fmla="*/ 1127727 w 5621432"/>
                <a:gd name="connsiteY158" fmla="*/ 771546 h 4315196"/>
                <a:gd name="connsiteX159" fmla="*/ 950208 w 5621432"/>
                <a:gd name="connsiteY159" fmla="*/ 826169 h 4315196"/>
                <a:gd name="connsiteX160" fmla="*/ 772689 w 5621432"/>
                <a:gd name="connsiteY160" fmla="*/ 553056 h 4315196"/>
                <a:gd name="connsiteX161" fmla="*/ 654343 w 5621432"/>
                <a:gd name="connsiteY161" fmla="*/ 553056 h 4315196"/>
                <a:gd name="connsiteX162" fmla="*/ 654343 w 5621432"/>
                <a:gd name="connsiteY162" fmla="*/ 546228 h 4315196"/>
                <a:gd name="connsiteX163" fmla="*/ 769249 w 5621432"/>
                <a:gd name="connsiteY163" fmla="*/ 546228 h 4315196"/>
                <a:gd name="connsiteX164" fmla="*/ 946768 w 5621432"/>
                <a:gd name="connsiteY164" fmla="*/ 819341 h 4315196"/>
                <a:gd name="connsiteX165" fmla="*/ 1124286 w 5621432"/>
                <a:gd name="connsiteY165" fmla="*/ 764718 h 4315196"/>
                <a:gd name="connsiteX166" fmla="*/ 1124286 w 5621432"/>
                <a:gd name="connsiteY166" fmla="*/ 710096 h 4315196"/>
                <a:gd name="connsiteX167" fmla="*/ 1183459 w 5621432"/>
                <a:gd name="connsiteY167" fmla="*/ 764718 h 4315196"/>
                <a:gd name="connsiteX168" fmla="*/ 1301805 w 5621432"/>
                <a:gd name="connsiteY168" fmla="*/ 873964 h 4315196"/>
                <a:gd name="connsiteX169" fmla="*/ 1597670 w 5621432"/>
                <a:gd name="connsiteY169" fmla="*/ 873964 h 4315196"/>
                <a:gd name="connsiteX170" fmla="*/ 1656843 w 5621432"/>
                <a:gd name="connsiteY170" fmla="*/ 655473 h 4315196"/>
                <a:gd name="connsiteX171" fmla="*/ 1893535 w 5621432"/>
                <a:gd name="connsiteY171" fmla="*/ 600850 h 4315196"/>
                <a:gd name="connsiteX172" fmla="*/ 2130227 w 5621432"/>
                <a:gd name="connsiteY172" fmla="*/ 655473 h 4315196"/>
                <a:gd name="connsiteX173" fmla="*/ 2248573 w 5621432"/>
                <a:gd name="connsiteY173" fmla="*/ 491605 h 4315196"/>
                <a:gd name="connsiteX174" fmla="*/ 2189400 w 5621432"/>
                <a:gd name="connsiteY174" fmla="*/ 273114 h 4315196"/>
                <a:gd name="connsiteX175" fmla="*/ 2189400 w 5621432"/>
                <a:gd name="connsiteY175" fmla="*/ 218491 h 4315196"/>
                <a:gd name="connsiteX176" fmla="*/ 2366919 w 5621432"/>
                <a:gd name="connsiteY176" fmla="*/ 218491 h 4315196"/>
                <a:gd name="connsiteX177" fmla="*/ 118346 w 5621432"/>
                <a:gd name="connsiteY177" fmla="*/ 0 h 4315196"/>
                <a:gd name="connsiteX178" fmla="*/ 236692 w 5621432"/>
                <a:gd name="connsiteY178" fmla="*/ 0 h 4315196"/>
                <a:gd name="connsiteX179" fmla="*/ 295865 w 5621432"/>
                <a:gd name="connsiteY179" fmla="*/ 109246 h 4315196"/>
                <a:gd name="connsiteX180" fmla="*/ 473384 w 5621432"/>
                <a:gd name="connsiteY180" fmla="*/ 109246 h 4315196"/>
                <a:gd name="connsiteX181" fmla="*/ 650903 w 5621432"/>
                <a:gd name="connsiteY181" fmla="*/ 273114 h 4315196"/>
                <a:gd name="connsiteX182" fmla="*/ 650903 w 5621432"/>
                <a:gd name="connsiteY182" fmla="*/ 276766 h 4315196"/>
                <a:gd name="connsiteX183" fmla="*/ 476824 w 5621432"/>
                <a:gd name="connsiteY183" fmla="*/ 116074 h 4315196"/>
                <a:gd name="connsiteX184" fmla="*/ 299305 w 5621432"/>
                <a:gd name="connsiteY184" fmla="*/ 116074 h 4315196"/>
                <a:gd name="connsiteX185" fmla="*/ 240132 w 5621432"/>
                <a:gd name="connsiteY185" fmla="*/ 6828 h 4315196"/>
                <a:gd name="connsiteX186" fmla="*/ 121786 w 5621432"/>
                <a:gd name="connsiteY186" fmla="*/ 6828 h 4315196"/>
                <a:gd name="connsiteX187" fmla="*/ 121786 w 5621432"/>
                <a:gd name="connsiteY187" fmla="*/ 224842 h 4315196"/>
                <a:gd name="connsiteX188" fmla="*/ 118346 w 5621432"/>
                <a:gd name="connsiteY188"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5621432" h="4315196">
                  <a:moveTo>
                    <a:pt x="1597670" y="4265814"/>
                  </a:moveTo>
                  <a:lnTo>
                    <a:pt x="1601110" y="4267402"/>
                  </a:lnTo>
                  <a:lnTo>
                    <a:pt x="1601110" y="4315196"/>
                  </a:lnTo>
                  <a:lnTo>
                    <a:pt x="1597670" y="4315196"/>
                  </a:lnTo>
                  <a:close/>
                  <a:moveTo>
                    <a:pt x="1479324" y="3933314"/>
                  </a:moveTo>
                  <a:lnTo>
                    <a:pt x="1482764" y="3939665"/>
                  </a:lnTo>
                  <a:lnTo>
                    <a:pt x="1482764" y="4207538"/>
                  </a:lnTo>
                  <a:lnTo>
                    <a:pt x="1479324" y="4205951"/>
                  </a:lnTo>
                  <a:close/>
                  <a:moveTo>
                    <a:pt x="3551353" y="3386610"/>
                  </a:moveTo>
                  <a:lnTo>
                    <a:pt x="3727897" y="3386610"/>
                  </a:lnTo>
                  <a:lnTo>
                    <a:pt x="3729746" y="3393438"/>
                  </a:lnTo>
                  <a:lnTo>
                    <a:pt x="3553818" y="3393438"/>
                  </a:lnTo>
                  <a:close/>
                  <a:moveTo>
                    <a:pt x="1005046" y="3223568"/>
                  </a:moveTo>
                  <a:lnTo>
                    <a:pt x="1009381" y="3229570"/>
                  </a:lnTo>
                  <a:lnTo>
                    <a:pt x="951103" y="3283367"/>
                  </a:lnTo>
                  <a:lnTo>
                    <a:pt x="946768" y="3277364"/>
                  </a:lnTo>
                  <a:close/>
                  <a:moveTo>
                    <a:pt x="2899475" y="3120324"/>
                  </a:moveTo>
                  <a:lnTo>
                    <a:pt x="2902915" y="3120324"/>
                  </a:lnTo>
                  <a:lnTo>
                    <a:pt x="2902915" y="3443350"/>
                  </a:lnTo>
                  <a:lnTo>
                    <a:pt x="2899475" y="3441233"/>
                  </a:lnTo>
                  <a:close/>
                  <a:moveTo>
                    <a:pt x="532481" y="1695265"/>
                  </a:moveTo>
                  <a:lnTo>
                    <a:pt x="535997" y="1700133"/>
                  </a:lnTo>
                  <a:lnTo>
                    <a:pt x="477156" y="3221001"/>
                  </a:lnTo>
                  <a:lnTo>
                    <a:pt x="473384" y="3222742"/>
                  </a:lnTo>
                  <a:close/>
                  <a:moveTo>
                    <a:pt x="531945" y="1475097"/>
                  </a:moveTo>
                  <a:lnTo>
                    <a:pt x="535997" y="1481642"/>
                  </a:lnTo>
                  <a:lnTo>
                    <a:pt x="418770" y="1535749"/>
                  </a:lnTo>
                  <a:lnTo>
                    <a:pt x="414211" y="1529437"/>
                  </a:lnTo>
                  <a:close/>
                  <a:moveTo>
                    <a:pt x="295865" y="932240"/>
                  </a:moveTo>
                  <a:lnTo>
                    <a:pt x="299305" y="935415"/>
                  </a:lnTo>
                  <a:lnTo>
                    <a:pt x="299305" y="1098012"/>
                  </a:lnTo>
                  <a:lnTo>
                    <a:pt x="295865" y="1092455"/>
                  </a:lnTo>
                  <a:close/>
                  <a:moveTo>
                    <a:pt x="3668724" y="873964"/>
                  </a:moveTo>
                  <a:lnTo>
                    <a:pt x="3787070" y="928587"/>
                  </a:lnTo>
                  <a:lnTo>
                    <a:pt x="3846243" y="1037832"/>
                  </a:lnTo>
                  <a:lnTo>
                    <a:pt x="4082934" y="983209"/>
                  </a:lnTo>
                  <a:lnTo>
                    <a:pt x="4378799" y="1201700"/>
                  </a:lnTo>
                  <a:lnTo>
                    <a:pt x="4615491" y="1256323"/>
                  </a:lnTo>
                  <a:lnTo>
                    <a:pt x="4852183" y="1310946"/>
                  </a:lnTo>
                  <a:lnTo>
                    <a:pt x="5207221" y="1529437"/>
                  </a:lnTo>
                  <a:lnTo>
                    <a:pt x="5384740" y="1584060"/>
                  </a:lnTo>
                  <a:lnTo>
                    <a:pt x="5621432" y="1747928"/>
                  </a:lnTo>
                  <a:lnTo>
                    <a:pt x="5621432" y="2021041"/>
                  </a:lnTo>
                  <a:lnTo>
                    <a:pt x="5503086" y="2021041"/>
                  </a:lnTo>
                  <a:lnTo>
                    <a:pt x="5266394" y="2130287"/>
                  </a:lnTo>
                  <a:lnTo>
                    <a:pt x="4911356" y="2130287"/>
                  </a:lnTo>
                  <a:lnTo>
                    <a:pt x="4793010" y="2239532"/>
                  </a:lnTo>
                  <a:lnTo>
                    <a:pt x="4793010" y="2294155"/>
                  </a:lnTo>
                  <a:lnTo>
                    <a:pt x="4852183" y="2403401"/>
                  </a:lnTo>
                  <a:lnTo>
                    <a:pt x="4852183" y="2458023"/>
                  </a:lnTo>
                  <a:lnTo>
                    <a:pt x="4793010" y="2567269"/>
                  </a:lnTo>
                  <a:lnTo>
                    <a:pt x="4852183" y="2567269"/>
                  </a:lnTo>
                  <a:lnTo>
                    <a:pt x="5148048" y="2895005"/>
                  </a:lnTo>
                  <a:lnTo>
                    <a:pt x="5207221" y="3113496"/>
                  </a:lnTo>
                  <a:lnTo>
                    <a:pt x="5148048" y="3277364"/>
                  </a:lnTo>
                  <a:lnTo>
                    <a:pt x="5148048" y="3331987"/>
                  </a:lnTo>
                  <a:lnTo>
                    <a:pt x="5088875" y="3441233"/>
                  </a:lnTo>
                  <a:lnTo>
                    <a:pt x="4970529" y="3441233"/>
                  </a:lnTo>
                  <a:lnTo>
                    <a:pt x="4911356" y="3331987"/>
                  </a:lnTo>
                  <a:lnTo>
                    <a:pt x="4852183" y="3331987"/>
                  </a:lnTo>
                  <a:lnTo>
                    <a:pt x="4674664" y="2949628"/>
                  </a:lnTo>
                  <a:lnTo>
                    <a:pt x="4497145" y="2949628"/>
                  </a:lnTo>
                  <a:lnTo>
                    <a:pt x="4378799" y="2840382"/>
                  </a:lnTo>
                  <a:lnTo>
                    <a:pt x="4319626" y="2895005"/>
                  </a:lnTo>
                  <a:lnTo>
                    <a:pt x="4260454" y="3113496"/>
                  </a:lnTo>
                  <a:lnTo>
                    <a:pt x="4082934" y="3004251"/>
                  </a:lnTo>
                  <a:lnTo>
                    <a:pt x="4082934" y="3168119"/>
                  </a:lnTo>
                  <a:lnTo>
                    <a:pt x="3964589" y="3222742"/>
                  </a:lnTo>
                  <a:lnTo>
                    <a:pt x="3905416" y="3168119"/>
                  </a:lnTo>
                  <a:lnTo>
                    <a:pt x="3787070" y="3168119"/>
                  </a:lnTo>
                  <a:lnTo>
                    <a:pt x="3734248" y="3151866"/>
                  </a:lnTo>
                  <a:lnTo>
                    <a:pt x="3723828" y="3131027"/>
                  </a:lnTo>
                  <a:lnTo>
                    <a:pt x="3638103" y="3035777"/>
                  </a:lnTo>
                  <a:lnTo>
                    <a:pt x="3561903" y="3073877"/>
                  </a:lnTo>
                  <a:lnTo>
                    <a:pt x="3495228" y="2997677"/>
                  </a:lnTo>
                  <a:lnTo>
                    <a:pt x="3438078" y="2892902"/>
                  </a:lnTo>
                  <a:lnTo>
                    <a:pt x="3323778" y="2854802"/>
                  </a:lnTo>
                  <a:lnTo>
                    <a:pt x="3285678" y="2778602"/>
                  </a:lnTo>
                  <a:lnTo>
                    <a:pt x="3266628" y="2673827"/>
                  </a:lnTo>
                  <a:lnTo>
                    <a:pt x="3342828" y="2607152"/>
                  </a:lnTo>
                  <a:lnTo>
                    <a:pt x="3457128" y="2530952"/>
                  </a:lnTo>
                  <a:lnTo>
                    <a:pt x="3428553" y="2435702"/>
                  </a:lnTo>
                  <a:lnTo>
                    <a:pt x="3352353" y="2349977"/>
                  </a:lnTo>
                  <a:lnTo>
                    <a:pt x="3466653" y="2302352"/>
                  </a:lnTo>
                  <a:lnTo>
                    <a:pt x="3466653" y="2254727"/>
                  </a:lnTo>
                  <a:lnTo>
                    <a:pt x="3580953" y="2235677"/>
                  </a:lnTo>
                  <a:lnTo>
                    <a:pt x="3733353" y="2340452"/>
                  </a:lnTo>
                  <a:lnTo>
                    <a:pt x="3800028" y="2330927"/>
                  </a:lnTo>
                  <a:lnTo>
                    <a:pt x="3923853" y="2283302"/>
                  </a:lnTo>
                  <a:lnTo>
                    <a:pt x="3961953" y="2369027"/>
                  </a:lnTo>
                  <a:lnTo>
                    <a:pt x="4038153" y="2426177"/>
                  </a:lnTo>
                  <a:lnTo>
                    <a:pt x="4123878" y="2407127"/>
                  </a:lnTo>
                  <a:lnTo>
                    <a:pt x="4200078" y="2340452"/>
                  </a:lnTo>
                  <a:lnTo>
                    <a:pt x="4247703" y="2216627"/>
                  </a:lnTo>
                  <a:lnTo>
                    <a:pt x="4285803" y="2149952"/>
                  </a:lnTo>
                  <a:lnTo>
                    <a:pt x="4257228" y="2092802"/>
                  </a:lnTo>
                  <a:lnTo>
                    <a:pt x="4304853" y="2016602"/>
                  </a:lnTo>
                  <a:lnTo>
                    <a:pt x="4371528" y="2026127"/>
                  </a:lnTo>
                  <a:lnTo>
                    <a:pt x="4447728" y="1988027"/>
                  </a:lnTo>
                  <a:lnTo>
                    <a:pt x="4495353" y="2035652"/>
                  </a:lnTo>
                  <a:lnTo>
                    <a:pt x="4533453" y="2016602"/>
                  </a:lnTo>
                  <a:lnTo>
                    <a:pt x="4523928" y="1959452"/>
                  </a:lnTo>
                  <a:lnTo>
                    <a:pt x="4562028" y="1911827"/>
                  </a:lnTo>
                  <a:lnTo>
                    <a:pt x="4562028" y="1835627"/>
                  </a:lnTo>
                  <a:lnTo>
                    <a:pt x="4619178" y="1788002"/>
                  </a:lnTo>
                  <a:lnTo>
                    <a:pt x="4600128" y="1759427"/>
                  </a:lnTo>
                  <a:lnTo>
                    <a:pt x="4657278" y="1711802"/>
                  </a:lnTo>
                  <a:lnTo>
                    <a:pt x="4666803" y="1673702"/>
                  </a:lnTo>
                  <a:lnTo>
                    <a:pt x="4733478" y="1664177"/>
                  </a:lnTo>
                  <a:lnTo>
                    <a:pt x="4771578" y="1635602"/>
                  </a:lnTo>
                  <a:lnTo>
                    <a:pt x="4819203" y="1587977"/>
                  </a:lnTo>
                  <a:lnTo>
                    <a:pt x="4800153" y="1559402"/>
                  </a:lnTo>
                  <a:lnTo>
                    <a:pt x="4723953" y="1483202"/>
                  </a:lnTo>
                  <a:lnTo>
                    <a:pt x="4685853" y="1435577"/>
                  </a:lnTo>
                  <a:lnTo>
                    <a:pt x="4723953" y="1416527"/>
                  </a:lnTo>
                  <a:lnTo>
                    <a:pt x="4733478" y="1378427"/>
                  </a:lnTo>
                  <a:lnTo>
                    <a:pt x="4762053" y="1321277"/>
                  </a:lnTo>
                  <a:lnTo>
                    <a:pt x="4883954" y="1335209"/>
                  </a:lnTo>
                  <a:lnTo>
                    <a:pt x="4855623" y="1317774"/>
                  </a:lnTo>
                  <a:lnTo>
                    <a:pt x="4618931" y="1263151"/>
                  </a:lnTo>
                  <a:lnTo>
                    <a:pt x="4382239" y="1208528"/>
                  </a:lnTo>
                  <a:lnTo>
                    <a:pt x="4086374" y="990037"/>
                  </a:lnTo>
                  <a:lnTo>
                    <a:pt x="3849683" y="1044660"/>
                  </a:lnTo>
                  <a:lnTo>
                    <a:pt x="3790510" y="935415"/>
                  </a:lnTo>
                  <a:lnTo>
                    <a:pt x="3672164" y="880792"/>
                  </a:lnTo>
                  <a:lnTo>
                    <a:pt x="3494645" y="1099283"/>
                  </a:lnTo>
                  <a:lnTo>
                    <a:pt x="3198780" y="1044660"/>
                  </a:lnTo>
                  <a:lnTo>
                    <a:pt x="3080434" y="935415"/>
                  </a:lnTo>
                  <a:lnTo>
                    <a:pt x="3078456" y="929936"/>
                  </a:lnTo>
                  <a:lnTo>
                    <a:pt x="3195340" y="1037832"/>
                  </a:lnTo>
                  <a:lnTo>
                    <a:pt x="3491205" y="1092455"/>
                  </a:lnTo>
                  <a:close/>
                  <a:moveTo>
                    <a:pt x="2545655" y="328411"/>
                  </a:moveTo>
                  <a:lnTo>
                    <a:pt x="2840302" y="491605"/>
                  </a:lnTo>
                  <a:lnTo>
                    <a:pt x="2958648" y="491605"/>
                  </a:lnTo>
                  <a:lnTo>
                    <a:pt x="2958648" y="498433"/>
                  </a:lnTo>
                  <a:lnTo>
                    <a:pt x="2843742" y="498433"/>
                  </a:lnTo>
                  <a:lnTo>
                    <a:pt x="2547877" y="334565"/>
                  </a:lnTo>
                  <a:close/>
                  <a:moveTo>
                    <a:pt x="177347" y="327896"/>
                  </a:moveTo>
                  <a:lnTo>
                    <a:pt x="180959" y="334565"/>
                  </a:lnTo>
                  <a:lnTo>
                    <a:pt x="62613" y="443810"/>
                  </a:lnTo>
                  <a:lnTo>
                    <a:pt x="3440" y="662301"/>
                  </a:lnTo>
                  <a:lnTo>
                    <a:pt x="3440" y="711683"/>
                  </a:lnTo>
                  <a:lnTo>
                    <a:pt x="0" y="710096"/>
                  </a:lnTo>
                  <a:lnTo>
                    <a:pt x="0" y="655473"/>
                  </a:lnTo>
                  <a:lnTo>
                    <a:pt x="59173" y="436982"/>
                  </a:lnTo>
                  <a:close/>
                  <a:moveTo>
                    <a:pt x="2485265" y="163868"/>
                  </a:moveTo>
                  <a:lnTo>
                    <a:pt x="2487869" y="171082"/>
                  </a:lnTo>
                  <a:lnTo>
                    <a:pt x="2370359" y="225319"/>
                  </a:lnTo>
                  <a:lnTo>
                    <a:pt x="2192840" y="225319"/>
                  </a:lnTo>
                  <a:lnTo>
                    <a:pt x="2192840" y="279942"/>
                  </a:lnTo>
                  <a:lnTo>
                    <a:pt x="2252013" y="498433"/>
                  </a:lnTo>
                  <a:lnTo>
                    <a:pt x="2133667" y="662301"/>
                  </a:lnTo>
                  <a:lnTo>
                    <a:pt x="1896975" y="607678"/>
                  </a:lnTo>
                  <a:lnTo>
                    <a:pt x="1660283" y="662301"/>
                  </a:lnTo>
                  <a:lnTo>
                    <a:pt x="1601110" y="880792"/>
                  </a:lnTo>
                  <a:lnTo>
                    <a:pt x="1305245" y="880792"/>
                  </a:lnTo>
                  <a:lnTo>
                    <a:pt x="1186899" y="771546"/>
                  </a:lnTo>
                  <a:lnTo>
                    <a:pt x="1127727" y="716924"/>
                  </a:lnTo>
                  <a:lnTo>
                    <a:pt x="1127727" y="771546"/>
                  </a:lnTo>
                  <a:lnTo>
                    <a:pt x="950208" y="826169"/>
                  </a:lnTo>
                  <a:lnTo>
                    <a:pt x="772689" y="553056"/>
                  </a:lnTo>
                  <a:lnTo>
                    <a:pt x="654343" y="553056"/>
                  </a:lnTo>
                  <a:lnTo>
                    <a:pt x="654343" y="546228"/>
                  </a:lnTo>
                  <a:lnTo>
                    <a:pt x="769249" y="546228"/>
                  </a:lnTo>
                  <a:lnTo>
                    <a:pt x="946768" y="819341"/>
                  </a:lnTo>
                  <a:lnTo>
                    <a:pt x="1124286" y="764718"/>
                  </a:lnTo>
                  <a:lnTo>
                    <a:pt x="1124286"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close/>
                  <a:moveTo>
                    <a:pt x="118346" y="0"/>
                  </a:moveTo>
                  <a:lnTo>
                    <a:pt x="236692" y="0"/>
                  </a:lnTo>
                  <a:lnTo>
                    <a:pt x="295865" y="109246"/>
                  </a:lnTo>
                  <a:lnTo>
                    <a:pt x="473384" y="109246"/>
                  </a:lnTo>
                  <a:lnTo>
                    <a:pt x="650903" y="273114"/>
                  </a:lnTo>
                  <a:lnTo>
                    <a:pt x="650903" y="276766"/>
                  </a:lnTo>
                  <a:lnTo>
                    <a:pt x="476824" y="116074"/>
                  </a:lnTo>
                  <a:lnTo>
                    <a:pt x="299305" y="116074"/>
                  </a:lnTo>
                  <a:lnTo>
                    <a:pt x="240132" y="6828"/>
                  </a:lnTo>
                  <a:lnTo>
                    <a:pt x="121786" y="6828"/>
                  </a:lnTo>
                  <a:lnTo>
                    <a:pt x="121786" y="224842"/>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 name="任意多边形 5"/>
            <p:cNvSpPr>
              <a:spLocks/>
            </p:cNvSpPr>
            <p:nvPr/>
          </p:nvSpPr>
          <p:spPr bwMode="gray">
            <a:xfrm>
              <a:off x="9111767" y="2418720"/>
              <a:ext cx="1135640" cy="1075443"/>
            </a:xfrm>
            <a:custGeom>
              <a:avLst/>
              <a:gdLst>
                <a:gd name="connsiteX0" fmla="*/ 118346 w 4880514"/>
                <a:gd name="connsiteY0" fmla="*/ 0 h 4315196"/>
                <a:gd name="connsiteX1" fmla="*/ 236692 w 4880514"/>
                <a:gd name="connsiteY1" fmla="*/ 0 h 4315196"/>
                <a:gd name="connsiteX2" fmla="*/ 295865 w 4880514"/>
                <a:gd name="connsiteY2" fmla="*/ 109246 h 4315196"/>
                <a:gd name="connsiteX3" fmla="*/ 473384 w 4880514"/>
                <a:gd name="connsiteY3" fmla="*/ 109246 h 4315196"/>
                <a:gd name="connsiteX4" fmla="*/ 650903 w 4880514"/>
                <a:gd name="connsiteY4" fmla="*/ 273114 h 4315196"/>
                <a:gd name="connsiteX5" fmla="*/ 650903 w 4880514"/>
                <a:gd name="connsiteY5" fmla="*/ 546228 h 4315196"/>
                <a:gd name="connsiteX6" fmla="*/ 769249 w 4880514"/>
                <a:gd name="connsiteY6" fmla="*/ 546228 h 4315196"/>
                <a:gd name="connsiteX7" fmla="*/ 946768 w 4880514"/>
                <a:gd name="connsiteY7" fmla="*/ 819341 h 4315196"/>
                <a:gd name="connsiteX8" fmla="*/ 1124287 w 4880514"/>
                <a:gd name="connsiteY8" fmla="*/ 764718 h 4315196"/>
                <a:gd name="connsiteX9" fmla="*/ 1124287 w 4880514"/>
                <a:gd name="connsiteY9" fmla="*/ 710096 h 4315196"/>
                <a:gd name="connsiteX10" fmla="*/ 1183459 w 4880514"/>
                <a:gd name="connsiteY10" fmla="*/ 764718 h 4315196"/>
                <a:gd name="connsiteX11" fmla="*/ 1301805 w 4880514"/>
                <a:gd name="connsiteY11" fmla="*/ 873964 h 4315196"/>
                <a:gd name="connsiteX12" fmla="*/ 1597670 w 4880514"/>
                <a:gd name="connsiteY12" fmla="*/ 873964 h 4315196"/>
                <a:gd name="connsiteX13" fmla="*/ 1656843 w 4880514"/>
                <a:gd name="connsiteY13" fmla="*/ 655473 h 4315196"/>
                <a:gd name="connsiteX14" fmla="*/ 1893535 w 4880514"/>
                <a:gd name="connsiteY14" fmla="*/ 600850 h 4315196"/>
                <a:gd name="connsiteX15" fmla="*/ 2130227 w 4880514"/>
                <a:gd name="connsiteY15" fmla="*/ 655473 h 4315196"/>
                <a:gd name="connsiteX16" fmla="*/ 2248573 w 4880514"/>
                <a:gd name="connsiteY16" fmla="*/ 491605 h 4315196"/>
                <a:gd name="connsiteX17" fmla="*/ 2189400 w 4880514"/>
                <a:gd name="connsiteY17" fmla="*/ 273114 h 4315196"/>
                <a:gd name="connsiteX18" fmla="*/ 2189400 w 4880514"/>
                <a:gd name="connsiteY18" fmla="*/ 218491 h 4315196"/>
                <a:gd name="connsiteX19" fmla="*/ 2366919 w 4880514"/>
                <a:gd name="connsiteY19" fmla="*/ 218491 h 4315196"/>
                <a:gd name="connsiteX20" fmla="*/ 2485265 w 4880514"/>
                <a:gd name="connsiteY20" fmla="*/ 163868 h 4315196"/>
                <a:gd name="connsiteX21" fmla="*/ 2544437 w 4880514"/>
                <a:gd name="connsiteY21" fmla="*/ 327737 h 4315196"/>
                <a:gd name="connsiteX22" fmla="*/ 2840302 w 4880514"/>
                <a:gd name="connsiteY22" fmla="*/ 491605 h 4315196"/>
                <a:gd name="connsiteX23" fmla="*/ 2958648 w 4880514"/>
                <a:gd name="connsiteY23" fmla="*/ 491605 h 4315196"/>
                <a:gd name="connsiteX24" fmla="*/ 2958648 w 4880514"/>
                <a:gd name="connsiteY24" fmla="*/ 600850 h 4315196"/>
                <a:gd name="connsiteX25" fmla="*/ 3076994 w 4880514"/>
                <a:gd name="connsiteY25" fmla="*/ 928587 h 4315196"/>
                <a:gd name="connsiteX26" fmla="*/ 3195340 w 4880514"/>
                <a:gd name="connsiteY26" fmla="*/ 1037832 h 4315196"/>
                <a:gd name="connsiteX27" fmla="*/ 3491205 w 4880514"/>
                <a:gd name="connsiteY27" fmla="*/ 1092455 h 4315196"/>
                <a:gd name="connsiteX28" fmla="*/ 3668724 w 4880514"/>
                <a:gd name="connsiteY28" fmla="*/ 873964 h 4315196"/>
                <a:gd name="connsiteX29" fmla="*/ 3787070 w 4880514"/>
                <a:gd name="connsiteY29" fmla="*/ 928587 h 4315196"/>
                <a:gd name="connsiteX30" fmla="*/ 3846243 w 4880514"/>
                <a:gd name="connsiteY30" fmla="*/ 1037832 h 4315196"/>
                <a:gd name="connsiteX31" fmla="*/ 4082934 w 4880514"/>
                <a:gd name="connsiteY31" fmla="*/ 983209 h 4315196"/>
                <a:gd name="connsiteX32" fmla="*/ 4378799 w 4880514"/>
                <a:gd name="connsiteY32" fmla="*/ 1201700 h 4315196"/>
                <a:gd name="connsiteX33" fmla="*/ 4615491 w 4880514"/>
                <a:gd name="connsiteY33" fmla="*/ 1256323 h 4315196"/>
                <a:gd name="connsiteX34" fmla="*/ 4852183 w 4880514"/>
                <a:gd name="connsiteY34" fmla="*/ 1310946 h 4315196"/>
                <a:gd name="connsiteX35" fmla="*/ 4880514 w 4880514"/>
                <a:gd name="connsiteY35" fmla="*/ 1328381 h 4315196"/>
                <a:gd name="connsiteX36" fmla="*/ 4758613 w 4880514"/>
                <a:gd name="connsiteY36" fmla="*/ 1314449 h 4315196"/>
                <a:gd name="connsiteX37" fmla="*/ 4730038 w 4880514"/>
                <a:gd name="connsiteY37" fmla="*/ 1371599 h 4315196"/>
                <a:gd name="connsiteX38" fmla="*/ 4720513 w 4880514"/>
                <a:gd name="connsiteY38" fmla="*/ 1409699 h 4315196"/>
                <a:gd name="connsiteX39" fmla="*/ 4682413 w 4880514"/>
                <a:gd name="connsiteY39" fmla="*/ 1428749 h 4315196"/>
                <a:gd name="connsiteX40" fmla="*/ 4720513 w 4880514"/>
                <a:gd name="connsiteY40" fmla="*/ 1476374 h 4315196"/>
                <a:gd name="connsiteX41" fmla="*/ 4796713 w 4880514"/>
                <a:gd name="connsiteY41" fmla="*/ 1552574 h 4315196"/>
                <a:gd name="connsiteX42" fmla="*/ 4815763 w 4880514"/>
                <a:gd name="connsiteY42" fmla="*/ 1581149 h 4315196"/>
                <a:gd name="connsiteX43" fmla="*/ 4768138 w 4880514"/>
                <a:gd name="connsiteY43" fmla="*/ 1628774 h 4315196"/>
                <a:gd name="connsiteX44" fmla="*/ 4730038 w 4880514"/>
                <a:gd name="connsiteY44" fmla="*/ 1657349 h 4315196"/>
                <a:gd name="connsiteX45" fmla="*/ 4663363 w 4880514"/>
                <a:gd name="connsiteY45" fmla="*/ 1666874 h 4315196"/>
                <a:gd name="connsiteX46" fmla="*/ 4653838 w 4880514"/>
                <a:gd name="connsiteY46" fmla="*/ 1704974 h 4315196"/>
                <a:gd name="connsiteX47" fmla="*/ 4596688 w 4880514"/>
                <a:gd name="connsiteY47" fmla="*/ 1752599 h 4315196"/>
                <a:gd name="connsiteX48" fmla="*/ 4615738 w 4880514"/>
                <a:gd name="connsiteY48" fmla="*/ 1781174 h 4315196"/>
                <a:gd name="connsiteX49" fmla="*/ 4558588 w 4880514"/>
                <a:gd name="connsiteY49" fmla="*/ 1828799 h 4315196"/>
                <a:gd name="connsiteX50" fmla="*/ 4558588 w 4880514"/>
                <a:gd name="connsiteY50" fmla="*/ 1904999 h 4315196"/>
                <a:gd name="connsiteX51" fmla="*/ 4520488 w 4880514"/>
                <a:gd name="connsiteY51" fmla="*/ 1952624 h 4315196"/>
                <a:gd name="connsiteX52" fmla="*/ 4530013 w 4880514"/>
                <a:gd name="connsiteY52" fmla="*/ 2009774 h 4315196"/>
                <a:gd name="connsiteX53" fmla="*/ 4491913 w 4880514"/>
                <a:gd name="connsiteY53" fmla="*/ 2028824 h 4315196"/>
                <a:gd name="connsiteX54" fmla="*/ 4444288 w 4880514"/>
                <a:gd name="connsiteY54" fmla="*/ 1981199 h 4315196"/>
                <a:gd name="connsiteX55" fmla="*/ 4368088 w 4880514"/>
                <a:gd name="connsiteY55" fmla="*/ 2019299 h 4315196"/>
                <a:gd name="connsiteX56" fmla="*/ 4301413 w 4880514"/>
                <a:gd name="connsiteY56" fmla="*/ 2009774 h 4315196"/>
                <a:gd name="connsiteX57" fmla="*/ 4253788 w 4880514"/>
                <a:gd name="connsiteY57" fmla="*/ 2085974 h 4315196"/>
                <a:gd name="connsiteX58" fmla="*/ 4282363 w 4880514"/>
                <a:gd name="connsiteY58" fmla="*/ 2143124 h 4315196"/>
                <a:gd name="connsiteX59" fmla="*/ 4244263 w 4880514"/>
                <a:gd name="connsiteY59" fmla="*/ 2209799 h 4315196"/>
                <a:gd name="connsiteX60" fmla="*/ 4196638 w 4880514"/>
                <a:gd name="connsiteY60" fmla="*/ 2333624 h 4315196"/>
                <a:gd name="connsiteX61" fmla="*/ 4120438 w 4880514"/>
                <a:gd name="connsiteY61" fmla="*/ 2400299 h 4315196"/>
                <a:gd name="connsiteX62" fmla="*/ 4034713 w 4880514"/>
                <a:gd name="connsiteY62" fmla="*/ 2419349 h 4315196"/>
                <a:gd name="connsiteX63" fmla="*/ 3958513 w 4880514"/>
                <a:gd name="connsiteY63" fmla="*/ 2362199 h 4315196"/>
                <a:gd name="connsiteX64" fmla="*/ 3920413 w 4880514"/>
                <a:gd name="connsiteY64" fmla="*/ 2276474 h 4315196"/>
                <a:gd name="connsiteX65" fmla="*/ 3796588 w 4880514"/>
                <a:gd name="connsiteY65" fmla="*/ 2324099 h 4315196"/>
                <a:gd name="connsiteX66" fmla="*/ 3729913 w 4880514"/>
                <a:gd name="connsiteY66" fmla="*/ 2333624 h 4315196"/>
                <a:gd name="connsiteX67" fmla="*/ 3577513 w 4880514"/>
                <a:gd name="connsiteY67" fmla="*/ 2228849 h 4315196"/>
                <a:gd name="connsiteX68" fmla="*/ 3463213 w 4880514"/>
                <a:gd name="connsiteY68" fmla="*/ 2247899 h 4315196"/>
                <a:gd name="connsiteX69" fmla="*/ 3463213 w 4880514"/>
                <a:gd name="connsiteY69" fmla="*/ 2295524 h 4315196"/>
                <a:gd name="connsiteX70" fmla="*/ 3348913 w 4880514"/>
                <a:gd name="connsiteY70" fmla="*/ 2343149 h 4315196"/>
                <a:gd name="connsiteX71" fmla="*/ 3425113 w 4880514"/>
                <a:gd name="connsiteY71" fmla="*/ 2428874 h 4315196"/>
                <a:gd name="connsiteX72" fmla="*/ 3453688 w 4880514"/>
                <a:gd name="connsiteY72" fmla="*/ 2524124 h 4315196"/>
                <a:gd name="connsiteX73" fmla="*/ 3339388 w 4880514"/>
                <a:gd name="connsiteY73" fmla="*/ 2600324 h 4315196"/>
                <a:gd name="connsiteX74" fmla="*/ 3263188 w 4880514"/>
                <a:gd name="connsiteY74" fmla="*/ 2666999 h 4315196"/>
                <a:gd name="connsiteX75" fmla="*/ 3282238 w 4880514"/>
                <a:gd name="connsiteY75" fmla="*/ 2771774 h 4315196"/>
                <a:gd name="connsiteX76" fmla="*/ 3320338 w 4880514"/>
                <a:gd name="connsiteY76" fmla="*/ 2847974 h 4315196"/>
                <a:gd name="connsiteX77" fmla="*/ 3434638 w 4880514"/>
                <a:gd name="connsiteY77" fmla="*/ 2886074 h 4315196"/>
                <a:gd name="connsiteX78" fmla="*/ 3491788 w 4880514"/>
                <a:gd name="connsiteY78" fmla="*/ 2990849 h 4315196"/>
                <a:gd name="connsiteX79" fmla="*/ 3558463 w 4880514"/>
                <a:gd name="connsiteY79" fmla="*/ 3067049 h 4315196"/>
                <a:gd name="connsiteX80" fmla="*/ 3634663 w 4880514"/>
                <a:gd name="connsiteY80" fmla="*/ 3028949 h 4315196"/>
                <a:gd name="connsiteX81" fmla="*/ 3720388 w 4880514"/>
                <a:gd name="connsiteY81" fmla="*/ 3124199 h 4315196"/>
                <a:gd name="connsiteX82" fmla="*/ 3734217 w 4880514"/>
                <a:gd name="connsiteY82" fmla="*/ 3151856 h 4315196"/>
                <a:gd name="connsiteX83" fmla="*/ 3609551 w 4880514"/>
                <a:gd name="connsiteY83" fmla="*/ 3113496 h 4315196"/>
                <a:gd name="connsiteX84" fmla="*/ 3491205 w 4880514"/>
                <a:gd name="connsiteY84" fmla="*/ 3222742 h 4315196"/>
                <a:gd name="connsiteX85" fmla="*/ 3550378 w 4880514"/>
                <a:gd name="connsiteY85" fmla="*/ 3386610 h 4315196"/>
                <a:gd name="connsiteX86" fmla="*/ 3727897 w 4880514"/>
                <a:gd name="connsiteY86" fmla="*/ 3386610 h 4315196"/>
                <a:gd name="connsiteX87" fmla="*/ 3787070 w 4880514"/>
                <a:gd name="connsiteY87" fmla="*/ 3605101 h 4315196"/>
                <a:gd name="connsiteX88" fmla="*/ 3372859 w 4880514"/>
                <a:gd name="connsiteY88" fmla="*/ 3605101 h 4315196"/>
                <a:gd name="connsiteX89" fmla="*/ 3254513 w 4880514"/>
                <a:gd name="connsiteY89" fmla="*/ 3441233 h 4315196"/>
                <a:gd name="connsiteX90" fmla="*/ 3076994 w 4880514"/>
                <a:gd name="connsiteY90" fmla="*/ 3550478 h 4315196"/>
                <a:gd name="connsiteX91" fmla="*/ 2899475 w 4880514"/>
                <a:gd name="connsiteY91" fmla="*/ 3441233 h 4315196"/>
                <a:gd name="connsiteX92" fmla="*/ 2899475 w 4880514"/>
                <a:gd name="connsiteY92" fmla="*/ 3113496 h 4315196"/>
                <a:gd name="connsiteX93" fmla="*/ 2662783 w 4880514"/>
                <a:gd name="connsiteY93" fmla="*/ 3113496 h 4315196"/>
                <a:gd name="connsiteX94" fmla="*/ 2662783 w 4880514"/>
                <a:gd name="connsiteY94" fmla="*/ 3331987 h 4315196"/>
                <a:gd name="connsiteX95" fmla="*/ 2485265 w 4880514"/>
                <a:gd name="connsiteY95" fmla="*/ 3386610 h 4315196"/>
                <a:gd name="connsiteX96" fmla="*/ 2485265 w 4880514"/>
                <a:gd name="connsiteY96" fmla="*/ 3441233 h 4315196"/>
                <a:gd name="connsiteX97" fmla="*/ 2307746 w 4880514"/>
                <a:gd name="connsiteY97" fmla="*/ 3659723 h 4315196"/>
                <a:gd name="connsiteX98" fmla="*/ 2189400 w 4880514"/>
                <a:gd name="connsiteY98" fmla="*/ 3659723 h 4315196"/>
                <a:gd name="connsiteX99" fmla="*/ 2189400 w 4880514"/>
                <a:gd name="connsiteY99" fmla="*/ 4315196 h 4315196"/>
                <a:gd name="connsiteX100" fmla="*/ 2011881 w 4880514"/>
                <a:gd name="connsiteY100" fmla="*/ 4315196 h 4315196"/>
                <a:gd name="connsiteX101" fmla="*/ 1952708 w 4880514"/>
                <a:gd name="connsiteY101" fmla="*/ 4205951 h 4315196"/>
                <a:gd name="connsiteX102" fmla="*/ 1834362 w 4880514"/>
                <a:gd name="connsiteY102" fmla="*/ 4315196 h 4315196"/>
                <a:gd name="connsiteX103" fmla="*/ 1597670 w 4880514"/>
                <a:gd name="connsiteY103" fmla="*/ 4315196 h 4315196"/>
                <a:gd name="connsiteX104" fmla="*/ 1597670 w 4880514"/>
                <a:gd name="connsiteY104" fmla="*/ 4260574 h 4315196"/>
                <a:gd name="connsiteX105" fmla="*/ 1479324 w 4880514"/>
                <a:gd name="connsiteY105" fmla="*/ 4205951 h 4315196"/>
                <a:gd name="connsiteX106" fmla="*/ 1479324 w 4880514"/>
                <a:gd name="connsiteY106" fmla="*/ 3932837 h 4315196"/>
                <a:gd name="connsiteX107" fmla="*/ 1183459 w 4880514"/>
                <a:gd name="connsiteY107" fmla="*/ 3386610 h 4315196"/>
                <a:gd name="connsiteX108" fmla="*/ 1065114 w 4880514"/>
                <a:gd name="connsiteY108" fmla="*/ 3386610 h 4315196"/>
                <a:gd name="connsiteX109" fmla="*/ 1065114 w 4880514"/>
                <a:gd name="connsiteY109" fmla="*/ 3441233 h 4315196"/>
                <a:gd name="connsiteX110" fmla="*/ 946768 w 4880514"/>
                <a:gd name="connsiteY110" fmla="*/ 3277364 h 4315196"/>
                <a:gd name="connsiteX111" fmla="*/ 1005941 w 4880514"/>
                <a:gd name="connsiteY111" fmla="*/ 3222742 h 4315196"/>
                <a:gd name="connsiteX112" fmla="*/ 769249 w 4880514"/>
                <a:gd name="connsiteY112" fmla="*/ 2895005 h 4315196"/>
                <a:gd name="connsiteX113" fmla="*/ 650903 w 4880514"/>
                <a:gd name="connsiteY113" fmla="*/ 2949628 h 4315196"/>
                <a:gd name="connsiteX114" fmla="*/ 591730 w 4880514"/>
                <a:gd name="connsiteY114" fmla="*/ 3168119 h 4315196"/>
                <a:gd name="connsiteX115" fmla="*/ 473384 w 4880514"/>
                <a:gd name="connsiteY115" fmla="*/ 3222742 h 4315196"/>
                <a:gd name="connsiteX116" fmla="*/ 532557 w 4880514"/>
                <a:gd name="connsiteY116" fmla="*/ 1693305 h 4315196"/>
                <a:gd name="connsiteX117" fmla="*/ 414211 w 4880514"/>
                <a:gd name="connsiteY117" fmla="*/ 1529437 h 4315196"/>
                <a:gd name="connsiteX118" fmla="*/ 532557 w 4880514"/>
                <a:gd name="connsiteY118" fmla="*/ 1474814 h 4315196"/>
                <a:gd name="connsiteX119" fmla="*/ 295865 w 4880514"/>
                <a:gd name="connsiteY119" fmla="*/ 1092455 h 4315196"/>
                <a:gd name="connsiteX120" fmla="*/ 295865 w 4880514"/>
                <a:gd name="connsiteY120" fmla="*/ 928587 h 4315196"/>
                <a:gd name="connsiteX121" fmla="*/ 118346 w 4880514"/>
                <a:gd name="connsiteY121" fmla="*/ 764718 h 4315196"/>
                <a:gd name="connsiteX122" fmla="*/ 0 w 4880514"/>
                <a:gd name="connsiteY122" fmla="*/ 710096 h 4315196"/>
                <a:gd name="connsiteX123" fmla="*/ 0 w 4880514"/>
                <a:gd name="connsiteY123" fmla="*/ 655473 h 4315196"/>
                <a:gd name="connsiteX124" fmla="*/ 59173 w 4880514"/>
                <a:gd name="connsiteY124" fmla="*/ 436982 h 4315196"/>
                <a:gd name="connsiteX125" fmla="*/ 177519 w 4880514"/>
                <a:gd name="connsiteY125" fmla="*/ 327737 h 4315196"/>
                <a:gd name="connsiteX126" fmla="*/ 118346 w 4880514"/>
                <a:gd name="connsiteY126"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4880514" h="4315196">
                  <a:moveTo>
                    <a:pt x="118346" y="0"/>
                  </a:moveTo>
                  <a:lnTo>
                    <a:pt x="236692" y="0"/>
                  </a:lnTo>
                  <a:lnTo>
                    <a:pt x="295865" y="109246"/>
                  </a:lnTo>
                  <a:lnTo>
                    <a:pt x="473384" y="109246"/>
                  </a:lnTo>
                  <a:lnTo>
                    <a:pt x="650903" y="273114"/>
                  </a:lnTo>
                  <a:lnTo>
                    <a:pt x="650903" y="546228"/>
                  </a:lnTo>
                  <a:lnTo>
                    <a:pt x="769249" y="546228"/>
                  </a:lnTo>
                  <a:lnTo>
                    <a:pt x="946768" y="819341"/>
                  </a:lnTo>
                  <a:lnTo>
                    <a:pt x="1124287" y="764718"/>
                  </a:lnTo>
                  <a:lnTo>
                    <a:pt x="1124287"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lnTo>
                    <a:pt x="2485265" y="163868"/>
                  </a:lnTo>
                  <a:lnTo>
                    <a:pt x="2544437" y="327737"/>
                  </a:lnTo>
                  <a:lnTo>
                    <a:pt x="2840302" y="491605"/>
                  </a:lnTo>
                  <a:lnTo>
                    <a:pt x="2958648" y="491605"/>
                  </a:lnTo>
                  <a:lnTo>
                    <a:pt x="2958648" y="600850"/>
                  </a:lnTo>
                  <a:lnTo>
                    <a:pt x="3076994" y="928587"/>
                  </a:lnTo>
                  <a:lnTo>
                    <a:pt x="3195340" y="1037832"/>
                  </a:lnTo>
                  <a:lnTo>
                    <a:pt x="3491205" y="1092455"/>
                  </a:lnTo>
                  <a:lnTo>
                    <a:pt x="3668724" y="873964"/>
                  </a:lnTo>
                  <a:lnTo>
                    <a:pt x="3787070" y="928587"/>
                  </a:lnTo>
                  <a:lnTo>
                    <a:pt x="3846243" y="1037832"/>
                  </a:lnTo>
                  <a:lnTo>
                    <a:pt x="4082934" y="983209"/>
                  </a:lnTo>
                  <a:lnTo>
                    <a:pt x="4378799" y="1201700"/>
                  </a:lnTo>
                  <a:lnTo>
                    <a:pt x="4615491" y="1256323"/>
                  </a:lnTo>
                  <a:lnTo>
                    <a:pt x="4852183" y="1310946"/>
                  </a:lnTo>
                  <a:lnTo>
                    <a:pt x="4880514" y="1328381"/>
                  </a:lnTo>
                  <a:lnTo>
                    <a:pt x="4758613" y="1314449"/>
                  </a:lnTo>
                  <a:lnTo>
                    <a:pt x="4730038" y="1371599"/>
                  </a:lnTo>
                  <a:lnTo>
                    <a:pt x="4720513" y="1409699"/>
                  </a:lnTo>
                  <a:lnTo>
                    <a:pt x="4682413" y="1428749"/>
                  </a:lnTo>
                  <a:lnTo>
                    <a:pt x="4720513" y="1476374"/>
                  </a:lnTo>
                  <a:lnTo>
                    <a:pt x="4796713" y="1552574"/>
                  </a:lnTo>
                  <a:lnTo>
                    <a:pt x="4815763" y="1581149"/>
                  </a:lnTo>
                  <a:lnTo>
                    <a:pt x="4768138" y="1628774"/>
                  </a:lnTo>
                  <a:lnTo>
                    <a:pt x="4730038" y="1657349"/>
                  </a:lnTo>
                  <a:lnTo>
                    <a:pt x="4663363" y="1666874"/>
                  </a:lnTo>
                  <a:lnTo>
                    <a:pt x="4653838" y="1704974"/>
                  </a:lnTo>
                  <a:lnTo>
                    <a:pt x="4596688" y="1752599"/>
                  </a:lnTo>
                  <a:lnTo>
                    <a:pt x="4615738" y="1781174"/>
                  </a:lnTo>
                  <a:lnTo>
                    <a:pt x="4558588" y="1828799"/>
                  </a:lnTo>
                  <a:lnTo>
                    <a:pt x="4558588" y="1904999"/>
                  </a:lnTo>
                  <a:lnTo>
                    <a:pt x="4520488" y="1952624"/>
                  </a:lnTo>
                  <a:lnTo>
                    <a:pt x="4530013" y="2009774"/>
                  </a:lnTo>
                  <a:lnTo>
                    <a:pt x="4491913" y="2028824"/>
                  </a:lnTo>
                  <a:lnTo>
                    <a:pt x="4444288" y="1981199"/>
                  </a:lnTo>
                  <a:lnTo>
                    <a:pt x="4368088" y="2019299"/>
                  </a:lnTo>
                  <a:lnTo>
                    <a:pt x="4301413" y="2009774"/>
                  </a:lnTo>
                  <a:lnTo>
                    <a:pt x="4253788" y="2085974"/>
                  </a:lnTo>
                  <a:lnTo>
                    <a:pt x="4282363" y="2143124"/>
                  </a:lnTo>
                  <a:lnTo>
                    <a:pt x="4244263" y="2209799"/>
                  </a:lnTo>
                  <a:lnTo>
                    <a:pt x="4196638" y="2333624"/>
                  </a:lnTo>
                  <a:lnTo>
                    <a:pt x="4120438" y="2400299"/>
                  </a:lnTo>
                  <a:lnTo>
                    <a:pt x="4034713" y="2419349"/>
                  </a:lnTo>
                  <a:lnTo>
                    <a:pt x="3958513" y="2362199"/>
                  </a:lnTo>
                  <a:lnTo>
                    <a:pt x="3920413" y="2276474"/>
                  </a:lnTo>
                  <a:lnTo>
                    <a:pt x="3796588" y="2324099"/>
                  </a:lnTo>
                  <a:lnTo>
                    <a:pt x="3729913" y="2333624"/>
                  </a:lnTo>
                  <a:lnTo>
                    <a:pt x="3577513" y="2228849"/>
                  </a:lnTo>
                  <a:lnTo>
                    <a:pt x="3463213" y="2247899"/>
                  </a:lnTo>
                  <a:lnTo>
                    <a:pt x="3463213" y="2295524"/>
                  </a:lnTo>
                  <a:lnTo>
                    <a:pt x="3348913" y="2343149"/>
                  </a:lnTo>
                  <a:lnTo>
                    <a:pt x="3425113" y="2428874"/>
                  </a:lnTo>
                  <a:lnTo>
                    <a:pt x="3453688" y="2524124"/>
                  </a:lnTo>
                  <a:lnTo>
                    <a:pt x="3339388" y="2600324"/>
                  </a:lnTo>
                  <a:lnTo>
                    <a:pt x="3263188" y="2666999"/>
                  </a:lnTo>
                  <a:lnTo>
                    <a:pt x="3282238" y="2771774"/>
                  </a:lnTo>
                  <a:lnTo>
                    <a:pt x="3320338" y="2847974"/>
                  </a:lnTo>
                  <a:lnTo>
                    <a:pt x="3434638" y="2886074"/>
                  </a:lnTo>
                  <a:lnTo>
                    <a:pt x="3491788" y="2990849"/>
                  </a:lnTo>
                  <a:lnTo>
                    <a:pt x="3558463" y="3067049"/>
                  </a:lnTo>
                  <a:lnTo>
                    <a:pt x="3634663" y="3028949"/>
                  </a:lnTo>
                  <a:lnTo>
                    <a:pt x="3720388" y="3124199"/>
                  </a:lnTo>
                  <a:lnTo>
                    <a:pt x="3734217" y="3151856"/>
                  </a:lnTo>
                  <a:lnTo>
                    <a:pt x="3609551" y="3113496"/>
                  </a:lnTo>
                  <a:lnTo>
                    <a:pt x="3491205" y="3222742"/>
                  </a:lnTo>
                  <a:lnTo>
                    <a:pt x="3550378" y="3386610"/>
                  </a:lnTo>
                  <a:lnTo>
                    <a:pt x="3727897" y="3386610"/>
                  </a:lnTo>
                  <a:lnTo>
                    <a:pt x="3787070" y="3605101"/>
                  </a:lnTo>
                  <a:lnTo>
                    <a:pt x="3372859" y="3605101"/>
                  </a:lnTo>
                  <a:lnTo>
                    <a:pt x="3254513" y="3441233"/>
                  </a:lnTo>
                  <a:lnTo>
                    <a:pt x="3076994" y="3550478"/>
                  </a:lnTo>
                  <a:lnTo>
                    <a:pt x="2899475" y="3441233"/>
                  </a:lnTo>
                  <a:lnTo>
                    <a:pt x="2899475" y="3113496"/>
                  </a:lnTo>
                  <a:lnTo>
                    <a:pt x="2662783" y="3113496"/>
                  </a:lnTo>
                  <a:lnTo>
                    <a:pt x="2662783" y="3331987"/>
                  </a:lnTo>
                  <a:lnTo>
                    <a:pt x="2485265" y="3386610"/>
                  </a:lnTo>
                  <a:lnTo>
                    <a:pt x="2485265" y="3441233"/>
                  </a:lnTo>
                  <a:lnTo>
                    <a:pt x="2307746" y="3659723"/>
                  </a:lnTo>
                  <a:lnTo>
                    <a:pt x="2189400" y="3659723"/>
                  </a:lnTo>
                  <a:lnTo>
                    <a:pt x="2189400" y="4315196"/>
                  </a:lnTo>
                  <a:lnTo>
                    <a:pt x="2011881" y="4315196"/>
                  </a:lnTo>
                  <a:lnTo>
                    <a:pt x="1952708" y="4205951"/>
                  </a:lnTo>
                  <a:lnTo>
                    <a:pt x="1834362" y="4315196"/>
                  </a:lnTo>
                  <a:lnTo>
                    <a:pt x="1597670" y="4315196"/>
                  </a:lnTo>
                  <a:lnTo>
                    <a:pt x="1597670" y="4260574"/>
                  </a:lnTo>
                  <a:lnTo>
                    <a:pt x="1479324" y="4205951"/>
                  </a:lnTo>
                  <a:lnTo>
                    <a:pt x="1479324" y="3932837"/>
                  </a:lnTo>
                  <a:lnTo>
                    <a:pt x="1183459" y="3386610"/>
                  </a:lnTo>
                  <a:lnTo>
                    <a:pt x="1065114" y="3386610"/>
                  </a:lnTo>
                  <a:lnTo>
                    <a:pt x="1065114" y="3441233"/>
                  </a:lnTo>
                  <a:lnTo>
                    <a:pt x="946768" y="3277364"/>
                  </a:lnTo>
                  <a:lnTo>
                    <a:pt x="1005941" y="3222742"/>
                  </a:lnTo>
                  <a:lnTo>
                    <a:pt x="769249" y="2895005"/>
                  </a:lnTo>
                  <a:lnTo>
                    <a:pt x="650903" y="2949628"/>
                  </a:lnTo>
                  <a:lnTo>
                    <a:pt x="591730" y="3168119"/>
                  </a:lnTo>
                  <a:lnTo>
                    <a:pt x="473384" y="3222742"/>
                  </a:lnTo>
                  <a:lnTo>
                    <a:pt x="532557" y="1693305"/>
                  </a:lnTo>
                  <a:lnTo>
                    <a:pt x="414211" y="1529437"/>
                  </a:lnTo>
                  <a:lnTo>
                    <a:pt x="532557" y="1474814"/>
                  </a:lnTo>
                  <a:lnTo>
                    <a:pt x="295865" y="1092455"/>
                  </a:lnTo>
                  <a:lnTo>
                    <a:pt x="295865" y="928587"/>
                  </a:lnTo>
                  <a:lnTo>
                    <a:pt x="118346" y="764718"/>
                  </a:lnTo>
                  <a:lnTo>
                    <a:pt x="0" y="710096"/>
                  </a:lnTo>
                  <a:lnTo>
                    <a:pt x="0" y="655473"/>
                  </a:lnTo>
                  <a:lnTo>
                    <a:pt x="59173" y="436982"/>
                  </a:lnTo>
                  <a:lnTo>
                    <a:pt x="177519" y="327737"/>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7" name="Freeform 5"/>
            <p:cNvSpPr>
              <a:spLocks/>
            </p:cNvSpPr>
            <p:nvPr/>
          </p:nvSpPr>
          <p:spPr bwMode="invGray">
            <a:xfrm>
              <a:off x="10219969" y="4369657"/>
              <a:ext cx="305794" cy="275009"/>
            </a:xfrm>
            <a:custGeom>
              <a:avLst/>
              <a:gdLst>
                <a:gd name="T0" fmla="*/ 2147483646 w 177"/>
                <a:gd name="T1" fmla="*/ 2147483646 h 161"/>
                <a:gd name="T2" fmla="*/ 2147483646 w 177"/>
                <a:gd name="T3" fmla="*/ 2147483646 h 161"/>
                <a:gd name="T4" fmla="*/ 2147483646 w 177"/>
                <a:gd name="T5" fmla="*/ 2147483646 h 161"/>
                <a:gd name="T6" fmla="*/ 2147483646 w 177"/>
                <a:gd name="T7" fmla="*/ 2147483646 h 161"/>
                <a:gd name="T8" fmla="*/ 2147483646 w 177"/>
                <a:gd name="T9" fmla="*/ 0 h 161"/>
                <a:gd name="T10" fmla="*/ 2147483646 w 177"/>
                <a:gd name="T11" fmla="*/ 2147483646 h 161"/>
                <a:gd name="T12" fmla="*/ 2147483646 w 177"/>
                <a:gd name="T13" fmla="*/ 0 h 161"/>
                <a:gd name="T14" fmla="*/ 2147483646 w 177"/>
                <a:gd name="T15" fmla="*/ 2147483646 h 161"/>
                <a:gd name="T16" fmla="*/ 2147483646 w 177"/>
                <a:gd name="T17" fmla="*/ 2147483646 h 161"/>
                <a:gd name="T18" fmla="*/ 2147483646 w 177"/>
                <a:gd name="T19" fmla="*/ 2147483646 h 161"/>
                <a:gd name="T20" fmla="*/ 2147483646 w 177"/>
                <a:gd name="T21" fmla="*/ 2147483646 h 161"/>
                <a:gd name="T22" fmla="*/ 2147483646 w 177"/>
                <a:gd name="T23" fmla="*/ 2147483646 h 161"/>
                <a:gd name="T24" fmla="*/ 2147483646 w 177"/>
                <a:gd name="T25" fmla="*/ 2147483646 h 161"/>
                <a:gd name="T26" fmla="*/ 2147483646 w 177"/>
                <a:gd name="T27" fmla="*/ 2147483646 h 161"/>
                <a:gd name="T28" fmla="*/ 2147483646 w 177"/>
                <a:gd name="T29" fmla="*/ 2147483646 h 161"/>
                <a:gd name="T30" fmla="*/ 2147483646 w 177"/>
                <a:gd name="T31" fmla="*/ 2147483646 h 161"/>
                <a:gd name="T32" fmla="*/ 2147483646 w 177"/>
                <a:gd name="T33" fmla="*/ 2147483646 h 161"/>
                <a:gd name="T34" fmla="*/ 2147483646 w 177"/>
                <a:gd name="T35" fmla="*/ 2147483646 h 161"/>
                <a:gd name="T36" fmla="*/ 0 w 177"/>
                <a:gd name="T37" fmla="*/ 2147483646 h 161"/>
                <a:gd name="T38" fmla="*/ 0 w 177"/>
                <a:gd name="T39" fmla="*/ 2147483646 h 161"/>
                <a:gd name="T40" fmla="*/ 2147483646 w 177"/>
                <a:gd name="T41" fmla="*/ 2147483646 h 161"/>
                <a:gd name="T42" fmla="*/ 2147483646 w 177"/>
                <a:gd name="T43" fmla="*/ 2147483646 h 1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77" h="161">
                  <a:moveTo>
                    <a:pt x="48" y="16"/>
                  </a:moveTo>
                  <a:lnTo>
                    <a:pt x="64" y="16"/>
                  </a:lnTo>
                  <a:lnTo>
                    <a:pt x="80" y="8"/>
                  </a:lnTo>
                  <a:lnTo>
                    <a:pt x="96" y="16"/>
                  </a:lnTo>
                  <a:lnTo>
                    <a:pt x="120" y="0"/>
                  </a:lnTo>
                  <a:lnTo>
                    <a:pt x="152" y="8"/>
                  </a:lnTo>
                  <a:lnTo>
                    <a:pt x="168" y="0"/>
                  </a:lnTo>
                  <a:lnTo>
                    <a:pt x="176" y="32"/>
                  </a:lnTo>
                  <a:lnTo>
                    <a:pt x="152" y="48"/>
                  </a:lnTo>
                  <a:lnTo>
                    <a:pt x="144" y="104"/>
                  </a:lnTo>
                  <a:lnTo>
                    <a:pt x="128" y="120"/>
                  </a:lnTo>
                  <a:lnTo>
                    <a:pt x="128" y="144"/>
                  </a:lnTo>
                  <a:lnTo>
                    <a:pt x="104" y="136"/>
                  </a:lnTo>
                  <a:lnTo>
                    <a:pt x="96" y="144"/>
                  </a:lnTo>
                  <a:lnTo>
                    <a:pt x="96" y="160"/>
                  </a:lnTo>
                  <a:lnTo>
                    <a:pt x="80" y="160"/>
                  </a:lnTo>
                  <a:lnTo>
                    <a:pt x="48" y="144"/>
                  </a:lnTo>
                  <a:lnTo>
                    <a:pt x="8" y="136"/>
                  </a:lnTo>
                  <a:lnTo>
                    <a:pt x="0" y="88"/>
                  </a:lnTo>
                  <a:lnTo>
                    <a:pt x="0" y="64"/>
                  </a:lnTo>
                  <a:lnTo>
                    <a:pt x="40" y="32"/>
                  </a:lnTo>
                  <a:lnTo>
                    <a:pt x="48"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8" name="Freeform 7"/>
            <p:cNvSpPr>
              <a:spLocks/>
            </p:cNvSpPr>
            <p:nvPr/>
          </p:nvSpPr>
          <p:spPr bwMode="invGray">
            <a:xfrm>
              <a:off x="11319093" y="-120090"/>
              <a:ext cx="1220288" cy="1192734"/>
            </a:xfrm>
            <a:custGeom>
              <a:avLst/>
              <a:gdLst>
                <a:gd name="T0" fmla="*/ 2147483646 w 705"/>
                <a:gd name="T1" fmla="*/ 2147483646 h 697"/>
                <a:gd name="T2" fmla="*/ 2147483646 w 705"/>
                <a:gd name="T3" fmla="*/ 2147483646 h 697"/>
                <a:gd name="T4" fmla="*/ 2147483646 w 705"/>
                <a:gd name="T5" fmla="*/ 2147483646 h 697"/>
                <a:gd name="T6" fmla="*/ 2147483646 w 705"/>
                <a:gd name="T7" fmla="*/ 2147483646 h 697"/>
                <a:gd name="T8" fmla="*/ 2147483646 w 705"/>
                <a:gd name="T9" fmla="*/ 2147483646 h 697"/>
                <a:gd name="T10" fmla="*/ 2147483646 w 705"/>
                <a:gd name="T11" fmla="*/ 2147483646 h 697"/>
                <a:gd name="T12" fmla="*/ 2147483646 w 705"/>
                <a:gd name="T13" fmla="*/ 2147483646 h 697"/>
                <a:gd name="T14" fmla="*/ 2147483646 w 705"/>
                <a:gd name="T15" fmla="*/ 2147483646 h 697"/>
                <a:gd name="T16" fmla="*/ 2147483646 w 705"/>
                <a:gd name="T17" fmla="*/ 2147483646 h 697"/>
                <a:gd name="T18" fmla="*/ 2147483646 w 705"/>
                <a:gd name="T19" fmla="*/ 2147483646 h 697"/>
                <a:gd name="T20" fmla="*/ 2147483646 w 705"/>
                <a:gd name="T21" fmla="*/ 2147483646 h 697"/>
                <a:gd name="T22" fmla="*/ 2147483646 w 705"/>
                <a:gd name="T23" fmla="*/ 2147483646 h 697"/>
                <a:gd name="T24" fmla="*/ 2147483646 w 705"/>
                <a:gd name="T25" fmla="*/ 2147483646 h 697"/>
                <a:gd name="T26" fmla="*/ 2147483646 w 705"/>
                <a:gd name="T27" fmla="*/ 2147483646 h 697"/>
                <a:gd name="T28" fmla="*/ 2147483646 w 705"/>
                <a:gd name="T29" fmla="*/ 2147483646 h 697"/>
                <a:gd name="T30" fmla="*/ 2147483646 w 705"/>
                <a:gd name="T31" fmla="*/ 2147483646 h 697"/>
                <a:gd name="T32" fmla="*/ 2147483646 w 705"/>
                <a:gd name="T33" fmla="*/ 2147483646 h 697"/>
                <a:gd name="T34" fmla="*/ 2147483646 w 705"/>
                <a:gd name="T35" fmla="*/ 2147483646 h 697"/>
                <a:gd name="T36" fmla="*/ 2147483646 w 705"/>
                <a:gd name="T37" fmla="*/ 2147483646 h 697"/>
                <a:gd name="T38" fmla="*/ 2147483646 w 705"/>
                <a:gd name="T39" fmla="*/ 2147483646 h 697"/>
                <a:gd name="T40" fmla="*/ 2147483646 w 705"/>
                <a:gd name="T41" fmla="*/ 2147483646 h 697"/>
                <a:gd name="T42" fmla="*/ 2147483646 w 705"/>
                <a:gd name="T43" fmla="*/ 2147483646 h 697"/>
                <a:gd name="T44" fmla="*/ 2147483646 w 705"/>
                <a:gd name="T45" fmla="*/ 2147483646 h 697"/>
                <a:gd name="T46" fmla="*/ 2147483646 w 705"/>
                <a:gd name="T47" fmla="*/ 2147483646 h 697"/>
                <a:gd name="T48" fmla="*/ 2147483646 w 705"/>
                <a:gd name="T49" fmla="*/ 2147483646 h 697"/>
                <a:gd name="T50" fmla="*/ 2147483646 w 705"/>
                <a:gd name="T51" fmla="*/ 2147483646 h 697"/>
                <a:gd name="T52" fmla="*/ 2147483646 w 705"/>
                <a:gd name="T53" fmla="*/ 2147483646 h 697"/>
                <a:gd name="T54" fmla="*/ 2147483646 w 705"/>
                <a:gd name="T55" fmla="*/ 2147483646 h 697"/>
                <a:gd name="T56" fmla="*/ 2147483646 w 705"/>
                <a:gd name="T57" fmla="*/ 2147483646 h 697"/>
                <a:gd name="T58" fmla="*/ 2147483646 w 705"/>
                <a:gd name="T59" fmla="*/ 2147483646 h 697"/>
                <a:gd name="T60" fmla="*/ 2147483646 w 705"/>
                <a:gd name="T61" fmla="*/ 2147483646 h 697"/>
                <a:gd name="T62" fmla="*/ 2147483646 w 705"/>
                <a:gd name="T63" fmla="*/ 2147483646 h 697"/>
                <a:gd name="T64" fmla="*/ 2147483646 w 705"/>
                <a:gd name="T65" fmla="*/ 2147483646 h 697"/>
                <a:gd name="T66" fmla="*/ 2147483646 w 705"/>
                <a:gd name="T67" fmla="*/ 2147483646 h 697"/>
                <a:gd name="T68" fmla="*/ 2147483646 w 705"/>
                <a:gd name="T69" fmla="*/ 2147483646 h 697"/>
                <a:gd name="T70" fmla="*/ 2147483646 w 705"/>
                <a:gd name="T71" fmla="*/ 2147483646 h 697"/>
                <a:gd name="T72" fmla="*/ 2147483646 w 705"/>
                <a:gd name="T73" fmla="*/ 2147483646 h 697"/>
                <a:gd name="T74" fmla="*/ 2147483646 w 705"/>
                <a:gd name="T75" fmla="*/ 2147483646 h 69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05" h="697">
                  <a:moveTo>
                    <a:pt x="8" y="32"/>
                  </a:moveTo>
                  <a:lnTo>
                    <a:pt x="16" y="64"/>
                  </a:lnTo>
                  <a:lnTo>
                    <a:pt x="0" y="96"/>
                  </a:lnTo>
                  <a:lnTo>
                    <a:pt x="32" y="104"/>
                  </a:lnTo>
                  <a:lnTo>
                    <a:pt x="48" y="88"/>
                  </a:lnTo>
                  <a:lnTo>
                    <a:pt x="72" y="104"/>
                  </a:lnTo>
                  <a:lnTo>
                    <a:pt x="88" y="152"/>
                  </a:lnTo>
                  <a:lnTo>
                    <a:pt x="104" y="176"/>
                  </a:lnTo>
                  <a:lnTo>
                    <a:pt x="144" y="160"/>
                  </a:lnTo>
                  <a:lnTo>
                    <a:pt x="160" y="160"/>
                  </a:lnTo>
                  <a:lnTo>
                    <a:pt x="192" y="128"/>
                  </a:lnTo>
                  <a:lnTo>
                    <a:pt x="232" y="168"/>
                  </a:lnTo>
                  <a:lnTo>
                    <a:pt x="208" y="248"/>
                  </a:lnTo>
                  <a:lnTo>
                    <a:pt x="216" y="312"/>
                  </a:lnTo>
                  <a:lnTo>
                    <a:pt x="192" y="336"/>
                  </a:lnTo>
                  <a:lnTo>
                    <a:pt x="192" y="392"/>
                  </a:lnTo>
                  <a:lnTo>
                    <a:pt x="176" y="368"/>
                  </a:lnTo>
                  <a:lnTo>
                    <a:pt x="104" y="464"/>
                  </a:lnTo>
                  <a:lnTo>
                    <a:pt x="128" y="504"/>
                  </a:lnTo>
                  <a:lnTo>
                    <a:pt x="152" y="488"/>
                  </a:lnTo>
                  <a:lnTo>
                    <a:pt x="160" y="504"/>
                  </a:lnTo>
                  <a:lnTo>
                    <a:pt x="136" y="520"/>
                  </a:lnTo>
                  <a:lnTo>
                    <a:pt x="136" y="544"/>
                  </a:lnTo>
                  <a:lnTo>
                    <a:pt x="176" y="544"/>
                  </a:lnTo>
                  <a:lnTo>
                    <a:pt x="192" y="536"/>
                  </a:lnTo>
                  <a:lnTo>
                    <a:pt x="192" y="576"/>
                  </a:lnTo>
                  <a:lnTo>
                    <a:pt x="232" y="600"/>
                  </a:lnTo>
                  <a:lnTo>
                    <a:pt x="288" y="584"/>
                  </a:lnTo>
                  <a:lnTo>
                    <a:pt x="288" y="608"/>
                  </a:lnTo>
                  <a:lnTo>
                    <a:pt x="320" y="592"/>
                  </a:lnTo>
                  <a:lnTo>
                    <a:pt x="368" y="640"/>
                  </a:lnTo>
                  <a:lnTo>
                    <a:pt x="384" y="640"/>
                  </a:lnTo>
                  <a:lnTo>
                    <a:pt x="400" y="672"/>
                  </a:lnTo>
                  <a:lnTo>
                    <a:pt x="424" y="664"/>
                  </a:lnTo>
                  <a:lnTo>
                    <a:pt x="424" y="632"/>
                  </a:lnTo>
                  <a:lnTo>
                    <a:pt x="432" y="624"/>
                  </a:lnTo>
                  <a:lnTo>
                    <a:pt x="432" y="664"/>
                  </a:lnTo>
                  <a:lnTo>
                    <a:pt x="480" y="696"/>
                  </a:lnTo>
                  <a:lnTo>
                    <a:pt x="488" y="672"/>
                  </a:lnTo>
                  <a:lnTo>
                    <a:pt x="496" y="680"/>
                  </a:lnTo>
                  <a:lnTo>
                    <a:pt x="528" y="648"/>
                  </a:lnTo>
                  <a:lnTo>
                    <a:pt x="552" y="680"/>
                  </a:lnTo>
                  <a:lnTo>
                    <a:pt x="600" y="680"/>
                  </a:lnTo>
                  <a:lnTo>
                    <a:pt x="592" y="632"/>
                  </a:lnTo>
                  <a:lnTo>
                    <a:pt x="568" y="576"/>
                  </a:lnTo>
                  <a:lnTo>
                    <a:pt x="600" y="528"/>
                  </a:lnTo>
                  <a:lnTo>
                    <a:pt x="632" y="520"/>
                  </a:lnTo>
                  <a:lnTo>
                    <a:pt x="664" y="536"/>
                  </a:lnTo>
                  <a:lnTo>
                    <a:pt x="688" y="424"/>
                  </a:lnTo>
                  <a:lnTo>
                    <a:pt x="680" y="344"/>
                  </a:lnTo>
                  <a:lnTo>
                    <a:pt x="696" y="328"/>
                  </a:lnTo>
                  <a:lnTo>
                    <a:pt x="696" y="296"/>
                  </a:lnTo>
                  <a:lnTo>
                    <a:pt x="680" y="288"/>
                  </a:lnTo>
                  <a:lnTo>
                    <a:pt x="704" y="256"/>
                  </a:lnTo>
                  <a:lnTo>
                    <a:pt x="680" y="256"/>
                  </a:lnTo>
                  <a:lnTo>
                    <a:pt x="608" y="320"/>
                  </a:lnTo>
                  <a:lnTo>
                    <a:pt x="608" y="336"/>
                  </a:lnTo>
                  <a:lnTo>
                    <a:pt x="560" y="360"/>
                  </a:lnTo>
                  <a:lnTo>
                    <a:pt x="520" y="360"/>
                  </a:lnTo>
                  <a:lnTo>
                    <a:pt x="488" y="304"/>
                  </a:lnTo>
                  <a:lnTo>
                    <a:pt x="488" y="280"/>
                  </a:lnTo>
                  <a:lnTo>
                    <a:pt x="440" y="280"/>
                  </a:lnTo>
                  <a:lnTo>
                    <a:pt x="416" y="256"/>
                  </a:lnTo>
                  <a:lnTo>
                    <a:pt x="376" y="256"/>
                  </a:lnTo>
                  <a:lnTo>
                    <a:pt x="376" y="240"/>
                  </a:lnTo>
                  <a:lnTo>
                    <a:pt x="360" y="240"/>
                  </a:lnTo>
                  <a:lnTo>
                    <a:pt x="360" y="256"/>
                  </a:lnTo>
                  <a:lnTo>
                    <a:pt x="336" y="248"/>
                  </a:lnTo>
                  <a:lnTo>
                    <a:pt x="296" y="176"/>
                  </a:lnTo>
                  <a:lnTo>
                    <a:pt x="264" y="128"/>
                  </a:lnTo>
                  <a:lnTo>
                    <a:pt x="248" y="104"/>
                  </a:lnTo>
                  <a:lnTo>
                    <a:pt x="248" y="88"/>
                  </a:lnTo>
                  <a:lnTo>
                    <a:pt x="200" y="24"/>
                  </a:lnTo>
                  <a:lnTo>
                    <a:pt x="144" y="24"/>
                  </a:lnTo>
                  <a:lnTo>
                    <a:pt x="104" y="0"/>
                  </a:lnTo>
                  <a:lnTo>
                    <a:pt x="16" y="16"/>
                  </a:lnTo>
                  <a:lnTo>
                    <a:pt x="8" y="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9" name="Freeform 8"/>
            <p:cNvSpPr>
              <a:spLocks/>
            </p:cNvSpPr>
            <p:nvPr/>
          </p:nvSpPr>
          <p:spPr bwMode="invGray">
            <a:xfrm>
              <a:off x="11441699" y="797635"/>
              <a:ext cx="915936" cy="687521"/>
            </a:xfrm>
            <a:custGeom>
              <a:avLst/>
              <a:gdLst>
                <a:gd name="T0" fmla="*/ 2147483646 w 529"/>
                <a:gd name="T1" fmla="*/ 2147483646 h 401"/>
                <a:gd name="T2" fmla="*/ 2147483646 w 529"/>
                <a:gd name="T3" fmla="*/ 2147483646 h 401"/>
                <a:gd name="T4" fmla="*/ 2147483646 w 529"/>
                <a:gd name="T5" fmla="*/ 2147483646 h 401"/>
                <a:gd name="T6" fmla="*/ 2147483646 w 529"/>
                <a:gd name="T7" fmla="*/ 2147483646 h 401"/>
                <a:gd name="T8" fmla="*/ 2147483646 w 529"/>
                <a:gd name="T9" fmla="*/ 2147483646 h 401"/>
                <a:gd name="T10" fmla="*/ 2147483646 w 529"/>
                <a:gd name="T11" fmla="*/ 2147483646 h 401"/>
                <a:gd name="T12" fmla="*/ 2147483646 w 529"/>
                <a:gd name="T13" fmla="*/ 2147483646 h 401"/>
                <a:gd name="T14" fmla="*/ 2147483646 w 529"/>
                <a:gd name="T15" fmla="*/ 2147483646 h 401"/>
                <a:gd name="T16" fmla="*/ 2147483646 w 529"/>
                <a:gd name="T17" fmla="*/ 2147483646 h 401"/>
                <a:gd name="T18" fmla="*/ 2147483646 w 529"/>
                <a:gd name="T19" fmla="*/ 2147483646 h 401"/>
                <a:gd name="T20" fmla="*/ 2147483646 w 529"/>
                <a:gd name="T21" fmla="*/ 2147483646 h 401"/>
                <a:gd name="T22" fmla="*/ 2147483646 w 529"/>
                <a:gd name="T23" fmla="*/ 2147483646 h 401"/>
                <a:gd name="T24" fmla="*/ 2147483646 w 529"/>
                <a:gd name="T25" fmla="*/ 2147483646 h 401"/>
                <a:gd name="T26" fmla="*/ 2147483646 w 529"/>
                <a:gd name="T27" fmla="*/ 2147483646 h 401"/>
                <a:gd name="T28" fmla="*/ 2147483646 w 529"/>
                <a:gd name="T29" fmla="*/ 2147483646 h 401"/>
                <a:gd name="T30" fmla="*/ 2147483646 w 529"/>
                <a:gd name="T31" fmla="*/ 2147483646 h 401"/>
                <a:gd name="T32" fmla="*/ 2147483646 w 529"/>
                <a:gd name="T33" fmla="*/ 2147483646 h 401"/>
                <a:gd name="T34" fmla="*/ 2147483646 w 529"/>
                <a:gd name="T35" fmla="*/ 2147483646 h 401"/>
                <a:gd name="T36" fmla="*/ 2147483646 w 529"/>
                <a:gd name="T37" fmla="*/ 0 h 401"/>
                <a:gd name="T38" fmla="*/ 2147483646 w 529"/>
                <a:gd name="T39" fmla="*/ 2147483646 h 401"/>
                <a:gd name="T40" fmla="*/ 2147483646 w 529"/>
                <a:gd name="T41" fmla="*/ 2147483646 h 401"/>
                <a:gd name="T42" fmla="*/ 2147483646 w 529"/>
                <a:gd name="T43" fmla="*/ 2147483646 h 401"/>
                <a:gd name="T44" fmla="*/ 2147483646 w 529"/>
                <a:gd name="T45" fmla="*/ 2147483646 h 401"/>
                <a:gd name="T46" fmla="*/ 2147483646 w 529"/>
                <a:gd name="T47" fmla="*/ 2147483646 h 401"/>
                <a:gd name="T48" fmla="*/ 0 w 529"/>
                <a:gd name="T49" fmla="*/ 2147483646 h 401"/>
                <a:gd name="T50" fmla="*/ 2147483646 w 529"/>
                <a:gd name="T51" fmla="*/ 2147483646 h 401"/>
                <a:gd name="T52" fmla="*/ 2147483646 w 529"/>
                <a:gd name="T53" fmla="*/ 2147483646 h 401"/>
                <a:gd name="T54" fmla="*/ 2147483646 w 529"/>
                <a:gd name="T55" fmla="*/ 2147483646 h 401"/>
                <a:gd name="T56" fmla="*/ 2147483646 w 529"/>
                <a:gd name="T57" fmla="*/ 2147483646 h 401"/>
                <a:gd name="T58" fmla="*/ 2147483646 w 529"/>
                <a:gd name="T59" fmla="*/ 2147483646 h 401"/>
                <a:gd name="T60" fmla="*/ 2147483646 w 529"/>
                <a:gd name="T61" fmla="*/ 2147483646 h 401"/>
                <a:gd name="T62" fmla="*/ 2147483646 w 529"/>
                <a:gd name="T63" fmla="*/ 2147483646 h 401"/>
                <a:gd name="T64" fmla="*/ 2147483646 w 529"/>
                <a:gd name="T65" fmla="*/ 2147483646 h 401"/>
                <a:gd name="T66" fmla="*/ 2147483646 w 529"/>
                <a:gd name="T67" fmla="*/ 2147483646 h 401"/>
                <a:gd name="T68" fmla="*/ 2147483646 w 529"/>
                <a:gd name="T69" fmla="*/ 2147483646 h 401"/>
                <a:gd name="T70" fmla="*/ 2147483646 w 529"/>
                <a:gd name="T71" fmla="*/ 2147483646 h 401"/>
                <a:gd name="T72" fmla="*/ 2147483646 w 529"/>
                <a:gd name="T73" fmla="*/ 2147483646 h 401"/>
                <a:gd name="T74" fmla="*/ 2147483646 w 529"/>
                <a:gd name="T75" fmla="*/ 2147483646 h 401"/>
                <a:gd name="T76" fmla="*/ 2147483646 w 529"/>
                <a:gd name="T77" fmla="*/ 2147483646 h 401"/>
                <a:gd name="T78" fmla="*/ 2147483646 w 529"/>
                <a:gd name="T79" fmla="*/ 2147483646 h 401"/>
                <a:gd name="T80" fmla="*/ 2147483646 w 529"/>
                <a:gd name="T81" fmla="*/ 2147483646 h 401"/>
                <a:gd name="T82" fmla="*/ 2147483646 w 529"/>
                <a:gd name="T83" fmla="*/ 2147483646 h 401"/>
                <a:gd name="T84" fmla="*/ 2147483646 w 529"/>
                <a:gd name="T85" fmla="*/ 2147483646 h 401"/>
                <a:gd name="T86" fmla="*/ 2147483646 w 529"/>
                <a:gd name="T87" fmla="*/ 2147483646 h 401"/>
                <a:gd name="T88" fmla="*/ 2147483646 w 529"/>
                <a:gd name="T89" fmla="*/ 2147483646 h 401"/>
                <a:gd name="T90" fmla="*/ 2147483646 w 529"/>
                <a:gd name="T91" fmla="*/ 2147483646 h 401"/>
                <a:gd name="T92" fmla="*/ 2147483646 w 529"/>
                <a:gd name="T93" fmla="*/ 2147483646 h 401"/>
                <a:gd name="T94" fmla="*/ 2147483646 w 529"/>
                <a:gd name="T95" fmla="*/ 2147483646 h 401"/>
                <a:gd name="T96" fmla="*/ 2147483646 w 529"/>
                <a:gd name="T97" fmla="*/ 2147483646 h 401"/>
                <a:gd name="T98" fmla="*/ 2147483646 w 529"/>
                <a:gd name="T99" fmla="*/ 2147483646 h 401"/>
                <a:gd name="T100" fmla="*/ 2147483646 w 529"/>
                <a:gd name="T101" fmla="*/ 2147483646 h 401"/>
                <a:gd name="T102" fmla="*/ 2147483646 w 529"/>
                <a:gd name="T103" fmla="*/ 2147483646 h 401"/>
                <a:gd name="T104" fmla="*/ 2147483646 w 529"/>
                <a:gd name="T105" fmla="*/ 2147483646 h 401"/>
                <a:gd name="T106" fmla="*/ 2147483646 w 529"/>
                <a:gd name="T107" fmla="*/ 2147483646 h 401"/>
                <a:gd name="T108" fmla="*/ 2147483646 w 529"/>
                <a:gd name="T109" fmla="*/ 2147483646 h 401"/>
                <a:gd name="T110" fmla="*/ 2147483646 w 529"/>
                <a:gd name="T111" fmla="*/ 2147483646 h 401"/>
                <a:gd name="T112" fmla="*/ 2147483646 w 529"/>
                <a:gd name="T113" fmla="*/ 2147483646 h 401"/>
                <a:gd name="T114" fmla="*/ 2147483646 w 529"/>
                <a:gd name="T115" fmla="*/ 2147483646 h 401"/>
                <a:gd name="T116" fmla="*/ 2147483646 w 529"/>
                <a:gd name="T117" fmla="*/ 2147483646 h 401"/>
                <a:gd name="T118" fmla="*/ 2147483646 w 529"/>
                <a:gd name="T119" fmla="*/ 2147483646 h 40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29" h="401">
                  <a:moveTo>
                    <a:pt x="528" y="144"/>
                  </a:moveTo>
                  <a:lnTo>
                    <a:pt x="480" y="144"/>
                  </a:lnTo>
                  <a:lnTo>
                    <a:pt x="456" y="120"/>
                  </a:lnTo>
                  <a:lnTo>
                    <a:pt x="424" y="152"/>
                  </a:lnTo>
                  <a:lnTo>
                    <a:pt x="416" y="136"/>
                  </a:lnTo>
                  <a:lnTo>
                    <a:pt x="408" y="160"/>
                  </a:lnTo>
                  <a:lnTo>
                    <a:pt x="360" y="128"/>
                  </a:lnTo>
                  <a:lnTo>
                    <a:pt x="360" y="88"/>
                  </a:lnTo>
                  <a:lnTo>
                    <a:pt x="344" y="96"/>
                  </a:lnTo>
                  <a:lnTo>
                    <a:pt x="352" y="128"/>
                  </a:lnTo>
                  <a:lnTo>
                    <a:pt x="328" y="128"/>
                  </a:lnTo>
                  <a:lnTo>
                    <a:pt x="312" y="104"/>
                  </a:lnTo>
                  <a:lnTo>
                    <a:pt x="296" y="104"/>
                  </a:lnTo>
                  <a:lnTo>
                    <a:pt x="248" y="56"/>
                  </a:lnTo>
                  <a:lnTo>
                    <a:pt x="216" y="72"/>
                  </a:lnTo>
                  <a:lnTo>
                    <a:pt x="216" y="56"/>
                  </a:lnTo>
                  <a:lnTo>
                    <a:pt x="160" y="64"/>
                  </a:lnTo>
                  <a:lnTo>
                    <a:pt x="120" y="40"/>
                  </a:lnTo>
                  <a:lnTo>
                    <a:pt x="120" y="0"/>
                  </a:lnTo>
                  <a:lnTo>
                    <a:pt x="104" y="8"/>
                  </a:lnTo>
                  <a:lnTo>
                    <a:pt x="64" y="8"/>
                  </a:lnTo>
                  <a:lnTo>
                    <a:pt x="72" y="56"/>
                  </a:lnTo>
                  <a:lnTo>
                    <a:pt x="48" y="56"/>
                  </a:lnTo>
                  <a:lnTo>
                    <a:pt x="8" y="32"/>
                  </a:lnTo>
                  <a:lnTo>
                    <a:pt x="0" y="56"/>
                  </a:lnTo>
                  <a:lnTo>
                    <a:pt x="32" y="88"/>
                  </a:lnTo>
                  <a:lnTo>
                    <a:pt x="24" y="120"/>
                  </a:lnTo>
                  <a:lnTo>
                    <a:pt x="48" y="160"/>
                  </a:lnTo>
                  <a:lnTo>
                    <a:pt x="88" y="136"/>
                  </a:lnTo>
                  <a:lnTo>
                    <a:pt x="112" y="184"/>
                  </a:lnTo>
                  <a:lnTo>
                    <a:pt x="112" y="224"/>
                  </a:lnTo>
                  <a:lnTo>
                    <a:pt x="152" y="224"/>
                  </a:lnTo>
                  <a:lnTo>
                    <a:pt x="168" y="264"/>
                  </a:lnTo>
                  <a:lnTo>
                    <a:pt x="176" y="232"/>
                  </a:lnTo>
                  <a:lnTo>
                    <a:pt x="208" y="280"/>
                  </a:lnTo>
                  <a:lnTo>
                    <a:pt x="232" y="320"/>
                  </a:lnTo>
                  <a:lnTo>
                    <a:pt x="232" y="344"/>
                  </a:lnTo>
                  <a:lnTo>
                    <a:pt x="264" y="400"/>
                  </a:lnTo>
                  <a:lnTo>
                    <a:pt x="288" y="376"/>
                  </a:lnTo>
                  <a:lnTo>
                    <a:pt x="304" y="328"/>
                  </a:lnTo>
                  <a:lnTo>
                    <a:pt x="320" y="320"/>
                  </a:lnTo>
                  <a:lnTo>
                    <a:pt x="336" y="328"/>
                  </a:lnTo>
                  <a:lnTo>
                    <a:pt x="328" y="344"/>
                  </a:lnTo>
                  <a:lnTo>
                    <a:pt x="376" y="344"/>
                  </a:lnTo>
                  <a:lnTo>
                    <a:pt x="392" y="328"/>
                  </a:lnTo>
                  <a:lnTo>
                    <a:pt x="392" y="312"/>
                  </a:lnTo>
                  <a:lnTo>
                    <a:pt x="384" y="296"/>
                  </a:lnTo>
                  <a:lnTo>
                    <a:pt x="432" y="272"/>
                  </a:lnTo>
                  <a:lnTo>
                    <a:pt x="440" y="264"/>
                  </a:lnTo>
                  <a:lnTo>
                    <a:pt x="440" y="248"/>
                  </a:lnTo>
                  <a:lnTo>
                    <a:pt x="456" y="240"/>
                  </a:lnTo>
                  <a:lnTo>
                    <a:pt x="456" y="192"/>
                  </a:lnTo>
                  <a:lnTo>
                    <a:pt x="472" y="192"/>
                  </a:lnTo>
                  <a:lnTo>
                    <a:pt x="480" y="216"/>
                  </a:lnTo>
                  <a:lnTo>
                    <a:pt x="504" y="232"/>
                  </a:lnTo>
                  <a:lnTo>
                    <a:pt x="512" y="224"/>
                  </a:lnTo>
                  <a:lnTo>
                    <a:pt x="504" y="208"/>
                  </a:lnTo>
                  <a:lnTo>
                    <a:pt x="504" y="192"/>
                  </a:lnTo>
                  <a:lnTo>
                    <a:pt x="528" y="184"/>
                  </a:lnTo>
                  <a:lnTo>
                    <a:pt x="528" y="1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0" name="Freeform 9"/>
            <p:cNvSpPr>
              <a:spLocks/>
            </p:cNvSpPr>
            <p:nvPr/>
          </p:nvSpPr>
          <p:spPr bwMode="gray">
            <a:xfrm>
              <a:off x="11248415" y="1179246"/>
              <a:ext cx="653416" cy="675161"/>
            </a:xfrm>
            <a:custGeom>
              <a:avLst/>
              <a:gdLst>
                <a:gd name="T0" fmla="*/ 2147483646 w 377"/>
                <a:gd name="T1" fmla="*/ 2147483646 h 393"/>
                <a:gd name="T2" fmla="*/ 2147483646 w 377"/>
                <a:gd name="T3" fmla="*/ 2147483646 h 393"/>
                <a:gd name="T4" fmla="*/ 2147483646 w 377"/>
                <a:gd name="T5" fmla="*/ 2147483646 h 393"/>
                <a:gd name="T6" fmla="*/ 2147483646 w 377"/>
                <a:gd name="T7" fmla="*/ 2147483646 h 393"/>
                <a:gd name="T8" fmla="*/ 2147483646 w 377"/>
                <a:gd name="T9" fmla="*/ 2147483646 h 393"/>
                <a:gd name="T10" fmla="*/ 2147483646 w 377"/>
                <a:gd name="T11" fmla="*/ 2147483646 h 393"/>
                <a:gd name="T12" fmla="*/ 2147483646 w 377"/>
                <a:gd name="T13" fmla="*/ 0 h 393"/>
                <a:gd name="T14" fmla="*/ 2147483646 w 377"/>
                <a:gd name="T15" fmla="*/ 0 h 393"/>
                <a:gd name="T16" fmla="*/ 2147483646 w 377"/>
                <a:gd name="T17" fmla="*/ 2147483646 h 393"/>
                <a:gd name="T18" fmla="*/ 2147483646 w 377"/>
                <a:gd name="T19" fmla="*/ 2147483646 h 393"/>
                <a:gd name="T20" fmla="*/ 2147483646 w 377"/>
                <a:gd name="T21" fmla="*/ 2147483646 h 393"/>
                <a:gd name="T22" fmla="*/ 2147483646 w 377"/>
                <a:gd name="T23" fmla="*/ 2147483646 h 393"/>
                <a:gd name="T24" fmla="*/ 2147483646 w 377"/>
                <a:gd name="T25" fmla="*/ 2147483646 h 393"/>
                <a:gd name="T26" fmla="*/ 2147483646 w 377"/>
                <a:gd name="T27" fmla="*/ 2147483646 h 393"/>
                <a:gd name="T28" fmla="*/ 2147483646 w 377"/>
                <a:gd name="T29" fmla="*/ 2147483646 h 393"/>
                <a:gd name="T30" fmla="*/ 2147483646 w 377"/>
                <a:gd name="T31" fmla="*/ 2147483646 h 393"/>
                <a:gd name="T32" fmla="*/ 2147483646 w 377"/>
                <a:gd name="T33" fmla="*/ 2147483646 h 393"/>
                <a:gd name="T34" fmla="*/ 2147483646 w 377"/>
                <a:gd name="T35" fmla="*/ 2147483646 h 393"/>
                <a:gd name="T36" fmla="*/ 2147483646 w 377"/>
                <a:gd name="T37" fmla="*/ 2147483646 h 393"/>
                <a:gd name="T38" fmla="*/ 0 w 377"/>
                <a:gd name="T39" fmla="*/ 2147483646 h 393"/>
                <a:gd name="T40" fmla="*/ 2147483646 w 377"/>
                <a:gd name="T41" fmla="*/ 2147483646 h 393"/>
                <a:gd name="T42" fmla="*/ 2147483646 w 377"/>
                <a:gd name="T43" fmla="*/ 2147483646 h 393"/>
                <a:gd name="T44" fmla="*/ 2147483646 w 377"/>
                <a:gd name="T45" fmla="*/ 2147483646 h 393"/>
                <a:gd name="T46" fmla="*/ 2147483646 w 377"/>
                <a:gd name="T47" fmla="*/ 2147483646 h 393"/>
                <a:gd name="T48" fmla="*/ 2147483646 w 377"/>
                <a:gd name="T49" fmla="*/ 2147483646 h 393"/>
                <a:gd name="T50" fmla="*/ 2147483646 w 377"/>
                <a:gd name="T51" fmla="*/ 2147483646 h 393"/>
                <a:gd name="T52" fmla="*/ 2147483646 w 377"/>
                <a:gd name="T53" fmla="*/ 2147483646 h 393"/>
                <a:gd name="T54" fmla="*/ 2147483646 w 377"/>
                <a:gd name="T55" fmla="*/ 2147483646 h 393"/>
                <a:gd name="T56" fmla="*/ 2147483646 w 377"/>
                <a:gd name="T57" fmla="*/ 2147483646 h 393"/>
                <a:gd name="T58" fmla="*/ 2147483646 w 377"/>
                <a:gd name="T59" fmla="*/ 2147483646 h 393"/>
                <a:gd name="T60" fmla="*/ 2147483646 w 377"/>
                <a:gd name="T61" fmla="*/ 2147483646 h 393"/>
                <a:gd name="T62" fmla="*/ 2147483646 w 377"/>
                <a:gd name="T63" fmla="*/ 2147483646 h 393"/>
                <a:gd name="T64" fmla="*/ 2147483646 w 377"/>
                <a:gd name="T65" fmla="*/ 2147483646 h 393"/>
                <a:gd name="T66" fmla="*/ 2147483646 w 377"/>
                <a:gd name="T67" fmla="*/ 2147483646 h 393"/>
                <a:gd name="T68" fmla="*/ 2147483646 w 377"/>
                <a:gd name="T69" fmla="*/ 2147483646 h 393"/>
                <a:gd name="T70" fmla="*/ 2147483646 w 377"/>
                <a:gd name="T71" fmla="*/ 2147483646 h 393"/>
                <a:gd name="T72" fmla="*/ 2147483646 w 377"/>
                <a:gd name="T73" fmla="*/ 2147483646 h 393"/>
                <a:gd name="T74" fmla="*/ 2147483646 w 377"/>
                <a:gd name="T75" fmla="*/ 2147483646 h 393"/>
                <a:gd name="T76" fmla="*/ 2147483646 w 377"/>
                <a:gd name="T77" fmla="*/ 2147483646 h 393"/>
                <a:gd name="T78" fmla="*/ 2147483646 w 377"/>
                <a:gd name="T79" fmla="*/ 2147483646 h 393"/>
                <a:gd name="T80" fmla="*/ 2147483646 w 377"/>
                <a:gd name="T81" fmla="*/ 2147483646 h 393"/>
                <a:gd name="T82" fmla="*/ 2147483646 w 377"/>
                <a:gd name="T83" fmla="*/ 2147483646 h 393"/>
                <a:gd name="T84" fmla="*/ 2147483646 w 377"/>
                <a:gd name="T85" fmla="*/ 2147483646 h 393"/>
                <a:gd name="T86" fmla="*/ 2147483646 w 377"/>
                <a:gd name="T87" fmla="*/ 2147483646 h 393"/>
                <a:gd name="T88" fmla="*/ 2147483646 w 377"/>
                <a:gd name="T89" fmla="*/ 2147483646 h 393"/>
                <a:gd name="T90" fmla="*/ 2147483646 w 377"/>
                <a:gd name="T91" fmla="*/ 2147483646 h 39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77" h="393">
                  <a:moveTo>
                    <a:pt x="376" y="176"/>
                  </a:moveTo>
                  <a:lnTo>
                    <a:pt x="336" y="120"/>
                  </a:lnTo>
                  <a:lnTo>
                    <a:pt x="344" y="96"/>
                  </a:lnTo>
                  <a:lnTo>
                    <a:pt x="312" y="40"/>
                  </a:lnTo>
                  <a:lnTo>
                    <a:pt x="288" y="8"/>
                  </a:lnTo>
                  <a:lnTo>
                    <a:pt x="280" y="40"/>
                  </a:lnTo>
                  <a:lnTo>
                    <a:pt x="264" y="0"/>
                  </a:lnTo>
                  <a:lnTo>
                    <a:pt x="232" y="0"/>
                  </a:lnTo>
                  <a:lnTo>
                    <a:pt x="240" y="24"/>
                  </a:lnTo>
                  <a:lnTo>
                    <a:pt x="200" y="56"/>
                  </a:lnTo>
                  <a:lnTo>
                    <a:pt x="176" y="56"/>
                  </a:lnTo>
                  <a:lnTo>
                    <a:pt x="48" y="144"/>
                  </a:lnTo>
                  <a:lnTo>
                    <a:pt x="24" y="112"/>
                  </a:lnTo>
                  <a:lnTo>
                    <a:pt x="8" y="112"/>
                  </a:lnTo>
                  <a:lnTo>
                    <a:pt x="16" y="136"/>
                  </a:lnTo>
                  <a:lnTo>
                    <a:pt x="16" y="160"/>
                  </a:lnTo>
                  <a:lnTo>
                    <a:pt x="24" y="184"/>
                  </a:lnTo>
                  <a:lnTo>
                    <a:pt x="8" y="184"/>
                  </a:lnTo>
                  <a:lnTo>
                    <a:pt x="8" y="216"/>
                  </a:lnTo>
                  <a:lnTo>
                    <a:pt x="0" y="232"/>
                  </a:lnTo>
                  <a:lnTo>
                    <a:pt x="32" y="240"/>
                  </a:lnTo>
                  <a:lnTo>
                    <a:pt x="64" y="296"/>
                  </a:lnTo>
                  <a:lnTo>
                    <a:pt x="104" y="240"/>
                  </a:lnTo>
                  <a:lnTo>
                    <a:pt x="120" y="208"/>
                  </a:lnTo>
                  <a:lnTo>
                    <a:pt x="160" y="200"/>
                  </a:lnTo>
                  <a:lnTo>
                    <a:pt x="184" y="216"/>
                  </a:lnTo>
                  <a:lnTo>
                    <a:pt x="184" y="224"/>
                  </a:lnTo>
                  <a:lnTo>
                    <a:pt x="192" y="224"/>
                  </a:lnTo>
                  <a:lnTo>
                    <a:pt x="168" y="280"/>
                  </a:lnTo>
                  <a:lnTo>
                    <a:pt x="152" y="280"/>
                  </a:lnTo>
                  <a:lnTo>
                    <a:pt x="160" y="312"/>
                  </a:lnTo>
                  <a:lnTo>
                    <a:pt x="152" y="320"/>
                  </a:lnTo>
                  <a:lnTo>
                    <a:pt x="168" y="320"/>
                  </a:lnTo>
                  <a:lnTo>
                    <a:pt x="136" y="376"/>
                  </a:lnTo>
                  <a:lnTo>
                    <a:pt x="144" y="392"/>
                  </a:lnTo>
                  <a:lnTo>
                    <a:pt x="160" y="376"/>
                  </a:lnTo>
                  <a:lnTo>
                    <a:pt x="168" y="352"/>
                  </a:lnTo>
                  <a:lnTo>
                    <a:pt x="184" y="352"/>
                  </a:lnTo>
                  <a:lnTo>
                    <a:pt x="200" y="336"/>
                  </a:lnTo>
                  <a:lnTo>
                    <a:pt x="200" y="312"/>
                  </a:lnTo>
                  <a:lnTo>
                    <a:pt x="256" y="280"/>
                  </a:lnTo>
                  <a:lnTo>
                    <a:pt x="304" y="264"/>
                  </a:lnTo>
                  <a:lnTo>
                    <a:pt x="312" y="224"/>
                  </a:lnTo>
                  <a:lnTo>
                    <a:pt x="344" y="200"/>
                  </a:lnTo>
                  <a:lnTo>
                    <a:pt x="368" y="192"/>
                  </a:lnTo>
                  <a:lnTo>
                    <a:pt x="376" y="17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1" name="Freeform 10"/>
            <p:cNvSpPr>
              <a:spLocks/>
            </p:cNvSpPr>
            <p:nvPr/>
          </p:nvSpPr>
          <p:spPr bwMode="gray">
            <a:xfrm>
              <a:off x="10750779" y="1332203"/>
              <a:ext cx="610146" cy="919269"/>
            </a:xfrm>
            <a:custGeom>
              <a:avLst/>
              <a:gdLst>
                <a:gd name="T0" fmla="*/ 2147483646 w 353"/>
                <a:gd name="T1" fmla="*/ 2147483646 h 537"/>
                <a:gd name="T2" fmla="*/ 2147483646 w 353"/>
                <a:gd name="T3" fmla="*/ 2147483646 h 537"/>
                <a:gd name="T4" fmla="*/ 2147483646 w 353"/>
                <a:gd name="T5" fmla="*/ 2147483646 h 537"/>
                <a:gd name="T6" fmla="*/ 2147483646 w 353"/>
                <a:gd name="T7" fmla="*/ 0 h 537"/>
                <a:gd name="T8" fmla="*/ 2147483646 w 353"/>
                <a:gd name="T9" fmla="*/ 2147483646 h 537"/>
                <a:gd name="T10" fmla="*/ 2147483646 w 353"/>
                <a:gd name="T11" fmla="*/ 2147483646 h 537"/>
                <a:gd name="T12" fmla="*/ 2147483646 w 353"/>
                <a:gd name="T13" fmla="*/ 2147483646 h 537"/>
                <a:gd name="T14" fmla="*/ 2147483646 w 353"/>
                <a:gd name="T15" fmla="*/ 2147483646 h 537"/>
                <a:gd name="T16" fmla="*/ 2147483646 w 353"/>
                <a:gd name="T17" fmla="*/ 2147483646 h 537"/>
                <a:gd name="T18" fmla="*/ 2147483646 w 353"/>
                <a:gd name="T19" fmla="*/ 2147483646 h 537"/>
                <a:gd name="T20" fmla="*/ 2147483646 w 353"/>
                <a:gd name="T21" fmla="*/ 2147483646 h 537"/>
                <a:gd name="T22" fmla="*/ 2147483646 w 353"/>
                <a:gd name="T23" fmla="*/ 2147483646 h 537"/>
                <a:gd name="T24" fmla="*/ 2147483646 w 353"/>
                <a:gd name="T25" fmla="*/ 2147483646 h 537"/>
                <a:gd name="T26" fmla="*/ 2147483646 w 353"/>
                <a:gd name="T27" fmla="*/ 2147483646 h 537"/>
                <a:gd name="T28" fmla="*/ 2147483646 w 353"/>
                <a:gd name="T29" fmla="*/ 2147483646 h 537"/>
                <a:gd name="T30" fmla="*/ 2147483646 w 353"/>
                <a:gd name="T31" fmla="*/ 2147483646 h 537"/>
                <a:gd name="T32" fmla="*/ 2147483646 w 353"/>
                <a:gd name="T33" fmla="*/ 2147483646 h 537"/>
                <a:gd name="T34" fmla="*/ 2147483646 w 353"/>
                <a:gd name="T35" fmla="*/ 2147483646 h 537"/>
                <a:gd name="T36" fmla="*/ 2147483646 w 353"/>
                <a:gd name="T37" fmla="*/ 2147483646 h 537"/>
                <a:gd name="T38" fmla="*/ 2147483646 w 353"/>
                <a:gd name="T39" fmla="*/ 2147483646 h 537"/>
                <a:gd name="T40" fmla="*/ 2147483646 w 353"/>
                <a:gd name="T41" fmla="*/ 2147483646 h 537"/>
                <a:gd name="T42" fmla="*/ 2147483646 w 353"/>
                <a:gd name="T43" fmla="*/ 2147483646 h 537"/>
                <a:gd name="T44" fmla="*/ 2147483646 w 353"/>
                <a:gd name="T45" fmla="*/ 2147483646 h 537"/>
                <a:gd name="T46" fmla="*/ 2147483646 w 353"/>
                <a:gd name="T47" fmla="*/ 2147483646 h 537"/>
                <a:gd name="T48" fmla="*/ 2147483646 w 353"/>
                <a:gd name="T49" fmla="*/ 2147483646 h 537"/>
                <a:gd name="T50" fmla="*/ 2147483646 w 353"/>
                <a:gd name="T51" fmla="*/ 2147483646 h 537"/>
                <a:gd name="T52" fmla="*/ 2147483646 w 353"/>
                <a:gd name="T53" fmla="*/ 2147483646 h 537"/>
                <a:gd name="T54" fmla="*/ 2147483646 w 353"/>
                <a:gd name="T55" fmla="*/ 2147483646 h 537"/>
                <a:gd name="T56" fmla="*/ 2147483646 w 353"/>
                <a:gd name="T57" fmla="*/ 2147483646 h 537"/>
                <a:gd name="T58" fmla="*/ 2147483646 w 353"/>
                <a:gd name="T59" fmla="*/ 2147483646 h 537"/>
                <a:gd name="T60" fmla="*/ 2147483646 w 353"/>
                <a:gd name="T61" fmla="*/ 2147483646 h 537"/>
                <a:gd name="T62" fmla="*/ 2147483646 w 353"/>
                <a:gd name="T63" fmla="*/ 2147483646 h 537"/>
                <a:gd name="T64" fmla="*/ 2147483646 w 353"/>
                <a:gd name="T65" fmla="*/ 2147483646 h 5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53" h="537">
                  <a:moveTo>
                    <a:pt x="352" y="208"/>
                  </a:moveTo>
                  <a:lnTo>
                    <a:pt x="320" y="160"/>
                  </a:lnTo>
                  <a:lnTo>
                    <a:pt x="288" y="152"/>
                  </a:lnTo>
                  <a:lnTo>
                    <a:pt x="296" y="96"/>
                  </a:lnTo>
                  <a:lnTo>
                    <a:pt x="264" y="104"/>
                  </a:lnTo>
                  <a:lnTo>
                    <a:pt x="248" y="88"/>
                  </a:lnTo>
                  <a:lnTo>
                    <a:pt x="248" y="48"/>
                  </a:lnTo>
                  <a:lnTo>
                    <a:pt x="224" y="0"/>
                  </a:lnTo>
                  <a:lnTo>
                    <a:pt x="176" y="24"/>
                  </a:lnTo>
                  <a:lnTo>
                    <a:pt x="176" y="64"/>
                  </a:lnTo>
                  <a:lnTo>
                    <a:pt x="144" y="56"/>
                  </a:lnTo>
                  <a:lnTo>
                    <a:pt x="136" y="80"/>
                  </a:lnTo>
                  <a:lnTo>
                    <a:pt x="112" y="72"/>
                  </a:lnTo>
                  <a:lnTo>
                    <a:pt x="80" y="104"/>
                  </a:lnTo>
                  <a:lnTo>
                    <a:pt x="56" y="56"/>
                  </a:lnTo>
                  <a:lnTo>
                    <a:pt x="32" y="72"/>
                  </a:lnTo>
                  <a:lnTo>
                    <a:pt x="24" y="112"/>
                  </a:lnTo>
                  <a:lnTo>
                    <a:pt x="8" y="120"/>
                  </a:lnTo>
                  <a:lnTo>
                    <a:pt x="32" y="184"/>
                  </a:lnTo>
                  <a:lnTo>
                    <a:pt x="56" y="200"/>
                  </a:lnTo>
                  <a:lnTo>
                    <a:pt x="32" y="216"/>
                  </a:lnTo>
                  <a:lnTo>
                    <a:pt x="24" y="232"/>
                  </a:lnTo>
                  <a:lnTo>
                    <a:pt x="56" y="232"/>
                  </a:lnTo>
                  <a:lnTo>
                    <a:pt x="64" y="272"/>
                  </a:lnTo>
                  <a:lnTo>
                    <a:pt x="48" y="304"/>
                  </a:lnTo>
                  <a:lnTo>
                    <a:pt x="32" y="288"/>
                  </a:lnTo>
                  <a:lnTo>
                    <a:pt x="16" y="304"/>
                  </a:lnTo>
                  <a:lnTo>
                    <a:pt x="16" y="328"/>
                  </a:lnTo>
                  <a:lnTo>
                    <a:pt x="0" y="344"/>
                  </a:lnTo>
                  <a:lnTo>
                    <a:pt x="32" y="400"/>
                  </a:lnTo>
                  <a:lnTo>
                    <a:pt x="8" y="488"/>
                  </a:lnTo>
                  <a:lnTo>
                    <a:pt x="24" y="512"/>
                  </a:lnTo>
                  <a:lnTo>
                    <a:pt x="72" y="512"/>
                  </a:lnTo>
                  <a:lnTo>
                    <a:pt x="88" y="528"/>
                  </a:lnTo>
                  <a:lnTo>
                    <a:pt x="128" y="536"/>
                  </a:lnTo>
                  <a:lnTo>
                    <a:pt x="112" y="512"/>
                  </a:lnTo>
                  <a:lnTo>
                    <a:pt x="120" y="480"/>
                  </a:lnTo>
                  <a:lnTo>
                    <a:pt x="152" y="424"/>
                  </a:lnTo>
                  <a:lnTo>
                    <a:pt x="192" y="384"/>
                  </a:lnTo>
                  <a:lnTo>
                    <a:pt x="232" y="376"/>
                  </a:lnTo>
                  <a:lnTo>
                    <a:pt x="248" y="360"/>
                  </a:lnTo>
                  <a:lnTo>
                    <a:pt x="240" y="344"/>
                  </a:lnTo>
                  <a:lnTo>
                    <a:pt x="224" y="312"/>
                  </a:lnTo>
                  <a:lnTo>
                    <a:pt x="192" y="320"/>
                  </a:lnTo>
                  <a:lnTo>
                    <a:pt x="176" y="312"/>
                  </a:lnTo>
                  <a:lnTo>
                    <a:pt x="184" y="288"/>
                  </a:lnTo>
                  <a:lnTo>
                    <a:pt x="184" y="248"/>
                  </a:lnTo>
                  <a:lnTo>
                    <a:pt x="160" y="264"/>
                  </a:lnTo>
                  <a:lnTo>
                    <a:pt x="128" y="256"/>
                  </a:lnTo>
                  <a:lnTo>
                    <a:pt x="104" y="256"/>
                  </a:lnTo>
                  <a:lnTo>
                    <a:pt x="104" y="224"/>
                  </a:lnTo>
                  <a:lnTo>
                    <a:pt x="136" y="168"/>
                  </a:lnTo>
                  <a:lnTo>
                    <a:pt x="152" y="168"/>
                  </a:lnTo>
                  <a:lnTo>
                    <a:pt x="160" y="136"/>
                  </a:lnTo>
                  <a:lnTo>
                    <a:pt x="176" y="136"/>
                  </a:lnTo>
                  <a:lnTo>
                    <a:pt x="192" y="152"/>
                  </a:lnTo>
                  <a:lnTo>
                    <a:pt x="216" y="152"/>
                  </a:lnTo>
                  <a:lnTo>
                    <a:pt x="208" y="184"/>
                  </a:lnTo>
                  <a:lnTo>
                    <a:pt x="208" y="200"/>
                  </a:lnTo>
                  <a:lnTo>
                    <a:pt x="224" y="200"/>
                  </a:lnTo>
                  <a:lnTo>
                    <a:pt x="224" y="232"/>
                  </a:lnTo>
                  <a:lnTo>
                    <a:pt x="256" y="256"/>
                  </a:lnTo>
                  <a:lnTo>
                    <a:pt x="264" y="280"/>
                  </a:lnTo>
                  <a:lnTo>
                    <a:pt x="272" y="288"/>
                  </a:lnTo>
                  <a:lnTo>
                    <a:pt x="312" y="256"/>
                  </a:lnTo>
                  <a:lnTo>
                    <a:pt x="328" y="216"/>
                  </a:lnTo>
                  <a:lnTo>
                    <a:pt x="352" y="20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2" name="Freeform 14"/>
            <p:cNvSpPr>
              <a:spLocks/>
            </p:cNvSpPr>
            <p:nvPr/>
          </p:nvSpPr>
          <p:spPr bwMode="gray">
            <a:xfrm>
              <a:off x="10915216" y="1934750"/>
              <a:ext cx="751500" cy="495941"/>
            </a:xfrm>
            <a:custGeom>
              <a:avLst/>
              <a:gdLst>
                <a:gd name="T0" fmla="*/ 2147483646 w 433"/>
                <a:gd name="T1" fmla="*/ 2147483646 h 289"/>
                <a:gd name="T2" fmla="*/ 2147483646 w 433"/>
                <a:gd name="T3" fmla="*/ 2147483646 h 289"/>
                <a:gd name="T4" fmla="*/ 2147483646 w 433"/>
                <a:gd name="T5" fmla="*/ 2147483646 h 289"/>
                <a:gd name="T6" fmla="*/ 2147483646 w 433"/>
                <a:gd name="T7" fmla="*/ 2147483646 h 289"/>
                <a:gd name="T8" fmla="*/ 2147483646 w 433"/>
                <a:gd name="T9" fmla="*/ 2147483646 h 289"/>
                <a:gd name="T10" fmla="*/ 2147483646 w 433"/>
                <a:gd name="T11" fmla="*/ 2147483646 h 289"/>
                <a:gd name="T12" fmla="*/ 2147483646 w 433"/>
                <a:gd name="T13" fmla="*/ 2147483646 h 289"/>
                <a:gd name="T14" fmla="*/ 2147483646 w 433"/>
                <a:gd name="T15" fmla="*/ 2147483646 h 289"/>
                <a:gd name="T16" fmla="*/ 2147483646 w 433"/>
                <a:gd name="T17" fmla="*/ 2147483646 h 289"/>
                <a:gd name="T18" fmla="*/ 2147483646 w 433"/>
                <a:gd name="T19" fmla="*/ 2147483646 h 289"/>
                <a:gd name="T20" fmla="*/ 0 w 433"/>
                <a:gd name="T21" fmla="*/ 2147483646 h 289"/>
                <a:gd name="T22" fmla="*/ 2147483646 w 433"/>
                <a:gd name="T23" fmla="*/ 2147483646 h 289"/>
                <a:gd name="T24" fmla="*/ 2147483646 w 433"/>
                <a:gd name="T25" fmla="*/ 2147483646 h 289"/>
                <a:gd name="T26" fmla="*/ 2147483646 w 433"/>
                <a:gd name="T27" fmla="*/ 2147483646 h 289"/>
                <a:gd name="T28" fmla="*/ 2147483646 w 433"/>
                <a:gd name="T29" fmla="*/ 2147483646 h 289"/>
                <a:gd name="T30" fmla="*/ 2147483646 w 433"/>
                <a:gd name="T31" fmla="*/ 2147483646 h 289"/>
                <a:gd name="T32" fmla="*/ 2147483646 w 433"/>
                <a:gd name="T33" fmla="*/ 2147483646 h 289"/>
                <a:gd name="T34" fmla="*/ 2147483646 w 433"/>
                <a:gd name="T35" fmla="*/ 2147483646 h 289"/>
                <a:gd name="T36" fmla="*/ 2147483646 w 433"/>
                <a:gd name="T37" fmla="*/ 2147483646 h 289"/>
                <a:gd name="T38" fmla="*/ 2147483646 w 433"/>
                <a:gd name="T39" fmla="*/ 2147483646 h 289"/>
                <a:gd name="T40" fmla="*/ 2147483646 w 433"/>
                <a:gd name="T41" fmla="*/ 2147483646 h 289"/>
                <a:gd name="T42" fmla="*/ 2147483646 w 433"/>
                <a:gd name="T43" fmla="*/ 2147483646 h 289"/>
                <a:gd name="T44" fmla="*/ 2147483646 w 433"/>
                <a:gd name="T45" fmla="*/ 2147483646 h 289"/>
                <a:gd name="T46" fmla="*/ 2147483646 w 433"/>
                <a:gd name="T47" fmla="*/ 2147483646 h 289"/>
                <a:gd name="T48" fmla="*/ 2147483646 w 433"/>
                <a:gd name="T49" fmla="*/ 2147483646 h 289"/>
                <a:gd name="T50" fmla="*/ 2147483646 w 433"/>
                <a:gd name="T51" fmla="*/ 2147483646 h 289"/>
                <a:gd name="T52" fmla="*/ 2147483646 w 433"/>
                <a:gd name="T53" fmla="*/ 2147483646 h 289"/>
                <a:gd name="T54" fmla="*/ 2147483646 w 433"/>
                <a:gd name="T55" fmla="*/ 2147483646 h 289"/>
                <a:gd name="T56" fmla="*/ 2147483646 w 433"/>
                <a:gd name="T57" fmla="*/ 2147483646 h 289"/>
                <a:gd name="T58" fmla="*/ 2147483646 w 433"/>
                <a:gd name="T59" fmla="*/ 2147483646 h 289"/>
                <a:gd name="T60" fmla="*/ 2147483646 w 433"/>
                <a:gd name="T61" fmla="*/ 2147483646 h 289"/>
                <a:gd name="T62" fmla="*/ 2147483646 w 433"/>
                <a:gd name="T63" fmla="*/ 2147483646 h 289"/>
                <a:gd name="T64" fmla="*/ 2147483646 w 433"/>
                <a:gd name="T65" fmla="*/ 2147483646 h 289"/>
                <a:gd name="T66" fmla="*/ 2147483646 w 433"/>
                <a:gd name="T67" fmla="*/ 2147483646 h 289"/>
                <a:gd name="T68" fmla="*/ 2147483646 w 433"/>
                <a:gd name="T69" fmla="*/ 2147483646 h 289"/>
                <a:gd name="T70" fmla="*/ 2147483646 w 433"/>
                <a:gd name="T71" fmla="*/ 2147483646 h 289"/>
                <a:gd name="T72" fmla="*/ 2147483646 w 433"/>
                <a:gd name="T73" fmla="*/ 2147483646 h 289"/>
                <a:gd name="T74" fmla="*/ 2147483646 w 433"/>
                <a:gd name="T75" fmla="*/ 2147483646 h 289"/>
                <a:gd name="T76" fmla="*/ 2147483646 w 433"/>
                <a:gd name="T77" fmla="*/ 2147483646 h 289"/>
                <a:gd name="T78" fmla="*/ 2147483646 w 433"/>
                <a:gd name="T79" fmla="*/ 0 h 289"/>
                <a:gd name="T80" fmla="*/ 2147483646 w 433"/>
                <a:gd name="T81" fmla="*/ 2147483646 h 289"/>
                <a:gd name="T82" fmla="*/ 2147483646 w 433"/>
                <a:gd name="T83" fmla="*/ 2147483646 h 289"/>
                <a:gd name="T84" fmla="*/ 2147483646 w 433"/>
                <a:gd name="T85" fmla="*/ 2147483646 h 289"/>
                <a:gd name="T86" fmla="*/ 2147483646 w 433"/>
                <a:gd name="T87" fmla="*/ 2147483646 h 289"/>
                <a:gd name="T88" fmla="*/ 2147483646 w 433"/>
                <a:gd name="T89" fmla="*/ 2147483646 h 289"/>
                <a:gd name="T90" fmla="*/ 2147483646 w 433"/>
                <a:gd name="T91" fmla="*/ 2147483646 h 289"/>
                <a:gd name="T92" fmla="*/ 2147483646 w 433"/>
                <a:gd name="T93" fmla="*/ 0 h 289"/>
                <a:gd name="T94" fmla="*/ 2147483646 w 433"/>
                <a:gd name="T95" fmla="*/ 0 h 289"/>
                <a:gd name="T96" fmla="*/ 2147483646 w 433"/>
                <a:gd name="T97" fmla="*/ 0 h 289"/>
                <a:gd name="T98" fmla="*/ 2147483646 w 433"/>
                <a:gd name="T99" fmla="*/ 2147483646 h 289"/>
                <a:gd name="T100" fmla="*/ 2147483646 w 433"/>
                <a:gd name="T101" fmla="*/ 2147483646 h 28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33" h="289">
                  <a:moveTo>
                    <a:pt x="152" y="8"/>
                  </a:moveTo>
                  <a:lnTo>
                    <a:pt x="136" y="24"/>
                  </a:lnTo>
                  <a:lnTo>
                    <a:pt x="96" y="32"/>
                  </a:lnTo>
                  <a:lnTo>
                    <a:pt x="56" y="72"/>
                  </a:lnTo>
                  <a:lnTo>
                    <a:pt x="16" y="128"/>
                  </a:lnTo>
                  <a:lnTo>
                    <a:pt x="16" y="160"/>
                  </a:lnTo>
                  <a:lnTo>
                    <a:pt x="32" y="184"/>
                  </a:lnTo>
                  <a:lnTo>
                    <a:pt x="48" y="176"/>
                  </a:lnTo>
                  <a:lnTo>
                    <a:pt x="64" y="176"/>
                  </a:lnTo>
                  <a:lnTo>
                    <a:pt x="8" y="224"/>
                  </a:lnTo>
                  <a:lnTo>
                    <a:pt x="0" y="248"/>
                  </a:lnTo>
                  <a:lnTo>
                    <a:pt x="16" y="256"/>
                  </a:lnTo>
                  <a:lnTo>
                    <a:pt x="48" y="288"/>
                  </a:lnTo>
                  <a:lnTo>
                    <a:pt x="80" y="288"/>
                  </a:lnTo>
                  <a:lnTo>
                    <a:pt x="96" y="272"/>
                  </a:lnTo>
                  <a:lnTo>
                    <a:pt x="96" y="256"/>
                  </a:lnTo>
                  <a:lnTo>
                    <a:pt x="112" y="264"/>
                  </a:lnTo>
                  <a:lnTo>
                    <a:pt x="120" y="272"/>
                  </a:lnTo>
                  <a:lnTo>
                    <a:pt x="152" y="288"/>
                  </a:lnTo>
                  <a:lnTo>
                    <a:pt x="168" y="272"/>
                  </a:lnTo>
                  <a:lnTo>
                    <a:pt x="192" y="272"/>
                  </a:lnTo>
                  <a:lnTo>
                    <a:pt x="192" y="288"/>
                  </a:lnTo>
                  <a:lnTo>
                    <a:pt x="208" y="280"/>
                  </a:lnTo>
                  <a:lnTo>
                    <a:pt x="240" y="232"/>
                  </a:lnTo>
                  <a:lnTo>
                    <a:pt x="256" y="232"/>
                  </a:lnTo>
                  <a:lnTo>
                    <a:pt x="296" y="168"/>
                  </a:lnTo>
                  <a:lnTo>
                    <a:pt x="296" y="144"/>
                  </a:lnTo>
                  <a:lnTo>
                    <a:pt x="304" y="136"/>
                  </a:lnTo>
                  <a:lnTo>
                    <a:pt x="312" y="152"/>
                  </a:lnTo>
                  <a:lnTo>
                    <a:pt x="344" y="96"/>
                  </a:lnTo>
                  <a:lnTo>
                    <a:pt x="376" y="80"/>
                  </a:lnTo>
                  <a:lnTo>
                    <a:pt x="376" y="88"/>
                  </a:lnTo>
                  <a:lnTo>
                    <a:pt x="400" y="64"/>
                  </a:lnTo>
                  <a:lnTo>
                    <a:pt x="416" y="72"/>
                  </a:lnTo>
                  <a:lnTo>
                    <a:pt x="432" y="24"/>
                  </a:lnTo>
                  <a:lnTo>
                    <a:pt x="424" y="16"/>
                  </a:lnTo>
                  <a:lnTo>
                    <a:pt x="400" y="16"/>
                  </a:lnTo>
                  <a:lnTo>
                    <a:pt x="384" y="24"/>
                  </a:lnTo>
                  <a:lnTo>
                    <a:pt x="344" y="24"/>
                  </a:lnTo>
                  <a:lnTo>
                    <a:pt x="328" y="0"/>
                  </a:lnTo>
                  <a:lnTo>
                    <a:pt x="272" y="40"/>
                  </a:lnTo>
                  <a:lnTo>
                    <a:pt x="264" y="64"/>
                  </a:lnTo>
                  <a:lnTo>
                    <a:pt x="248" y="64"/>
                  </a:lnTo>
                  <a:lnTo>
                    <a:pt x="200" y="64"/>
                  </a:lnTo>
                  <a:lnTo>
                    <a:pt x="200" y="48"/>
                  </a:lnTo>
                  <a:lnTo>
                    <a:pt x="216" y="32"/>
                  </a:lnTo>
                  <a:lnTo>
                    <a:pt x="200" y="0"/>
                  </a:lnTo>
                  <a:lnTo>
                    <a:pt x="176" y="0"/>
                  </a:lnTo>
                  <a:lnTo>
                    <a:pt x="168" y="0"/>
                  </a:lnTo>
                  <a:lnTo>
                    <a:pt x="160" y="16"/>
                  </a:lnTo>
                  <a:lnTo>
                    <a:pt x="152"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3" name="Freeform 18"/>
            <p:cNvSpPr>
              <a:spLocks/>
            </p:cNvSpPr>
            <p:nvPr/>
          </p:nvSpPr>
          <p:spPr bwMode="gray">
            <a:xfrm>
              <a:off x="11095520" y="3235634"/>
              <a:ext cx="473114" cy="631902"/>
            </a:xfrm>
            <a:custGeom>
              <a:avLst/>
              <a:gdLst>
                <a:gd name="T0" fmla="*/ 2147483646 w 273"/>
                <a:gd name="T1" fmla="*/ 2147483646 h 369"/>
                <a:gd name="T2" fmla="*/ 2147483646 w 273"/>
                <a:gd name="T3" fmla="*/ 2147483646 h 369"/>
                <a:gd name="T4" fmla="*/ 2147483646 w 273"/>
                <a:gd name="T5" fmla="*/ 2147483646 h 369"/>
                <a:gd name="T6" fmla="*/ 2147483646 w 273"/>
                <a:gd name="T7" fmla="*/ 2147483646 h 369"/>
                <a:gd name="T8" fmla="*/ 2147483646 w 273"/>
                <a:gd name="T9" fmla="*/ 2147483646 h 369"/>
                <a:gd name="T10" fmla="*/ 2147483646 w 273"/>
                <a:gd name="T11" fmla="*/ 2147483646 h 369"/>
                <a:gd name="T12" fmla="*/ 2147483646 w 273"/>
                <a:gd name="T13" fmla="*/ 2147483646 h 369"/>
                <a:gd name="T14" fmla="*/ 2147483646 w 273"/>
                <a:gd name="T15" fmla="*/ 2147483646 h 369"/>
                <a:gd name="T16" fmla="*/ 2147483646 w 273"/>
                <a:gd name="T17" fmla="*/ 2147483646 h 369"/>
                <a:gd name="T18" fmla="*/ 2147483646 w 273"/>
                <a:gd name="T19" fmla="*/ 2147483646 h 369"/>
                <a:gd name="T20" fmla="*/ 2147483646 w 273"/>
                <a:gd name="T21" fmla="*/ 2147483646 h 369"/>
                <a:gd name="T22" fmla="*/ 2147483646 w 273"/>
                <a:gd name="T23" fmla="*/ 2147483646 h 369"/>
                <a:gd name="T24" fmla="*/ 2147483646 w 273"/>
                <a:gd name="T25" fmla="*/ 0 h 369"/>
                <a:gd name="T26" fmla="*/ 2147483646 w 273"/>
                <a:gd name="T27" fmla="*/ 0 h 369"/>
                <a:gd name="T28" fmla="*/ 2147483646 w 273"/>
                <a:gd name="T29" fmla="*/ 2147483646 h 369"/>
                <a:gd name="T30" fmla="*/ 2147483646 w 273"/>
                <a:gd name="T31" fmla="*/ 2147483646 h 369"/>
                <a:gd name="T32" fmla="*/ 2147483646 w 273"/>
                <a:gd name="T33" fmla="*/ 2147483646 h 369"/>
                <a:gd name="T34" fmla="*/ 2147483646 w 273"/>
                <a:gd name="T35" fmla="*/ 2147483646 h 369"/>
                <a:gd name="T36" fmla="*/ 2147483646 w 273"/>
                <a:gd name="T37" fmla="*/ 2147483646 h 369"/>
                <a:gd name="T38" fmla="*/ 2147483646 w 273"/>
                <a:gd name="T39" fmla="*/ 2147483646 h 369"/>
                <a:gd name="T40" fmla="*/ 2147483646 w 273"/>
                <a:gd name="T41" fmla="*/ 2147483646 h 369"/>
                <a:gd name="T42" fmla="*/ 2147483646 w 273"/>
                <a:gd name="T43" fmla="*/ 2147483646 h 369"/>
                <a:gd name="T44" fmla="*/ 2147483646 w 273"/>
                <a:gd name="T45" fmla="*/ 2147483646 h 369"/>
                <a:gd name="T46" fmla="*/ 2147483646 w 273"/>
                <a:gd name="T47" fmla="*/ 2147483646 h 369"/>
                <a:gd name="T48" fmla="*/ 2147483646 w 273"/>
                <a:gd name="T49" fmla="*/ 2147483646 h 369"/>
                <a:gd name="T50" fmla="*/ 2147483646 w 273"/>
                <a:gd name="T51" fmla="*/ 2147483646 h 369"/>
                <a:gd name="T52" fmla="*/ 2147483646 w 273"/>
                <a:gd name="T53" fmla="*/ 2147483646 h 369"/>
                <a:gd name="T54" fmla="*/ 2147483646 w 273"/>
                <a:gd name="T55" fmla="*/ 2147483646 h 369"/>
                <a:gd name="T56" fmla="*/ 0 w 273"/>
                <a:gd name="T57" fmla="*/ 2147483646 h 369"/>
                <a:gd name="T58" fmla="*/ 2147483646 w 273"/>
                <a:gd name="T59" fmla="*/ 2147483646 h 369"/>
                <a:gd name="T60" fmla="*/ 2147483646 w 273"/>
                <a:gd name="T61" fmla="*/ 2147483646 h 369"/>
                <a:gd name="T62" fmla="*/ 2147483646 w 273"/>
                <a:gd name="T63" fmla="*/ 2147483646 h 369"/>
                <a:gd name="T64" fmla="*/ 2147483646 w 273"/>
                <a:gd name="T65" fmla="*/ 2147483646 h 369"/>
                <a:gd name="T66" fmla="*/ 2147483646 w 273"/>
                <a:gd name="T67" fmla="*/ 2147483646 h 369"/>
                <a:gd name="T68" fmla="*/ 2147483646 w 273"/>
                <a:gd name="T69" fmla="*/ 2147483646 h 369"/>
                <a:gd name="T70" fmla="*/ 2147483646 w 273"/>
                <a:gd name="T71" fmla="*/ 2147483646 h 369"/>
                <a:gd name="T72" fmla="*/ 2147483646 w 273"/>
                <a:gd name="T73" fmla="*/ 2147483646 h 369"/>
                <a:gd name="T74" fmla="*/ 2147483646 w 273"/>
                <a:gd name="T75" fmla="*/ 2147483646 h 369"/>
                <a:gd name="T76" fmla="*/ 2147483646 w 273"/>
                <a:gd name="T77" fmla="*/ 2147483646 h 369"/>
                <a:gd name="T78" fmla="*/ 2147483646 w 273"/>
                <a:gd name="T79" fmla="*/ 2147483646 h 369"/>
                <a:gd name="T80" fmla="*/ 2147483646 w 273"/>
                <a:gd name="T81" fmla="*/ 2147483646 h 369"/>
                <a:gd name="T82" fmla="*/ 2147483646 w 273"/>
                <a:gd name="T83" fmla="*/ 2147483646 h 369"/>
                <a:gd name="T84" fmla="*/ 2147483646 w 273"/>
                <a:gd name="T85" fmla="*/ 2147483646 h 369"/>
                <a:gd name="T86" fmla="*/ 2147483646 w 273"/>
                <a:gd name="T87" fmla="*/ 2147483646 h 369"/>
                <a:gd name="T88" fmla="*/ 2147483646 w 273"/>
                <a:gd name="T89" fmla="*/ 2147483646 h 369"/>
                <a:gd name="T90" fmla="*/ 2147483646 w 273"/>
                <a:gd name="T91" fmla="*/ 2147483646 h 369"/>
                <a:gd name="T92" fmla="*/ 2147483646 w 273"/>
                <a:gd name="T93" fmla="*/ 2147483646 h 369"/>
                <a:gd name="T94" fmla="*/ 2147483646 w 273"/>
                <a:gd name="T95" fmla="*/ 2147483646 h 369"/>
                <a:gd name="T96" fmla="*/ 2147483646 w 273"/>
                <a:gd name="T97" fmla="*/ 2147483646 h 369"/>
                <a:gd name="T98" fmla="*/ 2147483646 w 273"/>
                <a:gd name="T99" fmla="*/ 2147483646 h 3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73" h="369">
                  <a:moveTo>
                    <a:pt x="272" y="56"/>
                  </a:moveTo>
                  <a:lnTo>
                    <a:pt x="272" y="48"/>
                  </a:lnTo>
                  <a:lnTo>
                    <a:pt x="256" y="48"/>
                  </a:lnTo>
                  <a:lnTo>
                    <a:pt x="256" y="56"/>
                  </a:lnTo>
                  <a:lnTo>
                    <a:pt x="240" y="56"/>
                  </a:lnTo>
                  <a:lnTo>
                    <a:pt x="232" y="56"/>
                  </a:lnTo>
                  <a:lnTo>
                    <a:pt x="232" y="32"/>
                  </a:lnTo>
                  <a:lnTo>
                    <a:pt x="224" y="32"/>
                  </a:lnTo>
                  <a:lnTo>
                    <a:pt x="208" y="56"/>
                  </a:lnTo>
                  <a:lnTo>
                    <a:pt x="184" y="56"/>
                  </a:lnTo>
                  <a:lnTo>
                    <a:pt x="176" y="32"/>
                  </a:lnTo>
                  <a:lnTo>
                    <a:pt x="168" y="16"/>
                  </a:lnTo>
                  <a:lnTo>
                    <a:pt x="160" y="0"/>
                  </a:lnTo>
                  <a:lnTo>
                    <a:pt x="144" y="0"/>
                  </a:lnTo>
                  <a:lnTo>
                    <a:pt x="144" y="8"/>
                  </a:lnTo>
                  <a:lnTo>
                    <a:pt x="112" y="16"/>
                  </a:lnTo>
                  <a:lnTo>
                    <a:pt x="112" y="32"/>
                  </a:lnTo>
                  <a:lnTo>
                    <a:pt x="80" y="32"/>
                  </a:lnTo>
                  <a:lnTo>
                    <a:pt x="64" y="48"/>
                  </a:lnTo>
                  <a:lnTo>
                    <a:pt x="64" y="72"/>
                  </a:lnTo>
                  <a:lnTo>
                    <a:pt x="72" y="88"/>
                  </a:lnTo>
                  <a:lnTo>
                    <a:pt x="48" y="112"/>
                  </a:lnTo>
                  <a:lnTo>
                    <a:pt x="40" y="112"/>
                  </a:lnTo>
                  <a:lnTo>
                    <a:pt x="32" y="144"/>
                  </a:lnTo>
                  <a:lnTo>
                    <a:pt x="32" y="160"/>
                  </a:lnTo>
                  <a:lnTo>
                    <a:pt x="32" y="176"/>
                  </a:lnTo>
                  <a:lnTo>
                    <a:pt x="16" y="200"/>
                  </a:lnTo>
                  <a:lnTo>
                    <a:pt x="8" y="216"/>
                  </a:lnTo>
                  <a:lnTo>
                    <a:pt x="0" y="256"/>
                  </a:lnTo>
                  <a:lnTo>
                    <a:pt x="8" y="272"/>
                  </a:lnTo>
                  <a:lnTo>
                    <a:pt x="56" y="272"/>
                  </a:lnTo>
                  <a:lnTo>
                    <a:pt x="80" y="328"/>
                  </a:lnTo>
                  <a:lnTo>
                    <a:pt x="88" y="368"/>
                  </a:lnTo>
                  <a:lnTo>
                    <a:pt x="112" y="328"/>
                  </a:lnTo>
                  <a:lnTo>
                    <a:pt x="120" y="336"/>
                  </a:lnTo>
                  <a:lnTo>
                    <a:pt x="152" y="304"/>
                  </a:lnTo>
                  <a:lnTo>
                    <a:pt x="152" y="280"/>
                  </a:lnTo>
                  <a:lnTo>
                    <a:pt x="184" y="272"/>
                  </a:lnTo>
                  <a:lnTo>
                    <a:pt x="200" y="232"/>
                  </a:lnTo>
                  <a:lnTo>
                    <a:pt x="216" y="224"/>
                  </a:lnTo>
                  <a:lnTo>
                    <a:pt x="216" y="200"/>
                  </a:lnTo>
                  <a:lnTo>
                    <a:pt x="240" y="200"/>
                  </a:lnTo>
                  <a:lnTo>
                    <a:pt x="248" y="160"/>
                  </a:lnTo>
                  <a:lnTo>
                    <a:pt x="240" y="128"/>
                  </a:lnTo>
                  <a:lnTo>
                    <a:pt x="248" y="120"/>
                  </a:lnTo>
                  <a:lnTo>
                    <a:pt x="232" y="104"/>
                  </a:lnTo>
                  <a:lnTo>
                    <a:pt x="248" y="96"/>
                  </a:lnTo>
                  <a:lnTo>
                    <a:pt x="256" y="104"/>
                  </a:lnTo>
                  <a:lnTo>
                    <a:pt x="272" y="80"/>
                  </a:lnTo>
                  <a:lnTo>
                    <a:pt x="272" y="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4" name="Freeform 26"/>
            <p:cNvSpPr>
              <a:spLocks/>
            </p:cNvSpPr>
            <p:nvPr/>
          </p:nvSpPr>
          <p:spPr bwMode="gray">
            <a:xfrm>
              <a:off x="10818574" y="3014699"/>
              <a:ext cx="529368" cy="730782"/>
            </a:xfrm>
            <a:custGeom>
              <a:avLst/>
              <a:gdLst>
                <a:gd name="T0" fmla="*/ 2147483646 w 305"/>
                <a:gd name="T1" fmla="*/ 2147483646 h 425"/>
                <a:gd name="T2" fmla="*/ 2147483646 w 305"/>
                <a:gd name="T3" fmla="*/ 2147483646 h 425"/>
                <a:gd name="T4" fmla="*/ 2147483646 w 305"/>
                <a:gd name="T5" fmla="*/ 2147483646 h 425"/>
                <a:gd name="T6" fmla="*/ 2147483646 w 305"/>
                <a:gd name="T7" fmla="*/ 2147483646 h 425"/>
                <a:gd name="T8" fmla="*/ 2147483646 w 305"/>
                <a:gd name="T9" fmla="*/ 2147483646 h 425"/>
                <a:gd name="T10" fmla="*/ 2147483646 w 305"/>
                <a:gd name="T11" fmla="*/ 2147483646 h 425"/>
                <a:gd name="T12" fmla="*/ 2147483646 w 305"/>
                <a:gd name="T13" fmla="*/ 2147483646 h 425"/>
                <a:gd name="T14" fmla="*/ 2147483646 w 305"/>
                <a:gd name="T15" fmla="*/ 2147483646 h 425"/>
                <a:gd name="T16" fmla="*/ 2147483646 w 305"/>
                <a:gd name="T17" fmla="*/ 2147483646 h 425"/>
                <a:gd name="T18" fmla="*/ 2147483646 w 305"/>
                <a:gd name="T19" fmla="*/ 2147483646 h 425"/>
                <a:gd name="T20" fmla="*/ 2147483646 w 305"/>
                <a:gd name="T21" fmla="*/ 2147483646 h 425"/>
                <a:gd name="T22" fmla="*/ 2147483646 w 305"/>
                <a:gd name="T23" fmla="*/ 2147483646 h 425"/>
                <a:gd name="T24" fmla="*/ 2147483646 w 305"/>
                <a:gd name="T25" fmla="*/ 2147483646 h 425"/>
                <a:gd name="T26" fmla="*/ 2147483646 w 305"/>
                <a:gd name="T27" fmla="*/ 2147483646 h 425"/>
                <a:gd name="T28" fmla="*/ 2147483646 w 305"/>
                <a:gd name="T29" fmla="*/ 2147483646 h 425"/>
                <a:gd name="T30" fmla="*/ 2147483646 w 305"/>
                <a:gd name="T31" fmla="*/ 2147483646 h 425"/>
                <a:gd name="T32" fmla="*/ 2147483646 w 305"/>
                <a:gd name="T33" fmla="*/ 2147483646 h 425"/>
                <a:gd name="T34" fmla="*/ 2147483646 w 305"/>
                <a:gd name="T35" fmla="*/ 2147483646 h 425"/>
                <a:gd name="T36" fmla="*/ 2147483646 w 305"/>
                <a:gd name="T37" fmla="*/ 2147483646 h 425"/>
                <a:gd name="T38" fmla="*/ 2147483646 w 305"/>
                <a:gd name="T39" fmla="*/ 2147483646 h 425"/>
                <a:gd name="T40" fmla="*/ 2147483646 w 305"/>
                <a:gd name="T41" fmla="*/ 2147483646 h 425"/>
                <a:gd name="T42" fmla="*/ 2147483646 w 305"/>
                <a:gd name="T43" fmla="*/ 2147483646 h 425"/>
                <a:gd name="T44" fmla="*/ 2147483646 w 305"/>
                <a:gd name="T45" fmla="*/ 2147483646 h 425"/>
                <a:gd name="T46" fmla="*/ 2147483646 w 305"/>
                <a:gd name="T47" fmla="*/ 2147483646 h 425"/>
                <a:gd name="T48" fmla="*/ 2147483646 w 305"/>
                <a:gd name="T49" fmla="*/ 2147483646 h 425"/>
                <a:gd name="T50" fmla="*/ 2147483646 w 305"/>
                <a:gd name="T51" fmla="*/ 2147483646 h 425"/>
                <a:gd name="T52" fmla="*/ 2147483646 w 305"/>
                <a:gd name="T53" fmla="*/ 2147483646 h 425"/>
                <a:gd name="T54" fmla="*/ 2147483646 w 305"/>
                <a:gd name="T55" fmla="*/ 2147483646 h 425"/>
                <a:gd name="T56" fmla="*/ 2147483646 w 305"/>
                <a:gd name="T57" fmla="*/ 2147483646 h 425"/>
                <a:gd name="T58" fmla="*/ 2147483646 w 305"/>
                <a:gd name="T59" fmla="*/ 2147483646 h 425"/>
                <a:gd name="T60" fmla="*/ 2147483646 w 305"/>
                <a:gd name="T61" fmla="*/ 2147483646 h 425"/>
                <a:gd name="T62" fmla="*/ 2147483646 w 305"/>
                <a:gd name="T63" fmla="*/ 2147483646 h 425"/>
                <a:gd name="T64" fmla="*/ 2147483646 w 305"/>
                <a:gd name="T65" fmla="*/ 2147483646 h 425"/>
                <a:gd name="T66" fmla="*/ 2147483646 w 305"/>
                <a:gd name="T67" fmla="*/ 2147483646 h 425"/>
                <a:gd name="T68" fmla="*/ 2147483646 w 305"/>
                <a:gd name="T69" fmla="*/ 2147483646 h 425"/>
                <a:gd name="T70" fmla="*/ 2147483646 w 305"/>
                <a:gd name="T71" fmla="*/ 2147483646 h 425"/>
                <a:gd name="T72" fmla="*/ 0 w 305"/>
                <a:gd name="T73" fmla="*/ 2147483646 h 425"/>
                <a:gd name="T74" fmla="*/ 2147483646 w 305"/>
                <a:gd name="T75" fmla="*/ 2147483646 h 425"/>
                <a:gd name="T76" fmla="*/ 2147483646 w 305"/>
                <a:gd name="T77" fmla="*/ 2147483646 h 425"/>
                <a:gd name="T78" fmla="*/ 2147483646 w 305"/>
                <a:gd name="T79" fmla="*/ 2147483646 h 425"/>
                <a:gd name="T80" fmla="*/ 2147483646 w 305"/>
                <a:gd name="T81" fmla="*/ 2147483646 h 425"/>
                <a:gd name="T82" fmla="*/ 2147483646 w 305"/>
                <a:gd name="T83" fmla="*/ 2147483646 h 425"/>
                <a:gd name="T84" fmla="*/ 2147483646 w 305"/>
                <a:gd name="T85" fmla="*/ 2147483646 h 425"/>
                <a:gd name="T86" fmla="*/ 2147483646 w 305"/>
                <a:gd name="T87" fmla="*/ 2147483646 h 425"/>
                <a:gd name="T88" fmla="*/ 2147483646 w 305"/>
                <a:gd name="T89" fmla="*/ 2147483646 h 425"/>
                <a:gd name="T90" fmla="*/ 2147483646 w 305"/>
                <a:gd name="T91" fmla="*/ 2147483646 h 425"/>
                <a:gd name="T92" fmla="*/ 2147483646 w 305"/>
                <a:gd name="T93" fmla="*/ 2147483646 h 425"/>
                <a:gd name="T94" fmla="*/ 2147483646 w 305"/>
                <a:gd name="T95" fmla="*/ 2147483646 h 425"/>
                <a:gd name="T96" fmla="*/ 2147483646 w 305"/>
                <a:gd name="T97" fmla="*/ 0 h 425"/>
                <a:gd name="T98" fmla="*/ 2147483646 w 305"/>
                <a:gd name="T99" fmla="*/ 2147483646 h 425"/>
                <a:gd name="T100" fmla="*/ 2147483646 w 305"/>
                <a:gd name="T101" fmla="*/ 2147483646 h 425"/>
                <a:gd name="T102" fmla="*/ 2147483646 w 305"/>
                <a:gd name="T103" fmla="*/ 2147483646 h 425"/>
                <a:gd name="T104" fmla="*/ 2147483646 w 305"/>
                <a:gd name="T105" fmla="*/ 2147483646 h 425"/>
                <a:gd name="T106" fmla="*/ 2147483646 w 305"/>
                <a:gd name="T107" fmla="*/ 2147483646 h 425"/>
                <a:gd name="T108" fmla="*/ 2147483646 w 305"/>
                <a:gd name="T109" fmla="*/ 0 h 425"/>
                <a:gd name="T110" fmla="*/ 2147483646 w 305"/>
                <a:gd name="T111" fmla="*/ 2147483646 h 425"/>
                <a:gd name="T112" fmla="*/ 2147483646 w 305"/>
                <a:gd name="T113" fmla="*/ 2147483646 h 425"/>
                <a:gd name="T114" fmla="*/ 2147483646 w 305"/>
                <a:gd name="T115" fmla="*/ 2147483646 h 425"/>
                <a:gd name="T116" fmla="*/ 2147483646 w 305"/>
                <a:gd name="T117" fmla="*/ 2147483646 h 42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05" h="425">
                  <a:moveTo>
                    <a:pt x="272" y="40"/>
                  </a:moveTo>
                  <a:lnTo>
                    <a:pt x="280" y="72"/>
                  </a:lnTo>
                  <a:lnTo>
                    <a:pt x="304" y="88"/>
                  </a:lnTo>
                  <a:lnTo>
                    <a:pt x="304" y="136"/>
                  </a:lnTo>
                  <a:lnTo>
                    <a:pt x="272" y="152"/>
                  </a:lnTo>
                  <a:lnTo>
                    <a:pt x="272" y="160"/>
                  </a:lnTo>
                  <a:lnTo>
                    <a:pt x="240" y="160"/>
                  </a:lnTo>
                  <a:lnTo>
                    <a:pt x="224" y="176"/>
                  </a:lnTo>
                  <a:lnTo>
                    <a:pt x="224" y="200"/>
                  </a:lnTo>
                  <a:lnTo>
                    <a:pt x="232" y="208"/>
                  </a:lnTo>
                  <a:lnTo>
                    <a:pt x="208" y="240"/>
                  </a:lnTo>
                  <a:lnTo>
                    <a:pt x="192" y="240"/>
                  </a:lnTo>
                  <a:lnTo>
                    <a:pt x="192" y="272"/>
                  </a:lnTo>
                  <a:lnTo>
                    <a:pt x="192" y="280"/>
                  </a:lnTo>
                  <a:lnTo>
                    <a:pt x="192" y="304"/>
                  </a:lnTo>
                  <a:lnTo>
                    <a:pt x="176" y="320"/>
                  </a:lnTo>
                  <a:lnTo>
                    <a:pt x="168" y="360"/>
                  </a:lnTo>
                  <a:lnTo>
                    <a:pt x="160" y="384"/>
                  </a:lnTo>
                  <a:lnTo>
                    <a:pt x="160" y="392"/>
                  </a:lnTo>
                  <a:lnTo>
                    <a:pt x="152" y="416"/>
                  </a:lnTo>
                  <a:lnTo>
                    <a:pt x="136" y="416"/>
                  </a:lnTo>
                  <a:lnTo>
                    <a:pt x="128" y="408"/>
                  </a:lnTo>
                  <a:lnTo>
                    <a:pt x="64" y="424"/>
                  </a:lnTo>
                  <a:lnTo>
                    <a:pt x="56" y="416"/>
                  </a:lnTo>
                  <a:lnTo>
                    <a:pt x="80" y="368"/>
                  </a:lnTo>
                  <a:lnTo>
                    <a:pt x="56" y="360"/>
                  </a:lnTo>
                  <a:lnTo>
                    <a:pt x="40" y="368"/>
                  </a:lnTo>
                  <a:lnTo>
                    <a:pt x="24" y="360"/>
                  </a:lnTo>
                  <a:lnTo>
                    <a:pt x="24" y="320"/>
                  </a:lnTo>
                  <a:lnTo>
                    <a:pt x="40" y="312"/>
                  </a:lnTo>
                  <a:lnTo>
                    <a:pt x="48" y="312"/>
                  </a:lnTo>
                  <a:lnTo>
                    <a:pt x="48" y="288"/>
                  </a:lnTo>
                  <a:lnTo>
                    <a:pt x="32" y="288"/>
                  </a:lnTo>
                  <a:lnTo>
                    <a:pt x="32" y="272"/>
                  </a:lnTo>
                  <a:lnTo>
                    <a:pt x="16" y="264"/>
                  </a:lnTo>
                  <a:lnTo>
                    <a:pt x="16" y="216"/>
                  </a:lnTo>
                  <a:lnTo>
                    <a:pt x="0" y="200"/>
                  </a:lnTo>
                  <a:lnTo>
                    <a:pt x="8" y="176"/>
                  </a:lnTo>
                  <a:lnTo>
                    <a:pt x="32" y="152"/>
                  </a:lnTo>
                  <a:lnTo>
                    <a:pt x="32" y="128"/>
                  </a:lnTo>
                  <a:lnTo>
                    <a:pt x="24" y="120"/>
                  </a:lnTo>
                  <a:lnTo>
                    <a:pt x="32" y="104"/>
                  </a:lnTo>
                  <a:lnTo>
                    <a:pt x="16" y="80"/>
                  </a:lnTo>
                  <a:lnTo>
                    <a:pt x="32" y="64"/>
                  </a:lnTo>
                  <a:lnTo>
                    <a:pt x="56" y="56"/>
                  </a:lnTo>
                  <a:lnTo>
                    <a:pt x="112" y="24"/>
                  </a:lnTo>
                  <a:lnTo>
                    <a:pt x="144" y="8"/>
                  </a:lnTo>
                  <a:lnTo>
                    <a:pt x="168" y="8"/>
                  </a:lnTo>
                  <a:lnTo>
                    <a:pt x="184" y="0"/>
                  </a:lnTo>
                  <a:lnTo>
                    <a:pt x="192" y="8"/>
                  </a:lnTo>
                  <a:lnTo>
                    <a:pt x="184" y="16"/>
                  </a:lnTo>
                  <a:lnTo>
                    <a:pt x="184" y="32"/>
                  </a:lnTo>
                  <a:lnTo>
                    <a:pt x="208" y="32"/>
                  </a:lnTo>
                  <a:lnTo>
                    <a:pt x="208" y="16"/>
                  </a:lnTo>
                  <a:lnTo>
                    <a:pt x="216" y="0"/>
                  </a:lnTo>
                  <a:lnTo>
                    <a:pt x="232" y="16"/>
                  </a:lnTo>
                  <a:lnTo>
                    <a:pt x="240" y="32"/>
                  </a:lnTo>
                  <a:lnTo>
                    <a:pt x="272" y="32"/>
                  </a:lnTo>
                  <a:lnTo>
                    <a:pt x="27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5" name="Freeform 29"/>
            <p:cNvSpPr>
              <a:spLocks/>
            </p:cNvSpPr>
            <p:nvPr/>
          </p:nvSpPr>
          <p:spPr bwMode="gray">
            <a:xfrm>
              <a:off x="10915216" y="2413698"/>
              <a:ext cx="527926" cy="659711"/>
            </a:xfrm>
            <a:custGeom>
              <a:avLst/>
              <a:gdLst>
                <a:gd name="T0" fmla="*/ 2147483646 w 305"/>
                <a:gd name="T1" fmla="*/ 0 h 385"/>
                <a:gd name="T2" fmla="*/ 2147483646 w 305"/>
                <a:gd name="T3" fmla="*/ 2147483646 h 385"/>
                <a:gd name="T4" fmla="*/ 2147483646 w 305"/>
                <a:gd name="T5" fmla="*/ 2147483646 h 385"/>
                <a:gd name="T6" fmla="*/ 2147483646 w 305"/>
                <a:gd name="T7" fmla="*/ 2147483646 h 385"/>
                <a:gd name="T8" fmla="*/ 2147483646 w 305"/>
                <a:gd name="T9" fmla="*/ 2147483646 h 385"/>
                <a:gd name="T10" fmla="*/ 2147483646 w 305"/>
                <a:gd name="T11" fmla="*/ 2147483646 h 385"/>
                <a:gd name="T12" fmla="*/ 2147483646 w 305"/>
                <a:gd name="T13" fmla="*/ 2147483646 h 385"/>
                <a:gd name="T14" fmla="*/ 2147483646 w 305"/>
                <a:gd name="T15" fmla="*/ 2147483646 h 385"/>
                <a:gd name="T16" fmla="*/ 2147483646 w 305"/>
                <a:gd name="T17" fmla="*/ 2147483646 h 385"/>
                <a:gd name="T18" fmla="*/ 2147483646 w 305"/>
                <a:gd name="T19" fmla="*/ 2147483646 h 385"/>
                <a:gd name="T20" fmla="*/ 2147483646 w 305"/>
                <a:gd name="T21" fmla="*/ 2147483646 h 385"/>
                <a:gd name="T22" fmla="*/ 2147483646 w 305"/>
                <a:gd name="T23" fmla="*/ 2147483646 h 385"/>
                <a:gd name="T24" fmla="*/ 2147483646 w 305"/>
                <a:gd name="T25" fmla="*/ 2147483646 h 385"/>
                <a:gd name="T26" fmla="*/ 2147483646 w 305"/>
                <a:gd name="T27" fmla="*/ 2147483646 h 385"/>
                <a:gd name="T28" fmla="*/ 2147483646 w 305"/>
                <a:gd name="T29" fmla="*/ 2147483646 h 385"/>
                <a:gd name="T30" fmla="*/ 2147483646 w 305"/>
                <a:gd name="T31" fmla="*/ 2147483646 h 385"/>
                <a:gd name="T32" fmla="*/ 2147483646 w 305"/>
                <a:gd name="T33" fmla="*/ 2147483646 h 385"/>
                <a:gd name="T34" fmla="*/ 2147483646 w 305"/>
                <a:gd name="T35" fmla="*/ 2147483646 h 385"/>
                <a:gd name="T36" fmla="*/ 2147483646 w 305"/>
                <a:gd name="T37" fmla="*/ 2147483646 h 385"/>
                <a:gd name="T38" fmla="*/ 2147483646 w 305"/>
                <a:gd name="T39" fmla="*/ 2147483646 h 385"/>
                <a:gd name="T40" fmla="*/ 2147483646 w 305"/>
                <a:gd name="T41" fmla="*/ 2147483646 h 385"/>
                <a:gd name="T42" fmla="*/ 2147483646 w 305"/>
                <a:gd name="T43" fmla="*/ 2147483646 h 385"/>
                <a:gd name="T44" fmla="*/ 2147483646 w 305"/>
                <a:gd name="T45" fmla="*/ 2147483646 h 385"/>
                <a:gd name="T46" fmla="*/ 2147483646 w 305"/>
                <a:gd name="T47" fmla="*/ 2147483646 h 385"/>
                <a:gd name="T48" fmla="*/ 2147483646 w 305"/>
                <a:gd name="T49" fmla="*/ 2147483646 h 385"/>
                <a:gd name="T50" fmla="*/ 2147483646 w 305"/>
                <a:gd name="T51" fmla="*/ 2147483646 h 385"/>
                <a:gd name="T52" fmla="*/ 0 w 305"/>
                <a:gd name="T53" fmla="*/ 2147483646 h 385"/>
                <a:gd name="T54" fmla="*/ 2147483646 w 305"/>
                <a:gd name="T55" fmla="*/ 2147483646 h 385"/>
                <a:gd name="T56" fmla="*/ 2147483646 w 305"/>
                <a:gd name="T57" fmla="*/ 2147483646 h 385"/>
                <a:gd name="T58" fmla="*/ 2147483646 w 305"/>
                <a:gd name="T59" fmla="*/ 2147483646 h 385"/>
                <a:gd name="T60" fmla="*/ 2147483646 w 305"/>
                <a:gd name="T61" fmla="*/ 2147483646 h 385"/>
                <a:gd name="T62" fmla="*/ 2147483646 w 305"/>
                <a:gd name="T63" fmla="*/ 2147483646 h 38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5" h="385">
                  <a:moveTo>
                    <a:pt x="80" y="8"/>
                  </a:moveTo>
                  <a:lnTo>
                    <a:pt x="88" y="0"/>
                  </a:lnTo>
                  <a:lnTo>
                    <a:pt x="120" y="8"/>
                  </a:lnTo>
                  <a:lnTo>
                    <a:pt x="128" y="32"/>
                  </a:lnTo>
                  <a:lnTo>
                    <a:pt x="152" y="32"/>
                  </a:lnTo>
                  <a:lnTo>
                    <a:pt x="176" y="64"/>
                  </a:lnTo>
                  <a:lnTo>
                    <a:pt x="184" y="56"/>
                  </a:lnTo>
                  <a:lnTo>
                    <a:pt x="200" y="96"/>
                  </a:lnTo>
                  <a:lnTo>
                    <a:pt x="224" y="136"/>
                  </a:lnTo>
                  <a:lnTo>
                    <a:pt x="240" y="136"/>
                  </a:lnTo>
                  <a:lnTo>
                    <a:pt x="256" y="120"/>
                  </a:lnTo>
                  <a:lnTo>
                    <a:pt x="272" y="144"/>
                  </a:lnTo>
                  <a:lnTo>
                    <a:pt x="256" y="160"/>
                  </a:lnTo>
                  <a:lnTo>
                    <a:pt x="248" y="144"/>
                  </a:lnTo>
                  <a:lnTo>
                    <a:pt x="232" y="144"/>
                  </a:lnTo>
                  <a:lnTo>
                    <a:pt x="232" y="176"/>
                  </a:lnTo>
                  <a:lnTo>
                    <a:pt x="224" y="192"/>
                  </a:lnTo>
                  <a:lnTo>
                    <a:pt x="248" y="224"/>
                  </a:lnTo>
                  <a:lnTo>
                    <a:pt x="248" y="248"/>
                  </a:lnTo>
                  <a:lnTo>
                    <a:pt x="288" y="248"/>
                  </a:lnTo>
                  <a:lnTo>
                    <a:pt x="304" y="264"/>
                  </a:lnTo>
                  <a:lnTo>
                    <a:pt x="288" y="296"/>
                  </a:lnTo>
                  <a:lnTo>
                    <a:pt x="296" y="320"/>
                  </a:lnTo>
                  <a:lnTo>
                    <a:pt x="280" y="320"/>
                  </a:lnTo>
                  <a:lnTo>
                    <a:pt x="280" y="312"/>
                  </a:lnTo>
                  <a:lnTo>
                    <a:pt x="264" y="312"/>
                  </a:lnTo>
                  <a:lnTo>
                    <a:pt x="264" y="328"/>
                  </a:lnTo>
                  <a:lnTo>
                    <a:pt x="272" y="344"/>
                  </a:lnTo>
                  <a:lnTo>
                    <a:pt x="264" y="344"/>
                  </a:lnTo>
                  <a:lnTo>
                    <a:pt x="264" y="360"/>
                  </a:lnTo>
                  <a:lnTo>
                    <a:pt x="232" y="384"/>
                  </a:lnTo>
                  <a:lnTo>
                    <a:pt x="224" y="384"/>
                  </a:lnTo>
                  <a:lnTo>
                    <a:pt x="216" y="376"/>
                  </a:lnTo>
                  <a:lnTo>
                    <a:pt x="184" y="384"/>
                  </a:lnTo>
                  <a:lnTo>
                    <a:pt x="168" y="352"/>
                  </a:lnTo>
                  <a:lnTo>
                    <a:pt x="152" y="368"/>
                  </a:lnTo>
                  <a:lnTo>
                    <a:pt x="152" y="384"/>
                  </a:lnTo>
                  <a:lnTo>
                    <a:pt x="128" y="384"/>
                  </a:lnTo>
                  <a:lnTo>
                    <a:pt x="128" y="368"/>
                  </a:lnTo>
                  <a:lnTo>
                    <a:pt x="136" y="360"/>
                  </a:lnTo>
                  <a:lnTo>
                    <a:pt x="128" y="352"/>
                  </a:lnTo>
                  <a:lnTo>
                    <a:pt x="120" y="368"/>
                  </a:lnTo>
                  <a:lnTo>
                    <a:pt x="88" y="360"/>
                  </a:lnTo>
                  <a:lnTo>
                    <a:pt x="80" y="312"/>
                  </a:lnTo>
                  <a:lnTo>
                    <a:pt x="80" y="296"/>
                  </a:lnTo>
                  <a:lnTo>
                    <a:pt x="72" y="264"/>
                  </a:lnTo>
                  <a:lnTo>
                    <a:pt x="32" y="240"/>
                  </a:lnTo>
                  <a:lnTo>
                    <a:pt x="72" y="216"/>
                  </a:lnTo>
                  <a:lnTo>
                    <a:pt x="80" y="216"/>
                  </a:lnTo>
                  <a:lnTo>
                    <a:pt x="72" y="160"/>
                  </a:lnTo>
                  <a:lnTo>
                    <a:pt x="48" y="168"/>
                  </a:lnTo>
                  <a:lnTo>
                    <a:pt x="24" y="152"/>
                  </a:lnTo>
                  <a:lnTo>
                    <a:pt x="16" y="136"/>
                  </a:lnTo>
                  <a:lnTo>
                    <a:pt x="0" y="136"/>
                  </a:lnTo>
                  <a:lnTo>
                    <a:pt x="8" y="120"/>
                  </a:lnTo>
                  <a:lnTo>
                    <a:pt x="32" y="120"/>
                  </a:lnTo>
                  <a:lnTo>
                    <a:pt x="40" y="88"/>
                  </a:lnTo>
                  <a:lnTo>
                    <a:pt x="40" y="40"/>
                  </a:lnTo>
                  <a:lnTo>
                    <a:pt x="48" y="40"/>
                  </a:lnTo>
                  <a:lnTo>
                    <a:pt x="72" y="56"/>
                  </a:lnTo>
                  <a:lnTo>
                    <a:pt x="80" y="72"/>
                  </a:lnTo>
                  <a:lnTo>
                    <a:pt x="104" y="48"/>
                  </a:lnTo>
                  <a:lnTo>
                    <a:pt x="104" y="32"/>
                  </a:lnTo>
                  <a:lnTo>
                    <a:pt x="80" y="16"/>
                  </a:lnTo>
                  <a:lnTo>
                    <a:pt x="8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6" name="Freeform 28"/>
            <p:cNvSpPr>
              <a:spLocks/>
            </p:cNvSpPr>
            <p:nvPr/>
          </p:nvSpPr>
          <p:spPr bwMode="gray">
            <a:xfrm>
              <a:off x="10237278" y="2606821"/>
              <a:ext cx="846700" cy="546927"/>
            </a:xfrm>
            <a:custGeom>
              <a:avLst/>
              <a:gdLst>
                <a:gd name="T0" fmla="*/ 2147483646 w 489"/>
                <a:gd name="T1" fmla="*/ 2147483646 h 321"/>
                <a:gd name="T2" fmla="*/ 2147483646 w 489"/>
                <a:gd name="T3" fmla="*/ 2147483646 h 321"/>
                <a:gd name="T4" fmla="*/ 2147483646 w 489"/>
                <a:gd name="T5" fmla="*/ 2147483646 h 321"/>
                <a:gd name="T6" fmla="*/ 2147483646 w 489"/>
                <a:gd name="T7" fmla="*/ 2147483646 h 321"/>
                <a:gd name="T8" fmla="*/ 2147483646 w 489"/>
                <a:gd name="T9" fmla="*/ 2147483646 h 321"/>
                <a:gd name="T10" fmla="*/ 2147483646 w 489"/>
                <a:gd name="T11" fmla="*/ 2147483646 h 321"/>
                <a:gd name="T12" fmla="*/ 2147483646 w 489"/>
                <a:gd name="T13" fmla="*/ 2147483646 h 321"/>
                <a:gd name="T14" fmla="*/ 2147483646 w 489"/>
                <a:gd name="T15" fmla="*/ 2147483646 h 321"/>
                <a:gd name="T16" fmla="*/ 2147483646 w 489"/>
                <a:gd name="T17" fmla="*/ 2147483646 h 321"/>
                <a:gd name="T18" fmla="*/ 2147483646 w 489"/>
                <a:gd name="T19" fmla="*/ 2147483646 h 321"/>
                <a:gd name="T20" fmla="*/ 2147483646 w 489"/>
                <a:gd name="T21" fmla="*/ 2147483646 h 321"/>
                <a:gd name="T22" fmla="*/ 2147483646 w 489"/>
                <a:gd name="T23" fmla="*/ 2147483646 h 321"/>
                <a:gd name="T24" fmla="*/ 2147483646 w 489"/>
                <a:gd name="T25" fmla="*/ 2147483646 h 321"/>
                <a:gd name="T26" fmla="*/ 2147483646 w 489"/>
                <a:gd name="T27" fmla="*/ 2147483646 h 321"/>
                <a:gd name="T28" fmla="*/ 2147483646 w 489"/>
                <a:gd name="T29" fmla="*/ 2147483646 h 321"/>
                <a:gd name="T30" fmla="*/ 2147483646 w 489"/>
                <a:gd name="T31" fmla="*/ 2147483646 h 321"/>
                <a:gd name="T32" fmla="*/ 2147483646 w 489"/>
                <a:gd name="T33" fmla="*/ 2147483646 h 321"/>
                <a:gd name="T34" fmla="*/ 2147483646 w 489"/>
                <a:gd name="T35" fmla="*/ 2147483646 h 321"/>
                <a:gd name="T36" fmla="*/ 2147483646 w 489"/>
                <a:gd name="T37" fmla="*/ 2147483646 h 321"/>
                <a:gd name="T38" fmla="*/ 2147483646 w 489"/>
                <a:gd name="T39" fmla="*/ 2147483646 h 321"/>
                <a:gd name="T40" fmla="*/ 0 w 489"/>
                <a:gd name="T41" fmla="*/ 2147483646 h 321"/>
                <a:gd name="T42" fmla="*/ 2147483646 w 489"/>
                <a:gd name="T43" fmla="*/ 2147483646 h 321"/>
                <a:gd name="T44" fmla="*/ 2147483646 w 489"/>
                <a:gd name="T45" fmla="*/ 2147483646 h 321"/>
                <a:gd name="T46" fmla="*/ 0 w 489"/>
                <a:gd name="T47" fmla="*/ 2147483646 h 321"/>
                <a:gd name="T48" fmla="*/ 0 w 489"/>
                <a:gd name="T49" fmla="*/ 2147483646 h 321"/>
                <a:gd name="T50" fmla="*/ 2147483646 w 489"/>
                <a:gd name="T51" fmla="*/ 2147483646 h 321"/>
                <a:gd name="T52" fmla="*/ 2147483646 w 489"/>
                <a:gd name="T53" fmla="*/ 2147483646 h 321"/>
                <a:gd name="T54" fmla="*/ 2147483646 w 489"/>
                <a:gd name="T55" fmla="*/ 2147483646 h 321"/>
                <a:gd name="T56" fmla="*/ 2147483646 w 489"/>
                <a:gd name="T57" fmla="*/ 2147483646 h 321"/>
                <a:gd name="T58" fmla="*/ 2147483646 w 489"/>
                <a:gd name="T59" fmla="*/ 2147483646 h 321"/>
                <a:gd name="T60" fmla="*/ 2147483646 w 489"/>
                <a:gd name="T61" fmla="*/ 2147483646 h 321"/>
                <a:gd name="T62" fmla="*/ 2147483646 w 489"/>
                <a:gd name="T63" fmla="*/ 2147483646 h 321"/>
                <a:gd name="T64" fmla="*/ 2147483646 w 489"/>
                <a:gd name="T65" fmla="*/ 2147483646 h 321"/>
                <a:gd name="T66" fmla="*/ 2147483646 w 489"/>
                <a:gd name="T67" fmla="*/ 2147483646 h 321"/>
                <a:gd name="T68" fmla="*/ 2147483646 w 489"/>
                <a:gd name="T69" fmla="*/ 2147483646 h 321"/>
                <a:gd name="T70" fmla="*/ 2147483646 w 489"/>
                <a:gd name="T71" fmla="*/ 2147483646 h 321"/>
                <a:gd name="T72" fmla="*/ 2147483646 w 489"/>
                <a:gd name="T73" fmla="*/ 2147483646 h 321"/>
                <a:gd name="T74" fmla="*/ 2147483646 w 489"/>
                <a:gd name="T75" fmla="*/ 0 h 321"/>
                <a:gd name="T76" fmla="*/ 2147483646 w 489"/>
                <a:gd name="T77" fmla="*/ 2147483646 h 321"/>
                <a:gd name="T78" fmla="*/ 2147483646 w 489"/>
                <a:gd name="T79" fmla="*/ 2147483646 h 321"/>
                <a:gd name="T80" fmla="*/ 2147483646 w 489"/>
                <a:gd name="T81" fmla="*/ 2147483646 h 321"/>
                <a:gd name="T82" fmla="*/ 2147483646 w 489"/>
                <a:gd name="T83" fmla="*/ 2147483646 h 321"/>
                <a:gd name="T84" fmla="*/ 2147483646 w 489"/>
                <a:gd name="T85" fmla="*/ 2147483646 h 321"/>
                <a:gd name="T86" fmla="*/ 2147483646 w 489"/>
                <a:gd name="T87" fmla="*/ 2147483646 h 321"/>
                <a:gd name="T88" fmla="*/ 2147483646 w 489"/>
                <a:gd name="T89" fmla="*/ 2147483646 h 321"/>
                <a:gd name="T90" fmla="*/ 2147483646 w 489"/>
                <a:gd name="T91" fmla="*/ 2147483646 h 321"/>
                <a:gd name="T92" fmla="*/ 2147483646 w 489"/>
                <a:gd name="T93" fmla="*/ 2147483646 h 321"/>
                <a:gd name="T94" fmla="*/ 2147483646 w 489"/>
                <a:gd name="T95" fmla="*/ 2147483646 h 321"/>
                <a:gd name="T96" fmla="*/ 2147483646 w 489"/>
                <a:gd name="T97" fmla="*/ 2147483646 h 321"/>
                <a:gd name="T98" fmla="*/ 2147483646 w 489"/>
                <a:gd name="T99" fmla="*/ 2147483646 h 321"/>
                <a:gd name="T100" fmla="*/ 2147483646 w 489"/>
                <a:gd name="T101" fmla="*/ 2147483646 h 321"/>
                <a:gd name="T102" fmla="*/ 2147483646 w 489"/>
                <a:gd name="T103" fmla="*/ 2147483646 h 321"/>
                <a:gd name="T104" fmla="*/ 2147483646 w 489"/>
                <a:gd name="T105" fmla="*/ 2147483646 h 32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89" h="321">
                  <a:moveTo>
                    <a:pt x="488" y="248"/>
                  </a:moveTo>
                  <a:lnTo>
                    <a:pt x="448" y="264"/>
                  </a:lnTo>
                  <a:lnTo>
                    <a:pt x="392" y="296"/>
                  </a:lnTo>
                  <a:lnTo>
                    <a:pt x="368" y="304"/>
                  </a:lnTo>
                  <a:lnTo>
                    <a:pt x="352" y="320"/>
                  </a:lnTo>
                  <a:lnTo>
                    <a:pt x="328" y="320"/>
                  </a:lnTo>
                  <a:lnTo>
                    <a:pt x="336" y="272"/>
                  </a:lnTo>
                  <a:lnTo>
                    <a:pt x="320" y="272"/>
                  </a:lnTo>
                  <a:lnTo>
                    <a:pt x="288" y="288"/>
                  </a:lnTo>
                  <a:lnTo>
                    <a:pt x="280" y="280"/>
                  </a:lnTo>
                  <a:lnTo>
                    <a:pt x="240" y="280"/>
                  </a:lnTo>
                  <a:lnTo>
                    <a:pt x="224" y="256"/>
                  </a:lnTo>
                  <a:lnTo>
                    <a:pt x="184" y="256"/>
                  </a:lnTo>
                  <a:lnTo>
                    <a:pt x="144" y="240"/>
                  </a:lnTo>
                  <a:lnTo>
                    <a:pt x="128" y="248"/>
                  </a:lnTo>
                  <a:lnTo>
                    <a:pt x="136" y="280"/>
                  </a:lnTo>
                  <a:lnTo>
                    <a:pt x="112" y="272"/>
                  </a:lnTo>
                  <a:lnTo>
                    <a:pt x="80" y="272"/>
                  </a:lnTo>
                  <a:lnTo>
                    <a:pt x="48" y="320"/>
                  </a:lnTo>
                  <a:lnTo>
                    <a:pt x="8" y="272"/>
                  </a:lnTo>
                  <a:lnTo>
                    <a:pt x="0" y="272"/>
                  </a:lnTo>
                  <a:lnTo>
                    <a:pt x="8" y="256"/>
                  </a:lnTo>
                  <a:lnTo>
                    <a:pt x="16" y="248"/>
                  </a:lnTo>
                  <a:lnTo>
                    <a:pt x="0" y="232"/>
                  </a:lnTo>
                  <a:lnTo>
                    <a:pt x="0" y="224"/>
                  </a:lnTo>
                  <a:lnTo>
                    <a:pt x="16" y="208"/>
                  </a:lnTo>
                  <a:lnTo>
                    <a:pt x="72" y="208"/>
                  </a:lnTo>
                  <a:lnTo>
                    <a:pt x="96" y="192"/>
                  </a:lnTo>
                  <a:lnTo>
                    <a:pt x="112" y="184"/>
                  </a:lnTo>
                  <a:lnTo>
                    <a:pt x="112" y="160"/>
                  </a:lnTo>
                  <a:lnTo>
                    <a:pt x="80" y="120"/>
                  </a:lnTo>
                  <a:lnTo>
                    <a:pt x="72" y="80"/>
                  </a:lnTo>
                  <a:lnTo>
                    <a:pt x="88" y="56"/>
                  </a:lnTo>
                  <a:lnTo>
                    <a:pt x="88" y="40"/>
                  </a:lnTo>
                  <a:lnTo>
                    <a:pt x="72" y="8"/>
                  </a:lnTo>
                  <a:lnTo>
                    <a:pt x="128" y="8"/>
                  </a:lnTo>
                  <a:lnTo>
                    <a:pt x="144" y="16"/>
                  </a:lnTo>
                  <a:lnTo>
                    <a:pt x="168" y="0"/>
                  </a:lnTo>
                  <a:lnTo>
                    <a:pt x="208" y="72"/>
                  </a:lnTo>
                  <a:lnTo>
                    <a:pt x="280" y="72"/>
                  </a:lnTo>
                  <a:lnTo>
                    <a:pt x="296" y="80"/>
                  </a:lnTo>
                  <a:lnTo>
                    <a:pt x="312" y="72"/>
                  </a:lnTo>
                  <a:lnTo>
                    <a:pt x="336" y="88"/>
                  </a:lnTo>
                  <a:lnTo>
                    <a:pt x="336" y="112"/>
                  </a:lnTo>
                  <a:lnTo>
                    <a:pt x="352" y="128"/>
                  </a:lnTo>
                  <a:lnTo>
                    <a:pt x="360" y="112"/>
                  </a:lnTo>
                  <a:lnTo>
                    <a:pt x="376" y="128"/>
                  </a:lnTo>
                  <a:lnTo>
                    <a:pt x="408" y="128"/>
                  </a:lnTo>
                  <a:lnTo>
                    <a:pt x="416" y="120"/>
                  </a:lnTo>
                  <a:lnTo>
                    <a:pt x="464" y="152"/>
                  </a:lnTo>
                  <a:lnTo>
                    <a:pt x="472" y="192"/>
                  </a:lnTo>
                  <a:lnTo>
                    <a:pt x="472" y="216"/>
                  </a:lnTo>
                  <a:lnTo>
                    <a:pt x="488" y="24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7" name="Freeform 27"/>
            <p:cNvSpPr>
              <a:spLocks/>
            </p:cNvSpPr>
            <p:nvPr/>
          </p:nvSpPr>
          <p:spPr bwMode="gray">
            <a:xfrm>
              <a:off x="10290647" y="3014699"/>
              <a:ext cx="611586" cy="716877"/>
            </a:xfrm>
            <a:custGeom>
              <a:avLst/>
              <a:gdLst>
                <a:gd name="T0" fmla="*/ 2147483646 w 353"/>
                <a:gd name="T1" fmla="*/ 2147483646 h 417"/>
                <a:gd name="T2" fmla="*/ 2147483646 w 353"/>
                <a:gd name="T3" fmla="*/ 2147483646 h 417"/>
                <a:gd name="T4" fmla="*/ 2147483646 w 353"/>
                <a:gd name="T5" fmla="*/ 2147483646 h 417"/>
                <a:gd name="T6" fmla="*/ 2147483646 w 353"/>
                <a:gd name="T7" fmla="*/ 2147483646 h 417"/>
                <a:gd name="T8" fmla="*/ 2147483646 w 353"/>
                <a:gd name="T9" fmla="*/ 2147483646 h 417"/>
                <a:gd name="T10" fmla="*/ 2147483646 w 353"/>
                <a:gd name="T11" fmla="*/ 2147483646 h 417"/>
                <a:gd name="T12" fmla="*/ 2147483646 w 353"/>
                <a:gd name="T13" fmla="*/ 2147483646 h 417"/>
                <a:gd name="T14" fmla="*/ 2147483646 w 353"/>
                <a:gd name="T15" fmla="*/ 2147483646 h 417"/>
                <a:gd name="T16" fmla="*/ 2147483646 w 353"/>
                <a:gd name="T17" fmla="*/ 2147483646 h 417"/>
                <a:gd name="T18" fmla="*/ 2147483646 w 353"/>
                <a:gd name="T19" fmla="*/ 2147483646 h 417"/>
                <a:gd name="T20" fmla="*/ 2147483646 w 353"/>
                <a:gd name="T21" fmla="*/ 2147483646 h 417"/>
                <a:gd name="T22" fmla="*/ 2147483646 w 353"/>
                <a:gd name="T23" fmla="*/ 2147483646 h 417"/>
                <a:gd name="T24" fmla="*/ 2147483646 w 353"/>
                <a:gd name="T25" fmla="*/ 2147483646 h 417"/>
                <a:gd name="T26" fmla="*/ 2147483646 w 353"/>
                <a:gd name="T27" fmla="*/ 2147483646 h 417"/>
                <a:gd name="T28" fmla="*/ 2147483646 w 353"/>
                <a:gd name="T29" fmla="*/ 2147483646 h 417"/>
                <a:gd name="T30" fmla="*/ 2147483646 w 353"/>
                <a:gd name="T31" fmla="*/ 2147483646 h 417"/>
                <a:gd name="T32" fmla="*/ 2147483646 w 353"/>
                <a:gd name="T33" fmla="*/ 2147483646 h 417"/>
                <a:gd name="T34" fmla="*/ 2147483646 w 353"/>
                <a:gd name="T35" fmla="*/ 2147483646 h 417"/>
                <a:gd name="T36" fmla="*/ 2147483646 w 353"/>
                <a:gd name="T37" fmla="*/ 2147483646 h 417"/>
                <a:gd name="T38" fmla="*/ 2147483646 w 353"/>
                <a:gd name="T39" fmla="*/ 2147483646 h 417"/>
                <a:gd name="T40" fmla="*/ 2147483646 w 353"/>
                <a:gd name="T41" fmla="*/ 2147483646 h 417"/>
                <a:gd name="T42" fmla="*/ 2147483646 w 353"/>
                <a:gd name="T43" fmla="*/ 2147483646 h 417"/>
                <a:gd name="T44" fmla="*/ 2147483646 w 353"/>
                <a:gd name="T45" fmla="*/ 2147483646 h 417"/>
                <a:gd name="T46" fmla="*/ 2147483646 w 353"/>
                <a:gd name="T47" fmla="*/ 2147483646 h 417"/>
                <a:gd name="T48" fmla="*/ 0 w 353"/>
                <a:gd name="T49" fmla="*/ 2147483646 h 417"/>
                <a:gd name="T50" fmla="*/ 2147483646 w 353"/>
                <a:gd name="T51" fmla="*/ 2147483646 h 417"/>
                <a:gd name="T52" fmla="*/ 2147483646 w 353"/>
                <a:gd name="T53" fmla="*/ 2147483646 h 417"/>
                <a:gd name="T54" fmla="*/ 2147483646 w 353"/>
                <a:gd name="T55" fmla="*/ 2147483646 h 417"/>
                <a:gd name="T56" fmla="*/ 2147483646 w 353"/>
                <a:gd name="T57" fmla="*/ 2147483646 h 417"/>
                <a:gd name="T58" fmla="*/ 2147483646 w 353"/>
                <a:gd name="T59" fmla="*/ 2147483646 h 417"/>
                <a:gd name="T60" fmla="*/ 2147483646 w 353"/>
                <a:gd name="T61" fmla="*/ 0 h 417"/>
                <a:gd name="T62" fmla="*/ 2147483646 w 353"/>
                <a:gd name="T63" fmla="*/ 2147483646 h 417"/>
                <a:gd name="T64" fmla="*/ 2147483646 w 353"/>
                <a:gd name="T65" fmla="*/ 2147483646 h 417"/>
                <a:gd name="T66" fmla="*/ 2147483646 w 353"/>
                <a:gd name="T67" fmla="*/ 2147483646 h 417"/>
                <a:gd name="T68" fmla="*/ 2147483646 w 353"/>
                <a:gd name="T69" fmla="*/ 2147483646 h 4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53" h="417">
                  <a:moveTo>
                    <a:pt x="320" y="80"/>
                  </a:moveTo>
                  <a:lnTo>
                    <a:pt x="336" y="104"/>
                  </a:lnTo>
                  <a:lnTo>
                    <a:pt x="328" y="120"/>
                  </a:lnTo>
                  <a:lnTo>
                    <a:pt x="344" y="128"/>
                  </a:lnTo>
                  <a:lnTo>
                    <a:pt x="328" y="152"/>
                  </a:lnTo>
                  <a:lnTo>
                    <a:pt x="312" y="176"/>
                  </a:lnTo>
                  <a:lnTo>
                    <a:pt x="304" y="200"/>
                  </a:lnTo>
                  <a:lnTo>
                    <a:pt x="320" y="216"/>
                  </a:lnTo>
                  <a:lnTo>
                    <a:pt x="320" y="248"/>
                  </a:lnTo>
                  <a:lnTo>
                    <a:pt x="320" y="264"/>
                  </a:lnTo>
                  <a:lnTo>
                    <a:pt x="336" y="272"/>
                  </a:lnTo>
                  <a:lnTo>
                    <a:pt x="328" y="288"/>
                  </a:lnTo>
                  <a:lnTo>
                    <a:pt x="352" y="288"/>
                  </a:lnTo>
                  <a:lnTo>
                    <a:pt x="352" y="312"/>
                  </a:lnTo>
                  <a:lnTo>
                    <a:pt x="344" y="312"/>
                  </a:lnTo>
                  <a:lnTo>
                    <a:pt x="328" y="320"/>
                  </a:lnTo>
                  <a:lnTo>
                    <a:pt x="328" y="360"/>
                  </a:lnTo>
                  <a:lnTo>
                    <a:pt x="320" y="368"/>
                  </a:lnTo>
                  <a:lnTo>
                    <a:pt x="264" y="368"/>
                  </a:lnTo>
                  <a:lnTo>
                    <a:pt x="272" y="400"/>
                  </a:lnTo>
                  <a:lnTo>
                    <a:pt x="248" y="400"/>
                  </a:lnTo>
                  <a:lnTo>
                    <a:pt x="224" y="376"/>
                  </a:lnTo>
                  <a:lnTo>
                    <a:pt x="216" y="384"/>
                  </a:lnTo>
                  <a:lnTo>
                    <a:pt x="216" y="408"/>
                  </a:lnTo>
                  <a:lnTo>
                    <a:pt x="200" y="408"/>
                  </a:lnTo>
                  <a:lnTo>
                    <a:pt x="192" y="416"/>
                  </a:lnTo>
                  <a:lnTo>
                    <a:pt x="168" y="416"/>
                  </a:lnTo>
                  <a:lnTo>
                    <a:pt x="168" y="384"/>
                  </a:lnTo>
                  <a:lnTo>
                    <a:pt x="152" y="384"/>
                  </a:lnTo>
                  <a:lnTo>
                    <a:pt x="152" y="400"/>
                  </a:lnTo>
                  <a:lnTo>
                    <a:pt x="136" y="400"/>
                  </a:lnTo>
                  <a:lnTo>
                    <a:pt x="144" y="352"/>
                  </a:lnTo>
                  <a:lnTo>
                    <a:pt x="152" y="336"/>
                  </a:lnTo>
                  <a:lnTo>
                    <a:pt x="152" y="312"/>
                  </a:lnTo>
                  <a:lnTo>
                    <a:pt x="152" y="296"/>
                  </a:lnTo>
                  <a:lnTo>
                    <a:pt x="144" y="288"/>
                  </a:lnTo>
                  <a:lnTo>
                    <a:pt x="96" y="296"/>
                  </a:lnTo>
                  <a:lnTo>
                    <a:pt x="96" y="312"/>
                  </a:lnTo>
                  <a:lnTo>
                    <a:pt x="72" y="320"/>
                  </a:lnTo>
                  <a:lnTo>
                    <a:pt x="64" y="304"/>
                  </a:lnTo>
                  <a:lnTo>
                    <a:pt x="56" y="320"/>
                  </a:lnTo>
                  <a:lnTo>
                    <a:pt x="32" y="312"/>
                  </a:lnTo>
                  <a:lnTo>
                    <a:pt x="32" y="304"/>
                  </a:lnTo>
                  <a:lnTo>
                    <a:pt x="24" y="304"/>
                  </a:lnTo>
                  <a:lnTo>
                    <a:pt x="24" y="288"/>
                  </a:lnTo>
                  <a:lnTo>
                    <a:pt x="16" y="264"/>
                  </a:lnTo>
                  <a:lnTo>
                    <a:pt x="32" y="256"/>
                  </a:lnTo>
                  <a:lnTo>
                    <a:pt x="24" y="240"/>
                  </a:lnTo>
                  <a:lnTo>
                    <a:pt x="0" y="240"/>
                  </a:lnTo>
                  <a:lnTo>
                    <a:pt x="0" y="224"/>
                  </a:lnTo>
                  <a:lnTo>
                    <a:pt x="24" y="192"/>
                  </a:lnTo>
                  <a:lnTo>
                    <a:pt x="24" y="168"/>
                  </a:lnTo>
                  <a:lnTo>
                    <a:pt x="32" y="160"/>
                  </a:lnTo>
                  <a:lnTo>
                    <a:pt x="24" y="136"/>
                  </a:lnTo>
                  <a:lnTo>
                    <a:pt x="16" y="136"/>
                  </a:lnTo>
                  <a:lnTo>
                    <a:pt x="24" y="120"/>
                  </a:lnTo>
                  <a:lnTo>
                    <a:pt x="16" y="80"/>
                  </a:lnTo>
                  <a:lnTo>
                    <a:pt x="48" y="32"/>
                  </a:lnTo>
                  <a:lnTo>
                    <a:pt x="80" y="32"/>
                  </a:lnTo>
                  <a:lnTo>
                    <a:pt x="104" y="40"/>
                  </a:lnTo>
                  <a:lnTo>
                    <a:pt x="96" y="8"/>
                  </a:lnTo>
                  <a:lnTo>
                    <a:pt x="112" y="0"/>
                  </a:lnTo>
                  <a:lnTo>
                    <a:pt x="152" y="16"/>
                  </a:lnTo>
                  <a:lnTo>
                    <a:pt x="184" y="16"/>
                  </a:lnTo>
                  <a:lnTo>
                    <a:pt x="208" y="40"/>
                  </a:lnTo>
                  <a:lnTo>
                    <a:pt x="248" y="40"/>
                  </a:lnTo>
                  <a:lnTo>
                    <a:pt x="256" y="48"/>
                  </a:lnTo>
                  <a:lnTo>
                    <a:pt x="288" y="32"/>
                  </a:lnTo>
                  <a:lnTo>
                    <a:pt x="304" y="32"/>
                  </a:lnTo>
                  <a:lnTo>
                    <a:pt x="304" y="80"/>
                  </a:lnTo>
                  <a:lnTo>
                    <a:pt x="320"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8" name="Freeform 19"/>
            <p:cNvSpPr>
              <a:spLocks/>
            </p:cNvSpPr>
            <p:nvPr/>
          </p:nvSpPr>
          <p:spPr bwMode="gray">
            <a:xfrm>
              <a:off x="10374306" y="3632696"/>
              <a:ext cx="875550" cy="658168"/>
            </a:xfrm>
            <a:custGeom>
              <a:avLst/>
              <a:gdLst>
                <a:gd name="T0" fmla="*/ 2147483646 w 505"/>
                <a:gd name="T1" fmla="*/ 2147483646 h 385"/>
                <a:gd name="T2" fmla="*/ 2147483646 w 505"/>
                <a:gd name="T3" fmla="*/ 2147483646 h 385"/>
                <a:gd name="T4" fmla="*/ 2147483646 w 505"/>
                <a:gd name="T5" fmla="*/ 2147483646 h 385"/>
                <a:gd name="T6" fmla="*/ 2147483646 w 505"/>
                <a:gd name="T7" fmla="*/ 2147483646 h 385"/>
                <a:gd name="T8" fmla="*/ 2147483646 w 505"/>
                <a:gd name="T9" fmla="*/ 2147483646 h 385"/>
                <a:gd name="T10" fmla="*/ 2147483646 w 505"/>
                <a:gd name="T11" fmla="*/ 0 h 385"/>
                <a:gd name="T12" fmla="*/ 2147483646 w 505"/>
                <a:gd name="T13" fmla="*/ 0 h 385"/>
                <a:gd name="T14" fmla="*/ 2147483646 w 505"/>
                <a:gd name="T15" fmla="*/ 2147483646 h 385"/>
                <a:gd name="T16" fmla="*/ 2147483646 w 505"/>
                <a:gd name="T17" fmla="*/ 2147483646 h 385"/>
                <a:gd name="T18" fmla="*/ 2147483646 w 505"/>
                <a:gd name="T19" fmla="*/ 2147483646 h 385"/>
                <a:gd name="T20" fmla="*/ 2147483646 w 505"/>
                <a:gd name="T21" fmla="*/ 2147483646 h 385"/>
                <a:gd name="T22" fmla="*/ 2147483646 w 505"/>
                <a:gd name="T23" fmla="*/ 2147483646 h 385"/>
                <a:gd name="T24" fmla="*/ 2147483646 w 505"/>
                <a:gd name="T25" fmla="*/ 2147483646 h 385"/>
                <a:gd name="T26" fmla="*/ 2147483646 w 505"/>
                <a:gd name="T27" fmla="*/ 2147483646 h 385"/>
                <a:gd name="T28" fmla="*/ 2147483646 w 505"/>
                <a:gd name="T29" fmla="*/ 2147483646 h 385"/>
                <a:gd name="T30" fmla="*/ 2147483646 w 505"/>
                <a:gd name="T31" fmla="*/ 2147483646 h 385"/>
                <a:gd name="T32" fmla="*/ 0 w 505"/>
                <a:gd name="T33" fmla="*/ 2147483646 h 385"/>
                <a:gd name="T34" fmla="*/ 2147483646 w 505"/>
                <a:gd name="T35" fmla="*/ 2147483646 h 385"/>
                <a:gd name="T36" fmla="*/ 2147483646 w 505"/>
                <a:gd name="T37" fmla="*/ 2147483646 h 385"/>
                <a:gd name="T38" fmla="*/ 2147483646 w 505"/>
                <a:gd name="T39" fmla="*/ 2147483646 h 385"/>
                <a:gd name="T40" fmla="*/ 2147483646 w 505"/>
                <a:gd name="T41" fmla="*/ 2147483646 h 385"/>
                <a:gd name="T42" fmla="*/ 2147483646 w 505"/>
                <a:gd name="T43" fmla="*/ 2147483646 h 385"/>
                <a:gd name="T44" fmla="*/ 2147483646 w 505"/>
                <a:gd name="T45" fmla="*/ 2147483646 h 385"/>
                <a:gd name="T46" fmla="*/ 2147483646 w 505"/>
                <a:gd name="T47" fmla="*/ 2147483646 h 385"/>
                <a:gd name="T48" fmla="*/ 2147483646 w 505"/>
                <a:gd name="T49" fmla="*/ 2147483646 h 385"/>
                <a:gd name="T50" fmla="*/ 2147483646 w 505"/>
                <a:gd name="T51" fmla="*/ 2147483646 h 385"/>
                <a:gd name="T52" fmla="*/ 2147483646 w 505"/>
                <a:gd name="T53" fmla="*/ 2147483646 h 385"/>
                <a:gd name="T54" fmla="*/ 2147483646 w 505"/>
                <a:gd name="T55" fmla="*/ 2147483646 h 385"/>
                <a:gd name="T56" fmla="*/ 2147483646 w 505"/>
                <a:gd name="T57" fmla="*/ 2147483646 h 385"/>
                <a:gd name="T58" fmla="*/ 2147483646 w 505"/>
                <a:gd name="T59" fmla="*/ 2147483646 h 385"/>
                <a:gd name="T60" fmla="*/ 2147483646 w 505"/>
                <a:gd name="T61" fmla="*/ 2147483646 h 385"/>
                <a:gd name="T62" fmla="*/ 2147483646 w 505"/>
                <a:gd name="T63" fmla="*/ 2147483646 h 385"/>
                <a:gd name="T64" fmla="*/ 2147483646 w 505"/>
                <a:gd name="T65" fmla="*/ 2147483646 h 385"/>
                <a:gd name="T66" fmla="*/ 2147483646 w 505"/>
                <a:gd name="T67" fmla="*/ 2147483646 h 385"/>
                <a:gd name="T68" fmla="*/ 2147483646 w 505"/>
                <a:gd name="T69" fmla="*/ 2147483646 h 3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05" h="385">
                  <a:moveTo>
                    <a:pt x="504" y="128"/>
                  </a:moveTo>
                  <a:lnTo>
                    <a:pt x="496" y="96"/>
                  </a:lnTo>
                  <a:lnTo>
                    <a:pt x="472" y="40"/>
                  </a:lnTo>
                  <a:lnTo>
                    <a:pt x="424" y="40"/>
                  </a:lnTo>
                  <a:lnTo>
                    <a:pt x="416" y="32"/>
                  </a:lnTo>
                  <a:lnTo>
                    <a:pt x="408" y="56"/>
                  </a:lnTo>
                  <a:lnTo>
                    <a:pt x="392" y="56"/>
                  </a:lnTo>
                  <a:lnTo>
                    <a:pt x="376" y="40"/>
                  </a:lnTo>
                  <a:lnTo>
                    <a:pt x="320" y="64"/>
                  </a:lnTo>
                  <a:lnTo>
                    <a:pt x="312" y="56"/>
                  </a:lnTo>
                  <a:lnTo>
                    <a:pt x="336" y="8"/>
                  </a:lnTo>
                  <a:lnTo>
                    <a:pt x="312" y="0"/>
                  </a:lnTo>
                  <a:lnTo>
                    <a:pt x="296" y="16"/>
                  </a:lnTo>
                  <a:lnTo>
                    <a:pt x="280" y="0"/>
                  </a:lnTo>
                  <a:lnTo>
                    <a:pt x="272" y="8"/>
                  </a:lnTo>
                  <a:lnTo>
                    <a:pt x="216" y="8"/>
                  </a:lnTo>
                  <a:lnTo>
                    <a:pt x="224" y="40"/>
                  </a:lnTo>
                  <a:lnTo>
                    <a:pt x="208" y="40"/>
                  </a:lnTo>
                  <a:lnTo>
                    <a:pt x="176" y="16"/>
                  </a:lnTo>
                  <a:lnTo>
                    <a:pt x="168" y="24"/>
                  </a:lnTo>
                  <a:lnTo>
                    <a:pt x="168" y="48"/>
                  </a:lnTo>
                  <a:lnTo>
                    <a:pt x="144" y="48"/>
                  </a:lnTo>
                  <a:lnTo>
                    <a:pt x="144" y="72"/>
                  </a:lnTo>
                  <a:lnTo>
                    <a:pt x="152" y="88"/>
                  </a:lnTo>
                  <a:lnTo>
                    <a:pt x="144" y="96"/>
                  </a:lnTo>
                  <a:lnTo>
                    <a:pt x="144" y="112"/>
                  </a:lnTo>
                  <a:lnTo>
                    <a:pt x="112" y="144"/>
                  </a:lnTo>
                  <a:lnTo>
                    <a:pt x="112" y="168"/>
                  </a:lnTo>
                  <a:lnTo>
                    <a:pt x="104" y="200"/>
                  </a:lnTo>
                  <a:lnTo>
                    <a:pt x="72" y="224"/>
                  </a:lnTo>
                  <a:lnTo>
                    <a:pt x="48" y="256"/>
                  </a:lnTo>
                  <a:lnTo>
                    <a:pt x="32" y="272"/>
                  </a:lnTo>
                  <a:lnTo>
                    <a:pt x="8" y="280"/>
                  </a:lnTo>
                  <a:lnTo>
                    <a:pt x="0" y="296"/>
                  </a:lnTo>
                  <a:lnTo>
                    <a:pt x="16" y="304"/>
                  </a:lnTo>
                  <a:lnTo>
                    <a:pt x="8" y="312"/>
                  </a:lnTo>
                  <a:lnTo>
                    <a:pt x="8" y="352"/>
                  </a:lnTo>
                  <a:lnTo>
                    <a:pt x="16" y="360"/>
                  </a:lnTo>
                  <a:lnTo>
                    <a:pt x="16" y="384"/>
                  </a:lnTo>
                  <a:lnTo>
                    <a:pt x="56" y="384"/>
                  </a:lnTo>
                  <a:lnTo>
                    <a:pt x="56" y="360"/>
                  </a:lnTo>
                  <a:lnTo>
                    <a:pt x="40" y="344"/>
                  </a:lnTo>
                  <a:lnTo>
                    <a:pt x="48" y="312"/>
                  </a:lnTo>
                  <a:lnTo>
                    <a:pt x="80" y="304"/>
                  </a:lnTo>
                  <a:lnTo>
                    <a:pt x="104" y="304"/>
                  </a:lnTo>
                  <a:lnTo>
                    <a:pt x="152" y="280"/>
                  </a:lnTo>
                  <a:lnTo>
                    <a:pt x="184" y="280"/>
                  </a:lnTo>
                  <a:lnTo>
                    <a:pt x="192" y="296"/>
                  </a:lnTo>
                  <a:lnTo>
                    <a:pt x="208" y="264"/>
                  </a:lnTo>
                  <a:lnTo>
                    <a:pt x="240" y="248"/>
                  </a:lnTo>
                  <a:lnTo>
                    <a:pt x="248" y="224"/>
                  </a:lnTo>
                  <a:lnTo>
                    <a:pt x="264" y="240"/>
                  </a:lnTo>
                  <a:lnTo>
                    <a:pt x="272" y="240"/>
                  </a:lnTo>
                  <a:lnTo>
                    <a:pt x="264" y="216"/>
                  </a:lnTo>
                  <a:lnTo>
                    <a:pt x="264" y="184"/>
                  </a:lnTo>
                  <a:lnTo>
                    <a:pt x="280" y="208"/>
                  </a:lnTo>
                  <a:lnTo>
                    <a:pt x="288" y="232"/>
                  </a:lnTo>
                  <a:lnTo>
                    <a:pt x="336" y="232"/>
                  </a:lnTo>
                  <a:lnTo>
                    <a:pt x="320" y="216"/>
                  </a:lnTo>
                  <a:lnTo>
                    <a:pt x="336" y="200"/>
                  </a:lnTo>
                  <a:lnTo>
                    <a:pt x="360" y="208"/>
                  </a:lnTo>
                  <a:lnTo>
                    <a:pt x="376" y="192"/>
                  </a:lnTo>
                  <a:lnTo>
                    <a:pt x="392" y="192"/>
                  </a:lnTo>
                  <a:lnTo>
                    <a:pt x="392" y="200"/>
                  </a:lnTo>
                  <a:lnTo>
                    <a:pt x="400" y="200"/>
                  </a:lnTo>
                  <a:lnTo>
                    <a:pt x="400" y="184"/>
                  </a:lnTo>
                  <a:lnTo>
                    <a:pt x="424" y="192"/>
                  </a:lnTo>
                  <a:lnTo>
                    <a:pt x="448" y="176"/>
                  </a:lnTo>
                  <a:lnTo>
                    <a:pt x="472" y="168"/>
                  </a:lnTo>
                  <a:lnTo>
                    <a:pt x="480" y="136"/>
                  </a:lnTo>
                  <a:lnTo>
                    <a:pt x="504" y="1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9" name="Freeform 20"/>
            <p:cNvSpPr>
              <a:spLocks/>
            </p:cNvSpPr>
            <p:nvPr/>
          </p:nvSpPr>
          <p:spPr bwMode="gray">
            <a:xfrm>
              <a:off x="9791569" y="3509095"/>
              <a:ext cx="862568" cy="658168"/>
            </a:xfrm>
            <a:custGeom>
              <a:avLst/>
              <a:gdLst>
                <a:gd name="T0" fmla="*/ 2147483646 w 497"/>
                <a:gd name="T1" fmla="*/ 2147483646 h 385"/>
                <a:gd name="T2" fmla="*/ 2147483646 w 497"/>
                <a:gd name="T3" fmla="*/ 2147483646 h 385"/>
                <a:gd name="T4" fmla="*/ 2147483646 w 497"/>
                <a:gd name="T5" fmla="*/ 2147483646 h 385"/>
                <a:gd name="T6" fmla="*/ 2147483646 w 497"/>
                <a:gd name="T7" fmla="*/ 2147483646 h 385"/>
                <a:gd name="T8" fmla="*/ 2147483646 w 497"/>
                <a:gd name="T9" fmla="*/ 2147483646 h 385"/>
                <a:gd name="T10" fmla="*/ 2147483646 w 497"/>
                <a:gd name="T11" fmla="*/ 2147483646 h 385"/>
                <a:gd name="T12" fmla="*/ 2147483646 w 497"/>
                <a:gd name="T13" fmla="*/ 2147483646 h 385"/>
                <a:gd name="T14" fmla="*/ 2147483646 w 497"/>
                <a:gd name="T15" fmla="*/ 2147483646 h 385"/>
                <a:gd name="T16" fmla="*/ 2147483646 w 497"/>
                <a:gd name="T17" fmla="*/ 2147483646 h 385"/>
                <a:gd name="T18" fmla="*/ 2147483646 w 497"/>
                <a:gd name="T19" fmla="*/ 2147483646 h 385"/>
                <a:gd name="T20" fmla="*/ 2147483646 w 497"/>
                <a:gd name="T21" fmla="*/ 2147483646 h 385"/>
                <a:gd name="T22" fmla="*/ 2147483646 w 497"/>
                <a:gd name="T23" fmla="*/ 2147483646 h 385"/>
                <a:gd name="T24" fmla="*/ 2147483646 w 497"/>
                <a:gd name="T25" fmla="*/ 2147483646 h 385"/>
                <a:gd name="T26" fmla="*/ 2147483646 w 497"/>
                <a:gd name="T27" fmla="*/ 2147483646 h 385"/>
                <a:gd name="T28" fmla="*/ 2147483646 w 497"/>
                <a:gd name="T29" fmla="*/ 2147483646 h 385"/>
                <a:gd name="T30" fmla="*/ 2147483646 w 497"/>
                <a:gd name="T31" fmla="*/ 2147483646 h 385"/>
                <a:gd name="T32" fmla="*/ 2147483646 w 497"/>
                <a:gd name="T33" fmla="*/ 2147483646 h 385"/>
                <a:gd name="T34" fmla="*/ 2147483646 w 497"/>
                <a:gd name="T35" fmla="*/ 2147483646 h 385"/>
                <a:gd name="T36" fmla="*/ 2147483646 w 497"/>
                <a:gd name="T37" fmla="*/ 2147483646 h 385"/>
                <a:gd name="T38" fmla="*/ 2147483646 w 497"/>
                <a:gd name="T39" fmla="*/ 2147483646 h 385"/>
                <a:gd name="T40" fmla="*/ 2147483646 w 497"/>
                <a:gd name="T41" fmla="*/ 2147483646 h 385"/>
                <a:gd name="T42" fmla="*/ 2147483646 w 497"/>
                <a:gd name="T43" fmla="*/ 2147483646 h 385"/>
                <a:gd name="T44" fmla="*/ 2147483646 w 497"/>
                <a:gd name="T45" fmla="*/ 2147483646 h 385"/>
                <a:gd name="T46" fmla="*/ 0 w 497"/>
                <a:gd name="T47" fmla="*/ 2147483646 h 385"/>
                <a:gd name="T48" fmla="*/ 2147483646 w 497"/>
                <a:gd name="T49" fmla="*/ 2147483646 h 385"/>
                <a:gd name="T50" fmla="*/ 2147483646 w 497"/>
                <a:gd name="T51" fmla="*/ 2147483646 h 385"/>
                <a:gd name="T52" fmla="*/ 2147483646 w 497"/>
                <a:gd name="T53" fmla="*/ 2147483646 h 385"/>
                <a:gd name="T54" fmla="*/ 2147483646 w 497"/>
                <a:gd name="T55" fmla="*/ 2147483646 h 385"/>
                <a:gd name="T56" fmla="*/ 2147483646 w 497"/>
                <a:gd name="T57" fmla="*/ 2147483646 h 385"/>
                <a:gd name="T58" fmla="*/ 2147483646 w 497"/>
                <a:gd name="T59" fmla="*/ 2147483646 h 385"/>
                <a:gd name="T60" fmla="*/ 2147483646 w 497"/>
                <a:gd name="T61" fmla="*/ 2147483646 h 385"/>
                <a:gd name="T62" fmla="*/ 2147483646 w 497"/>
                <a:gd name="T63" fmla="*/ 2147483646 h 385"/>
                <a:gd name="T64" fmla="*/ 2147483646 w 497"/>
                <a:gd name="T65" fmla="*/ 2147483646 h 385"/>
                <a:gd name="T66" fmla="*/ 2147483646 w 497"/>
                <a:gd name="T67" fmla="*/ 2147483646 h 385"/>
                <a:gd name="T68" fmla="*/ 2147483646 w 497"/>
                <a:gd name="T69" fmla="*/ 2147483646 h 385"/>
                <a:gd name="T70" fmla="*/ 2147483646 w 497"/>
                <a:gd name="T71" fmla="*/ 2147483646 h 38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97" h="385">
                  <a:moveTo>
                    <a:pt x="336" y="368"/>
                  </a:moveTo>
                  <a:lnTo>
                    <a:pt x="344" y="344"/>
                  </a:lnTo>
                  <a:lnTo>
                    <a:pt x="368" y="344"/>
                  </a:lnTo>
                  <a:lnTo>
                    <a:pt x="416" y="296"/>
                  </a:lnTo>
                  <a:lnTo>
                    <a:pt x="440" y="272"/>
                  </a:lnTo>
                  <a:lnTo>
                    <a:pt x="448" y="240"/>
                  </a:lnTo>
                  <a:lnTo>
                    <a:pt x="448" y="216"/>
                  </a:lnTo>
                  <a:lnTo>
                    <a:pt x="480" y="184"/>
                  </a:lnTo>
                  <a:lnTo>
                    <a:pt x="480" y="168"/>
                  </a:lnTo>
                  <a:lnTo>
                    <a:pt x="496" y="160"/>
                  </a:lnTo>
                  <a:lnTo>
                    <a:pt x="480" y="152"/>
                  </a:lnTo>
                  <a:lnTo>
                    <a:pt x="480" y="128"/>
                  </a:lnTo>
                  <a:lnTo>
                    <a:pt x="456" y="128"/>
                  </a:lnTo>
                  <a:lnTo>
                    <a:pt x="456" y="96"/>
                  </a:lnTo>
                  <a:lnTo>
                    <a:pt x="440" y="96"/>
                  </a:lnTo>
                  <a:lnTo>
                    <a:pt x="440" y="112"/>
                  </a:lnTo>
                  <a:lnTo>
                    <a:pt x="424" y="112"/>
                  </a:lnTo>
                  <a:lnTo>
                    <a:pt x="424" y="104"/>
                  </a:lnTo>
                  <a:lnTo>
                    <a:pt x="432" y="64"/>
                  </a:lnTo>
                  <a:lnTo>
                    <a:pt x="440" y="56"/>
                  </a:lnTo>
                  <a:lnTo>
                    <a:pt x="440" y="40"/>
                  </a:lnTo>
                  <a:lnTo>
                    <a:pt x="440" y="16"/>
                  </a:lnTo>
                  <a:lnTo>
                    <a:pt x="432" y="0"/>
                  </a:lnTo>
                  <a:lnTo>
                    <a:pt x="408" y="8"/>
                  </a:lnTo>
                  <a:lnTo>
                    <a:pt x="392" y="8"/>
                  </a:lnTo>
                  <a:lnTo>
                    <a:pt x="376" y="24"/>
                  </a:lnTo>
                  <a:lnTo>
                    <a:pt x="360" y="32"/>
                  </a:lnTo>
                  <a:lnTo>
                    <a:pt x="360" y="24"/>
                  </a:lnTo>
                  <a:lnTo>
                    <a:pt x="344" y="32"/>
                  </a:lnTo>
                  <a:lnTo>
                    <a:pt x="320" y="32"/>
                  </a:lnTo>
                  <a:lnTo>
                    <a:pt x="304" y="40"/>
                  </a:lnTo>
                  <a:lnTo>
                    <a:pt x="288" y="64"/>
                  </a:lnTo>
                  <a:lnTo>
                    <a:pt x="272" y="56"/>
                  </a:lnTo>
                  <a:lnTo>
                    <a:pt x="264" y="72"/>
                  </a:lnTo>
                  <a:lnTo>
                    <a:pt x="232" y="72"/>
                  </a:lnTo>
                  <a:lnTo>
                    <a:pt x="224" y="96"/>
                  </a:lnTo>
                  <a:lnTo>
                    <a:pt x="200" y="104"/>
                  </a:lnTo>
                  <a:lnTo>
                    <a:pt x="184" y="88"/>
                  </a:lnTo>
                  <a:lnTo>
                    <a:pt x="176" y="64"/>
                  </a:lnTo>
                  <a:lnTo>
                    <a:pt x="160" y="72"/>
                  </a:lnTo>
                  <a:lnTo>
                    <a:pt x="160" y="88"/>
                  </a:lnTo>
                  <a:lnTo>
                    <a:pt x="144" y="88"/>
                  </a:lnTo>
                  <a:lnTo>
                    <a:pt x="104" y="112"/>
                  </a:lnTo>
                  <a:lnTo>
                    <a:pt x="96" y="128"/>
                  </a:lnTo>
                  <a:lnTo>
                    <a:pt x="48" y="112"/>
                  </a:lnTo>
                  <a:lnTo>
                    <a:pt x="32" y="112"/>
                  </a:lnTo>
                  <a:lnTo>
                    <a:pt x="24" y="120"/>
                  </a:lnTo>
                  <a:lnTo>
                    <a:pt x="0" y="128"/>
                  </a:lnTo>
                  <a:lnTo>
                    <a:pt x="0" y="144"/>
                  </a:lnTo>
                  <a:lnTo>
                    <a:pt x="32" y="144"/>
                  </a:lnTo>
                  <a:lnTo>
                    <a:pt x="40" y="160"/>
                  </a:lnTo>
                  <a:lnTo>
                    <a:pt x="88" y="168"/>
                  </a:lnTo>
                  <a:lnTo>
                    <a:pt x="96" y="176"/>
                  </a:lnTo>
                  <a:lnTo>
                    <a:pt x="104" y="208"/>
                  </a:lnTo>
                  <a:lnTo>
                    <a:pt x="64" y="208"/>
                  </a:lnTo>
                  <a:lnTo>
                    <a:pt x="56" y="224"/>
                  </a:lnTo>
                  <a:lnTo>
                    <a:pt x="64" y="240"/>
                  </a:lnTo>
                  <a:lnTo>
                    <a:pt x="88" y="248"/>
                  </a:lnTo>
                  <a:lnTo>
                    <a:pt x="136" y="264"/>
                  </a:lnTo>
                  <a:lnTo>
                    <a:pt x="136" y="280"/>
                  </a:lnTo>
                  <a:lnTo>
                    <a:pt x="120" y="288"/>
                  </a:lnTo>
                  <a:lnTo>
                    <a:pt x="136" y="304"/>
                  </a:lnTo>
                  <a:lnTo>
                    <a:pt x="136" y="328"/>
                  </a:lnTo>
                  <a:lnTo>
                    <a:pt x="208" y="360"/>
                  </a:lnTo>
                  <a:lnTo>
                    <a:pt x="224" y="360"/>
                  </a:lnTo>
                  <a:lnTo>
                    <a:pt x="248" y="360"/>
                  </a:lnTo>
                  <a:lnTo>
                    <a:pt x="256" y="368"/>
                  </a:lnTo>
                  <a:lnTo>
                    <a:pt x="256" y="344"/>
                  </a:lnTo>
                  <a:lnTo>
                    <a:pt x="288" y="352"/>
                  </a:lnTo>
                  <a:lnTo>
                    <a:pt x="296" y="376"/>
                  </a:lnTo>
                  <a:lnTo>
                    <a:pt x="312" y="384"/>
                  </a:lnTo>
                  <a:lnTo>
                    <a:pt x="336" y="3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0" name="Freeform 30"/>
            <p:cNvSpPr>
              <a:spLocks/>
            </p:cNvSpPr>
            <p:nvPr/>
          </p:nvSpPr>
          <p:spPr bwMode="gray">
            <a:xfrm>
              <a:off x="10444987" y="2208212"/>
              <a:ext cx="653417" cy="616452"/>
            </a:xfrm>
            <a:custGeom>
              <a:avLst/>
              <a:gdLst>
                <a:gd name="T0" fmla="*/ 2147483646 w 377"/>
                <a:gd name="T1" fmla="*/ 2147483646 h 361"/>
                <a:gd name="T2" fmla="*/ 2147483646 w 377"/>
                <a:gd name="T3" fmla="*/ 0 h 361"/>
                <a:gd name="T4" fmla="*/ 2147483646 w 377"/>
                <a:gd name="T5" fmla="*/ 2147483646 h 361"/>
                <a:gd name="T6" fmla="*/ 2147483646 w 377"/>
                <a:gd name="T7" fmla="*/ 2147483646 h 361"/>
                <a:gd name="T8" fmla="*/ 2147483646 w 377"/>
                <a:gd name="T9" fmla="*/ 2147483646 h 361"/>
                <a:gd name="T10" fmla="*/ 2147483646 w 377"/>
                <a:gd name="T11" fmla="*/ 2147483646 h 361"/>
                <a:gd name="T12" fmla="*/ 2147483646 w 377"/>
                <a:gd name="T13" fmla="*/ 2147483646 h 361"/>
                <a:gd name="T14" fmla="*/ 2147483646 w 377"/>
                <a:gd name="T15" fmla="*/ 2147483646 h 361"/>
                <a:gd name="T16" fmla="*/ 2147483646 w 377"/>
                <a:gd name="T17" fmla="*/ 2147483646 h 361"/>
                <a:gd name="T18" fmla="*/ 2147483646 w 377"/>
                <a:gd name="T19" fmla="*/ 2147483646 h 361"/>
                <a:gd name="T20" fmla="*/ 2147483646 w 377"/>
                <a:gd name="T21" fmla="*/ 2147483646 h 361"/>
                <a:gd name="T22" fmla="*/ 2147483646 w 377"/>
                <a:gd name="T23" fmla="*/ 2147483646 h 361"/>
                <a:gd name="T24" fmla="*/ 2147483646 w 377"/>
                <a:gd name="T25" fmla="*/ 2147483646 h 361"/>
                <a:gd name="T26" fmla="*/ 2147483646 w 377"/>
                <a:gd name="T27" fmla="*/ 2147483646 h 361"/>
                <a:gd name="T28" fmla="*/ 2147483646 w 377"/>
                <a:gd name="T29" fmla="*/ 2147483646 h 361"/>
                <a:gd name="T30" fmla="*/ 2147483646 w 377"/>
                <a:gd name="T31" fmla="*/ 2147483646 h 361"/>
                <a:gd name="T32" fmla="*/ 2147483646 w 377"/>
                <a:gd name="T33" fmla="*/ 2147483646 h 361"/>
                <a:gd name="T34" fmla="*/ 2147483646 w 377"/>
                <a:gd name="T35" fmla="*/ 2147483646 h 361"/>
                <a:gd name="T36" fmla="*/ 2147483646 w 377"/>
                <a:gd name="T37" fmla="*/ 2147483646 h 361"/>
                <a:gd name="T38" fmla="*/ 2147483646 w 377"/>
                <a:gd name="T39" fmla="*/ 2147483646 h 361"/>
                <a:gd name="T40" fmla="*/ 2147483646 w 377"/>
                <a:gd name="T41" fmla="*/ 2147483646 h 361"/>
                <a:gd name="T42" fmla="*/ 2147483646 w 377"/>
                <a:gd name="T43" fmla="*/ 2147483646 h 361"/>
                <a:gd name="T44" fmla="*/ 2147483646 w 377"/>
                <a:gd name="T45" fmla="*/ 2147483646 h 361"/>
                <a:gd name="T46" fmla="*/ 2147483646 w 377"/>
                <a:gd name="T47" fmla="*/ 2147483646 h 361"/>
                <a:gd name="T48" fmla="*/ 2147483646 w 377"/>
                <a:gd name="T49" fmla="*/ 2147483646 h 361"/>
                <a:gd name="T50" fmla="*/ 2147483646 w 377"/>
                <a:gd name="T51" fmla="*/ 2147483646 h 361"/>
                <a:gd name="T52" fmla="*/ 2147483646 w 377"/>
                <a:gd name="T53" fmla="*/ 2147483646 h 361"/>
                <a:gd name="T54" fmla="*/ 2147483646 w 377"/>
                <a:gd name="T55" fmla="*/ 2147483646 h 361"/>
                <a:gd name="T56" fmla="*/ 2147483646 w 377"/>
                <a:gd name="T57" fmla="*/ 2147483646 h 361"/>
                <a:gd name="T58" fmla="*/ 2147483646 w 377"/>
                <a:gd name="T59" fmla="*/ 2147483646 h 361"/>
                <a:gd name="T60" fmla="*/ 2147483646 w 377"/>
                <a:gd name="T61" fmla="*/ 2147483646 h 361"/>
                <a:gd name="T62" fmla="*/ 2147483646 w 377"/>
                <a:gd name="T63" fmla="*/ 2147483646 h 361"/>
                <a:gd name="T64" fmla="*/ 2147483646 w 377"/>
                <a:gd name="T65" fmla="*/ 2147483646 h 361"/>
                <a:gd name="T66" fmla="*/ 2147483646 w 377"/>
                <a:gd name="T67" fmla="*/ 2147483646 h 361"/>
                <a:gd name="T68" fmla="*/ 2147483646 w 377"/>
                <a:gd name="T69" fmla="*/ 2147483646 h 361"/>
                <a:gd name="T70" fmla="*/ 2147483646 w 377"/>
                <a:gd name="T71" fmla="*/ 2147483646 h 361"/>
                <a:gd name="T72" fmla="*/ 2147483646 w 377"/>
                <a:gd name="T73" fmla="*/ 2147483646 h 361"/>
                <a:gd name="T74" fmla="*/ 2147483646 w 377"/>
                <a:gd name="T75" fmla="*/ 2147483646 h 361"/>
                <a:gd name="T76" fmla="*/ 2147483646 w 377"/>
                <a:gd name="T77" fmla="*/ 2147483646 h 361"/>
                <a:gd name="T78" fmla="*/ 2147483646 w 377"/>
                <a:gd name="T79" fmla="*/ 2147483646 h 361"/>
                <a:gd name="T80" fmla="*/ 2147483646 w 377"/>
                <a:gd name="T81" fmla="*/ 2147483646 h 361"/>
                <a:gd name="T82" fmla="*/ 2147483646 w 377"/>
                <a:gd name="T83" fmla="*/ 2147483646 h 361"/>
                <a:gd name="T84" fmla="*/ 0 w 377"/>
                <a:gd name="T85" fmla="*/ 2147483646 h 361"/>
                <a:gd name="T86" fmla="*/ 2147483646 w 377"/>
                <a:gd name="T87" fmla="*/ 2147483646 h 361"/>
                <a:gd name="T88" fmla="*/ 2147483646 w 377"/>
                <a:gd name="T89" fmla="*/ 2147483646 h 361"/>
                <a:gd name="T90" fmla="*/ 2147483646 w 377"/>
                <a:gd name="T91" fmla="*/ 2147483646 h 361"/>
                <a:gd name="T92" fmla="*/ 2147483646 w 377"/>
                <a:gd name="T93" fmla="*/ 2147483646 h 361"/>
                <a:gd name="T94" fmla="*/ 2147483646 w 377"/>
                <a:gd name="T95" fmla="*/ 2147483646 h 361"/>
                <a:gd name="T96" fmla="*/ 2147483646 w 377"/>
                <a:gd name="T97" fmla="*/ 2147483646 h 3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77" h="361">
                  <a:moveTo>
                    <a:pt x="200" y="8"/>
                  </a:moveTo>
                  <a:lnTo>
                    <a:pt x="248" y="0"/>
                  </a:lnTo>
                  <a:lnTo>
                    <a:pt x="264" y="16"/>
                  </a:lnTo>
                  <a:lnTo>
                    <a:pt x="304" y="24"/>
                  </a:lnTo>
                  <a:lnTo>
                    <a:pt x="320" y="16"/>
                  </a:lnTo>
                  <a:lnTo>
                    <a:pt x="336" y="16"/>
                  </a:lnTo>
                  <a:lnTo>
                    <a:pt x="280" y="64"/>
                  </a:lnTo>
                  <a:lnTo>
                    <a:pt x="272" y="88"/>
                  </a:lnTo>
                  <a:lnTo>
                    <a:pt x="280" y="96"/>
                  </a:lnTo>
                  <a:lnTo>
                    <a:pt x="288" y="96"/>
                  </a:lnTo>
                  <a:lnTo>
                    <a:pt x="320" y="128"/>
                  </a:lnTo>
                  <a:lnTo>
                    <a:pt x="352" y="128"/>
                  </a:lnTo>
                  <a:lnTo>
                    <a:pt x="352" y="144"/>
                  </a:lnTo>
                  <a:lnTo>
                    <a:pt x="376" y="152"/>
                  </a:lnTo>
                  <a:lnTo>
                    <a:pt x="376" y="168"/>
                  </a:lnTo>
                  <a:lnTo>
                    <a:pt x="352" y="192"/>
                  </a:lnTo>
                  <a:lnTo>
                    <a:pt x="352" y="176"/>
                  </a:lnTo>
                  <a:lnTo>
                    <a:pt x="328" y="160"/>
                  </a:lnTo>
                  <a:lnTo>
                    <a:pt x="312" y="160"/>
                  </a:lnTo>
                  <a:lnTo>
                    <a:pt x="312" y="208"/>
                  </a:lnTo>
                  <a:lnTo>
                    <a:pt x="304" y="240"/>
                  </a:lnTo>
                  <a:lnTo>
                    <a:pt x="280" y="240"/>
                  </a:lnTo>
                  <a:lnTo>
                    <a:pt x="272" y="248"/>
                  </a:lnTo>
                  <a:lnTo>
                    <a:pt x="288" y="256"/>
                  </a:lnTo>
                  <a:lnTo>
                    <a:pt x="296" y="272"/>
                  </a:lnTo>
                  <a:lnTo>
                    <a:pt x="320" y="288"/>
                  </a:lnTo>
                  <a:lnTo>
                    <a:pt x="344" y="280"/>
                  </a:lnTo>
                  <a:lnTo>
                    <a:pt x="352" y="336"/>
                  </a:lnTo>
                  <a:lnTo>
                    <a:pt x="304" y="360"/>
                  </a:lnTo>
                  <a:lnTo>
                    <a:pt x="296" y="352"/>
                  </a:lnTo>
                  <a:lnTo>
                    <a:pt x="288" y="360"/>
                  </a:lnTo>
                  <a:lnTo>
                    <a:pt x="256" y="360"/>
                  </a:lnTo>
                  <a:lnTo>
                    <a:pt x="240" y="344"/>
                  </a:lnTo>
                  <a:lnTo>
                    <a:pt x="232" y="360"/>
                  </a:lnTo>
                  <a:lnTo>
                    <a:pt x="216" y="344"/>
                  </a:lnTo>
                  <a:lnTo>
                    <a:pt x="216" y="320"/>
                  </a:lnTo>
                  <a:lnTo>
                    <a:pt x="192" y="304"/>
                  </a:lnTo>
                  <a:lnTo>
                    <a:pt x="176" y="312"/>
                  </a:lnTo>
                  <a:lnTo>
                    <a:pt x="160" y="304"/>
                  </a:lnTo>
                  <a:lnTo>
                    <a:pt x="88" y="296"/>
                  </a:lnTo>
                  <a:lnTo>
                    <a:pt x="48" y="232"/>
                  </a:lnTo>
                  <a:lnTo>
                    <a:pt x="16" y="184"/>
                  </a:lnTo>
                  <a:lnTo>
                    <a:pt x="0" y="128"/>
                  </a:lnTo>
                  <a:lnTo>
                    <a:pt x="32" y="128"/>
                  </a:lnTo>
                  <a:lnTo>
                    <a:pt x="112" y="80"/>
                  </a:lnTo>
                  <a:lnTo>
                    <a:pt x="136" y="80"/>
                  </a:lnTo>
                  <a:lnTo>
                    <a:pt x="168" y="80"/>
                  </a:lnTo>
                  <a:lnTo>
                    <a:pt x="192" y="48"/>
                  </a:lnTo>
                  <a:lnTo>
                    <a:pt x="20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1" name="Freeform 31"/>
            <p:cNvSpPr>
              <a:spLocks/>
            </p:cNvSpPr>
            <p:nvPr/>
          </p:nvSpPr>
          <p:spPr bwMode="invGray">
            <a:xfrm>
              <a:off x="10434788" y="1648400"/>
              <a:ext cx="431576" cy="783381"/>
            </a:xfrm>
            <a:custGeom>
              <a:avLst/>
              <a:gdLst>
                <a:gd name="T0" fmla="*/ 2147483646 w 249"/>
                <a:gd name="T1" fmla="*/ 2147483646 h 457"/>
                <a:gd name="T2" fmla="*/ 2147483646 w 249"/>
                <a:gd name="T3" fmla="*/ 2147483646 h 457"/>
                <a:gd name="T4" fmla="*/ 2147483646 w 249"/>
                <a:gd name="T5" fmla="*/ 2147483646 h 457"/>
                <a:gd name="T6" fmla="*/ 2147483646 w 249"/>
                <a:gd name="T7" fmla="*/ 2147483646 h 457"/>
                <a:gd name="T8" fmla="*/ 2147483646 w 249"/>
                <a:gd name="T9" fmla="*/ 2147483646 h 457"/>
                <a:gd name="T10" fmla="*/ 2147483646 w 249"/>
                <a:gd name="T11" fmla="*/ 2147483646 h 457"/>
                <a:gd name="T12" fmla="*/ 2147483646 w 249"/>
                <a:gd name="T13" fmla="*/ 2147483646 h 457"/>
                <a:gd name="T14" fmla="*/ 0 w 249"/>
                <a:gd name="T15" fmla="*/ 2147483646 h 457"/>
                <a:gd name="T16" fmla="*/ 2147483646 w 249"/>
                <a:gd name="T17" fmla="*/ 2147483646 h 457"/>
                <a:gd name="T18" fmla="*/ 2147483646 w 249"/>
                <a:gd name="T19" fmla="*/ 2147483646 h 457"/>
                <a:gd name="T20" fmla="*/ 2147483646 w 249"/>
                <a:gd name="T21" fmla="*/ 2147483646 h 457"/>
                <a:gd name="T22" fmla="*/ 2147483646 w 249"/>
                <a:gd name="T23" fmla="*/ 2147483646 h 457"/>
                <a:gd name="T24" fmla="*/ 2147483646 w 249"/>
                <a:gd name="T25" fmla="*/ 2147483646 h 457"/>
                <a:gd name="T26" fmla="*/ 2147483646 w 249"/>
                <a:gd name="T27" fmla="*/ 2147483646 h 457"/>
                <a:gd name="T28" fmla="*/ 2147483646 w 249"/>
                <a:gd name="T29" fmla="*/ 2147483646 h 457"/>
                <a:gd name="T30" fmla="*/ 2147483646 w 249"/>
                <a:gd name="T31" fmla="*/ 2147483646 h 457"/>
                <a:gd name="T32" fmla="*/ 2147483646 w 249"/>
                <a:gd name="T33" fmla="*/ 2147483646 h 457"/>
                <a:gd name="T34" fmla="*/ 2147483646 w 249"/>
                <a:gd name="T35" fmla="*/ 2147483646 h 457"/>
                <a:gd name="T36" fmla="*/ 2147483646 w 249"/>
                <a:gd name="T37" fmla="*/ 2147483646 h 457"/>
                <a:gd name="T38" fmla="*/ 2147483646 w 249"/>
                <a:gd name="T39" fmla="*/ 2147483646 h 457"/>
                <a:gd name="T40" fmla="*/ 2147483646 w 249"/>
                <a:gd name="T41" fmla="*/ 2147483646 h 457"/>
                <a:gd name="T42" fmla="*/ 2147483646 w 249"/>
                <a:gd name="T43" fmla="*/ 0 h 457"/>
                <a:gd name="T44" fmla="*/ 2147483646 w 249"/>
                <a:gd name="T45" fmla="*/ 2147483646 h 457"/>
                <a:gd name="T46" fmla="*/ 2147483646 w 249"/>
                <a:gd name="T47" fmla="*/ 0 h 457"/>
                <a:gd name="T48" fmla="*/ 2147483646 w 249"/>
                <a:gd name="T49" fmla="*/ 2147483646 h 457"/>
                <a:gd name="T50" fmla="*/ 2147483646 w 249"/>
                <a:gd name="T51" fmla="*/ 2147483646 h 457"/>
                <a:gd name="T52" fmla="*/ 2147483646 w 249"/>
                <a:gd name="T53" fmla="*/ 2147483646 h 457"/>
                <a:gd name="T54" fmla="*/ 2147483646 w 249"/>
                <a:gd name="T55" fmla="*/ 2147483646 h 457"/>
                <a:gd name="T56" fmla="*/ 2147483646 w 249"/>
                <a:gd name="T57" fmla="*/ 2147483646 h 457"/>
                <a:gd name="T58" fmla="*/ 2147483646 w 249"/>
                <a:gd name="T59" fmla="*/ 2147483646 h 457"/>
                <a:gd name="T60" fmla="*/ 2147483646 w 249"/>
                <a:gd name="T61" fmla="*/ 2147483646 h 457"/>
                <a:gd name="T62" fmla="*/ 2147483646 w 249"/>
                <a:gd name="T63" fmla="*/ 2147483646 h 457"/>
                <a:gd name="T64" fmla="*/ 2147483646 w 249"/>
                <a:gd name="T65" fmla="*/ 2147483646 h 457"/>
                <a:gd name="T66" fmla="*/ 2147483646 w 249"/>
                <a:gd name="T67" fmla="*/ 2147483646 h 457"/>
                <a:gd name="T68" fmla="*/ 2147483646 w 249"/>
                <a:gd name="T69" fmla="*/ 2147483646 h 457"/>
                <a:gd name="T70" fmla="*/ 2147483646 w 249"/>
                <a:gd name="T71" fmla="*/ 2147483646 h 457"/>
                <a:gd name="T72" fmla="*/ 2147483646 w 249"/>
                <a:gd name="T73" fmla="*/ 2147483646 h 45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49" h="457">
                  <a:moveTo>
                    <a:pt x="208" y="336"/>
                  </a:moveTo>
                  <a:lnTo>
                    <a:pt x="200" y="376"/>
                  </a:lnTo>
                  <a:lnTo>
                    <a:pt x="176" y="408"/>
                  </a:lnTo>
                  <a:lnTo>
                    <a:pt x="136" y="400"/>
                  </a:lnTo>
                  <a:lnTo>
                    <a:pt x="80" y="432"/>
                  </a:lnTo>
                  <a:lnTo>
                    <a:pt x="40" y="456"/>
                  </a:lnTo>
                  <a:lnTo>
                    <a:pt x="8" y="456"/>
                  </a:lnTo>
                  <a:lnTo>
                    <a:pt x="0" y="448"/>
                  </a:lnTo>
                  <a:lnTo>
                    <a:pt x="16" y="384"/>
                  </a:lnTo>
                  <a:lnTo>
                    <a:pt x="24" y="368"/>
                  </a:lnTo>
                  <a:lnTo>
                    <a:pt x="8" y="328"/>
                  </a:lnTo>
                  <a:lnTo>
                    <a:pt x="16" y="264"/>
                  </a:lnTo>
                  <a:lnTo>
                    <a:pt x="24" y="224"/>
                  </a:lnTo>
                  <a:lnTo>
                    <a:pt x="32" y="208"/>
                  </a:lnTo>
                  <a:lnTo>
                    <a:pt x="16" y="192"/>
                  </a:lnTo>
                  <a:lnTo>
                    <a:pt x="32" y="160"/>
                  </a:lnTo>
                  <a:lnTo>
                    <a:pt x="56" y="112"/>
                  </a:lnTo>
                  <a:lnTo>
                    <a:pt x="56" y="80"/>
                  </a:lnTo>
                  <a:lnTo>
                    <a:pt x="72" y="80"/>
                  </a:lnTo>
                  <a:lnTo>
                    <a:pt x="120" y="24"/>
                  </a:lnTo>
                  <a:lnTo>
                    <a:pt x="144" y="16"/>
                  </a:lnTo>
                  <a:lnTo>
                    <a:pt x="168" y="0"/>
                  </a:lnTo>
                  <a:lnTo>
                    <a:pt x="176" y="8"/>
                  </a:lnTo>
                  <a:lnTo>
                    <a:pt x="216" y="0"/>
                  </a:lnTo>
                  <a:lnTo>
                    <a:pt x="240" y="24"/>
                  </a:lnTo>
                  <a:lnTo>
                    <a:pt x="216" y="32"/>
                  </a:lnTo>
                  <a:lnTo>
                    <a:pt x="208" y="48"/>
                  </a:lnTo>
                  <a:lnTo>
                    <a:pt x="240" y="48"/>
                  </a:lnTo>
                  <a:lnTo>
                    <a:pt x="248" y="88"/>
                  </a:lnTo>
                  <a:lnTo>
                    <a:pt x="232" y="120"/>
                  </a:lnTo>
                  <a:lnTo>
                    <a:pt x="216" y="104"/>
                  </a:lnTo>
                  <a:lnTo>
                    <a:pt x="192" y="120"/>
                  </a:lnTo>
                  <a:lnTo>
                    <a:pt x="200" y="136"/>
                  </a:lnTo>
                  <a:lnTo>
                    <a:pt x="184" y="160"/>
                  </a:lnTo>
                  <a:lnTo>
                    <a:pt x="224" y="216"/>
                  </a:lnTo>
                  <a:lnTo>
                    <a:pt x="192" y="304"/>
                  </a:lnTo>
                  <a:lnTo>
                    <a:pt x="208" y="33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2" name="Freeform 35"/>
            <p:cNvSpPr>
              <a:spLocks/>
            </p:cNvSpPr>
            <p:nvPr/>
          </p:nvSpPr>
          <p:spPr bwMode="invGray">
            <a:xfrm>
              <a:off x="9252104" y="-64471"/>
              <a:ext cx="2467982" cy="2124364"/>
            </a:xfrm>
            <a:custGeom>
              <a:avLst/>
              <a:gdLst>
                <a:gd name="T0" fmla="*/ 2147483646 w 1425"/>
                <a:gd name="T1" fmla="*/ 2147483646 h 1241"/>
                <a:gd name="T2" fmla="*/ 2147483646 w 1425"/>
                <a:gd name="T3" fmla="*/ 2147483646 h 1241"/>
                <a:gd name="T4" fmla="*/ 2147483646 w 1425"/>
                <a:gd name="T5" fmla="*/ 2147483646 h 1241"/>
                <a:gd name="T6" fmla="*/ 2147483646 w 1425"/>
                <a:gd name="T7" fmla="*/ 2147483646 h 1241"/>
                <a:gd name="T8" fmla="*/ 2147483646 w 1425"/>
                <a:gd name="T9" fmla="*/ 2147483646 h 1241"/>
                <a:gd name="T10" fmla="*/ 2147483646 w 1425"/>
                <a:gd name="T11" fmla="*/ 2147483646 h 1241"/>
                <a:gd name="T12" fmla="*/ 2147483646 w 1425"/>
                <a:gd name="T13" fmla="*/ 2147483646 h 1241"/>
                <a:gd name="T14" fmla="*/ 2147483646 w 1425"/>
                <a:gd name="T15" fmla="*/ 2147483646 h 1241"/>
                <a:gd name="T16" fmla="*/ 2147483646 w 1425"/>
                <a:gd name="T17" fmla="*/ 2147483646 h 1241"/>
                <a:gd name="T18" fmla="*/ 2147483646 w 1425"/>
                <a:gd name="T19" fmla="*/ 2147483646 h 1241"/>
                <a:gd name="T20" fmla="*/ 2147483646 w 1425"/>
                <a:gd name="T21" fmla="*/ 2147483646 h 1241"/>
                <a:gd name="T22" fmla="*/ 2147483646 w 1425"/>
                <a:gd name="T23" fmla="*/ 2147483646 h 1241"/>
                <a:gd name="T24" fmla="*/ 2147483646 w 1425"/>
                <a:gd name="T25" fmla="*/ 2147483646 h 1241"/>
                <a:gd name="T26" fmla="*/ 2147483646 w 1425"/>
                <a:gd name="T27" fmla="*/ 2147483646 h 1241"/>
                <a:gd name="T28" fmla="*/ 2147483646 w 1425"/>
                <a:gd name="T29" fmla="*/ 2147483646 h 1241"/>
                <a:gd name="T30" fmla="*/ 2147483646 w 1425"/>
                <a:gd name="T31" fmla="*/ 2147483646 h 1241"/>
                <a:gd name="T32" fmla="*/ 2147483646 w 1425"/>
                <a:gd name="T33" fmla="*/ 2147483646 h 1241"/>
                <a:gd name="T34" fmla="*/ 2147483646 w 1425"/>
                <a:gd name="T35" fmla="*/ 2147483646 h 1241"/>
                <a:gd name="T36" fmla="*/ 2147483646 w 1425"/>
                <a:gd name="T37" fmla="*/ 2147483646 h 1241"/>
                <a:gd name="T38" fmla="*/ 2147483646 w 1425"/>
                <a:gd name="T39" fmla="*/ 2147483646 h 1241"/>
                <a:gd name="T40" fmla="*/ 2147483646 w 1425"/>
                <a:gd name="T41" fmla="*/ 2147483646 h 1241"/>
                <a:gd name="T42" fmla="*/ 2147483646 w 1425"/>
                <a:gd name="T43" fmla="*/ 2147483646 h 1241"/>
                <a:gd name="T44" fmla="*/ 2147483646 w 1425"/>
                <a:gd name="T45" fmla="*/ 2147483646 h 1241"/>
                <a:gd name="T46" fmla="*/ 2147483646 w 1425"/>
                <a:gd name="T47" fmla="*/ 2147483646 h 1241"/>
                <a:gd name="T48" fmla="*/ 2147483646 w 1425"/>
                <a:gd name="T49" fmla="*/ 2147483646 h 1241"/>
                <a:gd name="T50" fmla="*/ 2147483646 w 1425"/>
                <a:gd name="T51" fmla="*/ 2147483646 h 1241"/>
                <a:gd name="T52" fmla="*/ 2147483646 w 1425"/>
                <a:gd name="T53" fmla="*/ 2147483646 h 1241"/>
                <a:gd name="T54" fmla="*/ 2147483646 w 1425"/>
                <a:gd name="T55" fmla="*/ 2147483646 h 1241"/>
                <a:gd name="T56" fmla="*/ 2147483646 w 1425"/>
                <a:gd name="T57" fmla="*/ 2147483646 h 1241"/>
                <a:gd name="T58" fmla="*/ 2147483646 w 1425"/>
                <a:gd name="T59" fmla="*/ 2147483646 h 1241"/>
                <a:gd name="T60" fmla="*/ 2147483646 w 1425"/>
                <a:gd name="T61" fmla="*/ 2147483646 h 1241"/>
                <a:gd name="T62" fmla="*/ 2147483646 w 1425"/>
                <a:gd name="T63" fmla="*/ 2147483646 h 1241"/>
                <a:gd name="T64" fmla="*/ 2147483646 w 1425"/>
                <a:gd name="T65" fmla="*/ 2147483646 h 1241"/>
                <a:gd name="T66" fmla="*/ 2147483646 w 1425"/>
                <a:gd name="T67" fmla="*/ 2147483646 h 1241"/>
                <a:gd name="T68" fmla="*/ 2147483646 w 1425"/>
                <a:gd name="T69" fmla="*/ 2147483646 h 1241"/>
                <a:gd name="T70" fmla="*/ 2147483646 w 1425"/>
                <a:gd name="T71" fmla="*/ 2147483646 h 1241"/>
                <a:gd name="T72" fmla="*/ 2147483646 w 1425"/>
                <a:gd name="T73" fmla="*/ 0 h 1241"/>
                <a:gd name="T74" fmla="*/ 2147483646 w 1425"/>
                <a:gd name="T75" fmla="*/ 2147483646 h 1241"/>
                <a:gd name="T76" fmla="*/ 2147483646 w 1425"/>
                <a:gd name="T77" fmla="*/ 2147483646 h 1241"/>
                <a:gd name="T78" fmla="*/ 2147483646 w 1425"/>
                <a:gd name="T79" fmla="*/ 2147483646 h 1241"/>
                <a:gd name="T80" fmla="*/ 2147483646 w 1425"/>
                <a:gd name="T81" fmla="*/ 2147483646 h 1241"/>
                <a:gd name="T82" fmla="*/ 2147483646 w 1425"/>
                <a:gd name="T83" fmla="*/ 2147483646 h 1241"/>
                <a:gd name="T84" fmla="*/ 2147483646 w 1425"/>
                <a:gd name="T85" fmla="*/ 2147483646 h 1241"/>
                <a:gd name="T86" fmla="*/ 2147483646 w 1425"/>
                <a:gd name="T87" fmla="*/ 2147483646 h 1241"/>
                <a:gd name="T88" fmla="*/ 2147483646 w 1425"/>
                <a:gd name="T89" fmla="*/ 2147483646 h 1241"/>
                <a:gd name="T90" fmla="*/ 2147483646 w 1425"/>
                <a:gd name="T91" fmla="*/ 2147483646 h 1241"/>
                <a:gd name="T92" fmla="*/ 2147483646 w 1425"/>
                <a:gd name="T93" fmla="*/ 2147483646 h 1241"/>
                <a:gd name="T94" fmla="*/ 2147483646 w 1425"/>
                <a:gd name="T95" fmla="*/ 2147483646 h 1241"/>
                <a:gd name="T96" fmla="*/ 2147483646 w 1425"/>
                <a:gd name="T97" fmla="*/ 2147483646 h 1241"/>
                <a:gd name="T98" fmla="*/ 2147483646 w 1425"/>
                <a:gd name="T99" fmla="*/ 2147483646 h 1241"/>
                <a:gd name="T100" fmla="*/ 2147483646 w 1425"/>
                <a:gd name="T101" fmla="*/ 2147483646 h 1241"/>
                <a:gd name="T102" fmla="*/ 2147483646 w 1425"/>
                <a:gd name="T103" fmla="*/ 2147483646 h 1241"/>
                <a:gd name="T104" fmla="*/ 2147483646 w 1425"/>
                <a:gd name="T105" fmla="*/ 2147483646 h 1241"/>
                <a:gd name="T106" fmla="*/ 2147483646 w 1425"/>
                <a:gd name="T107" fmla="*/ 2147483646 h 1241"/>
                <a:gd name="T108" fmla="*/ 2147483646 w 1425"/>
                <a:gd name="T109" fmla="*/ 2147483646 h 124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425" h="1241">
                  <a:moveTo>
                    <a:pt x="0" y="784"/>
                  </a:moveTo>
                  <a:lnTo>
                    <a:pt x="16" y="848"/>
                  </a:lnTo>
                  <a:lnTo>
                    <a:pt x="16" y="896"/>
                  </a:lnTo>
                  <a:lnTo>
                    <a:pt x="40" y="928"/>
                  </a:lnTo>
                  <a:lnTo>
                    <a:pt x="48" y="968"/>
                  </a:lnTo>
                  <a:lnTo>
                    <a:pt x="64" y="968"/>
                  </a:lnTo>
                  <a:lnTo>
                    <a:pt x="64" y="944"/>
                  </a:lnTo>
                  <a:lnTo>
                    <a:pt x="136" y="952"/>
                  </a:lnTo>
                  <a:lnTo>
                    <a:pt x="136" y="976"/>
                  </a:lnTo>
                  <a:lnTo>
                    <a:pt x="136" y="992"/>
                  </a:lnTo>
                  <a:lnTo>
                    <a:pt x="112" y="1016"/>
                  </a:lnTo>
                  <a:lnTo>
                    <a:pt x="112" y="1032"/>
                  </a:lnTo>
                  <a:lnTo>
                    <a:pt x="160" y="1080"/>
                  </a:lnTo>
                  <a:lnTo>
                    <a:pt x="160" y="1104"/>
                  </a:lnTo>
                  <a:lnTo>
                    <a:pt x="216" y="1128"/>
                  </a:lnTo>
                  <a:lnTo>
                    <a:pt x="224" y="1120"/>
                  </a:lnTo>
                  <a:lnTo>
                    <a:pt x="216" y="1088"/>
                  </a:lnTo>
                  <a:lnTo>
                    <a:pt x="256" y="1096"/>
                  </a:lnTo>
                  <a:lnTo>
                    <a:pt x="264" y="1096"/>
                  </a:lnTo>
                  <a:lnTo>
                    <a:pt x="336" y="1088"/>
                  </a:lnTo>
                  <a:lnTo>
                    <a:pt x="352" y="1104"/>
                  </a:lnTo>
                  <a:lnTo>
                    <a:pt x="312" y="1144"/>
                  </a:lnTo>
                  <a:lnTo>
                    <a:pt x="296" y="1192"/>
                  </a:lnTo>
                  <a:lnTo>
                    <a:pt x="328" y="1240"/>
                  </a:lnTo>
                  <a:lnTo>
                    <a:pt x="376" y="1232"/>
                  </a:lnTo>
                  <a:lnTo>
                    <a:pt x="400" y="1208"/>
                  </a:lnTo>
                  <a:lnTo>
                    <a:pt x="424" y="1200"/>
                  </a:lnTo>
                  <a:lnTo>
                    <a:pt x="432" y="1136"/>
                  </a:lnTo>
                  <a:lnTo>
                    <a:pt x="488" y="1088"/>
                  </a:lnTo>
                  <a:lnTo>
                    <a:pt x="496" y="1112"/>
                  </a:lnTo>
                  <a:lnTo>
                    <a:pt x="480" y="1176"/>
                  </a:lnTo>
                  <a:lnTo>
                    <a:pt x="520" y="1192"/>
                  </a:lnTo>
                  <a:lnTo>
                    <a:pt x="560" y="1224"/>
                  </a:lnTo>
                  <a:lnTo>
                    <a:pt x="576" y="1224"/>
                  </a:lnTo>
                  <a:lnTo>
                    <a:pt x="592" y="1224"/>
                  </a:lnTo>
                  <a:lnTo>
                    <a:pt x="600" y="1200"/>
                  </a:lnTo>
                  <a:lnTo>
                    <a:pt x="616" y="1200"/>
                  </a:lnTo>
                  <a:lnTo>
                    <a:pt x="608" y="1168"/>
                  </a:lnTo>
                  <a:lnTo>
                    <a:pt x="664" y="1112"/>
                  </a:lnTo>
                  <a:lnTo>
                    <a:pt x="664" y="1096"/>
                  </a:lnTo>
                  <a:lnTo>
                    <a:pt x="696" y="1096"/>
                  </a:lnTo>
                  <a:lnTo>
                    <a:pt x="704" y="1096"/>
                  </a:lnTo>
                  <a:lnTo>
                    <a:pt x="712" y="1080"/>
                  </a:lnTo>
                  <a:lnTo>
                    <a:pt x="720" y="1080"/>
                  </a:lnTo>
                  <a:lnTo>
                    <a:pt x="736" y="1096"/>
                  </a:lnTo>
                  <a:lnTo>
                    <a:pt x="736" y="1072"/>
                  </a:lnTo>
                  <a:lnTo>
                    <a:pt x="760" y="1080"/>
                  </a:lnTo>
                  <a:lnTo>
                    <a:pt x="800" y="1024"/>
                  </a:lnTo>
                  <a:lnTo>
                    <a:pt x="832" y="1016"/>
                  </a:lnTo>
                  <a:lnTo>
                    <a:pt x="848" y="1000"/>
                  </a:lnTo>
                  <a:lnTo>
                    <a:pt x="864" y="1008"/>
                  </a:lnTo>
                  <a:lnTo>
                    <a:pt x="896" y="1000"/>
                  </a:lnTo>
                  <a:lnTo>
                    <a:pt x="872" y="928"/>
                  </a:lnTo>
                  <a:lnTo>
                    <a:pt x="896" y="920"/>
                  </a:lnTo>
                  <a:lnTo>
                    <a:pt x="896" y="888"/>
                  </a:lnTo>
                  <a:lnTo>
                    <a:pt x="928" y="872"/>
                  </a:lnTo>
                  <a:lnTo>
                    <a:pt x="944" y="912"/>
                  </a:lnTo>
                  <a:lnTo>
                    <a:pt x="984" y="888"/>
                  </a:lnTo>
                  <a:lnTo>
                    <a:pt x="1000" y="896"/>
                  </a:lnTo>
                  <a:lnTo>
                    <a:pt x="1008" y="872"/>
                  </a:lnTo>
                  <a:lnTo>
                    <a:pt x="1040" y="880"/>
                  </a:lnTo>
                  <a:lnTo>
                    <a:pt x="1040" y="840"/>
                  </a:lnTo>
                  <a:lnTo>
                    <a:pt x="1088" y="824"/>
                  </a:lnTo>
                  <a:lnTo>
                    <a:pt x="1112" y="864"/>
                  </a:lnTo>
                  <a:lnTo>
                    <a:pt x="1112" y="904"/>
                  </a:lnTo>
                  <a:lnTo>
                    <a:pt x="1128" y="920"/>
                  </a:lnTo>
                  <a:lnTo>
                    <a:pt x="1160" y="912"/>
                  </a:lnTo>
                  <a:lnTo>
                    <a:pt x="1176" y="912"/>
                  </a:lnTo>
                  <a:lnTo>
                    <a:pt x="1176" y="888"/>
                  </a:lnTo>
                  <a:lnTo>
                    <a:pt x="1176" y="864"/>
                  </a:lnTo>
                  <a:lnTo>
                    <a:pt x="1160" y="832"/>
                  </a:lnTo>
                  <a:lnTo>
                    <a:pt x="1176" y="840"/>
                  </a:lnTo>
                  <a:lnTo>
                    <a:pt x="1200" y="872"/>
                  </a:lnTo>
                  <a:lnTo>
                    <a:pt x="1328" y="776"/>
                  </a:lnTo>
                  <a:lnTo>
                    <a:pt x="1352" y="784"/>
                  </a:lnTo>
                  <a:lnTo>
                    <a:pt x="1392" y="752"/>
                  </a:lnTo>
                  <a:lnTo>
                    <a:pt x="1392" y="728"/>
                  </a:lnTo>
                  <a:lnTo>
                    <a:pt x="1376" y="728"/>
                  </a:lnTo>
                  <a:lnTo>
                    <a:pt x="1376" y="688"/>
                  </a:lnTo>
                  <a:lnTo>
                    <a:pt x="1352" y="640"/>
                  </a:lnTo>
                  <a:lnTo>
                    <a:pt x="1312" y="672"/>
                  </a:lnTo>
                  <a:lnTo>
                    <a:pt x="1288" y="616"/>
                  </a:lnTo>
                  <a:lnTo>
                    <a:pt x="1296" y="592"/>
                  </a:lnTo>
                  <a:lnTo>
                    <a:pt x="1264" y="560"/>
                  </a:lnTo>
                  <a:lnTo>
                    <a:pt x="1272" y="536"/>
                  </a:lnTo>
                  <a:lnTo>
                    <a:pt x="1312" y="560"/>
                  </a:lnTo>
                  <a:lnTo>
                    <a:pt x="1336" y="560"/>
                  </a:lnTo>
                  <a:lnTo>
                    <a:pt x="1328" y="512"/>
                  </a:lnTo>
                  <a:lnTo>
                    <a:pt x="1328" y="488"/>
                  </a:lnTo>
                  <a:lnTo>
                    <a:pt x="1352" y="472"/>
                  </a:lnTo>
                  <a:lnTo>
                    <a:pt x="1352" y="456"/>
                  </a:lnTo>
                  <a:lnTo>
                    <a:pt x="1320" y="472"/>
                  </a:lnTo>
                  <a:lnTo>
                    <a:pt x="1296" y="432"/>
                  </a:lnTo>
                  <a:lnTo>
                    <a:pt x="1368" y="336"/>
                  </a:lnTo>
                  <a:lnTo>
                    <a:pt x="1384" y="360"/>
                  </a:lnTo>
                  <a:lnTo>
                    <a:pt x="1392" y="296"/>
                  </a:lnTo>
                  <a:lnTo>
                    <a:pt x="1408" y="272"/>
                  </a:lnTo>
                  <a:lnTo>
                    <a:pt x="1400" y="216"/>
                  </a:lnTo>
                  <a:lnTo>
                    <a:pt x="1424" y="128"/>
                  </a:lnTo>
                  <a:lnTo>
                    <a:pt x="1384" y="88"/>
                  </a:lnTo>
                  <a:lnTo>
                    <a:pt x="1360" y="120"/>
                  </a:lnTo>
                  <a:lnTo>
                    <a:pt x="1344" y="128"/>
                  </a:lnTo>
                  <a:lnTo>
                    <a:pt x="1296" y="144"/>
                  </a:lnTo>
                  <a:lnTo>
                    <a:pt x="1280" y="120"/>
                  </a:lnTo>
                  <a:lnTo>
                    <a:pt x="1264" y="72"/>
                  </a:lnTo>
                  <a:lnTo>
                    <a:pt x="1240" y="56"/>
                  </a:lnTo>
                  <a:lnTo>
                    <a:pt x="1224" y="72"/>
                  </a:lnTo>
                  <a:lnTo>
                    <a:pt x="1192" y="64"/>
                  </a:lnTo>
                  <a:lnTo>
                    <a:pt x="1208" y="32"/>
                  </a:lnTo>
                  <a:lnTo>
                    <a:pt x="1200" y="0"/>
                  </a:lnTo>
                  <a:lnTo>
                    <a:pt x="1168" y="0"/>
                  </a:lnTo>
                  <a:lnTo>
                    <a:pt x="1128" y="40"/>
                  </a:lnTo>
                  <a:lnTo>
                    <a:pt x="1128" y="56"/>
                  </a:lnTo>
                  <a:lnTo>
                    <a:pt x="1160" y="64"/>
                  </a:lnTo>
                  <a:lnTo>
                    <a:pt x="1168" y="88"/>
                  </a:lnTo>
                  <a:lnTo>
                    <a:pt x="1136" y="136"/>
                  </a:lnTo>
                  <a:lnTo>
                    <a:pt x="1128" y="168"/>
                  </a:lnTo>
                  <a:lnTo>
                    <a:pt x="1112" y="200"/>
                  </a:lnTo>
                  <a:lnTo>
                    <a:pt x="1112" y="232"/>
                  </a:lnTo>
                  <a:lnTo>
                    <a:pt x="1120" y="240"/>
                  </a:lnTo>
                  <a:lnTo>
                    <a:pt x="1056" y="288"/>
                  </a:lnTo>
                  <a:lnTo>
                    <a:pt x="1016" y="280"/>
                  </a:lnTo>
                  <a:lnTo>
                    <a:pt x="992" y="280"/>
                  </a:lnTo>
                  <a:lnTo>
                    <a:pt x="944" y="416"/>
                  </a:lnTo>
                  <a:lnTo>
                    <a:pt x="960" y="432"/>
                  </a:lnTo>
                  <a:lnTo>
                    <a:pt x="992" y="432"/>
                  </a:lnTo>
                  <a:lnTo>
                    <a:pt x="1032" y="432"/>
                  </a:lnTo>
                  <a:lnTo>
                    <a:pt x="1040" y="440"/>
                  </a:lnTo>
                  <a:lnTo>
                    <a:pt x="1056" y="416"/>
                  </a:lnTo>
                  <a:lnTo>
                    <a:pt x="1080" y="408"/>
                  </a:lnTo>
                  <a:lnTo>
                    <a:pt x="1104" y="416"/>
                  </a:lnTo>
                  <a:lnTo>
                    <a:pt x="1136" y="448"/>
                  </a:lnTo>
                  <a:lnTo>
                    <a:pt x="1160" y="480"/>
                  </a:lnTo>
                  <a:lnTo>
                    <a:pt x="1160" y="512"/>
                  </a:lnTo>
                  <a:lnTo>
                    <a:pt x="1136" y="504"/>
                  </a:lnTo>
                  <a:lnTo>
                    <a:pt x="1088" y="520"/>
                  </a:lnTo>
                  <a:lnTo>
                    <a:pt x="1048" y="520"/>
                  </a:lnTo>
                  <a:lnTo>
                    <a:pt x="1040" y="536"/>
                  </a:lnTo>
                  <a:lnTo>
                    <a:pt x="1016" y="536"/>
                  </a:lnTo>
                  <a:lnTo>
                    <a:pt x="992" y="560"/>
                  </a:lnTo>
                  <a:lnTo>
                    <a:pt x="992" y="592"/>
                  </a:lnTo>
                  <a:lnTo>
                    <a:pt x="968" y="608"/>
                  </a:lnTo>
                  <a:lnTo>
                    <a:pt x="912" y="616"/>
                  </a:lnTo>
                  <a:lnTo>
                    <a:pt x="864" y="664"/>
                  </a:lnTo>
                  <a:lnTo>
                    <a:pt x="800" y="664"/>
                  </a:lnTo>
                  <a:lnTo>
                    <a:pt x="784" y="648"/>
                  </a:lnTo>
                  <a:lnTo>
                    <a:pt x="760" y="648"/>
                  </a:lnTo>
                  <a:lnTo>
                    <a:pt x="752" y="680"/>
                  </a:lnTo>
                  <a:lnTo>
                    <a:pt x="728" y="704"/>
                  </a:lnTo>
                  <a:lnTo>
                    <a:pt x="768" y="752"/>
                  </a:lnTo>
                  <a:lnTo>
                    <a:pt x="720" y="784"/>
                  </a:lnTo>
                  <a:lnTo>
                    <a:pt x="696" y="824"/>
                  </a:lnTo>
                  <a:lnTo>
                    <a:pt x="640" y="848"/>
                  </a:lnTo>
                  <a:lnTo>
                    <a:pt x="560" y="856"/>
                  </a:lnTo>
                  <a:lnTo>
                    <a:pt x="496" y="864"/>
                  </a:lnTo>
                  <a:lnTo>
                    <a:pt x="456" y="880"/>
                  </a:lnTo>
                  <a:lnTo>
                    <a:pt x="408" y="912"/>
                  </a:lnTo>
                  <a:lnTo>
                    <a:pt x="384" y="912"/>
                  </a:lnTo>
                  <a:lnTo>
                    <a:pt x="352" y="888"/>
                  </a:lnTo>
                  <a:lnTo>
                    <a:pt x="312" y="888"/>
                  </a:lnTo>
                  <a:lnTo>
                    <a:pt x="280" y="864"/>
                  </a:lnTo>
                  <a:lnTo>
                    <a:pt x="248" y="864"/>
                  </a:lnTo>
                  <a:lnTo>
                    <a:pt x="224" y="824"/>
                  </a:lnTo>
                  <a:lnTo>
                    <a:pt x="160" y="816"/>
                  </a:lnTo>
                  <a:lnTo>
                    <a:pt x="96" y="816"/>
                  </a:lnTo>
                  <a:lnTo>
                    <a:pt x="64" y="792"/>
                  </a:lnTo>
                  <a:lnTo>
                    <a:pt x="0" y="78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3" name="Freeform 32"/>
            <p:cNvSpPr>
              <a:spLocks/>
            </p:cNvSpPr>
            <p:nvPr/>
          </p:nvSpPr>
          <p:spPr bwMode="gray">
            <a:xfrm>
              <a:off x="9973314" y="1783342"/>
              <a:ext cx="556775" cy="1041325"/>
            </a:xfrm>
            <a:custGeom>
              <a:avLst/>
              <a:gdLst>
                <a:gd name="T0" fmla="*/ 2147483646 w 321"/>
                <a:gd name="T1" fmla="*/ 2147483646 h 609"/>
                <a:gd name="T2" fmla="*/ 2147483646 w 321"/>
                <a:gd name="T3" fmla="*/ 2147483646 h 609"/>
                <a:gd name="T4" fmla="*/ 2147483646 w 321"/>
                <a:gd name="T5" fmla="*/ 2147483646 h 609"/>
                <a:gd name="T6" fmla="*/ 2147483646 w 321"/>
                <a:gd name="T7" fmla="*/ 2147483646 h 609"/>
                <a:gd name="T8" fmla="*/ 2147483646 w 321"/>
                <a:gd name="T9" fmla="*/ 2147483646 h 609"/>
                <a:gd name="T10" fmla="*/ 2147483646 w 321"/>
                <a:gd name="T11" fmla="*/ 2147483646 h 609"/>
                <a:gd name="T12" fmla="*/ 2147483646 w 321"/>
                <a:gd name="T13" fmla="*/ 2147483646 h 609"/>
                <a:gd name="T14" fmla="*/ 2147483646 w 321"/>
                <a:gd name="T15" fmla="*/ 2147483646 h 609"/>
                <a:gd name="T16" fmla="*/ 2147483646 w 321"/>
                <a:gd name="T17" fmla="*/ 2147483646 h 609"/>
                <a:gd name="T18" fmla="*/ 2147483646 w 321"/>
                <a:gd name="T19" fmla="*/ 2147483646 h 609"/>
                <a:gd name="T20" fmla="*/ 2147483646 w 321"/>
                <a:gd name="T21" fmla="*/ 2147483646 h 609"/>
                <a:gd name="T22" fmla="*/ 2147483646 w 321"/>
                <a:gd name="T23" fmla="*/ 2147483646 h 609"/>
                <a:gd name="T24" fmla="*/ 2147483646 w 321"/>
                <a:gd name="T25" fmla="*/ 2147483646 h 609"/>
                <a:gd name="T26" fmla="*/ 0 w 321"/>
                <a:gd name="T27" fmla="*/ 2147483646 h 609"/>
                <a:gd name="T28" fmla="*/ 2147483646 w 321"/>
                <a:gd name="T29" fmla="*/ 2147483646 h 609"/>
                <a:gd name="T30" fmla="*/ 2147483646 w 321"/>
                <a:gd name="T31" fmla="*/ 2147483646 h 609"/>
                <a:gd name="T32" fmla="*/ 0 w 321"/>
                <a:gd name="T33" fmla="*/ 2147483646 h 609"/>
                <a:gd name="T34" fmla="*/ 2147483646 w 321"/>
                <a:gd name="T35" fmla="*/ 2147483646 h 609"/>
                <a:gd name="T36" fmla="*/ 2147483646 w 321"/>
                <a:gd name="T37" fmla="*/ 2147483646 h 609"/>
                <a:gd name="T38" fmla="*/ 2147483646 w 321"/>
                <a:gd name="T39" fmla="*/ 2147483646 h 609"/>
                <a:gd name="T40" fmla="*/ 2147483646 w 321"/>
                <a:gd name="T41" fmla="*/ 2147483646 h 609"/>
                <a:gd name="T42" fmla="*/ 2147483646 w 321"/>
                <a:gd name="T43" fmla="*/ 2147483646 h 609"/>
                <a:gd name="T44" fmla="*/ 2147483646 w 321"/>
                <a:gd name="T45" fmla="*/ 2147483646 h 609"/>
                <a:gd name="T46" fmla="*/ 2147483646 w 321"/>
                <a:gd name="T47" fmla="*/ 2147483646 h 609"/>
                <a:gd name="T48" fmla="*/ 2147483646 w 321"/>
                <a:gd name="T49" fmla="*/ 2147483646 h 609"/>
                <a:gd name="T50" fmla="*/ 2147483646 w 321"/>
                <a:gd name="T51" fmla="*/ 2147483646 h 609"/>
                <a:gd name="T52" fmla="*/ 2147483646 w 321"/>
                <a:gd name="T53" fmla="*/ 2147483646 h 609"/>
                <a:gd name="T54" fmla="*/ 2147483646 w 321"/>
                <a:gd name="T55" fmla="*/ 2147483646 h 609"/>
                <a:gd name="T56" fmla="*/ 2147483646 w 321"/>
                <a:gd name="T57" fmla="*/ 2147483646 h 609"/>
                <a:gd name="T58" fmla="*/ 2147483646 w 321"/>
                <a:gd name="T59" fmla="*/ 2147483646 h 609"/>
                <a:gd name="T60" fmla="*/ 2147483646 w 321"/>
                <a:gd name="T61" fmla="*/ 2147483646 h 609"/>
                <a:gd name="T62" fmla="*/ 2147483646 w 321"/>
                <a:gd name="T63" fmla="*/ 2147483646 h 609"/>
                <a:gd name="T64" fmla="*/ 2147483646 w 321"/>
                <a:gd name="T65" fmla="*/ 2147483646 h 609"/>
                <a:gd name="T66" fmla="*/ 2147483646 w 321"/>
                <a:gd name="T67" fmla="*/ 2147483646 h 609"/>
                <a:gd name="T68" fmla="*/ 2147483646 w 321"/>
                <a:gd name="T69" fmla="*/ 2147483646 h 609"/>
                <a:gd name="T70" fmla="*/ 2147483646 w 321"/>
                <a:gd name="T71" fmla="*/ 2147483646 h 609"/>
                <a:gd name="T72" fmla="*/ 2147483646 w 321"/>
                <a:gd name="T73" fmla="*/ 2147483646 h 609"/>
                <a:gd name="T74" fmla="*/ 2147483646 w 321"/>
                <a:gd name="T75" fmla="*/ 2147483646 h 609"/>
                <a:gd name="T76" fmla="*/ 2147483646 w 321"/>
                <a:gd name="T77" fmla="*/ 2147483646 h 609"/>
                <a:gd name="T78" fmla="*/ 2147483646 w 321"/>
                <a:gd name="T79" fmla="*/ 2147483646 h 609"/>
                <a:gd name="T80" fmla="*/ 2147483646 w 321"/>
                <a:gd name="T81" fmla="*/ 2147483646 h 609"/>
                <a:gd name="T82" fmla="*/ 2147483646 w 321"/>
                <a:gd name="T83" fmla="*/ 2147483646 h 609"/>
                <a:gd name="T84" fmla="*/ 2147483646 w 321"/>
                <a:gd name="T85" fmla="*/ 0 h 609"/>
                <a:gd name="T86" fmla="*/ 2147483646 w 321"/>
                <a:gd name="T87" fmla="*/ 2147483646 h 609"/>
                <a:gd name="T88" fmla="*/ 2147483646 w 321"/>
                <a:gd name="T89" fmla="*/ 2147483646 h 609"/>
                <a:gd name="T90" fmla="*/ 2147483646 w 321"/>
                <a:gd name="T91" fmla="*/ 2147483646 h 609"/>
                <a:gd name="T92" fmla="*/ 2147483646 w 321"/>
                <a:gd name="T93" fmla="*/ 2147483646 h 609"/>
                <a:gd name="T94" fmla="*/ 2147483646 w 321"/>
                <a:gd name="T95" fmla="*/ 2147483646 h 609"/>
                <a:gd name="T96" fmla="*/ 2147483646 w 321"/>
                <a:gd name="T97" fmla="*/ 2147483646 h 609"/>
                <a:gd name="T98" fmla="*/ 2147483646 w 321"/>
                <a:gd name="T99" fmla="*/ 2147483646 h 609"/>
                <a:gd name="T100" fmla="*/ 2147483646 w 321"/>
                <a:gd name="T101" fmla="*/ 2147483646 h 609"/>
                <a:gd name="T102" fmla="*/ 2147483646 w 321"/>
                <a:gd name="T103" fmla="*/ 2147483646 h 609"/>
                <a:gd name="T104" fmla="*/ 2147483646 w 321"/>
                <a:gd name="T105" fmla="*/ 2147483646 h 609"/>
                <a:gd name="T106" fmla="*/ 2147483646 w 321"/>
                <a:gd name="T107" fmla="*/ 2147483646 h 60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321" h="609">
                  <a:moveTo>
                    <a:pt x="320" y="480"/>
                  </a:moveTo>
                  <a:lnTo>
                    <a:pt x="296" y="496"/>
                  </a:lnTo>
                  <a:lnTo>
                    <a:pt x="280" y="488"/>
                  </a:lnTo>
                  <a:lnTo>
                    <a:pt x="224" y="488"/>
                  </a:lnTo>
                  <a:lnTo>
                    <a:pt x="240" y="520"/>
                  </a:lnTo>
                  <a:lnTo>
                    <a:pt x="224" y="560"/>
                  </a:lnTo>
                  <a:lnTo>
                    <a:pt x="232" y="608"/>
                  </a:lnTo>
                  <a:lnTo>
                    <a:pt x="200" y="600"/>
                  </a:lnTo>
                  <a:lnTo>
                    <a:pt x="152" y="568"/>
                  </a:lnTo>
                  <a:lnTo>
                    <a:pt x="96" y="552"/>
                  </a:lnTo>
                  <a:lnTo>
                    <a:pt x="56" y="520"/>
                  </a:lnTo>
                  <a:lnTo>
                    <a:pt x="16" y="520"/>
                  </a:lnTo>
                  <a:lnTo>
                    <a:pt x="16" y="512"/>
                  </a:lnTo>
                  <a:lnTo>
                    <a:pt x="0" y="504"/>
                  </a:lnTo>
                  <a:lnTo>
                    <a:pt x="8" y="496"/>
                  </a:lnTo>
                  <a:lnTo>
                    <a:pt x="8" y="472"/>
                  </a:lnTo>
                  <a:lnTo>
                    <a:pt x="0" y="464"/>
                  </a:lnTo>
                  <a:lnTo>
                    <a:pt x="16" y="456"/>
                  </a:lnTo>
                  <a:lnTo>
                    <a:pt x="48" y="456"/>
                  </a:lnTo>
                  <a:lnTo>
                    <a:pt x="48" y="344"/>
                  </a:lnTo>
                  <a:lnTo>
                    <a:pt x="88" y="344"/>
                  </a:lnTo>
                  <a:lnTo>
                    <a:pt x="88" y="360"/>
                  </a:lnTo>
                  <a:lnTo>
                    <a:pt x="112" y="360"/>
                  </a:lnTo>
                  <a:lnTo>
                    <a:pt x="112" y="328"/>
                  </a:lnTo>
                  <a:lnTo>
                    <a:pt x="160" y="328"/>
                  </a:lnTo>
                  <a:lnTo>
                    <a:pt x="168" y="280"/>
                  </a:lnTo>
                  <a:lnTo>
                    <a:pt x="168" y="248"/>
                  </a:lnTo>
                  <a:lnTo>
                    <a:pt x="144" y="232"/>
                  </a:lnTo>
                  <a:lnTo>
                    <a:pt x="112" y="208"/>
                  </a:lnTo>
                  <a:lnTo>
                    <a:pt x="96" y="184"/>
                  </a:lnTo>
                  <a:lnTo>
                    <a:pt x="104" y="144"/>
                  </a:lnTo>
                  <a:lnTo>
                    <a:pt x="120" y="128"/>
                  </a:lnTo>
                  <a:lnTo>
                    <a:pt x="144" y="144"/>
                  </a:lnTo>
                  <a:lnTo>
                    <a:pt x="176" y="144"/>
                  </a:lnTo>
                  <a:lnTo>
                    <a:pt x="184" y="120"/>
                  </a:lnTo>
                  <a:lnTo>
                    <a:pt x="200" y="120"/>
                  </a:lnTo>
                  <a:lnTo>
                    <a:pt x="192" y="88"/>
                  </a:lnTo>
                  <a:lnTo>
                    <a:pt x="248" y="32"/>
                  </a:lnTo>
                  <a:lnTo>
                    <a:pt x="248" y="16"/>
                  </a:lnTo>
                  <a:lnTo>
                    <a:pt x="280" y="16"/>
                  </a:lnTo>
                  <a:lnTo>
                    <a:pt x="288" y="24"/>
                  </a:lnTo>
                  <a:lnTo>
                    <a:pt x="296" y="8"/>
                  </a:lnTo>
                  <a:lnTo>
                    <a:pt x="304" y="0"/>
                  </a:lnTo>
                  <a:lnTo>
                    <a:pt x="320" y="24"/>
                  </a:lnTo>
                  <a:lnTo>
                    <a:pt x="320" y="32"/>
                  </a:lnTo>
                  <a:lnTo>
                    <a:pt x="280" y="112"/>
                  </a:lnTo>
                  <a:lnTo>
                    <a:pt x="296" y="128"/>
                  </a:lnTo>
                  <a:lnTo>
                    <a:pt x="280" y="184"/>
                  </a:lnTo>
                  <a:lnTo>
                    <a:pt x="272" y="248"/>
                  </a:lnTo>
                  <a:lnTo>
                    <a:pt x="288" y="288"/>
                  </a:lnTo>
                  <a:lnTo>
                    <a:pt x="264" y="360"/>
                  </a:lnTo>
                  <a:lnTo>
                    <a:pt x="272" y="376"/>
                  </a:lnTo>
                  <a:lnTo>
                    <a:pt x="288" y="432"/>
                  </a:lnTo>
                  <a:lnTo>
                    <a:pt x="320" y="4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4" name="Freeform 33"/>
            <p:cNvSpPr>
              <a:spLocks/>
            </p:cNvSpPr>
            <p:nvPr/>
          </p:nvSpPr>
          <p:spPr bwMode="invGray">
            <a:xfrm>
              <a:off x="9874004" y="1797246"/>
              <a:ext cx="304350" cy="536113"/>
            </a:xfrm>
            <a:custGeom>
              <a:avLst/>
              <a:gdLst>
                <a:gd name="T0" fmla="*/ 2147483646 w 177"/>
                <a:gd name="T1" fmla="*/ 2147483646 h 313"/>
                <a:gd name="T2" fmla="*/ 2147483646 w 177"/>
                <a:gd name="T3" fmla="*/ 2147483646 h 313"/>
                <a:gd name="T4" fmla="*/ 2147483646 w 177"/>
                <a:gd name="T5" fmla="*/ 2147483646 h 313"/>
                <a:gd name="T6" fmla="*/ 2147483646 w 177"/>
                <a:gd name="T7" fmla="*/ 2147483646 h 313"/>
                <a:gd name="T8" fmla="*/ 2147483646 w 177"/>
                <a:gd name="T9" fmla="*/ 0 h 313"/>
                <a:gd name="T10" fmla="*/ 2147483646 w 177"/>
                <a:gd name="T11" fmla="*/ 2147483646 h 313"/>
                <a:gd name="T12" fmla="*/ 2147483646 w 177"/>
                <a:gd name="T13" fmla="*/ 2147483646 h 313"/>
                <a:gd name="T14" fmla="*/ 2147483646 w 177"/>
                <a:gd name="T15" fmla="*/ 2147483646 h 313"/>
                <a:gd name="T16" fmla="*/ 2147483646 w 177"/>
                <a:gd name="T17" fmla="*/ 2147483646 h 313"/>
                <a:gd name="T18" fmla="*/ 0 w 177"/>
                <a:gd name="T19" fmla="*/ 2147483646 h 313"/>
                <a:gd name="T20" fmla="*/ 2147483646 w 177"/>
                <a:gd name="T21" fmla="*/ 2147483646 h 313"/>
                <a:gd name="T22" fmla="*/ 2147483646 w 177"/>
                <a:gd name="T23" fmla="*/ 2147483646 h 313"/>
                <a:gd name="T24" fmla="*/ 2147483646 w 177"/>
                <a:gd name="T25" fmla="*/ 2147483646 h 313"/>
                <a:gd name="T26" fmla="*/ 2147483646 w 177"/>
                <a:gd name="T27" fmla="*/ 2147483646 h 313"/>
                <a:gd name="T28" fmla="*/ 2147483646 w 177"/>
                <a:gd name="T29" fmla="*/ 2147483646 h 313"/>
                <a:gd name="T30" fmla="*/ 2147483646 w 177"/>
                <a:gd name="T31" fmla="*/ 2147483646 h 313"/>
                <a:gd name="T32" fmla="*/ 2147483646 w 177"/>
                <a:gd name="T33" fmla="*/ 2147483646 h 313"/>
                <a:gd name="T34" fmla="*/ 2147483646 w 177"/>
                <a:gd name="T35" fmla="*/ 2147483646 h 313"/>
                <a:gd name="T36" fmla="*/ 2147483646 w 177"/>
                <a:gd name="T37" fmla="*/ 2147483646 h 313"/>
                <a:gd name="T38" fmla="*/ 2147483646 w 177"/>
                <a:gd name="T39" fmla="*/ 2147483646 h 313"/>
                <a:gd name="T40" fmla="*/ 2147483646 w 177"/>
                <a:gd name="T41" fmla="*/ 2147483646 h 313"/>
                <a:gd name="T42" fmla="*/ 2147483646 w 177"/>
                <a:gd name="T43" fmla="*/ 2147483646 h 313"/>
                <a:gd name="T44" fmla="*/ 2147483646 w 177"/>
                <a:gd name="T45" fmla="*/ 2147483646 h 313"/>
                <a:gd name="T46" fmla="*/ 2147483646 w 177"/>
                <a:gd name="T47" fmla="*/ 2147483646 h 313"/>
                <a:gd name="T48" fmla="*/ 2147483646 w 177"/>
                <a:gd name="T49" fmla="*/ 2147483646 h 313"/>
                <a:gd name="T50" fmla="*/ 2147483646 w 177"/>
                <a:gd name="T51" fmla="*/ 2147483646 h 313"/>
                <a:gd name="T52" fmla="*/ 2147483646 w 177"/>
                <a:gd name="T53" fmla="*/ 2147483646 h 313"/>
                <a:gd name="T54" fmla="*/ 2147483646 w 177"/>
                <a:gd name="T55" fmla="*/ 2147483646 h 31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77" h="313">
                  <a:moveTo>
                    <a:pt x="176" y="120"/>
                  </a:moveTo>
                  <a:lnTo>
                    <a:pt x="160" y="104"/>
                  </a:lnTo>
                  <a:lnTo>
                    <a:pt x="120" y="88"/>
                  </a:lnTo>
                  <a:lnTo>
                    <a:pt x="136" y="32"/>
                  </a:lnTo>
                  <a:lnTo>
                    <a:pt x="128" y="0"/>
                  </a:lnTo>
                  <a:lnTo>
                    <a:pt x="72" y="56"/>
                  </a:lnTo>
                  <a:lnTo>
                    <a:pt x="64" y="112"/>
                  </a:lnTo>
                  <a:lnTo>
                    <a:pt x="40" y="120"/>
                  </a:lnTo>
                  <a:lnTo>
                    <a:pt x="8" y="144"/>
                  </a:lnTo>
                  <a:lnTo>
                    <a:pt x="0" y="168"/>
                  </a:lnTo>
                  <a:lnTo>
                    <a:pt x="40" y="192"/>
                  </a:lnTo>
                  <a:lnTo>
                    <a:pt x="40" y="224"/>
                  </a:lnTo>
                  <a:lnTo>
                    <a:pt x="48" y="240"/>
                  </a:lnTo>
                  <a:lnTo>
                    <a:pt x="40" y="264"/>
                  </a:lnTo>
                  <a:lnTo>
                    <a:pt x="48" y="280"/>
                  </a:lnTo>
                  <a:lnTo>
                    <a:pt x="96" y="312"/>
                  </a:lnTo>
                  <a:lnTo>
                    <a:pt x="112" y="312"/>
                  </a:lnTo>
                  <a:lnTo>
                    <a:pt x="112" y="296"/>
                  </a:lnTo>
                  <a:lnTo>
                    <a:pt x="128" y="272"/>
                  </a:lnTo>
                  <a:lnTo>
                    <a:pt x="120" y="240"/>
                  </a:lnTo>
                  <a:lnTo>
                    <a:pt x="112" y="240"/>
                  </a:lnTo>
                  <a:lnTo>
                    <a:pt x="104" y="208"/>
                  </a:lnTo>
                  <a:lnTo>
                    <a:pt x="120" y="208"/>
                  </a:lnTo>
                  <a:lnTo>
                    <a:pt x="120" y="176"/>
                  </a:lnTo>
                  <a:lnTo>
                    <a:pt x="136" y="176"/>
                  </a:lnTo>
                  <a:lnTo>
                    <a:pt x="152" y="184"/>
                  </a:lnTo>
                  <a:lnTo>
                    <a:pt x="160" y="136"/>
                  </a:lnTo>
                  <a:lnTo>
                    <a:pt x="176" y="12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5" name="Freeform 34"/>
            <p:cNvSpPr>
              <a:spLocks/>
            </p:cNvSpPr>
            <p:nvPr/>
          </p:nvSpPr>
          <p:spPr bwMode="invGray">
            <a:xfrm>
              <a:off x="8780432" y="1264223"/>
              <a:ext cx="1485692" cy="1438386"/>
            </a:xfrm>
            <a:custGeom>
              <a:avLst/>
              <a:gdLst>
                <a:gd name="T0" fmla="*/ 2147483646 w 857"/>
                <a:gd name="T1" fmla="*/ 2147483646 h 841"/>
                <a:gd name="T2" fmla="*/ 2147483646 w 857"/>
                <a:gd name="T3" fmla="*/ 2147483646 h 841"/>
                <a:gd name="T4" fmla="*/ 2147483646 w 857"/>
                <a:gd name="T5" fmla="*/ 2147483646 h 841"/>
                <a:gd name="T6" fmla="*/ 2147483646 w 857"/>
                <a:gd name="T7" fmla="*/ 2147483646 h 841"/>
                <a:gd name="T8" fmla="*/ 2147483646 w 857"/>
                <a:gd name="T9" fmla="*/ 2147483646 h 841"/>
                <a:gd name="T10" fmla="*/ 2147483646 w 857"/>
                <a:gd name="T11" fmla="*/ 2147483646 h 841"/>
                <a:gd name="T12" fmla="*/ 2147483646 w 857"/>
                <a:gd name="T13" fmla="*/ 2147483646 h 841"/>
                <a:gd name="T14" fmla="*/ 2147483646 w 857"/>
                <a:gd name="T15" fmla="*/ 2147483646 h 841"/>
                <a:gd name="T16" fmla="*/ 2147483646 w 857"/>
                <a:gd name="T17" fmla="*/ 2147483646 h 841"/>
                <a:gd name="T18" fmla="*/ 2147483646 w 857"/>
                <a:gd name="T19" fmla="*/ 2147483646 h 841"/>
                <a:gd name="T20" fmla="*/ 2147483646 w 857"/>
                <a:gd name="T21" fmla="*/ 2147483646 h 841"/>
                <a:gd name="T22" fmla="*/ 2147483646 w 857"/>
                <a:gd name="T23" fmla="*/ 2147483646 h 841"/>
                <a:gd name="T24" fmla="*/ 2147483646 w 857"/>
                <a:gd name="T25" fmla="*/ 2147483646 h 841"/>
                <a:gd name="T26" fmla="*/ 2147483646 w 857"/>
                <a:gd name="T27" fmla="*/ 2147483646 h 841"/>
                <a:gd name="T28" fmla="*/ 2147483646 w 857"/>
                <a:gd name="T29" fmla="*/ 2147483646 h 841"/>
                <a:gd name="T30" fmla="*/ 2147483646 w 857"/>
                <a:gd name="T31" fmla="*/ 2147483646 h 841"/>
                <a:gd name="T32" fmla="*/ 2147483646 w 857"/>
                <a:gd name="T33" fmla="*/ 2147483646 h 841"/>
                <a:gd name="T34" fmla="*/ 2147483646 w 857"/>
                <a:gd name="T35" fmla="*/ 2147483646 h 841"/>
                <a:gd name="T36" fmla="*/ 2147483646 w 857"/>
                <a:gd name="T37" fmla="*/ 2147483646 h 841"/>
                <a:gd name="T38" fmla="*/ 2147483646 w 857"/>
                <a:gd name="T39" fmla="*/ 2147483646 h 841"/>
                <a:gd name="T40" fmla="*/ 2147483646 w 857"/>
                <a:gd name="T41" fmla="*/ 2147483646 h 841"/>
                <a:gd name="T42" fmla="*/ 2147483646 w 857"/>
                <a:gd name="T43" fmla="*/ 2147483646 h 841"/>
                <a:gd name="T44" fmla="*/ 2147483646 w 857"/>
                <a:gd name="T45" fmla="*/ 2147483646 h 841"/>
                <a:gd name="T46" fmla="*/ 2147483646 w 857"/>
                <a:gd name="T47" fmla="*/ 2147483646 h 841"/>
                <a:gd name="T48" fmla="*/ 2147483646 w 857"/>
                <a:gd name="T49" fmla="*/ 2147483646 h 841"/>
                <a:gd name="T50" fmla="*/ 2147483646 w 857"/>
                <a:gd name="T51" fmla="*/ 2147483646 h 841"/>
                <a:gd name="T52" fmla="*/ 2147483646 w 857"/>
                <a:gd name="T53" fmla="*/ 2147483646 h 841"/>
                <a:gd name="T54" fmla="*/ 2147483646 w 857"/>
                <a:gd name="T55" fmla="*/ 2147483646 h 841"/>
                <a:gd name="T56" fmla="*/ 2147483646 w 857"/>
                <a:gd name="T57" fmla="*/ 2147483646 h 841"/>
                <a:gd name="T58" fmla="*/ 2147483646 w 857"/>
                <a:gd name="T59" fmla="*/ 2147483646 h 841"/>
                <a:gd name="T60" fmla="*/ 2147483646 w 857"/>
                <a:gd name="T61" fmla="*/ 2147483646 h 841"/>
                <a:gd name="T62" fmla="*/ 2147483646 w 857"/>
                <a:gd name="T63" fmla="*/ 2147483646 h 841"/>
                <a:gd name="T64" fmla="*/ 2147483646 w 857"/>
                <a:gd name="T65" fmla="*/ 2147483646 h 841"/>
                <a:gd name="T66" fmla="*/ 2147483646 w 857"/>
                <a:gd name="T67" fmla="*/ 2147483646 h 841"/>
                <a:gd name="T68" fmla="*/ 2147483646 w 857"/>
                <a:gd name="T69" fmla="*/ 2147483646 h 841"/>
                <a:gd name="T70" fmla="*/ 2147483646 w 857"/>
                <a:gd name="T71" fmla="*/ 2147483646 h 841"/>
                <a:gd name="T72" fmla="*/ 2147483646 w 857"/>
                <a:gd name="T73" fmla="*/ 2147483646 h 841"/>
                <a:gd name="T74" fmla="*/ 2147483646 w 857"/>
                <a:gd name="T75" fmla="*/ 2147483646 h 841"/>
                <a:gd name="T76" fmla="*/ 2147483646 w 857"/>
                <a:gd name="T77" fmla="*/ 2147483646 h 841"/>
                <a:gd name="T78" fmla="*/ 2147483646 w 857"/>
                <a:gd name="T79" fmla="*/ 2147483646 h 841"/>
                <a:gd name="T80" fmla="*/ 2147483646 w 857"/>
                <a:gd name="T81" fmla="*/ 2147483646 h 841"/>
                <a:gd name="T82" fmla="*/ 2147483646 w 857"/>
                <a:gd name="T83" fmla="*/ 2147483646 h 841"/>
                <a:gd name="T84" fmla="*/ 2147483646 w 857"/>
                <a:gd name="T85" fmla="*/ 0 h 841"/>
                <a:gd name="T86" fmla="*/ 2147483646 w 857"/>
                <a:gd name="T87" fmla="*/ 2147483646 h 841"/>
                <a:gd name="T88" fmla="*/ 2147483646 w 857"/>
                <a:gd name="T89" fmla="*/ 2147483646 h 841"/>
                <a:gd name="T90" fmla="*/ 2147483646 w 857"/>
                <a:gd name="T91" fmla="*/ 2147483646 h 841"/>
                <a:gd name="T92" fmla="*/ 2147483646 w 857"/>
                <a:gd name="T93" fmla="*/ 2147483646 h 841"/>
                <a:gd name="T94" fmla="*/ 2147483646 w 857"/>
                <a:gd name="T95" fmla="*/ 2147483646 h 841"/>
                <a:gd name="T96" fmla="*/ 2147483646 w 857"/>
                <a:gd name="T97" fmla="*/ 2147483646 h 841"/>
                <a:gd name="T98" fmla="*/ 2147483646 w 857"/>
                <a:gd name="T99" fmla="*/ 2147483646 h 841"/>
                <a:gd name="T100" fmla="*/ 2147483646 w 857"/>
                <a:gd name="T101" fmla="*/ 2147483646 h 841"/>
                <a:gd name="T102" fmla="*/ 2147483646 w 857"/>
                <a:gd name="T103" fmla="*/ 2147483646 h 841"/>
                <a:gd name="T104" fmla="*/ 2147483646 w 857"/>
                <a:gd name="T105" fmla="*/ 2147483646 h 841"/>
                <a:gd name="T106" fmla="*/ 2147483646 w 857"/>
                <a:gd name="T107" fmla="*/ 2147483646 h 841"/>
                <a:gd name="T108" fmla="*/ 2147483646 w 857"/>
                <a:gd name="T109" fmla="*/ 2147483646 h 841"/>
                <a:gd name="T110" fmla="*/ 2147483646 w 857"/>
                <a:gd name="T111" fmla="*/ 2147483646 h 841"/>
                <a:gd name="T112" fmla="*/ 2147483646 w 857"/>
                <a:gd name="T113" fmla="*/ 2147483646 h 8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57" h="841">
                  <a:moveTo>
                    <a:pt x="640" y="456"/>
                  </a:moveTo>
                  <a:lnTo>
                    <a:pt x="632" y="480"/>
                  </a:lnTo>
                  <a:lnTo>
                    <a:pt x="680" y="504"/>
                  </a:lnTo>
                  <a:lnTo>
                    <a:pt x="672" y="536"/>
                  </a:lnTo>
                  <a:lnTo>
                    <a:pt x="680" y="544"/>
                  </a:lnTo>
                  <a:lnTo>
                    <a:pt x="672" y="568"/>
                  </a:lnTo>
                  <a:lnTo>
                    <a:pt x="680" y="592"/>
                  </a:lnTo>
                  <a:lnTo>
                    <a:pt x="736" y="624"/>
                  </a:lnTo>
                  <a:lnTo>
                    <a:pt x="744" y="624"/>
                  </a:lnTo>
                  <a:lnTo>
                    <a:pt x="744" y="600"/>
                  </a:lnTo>
                  <a:lnTo>
                    <a:pt x="760" y="584"/>
                  </a:lnTo>
                  <a:lnTo>
                    <a:pt x="752" y="552"/>
                  </a:lnTo>
                  <a:lnTo>
                    <a:pt x="736" y="544"/>
                  </a:lnTo>
                  <a:lnTo>
                    <a:pt x="736" y="520"/>
                  </a:lnTo>
                  <a:lnTo>
                    <a:pt x="752" y="520"/>
                  </a:lnTo>
                  <a:lnTo>
                    <a:pt x="752" y="488"/>
                  </a:lnTo>
                  <a:lnTo>
                    <a:pt x="784" y="496"/>
                  </a:lnTo>
                  <a:lnTo>
                    <a:pt x="800" y="512"/>
                  </a:lnTo>
                  <a:lnTo>
                    <a:pt x="840" y="536"/>
                  </a:lnTo>
                  <a:lnTo>
                    <a:pt x="856" y="552"/>
                  </a:lnTo>
                  <a:lnTo>
                    <a:pt x="848" y="632"/>
                  </a:lnTo>
                  <a:lnTo>
                    <a:pt x="800" y="632"/>
                  </a:lnTo>
                  <a:lnTo>
                    <a:pt x="800" y="664"/>
                  </a:lnTo>
                  <a:lnTo>
                    <a:pt x="776" y="664"/>
                  </a:lnTo>
                  <a:lnTo>
                    <a:pt x="776" y="648"/>
                  </a:lnTo>
                  <a:lnTo>
                    <a:pt x="736" y="648"/>
                  </a:lnTo>
                  <a:lnTo>
                    <a:pt x="736" y="760"/>
                  </a:lnTo>
                  <a:lnTo>
                    <a:pt x="704" y="752"/>
                  </a:lnTo>
                  <a:lnTo>
                    <a:pt x="688" y="768"/>
                  </a:lnTo>
                  <a:lnTo>
                    <a:pt x="696" y="776"/>
                  </a:lnTo>
                  <a:lnTo>
                    <a:pt x="704" y="800"/>
                  </a:lnTo>
                  <a:lnTo>
                    <a:pt x="688" y="808"/>
                  </a:lnTo>
                  <a:lnTo>
                    <a:pt x="664" y="840"/>
                  </a:lnTo>
                  <a:lnTo>
                    <a:pt x="632" y="840"/>
                  </a:lnTo>
                  <a:lnTo>
                    <a:pt x="608" y="816"/>
                  </a:lnTo>
                  <a:lnTo>
                    <a:pt x="592" y="760"/>
                  </a:lnTo>
                  <a:lnTo>
                    <a:pt x="592" y="752"/>
                  </a:lnTo>
                  <a:lnTo>
                    <a:pt x="576" y="752"/>
                  </a:lnTo>
                  <a:lnTo>
                    <a:pt x="544" y="736"/>
                  </a:lnTo>
                  <a:lnTo>
                    <a:pt x="528" y="696"/>
                  </a:lnTo>
                  <a:lnTo>
                    <a:pt x="512" y="704"/>
                  </a:lnTo>
                  <a:lnTo>
                    <a:pt x="496" y="712"/>
                  </a:lnTo>
                  <a:lnTo>
                    <a:pt x="488" y="712"/>
                  </a:lnTo>
                  <a:lnTo>
                    <a:pt x="488" y="728"/>
                  </a:lnTo>
                  <a:lnTo>
                    <a:pt x="496" y="752"/>
                  </a:lnTo>
                  <a:lnTo>
                    <a:pt x="480" y="776"/>
                  </a:lnTo>
                  <a:lnTo>
                    <a:pt x="448" y="768"/>
                  </a:lnTo>
                  <a:lnTo>
                    <a:pt x="464" y="744"/>
                  </a:lnTo>
                  <a:lnTo>
                    <a:pt x="448" y="736"/>
                  </a:lnTo>
                  <a:lnTo>
                    <a:pt x="416" y="728"/>
                  </a:lnTo>
                  <a:lnTo>
                    <a:pt x="400" y="704"/>
                  </a:lnTo>
                  <a:lnTo>
                    <a:pt x="408" y="688"/>
                  </a:lnTo>
                  <a:lnTo>
                    <a:pt x="424" y="688"/>
                  </a:lnTo>
                  <a:lnTo>
                    <a:pt x="456" y="696"/>
                  </a:lnTo>
                  <a:lnTo>
                    <a:pt x="480" y="680"/>
                  </a:lnTo>
                  <a:lnTo>
                    <a:pt x="488" y="672"/>
                  </a:lnTo>
                  <a:lnTo>
                    <a:pt x="464" y="664"/>
                  </a:lnTo>
                  <a:lnTo>
                    <a:pt x="464" y="640"/>
                  </a:lnTo>
                  <a:lnTo>
                    <a:pt x="496" y="632"/>
                  </a:lnTo>
                  <a:lnTo>
                    <a:pt x="504" y="600"/>
                  </a:lnTo>
                  <a:lnTo>
                    <a:pt x="528" y="600"/>
                  </a:lnTo>
                  <a:lnTo>
                    <a:pt x="536" y="568"/>
                  </a:lnTo>
                  <a:lnTo>
                    <a:pt x="520" y="480"/>
                  </a:lnTo>
                  <a:lnTo>
                    <a:pt x="480" y="408"/>
                  </a:lnTo>
                  <a:lnTo>
                    <a:pt x="480" y="432"/>
                  </a:lnTo>
                  <a:lnTo>
                    <a:pt x="408" y="360"/>
                  </a:lnTo>
                  <a:lnTo>
                    <a:pt x="392" y="368"/>
                  </a:lnTo>
                  <a:lnTo>
                    <a:pt x="344" y="336"/>
                  </a:lnTo>
                  <a:lnTo>
                    <a:pt x="336" y="304"/>
                  </a:lnTo>
                  <a:lnTo>
                    <a:pt x="280" y="312"/>
                  </a:lnTo>
                  <a:lnTo>
                    <a:pt x="224" y="288"/>
                  </a:lnTo>
                  <a:lnTo>
                    <a:pt x="208" y="336"/>
                  </a:lnTo>
                  <a:lnTo>
                    <a:pt x="136" y="280"/>
                  </a:lnTo>
                  <a:lnTo>
                    <a:pt x="48" y="240"/>
                  </a:lnTo>
                  <a:lnTo>
                    <a:pt x="0" y="248"/>
                  </a:lnTo>
                  <a:lnTo>
                    <a:pt x="8" y="160"/>
                  </a:lnTo>
                  <a:lnTo>
                    <a:pt x="24" y="144"/>
                  </a:lnTo>
                  <a:lnTo>
                    <a:pt x="48" y="152"/>
                  </a:lnTo>
                  <a:lnTo>
                    <a:pt x="72" y="112"/>
                  </a:lnTo>
                  <a:lnTo>
                    <a:pt x="112" y="96"/>
                  </a:lnTo>
                  <a:lnTo>
                    <a:pt x="136" y="80"/>
                  </a:lnTo>
                  <a:lnTo>
                    <a:pt x="136" y="64"/>
                  </a:lnTo>
                  <a:lnTo>
                    <a:pt x="200" y="64"/>
                  </a:lnTo>
                  <a:lnTo>
                    <a:pt x="216" y="32"/>
                  </a:lnTo>
                  <a:lnTo>
                    <a:pt x="216" y="8"/>
                  </a:lnTo>
                  <a:lnTo>
                    <a:pt x="232" y="0"/>
                  </a:lnTo>
                  <a:lnTo>
                    <a:pt x="272" y="8"/>
                  </a:lnTo>
                  <a:lnTo>
                    <a:pt x="288" y="72"/>
                  </a:lnTo>
                  <a:lnTo>
                    <a:pt x="288" y="104"/>
                  </a:lnTo>
                  <a:lnTo>
                    <a:pt x="296" y="128"/>
                  </a:lnTo>
                  <a:lnTo>
                    <a:pt x="312" y="152"/>
                  </a:lnTo>
                  <a:lnTo>
                    <a:pt x="312" y="176"/>
                  </a:lnTo>
                  <a:lnTo>
                    <a:pt x="320" y="192"/>
                  </a:lnTo>
                  <a:lnTo>
                    <a:pt x="336" y="192"/>
                  </a:lnTo>
                  <a:lnTo>
                    <a:pt x="336" y="168"/>
                  </a:lnTo>
                  <a:lnTo>
                    <a:pt x="408" y="176"/>
                  </a:lnTo>
                  <a:lnTo>
                    <a:pt x="408" y="200"/>
                  </a:lnTo>
                  <a:lnTo>
                    <a:pt x="408" y="216"/>
                  </a:lnTo>
                  <a:lnTo>
                    <a:pt x="384" y="240"/>
                  </a:lnTo>
                  <a:lnTo>
                    <a:pt x="384" y="256"/>
                  </a:lnTo>
                  <a:lnTo>
                    <a:pt x="432" y="304"/>
                  </a:lnTo>
                  <a:lnTo>
                    <a:pt x="432" y="328"/>
                  </a:lnTo>
                  <a:lnTo>
                    <a:pt x="488" y="352"/>
                  </a:lnTo>
                  <a:lnTo>
                    <a:pt x="496" y="344"/>
                  </a:lnTo>
                  <a:lnTo>
                    <a:pt x="488" y="312"/>
                  </a:lnTo>
                  <a:lnTo>
                    <a:pt x="528" y="320"/>
                  </a:lnTo>
                  <a:lnTo>
                    <a:pt x="536" y="320"/>
                  </a:lnTo>
                  <a:lnTo>
                    <a:pt x="584" y="320"/>
                  </a:lnTo>
                  <a:lnTo>
                    <a:pt x="608" y="312"/>
                  </a:lnTo>
                  <a:lnTo>
                    <a:pt x="624" y="336"/>
                  </a:lnTo>
                  <a:lnTo>
                    <a:pt x="584" y="368"/>
                  </a:lnTo>
                  <a:lnTo>
                    <a:pt x="576" y="392"/>
                  </a:lnTo>
                  <a:lnTo>
                    <a:pt x="568" y="416"/>
                  </a:lnTo>
                  <a:lnTo>
                    <a:pt x="600" y="456"/>
                  </a:lnTo>
                  <a:lnTo>
                    <a:pt x="640" y="4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6" name="Freeform 25"/>
            <p:cNvSpPr>
              <a:spLocks/>
            </p:cNvSpPr>
            <p:nvPr/>
          </p:nvSpPr>
          <p:spPr bwMode="invGray">
            <a:xfrm>
              <a:off x="8352034" y="1673646"/>
              <a:ext cx="1360203" cy="1056775"/>
            </a:xfrm>
            <a:custGeom>
              <a:avLst/>
              <a:gdLst>
                <a:gd name="T0" fmla="*/ 2147483646 w 785"/>
                <a:gd name="T1" fmla="*/ 2147483646 h 617"/>
                <a:gd name="T2" fmla="*/ 2147483646 w 785"/>
                <a:gd name="T3" fmla="*/ 2147483646 h 617"/>
                <a:gd name="T4" fmla="*/ 2147483646 w 785"/>
                <a:gd name="T5" fmla="*/ 2147483646 h 617"/>
                <a:gd name="T6" fmla="*/ 2147483646 w 785"/>
                <a:gd name="T7" fmla="*/ 2147483646 h 617"/>
                <a:gd name="T8" fmla="*/ 2147483646 w 785"/>
                <a:gd name="T9" fmla="*/ 2147483646 h 617"/>
                <a:gd name="T10" fmla="*/ 2147483646 w 785"/>
                <a:gd name="T11" fmla="*/ 2147483646 h 617"/>
                <a:gd name="T12" fmla="*/ 2147483646 w 785"/>
                <a:gd name="T13" fmla="*/ 2147483646 h 617"/>
                <a:gd name="T14" fmla="*/ 2147483646 w 785"/>
                <a:gd name="T15" fmla="*/ 2147483646 h 617"/>
                <a:gd name="T16" fmla="*/ 2147483646 w 785"/>
                <a:gd name="T17" fmla="*/ 2147483646 h 617"/>
                <a:gd name="T18" fmla="*/ 2147483646 w 785"/>
                <a:gd name="T19" fmla="*/ 2147483646 h 617"/>
                <a:gd name="T20" fmla="*/ 2147483646 w 785"/>
                <a:gd name="T21" fmla="*/ 2147483646 h 617"/>
                <a:gd name="T22" fmla="*/ 2147483646 w 785"/>
                <a:gd name="T23" fmla="*/ 2147483646 h 617"/>
                <a:gd name="T24" fmla="*/ 2147483646 w 785"/>
                <a:gd name="T25" fmla="*/ 2147483646 h 617"/>
                <a:gd name="T26" fmla="*/ 2147483646 w 785"/>
                <a:gd name="T27" fmla="*/ 2147483646 h 617"/>
                <a:gd name="T28" fmla="*/ 2147483646 w 785"/>
                <a:gd name="T29" fmla="*/ 2147483646 h 617"/>
                <a:gd name="T30" fmla="*/ 2147483646 w 785"/>
                <a:gd name="T31" fmla="*/ 2147483646 h 617"/>
                <a:gd name="T32" fmla="*/ 2147483646 w 785"/>
                <a:gd name="T33" fmla="*/ 2147483646 h 617"/>
                <a:gd name="T34" fmla="*/ 2147483646 w 785"/>
                <a:gd name="T35" fmla="*/ 2147483646 h 617"/>
                <a:gd name="T36" fmla="*/ 2147483646 w 785"/>
                <a:gd name="T37" fmla="*/ 2147483646 h 617"/>
                <a:gd name="T38" fmla="*/ 2147483646 w 785"/>
                <a:gd name="T39" fmla="*/ 2147483646 h 617"/>
                <a:gd name="T40" fmla="*/ 0 w 785"/>
                <a:gd name="T41" fmla="*/ 2147483646 h 617"/>
                <a:gd name="T42" fmla="*/ 2147483646 w 785"/>
                <a:gd name="T43" fmla="*/ 2147483646 h 617"/>
                <a:gd name="T44" fmla="*/ 2147483646 w 785"/>
                <a:gd name="T45" fmla="*/ 2147483646 h 617"/>
                <a:gd name="T46" fmla="*/ 2147483646 w 785"/>
                <a:gd name="T47" fmla="*/ 2147483646 h 617"/>
                <a:gd name="T48" fmla="*/ 2147483646 w 785"/>
                <a:gd name="T49" fmla="*/ 2147483646 h 617"/>
                <a:gd name="T50" fmla="*/ 2147483646 w 785"/>
                <a:gd name="T51" fmla="*/ 2147483646 h 617"/>
                <a:gd name="T52" fmla="*/ 2147483646 w 785"/>
                <a:gd name="T53" fmla="*/ 2147483646 h 617"/>
                <a:gd name="T54" fmla="*/ 2147483646 w 785"/>
                <a:gd name="T55" fmla="*/ 2147483646 h 617"/>
                <a:gd name="T56" fmla="*/ 2147483646 w 785"/>
                <a:gd name="T57" fmla="*/ 2147483646 h 617"/>
                <a:gd name="T58" fmla="*/ 2147483646 w 785"/>
                <a:gd name="T59" fmla="*/ 2147483646 h 617"/>
                <a:gd name="T60" fmla="*/ 2147483646 w 785"/>
                <a:gd name="T61" fmla="*/ 0 h 617"/>
                <a:gd name="T62" fmla="*/ 2147483646 w 785"/>
                <a:gd name="T63" fmla="*/ 2147483646 h 617"/>
                <a:gd name="T64" fmla="*/ 2147483646 w 785"/>
                <a:gd name="T65" fmla="*/ 2147483646 h 617"/>
                <a:gd name="T66" fmla="*/ 2147483646 w 785"/>
                <a:gd name="T67" fmla="*/ 2147483646 h 617"/>
                <a:gd name="T68" fmla="*/ 2147483646 w 785"/>
                <a:gd name="T69" fmla="*/ 2147483646 h 617"/>
                <a:gd name="T70" fmla="*/ 2147483646 w 785"/>
                <a:gd name="T71" fmla="*/ 2147483646 h 617"/>
                <a:gd name="T72" fmla="*/ 2147483646 w 785"/>
                <a:gd name="T73" fmla="*/ 2147483646 h 617"/>
                <a:gd name="T74" fmla="*/ 2147483646 w 785"/>
                <a:gd name="T75" fmla="*/ 2147483646 h 617"/>
                <a:gd name="T76" fmla="*/ 2147483646 w 785"/>
                <a:gd name="T77" fmla="*/ 2147483646 h 617"/>
                <a:gd name="T78" fmla="*/ 2147483646 w 785"/>
                <a:gd name="T79" fmla="*/ 2147483646 h 617"/>
                <a:gd name="T80" fmla="*/ 2147483646 w 785"/>
                <a:gd name="T81" fmla="*/ 2147483646 h 617"/>
                <a:gd name="T82" fmla="*/ 2147483646 w 785"/>
                <a:gd name="T83" fmla="*/ 2147483646 h 617"/>
                <a:gd name="T84" fmla="*/ 2147483646 w 785"/>
                <a:gd name="T85" fmla="*/ 2147483646 h 617"/>
                <a:gd name="T86" fmla="*/ 2147483646 w 785"/>
                <a:gd name="T87" fmla="*/ 2147483646 h 617"/>
                <a:gd name="T88" fmla="*/ 2147483646 w 785"/>
                <a:gd name="T89" fmla="*/ 2147483646 h 617"/>
                <a:gd name="T90" fmla="*/ 2147483646 w 785"/>
                <a:gd name="T91" fmla="*/ 2147483646 h 617"/>
                <a:gd name="T92" fmla="*/ 2147483646 w 785"/>
                <a:gd name="T93" fmla="*/ 2147483646 h 61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85" h="617">
                  <a:moveTo>
                    <a:pt x="704" y="528"/>
                  </a:moveTo>
                  <a:lnTo>
                    <a:pt x="672" y="536"/>
                  </a:lnTo>
                  <a:lnTo>
                    <a:pt x="656" y="568"/>
                  </a:lnTo>
                  <a:lnTo>
                    <a:pt x="616" y="568"/>
                  </a:lnTo>
                  <a:lnTo>
                    <a:pt x="608" y="552"/>
                  </a:lnTo>
                  <a:lnTo>
                    <a:pt x="592" y="544"/>
                  </a:lnTo>
                  <a:lnTo>
                    <a:pt x="592" y="552"/>
                  </a:lnTo>
                  <a:lnTo>
                    <a:pt x="568" y="560"/>
                  </a:lnTo>
                  <a:lnTo>
                    <a:pt x="544" y="520"/>
                  </a:lnTo>
                  <a:lnTo>
                    <a:pt x="528" y="520"/>
                  </a:lnTo>
                  <a:lnTo>
                    <a:pt x="528" y="480"/>
                  </a:lnTo>
                  <a:lnTo>
                    <a:pt x="504" y="456"/>
                  </a:lnTo>
                  <a:lnTo>
                    <a:pt x="488" y="456"/>
                  </a:lnTo>
                  <a:lnTo>
                    <a:pt x="472" y="440"/>
                  </a:lnTo>
                  <a:lnTo>
                    <a:pt x="456" y="440"/>
                  </a:lnTo>
                  <a:lnTo>
                    <a:pt x="456" y="456"/>
                  </a:lnTo>
                  <a:lnTo>
                    <a:pt x="456" y="472"/>
                  </a:lnTo>
                  <a:lnTo>
                    <a:pt x="464" y="480"/>
                  </a:lnTo>
                  <a:lnTo>
                    <a:pt x="448" y="496"/>
                  </a:lnTo>
                  <a:lnTo>
                    <a:pt x="440" y="536"/>
                  </a:lnTo>
                  <a:lnTo>
                    <a:pt x="448" y="552"/>
                  </a:lnTo>
                  <a:lnTo>
                    <a:pt x="456" y="552"/>
                  </a:lnTo>
                  <a:lnTo>
                    <a:pt x="440" y="560"/>
                  </a:lnTo>
                  <a:lnTo>
                    <a:pt x="424" y="584"/>
                  </a:lnTo>
                  <a:lnTo>
                    <a:pt x="400" y="584"/>
                  </a:lnTo>
                  <a:lnTo>
                    <a:pt x="400" y="600"/>
                  </a:lnTo>
                  <a:lnTo>
                    <a:pt x="384" y="608"/>
                  </a:lnTo>
                  <a:lnTo>
                    <a:pt x="376" y="592"/>
                  </a:lnTo>
                  <a:lnTo>
                    <a:pt x="360" y="592"/>
                  </a:lnTo>
                  <a:lnTo>
                    <a:pt x="368" y="608"/>
                  </a:lnTo>
                  <a:lnTo>
                    <a:pt x="352" y="616"/>
                  </a:lnTo>
                  <a:lnTo>
                    <a:pt x="336" y="600"/>
                  </a:lnTo>
                  <a:lnTo>
                    <a:pt x="312" y="600"/>
                  </a:lnTo>
                  <a:lnTo>
                    <a:pt x="320" y="568"/>
                  </a:lnTo>
                  <a:lnTo>
                    <a:pt x="264" y="520"/>
                  </a:lnTo>
                  <a:lnTo>
                    <a:pt x="232" y="536"/>
                  </a:lnTo>
                  <a:lnTo>
                    <a:pt x="168" y="496"/>
                  </a:lnTo>
                  <a:lnTo>
                    <a:pt x="136" y="496"/>
                  </a:lnTo>
                  <a:lnTo>
                    <a:pt x="88" y="440"/>
                  </a:lnTo>
                  <a:lnTo>
                    <a:pt x="40" y="440"/>
                  </a:lnTo>
                  <a:lnTo>
                    <a:pt x="16" y="416"/>
                  </a:lnTo>
                  <a:lnTo>
                    <a:pt x="0" y="368"/>
                  </a:lnTo>
                  <a:lnTo>
                    <a:pt x="8" y="352"/>
                  </a:lnTo>
                  <a:lnTo>
                    <a:pt x="16" y="304"/>
                  </a:lnTo>
                  <a:lnTo>
                    <a:pt x="8" y="280"/>
                  </a:lnTo>
                  <a:lnTo>
                    <a:pt x="32" y="248"/>
                  </a:lnTo>
                  <a:lnTo>
                    <a:pt x="32" y="224"/>
                  </a:lnTo>
                  <a:lnTo>
                    <a:pt x="8" y="216"/>
                  </a:lnTo>
                  <a:lnTo>
                    <a:pt x="16" y="208"/>
                  </a:lnTo>
                  <a:lnTo>
                    <a:pt x="48" y="208"/>
                  </a:lnTo>
                  <a:lnTo>
                    <a:pt x="56" y="200"/>
                  </a:lnTo>
                  <a:lnTo>
                    <a:pt x="104" y="224"/>
                  </a:lnTo>
                  <a:lnTo>
                    <a:pt x="104" y="192"/>
                  </a:lnTo>
                  <a:lnTo>
                    <a:pt x="96" y="184"/>
                  </a:lnTo>
                  <a:lnTo>
                    <a:pt x="96" y="160"/>
                  </a:lnTo>
                  <a:lnTo>
                    <a:pt x="128" y="136"/>
                  </a:lnTo>
                  <a:lnTo>
                    <a:pt x="120" y="112"/>
                  </a:lnTo>
                  <a:lnTo>
                    <a:pt x="88" y="72"/>
                  </a:lnTo>
                  <a:lnTo>
                    <a:pt x="96" y="32"/>
                  </a:lnTo>
                  <a:lnTo>
                    <a:pt x="152" y="16"/>
                  </a:lnTo>
                  <a:lnTo>
                    <a:pt x="256" y="8"/>
                  </a:lnTo>
                  <a:lnTo>
                    <a:pt x="288" y="0"/>
                  </a:lnTo>
                  <a:lnTo>
                    <a:pt x="344" y="24"/>
                  </a:lnTo>
                  <a:lnTo>
                    <a:pt x="384" y="40"/>
                  </a:lnTo>
                  <a:lnTo>
                    <a:pt x="424" y="64"/>
                  </a:lnTo>
                  <a:lnTo>
                    <a:pt x="456" y="104"/>
                  </a:lnTo>
                  <a:lnTo>
                    <a:pt x="472" y="56"/>
                  </a:lnTo>
                  <a:lnTo>
                    <a:pt x="472" y="48"/>
                  </a:lnTo>
                  <a:lnTo>
                    <a:pt x="504" y="64"/>
                  </a:lnTo>
                  <a:lnTo>
                    <a:pt x="528" y="72"/>
                  </a:lnTo>
                  <a:lnTo>
                    <a:pt x="584" y="64"/>
                  </a:lnTo>
                  <a:lnTo>
                    <a:pt x="592" y="96"/>
                  </a:lnTo>
                  <a:lnTo>
                    <a:pt x="640" y="128"/>
                  </a:lnTo>
                  <a:lnTo>
                    <a:pt x="656" y="120"/>
                  </a:lnTo>
                  <a:lnTo>
                    <a:pt x="728" y="192"/>
                  </a:lnTo>
                  <a:lnTo>
                    <a:pt x="728" y="176"/>
                  </a:lnTo>
                  <a:lnTo>
                    <a:pt x="760" y="208"/>
                  </a:lnTo>
                  <a:lnTo>
                    <a:pt x="768" y="232"/>
                  </a:lnTo>
                  <a:lnTo>
                    <a:pt x="776" y="288"/>
                  </a:lnTo>
                  <a:lnTo>
                    <a:pt x="784" y="336"/>
                  </a:lnTo>
                  <a:lnTo>
                    <a:pt x="776" y="360"/>
                  </a:lnTo>
                  <a:lnTo>
                    <a:pt x="752" y="360"/>
                  </a:lnTo>
                  <a:lnTo>
                    <a:pt x="744" y="392"/>
                  </a:lnTo>
                  <a:lnTo>
                    <a:pt x="712" y="408"/>
                  </a:lnTo>
                  <a:lnTo>
                    <a:pt x="712" y="424"/>
                  </a:lnTo>
                  <a:lnTo>
                    <a:pt x="736" y="432"/>
                  </a:lnTo>
                  <a:lnTo>
                    <a:pt x="728" y="440"/>
                  </a:lnTo>
                  <a:lnTo>
                    <a:pt x="704" y="456"/>
                  </a:lnTo>
                  <a:lnTo>
                    <a:pt x="672" y="448"/>
                  </a:lnTo>
                  <a:lnTo>
                    <a:pt x="656" y="448"/>
                  </a:lnTo>
                  <a:lnTo>
                    <a:pt x="648" y="464"/>
                  </a:lnTo>
                  <a:lnTo>
                    <a:pt x="664" y="488"/>
                  </a:lnTo>
                  <a:lnTo>
                    <a:pt x="696" y="496"/>
                  </a:lnTo>
                  <a:lnTo>
                    <a:pt x="712" y="504"/>
                  </a:lnTo>
                  <a:lnTo>
                    <a:pt x="704" y="5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7" name="Freeform 21"/>
            <p:cNvSpPr>
              <a:spLocks/>
            </p:cNvSpPr>
            <p:nvPr/>
          </p:nvSpPr>
          <p:spPr bwMode="invGray">
            <a:xfrm>
              <a:off x="9709349" y="3139844"/>
              <a:ext cx="640435" cy="605636"/>
            </a:xfrm>
            <a:custGeom>
              <a:avLst/>
              <a:gdLst>
                <a:gd name="T0" fmla="*/ 2147483646 w 369"/>
                <a:gd name="T1" fmla="*/ 2147483646 h 353"/>
                <a:gd name="T2" fmla="*/ 2147483646 w 369"/>
                <a:gd name="T3" fmla="*/ 2147483646 h 353"/>
                <a:gd name="T4" fmla="*/ 2147483646 w 369"/>
                <a:gd name="T5" fmla="*/ 2147483646 h 353"/>
                <a:gd name="T6" fmla="*/ 2147483646 w 369"/>
                <a:gd name="T7" fmla="*/ 2147483646 h 353"/>
                <a:gd name="T8" fmla="*/ 2147483646 w 369"/>
                <a:gd name="T9" fmla="*/ 2147483646 h 353"/>
                <a:gd name="T10" fmla="*/ 2147483646 w 369"/>
                <a:gd name="T11" fmla="*/ 2147483646 h 353"/>
                <a:gd name="T12" fmla="*/ 2147483646 w 369"/>
                <a:gd name="T13" fmla="*/ 2147483646 h 353"/>
                <a:gd name="T14" fmla="*/ 2147483646 w 369"/>
                <a:gd name="T15" fmla="*/ 2147483646 h 353"/>
                <a:gd name="T16" fmla="*/ 2147483646 w 369"/>
                <a:gd name="T17" fmla="*/ 2147483646 h 353"/>
                <a:gd name="T18" fmla="*/ 2147483646 w 369"/>
                <a:gd name="T19" fmla="*/ 2147483646 h 353"/>
                <a:gd name="T20" fmla="*/ 2147483646 w 369"/>
                <a:gd name="T21" fmla="*/ 2147483646 h 353"/>
                <a:gd name="T22" fmla="*/ 2147483646 w 369"/>
                <a:gd name="T23" fmla="*/ 2147483646 h 353"/>
                <a:gd name="T24" fmla="*/ 2147483646 w 369"/>
                <a:gd name="T25" fmla="*/ 2147483646 h 353"/>
                <a:gd name="T26" fmla="*/ 2147483646 w 369"/>
                <a:gd name="T27" fmla="*/ 0 h 353"/>
                <a:gd name="T28" fmla="*/ 2147483646 w 369"/>
                <a:gd name="T29" fmla="*/ 2147483646 h 353"/>
                <a:gd name="T30" fmla="*/ 2147483646 w 369"/>
                <a:gd name="T31" fmla="*/ 2147483646 h 353"/>
                <a:gd name="T32" fmla="*/ 2147483646 w 369"/>
                <a:gd name="T33" fmla="*/ 2147483646 h 353"/>
                <a:gd name="T34" fmla="*/ 2147483646 w 369"/>
                <a:gd name="T35" fmla="*/ 2147483646 h 353"/>
                <a:gd name="T36" fmla="*/ 2147483646 w 369"/>
                <a:gd name="T37" fmla="*/ 2147483646 h 353"/>
                <a:gd name="T38" fmla="*/ 2147483646 w 369"/>
                <a:gd name="T39" fmla="*/ 2147483646 h 353"/>
                <a:gd name="T40" fmla="*/ 2147483646 w 369"/>
                <a:gd name="T41" fmla="*/ 2147483646 h 353"/>
                <a:gd name="T42" fmla="*/ 2147483646 w 369"/>
                <a:gd name="T43" fmla="*/ 2147483646 h 353"/>
                <a:gd name="T44" fmla="*/ 2147483646 w 369"/>
                <a:gd name="T45" fmla="*/ 2147483646 h 353"/>
                <a:gd name="T46" fmla="*/ 2147483646 w 369"/>
                <a:gd name="T47" fmla="*/ 2147483646 h 353"/>
                <a:gd name="T48" fmla="*/ 2147483646 w 369"/>
                <a:gd name="T49" fmla="*/ 2147483646 h 353"/>
                <a:gd name="T50" fmla="*/ 2147483646 w 369"/>
                <a:gd name="T51" fmla="*/ 2147483646 h 353"/>
                <a:gd name="T52" fmla="*/ 2147483646 w 369"/>
                <a:gd name="T53" fmla="*/ 2147483646 h 353"/>
                <a:gd name="T54" fmla="*/ 2147483646 w 369"/>
                <a:gd name="T55" fmla="*/ 2147483646 h 353"/>
                <a:gd name="T56" fmla="*/ 2147483646 w 369"/>
                <a:gd name="T57" fmla="*/ 2147483646 h 353"/>
                <a:gd name="T58" fmla="*/ 2147483646 w 369"/>
                <a:gd name="T59" fmla="*/ 2147483646 h 353"/>
                <a:gd name="T60" fmla="*/ 2147483646 w 369"/>
                <a:gd name="T61" fmla="*/ 2147483646 h 353"/>
                <a:gd name="T62" fmla="*/ 2147483646 w 369"/>
                <a:gd name="T63" fmla="*/ 2147483646 h 353"/>
                <a:gd name="T64" fmla="*/ 2147483646 w 369"/>
                <a:gd name="T65" fmla="*/ 2147483646 h 3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69" h="353">
                  <a:moveTo>
                    <a:pt x="48" y="344"/>
                  </a:moveTo>
                  <a:lnTo>
                    <a:pt x="48" y="320"/>
                  </a:lnTo>
                  <a:lnTo>
                    <a:pt x="64" y="296"/>
                  </a:lnTo>
                  <a:lnTo>
                    <a:pt x="32" y="264"/>
                  </a:lnTo>
                  <a:lnTo>
                    <a:pt x="56" y="224"/>
                  </a:lnTo>
                  <a:lnTo>
                    <a:pt x="56" y="192"/>
                  </a:lnTo>
                  <a:lnTo>
                    <a:pt x="8" y="200"/>
                  </a:lnTo>
                  <a:lnTo>
                    <a:pt x="8" y="160"/>
                  </a:lnTo>
                  <a:lnTo>
                    <a:pt x="0" y="152"/>
                  </a:lnTo>
                  <a:lnTo>
                    <a:pt x="16" y="136"/>
                  </a:lnTo>
                  <a:lnTo>
                    <a:pt x="32" y="144"/>
                  </a:lnTo>
                  <a:lnTo>
                    <a:pt x="48" y="136"/>
                  </a:lnTo>
                  <a:lnTo>
                    <a:pt x="96" y="136"/>
                  </a:lnTo>
                  <a:lnTo>
                    <a:pt x="104" y="120"/>
                  </a:lnTo>
                  <a:lnTo>
                    <a:pt x="112" y="112"/>
                  </a:lnTo>
                  <a:lnTo>
                    <a:pt x="168" y="112"/>
                  </a:lnTo>
                  <a:lnTo>
                    <a:pt x="160" y="80"/>
                  </a:lnTo>
                  <a:lnTo>
                    <a:pt x="136" y="80"/>
                  </a:lnTo>
                  <a:lnTo>
                    <a:pt x="128" y="56"/>
                  </a:lnTo>
                  <a:lnTo>
                    <a:pt x="144" y="40"/>
                  </a:lnTo>
                  <a:lnTo>
                    <a:pt x="168" y="48"/>
                  </a:lnTo>
                  <a:lnTo>
                    <a:pt x="184" y="40"/>
                  </a:lnTo>
                  <a:lnTo>
                    <a:pt x="192" y="56"/>
                  </a:lnTo>
                  <a:lnTo>
                    <a:pt x="208" y="48"/>
                  </a:lnTo>
                  <a:lnTo>
                    <a:pt x="208" y="24"/>
                  </a:lnTo>
                  <a:lnTo>
                    <a:pt x="232" y="40"/>
                  </a:lnTo>
                  <a:lnTo>
                    <a:pt x="240" y="8"/>
                  </a:lnTo>
                  <a:lnTo>
                    <a:pt x="248" y="0"/>
                  </a:lnTo>
                  <a:lnTo>
                    <a:pt x="264" y="16"/>
                  </a:lnTo>
                  <a:lnTo>
                    <a:pt x="288" y="16"/>
                  </a:lnTo>
                  <a:lnTo>
                    <a:pt x="312" y="72"/>
                  </a:lnTo>
                  <a:lnTo>
                    <a:pt x="320" y="72"/>
                  </a:lnTo>
                  <a:lnTo>
                    <a:pt x="328" y="88"/>
                  </a:lnTo>
                  <a:lnTo>
                    <a:pt x="344" y="88"/>
                  </a:lnTo>
                  <a:lnTo>
                    <a:pt x="352" y="72"/>
                  </a:lnTo>
                  <a:lnTo>
                    <a:pt x="360" y="64"/>
                  </a:lnTo>
                  <a:lnTo>
                    <a:pt x="368" y="88"/>
                  </a:lnTo>
                  <a:lnTo>
                    <a:pt x="360" y="96"/>
                  </a:lnTo>
                  <a:lnTo>
                    <a:pt x="360" y="112"/>
                  </a:lnTo>
                  <a:lnTo>
                    <a:pt x="360" y="128"/>
                  </a:lnTo>
                  <a:lnTo>
                    <a:pt x="336" y="152"/>
                  </a:lnTo>
                  <a:lnTo>
                    <a:pt x="336" y="168"/>
                  </a:lnTo>
                  <a:lnTo>
                    <a:pt x="360" y="168"/>
                  </a:lnTo>
                  <a:lnTo>
                    <a:pt x="368" y="184"/>
                  </a:lnTo>
                  <a:lnTo>
                    <a:pt x="360" y="192"/>
                  </a:lnTo>
                  <a:lnTo>
                    <a:pt x="360" y="208"/>
                  </a:lnTo>
                  <a:lnTo>
                    <a:pt x="360" y="232"/>
                  </a:lnTo>
                  <a:lnTo>
                    <a:pt x="368" y="232"/>
                  </a:lnTo>
                  <a:lnTo>
                    <a:pt x="368" y="248"/>
                  </a:lnTo>
                  <a:lnTo>
                    <a:pt x="344" y="256"/>
                  </a:lnTo>
                  <a:lnTo>
                    <a:pt x="344" y="272"/>
                  </a:lnTo>
                  <a:lnTo>
                    <a:pt x="344" y="280"/>
                  </a:lnTo>
                  <a:lnTo>
                    <a:pt x="320" y="272"/>
                  </a:lnTo>
                  <a:lnTo>
                    <a:pt x="312" y="288"/>
                  </a:lnTo>
                  <a:lnTo>
                    <a:pt x="280" y="288"/>
                  </a:lnTo>
                  <a:lnTo>
                    <a:pt x="272" y="312"/>
                  </a:lnTo>
                  <a:lnTo>
                    <a:pt x="248" y="320"/>
                  </a:lnTo>
                  <a:lnTo>
                    <a:pt x="232" y="304"/>
                  </a:lnTo>
                  <a:lnTo>
                    <a:pt x="224" y="280"/>
                  </a:lnTo>
                  <a:lnTo>
                    <a:pt x="208" y="288"/>
                  </a:lnTo>
                  <a:lnTo>
                    <a:pt x="208" y="304"/>
                  </a:lnTo>
                  <a:lnTo>
                    <a:pt x="192" y="304"/>
                  </a:lnTo>
                  <a:lnTo>
                    <a:pt x="152" y="328"/>
                  </a:lnTo>
                  <a:lnTo>
                    <a:pt x="144" y="352"/>
                  </a:lnTo>
                  <a:lnTo>
                    <a:pt x="96" y="328"/>
                  </a:lnTo>
                  <a:lnTo>
                    <a:pt x="80" y="328"/>
                  </a:lnTo>
                  <a:lnTo>
                    <a:pt x="48" y="3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8" name="Freeform 22"/>
            <p:cNvSpPr>
              <a:spLocks/>
            </p:cNvSpPr>
            <p:nvPr/>
          </p:nvSpPr>
          <p:spPr bwMode="invGray">
            <a:xfrm>
              <a:off x="8986699" y="3098127"/>
              <a:ext cx="986616" cy="1055231"/>
            </a:xfrm>
            <a:custGeom>
              <a:avLst/>
              <a:gdLst>
                <a:gd name="T0" fmla="*/ 2147483646 w 569"/>
                <a:gd name="T1" fmla="*/ 2147483646 h 617"/>
                <a:gd name="T2" fmla="*/ 2147483646 w 569"/>
                <a:gd name="T3" fmla="*/ 2147483646 h 617"/>
                <a:gd name="T4" fmla="*/ 2147483646 w 569"/>
                <a:gd name="T5" fmla="*/ 2147483646 h 617"/>
                <a:gd name="T6" fmla="*/ 2147483646 w 569"/>
                <a:gd name="T7" fmla="*/ 2147483646 h 617"/>
                <a:gd name="T8" fmla="*/ 2147483646 w 569"/>
                <a:gd name="T9" fmla="*/ 2147483646 h 617"/>
                <a:gd name="T10" fmla="*/ 2147483646 w 569"/>
                <a:gd name="T11" fmla="*/ 2147483646 h 617"/>
                <a:gd name="T12" fmla="*/ 2147483646 w 569"/>
                <a:gd name="T13" fmla="*/ 2147483646 h 617"/>
                <a:gd name="T14" fmla="*/ 2147483646 w 569"/>
                <a:gd name="T15" fmla="*/ 2147483646 h 617"/>
                <a:gd name="T16" fmla="*/ 2147483646 w 569"/>
                <a:gd name="T17" fmla="*/ 2147483646 h 617"/>
                <a:gd name="T18" fmla="*/ 2147483646 w 569"/>
                <a:gd name="T19" fmla="*/ 2147483646 h 617"/>
                <a:gd name="T20" fmla="*/ 2147483646 w 569"/>
                <a:gd name="T21" fmla="*/ 2147483646 h 617"/>
                <a:gd name="T22" fmla="*/ 2147483646 w 569"/>
                <a:gd name="T23" fmla="*/ 2147483646 h 617"/>
                <a:gd name="T24" fmla="*/ 2147483646 w 569"/>
                <a:gd name="T25" fmla="*/ 2147483646 h 617"/>
                <a:gd name="T26" fmla="*/ 2147483646 w 569"/>
                <a:gd name="T27" fmla="*/ 2147483646 h 617"/>
                <a:gd name="T28" fmla="*/ 2147483646 w 569"/>
                <a:gd name="T29" fmla="*/ 2147483646 h 617"/>
                <a:gd name="T30" fmla="*/ 2147483646 w 569"/>
                <a:gd name="T31" fmla="*/ 2147483646 h 617"/>
                <a:gd name="T32" fmla="*/ 2147483646 w 569"/>
                <a:gd name="T33" fmla="*/ 2147483646 h 617"/>
                <a:gd name="T34" fmla="*/ 2147483646 w 569"/>
                <a:gd name="T35" fmla="*/ 2147483646 h 617"/>
                <a:gd name="T36" fmla="*/ 2147483646 w 569"/>
                <a:gd name="T37" fmla="*/ 2147483646 h 617"/>
                <a:gd name="T38" fmla="*/ 2147483646 w 569"/>
                <a:gd name="T39" fmla="*/ 2147483646 h 617"/>
                <a:gd name="T40" fmla="*/ 2147483646 w 569"/>
                <a:gd name="T41" fmla="*/ 2147483646 h 617"/>
                <a:gd name="T42" fmla="*/ 2147483646 w 569"/>
                <a:gd name="T43" fmla="*/ 2147483646 h 617"/>
                <a:gd name="T44" fmla="*/ 2147483646 w 569"/>
                <a:gd name="T45" fmla="*/ 2147483646 h 617"/>
                <a:gd name="T46" fmla="*/ 2147483646 w 569"/>
                <a:gd name="T47" fmla="*/ 2147483646 h 617"/>
                <a:gd name="T48" fmla="*/ 2147483646 w 569"/>
                <a:gd name="T49" fmla="*/ 2147483646 h 617"/>
                <a:gd name="T50" fmla="*/ 2147483646 w 569"/>
                <a:gd name="T51" fmla="*/ 0 h 617"/>
                <a:gd name="T52" fmla="*/ 2147483646 w 569"/>
                <a:gd name="T53" fmla="*/ 0 h 617"/>
                <a:gd name="T54" fmla="*/ 2147483646 w 569"/>
                <a:gd name="T55" fmla="*/ 2147483646 h 617"/>
                <a:gd name="T56" fmla="*/ 2147483646 w 569"/>
                <a:gd name="T57" fmla="*/ 2147483646 h 617"/>
                <a:gd name="T58" fmla="*/ 2147483646 w 569"/>
                <a:gd name="T59" fmla="*/ 2147483646 h 617"/>
                <a:gd name="T60" fmla="*/ 2147483646 w 569"/>
                <a:gd name="T61" fmla="*/ 2147483646 h 617"/>
                <a:gd name="T62" fmla="*/ 2147483646 w 569"/>
                <a:gd name="T63" fmla="*/ 2147483646 h 617"/>
                <a:gd name="T64" fmla="*/ 2147483646 w 569"/>
                <a:gd name="T65" fmla="*/ 2147483646 h 617"/>
                <a:gd name="T66" fmla="*/ 2147483646 w 569"/>
                <a:gd name="T67" fmla="*/ 2147483646 h 617"/>
                <a:gd name="T68" fmla="*/ 0 w 569"/>
                <a:gd name="T69" fmla="*/ 2147483646 h 617"/>
                <a:gd name="T70" fmla="*/ 2147483646 w 569"/>
                <a:gd name="T71" fmla="*/ 2147483646 h 617"/>
                <a:gd name="T72" fmla="*/ 2147483646 w 569"/>
                <a:gd name="T73" fmla="*/ 2147483646 h 617"/>
                <a:gd name="T74" fmla="*/ 2147483646 w 569"/>
                <a:gd name="T75" fmla="*/ 2147483646 h 617"/>
                <a:gd name="T76" fmla="*/ 2147483646 w 569"/>
                <a:gd name="T77" fmla="*/ 2147483646 h 617"/>
                <a:gd name="T78" fmla="*/ 2147483646 w 569"/>
                <a:gd name="T79" fmla="*/ 2147483646 h 617"/>
                <a:gd name="T80" fmla="*/ 2147483646 w 569"/>
                <a:gd name="T81" fmla="*/ 2147483646 h 617"/>
                <a:gd name="T82" fmla="*/ 2147483646 w 569"/>
                <a:gd name="T83" fmla="*/ 2147483646 h 617"/>
                <a:gd name="T84" fmla="*/ 2147483646 w 569"/>
                <a:gd name="T85" fmla="*/ 2147483646 h 617"/>
                <a:gd name="T86" fmla="*/ 2147483646 w 569"/>
                <a:gd name="T87" fmla="*/ 2147483646 h 617"/>
                <a:gd name="T88" fmla="*/ 2147483646 w 569"/>
                <a:gd name="T89" fmla="*/ 2147483646 h 617"/>
                <a:gd name="T90" fmla="*/ 2147483646 w 569"/>
                <a:gd name="T91" fmla="*/ 2147483646 h 617"/>
                <a:gd name="T92" fmla="*/ 2147483646 w 569"/>
                <a:gd name="T93" fmla="*/ 2147483646 h 617"/>
                <a:gd name="T94" fmla="*/ 2147483646 w 569"/>
                <a:gd name="T95" fmla="*/ 2147483646 h 617"/>
                <a:gd name="T96" fmla="*/ 2147483646 w 569"/>
                <a:gd name="T97" fmla="*/ 2147483646 h 617"/>
                <a:gd name="T98" fmla="*/ 2147483646 w 569"/>
                <a:gd name="T99" fmla="*/ 2147483646 h 617"/>
                <a:gd name="T100" fmla="*/ 2147483646 w 569"/>
                <a:gd name="T101" fmla="*/ 2147483646 h 617"/>
                <a:gd name="T102" fmla="*/ 2147483646 w 569"/>
                <a:gd name="T103" fmla="*/ 2147483646 h 617"/>
                <a:gd name="T104" fmla="*/ 2147483646 w 569"/>
                <a:gd name="T105" fmla="*/ 2147483646 h 617"/>
                <a:gd name="T106" fmla="*/ 2147483646 w 569"/>
                <a:gd name="T107" fmla="*/ 2147483646 h 617"/>
                <a:gd name="T108" fmla="*/ 2147483646 w 569"/>
                <a:gd name="T109" fmla="*/ 2147483646 h 6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69" h="617">
                  <a:moveTo>
                    <a:pt x="520" y="464"/>
                  </a:moveTo>
                  <a:lnTo>
                    <a:pt x="528" y="448"/>
                  </a:lnTo>
                  <a:lnTo>
                    <a:pt x="568" y="448"/>
                  </a:lnTo>
                  <a:lnTo>
                    <a:pt x="560" y="416"/>
                  </a:lnTo>
                  <a:lnTo>
                    <a:pt x="552" y="400"/>
                  </a:lnTo>
                  <a:lnTo>
                    <a:pt x="528" y="408"/>
                  </a:lnTo>
                  <a:lnTo>
                    <a:pt x="504" y="400"/>
                  </a:lnTo>
                  <a:lnTo>
                    <a:pt x="496" y="384"/>
                  </a:lnTo>
                  <a:lnTo>
                    <a:pt x="464" y="384"/>
                  </a:lnTo>
                  <a:lnTo>
                    <a:pt x="464" y="360"/>
                  </a:lnTo>
                  <a:lnTo>
                    <a:pt x="464" y="344"/>
                  </a:lnTo>
                  <a:lnTo>
                    <a:pt x="480" y="320"/>
                  </a:lnTo>
                  <a:lnTo>
                    <a:pt x="448" y="288"/>
                  </a:lnTo>
                  <a:lnTo>
                    <a:pt x="472" y="248"/>
                  </a:lnTo>
                  <a:lnTo>
                    <a:pt x="472" y="216"/>
                  </a:lnTo>
                  <a:lnTo>
                    <a:pt x="424" y="224"/>
                  </a:lnTo>
                  <a:lnTo>
                    <a:pt x="424" y="184"/>
                  </a:lnTo>
                  <a:lnTo>
                    <a:pt x="416" y="176"/>
                  </a:lnTo>
                  <a:lnTo>
                    <a:pt x="432" y="160"/>
                  </a:lnTo>
                  <a:lnTo>
                    <a:pt x="448" y="168"/>
                  </a:lnTo>
                  <a:lnTo>
                    <a:pt x="464" y="152"/>
                  </a:lnTo>
                  <a:lnTo>
                    <a:pt x="512" y="160"/>
                  </a:lnTo>
                  <a:lnTo>
                    <a:pt x="528" y="136"/>
                  </a:lnTo>
                  <a:lnTo>
                    <a:pt x="512" y="112"/>
                  </a:lnTo>
                  <a:lnTo>
                    <a:pt x="488" y="128"/>
                  </a:lnTo>
                  <a:lnTo>
                    <a:pt x="464" y="112"/>
                  </a:lnTo>
                  <a:lnTo>
                    <a:pt x="464" y="64"/>
                  </a:lnTo>
                  <a:lnTo>
                    <a:pt x="432" y="64"/>
                  </a:lnTo>
                  <a:lnTo>
                    <a:pt x="424" y="96"/>
                  </a:lnTo>
                  <a:lnTo>
                    <a:pt x="408" y="96"/>
                  </a:lnTo>
                  <a:lnTo>
                    <a:pt x="408" y="120"/>
                  </a:lnTo>
                  <a:lnTo>
                    <a:pt x="384" y="144"/>
                  </a:lnTo>
                  <a:lnTo>
                    <a:pt x="368" y="144"/>
                  </a:lnTo>
                  <a:lnTo>
                    <a:pt x="368" y="240"/>
                  </a:lnTo>
                  <a:lnTo>
                    <a:pt x="344" y="240"/>
                  </a:lnTo>
                  <a:lnTo>
                    <a:pt x="336" y="224"/>
                  </a:lnTo>
                  <a:lnTo>
                    <a:pt x="320" y="240"/>
                  </a:lnTo>
                  <a:lnTo>
                    <a:pt x="288" y="240"/>
                  </a:lnTo>
                  <a:lnTo>
                    <a:pt x="288" y="232"/>
                  </a:lnTo>
                  <a:lnTo>
                    <a:pt x="272" y="224"/>
                  </a:lnTo>
                  <a:lnTo>
                    <a:pt x="272" y="192"/>
                  </a:lnTo>
                  <a:lnTo>
                    <a:pt x="232" y="104"/>
                  </a:lnTo>
                  <a:lnTo>
                    <a:pt x="216" y="104"/>
                  </a:lnTo>
                  <a:lnTo>
                    <a:pt x="216" y="112"/>
                  </a:lnTo>
                  <a:lnTo>
                    <a:pt x="200" y="88"/>
                  </a:lnTo>
                  <a:lnTo>
                    <a:pt x="208" y="72"/>
                  </a:lnTo>
                  <a:lnTo>
                    <a:pt x="176" y="32"/>
                  </a:lnTo>
                  <a:lnTo>
                    <a:pt x="160" y="40"/>
                  </a:lnTo>
                  <a:lnTo>
                    <a:pt x="152" y="80"/>
                  </a:lnTo>
                  <a:lnTo>
                    <a:pt x="136" y="80"/>
                  </a:lnTo>
                  <a:lnTo>
                    <a:pt x="136" y="64"/>
                  </a:lnTo>
                  <a:lnTo>
                    <a:pt x="136" y="0"/>
                  </a:lnTo>
                  <a:lnTo>
                    <a:pt x="120" y="16"/>
                  </a:lnTo>
                  <a:lnTo>
                    <a:pt x="112" y="0"/>
                  </a:lnTo>
                  <a:lnTo>
                    <a:pt x="96" y="16"/>
                  </a:lnTo>
                  <a:lnTo>
                    <a:pt x="96" y="32"/>
                  </a:lnTo>
                  <a:lnTo>
                    <a:pt x="104" y="64"/>
                  </a:lnTo>
                  <a:lnTo>
                    <a:pt x="88" y="64"/>
                  </a:lnTo>
                  <a:lnTo>
                    <a:pt x="72" y="64"/>
                  </a:lnTo>
                  <a:lnTo>
                    <a:pt x="80" y="96"/>
                  </a:lnTo>
                  <a:lnTo>
                    <a:pt x="80" y="112"/>
                  </a:lnTo>
                  <a:lnTo>
                    <a:pt x="104" y="112"/>
                  </a:lnTo>
                  <a:lnTo>
                    <a:pt x="104" y="168"/>
                  </a:lnTo>
                  <a:lnTo>
                    <a:pt x="88" y="240"/>
                  </a:lnTo>
                  <a:lnTo>
                    <a:pt x="40" y="272"/>
                  </a:lnTo>
                  <a:lnTo>
                    <a:pt x="24" y="280"/>
                  </a:lnTo>
                  <a:lnTo>
                    <a:pt x="16" y="288"/>
                  </a:lnTo>
                  <a:lnTo>
                    <a:pt x="8" y="312"/>
                  </a:lnTo>
                  <a:lnTo>
                    <a:pt x="8" y="360"/>
                  </a:lnTo>
                  <a:lnTo>
                    <a:pt x="0" y="376"/>
                  </a:lnTo>
                  <a:lnTo>
                    <a:pt x="32" y="376"/>
                  </a:lnTo>
                  <a:lnTo>
                    <a:pt x="48" y="368"/>
                  </a:lnTo>
                  <a:lnTo>
                    <a:pt x="88" y="376"/>
                  </a:lnTo>
                  <a:lnTo>
                    <a:pt x="80" y="392"/>
                  </a:lnTo>
                  <a:lnTo>
                    <a:pt x="72" y="392"/>
                  </a:lnTo>
                  <a:lnTo>
                    <a:pt x="88" y="408"/>
                  </a:lnTo>
                  <a:lnTo>
                    <a:pt x="80" y="432"/>
                  </a:lnTo>
                  <a:lnTo>
                    <a:pt x="96" y="448"/>
                  </a:lnTo>
                  <a:lnTo>
                    <a:pt x="120" y="448"/>
                  </a:lnTo>
                  <a:lnTo>
                    <a:pt x="120" y="464"/>
                  </a:lnTo>
                  <a:lnTo>
                    <a:pt x="112" y="472"/>
                  </a:lnTo>
                  <a:lnTo>
                    <a:pt x="112" y="504"/>
                  </a:lnTo>
                  <a:lnTo>
                    <a:pt x="96" y="504"/>
                  </a:lnTo>
                  <a:lnTo>
                    <a:pt x="104" y="528"/>
                  </a:lnTo>
                  <a:lnTo>
                    <a:pt x="144" y="528"/>
                  </a:lnTo>
                  <a:lnTo>
                    <a:pt x="144" y="560"/>
                  </a:lnTo>
                  <a:lnTo>
                    <a:pt x="160" y="568"/>
                  </a:lnTo>
                  <a:lnTo>
                    <a:pt x="200" y="576"/>
                  </a:lnTo>
                  <a:lnTo>
                    <a:pt x="216" y="560"/>
                  </a:lnTo>
                  <a:lnTo>
                    <a:pt x="224" y="568"/>
                  </a:lnTo>
                  <a:lnTo>
                    <a:pt x="216" y="592"/>
                  </a:lnTo>
                  <a:lnTo>
                    <a:pt x="232" y="600"/>
                  </a:lnTo>
                  <a:lnTo>
                    <a:pt x="264" y="616"/>
                  </a:lnTo>
                  <a:lnTo>
                    <a:pt x="264" y="592"/>
                  </a:lnTo>
                  <a:lnTo>
                    <a:pt x="264" y="520"/>
                  </a:lnTo>
                  <a:lnTo>
                    <a:pt x="272" y="512"/>
                  </a:lnTo>
                  <a:lnTo>
                    <a:pt x="320" y="512"/>
                  </a:lnTo>
                  <a:lnTo>
                    <a:pt x="328" y="504"/>
                  </a:lnTo>
                  <a:lnTo>
                    <a:pt x="344" y="504"/>
                  </a:lnTo>
                  <a:lnTo>
                    <a:pt x="352" y="512"/>
                  </a:lnTo>
                  <a:lnTo>
                    <a:pt x="376" y="504"/>
                  </a:lnTo>
                  <a:lnTo>
                    <a:pt x="384" y="512"/>
                  </a:lnTo>
                  <a:lnTo>
                    <a:pt x="392" y="504"/>
                  </a:lnTo>
                  <a:lnTo>
                    <a:pt x="416" y="520"/>
                  </a:lnTo>
                  <a:lnTo>
                    <a:pt x="416" y="504"/>
                  </a:lnTo>
                  <a:lnTo>
                    <a:pt x="440" y="504"/>
                  </a:lnTo>
                  <a:lnTo>
                    <a:pt x="480" y="496"/>
                  </a:lnTo>
                  <a:lnTo>
                    <a:pt x="488" y="472"/>
                  </a:lnTo>
                  <a:lnTo>
                    <a:pt x="504" y="464"/>
                  </a:lnTo>
                  <a:lnTo>
                    <a:pt x="520" y="4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9" name="Freeform 23"/>
            <p:cNvSpPr>
              <a:spLocks/>
            </p:cNvSpPr>
            <p:nvPr/>
          </p:nvSpPr>
          <p:spPr bwMode="invGray">
            <a:xfrm>
              <a:off x="7144728" y="1877584"/>
              <a:ext cx="2097280" cy="1344144"/>
            </a:xfrm>
            <a:custGeom>
              <a:avLst/>
              <a:gdLst>
                <a:gd name="T0" fmla="*/ 2147483646 w 1209"/>
                <a:gd name="T1" fmla="*/ 2147483646 h 785"/>
                <a:gd name="T2" fmla="*/ 2147483646 w 1209"/>
                <a:gd name="T3" fmla="*/ 2147483646 h 785"/>
                <a:gd name="T4" fmla="*/ 2147483646 w 1209"/>
                <a:gd name="T5" fmla="*/ 2147483646 h 785"/>
                <a:gd name="T6" fmla="*/ 2147483646 w 1209"/>
                <a:gd name="T7" fmla="*/ 2147483646 h 785"/>
                <a:gd name="T8" fmla="*/ 2147483646 w 1209"/>
                <a:gd name="T9" fmla="*/ 2147483646 h 785"/>
                <a:gd name="T10" fmla="*/ 2147483646 w 1209"/>
                <a:gd name="T11" fmla="*/ 2147483646 h 785"/>
                <a:gd name="T12" fmla="*/ 2147483646 w 1209"/>
                <a:gd name="T13" fmla="*/ 2147483646 h 785"/>
                <a:gd name="T14" fmla="*/ 2147483646 w 1209"/>
                <a:gd name="T15" fmla="*/ 2147483646 h 785"/>
                <a:gd name="T16" fmla="*/ 2147483646 w 1209"/>
                <a:gd name="T17" fmla="*/ 2147483646 h 785"/>
                <a:gd name="T18" fmla="*/ 2147483646 w 1209"/>
                <a:gd name="T19" fmla="*/ 2147483646 h 785"/>
                <a:gd name="T20" fmla="*/ 2147483646 w 1209"/>
                <a:gd name="T21" fmla="*/ 2147483646 h 785"/>
                <a:gd name="T22" fmla="*/ 2147483646 w 1209"/>
                <a:gd name="T23" fmla="*/ 2147483646 h 785"/>
                <a:gd name="T24" fmla="*/ 2147483646 w 1209"/>
                <a:gd name="T25" fmla="*/ 2147483646 h 785"/>
                <a:gd name="T26" fmla="*/ 2147483646 w 1209"/>
                <a:gd name="T27" fmla="*/ 2147483646 h 785"/>
                <a:gd name="T28" fmla="*/ 2147483646 w 1209"/>
                <a:gd name="T29" fmla="*/ 2147483646 h 785"/>
                <a:gd name="T30" fmla="*/ 2147483646 w 1209"/>
                <a:gd name="T31" fmla="*/ 2147483646 h 785"/>
                <a:gd name="T32" fmla="*/ 2147483646 w 1209"/>
                <a:gd name="T33" fmla="*/ 2147483646 h 785"/>
                <a:gd name="T34" fmla="*/ 2147483646 w 1209"/>
                <a:gd name="T35" fmla="*/ 2147483646 h 785"/>
                <a:gd name="T36" fmla="*/ 2147483646 w 1209"/>
                <a:gd name="T37" fmla="*/ 2147483646 h 785"/>
                <a:gd name="T38" fmla="*/ 2147483646 w 1209"/>
                <a:gd name="T39" fmla="*/ 2147483646 h 785"/>
                <a:gd name="T40" fmla="*/ 2147483646 w 1209"/>
                <a:gd name="T41" fmla="*/ 2147483646 h 785"/>
                <a:gd name="T42" fmla="*/ 2147483646 w 1209"/>
                <a:gd name="T43" fmla="*/ 2147483646 h 785"/>
                <a:gd name="T44" fmla="*/ 2147483646 w 1209"/>
                <a:gd name="T45" fmla="*/ 2147483646 h 785"/>
                <a:gd name="T46" fmla="*/ 2147483646 w 1209"/>
                <a:gd name="T47" fmla="*/ 2147483646 h 785"/>
                <a:gd name="T48" fmla="*/ 2147483646 w 1209"/>
                <a:gd name="T49" fmla="*/ 2147483646 h 785"/>
                <a:gd name="T50" fmla="*/ 2147483646 w 1209"/>
                <a:gd name="T51" fmla="*/ 2147483646 h 785"/>
                <a:gd name="T52" fmla="*/ 2147483646 w 1209"/>
                <a:gd name="T53" fmla="*/ 2147483646 h 785"/>
                <a:gd name="T54" fmla="*/ 2147483646 w 1209"/>
                <a:gd name="T55" fmla="*/ 2147483646 h 785"/>
                <a:gd name="T56" fmla="*/ 2147483646 w 1209"/>
                <a:gd name="T57" fmla="*/ 2147483646 h 785"/>
                <a:gd name="T58" fmla="*/ 0 w 1209"/>
                <a:gd name="T59" fmla="*/ 2147483646 h 785"/>
                <a:gd name="T60" fmla="*/ 2147483646 w 1209"/>
                <a:gd name="T61" fmla="*/ 2147483646 h 785"/>
                <a:gd name="T62" fmla="*/ 2147483646 w 1209"/>
                <a:gd name="T63" fmla="*/ 2147483646 h 785"/>
                <a:gd name="T64" fmla="*/ 2147483646 w 1209"/>
                <a:gd name="T65" fmla="*/ 2147483646 h 785"/>
                <a:gd name="T66" fmla="*/ 2147483646 w 1209"/>
                <a:gd name="T67" fmla="*/ 2147483646 h 785"/>
                <a:gd name="T68" fmla="*/ 2147483646 w 1209"/>
                <a:gd name="T69" fmla="*/ 2147483646 h 785"/>
                <a:gd name="T70" fmla="*/ 2147483646 w 1209"/>
                <a:gd name="T71" fmla="*/ 2147483646 h 785"/>
                <a:gd name="T72" fmla="*/ 2147483646 w 1209"/>
                <a:gd name="T73" fmla="*/ 2147483646 h 785"/>
                <a:gd name="T74" fmla="*/ 2147483646 w 1209"/>
                <a:gd name="T75" fmla="*/ 2147483646 h 785"/>
                <a:gd name="T76" fmla="*/ 2147483646 w 1209"/>
                <a:gd name="T77" fmla="*/ 2147483646 h 785"/>
                <a:gd name="T78" fmla="*/ 2147483646 w 1209"/>
                <a:gd name="T79" fmla="*/ 2147483646 h 785"/>
                <a:gd name="T80" fmla="*/ 2147483646 w 1209"/>
                <a:gd name="T81" fmla="*/ 2147483646 h 785"/>
                <a:gd name="T82" fmla="*/ 2147483646 w 1209"/>
                <a:gd name="T83" fmla="*/ 2147483646 h 785"/>
                <a:gd name="T84" fmla="*/ 2147483646 w 1209"/>
                <a:gd name="T85" fmla="*/ 2147483646 h 785"/>
                <a:gd name="T86" fmla="*/ 2147483646 w 1209"/>
                <a:gd name="T87" fmla="*/ 2147483646 h 785"/>
                <a:gd name="T88" fmla="*/ 2147483646 w 1209"/>
                <a:gd name="T89" fmla="*/ 2147483646 h 785"/>
                <a:gd name="T90" fmla="*/ 2147483646 w 1209"/>
                <a:gd name="T91" fmla="*/ 2147483646 h 785"/>
                <a:gd name="T92" fmla="*/ 2147483646 w 1209"/>
                <a:gd name="T93" fmla="*/ 2147483646 h 785"/>
                <a:gd name="T94" fmla="*/ 2147483646 w 1209"/>
                <a:gd name="T95" fmla="*/ 2147483646 h 785"/>
                <a:gd name="T96" fmla="*/ 2147483646 w 1209"/>
                <a:gd name="T97" fmla="*/ 2147483646 h 785"/>
                <a:gd name="T98" fmla="*/ 2147483646 w 1209"/>
                <a:gd name="T99" fmla="*/ 2147483646 h 785"/>
                <a:gd name="T100" fmla="*/ 2147483646 w 1209"/>
                <a:gd name="T101" fmla="*/ 2147483646 h 785"/>
                <a:gd name="T102" fmla="*/ 2147483646 w 1209"/>
                <a:gd name="T103" fmla="*/ 2147483646 h 785"/>
                <a:gd name="T104" fmla="*/ 2147483646 w 1209"/>
                <a:gd name="T105" fmla="*/ 2147483646 h 785"/>
                <a:gd name="T106" fmla="*/ 2147483646 w 1209"/>
                <a:gd name="T107" fmla="*/ 2147483646 h 785"/>
                <a:gd name="T108" fmla="*/ 2147483646 w 1209"/>
                <a:gd name="T109" fmla="*/ 2147483646 h 785"/>
                <a:gd name="T110" fmla="*/ 2147483646 w 1209"/>
                <a:gd name="T111" fmla="*/ 2147483646 h 785"/>
                <a:gd name="T112" fmla="*/ 2147483646 w 1209"/>
                <a:gd name="T113" fmla="*/ 2147483646 h 785"/>
                <a:gd name="T114" fmla="*/ 2147483646 w 1209"/>
                <a:gd name="T115" fmla="*/ 2147483646 h 785"/>
                <a:gd name="T116" fmla="*/ 2147483646 w 1209"/>
                <a:gd name="T117" fmla="*/ 2147483646 h 785"/>
                <a:gd name="T118" fmla="*/ 2147483646 w 1209"/>
                <a:gd name="T119" fmla="*/ 2147483646 h 785"/>
                <a:gd name="T120" fmla="*/ 2147483646 w 1209"/>
                <a:gd name="T121" fmla="*/ 2147483646 h 785"/>
                <a:gd name="T122" fmla="*/ 2147483646 w 1209"/>
                <a:gd name="T123" fmla="*/ 2147483646 h 78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209" h="785">
                  <a:moveTo>
                    <a:pt x="1200" y="712"/>
                  </a:moveTo>
                  <a:lnTo>
                    <a:pt x="1184" y="728"/>
                  </a:lnTo>
                  <a:lnTo>
                    <a:pt x="1176" y="712"/>
                  </a:lnTo>
                  <a:lnTo>
                    <a:pt x="1160" y="728"/>
                  </a:lnTo>
                  <a:lnTo>
                    <a:pt x="1168" y="776"/>
                  </a:lnTo>
                  <a:lnTo>
                    <a:pt x="1160" y="784"/>
                  </a:lnTo>
                  <a:lnTo>
                    <a:pt x="1136" y="776"/>
                  </a:lnTo>
                  <a:lnTo>
                    <a:pt x="1112" y="760"/>
                  </a:lnTo>
                  <a:lnTo>
                    <a:pt x="1112" y="744"/>
                  </a:lnTo>
                  <a:lnTo>
                    <a:pt x="1088" y="752"/>
                  </a:lnTo>
                  <a:lnTo>
                    <a:pt x="1024" y="728"/>
                  </a:lnTo>
                  <a:lnTo>
                    <a:pt x="1024" y="720"/>
                  </a:lnTo>
                  <a:lnTo>
                    <a:pt x="1040" y="712"/>
                  </a:lnTo>
                  <a:lnTo>
                    <a:pt x="1040" y="696"/>
                  </a:lnTo>
                  <a:lnTo>
                    <a:pt x="1024" y="688"/>
                  </a:lnTo>
                  <a:lnTo>
                    <a:pt x="1032" y="680"/>
                  </a:lnTo>
                  <a:lnTo>
                    <a:pt x="1016" y="656"/>
                  </a:lnTo>
                  <a:lnTo>
                    <a:pt x="1000" y="664"/>
                  </a:lnTo>
                  <a:lnTo>
                    <a:pt x="984" y="672"/>
                  </a:lnTo>
                  <a:lnTo>
                    <a:pt x="976" y="680"/>
                  </a:lnTo>
                  <a:lnTo>
                    <a:pt x="960" y="680"/>
                  </a:lnTo>
                  <a:lnTo>
                    <a:pt x="928" y="648"/>
                  </a:lnTo>
                  <a:lnTo>
                    <a:pt x="864" y="696"/>
                  </a:lnTo>
                  <a:lnTo>
                    <a:pt x="832" y="696"/>
                  </a:lnTo>
                  <a:lnTo>
                    <a:pt x="824" y="720"/>
                  </a:lnTo>
                  <a:lnTo>
                    <a:pt x="808" y="720"/>
                  </a:lnTo>
                  <a:lnTo>
                    <a:pt x="760" y="744"/>
                  </a:lnTo>
                  <a:lnTo>
                    <a:pt x="728" y="736"/>
                  </a:lnTo>
                  <a:lnTo>
                    <a:pt x="712" y="712"/>
                  </a:lnTo>
                  <a:lnTo>
                    <a:pt x="656" y="712"/>
                  </a:lnTo>
                  <a:lnTo>
                    <a:pt x="664" y="688"/>
                  </a:lnTo>
                  <a:lnTo>
                    <a:pt x="632" y="680"/>
                  </a:lnTo>
                  <a:lnTo>
                    <a:pt x="600" y="680"/>
                  </a:lnTo>
                  <a:lnTo>
                    <a:pt x="584" y="704"/>
                  </a:lnTo>
                  <a:lnTo>
                    <a:pt x="552" y="728"/>
                  </a:lnTo>
                  <a:lnTo>
                    <a:pt x="536" y="728"/>
                  </a:lnTo>
                  <a:lnTo>
                    <a:pt x="544" y="680"/>
                  </a:lnTo>
                  <a:lnTo>
                    <a:pt x="456" y="672"/>
                  </a:lnTo>
                  <a:lnTo>
                    <a:pt x="424" y="640"/>
                  </a:lnTo>
                  <a:lnTo>
                    <a:pt x="408" y="640"/>
                  </a:lnTo>
                  <a:lnTo>
                    <a:pt x="392" y="648"/>
                  </a:lnTo>
                  <a:lnTo>
                    <a:pt x="360" y="624"/>
                  </a:lnTo>
                  <a:lnTo>
                    <a:pt x="336" y="600"/>
                  </a:lnTo>
                  <a:lnTo>
                    <a:pt x="320" y="592"/>
                  </a:lnTo>
                  <a:lnTo>
                    <a:pt x="280" y="544"/>
                  </a:lnTo>
                  <a:lnTo>
                    <a:pt x="272" y="520"/>
                  </a:lnTo>
                  <a:lnTo>
                    <a:pt x="264" y="512"/>
                  </a:lnTo>
                  <a:lnTo>
                    <a:pt x="248" y="512"/>
                  </a:lnTo>
                  <a:lnTo>
                    <a:pt x="224" y="464"/>
                  </a:lnTo>
                  <a:lnTo>
                    <a:pt x="208" y="456"/>
                  </a:lnTo>
                  <a:lnTo>
                    <a:pt x="192" y="424"/>
                  </a:lnTo>
                  <a:lnTo>
                    <a:pt x="160" y="384"/>
                  </a:lnTo>
                  <a:lnTo>
                    <a:pt x="144" y="384"/>
                  </a:lnTo>
                  <a:lnTo>
                    <a:pt x="120" y="408"/>
                  </a:lnTo>
                  <a:lnTo>
                    <a:pt x="96" y="376"/>
                  </a:lnTo>
                  <a:lnTo>
                    <a:pt x="64" y="328"/>
                  </a:lnTo>
                  <a:lnTo>
                    <a:pt x="40" y="304"/>
                  </a:lnTo>
                  <a:lnTo>
                    <a:pt x="32" y="272"/>
                  </a:lnTo>
                  <a:lnTo>
                    <a:pt x="8" y="280"/>
                  </a:lnTo>
                  <a:lnTo>
                    <a:pt x="0" y="256"/>
                  </a:lnTo>
                  <a:lnTo>
                    <a:pt x="8" y="248"/>
                  </a:lnTo>
                  <a:lnTo>
                    <a:pt x="16" y="176"/>
                  </a:lnTo>
                  <a:lnTo>
                    <a:pt x="32" y="168"/>
                  </a:lnTo>
                  <a:lnTo>
                    <a:pt x="48" y="192"/>
                  </a:lnTo>
                  <a:lnTo>
                    <a:pt x="64" y="184"/>
                  </a:lnTo>
                  <a:lnTo>
                    <a:pt x="80" y="184"/>
                  </a:lnTo>
                  <a:lnTo>
                    <a:pt x="72" y="144"/>
                  </a:lnTo>
                  <a:lnTo>
                    <a:pt x="80" y="128"/>
                  </a:lnTo>
                  <a:lnTo>
                    <a:pt x="56" y="120"/>
                  </a:lnTo>
                  <a:lnTo>
                    <a:pt x="56" y="96"/>
                  </a:lnTo>
                  <a:lnTo>
                    <a:pt x="64" y="56"/>
                  </a:lnTo>
                  <a:lnTo>
                    <a:pt x="80" y="48"/>
                  </a:lnTo>
                  <a:lnTo>
                    <a:pt x="120" y="56"/>
                  </a:lnTo>
                  <a:lnTo>
                    <a:pt x="152" y="40"/>
                  </a:lnTo>
                  <a:lnTo>
                    <a:pt x="176" y="0"/>
                  </a:lnTo>
                  <a:lnTo>
                    <a:pt x="208" y="8"/>
                  </a:lnTo>
                  <a:lnTo>
                    <a:pt x="272" y="32"/>
                  </a:lnTo>
                  <a:lnTo>
                    <a:pt x="288" y="16"/>
                  </a:lnTo>
                  <a:lnTo>
                    <a:pt x="336" y="24"/>
                  </a:lnTo>
                  <a:lnTo>
                    <a:pt x="344" y="56"/>
                  </a:lnTo>
                  <a:lnTo>
                    <a:pt x="408" y="72"/>
                  </a:lnTo>
                  <a:lnTo>
                    <a:pt x="432" y="56"/>
                  </a:lnTo>
                  <a:lnTo>
                    <a:pt x="504" y="56"/>
                  </a:lnTo>
                  <a:lnTo>
                    <a:pt x="528" y="40"/>
                  </a:lnTo>
                  <a:lnTo>
                    <a:pt x="640" y="32"/>
                  </a:lnTo>
                  <a:lnTo>
                    <a:pt x="664" y="56"/>
                  </a:lnTo>
                  <a:lnTo>
                    <a:pt x="696" y="64"/>
                  </a:lnTo>
                  <a:lnTo>
                    <a:pt x="712" y="72"/>
                  </a:lnTo>
                  <a:lnTo>
                    <a:pt x="720" y="88"/>
                  </a:lnTo>
                  <a:lnTo>
                    <a:pt x="704" y="96"/>
                  </a:lnTo>
                  <a:lnTo>
                    <a:pt x="728" y="104"/>
                  </a:lnTo>
                  <a:lnTo>
                    <a:pt x="728" y="136"/>
                  </a:lnTo>
                  <a:lnTo>
                    <a:pt x="704" y="168"/>
                  </a:lnTo>
                  <a:lnTo>
                    <a:pt x="712" y="184"/>
                  </a:lnTo>
                  <a:lnTo>
                    <a:pt x="704" y="232"/>
                  </a:lnTo>
                  <a:lnTo>
                    <a:pt x="696" y="248"/>
                  </a:lnTo>
                  <a:lnTo>
                    <a:pt x="712" y="296"/>
                  </a:lnTo>
                  <a:lnTo>
                    <a:pt x="736" y="320"/>
                  </a:lnTo>
                  <a:lnTo>
                    <a:pt x="784" y="320"/>
                  </a:lnTo>
                  <a:lnTo>
                    <a:pt x="832" y="368"/>
                  </a:lnTo>
                  <a:lnTo>
                    <a:pt x="864" y="376"/>
                  </a:lnTo>
                  <a:lnTo>
                    <a:pt x="936" y="416"/>
                  </a:lnTo>
                  <a:lnTo>
                    <a:pt x="968" y="400"/>
                  </a:lnTo>
                  <a:lnTo>
                    <a:pt x="992" y="424"/>
                  </a:lnTo>
                  <a:lnTo>
                    <a:pt x="1016" y="448"/>
                  </a:lnTo>
                  <a:lnTo>
                    <a:pt x="1008" y="480"/>
                  </a:lnTo>
                  <a:lnTo>
                    <a:pt x="1040" y="480"/>
                  </a:lnTo>
                  <a:lnTo>
                    <a:pt x="1040" y="496"/>
                  </a:lnTo>
                  <a:lnTo>
                    <a:pt x="1064" y="496"/>
                  </a:lnTo>
                  <a:lnTo>
                    <a:pt x="1056" y="472"/>
                  </a:lnTo>
                  <a:lnTo>
                    <a:pt x="1072" y="472"/>
                  </a:lnTo>
                  <a:lnTo>
                    <a:pt x="1080" y="480"/>
                  </a:lnTo>
                  <a:lnTo>
                    <a:pt x="1096" y="480"/>
                  </a:lnTo>
                  <a:lnTo>
                    <a:pt x="1096" y="464"/>
                  </a:lnTo>
                  <a:lnTo>
                    <a:pt x="1120" y="464"/>
                  </a:lnTo>
                  <a:lnTo>
                    <a:pt x="1136" y="440"/>
                  </a:lnTo>
                  <a:lnTo>
                    <a:pt x="1152" y="432"/>
                  </a:lnTo>
                  <a:lnTo>
                    <a:pt x="1176" y="456"/>
                  </a:lnTo>
                  <a:lnTo>
                    <a:pt x="1176" y="480"/>
                  </a:lnTo>
                  <a:lnTo>
                    <a:pt x="1208" y="536"/>
                  </a:lnTo>
                  <a:lnTo>
                    <a:pt x="1192" y="544"/>
                  </a:lnTo>
                  <a:lnTo>
                    <a:pt x="1208" y="576"/>
                  </a:lnTo>
                  <a:lnTo>
                    <a:pt x="1208" y="608"/>
                  </a:lnTo>
                  <a:lnTo>
                    <a:pt x="1200" y="71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0" name="Freeform 36"/>
            <p:cNvSpPr>
              <a:spLocks/>
            </p:cNvSpPr>
            <p:nvPr/>
          </p:nvSpPr>
          <p:spPr bwMode="invGray">
            <a:xfrm>
              <a:off x="6972300" y="283151"/>
              <a:ext cx="2205461" cy="1767471"/>
            </a:xfrm>
            <a:custGeom>
              <a:avLst/>
              <a:gdLst>
                <a:gd name="T0" fmla="*/ 2147483646 w 1273"/>
                <a:gd name="T1" fmla="*/ 2147483646 h 1033"/>
                <a:gd name="T2" fmla="*/ 2147483646 w 1273"/>
                <a:gd name="T3" fmla="*/ 2147483646 h 1033"/>
                <a:gd name="T4" fmla="*/ 2147483646 w 1273"/>
                <a:gd name="T5" fmla="*/ 2147483646 h 1033"/>
                <a:gd name="T6" fmla="*/ 2147483646 w 1273"/>
                <a:gd name="T7" fmla="*/ 2147483646 h 1033"/>
                <a:gd name="T8" fmla="*/ 2147483646 w 1273"/>
                <a:gd name="T9" fmla="*/ 2147483646 h 1033"/>
                <a:gd name="T10" fmla="*/ 2147483646 w 1273"/>
                <a:gd name="T11" fmla="*/ 2147483646 h 1033"/>
                <a:gd name="T12" fmla="*/ 2147483646 w 1273"/>
                <a:gd name="T13" fmla="*/ 2147483646 h 1033"/>
                <a:gd name="T14" fmla="*/ 2147483646 w 1273"/>
                <a:gd name="T15" fmla="*/ 2147483646 h 1033"/>
                <a:gd name="T16" fmla="*/ 2147483646 w 1273"/>
                <a:gd name="T17" fmla="*/ 2147483646 h 1033"/>
                <a:gd name="T18" fmla="*/ 2147483646 w 1273"/>
                <a:gd name="T19" fmla="*/ 2147483646 h 1033"/>
                <a:gd name="T20" fmla="*/ 2147483646 w 1273"/>
                <a:gd name="T21" fmla="*/ 2147483646 h 1033"/>
                <a:gd name="T22" fmla="*/ 2147483646 w 1273"/>
                <a:gd name="T23" fmla="*/ 2147483646 h 1033"/>
                <a:gd name="T24" fmla="*/ 2147483646 w 1273"/>
                <a:gd name="T25" fmla="*/ 2147483646 h 1033"/>
                <a:gd name="T26" fmla="*/ 2147483646 w 1273"/>
                <a:gd name="T27" fmla="*/ 2147483646 h 1033"/>
                <a:gd name="T28" fmla="*/ 2147483646 w 1273"/>
                <a:gd name="T29" fmla="*/ 2147483646 h 1033"/>
                <a:gd name="T30" fmla="*/ 2147483646 w 1273"/>
                <a:gd name="T31" fmla="*/ 2147483646 h 1033"/>
                <a:gd name="T32" fmla="*/ 2147483646 w 1273"/>
                <a:gd name="T33" fmla="*/ 2147483646 h 1033"/>
                <a:gd name="T34" fmla="*/ 2147483646 w 1273"/>
                <a:gd name="T35" fmla="*/ 2147483646 h 1033"/>
                <a:gd name="T36" fmla="*/ 2147483646 w 1273"/>
                <a:gd name="T37" fmla="*/ 2147483646 h 1033"/>
                <a:gd name="T38" fmla="*/ 2147483646 w 1273"/>
                <a:gd name="T39" fmla="*/ 2147483646 h 1033"/>
                <a:gd name="T40" fmla="*/ 2147483646 w 1273"/>
                <a:gd name="T41" fmla="*/ 2147483646 h 1033"/>
                <a:gd name="T42" fmla="*/ 2147483646 w 1273"/>
                <a:gd name="T43" fmla="*/ 2147483646 h 1033"/>
                <a:gd name="T44" fmla="*/ 2147483646 w 1273"/>
                <a:gd name="T45" fmla="*/ 2147483646 h 1033"/>
                <a:gd name="T46" fmla="*/ 2147483646 w 1273"/>
                <a:gd name="T47" fmla="*/ 2147483646 h 1033"/>
                <a:gd name="T48" fmla="*/ 2147483646 w 1273"/>
                <a:gd name="T49" fmla="*/ 2147483646 h 1033"/>
                <a:gd name="T50" fmla="*/ 0 w 1273"/>
                <a:gd name="T51" fmla="*/ 2147483646 h 1033"/>
                <a:gd name="T52" fmla="*/ 2147483646 w 1273"/>
                <a:gd name="T53" fmla="*/ 2147483646 h 1033"/>
                <a:gd name="T54" fmla="*/ 2147483646 w 1273"/>
                <a:gd name="T55" fmla="*/ 2147483646 h 1033"/>
                <a:gd name="T56" fmla="*/ 2147483646 w 1273"/>
                <a:gd name="T57" fmla="*/ 2147483646 h 1033"/>
                <a:gd name="T58" fmla="*/ 0 w 1273"/>
                <a:gd name="T59" fmla="*/ 2147483646 h 1033"/>
                <a:gd name="T60" fmla="*/ 2147483646 w 1273"/>
                <a:gd name="T61" fmla="*/ 2147483646 h 1033"/>
                <a:gd name="T62" fmla="*/ 2147483646 w 1273"/>
                <a:gd name="T63" fmla="*/ 2147483646 h 1033"/>
                <a:gd name="T64" fmla="*/ 2147483646 w 1273"/>
                <a:gd name="T65" fmla="*/ 2147483646 h 1033"/>
                <a:gd name="T66" fmla="*/ 2147483646 w 1273"/>
                <a:gd name="T67" fmla="*/ 2147483646 h 1033"/>
                <a:gd name="T68" fmla="*/ 2147483646 w 1273"/>
                <a:gd name="T69" fmla="*/ 2147483646 h 1033"/>
                <a:gd name="T70" fmla="*/ 2147483646 w 1273"/>
                <a:gd name="T71" fmla="*/ 2147483646 h 1033"/>
                <a:gd name="T72" fmla="*/ 2147483646 w 1273"/>
                <a:gd name="T73" fmla="*/ 2147483646 h 1033"/>
                <a:gd name="T74" fmla="*/ 2147483646 w 1273"/>
                <a:gd name="T75" fmla="*/ 2147483646 h 1033"/>
                <a:gd name="T76" fmla="*/ 2147483646 w 1273"/>
                <a:gd name="T77" fmla="*/ 2147483646 h 1033"/>
                <a:gd name="T78" fmla="*/ 2147483646 w 1273"/>
                <a:gd name="T79" fmla="*/ 2147483646 h 1033"/>
                <a:gd name="T80" fmla="*/ 2147483646 w 1273"/>
                <a:gd name="T81" fmla="*/ 2147483646 h 1033"/>
                <a:gd name="T82" fmla="*/ 2147483646 w 1273"/>
                <a:gd name="T83" fmla="*/ 2147483646 h 1033"/>
                <a:gd name="T84" fmla="*/ 2147483646 w 1273"/>
                <a:gd name="T85" fmla="*/ 2147483646 h 1033"/>
                <a:gd name="T86" fmla="*/ 2147483646 w 1273"/>
                <a:gd name="T87" fmla="*/ 2147483646 h 1033"/>
                <a:gd name="T88" fmla="*/ 2147483646 w 1273"/>
                <a:gd name="T89" fmla="*/ 0 h 1033"/>
                <a:gd name="T90" fmla="*/ 2147483646 w 1273"/>
                <a:gd name="T91" fmla="*/ 2147483646 h 1033"/>
                <a:gd name="T92" fmla="*/ 2147483646 w 1273"/>
                <a:gd name="T93" fmla="*/ 2147483646 h 1033"/>
                <a:gd name="T94" fmla="*/ 2147483646 w 1273"/>
                <a:gd name="T95" fmla="*/ 2147483646 h 1033"/>
                <a:gd name="T96" fmla="*/ 2147483646 w 1273"/>
                <a:gd name="T97" fmla="*/ 2147483646 h 1033"/>
                <a:gd name="T98" fmla="*/ 2147483646 w 1273"/>
                <a:gd name="T99" fmla="*/ 2147483646 h 1033"/>
                <a:gd name="T100" fmla="*/ 2147483646 w 1273"/>
                <a:gd name="T101" fmla="*/ 2147483646 h 1033"/>
                <a:gd name="T102" fmla="*/ 2147483646 w 1273"/>
                <a:gd name="T103" fmla="*/ 2147483646 h 1033"/>
                <a:gd name="T104" fmla="*/ 2147483646 w 1273"/>
                <a:gd name="T105" fmla="*/ 2147483646 h 1033"/>
                <a:gd name="T106" fmla="*/ 2147483646 w 1273"/>
                <a:gd name="T107" fmla="*/ 2147483646 h 1033"/>
                <a:gd name="T108" fmla="*/ 2147483646 w 1273"/>
                <a:gd name="T109" fmla="*/ 2147483646 h 103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273" h="1033">
                  <a:moveTo>
                    <a:pt x="1272" y="568"/>
                  </a:moveTo>
                  <a:lnTo>
                    <a:pt x="1256" y="576"/>
                  </a:lnTo>
                  <a:lnTo>
                    <a:pt x="1256" y="600"/>
                  </a:lnTo>
                  <a:lnTo>
                    <a:pt x="1240" y="632"/>
                  </a:lnTo>
                  <a:lnTo>
                    <a:pt x="1208" y="632"/>
                  </a:lnTo>
                  <a:lnTo>
                    <a:pt x="1176" y="632"/>
                  </a:lnTo>
                  <a:lnTo>
                    <a:pt x="1176" y="648"/>
                  </a:lnTo>
                  <a:lnTo>
                    <a:pt x="1152" y="664"/>
                  </a:lnTo>
                  <a:lnTo>
                    <a:pt x="1112" y="680"/>
                  </a:lnTo>
                  <a:lnTo>
                    <a:pt x="1080" y="720"/>
                  </a:lnTo>
                  <a:lnTo>
                    <a:pt x="1064" y="712"/>
                  </a:lnTo>
                  <a:lnTo>
                    <a:pt x="1048" y="728"/>
                  </a:lnTo>
                  <a:lnTo>
                    <a:pt x="1040" y="816"/>
                  </a:lnTo>
                  <a:lnTo>
                    <a:pt x="936" y="824"/>
                  </a:lnTo>
                  <a:lnTo>
                    <a:pt x="888" y="840"/>
                  </a:lnTo>
                  <a:lnTo>
                    <a:pt x="880" y="880"/>
                  </a:lnTo>
                  <a:lnTo>
                    <a:pt x="920" y="928"/>
                  </a:lnTo>
                  <a:lnTo>
                    <a:pt x="920" y="944"/>
                  </a:lnTo>
                  <a:lnTo>
                    <a:pt x="888" y="968"/>
                  </a:lnTo>
                  <a:lnTo>
                    <a:pt x="888" y="992"/>
                  </a:lnTo>
                  <a:lnTo>
                    <a:pt x="896" y="1000"/>
                  </a:lnTo>
                  <a:lnTo>
                    <a:pt x="896" y="1032"/>
                  </a:lnTo>
                  <a:lnTo>
                    <a:pt x="840" y="1008"/>
                  </a:lnTo>
                  <a:lnTo>
                    <a:pt x="840" y="1016"/>
                  </a:lnTo>
                  <a:lnTo>
                    <a:pt x="816" y="1016"/>
                  </a:lnTo>
                  <a:lnTo>
                    <a:pt x="808" y="1000"/>
                  </a:lnTo>
                  <a:lnTo>
                    <a:pt x="760" y="976"/>
                  </a:lnTo>
                  <a:lnTo>
                    <a:pt x="736" y="960"/>
                  </a:lnTo>
                  <a:lnTo>
                    <a:pt x="624" y="968"/>
                  </a:lnTo>
                  <a:lnTo>
                    <a:pt x="600" y="984"/>
                  </a:lnTo>
                  <a:lnTo>
                    <a:pt x="528" y="984"/>
                  </a:lnTo>
                  <a:lnTo>
                    <a:pt x="512" y="992"/>
                  </a:lnTo>
                  <a:lnTo>
                    <a:pt x="440" y="984"/>
                  </a:lnTo>
                  <a:lnTo>
                    <a:pt x="432" y="952"/>
                  </a:lnTo>
                  <a:lnTo>
                    <a:pt x="384" y="944"/>
                  </a:lnTo>
                  <a:lnTo>
                    <a:pt x="368" y="960"/>
                  </a:lnTo>
                  <a:lnTo>
                    <a:pt x="296" y="928"/>
                  </a:lnTo>
                  <a:lnTo>
                    <a:pt x="272" y="928"/>
                  </a:lnTo>
                  <a:lnTo>
                    <a:pt x="248" y="968"/>
                  </a:lnTo>
                  <a:lnTo>
                    <a:pt x="216" y="984"/>
                  </a:lnTo>
                  <a:lnTo>
                    <a:pt x="176" y="976"/>
                  </a:lnTo>
                  <a:lnTo>
                    <a:pt x="152" y="944"/>
                  </a:lnTo>
                  <a:lnTo>
                    <a:pt x="152" y="872"/>
                  </a:lnTo>
                  <a:lnTo>
                    <a:pt x="104" y="864"/>
                  </a:lnTo>
                  <a:lnTo>
                    <a:pt x="72" y="816"/>
                  </a:lnTo>
                  <a:lnTo>
                    <a:pt x="56" y="800"/>
                  </a:lnTo>
                  <a:lnTo>
                    <a:pt x="48" y="784"/>
                  </a:lnTo>
                  <a:lnTo>
                    <a:pt x="64" y="776"/>
                  </a:lnTo>
                  <a:lnTo>
                    <a:pt x="64" y="752"/>
                  </a:lnTo>
                  <a:lnTo>
                    <a:pt x="40" y="712"/>
                  </a:lnTo>
                  <a:lnTo>
                    <a:pt x="16" y="704"/>
                  </a:lnTo>
                  <a:lnTo>
                    <a:pt x="0" y="688"/>
                  </a:lnTo>
                  <a:lnTo>
                    <a:pt x="16" y="680"/>
                  </a:lnTo>
                  <a:lnTo>
                    <a:pt x="32" y="688"/>
                  </a:lnTo>
                  <a:lnTo>
                    <a:pt x="40" y="672"/>
                  </a:lnTo>
                  <a:lnTo>
                    <a:pt x="32" y="616"/>
                  </a:lnTo>
                  <a:lnTo>
                    <a:pt x="48" y="592"/>
                  </a:lnTo>
                  <a:lnTo>
                    <a:pt x="24" y="568"/>
                  </a:lnTo>
                  <a:lnTo>
                    <a:pt x="0" y="568"/>
                  </a:lnTo>
                  <a:lnTo>
                    <a:pt x="0" y="520"/>
                  </a:lnTo>
                  <a:lnTo>
                    <a:pt x="48" y="464"/>
                  </a:lnTo>
                  <a:lnTo>
                    <a:pt x="88" y="464"/>
                  </a:lnTo>
                  <a:lnTo>
                    <a:pt x="112" y="448"/>
                  </a:lnTo>
                  <a:lnTo>
                    <a:pt x="136" y="456"/>
                  </a:lnTo>
                  <a:lnTo>
                    <a:pt x="144" y="448"/>
                  </a:lnTo>
                  <a:lnTo>
                    <a:pt x="152" y="480"/>
                  </a:lnTo>
                  <a:lnTo>
                    <a:pt x="168" y="472"/>
                  </a:lnTo>
                  <a:lnTo>
                    <a:pt x="200" y="480"/>
                  </a:lnTo>
                  <a:lnTo>
                    <a:pt x="208" y="456"/>
                  </a:lnTo>
                  <a:lnTo>
                    <a:pt x="304" y="456"/>
                  </a:lnTo>
                  <a:lnTo>
                    <a:pt x="320" y="432"/>
                  </a:lnTo>
                  <a:lnTo>
                    <a:pt x="416" y="424"/>
                  </a:lnTo>
                  <a:lnTo>
                    <a:pt x="424" y="408"/>
                  </a:lnTo>
                  <a:lnTo>
                    <a:pt x="424" y="376"/>
                  </a:lnTo>
                  <a:lnTo>
                    <a:pt x="464" y="352"/>
                  </a:lnTo>
                  <a:lnTo>
                    <a:pt x="472" y="232"/>
                  </a:lnTo>
                  <a:lnTo>
                    <a:pt x="456" y="224"/>
                  </a:lnTo>
                  <a:lnTo>
                    <a:pt x="456" y="200"/>
                  </a:lnTo>
                  <a:lnTo>
                    <a:pt x="576" y="208"/>
                  </a:lnTo>
                  <a:lnTo>
                    <a:pt x="592" y="224"/>
                  </a:lnTo>
                  <a:lnTo>
                    <a:pt x="608" y="176"/>
                  </a:lnTo>
                  <a:lnTo>
                    <a:pt x="664" y="96"/>
                  </a:lnTo>
                  <a:lnTo>
                    <a:pt x="744" y="136"/>
                  </a:lnTo>
                  <a:lnTo>
                    <a:pt x="784" y="128"/>
                  </a:lnTo>
                  <a:lnTo>
                    <a:pt x="792" y="104"/>
                  </a:lnTo>
                  <a:lnTo>
                    <a:pt x="784" y="80"/>
                  </a:lnTo>
                  <a:lnTo>
                    <a:pt x="816" y="48"/>
                  </a:lnTo>
                  <a:lnTo>
                    <a:pt x="840" y="40"/>
                  </a:lnTo>
                  <a:lnTo>
                    <a:pt x="872" y="24"/>
                  </a:lnTo>
                  <a:lnTo>
                    <a:pt x="880" y="0"/>
                  </a:lnTo>
                  <a:lnTo>
                    <a:pt x="928" y="8"/>
                  </a:lnTo>
                  <a:lnTo>
                    <a:pt x="928" y="16"/>
                  </a:lnTo>
                  <a:lnTo>
                    <a:pt x="912" y="32"/>
                  </a:lnTo>
                  <a:lnTo>
                    <a:pt x="928" y="48"/>
                  </a:lnTo>
                  <a:lnTo>
                    <a:pt x="936" y="72"/>
                  </a:lnTo>
                  <a:lnTo>
                    <a:pt x="960" y="112"/>
                  </a:lnTo>
                  <a:lnTo>
                    <a:pt x="984" y="120"/>
                  </a:lnTo>
                  <a:lnTo>
                    <a:pt x="1024" y="144"/>
                  </a:lnTo>
                  <a:lnTo>
                    <a:pt x="1024" y="200"/>
                  </a:lnTo>
                  <a:lnTo>
                    <a:pt x="1040" y="248"/>
                  </a:lnTo>
                  <a:lnTo>
                    <a:pt x="1008" y="304"/>
                  </a:lnTo>
                  <a:lnTo>
                    <a:pt x="1016" y="336"/>
                  </a:lnTo>
                  <a:lnTo>
                    <a:pt x="1048" y="360"/>
                  </a:lnTo>
                  <a:lnTo>
                    <a:pt x="1112" y="368"/>
                  </a:lnTo>
                  <a:lnTo>
                    <a:pt x="1160" y="392"/>
                  </a:lnTo>
                  <a:lnTo>
                    <a:pt x="1208" y="440"/>
                  </a:lnTo>
                  <a:lnTo>
                    <a:pt x="1232" y="440"/>
                  </a:lnTo>
                  <a:lnTo>
                    <a:pt x="1232" y="480"/>
                  </a:lnTo>
                  <a:lnTo>
                    <a:pt x="1248" y="520"/>
                  </a:lnTo>
                  <a:lnTo>
                    <a:pt x="1272" y="5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1" name="Freeform 15"/>
            <p:cNvSpPr>
              <a:spLocks/>
            </p:cNvSpPr>
            <p:nvPr/>
          </p:nvSpPr>
          <p:spPr bwMode="gray">
            <a:xfrm>
              <a:off x="11071933" y="2333252"/>
              <a:ext cx="623516" cy="548609"/>
            </a:xfrm>
            <a:custGeom>
              <a:avLst/>
              <a:gdLst>
                <a:gd name="T0" fmla="*/ 2147483646 w 361"/>
                <a:gd name="T1" fmla="*/ 0 h 321"/>
                <a:gd name="T2" fmla="*/ 2147483646 w 361"/>
                <a:gd name="T3" fmla="*/ 0 h 321"/>
                <a:gd name="T4" fmla="*/ 2147483646 w 361"/>
                <a:gd name="T5" fmla="*/ 2147483646 h 321"/>
                <a:gd name="T6" fmla="*/ 2147483646 w 361"/>
                <a:gd name="T7" fmla="*/ 2147483646 h 321"/>
                <a:gd name="T8" fmla="*/ 2147483646 w 361"/>
                <a:gd name="T9" fmla="*/ 2147483646 h 321"/>
                <a:gd name="T10" fmla="*/ 2147483646 w 361"/>
                <a:gd name="T11" fmla="*/ 2147483646 h 321"/>
                <a:gd name="T12" fmla="*/ 2147483646 w 361"/>
                <a:gd name="T13" fmla="*/ 2147483646 h 321"/>
                <a:gd name="T14" fmla="*/ 2147483646 w 361"/>
                <a:gd name="T15" fmla="*/ 2147483646 h 321"/>
                <a:gd name="T16" fmla="*/ 2147483646 w 361"/>
                <a:gd name="T17" fmla="*/ 2147483646 h 321"/>
                <a:gd name="T18" fmla="*/ 2147483646 w 361"/>
                <a:gd name="T19" fmla="*/ 2147483646 h 321"/>
                <a:gd name="T20" fmla="*/ 2147483646 w 361"/>
                <a:gd name="T21" fmla="*/ 2147483646 h 321"/>
                <a:gd name="T22" fmla="*/ 0 w 361"/>
                <a:gd name="T23" fmla="*/ 2147483646 h 321"/>
                <a:gd name="T24" fmla="*/ 2147483646 w 361"/>
                <a:gd name="T25" fmla="*/ 2147483646 h 321"/>
                <a:gd name="T26" fmla="*/ 2147483646 w 361"/>
                <a:gd name="T27" fmla="*/ 2147483646 h 321"/>
                <a:gd name="T28" fmla="*/ 2147483646 w 361"/>
                <a:gd name="T29" fmla="*/ 2147483646 h 321"/>
                <a:gd name="T30" fmla="*/ 2147483646 w 361"/>
                <a:gd name="T31" fmla="*/ 2147483646 h 321"/>
                <a:gd name="T32" fmla="*/ 2147483646 w 361"/>
                <a:gd name="T33" fmla="*/ 2147483646 h 321"/>
                <a:gd name="T34" fmla="*/ 2147483646 w 361"/>
                <a:gd name="T35" fmla="*/ 2147483646 h 321"/>
                <a:gd name="T36" fmla="*/ 2147483646 w 361"/>
                <a:gd name="T37" fmla="*/ 2147483646 h 321"/>
                <a:gd name="T38" fmla="*/ 2147483646 w 361"/>
                <a:gd name="T39" fmla="*/ 2147483646 h 321"/>
                <a:gd name="T40" fmla="*/ 2147483646 w 361"/>
                <a:gd name="T41" fmla="*/ 2147483646 h 321"/>
                <a:gd name="T42" fmla="*/ 2147483646 w 361"/>
                <a:gd name="T43" fmla="*/ 2147483646 h 321"/>
                <a:gd name="T44" fmla="*/ 2147483646 w 361"/>
                <a:gd name="T45" fmla="*/ 2147483646 h 321"/>
                <a:gd name="T46" fmla="*/ 2147483646 w 361"/>
                <a:gd name="T47" fmla="*/ 2147483646 h 321"/>
                <a:gd name="T48" fmla="*/ 2147483646 w 361"/>
                <a:gd name="T49" fmla="*/ 2147483646 h 321"/>
                <a:gd name="T50" fmla="*/ 2147483646 w 361"/>
                <a:gd name="T51" fmla="*/ 2147483646 h 321"/>
                <a:gd name="T52" fmla="*/ 2147483646 w 361"/>
                <a:gd name="T53" fmla="*/ 2147483646 h 321"/>
                <a:gd name="T54" fmla="*/ 2147483646 w 361"/>
                <a:gd name="T55" fmla="*/ 2147483646 h 321"/>
                <a:gd name="T56" fmla="*/ 2147483646 w 361"/>
                <a:gd name="T57" fmla="*/ 2147483646 h 321"/>
                <a:gd name="T58" fmla="*/ 2147483646 w 361"/>
                <a:gd name="T59" fmla="*/ 2147483646 h 321"/>
                <a:gd name="T60" fmla="*/ 2147483646 w 361"/>
                <a:gd name="T61" fmla="*/ 2147483646 h 321"/>
                <a:gd name="T62" fmla="*/ 2147483646 w 361"/>
                <a:gd name="T63" fmla="*/ 2147483646 h 321"/>
                <a:gd name="T64" fmla="*/ 2147483646 w 361"/>
                <a:gd name="T65" fmla="*/ 2147483646 h 321"/>
                <a:gd name="T66" fmla="*/ 2147483646 w 361"/>
                <a:gd name="T67" fmla="*/ 2147483646 h 321"/>
                <a:gd name="T68" fmla="*/ 2147483646 w 361"/>
                <a:gd name="T69" fmla="*/ 2147483646 h 321"/>
                <a:gd name="T70" fmla="*/ 2147483646 w 361"/>
                <a:gd name="T71" fmla="*/ 2147483646 h 321"/>
                <a:gd name="T72" fmla="*/ 2147483646 w 361"/>
                <a:gd name="T73" fmla="*/ 2147483646 h 321"/>
                <a:gd name="T74" fmla="*/ 2147483646 w 361"/>
                <a:gd name="T75" fmla="*/ 2147483646 h 321"/>
                <a:gd name="T76" fmla="*/ 2147483646 w 361"/>
                <a:gd name="T77" fmla="*/ 2147483646 h 321"/>
                <a:gd name="T78" fmla="*/ 2147483646 w 361"/>
                <a:gd name="T79" fmla="*/ 2147483646 h 321"/>
                <a:gd name="T80" fmla="*/ 2147483646 w 361"/>
                <a:gd name="T81" fmla="*/ 2147483646 h 321"/>
                <a:gd name="T82" fmla="*/ 2147483646 w 361"/>
                <a:gd name="T83" fmla="*/ 2147483646 h 321"/>
                <a:gd name="T84" fmla="*/ 2147483646 w 361"/>
                <a:gd name="T85" fmla="*/ 2147483646 h 321"/>
                <a:gd name="T86" fmla="*/ 2147483646 w 361"/>
                <a:gd name="T87" fmla="*/ 2147483646 h 321"/>
                <a:gd name="T88" fmla="*/ 2147483646 w 361"/>
                <a:gd name="T89" fmla="*/ 2147483646 h 321"/>
                <a:gd name="T90" fmla="*/ 2147483646 w 361"/>
                <a:gd name="T91" fmla="*/ 2147483646 h 321"/>
                <a:gd name="T92" fmla="*/ 2147483646 w 361"/>
                <a:gd name="T93" fmla="*/ 2147483646 h 321"/>
                <a:gd name="T94" fmla="*/ 2147483646 w 361"/>
                <a:gd name="T95" fmla="*/ 2147483646 h 321"/>
                <a:gd name="T96" fmla="*/ 2147483646 w 361"/>
                <a:gd name="T97" fmla="*/ 2147483646 h 321"/>
                <a:gd name="T98" fmla="*/ 2147483646 w 361"/>
                <a:gd name="T99" fmla="*/ 0 h 3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61" h="321">
                  <a:moveTo>
                    <a:pt x="168" y="0"/>
                  </a:moveTo>
                  <a:lnTo>
                    <a:pt x="152" y="0"/>
                  </a:lnTo>
                  <a:lnTo>
                    <a:pt x="120" y="48"/>
                  </a:lnTo>
                  <a:lnTo>
                    <a:pt x="96" y="56"/>
                  </a:lnTo>
                  <a:lnTo>
                    <a:pt x="96" y="40"/>
                  </a:lnTo>
                  <a:lnTo>
                    <a:pt x="80" y="40"/>
                  </a:lnTo>
                  <a:lnTo>
                    <a:pt x="64" y="56"/>
                  </a:lnTo>
                  <a:lnTo>
                    <a:pt x="32" y="40"/>
                  </a:lnTo>
                  <a:lnTo>
                    <a:pt x="24" y="32"/>
                  </a:lnTo>
                  <a:lnTo>
                    <a:pt x="8" y="24"/>
                  </a:lnTo>
                  <a:lnTo>
                    <a:pt x="8" y="40"/>
                  </a:lnTo>
                  <a:lnTo>
                    <a:pt x="0" y="48"/>
                  </a:lnTo>
                  <a:lnTo>
                    <a:pt x="32" y="56"/>
                  </a:lnTo>
                  <a:lnTo>
                    <a:pt x="40" y="80"/>
                  </a:lnTo>
                  <a:lnTo>
                    <a:pt x="56" y="80"/>
                  </a:lnTo>
                  <a:lnTo>
                    <a:pt x="80" y="112"/>
                  </a:lnTo>
                  <a:lnTo>
                    <a:pt x="104" y="104"/>
                  </a:lnTo>
                  <a:lnTo>
                    <a:pt x="104" y="144"/>
                  </a:lnTo>
                  <a:lnTo>
                    <a:pt x="136" y="184"/>
                  </a:lnTo>
                  <a:lnTo>
                    <a:pt x="152" y="184"/>
                  </a:lnTo>
                  <a:lnTo>
                    <a:pt x="160" y="168"/>
                  </a:lnTo>
                  <a:lnTo>
                    <a:pt x="184" y="192"/>
                  </a:lnTo>
                  <a:lnTo>
                    <a:pt x="168" y="208"/>
                  </a:lnTo>
                  <a:lnTo>
                    <a:pt x="160" y="200"/>
                  </a:lnTo>
                  <a:lnTo>
                    <a:pt x="144" y="192"/>
                  </a:lnTo>
                  <a:lnTo>
                    <a:pt x="144" y="224"/>
                  </a:lnTo>
                  <a:lnTo>
                    <a:pt x="136" y="240"/>
                  </a:lnTo>
                  <a:lnTo>
                    <a:pt x="160" y="272"/>
                  </a:lnTo>
                  <a:lnTo>
                    <a:pt x="160" y="296"/>
                  </a:lnTo>
                  <a:lnTo>
                    <a:pt x="200" y="296"/>
                  </a:lnTo>
                  <a:lnTo>
                    <a:pt x="216" y="312"/>
                  </a:lnTo>
                  <a:lnTo>
                    <a:pt x="240" y="304"/>
                  </a:lnTo>
                  <a:lnTo>
                    <a:pt x="272" y="320"/>
                  </a:lnTo>
                  <a:lnTo>
                    <a:pt x="296" y="296"/>
                  </a:lnTo>
                  <a:lnTo>
                    <a:pt x="320" y="256"/>
                  </a:lnTo>
                  <a:lnTo>
                    <a:pt x="288" y="240"/>
                  </a:lnTo>
                  <a:lnTo>
                    <a:pt x="320" y="232"/>
                  </a:lnTo>
                  <a:lnTo>
                    <a:pt x="328" y="240"/>
                  </a:lnTo>
                  <a:lnTo>
                    <a:pt x="360" y="232"/>
                  </a:lnTo>
                  <a:lnTo>
                    <a:pt x="360" y="224"/>
                  </a:lnTo>
                  <a:lnTo>
                    <a:pt x="320" y="200"/>
                  </a:lnTo>
                  <a:lnTo>
                    <a:pt x="320" y="184"/>
                  </a:lnTo>
                  <a:lnTo>
                    <a:pt x="304" y="176"/>
                  </a:lnTo>
                  <a:lnTo>
                    <a:pt x="288" y="168"/>
                  </a:lnTo>
                  <a:lnTo>
                    <a:pt x="272" y="128"/>
                  </a:lnTo>
                  <a:lnTo>
                    <a:pt x="232" y="64"/>
                  </a:lnTo>
                  <a:lnTo>
                    <a:pt x="232" y="40"/>
                  </a:lnTo>
                  <a:lnTo>
                    <a:pt x="192" y="32"/>
                  </a:lnTo>
                  <a:lnTo>
                    <a:pt x="176" y="24"/>
                  </a:lnTo>
                  <a:lnTo>
                    <a:pt x="168"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2" name="Freeform 17"/>
            <p:cNvSpPr>
              <a:spLocks/>
            </p:cNvSpPr>
            <p:nvPr/>
          </p:nvSpPr>
          <p:spPr bwMode="gray">
            <a:xfrm>
              <a:off x="11304669" y="2837026"/>
              <a:ext cx="415418" cy="508303"/>
            </a:xfrm>
            <a:custGeom>
              <a:avLst/>
              <a:gdLst>
                <a:gd name="T0" fmla="*/ 2147483646 w 241"/>
                <a:gd name="T1" fmla="*/ 2147483646 h 297"/>
                <a:gd name="T2" fmla="*/ 2147483646 w 241"/>
                <a:gd name="T3" fmla="*/ 0 h 297"/>
                <a:gd name="T4" fmla="*/ 2147483646 w 241"/>
                <a:gd name="T5" fmla="*/ 2147483646 h 297"/>
                <a:gd name="T6" fmla="*/ 2147483646 w 241"/>
                <a:gd name="T7" fmla="*/ 2147483646 h 297"/>
                <a:gd name="T8" fmla="*/ 2147483646 w 241"/>
                <a:gd name="T9" fmla="*/ 2147483646 h 297"/>
                <a:gd name="T10" fmla="*/ 2147483646 w 241"/>
                <a:gd name="T11" fmla="*/ 2147483646 h 297"/>
                <a:gd name="T12" fmla="*/ 2147483646 w 241"/>
                <a:gd name="T13" fmla="*/ 2147483646 h 297"/>
                <a:gd name="T14" fmla="*/ 2147483646 w 241"/>
                <a:gd name="T15" fmla="*/ 2147483646 h 297"/>
                <a:gd name="T16" fmla="*/ 2147483646 w 241"/>
                <a:gd name="T17" fmla="*/ 2147483646 h 297"/>
                <a:gd name="T18" fmla="*/ 2147483646 w 241"/>
                <a:gd name="T19" fmla="*/ 2147483646 h 297"/>
                <a:gd name="T20" fmla="*/ 2147483646 w 241"/>
                <a:gd name="T21" fmla="*/ 2147483646 h 297"/>
                <a:gd name="T22" fmla="*/ 2147483646 w 241"/>
                <a:gd name="T23" fmla="*/ 2147483646 h 297"/>
                <a:gd name="T24" fmla="*/ 2147483646 w 241"/>
                <a:gd name="T25" fmla="*/ 2147483646 h 297"/>
                <a:gd name="T26" fmla="*/ 2147483646 w 241"/>
                <a:gd name="T27" fmla="*/ 2147483646 h 297"/>
                <a:gd name="T28" fmla="*/ 2147483646 w 241"/>
                <a:gd name="T29" fmla="*/ 2147483646 h 297"/>
                <a:gd name="T30" fmla="*/ 2147483646 w 241"/>
                <a:gd name="T31" fmla="*/ 2147483646 h 297"/>
                <a:gd name="T32" fmla="*/ 0 w 241"/>
                <a:gd name="T33" fmla="*/ 2147483646 h 297"/>
                <a:gd name="T34" fmla="*/ 0 w 241"/>
                <a:gd name="T35" fmla="*/ 2147483646 h 297"/>
                <a:gd name="T36" fmla="*/ 2147483646 w 241"/>
                <a:gd name="T37" fmla="*/ 2147483646 h 297"/>
                <a:gd name="T38" fmla="*/ 2147483646 w 241"/>
                <a:gd name="T39" fmla="*/ 2147483646 h 297"/>
                <a:gd name="T40" fmla="*/ 2147483646 w 241"/>
                <a:gd name="T41" fmla="*/ 2147483646 h 297"/>
                <a:gd name="T42" fmla="*/ 2147483646 w 241"/>
                <a:gd name="T43" fmla="*/ 2147483646 h 297"/>
                <a:gd name="T44" fmla="*/ 2147483646 w 241"/>
                <a:gd name="T45" fmla="*/ 2147483646 h 297"/>
                <a:gd name="T46" fmla="*/ 2147483646 w 241"/>
                <a:gd name="T47" fmla="*/ 2147483646 h 297"/>
                <a:gd name="T48" fmla="*/ 2147483646 w 241"/>
                <a:gd name="T49" fmla="*/ 2147483646 h 297"/>
                <a:gd name="T50" fmla="*/ 2147483646 w 241"/>
                <a:gd name="T51" fmla="*/ 2147483646 h 297"/>
                <a:gd name="T52" fmla="*/ 2147483646 w 241"/>
                <a:gd name="T53" fmla="*/ 2147483646 h 297"/>
                <a:gd name="T54" fmla="*/ 2147483646 w 241"/>
                <a:gd name="T55" fmla="*/ 2147483646 h 297"/>
                <a:gd name="T56" fmla="*/ 2147483646 w 241"/>
                <a:gd name="T57" fmla="*/ 2147483646 h 297"/>
                <a:gd name="T58" fmla="*/ 2147483646 w 241"/>
                <a:gd name="T59" fmla="*/ 2147483646 h 297"/>
                <a:gd name="T60" fmla="*/ 2147483646 w 241"/>
                <a:gd name="T61" fmla="*/ 2147483646 h 297"/>
                <a:gd name="T62" fmla="*/ 2147483646 w 241"/>
                <a:gd name="T63" fmla="*/ 2147483646 h 297"/>
                <a:gd name="T64" fmla="*/ 2147483646 w 241"/>
                <a:gd name="T65" fmla="*/ 2147483646 h 297"/>
                <a:gd name="T66" fmla="*/ 2147483646 w 241"/>
                <a:gd name="T67" fmla="*/ 2147483646 h 297"/>
                <a:gd name="T68" fmla="*/ 2147483646 w 241"/>
                <a:gd name="T69" fmla="*/ 2147483646 h 297"/>
                <a:gd name="T70" fmla="*/ 2147483646 w 241"/>
                <a:gd name="T71" fmla="*/ 2147483646 h 297"/>
                <a:gd name="T72" fmla="*/ 2147483646 w 241"/>
                <a:gd name="T73" fmla="*/ 2147483646 h 297"/>
                <a:gd name="T74" fmla="*/ 2147483646 w 241"/>
                <a:gd name="T75" fmla="*/ 2147483646 h 297"/>
                <a:gd name="T76" fmla="*/ 2147483646 w 241"/>
                <a:gd name="T77" fmla="*/ 2147483646 h 297"/>
                <a:gd name="T78" fmla="*/ 2147483646 w 241"/>
                <a:gd name="T79" fmla="*/ 2147483646 h 297"/>
                <a:gd name="T80" fmla="*/ 2147483646 w 241"/>
                <a:gd name="T81" fmla="*/ 2147483646 h 297"/>
                <a:gd name="T82" fmla="*/ 2147483646 w 241"/>
                <a:gd name="T83" fmla="*/ 2147483646 h 297"/>
                <a:gd name="T84" fmla="*/ 2147483646 w 241"/>
                <a:gd name="T85" fmla="*/ 2147483646 h 297"/>
                <a:gd name="T86" fmla="*/ 2147483646 w 241"/>
                <a:gd name="T87" fmla="*/ 2147483646 h 297"/>
                <a:gd name="T88" fmla="*/ 2147483646 w 241"/>
                <a:gd name="T89" fmla="*/ 2147483646 h 297"/>
                <a:gd name="T90" fmla="*/ 2147483646 w 241"/>
                <a:gd name="T91" fmla="*/ 2147483646 h 297"/>
                <a:gd name="T92" fmla="*/ 2147483646 w 241"/>
                <a:gd name="T93" fmla="*/ 2147483646 h 297"/>
                <a:gd name="T94" fmla="*/ 2147483646 w 241"/>
                <a:gd name="T95" fmla="*/ 2147483646 h 297"/>
                <a:gd name="T96" fmla="*/ 2147483646 w 241"/>
                <a:gd name="T97" fmla="*/ 2147483646 h 297"/>
                <a:gd name="T98" fmla="*/ 2147483646 w 241"/>
                <a:gd name="T99" fmla="*/ 2147483646 h 297"/>
                <a:gd name="T100" fmla="*/ 2147483646 w 241"/>
                <a:gd name="T101" fmla="*/ 2147483646 h 297"/>
                <a:gd name="T102" fmla="*/ 2147483646 w 241"/>
                <a:gd name="T103" fmla="*/ 2147483646 h 297"/>
                <a:gd name="T104" fmla="*/ 2147483646 w 241"/>
                <a:gd name="T105" fmla="*/ 2147483646 h 297"/>
                <a:gd name="T106" fmla="*/ 2147483646 w 241"/>
                <a:gd name="T107" fmla="*/ 2147483646 h 297"/>
                <a:gd name="T108" fmla="*/ 2147483646 w 241"/>
                <a:gd name="T109" fmla="*/ 2147483646 h 297"/>
                <a:gd name="T110" fmla="*/ 2147483646 w 241"/>
                <a:gd name="T111" fmla="*/ 2147483646 h 297"/>
                <a:gd name="T112" fmla="*/ 2147483646 w 241"/>
                <a:gd name="T113" fmla="*/ 2147483646 h 2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41" h="297">
                  <a:moveTo>
                    <a:pt x="184" y="16"/>
                  </a:moveTo>
                  <a:lnTo>
                    <a:pt x="160" y="0"/>
                  </a:lnTo>
                  <a:lnTo>
                    <a:pt x="136" y="24"/>
                  </a:lnTo>
                  <a:lnTo>
                    <a:pt x="104" y="8"/>
                  </a:lnTo>
                  <a:lnTo>
                    <a:pt x="80" y="16"/>
                  </a:lnTo>
                  <a:lnTo>
                    <a:pt x="72" y="32"/>
                  </a:lnTo>
                  <a:lnTo>
                    <a:pt x="64" y="48"/>
                  </a:lnTo>
                  <a:lnTo>
                    <a:pt x="72" y="72"/>
                  </a:lnTo>
                  <a:lnTo>
                    <a:pt x="56" y="72"/>
                  </a:lnTo>
                  <a:lnTo>
                    <a:pt x="48" y="64"/>
                  </a:lnTo>
                  <a:lnTo>
                    <a:pt x="40" y="64"/>
                  </a:lnTo>
                  <a:lnTo>
                    <a:pt x="40" y="80"/>
                  </a:lnTo>
                  <a:lnTo>
                    <a:pt x="40" y="96"/>
                  </a:lnTo>
                  <a:lnTo>
                    <a:pt x="40" y="112"/>
                  </a:lnTo>
                  <a:lnTo>
                    <a:pt x="8" y="136"/>
                  </a:lnTo>
                  <a:lnTo>
                    <a:pt x="0" y="144"/>
                  </a:lnTo>
                  <a:lnTo>
                    <a:pt x="0" y="176"/>
                  </a:lnTo>
                  <a:lnTo>
                    <a:pt x="24" y="192"/>
                  </a:lnTo>
                  <a:lnTo>
                    <a:pt x="24" y="232"/>
                  </a:lnTo>
                  <a:lnTo>
                    <a:pt x="48" y="232"/>
                  </a:lnTo>
                  <a:lnTo>
                    <a:pt x="48" y="248"/>
                  </a:lnTo>
                  <a:lnTo>
                    <a:pt x="56" y="264"/>
                  </a:lnTo>
                  <a:lnTo>
                    <a:pt x="64" y="288"/>
                  </a:lnTo>
                  <a:lnTo>
                    <a:pt x="88" y="288"/>
                  </a:lnTo>
                  <a:lnTo>
                    <a:pt x="104" y="264"/>
                  </a:lnTo>
                  <a:lnTo>
                    <a:pt x="112" y="264"/>
                  </a:lnTo>
                  <a:lnTo>
                    <a:pt x="112" y="280"/>
                  </a:lnTo>
                  <a:lnTo>
                    <a:pt x="120" y="288"/>
                  </a:lnTo>
                  <a:lnTo>
                    <a:pt x="136" y="288"/>
                  </a:lnTo>
                  <a:lnTo>
                    <a:pt x="136" y="280"/>
                  </a:lnTo>
                  <a:lnTo>
                    <a:pt x="152" y="280"/>
                  </a:lnTo>
                  <a:lnTo>
                    <a:pt x="152" y="288"/>
                  </a:lnTo>
                  <a:lnTo>
                    <a:pt x="160" y="296"/>
                  </a:lnTo>
                  <a:lnTo>
                    <a:pt x="176" y="288"/>
                  </a:lnTo>
                  <a:lnTo>
                    <a:pt x="184" y="256"/>
                  </a:lnTo>
                  <a:lnTo>
                    <a:pt x="184" y="224"/>
                  </a:lnTo>
                  <a:lnTo>
                    <a:pt x="200" y="224"/>
                  </a:lnTo>
                  <a:lnTo>
                    <a:pt x="200" y="216"/>
                  </a:lnTo>
                  <a:lnTo>
                    <a:pt x="200" y="200"/>
                  </a:lnTo>
                  <a:lnTo>
                    <a:pt x="216" y="216"/>
                  </a:lnTo>
                  <a:lnTo>
                    <a:pt x="232" y="192"/>
                  </a:lnTo>
                  <a:lnTo>
                    <a:pt x="216" y="176"/>
                  </a:lnTo>
                  <a:lnTo>
                    <a:pt x="216" y="168"/>
                  </a:lnTo>
                  <a:lnTo>
                    <a:pt x="232" y="160"/>
                  </a:lnTo>
                  <a:lnTo>
                    <a:pt x="224" y="136"/>
                  </a:lnTo>
                  <a:lnTo>
                    <a:pt x="216" y="128"/>
                  </a:lnTo>
                  <a:lnTo>
                    <a:pt x="240" y="136"/>
                  </a:lnTo>
                  <a:lnTo>
                    <a:pt x="240" y="104"/>
                  </a:lnTo>
                  <a:lnTo>
                    <a:pt x="216" y="120"/>
                  </a:lnTo>
                  <a:lnTo>
                    <a:pt x="240" y="80"/>
                  </a:lnTo>
                  <a:lnTo>
                    <a:pt x="200" y="56"/>
                  </a:lnTo>
                  <a:lnTo>
                    <a:pt x="176" y="56"/>
                  </a:lnTo>
                  <a:lnTo>
                    <a:pt x="160" y="72"/>
                  </a:lnTo>
                  <a:lnTo>
                    <a:pt x="152" y="48"/>
                  </a:lnTo>
                  <a:lnTo>
                    <a:pt x="160" y="40"/>
                  </a:lnTo>
                  <a:lnTo>
                    <a:pt x="184"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3" name="Freeform 37"/>
            <p:cNvSpPr>
              <a:spLocks/>
            </p:cNvSpPr>
            <p:nvPr/>
          </p:nvSpPr>
          <p:spPr bwMode="invGray">
            <a:xfrm>
              <a:off x="11568634" y="3536907"/>
              <a:ext cx="220689" cy="441867"/>
            </a:xfrm>
            <a:custGeom>
              <a:avLst/>
              <a:gdLst>
                <a:gd name="T0" fmla="*/ 2147483646 w 129"/>
                <a:gd name="T1" fmla="*/ 2147483646 h 257"/>
                <a:gd name="T2" fmla="*/ 2147483646 w 129"/>
                <a:gd name="T3" fmla="*/ 2147483646 h 257"/>
                <a:gd name="T4" fmla="*/ 2147483646 w 129"/>
                <a:gd name="T5" fmla="*/ 2147483646 h 257"/>
                <a:gd name="T6" fmla="*/ 2147483646 w 129"/>
                <a:gd name="T7" fmla="*/ 2147483646 h 257"/>
                <a:gd name="T8" fmla="*/ 2147483646 w 129"/>
                <a:gd name="T9" fmla="*/ 2147483646 h 257"/>
                <a:gd name="T10" fmla="*/ 2147483646 w 129"/>
                <a:gd name="T11" fmla="*/ 2147483646 h 257"/>
                <a:gd name="T12" fmla="*/ 2147483646 w 129"/>
                <a:gd name="T13" fmla="*/ 2147483646 h 257"/>
                <a:gd name="T14" fmla="*/ 2147483646 w 129"/>
                <a:gd name="T15" fmla="*/ 2147483646 h 257"/>
                <a:gd name="T16" fmla="*/ 2147483646 w 129"/>
                <a:gd name="T17" fmla="*/ 2147483646 h 257"/>
                <a:gd name="T18" fmla="*/ 2147483646 w 129"/>
                <a:gd name="T19" fmla="*/ 0 h 257"/>
                <a:gd name="T20" fmla="*/ 2147483646 w 129"/>
                <a:gd name="T21" fmla="*/ 2147483646 h 257"/>
                <a:gd name="T22" fmla="*/ 2147483646 w 129"/>
                <a:gd name="T23" fmla="*/ 2147483646 h 257"/>
                <a:gd name="T24" fmla="*/ 2147483646 w 129"/>
                <a:gd name="T25" fmla="*/ 2147483646 h 257"/>
                <a:gd name="T26" fmla="*/ 2147483646 w 129"/>
                <a:gd name="T27" fmla="*/ 2147483646 h 257"/>
                <a:gd name="T28" fmla="*/ 2147483646 w 129"/>
                <a:gd name="T29" fmla="*/ 2147483646 h 257"/>
                <a:gd name="T30" fmla="*/ 0 w 129"/>
                <a:gd name="T31" fmla="*/ 2147483646 h 257"/>
                <a:gd name="T32" fmla="*/ 2147483646 w 129"/>
                <a:gd name="T33" fmla="*/ 2147483646 h 257"/>
                <a:gd name="T34" fmla="*/ 2147483646 w 129"/>
                <a:gd name="T35" fmla="*/ 2147483646 h 257"/>
                <a:gd name="T36" fmla="*/ 2147483646 w 129"/>
                <a:gd name="T37" fmla="*/ 2147483646 h 2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9" h="257">
                  <a:moveTo>
                    <a:pt x="24" y="232"/>
                  </a:moveTo>
                  <a:lnTo>
                    <a:pt x="32" y="248"/>
                  </a:lnTo>
                  <a:lnTo>
                    <a:pt x="56" y="256"/>
                  </a:lnTo>
                  <a:lnTo>
                    <a:pt x="64" y="224"/>
                  </a:lnTo>
                  <a:lnTo>
                    <a:pt x="104" y="184"/>
                  </a:lnTo>
                  <a:lnTo>
                    <a:pt x="104" y="128"/>
                  </a:lnTo>
                  <a:lnTo>
                    <a:pt x="120" y="96"/>
                  </a:lnTo>
                  <a:lnTo>
                    <a:pt x="128" y="72"/>
                  </a:lnTo>
                  <a:lnTo>
                    <a:pt x="112" y="56"/>
                  </a:lnTo>
                  <a:lnTo>
                    <a:pt x="104" y="0"/>
                  </a:lnTo>
                  <a:lnTo>
                    <a:pt x="64" y="24"/>
                  </a:lnTo>
                  <a:lnTo>
                    <a:pt x="48" y="24"/>
                  </a:lnTo>
                  <a:lnTo>
                    <a:pt x="56" y="40"/>
                  </a:lnTo>
                  <a:lnTo>
                    <a:pt x="24" y="72"/>
                  </a:lnTo>
                  <a:lnTo>
                    <a:pt x="24" y="112"/>
                  </a:lnTo>
                  <a:lnTo>
                    <a:pt x="0" y="136"/>
                  </a:lnTo>
                  <a:lnTo>
                    <a:pt x="8" y="168"/>
                  </a:lnTo>
                  <a:lnTo>
                    <a:pt x="16" y="224"/>
                  </a:lnTo>
                  <a:lnTo>
                    <a:pt x="24" y="2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4" name="Freeform 13"/>
            <p:cNvSpPr>
              <a:spLocks/>
            </p:cNvSpPr>
            <p:nvPr/>
          </p:nvSpPr>
          <p:spPr bwMode="gray">
            <a:xfrm>
              <a:off x="11053689" y="1687553"/>
              <a:ext cx="59140" cy="69525"/>
            </a:xfrm>
            <a:custGeom>
              <a:avLst/>
              <a:gdLst>
                <a:gd name="T0" fmla="*/ 2147483646 w 33"/>
                <a:gd name="T1" fmla="*/ 2147483646 h 41"/>
                <a:gd name="T2" fmla="*/ 2147483646 w 33"/>
                <a:gd name="T3" fmla="*/ 2147483646 h 41"/>
                <a:gd name="T4" fmla="*/ 2147483646 w 33"/>
                <a:gd name="T5" fmla="*/ 2147483646 h 41"/>
                <a:gd name="T6" fmla="*/ 0 w 33"/>
                <a:gd name="T7" fmla="*/ 0 h 41"/>
                <a:gd name="T8" fmla="*/ 2147483646 w 33"/>
                <a:gd name="T9" fmla="*/ 2147483646 h 41"/>
                <a:gd name="T10" fmla="*/ 2147483646 w 33"/>
                <a:gd name="T11" fmla="*/ 2147483646 h 4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 h="41">
                  <a:moveTo>
                    <a:pt x="32" y="40"/>
                  </a:moveTo>
                  <a:lnTo>
                    <a:pt x="8" y="40"/>
                  </a:lnTo>
                  <a:lnTo>
                    <a:pt x="8" y="24"/>
                  </a:lnTo>
                  <a:lnTo>
                    <a:pt x="0" y="0"/>
                  </a:lnTo>
                  <a:lnTo>
                    <a:pt x="24" y="8"/>
                  </a:lnTo>
                  <a:lnTo>
                    <a:pt x="3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5" name="Freeform 11"/>
            <p:cNvSpPr>
              <a:spLocks/>
            </p:cNvSpPr>
            <p:nvPr/>
          </p:nvSpPr>
          <p:spPr bwMode="gray">
            <a:xfrm>
              <a:off x="10928203" y="1565497"/>
              <a:ext cx="196169" cy="219389"/>
            </a:xfrm>
            <a:custGeom>
              <a:avLst/>
              <a:gdLst>
                <a:gd name="T0" fmla="*/ 2147483646 w 113"/>
                <a:gd name="T1" fmla="*/ 2147483646 h 129"/>
                <a:gd name="T2" fmla="*/ 2147483646 w 113"/>
                <a:gd name="T3" fmla="*/ 2147483646 h 129"/>
                <a:gd name="T4" fmla="*/ 2147483646 w 113"/>
                <a:gd name="T5" fmla="*/ 2147483646 h 129"/>
                <a:gd name="T6" fmla="*/ 2147483646 w 113"/>
                <a:gd name="T7" fmla="*/ 2147483646 h 129"/>
                <a:gd name="T8" fmla="*/ 2147483646 w 113"/>
                <a:gd name="T9" fmla="*/ 0 h 129"/>
                <a:gd name="T10" fmla="*/ 2147483646 w 113"/>
                <a:gd name="T11" fmla="*/ 0 h 129"/>
                <a:gd name="T12" fmla="*/ 2147483646 w 113"/>
                <a:gd name="T13" fmla="*/ 2147483646 h 129"/>
                <a:gd name="T14" fmla="*/ 2147483646 w 113"/>
                <a:gd name="T15" fmla="*/ 2147483646 h 129"/>
                <a:gd name="T16" fmla="*/ 0 w 113"/>
                <a:gd name="T17" fmla="*/ 2147483646 h 129"/>
                <a:gd name="T18" fmla="*/ 0 w 113"/>
                <a:gd name="T19" fmla="*/ 2147483646 h 129"/>
                <a:gd name="T20" fmla="*/ 2147483646 w 113"/>
                <a:gd name="T21" fmla="*/ 2147483646 h 129"/>
                <a:gd name="T22" fmla="*/ 2147483646 w 113"/>
                <a:gd name="T23" fmla="*/ 2147483646 h 129"/>
                <a:gd name="T24" fmla="*/ 2147483646 w 113"/>
                <a:gd name="T25" fmla="*/ 2147483646 h 129"/>
                <a:gd name="T26" fmla="*/ 2147483646 w 113"/>
                <a:gd name="T27" fmla="*/ 2147483646 h 129"/>
                <a:gd name="T28" fmla="*/ 2147483646 w 113"/>
                <a:gd name="T29" fmla="*/ 2147483646 h 129"/>
                <a:gd name="T30" fmla="*/ 2147483646 w 113"/>
                <a:gd name="T31" fmla="*/ 2147483646 h 129"/>
                <a:gd name="T32" fmla="*/ 2147483646 w 113"/>
                <a:gd name="T33" fmla="*/ 2147483646 h 1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13" h="129">
                  <a:moveTo>
                    <a:pt x="112" y="64"/>
                  </a:moveTo>
                  <a:lnTo>
                    <a:pt x="96" y="40"/>
                  </a:lnTo>
                  <a:lnTo>
                    <a:pt x="112" y="16"/>
                  </a:lnTo>
                  <a:lnTo>
                    <a:pt x="80" y="16"/>
                  </a:lnTo>
                  <a:lnTo>
                    <a:pt x="72" y="0"/>
                  </a:lnTo>
                  <a:lnTo>
                    <a:pt x="56" y="0"/>
                  </a:lnTo>
                  <a:lnTo>
                    <a:pt x="48" y="32"/>
                  </a:lnTo>
                  <a:lnTo>
                    <a:pt x="32" y="32"/>
                  </a:lnTo>
                  <a:lnTo>
                    <a:pt x="0" y="88"/>
                  </a:lnTo>
                  <a:lnTo>
                    <a:pt x="0" y="120"/>
                  </a:lnTo>
                  <a:lnTo>
                    <a:pt x="32" y="120"/>
                  </a:lnTo>
                  <a:lnTo>
                    <a:pt x="48" y="128"/>
                  </a:lnTo>
                  <a:lnTo>
                    <a:pt x="80" y="112"/>
                  </a:lnTo>
                  <a:lnTo>
                    <a:pt x="80" y="96"/>
                  </a:lnTo>
                  <a:lnTo>
                    <a:pt x="72" y="80"/>
                  </a:lnTo>
                  <a:lnTo>
                    <a:pt x="96" y="80"/>
                  </a:lnTo>
                  <a:lnTo>
                    <a:pt x="112" y="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6" name="Freeform 12"/>
            <p:cNvSpPr>
              <a:spLocks/>
            </p:cNvSpPr>
            <p:nvPr/>
          </p:nvSpPr>
          <p:spPr bwMode="gray">
            <a:xfrm>
              <a:off x="11053690" y="1673645"/>
              <a:ext cx="154340" cy="207028"/>
            </a:xfrm>
            <a:custGeom>
              <a:avLst/>
              <a:gdLst>
                <a:gd name="T0" fmla="*/ 2147483646 w 89"/>
                <a:gd name="T1" fmla="*/ 2147483646 h 121"/>
                <a:gd name="T2" fmla="*/ 2147483646 w 89"/>
                <a:gd name="T3" fmla="*/ 2147483646 h 121"/>
                <a:gd name="T4" fmla="*/ 2147483646 w 89"/>
                <a:gd name="T5" fmla="*/ 2147483646 h 121"/>
                <a:gd name="T6" fmla="*/ 2147483646 w 89"/>
                <a:gd name="T7" fmla="*/ 2147483646 h 121"/>
                <a:gd name="T8" fmla="*/ 2147483646 w 89"/>
                <a:gd name="T9" fmla="*/ 0 h 121"/>
                <a:gd name="T10" fmla="*/ 2147483646 w 89"/>
                <a:gd name="T11" fmla="*/ 2147483646 h 121"/>
                <a:gd name="T12" fmla="*/ 2147483646 w 89"/>
                <a:gd name="T13" fmla="*/ 2147483646 h 121"/>
                <a:gd name="T14" fmla="*/ 2147483646 w 89"/>
                <a:gd name="T15" fmla="*/ 2147483646 h 121"/>
                <a:gd name="T16" fmla="*/ 0 w 89"/>
                <a:gd name="T17" fmla="*/ 2147483646 h 121"/>
                <a:gd name="T18" fmla="*/ 2147483646 w 89"/>
                <a:gd name="T19" fmla="*/ 2147483646 h 121"/>
                <a:gd name="T20" fmla="*/ 2147483646 w 89"/>
                <a:gd name="T21" fmla="*/ 2147483646 h 121"/>
                <a:gd name="T22" fmla="*/ 2147483646 w 89"/>
                <a:gd name="T23" fmla="*/ 2147483646 h 121"/>
                <a:gd name="T24" fmla="*/ 2147483646 w 89"/>
                <a:gd name="T25" fmla="*/ 2147483646 h 1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9" h="121">
                  <a:moveTo>
                    <a:pt x="88" y="80"/>
                  </a:moveTo>
                  <a:lnTo>
                    <a:pt x="80" y="56"/>
                  </a:lnTo>
                  <a:lnTo>
                    <a:pt x="56" y="40"/>
                  </a:lnTo>
                  <a:lnTo>
                    <a:pt x="48" y="8"/>
                  </a:lnTo>
                  <a:lnTo>
                    <a:pt x="32" y="0"/>
                  </a:lnTo>
                  <a:lnTo>
                    <a:pt x="24" y="8"/>
                  </a:lnTo>
                  <a:lnTo>
                    <a:pt x="32" y="48"/>
                  </a:lnTo>
                  <a:lnTo>
                    <a:pt x="8" y="48"/>
                  </a:lnTo>
                  <a:lnTo>
                    <a:pt x="0" y="112"/>
                  </a:lnTo>
                  <a:lnTo>
                    <a:pt x="16" y="120"/>
                  </a:lnTo>
                  <a:lnTo>
                    <a:pt x="56" y="112"/>
                  </a:lnTo>
                  <a:lnTo>
                    <a:pt x="56" y="80"/>
                  </a:lnTo>
                  <a:lnTo>
                    <a:pt x="88"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7" name="Freeform 16"/>
            <p:cNvSpPr>
              <a:spLocks/>
            </p:cNvSpPr>
            <p:nvPr/>
          </p:nvSpPr>
          <p:spPr bwMode="invGray">
            <a:xfrm>
              <a:off x="11581607" y="2770584"/>
              <a:ext cx="111066" cy="94246"/>
            </a:xfrm>
            <a:custGeom>
              <a:avLst/>
              <a:gdLst>
                <a:gd name="T0" fmla="*/ 2147483646 w 65"/>
                <a:gd name="T1" fmla="*/ 0 h 57"/>
                <a:gd name="T2" fmla="*/ 0 w 65"/>
                <a:gd name="T3" fmla="*/ 2147483646 h 57"/>
                <a:gd name="T4" fmla="*/ 2147483646 w 65"/>
                <a:gd name="T5" fmla="*/ 2147483646 h 57"/>
                <a:gd name="T6" fmla="*/ 2147483646 w 65"/>
                <a:gd name="T7" fmla="*/ 2147483646 h 57"/>
                <a:gd name="T8" fmla="*/ 2147483646 w 65"/>
                <a:gd name="T9" fmla="*/ 2147483646 h 57"/>
                <a:gd name="T10" fmla="*/ 2147483646 w 65"/>
                <a:gd name="T11" fmla="*/ 0 h 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5" h="57">
                  <a:moveTo>
                    <a:pt x="24" y="0"/>
                  </a:moveTo>
                  <a:lnTo>
                    <a:pt x="0" y="40"/>
                  </a:lnTo>
                  <a:lnTo>
                    <a:pt x="24" y="56"/>
                  </a:lnTo>
                  <a:lnTo>
                    <a:pt x="64" y="40"/>
                  </a:lnTo>
                  <a:lnTo>
                    <a:pt x="64" y="24"/>
                  </a:lnTo>
                  <a:lnTo>
                    <a:pt x="24"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grpSp>
      <p:grpSp>
        <p:nvGrpSpPr>
          <p:cNvPr id="38" name="组合 37"/>
          <p:cNvGrpSpPr/>
          <p:nvPr userDrawn="1"/>
        </p:nvGrpSpPr>
        <p:grpSpPr>
          <a:xfrm>
            <a:off x="2896322" y="1046622"/>
            <a:ext cx="5567081" cy="4764756"/>
            <a:chOff x="6972300" y="-120090"/>
            <a:chExt cx="5567081" cy="4764756"/>
          </a:xfrm>
        </p:grpSpPr>
        <p:sp>
          <p:nvSpPr>
            <p:cNvPr id="39" name="任意多边形 38"/>
            <p:cNvSpPr>
              <a:spLocks/>
            </p:cNvSpPr>
            <p:nvPr/>
          </p:nvSpPr>
          <p:spPr bwMode="gray">
            <a:xfrm>
              <a:off x="9114256" y="2415368"/>
              <a:ext cx="1308042" cy="1075443"/>
            </a:xfrm>
            <a:custGeom>
              <a:avLst/>
              <a:gdLst>
                <a:gd name="connsiteX0" fmla="*/ 1597670 w 5621432"/>
                <a:gd name="connsiteY0" fmla="*/ 4265814 h 4315196"/>
                <a:gd name="connsiteX1" fmla="*/ 1601110 w 5621432"/>
                <a:gd name="connsiteY1" fmla="*/ 4267402 h 4315196"/>
                <a:gd name="connsiteX2" fmla="*/ 1601110 w 5621432"/>
                <a:gd name="connsiteY2" fmla="*/ 4315196 h 4315196"/>
                <a:gd name="connsiteX3" fmla="*/ 1597670 w 5621432"/>
                <a:gd name="connsiteY3" fmla="*/ 4315196 h 4315196"/>
                <a:gd name="connsiteX4" fmla="*/ 1479324 w 5621432"/>
                <a:gd name="connsiteY4" fmla="*/ 3933314 h 4315196"/>
                <a:gd name="connsiteX5" fmla="*/ 1482764 w 5621432"/>
                <a:gd name="connsiteY5" fmla="*/ 3939665 h 4315196"/>
                <a:gd name="connsiteX6" fmla="*/ 1482764 w 5621432"/>
                <a:gd name="connsiteY6" fmla="*/ 4207538 h 4315196"/>
                <a:gd name="connsiteX7" fmla="*/ 1479324 w 5621432"/>
                <a:gd name="connsiteY7" fmla="*/ 4205951 h 4315196"/>
                <a:gd name="connsiteX8" fmla="*/ 3551353 w 5621432"/>
                <a:gd name="connsiteY8" fmla="*/ 3386610 h 4315196"/>
                <a:gd name="connsiteX9" fmla="*/ 3727897 w 5621432"/>
                <a:gd name="connsiteY9" fmla="*/ 3386610 h 4315196"/>
                <a:gd name="connsiteX10" fmla="*/ 3729746 w 5621432"/>
                <a:gd name="connsiteY10" fmla="*/ 3393438 h 4315196"/>
                <a:gd name="connsiteX11" fmla="*/ 3553818 w 5621432"/>
                <a:gd name="connsiteY11" fmla="*/ 3393438 h 4315196"/>
                <a:gd name="connsiteX12" fmla="*/ 1005046 w 5621432"/>
                <a:gd name="connsiteY12" fmla="*/ 3223568 h 4315196"/>
                <a:gd name="connsiteX13" fmla="*/ 1009381 w 5621432"/>
                <a:gd name="connsiteY13" fmla="*/ 3229570 h 4315196"/>
                <a:gd name="connsiteX14" fmla="*/ 951103 w 5621432"/>
                <a:gd name="connsiteY14" fmla="*/ 3283367 h 4315196"/>
                <a:gd name="connsiteX15" fmla="*/ 946768 w 5621432"/>
                <a:gd name="connsiteY15" fmla="*/ 3277364 h 4315196"/>
                <a:gd name="connsiteX16" fmla="*/ 2899475 w 5621432"/>
                <a:gd name="connsiteY16" fmla="*/ 3120324 h 4315196"/>
                <a:gd name="connsiteX17" fmla="*/ 2902915 w 5621432"/>
                <a:gd name="connsiteY17" fmla="*/ 3120324 h 4315196"/>
                <a:gd name="connsiteX18" fmla="*/ 2902915 w 5621432"/>
                <a:gd name="connsiteY18" fmla="*/ 3443350 h 4315196"/>
                <a:gd name="connsiteX19" fmla="*/ 2899475 w 5621432"/>
                <a:gd name="connsiteY19" fmla="*/ 3441233 h 4315196"/>
                <a:gd name="connsiteX20" fmla="*/ 532481 w 5621432"/>
                <a:gd name="connsiteY20" fmla="*/ 1695265 h 4315196"/>
                <a:gd name="connsiteX21" fmla="*/ 535997 w 5621432"/>
                <a:gd name="connsiteY21" fmla="*/ 1700133 h 4315196"/>
                <a:gd name="connsiteX22" fmla="*/ 477156 w 5621432"/>
                <a:gd name="connsiteY22" fmla="*/ 3221001 h 4315196"/>
                <a:gd name="connsiteX23" fmla="*/ 473384 w 5621432"/>
                <a:gd name="connsiteY23" fmla="*/ 3222742 h 4315196"/>
                <a:gd name="connsiteX24" fmla="*/ 531945 w 5621432"/>
                <a:gd name="connsiteY24" fmla="*/ 1475097 h 4315196"/>
                <a:gd name="connsiteX25" fmla="*/ 535997 w 5621432"/>
                <a:gd name="connsiteY25" fmla="*/ 1481642 h 4315196"/>
                <a:gd name="connsiteX26" fmla="*/ 418770 w 5621432"/>
                <a:gd name="connsiteY26" fmla="*/ 1535749 h 4315196"/>
                <a:gd name="connsiteX27" fmla="*/ 414211 w 5621432"/>
                <a:gd name="connsiteY27" fmla="*/ 1529437 h 4315196"/>
                <a:gd name="connsiteX28" fmla="*/ 295865 w 5621432"/>
                <a:gd name="connsiteY28" fmla="*/ 932240 h 4315196"/>
                <a:gd name="connsiteX29" fmla="*/ 299305 w 5621432"/>
                <a:gd name="connsiteY29" fmla="*/ 935415 h 4315196"/>
                <a:gd name="connsiteX30" fmla="*/ 299305 w 5621432"/>
                <a:gd name="connsiteY30" fmla="*/ 1098012 h 4315196"/>
                <a:gd name="connsiteX31" fmla="*/ 295865 w 5621432"/>
                <a:gd name="connsiteY31" fmla="*/ 1092455 h 4315196"/>
                <a:gd name="connsiteX32" fmla="*/ 3668724 w 5621432"/>
                <a:gd name="connsiteY32" fmla="*/ 873964 h 4315196"/>
                <a:gd name="connsiteX33" fmla="*/ 3787070 w 5621432"/>
                <a:gd name="connsiteY33" fmla="*/ 928587 h 4315196"/>
                <a:gd name="connsiteX34" fmla="*/ 3846243 w 5621432"/>
                <a:gd name="connsiteY34" fmla="*/ 1037832 h 4315196"/>
                <a:gd name="connsiteX35" fmla="*/ 4082934 w 5621432"/>
                <a:gd name="connsiteY35" fmla="*/ 983209 h 4315196"/>
                <a:gd name="connsiteX36" fmla="*/ 4378799 w 5621432"/>
                <a:gd name="connsiteY36" fmla="*/ 1201700 h 4315196"/>
                <a:gd name="connsiteX37" fmla="*/ 4615491 w 5621432"/>
                <a:gd name="connsiteY37" fmla="*/ 1256323 h 4315196"/>
                <a:gd name="connsiteX38" fmla="*/ 4852183 w 5621432"/>
                <a:gd name="connsiteY38" fmla="*/ 1310946 h 4315196"/>
                <a:gd name="connsiteX39" fmla="*/ 5207221 w 5621432"/>
                <a:gd name="connsiteY39" fmla="*/ 1529437 h 4315196"/>
                <a:gd name="connsiteX40" fmla="*/ 5384740 w 5621432"/>
                <a:gd name="connsiteY40" fmla="*/ 1584060 h 4315196"/>
                <a:gd name="connsiteX41" fmla="*/ 5621432 w 5621432"/>
                <a:gd name="connsiteY41" fmla="*/ 1747928 h 4315196"/>
                <a:gd name="connsiteX42" fmla="*/ 5621432 w 5621432"/>
                <a:gd name="connsiteY42" fmla="*/ 2021041 h 4315196"/>
                <a:gd name="connsiteX43" fmla="*/ 5503086 w 5621432"/>
                <a:gd name="connsiteY43" fmla="*/ 2021041 h 4315196"/>
                <a:gd name="connsiteX44" fmla="*/ 5266394 w 5621432"/>
                <a:gd name="connsiteY44" fmla="*/ 2130287 h 4315196"/>
                <a:gd name="connsiteX45" fmla="*/ 4911356 w 5621432"/>
                <a:gd name="connsiteY45" fmla="*/ 2130287 h 4315196"/>
                <a:gd name="connsiteX46" fmla="*/ 4793010 w 5621432"/>
                <a:gd name="connsiteY46" fmla="*/ 2239532 h 4315196"/>
                <a:gd name="connsiteX47" fmla="*/ 4793010 w 5621432"/>
                <a:gd name="connsiteY47" fmla="*/ 2294155 h 4315196"/>
                <a:gd name="connsiteX48" fmla="*/ 4852183 w 5621432"/>
                <a:gd name="connsiteY48" fmla="*/ 2403401 h 4315196"/>
                <a:gd name="connsiteX49" fmla="*/ 4852183 w 5621432"/>
                <a:gd name="connsiteY49" fmla="*/ 2458023 h 4315196"/>
                <a:gd name="connsiteX50" fmla="*/ 4793010 w 5621432"/>
                <a:gd name="connsiteY50" fmla="*/ 2567269 h 4315196"/>
                <a:gd name="connsiteX51" fmla="*/ 4852183 w 5621432"/>
                <a:gd name="connsiteY51" fmla="*/ 2567269 h 4315196"/>
                <a:gd name="connsiteX52" fmla="*/ 5148048 w 5621432"/>
                <a:gd name="connsiteY52" fmla="*/ 2895005 h 4315196"/>
                <a:gd name="connsiteX53" fmla="*/ 5207221 w 5621432"/>
                <a:gd name="connsiteY53" fmla="*/ 3113496 h 4315196"/>
                <a:gd name="connsiteX54" fmla="*/ 5148048 w 5621432"/>
                <a:gd name="connsiteY54" fmla="*/ 3277364 h 4315196"/>
                <a:gd name="connsiteX55" fmla="*/ 5148048 w 5621432"/>
                <a:gd name="connsiteY55" fmla="*/ 3331987 h 4315196"/>
                <a:gd name="connsiteX56" fmla="*/ 5088875 w 5621432"/>
                <a:gd name="connsiteY56" fmla="*/ 3441233 h 4315196"/>
                <a:gd name="connsiteX57" fmla="*/ 4970529 w 5621432"/>
                <a:gd name="connsiteY57" fmla="*/ 3441233 h 4315196"/>
                <a:gd name="connsiteX58" fmla="*/ 4911356 w 5621432"/>
                <a:gd name="connsiteY58" fmla="*/ 3331987 h 4315196"/>
                <a:gd name="connsiteX59" fmla="*/ 4852183 w 5621432"/>
                <a:gd name="connsiteY59" fmla="*/ 3331987 h 4315196"/>
                <a:gd name="connsiteX60" fmla="*/ 4674664 w 5621432"/>
                <a:gd name="connsiteY60" fmla="*/ 2949628 h 4315196"/>
                <a:gd name="connsiteX61" fmla="*/ 4497145 w 5621432"/>
                <a:gd name="connsiteY61" fmla="*/ 2949628 h 4315196"/>
                <a:gd name="connsiteX62" fmla="*/ 4378799 w 5621432"/>
                <a:gd name="connsiteY62" fmla="*/ 2840382 h 4315196"/>
                <a:gd name="connsiteX63" fmla="*/ 4319626 w 5621432"/>
                <a:gd name="connsiteY63" fmla="*/ 2895005 h 4315196"/>
                <a:gd name="connsiteX64" fmla="*/ 4260454 w 5621432"/>
                <a:gd name="connsiteY64" fmla="*/ 3113496 h 4315196"/>
                <a:gd name="connsiteX65" fmla="*/ 4082934 w 5621432"/>
                <a:gd name="connsiteY65" fmla="*/ 3004251 h 4315196"/>
                <a:gd name="connsiteX66" fmla="*/ 4082934 w 5621432"/>
                <a:gd name="connsiteY66" fmla="*/ 3168119 h 4315196"/>
                <a:gd name="connsiteX67" fmla="*/ 3964589 w 5621432"/>
                <a:gd name="connsiteY67" fmla="*/ 3222742 h 4315196"/>
                <a:gd name="connsiteX68" fmla="*/ 3905416 w 5621432"/>
                <a:gd name="connsiteY68" fmla="*/ 3168119 h 4315196"/>
                <a:gd name="connsiteX69" fmla="*/ 3787070 w 5621432"/>
                <a:gd name="connsiteY69" fmla="*/ 3168119 h 4315196"/>
                <a:gd name="connsiteX70" fmla="*/ 3734248 w 5621432"/>
                <a:gd name="connsiteY70" fmla="*/ 3151866 h 4315196"/>
                <a:gd name="connsiteX71" fmla="*/ 3723828 w 5621432"/>
                <a:gd name="connsiteY71" fmla="*/ 3131027 h 4315196"/>
                <a:gd name="connsiteX72" fmla="*/ 3638103 w 5621432"/>
                <a:gd name="connsiteY72" fmla="*/ 3035777 h 4315196"/>
                <a:gd name="connsiteX73" fmla="*/ 3561903 w 5621432"/>
                <a:gd name="connsiteY73" fmla="*/ 3073877 h 4315196"/>
                <a:gd name="connsiteX74" fmla="*/ 3495228 w 5621432"/>
                <a:gd name="connsiteY74" fmla="*/ 2997677 h 4315196"/>
                <a:gd name="connsiteX75" fmla="*/ 3438078 w 5621432"/>
                <a:gd name="connsiteY75" fmla="*/ 2892902 h 4315196"/>
                <a:gd name="connsiteX76" fmla="*/ 3323778 w 5621432"/>
                <a:gd name="connsiteY76" fmla="*/ 2854802 h 4315196"/>
                <a:gd name="connsiteX77" fmla="*/ 3285678 w 5621432"/>
                <a:gd name="connsiteY77" fmla="*/ 2778602 h 4315196"/>
                <a:gd name="connsiteX78" fmla="*/ 3266628 w 5621432"/>
                <a:gd name="connsiteY78" fmla="*/ 2673827 h 4315196"/>
                <a:gd name="connsiteX79" fmla="*/ 3342828 w 5621432"/>
                <a:gd name="connsiteY79" fmla="*/ 2607152 h 4315196"/>
                <a:gd name="connsiteX80" fmla="*/ 3457128 w 5621432"/>
                <a:gd name="connsiteY80" fmla="*/ 2530952 h 4315196"/>
                <a:gd name="connsiteX81" fmla="*/ 3428553 w 5621432"/>
                <a:gd name="connsiteY81" fmla="*/ 2435702 h 4315196"/>
                <a:gd name="connsiteX82" fmla="*/ 3352353 w 5621432"/>
                <a:gd name="connsiteY82" fmla="*/ 2349977 h 4315196"/>
                <a:gd name="connsiteX83" fmla="*/ 3466653 w 5621432"/>
                <a:gd name="connsiteY83" fmla="*/ 2302352 h 4315196"/>
                <a:gd name="connsiteX84" fmla="*/ 3466653 w 5621432"/>
                <a:gd name="connsiteY84" fmla="*/ 2254727 h 4315196"/>
                <a:gd name="connsiteX85" fmla="*/ 3580953 w 5621432"/>
                <a:gd name="connsiteY85" fmla="*/ 2235677 h 4315196"/>
                <a:gd name="connsiteX86" fmla="*/ 3733353 w 5621432"/>
                <a:gd name="connsiteY86" fmla="*/ 2340452 h 4315196"/>
                <a:gd name="connsiteX87" fmla="*/ 3800028 w 5621432"/>
                <a:gd name="connsiteY87" fmla="*/ 2330927 h 4315196"/>
                <a:gd name="connsiteX88" fmla="*/ 3923853 w 5621432"/>
                <a:gd name="connsiteY88" fmla="*/ 2283302 h 4315196"/>
                <a:gd name="connsiteX89" fmla="*/ 3961953 w 5621432"/>
                <a:gd name="connsiteY89" fmla="*/ 2369027 h 4315196"/>
                <a:gd name="connsiteX90" fmla="*/ 4038153 w 5621432"/>
                <a:gd name="connsiteY90" fmla="*/ 2426177 h 4315196"/>
                <a:gd name="connsiteX91" fmla="*/ 4123878 w 5621432"/>
                <a:gd name="connsiteY91" fmla="*/ 2407127 h 4315196"/>
                <a:gd name="connsiteX92" fmla="*/ 4200078 w 5621432"/>
                <a:gd name="connsiteY92" fmla="*/ 2340452 h 4315196"/>
                <a:gd name="connsiteX93" fmla="*/ 4247703 w 5621432"/>
                <a:gd name="connsiteY93" fmla="*/ 2216627 h 4315196"/>
                <a:gd name="connsiteX94" fmla="*/ 4285803 w 5621432"/>
                <a:gd name="connsiteY94" fmla="*/ 2149952 h 4315196"/>
                <a:gd name="connsiteX95" fmla="*/ 4257228 w 5621432"/>
                <a:gd name="connsiteY95" fmla="*/ 2092802 h 4315196"/>
                <a:gd name="connsiteX96" fmla="*/ 4304853 w 5621432"/>
                <a:gd name="connsiteY96" fmla="*/ 2016602 h 4315196"/>
                <a:gd name="connsiteX97" fmla="*/ 4371528 w 5621432"/>
                <a:gd name="connsiteY97" fmla="*/ 2026127 h 4315196"/>
                <a:gd name="connsiteX98" fmla="*/ 4447728 w 5621432"/>
                <a:gd name="connsiteY98" fmla="*/ 1988027 h 4315196"/>
                <a:gd name="connsiteX99" fmla="*/ 4495353 w 5621432"/>
                <a:gd name="connsiteY99" fmla="*/ 2035652 h 4315196"/>
                <a:gd name="connsiteX100" fmla="*/ 4533453 w 5621432"/>
                <a:gd name="connsiteY100" fmla="*/ 2016602 h 4315196"/>
                <a:gd name="connsiteX101" fmla="*/ 4523928 w 5621432"/>
                <a:gd name="connsiteY101" fmla="*/ 1959452 h 4315196"/>
                <a:gd name="connsiteX102" fmla="*/ 4562028 w 5621432"/>
                <a:gd name="connsiteY102" fmla="*/ 1911827 h 4315196"/>
                <a:gd name="connsiteX103" fmla="*/ 4562028 w 5621432"/>
                <a:gd name="connsiteY103" fmla="*/ 1835627 h 4315196"/>
                <a:gd name="connsiteX104" fmla="*/ 4619178 w 5621432"/>
                <a:gd name="connsiteY104" fmla="*/ 1788002 h 4315196"/>
                <a:gd name="connsiteX105" fmla="*/ 4600128 w 5621432"/>
                <a:gd name="connsiteY105" fmla="*/ 1759427 h 4315196"/>
                <a:gd name="connsiteX106" fmla="*/ 4657278 w 5621432"/>
                <a:gd name="connsiteY106" fmla="*/ 1711802 h 4315196"/>
                <a:gd name="connsiteX107" fmla="*/ 4666803 w 5621432"/>
                <a:gd name="connsiteY107" fmla="*/ 1673702 h 4315196"/>
                <a:gd name="connsiteX108" fmla="*/ 4733478 w 5621432"/>
                <a:gd name="connsiteY108" fmla="*/ 1664177 h 4315196"/>
                <a:gd name="connsiteX109" fmla="*/ 4771578 w 5621432"/>
                <a:gd name="connsiteY109" fmla="*/ 1635602 h 4315196"/>
                <a:gd name="connsiteX110" fmla="*/ 4819203 w 5621432"/>
                <a:gd name="connsiteY110" fmla="*/ 1587977 h 4315196"/>
                <a:gd name="connsiteX111" fmla="*/ 4800153 w 5621432"/>
                <a:gd name="connsiteY111" fmla="*/ 1559402 h 4315196"/>
                <a:gd name="connsiteX112" fmla="*/ 4723953 w 5621432"/>
                <a:gd name="connsiteY112" fmla="*/ 1483202 h 4315196"/>
                <a:gd name="connsiteX113" fmla="*/ 4685853 w 5621432"/>
                <a:gd name="connsiteY113" fmla="*/ 1435577 h 4315196"/>
                <a:gd name="connsiteX114" fmla="*/ 4723953 w 5621432"/>
                <a:gd name="connsiteY114" fmla="*/ 1416527 h 4315196"/>
                <a:gd name="connsiteX115" fmla="*/ 4733478 w 5621432"/>
                <a:gd name="connsiteY115" fmla="*/ 1378427 h 4315196"/>
                <a:gd name="connsiteX116" fmla="*/ 4762053 w 5621432"/>
                <a:gd name="connsiteY116" fmla="*/ 1321277 h 4315196"/>
                <a:gd name="connsiteX117" fmla="*/ 4883954 w 5621432"/>
                <a:gd name="connsiteY117" fmla="*/ 1335209 h 4315196"/>
                <a:gd name="connsiteX118" fmla="*/ 4855623 w 5621432"/>
                <a:gd name="connsiteY118" fmla="*/ 1317774 h 4315196"/>
                <a:gd name="connsiteX119" fmla="*/ 4618931 w 5621432"/>
                <a:gd name="connsiteY119" fmla="*/ 1263151 h 4315196"/>
                <a:gd name="connsiteX120" fmla="*/ 4382239 w 5621432"/>
                <a:gd name="connsiteY120" fmla="*/ 1208528 h 4315196"/>
                <a:gd name="connsiteX121" fmla="*/ 4086374 w 5621432"/>
                <a:gd name="connsiteY121" fmla="*/ 990037 h 4315196"/>
                <a:gd name="connsiteX122" fmla="*/ 3849683 w 5621432"/>
                <a:gd name="connsiteY122" fmla="*/ 1044660 h 4315196"/>
                <a:gd name="connsiteX123" fmla="*/ 3790510 w 5621432"/>
                <a:gd name="connsiteY123" fmla="*/ 935415 h 4315196"/>
                <a:gd name="connsiteX124" fmla="*/ 3672164 w 5621432"/>
                <a:gd name="connsiteY124" fmla="*/ 880792 h 4315196"/>
                <a:gd name="connsiteX125" fmla="*/ 3494645 w 5621432"/>
                <a:gd name="connsiteY125" fmla="*/ 1099283 h 4315196"/>
                <a:gd name="connsiteX126" fmla="*/ 3198780 w 5621432"/>
                <a:gd name="connsiteY126" fmla="*/ 1044660 h 4315196"/>
                <a:gd name="connsiteX127" fmla="*/ 3080434 w 5621432"/>
                <a:gd name="connsiteY127" fmla="*/ 935415 h 4315196"/>
                <a:gd name="connsiteX128" fmla="*/ 3078456 w 5621432"/>
                <a:gd name="connsiteY128" fmla="*/ 929936 h 4315196"/>
                <a:gd name="connsiteX129" fmla="*/ 3195340 w 5621432"/>
                <a:gd name="connsiteY129" fmla="*/ 1037832 h 4315196"/>
                <a:gd name="connsiteX130" fmla="*/ 3491205 w 5621432"/>
                <a:gd name="connsiteY130" fmla="*/ 1092455 h 4315196"/>
                <a:gd name="connsiteX131" fmla="*/ 2545655 w 5621432"/>
                <a:gd name="connsiteY131" fmla="*/ 328411 h 4315196"/>
                <a:gd name="connsiteX132" fmla="*/ 2840302 w 5621432"/>
                <a:gd name="connsiteY132" fmla="*/ 491605 h 4315196"/>
                <a:gd name="connsiteX133" fmla="*/ 2958648 w 5621432"/>
                <a:gd name="connsiteY133" fmla="*/ 491605 h 4315196"/>
                <a:gd name="connsiteX134" fmla="*/ 2958648 w 5621432"/>
                <a:gd name="connsiteY134" fmla="*/ 498433 h 4315196"/>
                <a:gd name="connsiteX135" fmla="*/ 2843742 w 5621432"/>
                <a:gd name="connsiteY135" fmla="*/ 498433 h 4315196"/>
                <a:gd name="connsiteX136" fmla="*/ 2547877 w 5621432"/>
                <a:gd name="connsiteY136" fmla="*/ 334565 h 4315196"/>
                <a:gd name="connsiteX137" fmla="*/ 177347 w 5621432"/>
                <a:gd name="connsiteY137" fmla="*/ 327896 h 4315196"/>
                <a:gd name="connsiteX138" fmla="*/ 180959 w 5621432"/>
                <a:gd name="connsiteY138" fmla="*/ 334565 h 4315196"/>
                <a:gd name="connsiteX139" fmla="*/ 62613 w 5621432"/>
                <a:gd name="connsiteY139" fmla="*/ 443810 h 4315196"/>
                <a:gd name="connsiteX140" fmla="*/ 3440 w 5621432"/>
                <a:gd name="connsiteY140" fmla="*/ 662301 h 4315196"/>
                <a:gd name="connsiteX141" fmla="*/ 3440 w 5621432"/>
                <a:gd name="connsiteY141" fmla="*/ 711683 h 4315196"/>
                <a:gd name="connsiteX142" fmla="*/ 0 w 5621432"/>
                <a:gd name="connsiteY142" fmla="*/ 710096 h 4315196"/>
                <a:gd name="connsiteX143" fmla="*/ 0 w 5621432"/>
                <a:gd name="connsiteY143" fmla="*/ 655473 h 4315196"/>
                <a:gd name="connsiteX144" fmla="*/ 59173 w 5621432"/>
                <a:gd name="connsiteY144" fmla="*/ 436982 h 4315196"/>
                <a:gd name="connsiteX145" fmla="*/ 2485265 w 5621432"/>
                <a:gd name="connsiteY145" fmla="*/ 163868 h 4315196"/>
                <a:gd name="connsiteX146" fmla="*/ 2487869 w 5621432"/>
                <a:gd name="connsiteY146" fmla="*/ 171082 h 4315196"/>
                <a:gd name="connsiteX147" fmla="*/ 2370359 w 5621432"/>
                <a:gd name="connsiteY147" fmla="*/ 225319 h 4315196"/>
                <a:gd name="connsiteX148" fmla="*/ 2192840 w 5621432"/>
                <a:gd name="connsiteY148" fmla="*/ 225319 h 4315196"/>
                <a:gd name="connsiteX149" fmla="*/ 2192840 w 5621432"/>
                <a:gd name="connsiteY149" fmla="*/ 279942 h 4315196"/>
                <a:gd name="connsiteX150" fmla="*/ 2252013 w 5621432"/>
                <a:gd name="connsiteY150" fmla="*/ 498433 h 4315196"/>
                <a:gd name="connsiteX151" fmla="*/ 2133667 w 5621432"/>
                <a:gd name="connsiteY151" fmla="*/ 662301 h 4315196"/>
                <a:gd name="connsiteX152" fmla="*/ 1896975 w 5621432"/>
                <a:gd name="connsiteY152" fmla="*/ 607678 h 4315196"/>
                <a:gd name="connsiteX153" fmla="*/ 1660283 w 5621432"/>
                <a:gd name="connsiteY153" fmla="*/ 662301 h 4315196"/>
                <a:gd name="connsiteX154" fmla="*/ 1601110 w 5621432"/>
                <a:gd name="connsiteY154" fmla="*/ 880792 h 4315196"/>
                <a:gd name="connsiteX155" fmla="*/ 1305245 w 5621432"/>
                <a:gd name="connsiteY155" fmla="*/ 880792 h 4315196"/>
                <a:gd name="connsiteX156" fmla="*/ 1186899 w 5621432"/>
                <a:gd name="connsiteY156" fmla="*/ 771546 h 4315196"/>
                <a:gd name="connsiteX157" fmla="*/ 1127727 w 5621432"/>
                <a:gd name="connsiteY157" fmla="*/ 716924 h 4315196"/>
                <a:gd name="connsiteX158" fmla="*/ 1127727 w 5621432"/>
                <a:gd name="connsiteY158" fmla="*/ 771546 h 4315196"/>
                <a:gd name="connsiteX159" fmla="*/ 950208 w 5621432"/>
                <a:gd name="connsiteY159" fmla="*/ 826169 h 4315196"/>
                <a:gd name="connsiteX160" fmla="*/ 772689 w 5621432"/>
                <a:gd name="connsiteY160" fmla="*/ 553056 h 4315196"/>
                <a:gd name="connsiteX161" fmla="*/ 654343 w 5621432"/>
                <a:gd name="connsiteY161" fmla="*/ 553056 h 4315196"/>
                <a:gd name="connsiteX162" fmla="*/ 654343 w 5621432"/>
                <a:gd name="connsiteY162" fmla="*/ 546228 h 4315196"/>
                <a:gd name="connsiteX163" fmla="*/ 769249 w 5621432"/>
                <a:gd name="connsiteY163" fmla="*/ 546228 h 4315196"/>
                <a:gd name="connsiteX164" fmla="*/ 946768 w 5621432"/>
                <a:gd name="connsiteY164" fmla="*/ 819341 h 4315196"/>
                <a:gd name="connsiteX165" fmla="*/ 1124286 w 5621432"/>
                <a:gd name="connsiteY165" fmla="*/ 764718 h 4315196"/>
                <a:gd name="connsiteX166" fmla="*/ 1124286 w 5621432"/>
                <a:gd name="connsiteY166" fmla="*/ 710096 h 4315196"/>
                <a:gd name="connsiteX167" fmla="*/ 1183459 w 5621432"/>
                <a:gd name="connsiteY167" fmla="*/ 764718 h 4315196"/>
                <a:gd name="connsiteX168" fmla="*/ 1301805 w 5621432"/>
                <a:gd name="connsiteY168" fmla="*/ 873964 h 4315196"/>
                <a:gd name="connsiteX169" fmla="*/ 1597670 w 5621432"/>
                <a:gd name="connsiteY169" fmla="*/ 873964 h 4315196"/>
                <a:gd name="connsiteX170" fmla="*/ 1656843 w 5621432"/>
                <a:gd name="connsiteY170" fmla="*/ 655473 h 4315196"/>
                <a:gd name="connsiteX171" fmla="*/ 1893535 w 5621432"/>
                <a:gd name="connsiteY171" fmla="*/ 600850 h 4315196"/>
                <a:gd name="connsiteX172" fmla="*/ 2130227 w 5621432"/>
                <a:gd name="connsiteY172" fmla="*/ 655473 h 4315196"/>
                <a:gd name="connsiteX173" fmla="*/ 2248573 w 5621432"/>
                <a:gd name="connsiteY173" fmla="*/ 491605 h 4315196"/>
                <a:gd name="connsiteX174" fmla="*/ 2189400 w 5621432"/>
                <a:gd name="connsiteY174" fmla="*/ 273114 h 4315196"/>
                <a:gd name="connsiteX175" fmla="*/ 2189400 w 5621432"/>
                <a:gd name="connsiteY175" fmla="*/ 218491 h 4315196"/>
                <a:gd name="connsiteX176" fmla="*/ 2366919 w 5621432"/>
                <a:gd name="connsiteY176" fmla="*/ 218491 h 4315196"/>
                <a:gd name="connsiteX177" fmla="*/ 118346 w 5621432"/>
                <a:gd name="connsiteY177" fmla="*/ 0 h 4315196"/>
                <a:gd name="connsiteX178" fmla="*/ 236692 w 5621432"/>
                <a:gd name="connsiteY178" fmla="*/ 0 h 4315196"/>
                <a:gd name="connsiteX179" fmla="*/ 295865 w 5621432"/>
                <a:gd name="connsiteY179" fmla="*/ 109246 h 4315196"/>
                <a:gd name="connsiteX180" fmla="*/ 473384 w 5621432"/>
                <a:gd name="connsiteY180" fmla="*/ 109246 h 4315196"/>
                <a:gd name="connsiteX181" fmla="*/ 650903 w 5621432"/>
                <a:gd name="connsiteY181" fmla="*/ 273114 h 4315196"/>
                <a:gd name="connsiteX182" fmla="*/ 650903 w 5621432"/>
                <a:gd name="connsiteY182" fmla="*/ 276766 h 4315196"/>
                <a:gd name="connsiteX183" fmla="*/ 476824 w 5621432"/>
                <a:gd name="connsiteY183" fmla="*/ 116074 h 4315196"/>
                <a:gd name="connsiteX184" fmla="*/ 299305 w 5621432"/>
                <a:gd name="connsiteY184" fmla="*/ 116074 h 4315196"/>
                <a:gd name="connsiteX185" fmla="*/ 240132 w 5621432"/>
                <a:gd name="connsiteY185" fmla="*/ 6828 h 4315196"/>
                <a:gd name="connsiteX186" fmla="*/ 121786 w 5621432"/>
                <a:gd name="connsiteY186" fmla="*/ 6828 h 4315196"/>
                <a:gd name="connsiteX187" fmla="*/ 121786 w 5621432"/>
                <a:gd name="connsiteY187" fmla="*/ 224842 h 4315196"/>
                <a:gd name="connsiteX188" fmla="*/ 118346 w 5621432"/>
                <a:gd name="connsiteY188"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5621432" h="4315196">
                  <a:moveTo>
                    <a:pt x="1597670" y="4265814"/>
                  </a:moveTo>
                  <a:lnTo>
                    <a:pt x="1601110" y="4267402"/>
                  </a:lnTo>
                  <a:lnTo>
                    <a:pt x="1601110" y="4315196"/>
                  </a:lnTo>
                  <a:lnTo>
                    <a:pt x="1597670" y="4315196"/>
                  </a:lnTo>
                  <a:close/>
                  <a:moveTo>
                    <a:pt x="1479324" y="3933314"/>
                  </a:moveTo>
                  <a:lnTo>
                    <a:pt x="1482764" y="3939665"/>
                  </a:lnTo>
                  <a:lnTo>
                    <a:pt x="1482764" y="4207538"/>
                  </a:lnTo>
                  <a:lnTo>
                    <a:pt x="1479324" y="4205951"/>
                  </a:lnTo>
                  <a:close/>
                  <a:moveTo>
                    <a:pt x="3551353" y="3386610"/>
                  </a:moveTo>
                  <a:lnTo>
                    <a:pt x="3727897" y="3386610"/>
                  </a:lnTo>
                  <a:lnTo>
                    <a:pt x="3729746" y="3393438"/>
                  </a:lnTo>
                  <a:lnTo>
                    <a:pt x="3553818" y="3393438"/>
                  </a:lnTo>
                  <a:close/>
                  <a:moveTo>
                    <a:pt x="1005046" y="3223568"/>
                  </a:moveTo>
                  <a:lnTo>
                    <a:pt x="1009381" y="3229570"/>
                  </a:lnTo>
                  <a:lnTo>
                    <a:pt x="951103" y="3283367"/>
                  </a:lnTo>
                  <a:lnTo>
                    <a:pt x="946768" y="3277364"/>
                  </a:lnTo>
                  <a:close/>
                  <a:moveTo>
                    <a:pt x="2899475" y="3120324"/>
                  </a:moveTo>
                  <a:lnTo>
                    <a:pt x="2902915" y="3120324"/>
                  </a:lnTo>
                  <a:lnTo>
                    <a:pt x="2902915" y="3443350"/>
                  </a:lnTo>
                  <a:lnTo>
                    <a:pt x="2899475" y="3441233"/>
                  </a:lnTo>
                  <a:close/>
                  <a:moveTo>
                    <a:pt x="532481" y="1695265"/>
                  </a:moveTo>
                  <a:lnTo>
                    <a:pt x="535997" y="1700133"/>
                  </a:lnTo>
                  <a:lnTo>
                    <a:pt x="477156" y="3221001"/>
                  </a:lnTo>
                  <a:lnTo>
                    <a:pt x="473384" y="3222742"/>
                  </a:lnTo>
                  <a:close/>
                  <a:moveTo>
                    <a:pt x="531945" y="1475097"/>
                  </a:moveTo>
                  <a:lnTo>
                    <a:pt x="535997" y="1481642"/>
                  </a:lnTo>
                  <a:lnTo>
                    <a:pt x="418770" y="1535749"/>
                  </a:lnTo>
                  <a:lnTo>
                    <a:pt x="414211" y="1529437"/>
                  </a:lnTo>
                  <a:close/>
                  <a:moveTo>
                    <a:pt x="295865" y="932240"/>
                  </a:moveTo>
                  <a:lnTo>
                    <a:pt x="299305" y="935415"/>
                  </a:lnTo>
                  <a:lnTo>
                    <a:pt x="299305" y="1098012"/>
                  </a:lnTo>
                  <a:lnTo>
                    <a:pt x="295865" y="1092455"/>
                  </a:lnTo>
                  <a:close/>
                  <a:moveTo>
                    <a:pt x="3668724" y="873964"/>
                  </a:moveTo>
                  <a:lnTo>
                    <a:pt x="3787070" y="928587"/>
                  </a:lnTo>
                  <a:lnTo>
                    <a:pt x="3846243" y="1037832"/>
                  </a:lnTo>
                  <a:lnTo>
                    <a:pt x="4082934" y="983209"/>
                  </a:lnTo>
                  <a:lnTo>
                    <a:pt x="4378799" y="1201700"/>
                  </a:lnTo>
                  <a:lnTo>
                    <a:pt x="4615491" y="1256323"/>
                  </a:lnTo>
                  <a:lnTo>
                    <a:pt x="4852183" y="1310946"/>
                  </a:lnTo>
                  <a:lnTo>
                    <a:pt x="5207221" y="1529437"/>
                  </a:lnTo>
                  <a:lnTo>
                    <a:pt x="5384740" y="1584060"/>
                  </a:lnTo>
                  <a:lnTo>
                    <a:pt x="5621432" y="1747928"/>
                  </a:lnTo>
                  <a:lnTo>
                    <a:pt x="5621432" y="2021041"/>
                  </a:lnTo>
                  <a:lnTo>
                    <a:pt x="5503086" y="2021041"/>
                  </a:lnTo>
                  <a:lnTo>
                    <a:pt x="5266394" y="2130287"/>
                  </a:lnTo>
                  <a:lnTo>
                    <a:pt x="4911356" y="2130287"/>
                  </a:lnTo>
                  <a:lnTo>
                    <a:pt x="4793010" y="2239532"/>
                  </a:lnTo>
                  <a:lnTo>
                    <a:pt x="4793010" y="2294155"/>
                  </a:lnTo>
                  <a:lnTo>
                    <a:pt x="4852183" y="2403401"/>
                  </a:lnTo>
                  <a:lnTo>
                    <a:pt x="4852183" y="2458023"/>
                  </a:lnTo>
                  <a:lnTo>
                    <a:pt x="4793010" y="2567269"/>
                  </a:lnTo>
                  <a:lnTo>
                    <a:pt x="4852183" y="2567269"/>
                  </a:lnTo>
                  <a:lnTo>
                    <a:pt x="5148048" y="2895005"/>
                  </a:lnTo>
                  <a:lnTo>
                    <a:pt x="5207221" y="3113496"/>
                  </a:lnTo>
                  <a:lnTo>
                    <a:pt x="5148048" y="3277364"/>
                  </a:lnTo>
                  <a:lnTo>
                    <a:pt x="5148048" y="3331987"/>
                  </a:lnTo>
                  <a:lnTo>
                    <a:pt x="5088875" y="3441233"/>
                  </a:lnTo>
                  <a:lnTo>
                    <a:pt x="4970529" y="3441233"/>
                  </a:lnTo>
                  <a:lnTo>
                    <a:pt x="4911356" y="3331987"/>
                  </a:lnTo>
                  <a:lnTo>
                    <a:pt x="4852183" y="3331987"/>
                  </a:lnTo>
                  <a:lnTo>
                    <a:pt x="4674664" y="2949628"/>
                  </a:lnTo>
                  <a:lnTo>
                    <a:pt x="4497145" y="2949628"/>
                  </a:lnTo>
                  <a:lnTo>
                    <a:pt x="4378799" y="2840382"/>
                  </a:lnTo>
                  <a:lnTo>
                    <a:pt x="4319626" y="2895005"/>
                  </a:lnTo>
                  <a:lnTo>
                    <a:pt x="4260454" y="3113496"/>
                  </a:lnTo>
                  <a:lnTo>
                    <a:pt x="4082934" y="3004251"/>
                  </a:lnTo>
                  <a:lnTo>
                    <a:pt x="4082934" y="3168119"/>
                  </a:lnTo>
                  <a:lnTo>
                    <a:pt x="3964589" y="3222742"/>
                  </a:lnTo>
                  <a:lnTo>
                    <a:pt x="3905416" y="3168119"/>
                  </a:lnTo>
                  <a:lnTo>
                    <a:pt x="3787070" y="3168119"/>
                  </a:lnTo>
                  <a:lnTo>
                    <a:pt x="3734248" y="3151866"/>
                  </a:lnTo>
                  <a:lnTo>
                    <a:pt x="3723828" y="3131027"/>
                  </a:lnTo>
                  <a:lnTo>
                    <a:pt x="3638103" y="3035777"/>
                  </a:lnTo>
                  <a:lnTo>
                    <a:pt x="3561903" y="3073877"/>
                  </a:lnTo>
                  <a:lnTo>
                    <a:pt x="3495228" y="2997677"/>
                  </a:lnTo>
                  <a:lnTo>
                    <a:pt x="3438078" y="2892902"/>
                  </a:lnTo>
                  <a:lnTo>
                    <a:pt x="3323778" y="2854802"/>
                  </a:lnTo>
                  <a:lnTo>
                    <a:pt x="3285678" y="2778602"/>
                  </a:lnTo>
                  <a:lnTo>
                    <a:pt x="3266628" y="2673827"/>
                  </a:lnTo>
                  <a:lnTo>
                    <a:pt x="3342828" y="2607152"/>
                  </a:lnTo>
                  <a:lnTo>
                    <a:pt x="3457128" y="2530952"/>
                  </a:lnTo>
                  <a:lnTo>
                    <a:pt x="3428553" y="2435702"/>
                  </a:lnTo>
                  <a:lnTo>
                    <a:pt x="3352353" y="2349977"/>
                  </a:lnTo>
                  <a:lnTo>
                    <a:pt x="3466653" y="2302352"/>
                  </a:lnTo>
                  <a:lnTo>
                    <a:pt x="3466653" y="2254727"/>
                  </a:lnTo>
                  <a:lnTo>
                    <a:pt x="3580953" y="2235677"/>
                  </a:lnTo>
                  <a:lnTo>
                    <a:pt x="3733353" y="2340452"/>
                  </a:lnTo>
                  <a:lnTo>
                    <a:pt x="3800028" y="2330927"/>
                  </a:lnTo>
                  <a:lnTo>
                    <a:pt x="3923853" y="2283302"/>
                  </a:lnTo>
                  <a:lnTo>
                    <a:pt x="3961953" y="2369027"/>
                  </a:lnTo>
                  <a:lnTo>
                    <a:pt x="4038153" y="2426177"/>
                  </a:lnTo>
                  <a:lnTo>
                    <a:pt x="4123878" y="2407127"/>
                  </a:lnTo>
                  <a:lnTo>
                    <a:pt x="4200078" y="2340452"/>
                  </a:lnTo>
                  <a:lnTo>
                    <a:pt x="4247703" y="2216627"/>
                  </a:lnTo>
                  <a:lnTo>
                    <a:pt x="4285803" y="2149952"/>
                  </a:lnTo>
                  <a:lnTo>
                    <a:pt x="4257228" y="2092802"/>
                  </a:lnTo>
                  <a:lnTo>
                    <a:pt x="4304853" y="2016602"/>
                  </a:lnTo>
                  <a:lnTo>
                    <a:pt x="4371528" y="2026127"/>
                  </a:lnTo>
                  <a:lnTo>
                    <a:pt x="4447728" y="1988027"/>
                  </a:lnTo>
                  <a:lnTo>
                    <a:pt x="4495353" y="2035652"/>
                  </a:lnTo>
                  <a:lnTo>
                    <a:pt x="4533453" y="2016602"/>
                  </a:lnTo>
                  <a:lnTo>
                    <a:pt x="4523928" y="1959452"/>
                  </a:lnTo>
                  <a:lnTo>
                    <a:pt x="4562028" y="1911827"/>
                  </a:lnTo>
                  <a:lnTo>
                    <a:pt x="4562028" y="1835627"/>
                  </a:lnTo>
                  <a:lnTo>
                    <a:pt x="4619178" y="1788002"/>
                  </a:lnTo>
                  <a:lnTo>
                    <a:pt x="4600128" y="1759427"/>
                  </a:lnTo>
                  <a:lnTo>
                    <a:pt x="4657278" y="1711802"/>
                  </a:lnTo>
                  <a:lnTo>
                    <a:pt x="4666803" y="1673702"/>
                  </a:lnTo>
                  <a:lnTo>
                    <a:pt x="4733478" y="1664177"/>
                  </a:lnTo>
                  <a:lnTo>
                    <a:pt x="4771578" y="1635602"/>
                  </a:lnTo>
                  <a:lnTo>
                    <a:pt x="4819203" y="1587977"/>
                  </a:lnTo>
                  <a:lnTo>
                    <a:pt x="4800153" y="1559402"/>
                  </a:lnTo>
                  <a:lnTo>
                    <a:pt x="4723953" y="1483202"/>
                  </a:lnTo>
                  <a:lnTo>
                    <a:pt x="4685853" y="1435577"/>
                  </a:lnTo>
                  <a:lnTo>
                    <a:pt x="4723953" y="1416527"/>
                  </a:lnTo>
                  <a:lnTo>
                    <a:pt x="4733478" y="1378427"/>
                  </a:lnTo>
                  <a:lnTo>
                    <a:pt x="4762053" y="1321277"/>
                  </a:lnTo>
                  <a:lnTo>
                    <a:pt x="4883954" y="1335209"/>
                  </a:lnTo>
                  <a:lnTo>
                    <a:pt x="4855623" y="1317774"/>
                  </a:lnTo>
                  <a:lnTo>
                    <a:pt x="4618931" y="1263151"/>
                  </a:lnTo>
                  <a:lnTo>
                    <a:pt x="4382239" y="1208528"/>
                  </a:lnTo>
                  <a:lnTo>
                    <a:pt x="4086374" y="990037"/>
                  </a:lnTo>
                  <a:lnTo>
                    <a:pt x="3849683" y="1044660"/>
                  </a:lnTo>
                  <a:lnTo>
                    <a:pt x="3790510" y="935415"/>
                  </a:lnTo>
                  <a:lnTo>
                    <a:pt x="3672164" y="880792"/>
                  </a:lnTo>
                  <a:lnTo>
                    <a:pt x="3494645" y="1099283"/>
                  </a:lnTo>
                  <a:lnTo>
                    <a:pt x="3198780" y="1044660"/>
                  </a:lnTo>
                  <a:lnTo>
                    <a:pt x="3080434" y="935415"/>
                  </a:lnTo>
                  <a:lnTo>
                    <a:pt x="3078456" y="929936"/>
                  </a:lnTo>
                  <a:lnTo>
                    <a:pt x="3195340" y="1037832"/>
                  </a:lnTo>
                  <a:lnTo>
                    <a:pt x="3491205" y="1092455"/>
                  </a:lnTo>
                  <a:close/>
                  <a:moveTo>
                    <a:pt x="2545655" y="328411"/>
                  </a:moveTo>
                  <a:lnTo>
                    <a:pt x="2840302" y="491605"/>
                  </a:lnTo>
                  <a:lnTo>
                    <a:pt x="2958648" y="491605"/>
                  </a:lnTo>
                  <a:lnTo>
                    <a:pt x="2958648" y="498433"/>
                  </a:lnTo>
                  <a:lnTo>
                    <a:pt x="2843742" y="498433"/>
                  </a:lnTo>
                  <a:lnTo>
                    <a:pt x="2547877" y="334565"/>
                  </a:lnTo>
                  <a:close/>
                  <a:moveTo>
                    <a:pt x="177347" y="327896"/>
                  </a:moveTo>
                  <a:lnTo>
                    <a:pt x="180959" y="334565"/>
                  </a:lnTo>
                  <a:lnTo>
                    <a:pt x="62613" y="443810"/>
                  </a:lnTo>
                  <a:lnTo>
                    <a:pt x="3440" y="662301"/>
                  </a:lnTo>
                  <a:lnTo>
                    <a:pt x="3440" y="711683"/>
                  </a:lnTo>
                  <a:lnTo>
                    <a:pt x="0" y="710096"/>
                  </a:lnTo>
                  <a:lnTo>
                    <a:pt x="0" y="655473"/>
                  </a:lnTo>
                  <a:lnTo>
                    <a:pt x="59173" y="436982"/>
                  </a:lnTo>
                  <a:close/>
                  <a:moveTo>
                    <a:pt x="2485265" y="163868"/>
                  </a:moveTo>
                  <a:lnTo>
                    <a:pt x="2487869" y="171082"/>
                  </a:lnTo>
                  <a:lnTo>
                    <a:pt x="2370359" y="225319"/>
                  </a:lnTo>
                  <a:lnTo>
                    <a:pt x="2192840" y="225319"/>
                  </a:lnTo>
                  <a:lnTo>
                    <a:pt x="2192840" y="279942"/>
                  </a:lnTo>
                  <a:lnTo>
                    <a:pt x="2252013" y="498433"/>
                  </a:lnTo>
                  <a:lnTo>
                    <a:pt x="2133667" y="662301"/>
                  </a:lnTo>
                  <a:lnTo>
                    <a:pt x="1896975" y="607678"/>
                  </a:lnTo>
                  <a:lnTo>
                    <a:pt x="1660283" y="662301"/>
                  </a:lnTo>
                  <a:lnTo>
                    <a:pt x="1601110" y="880792"/>
                  </a:lnTo>
                  <a:lnTo>
                    <a:pt x="1305245" y="880792"/>
                  </a:lnTo>
                  <a:lnTo>
                    <a:pt x="1186899" y="771546"/>
                  </a:lnTo>
                  <a:lnTo>
                    <a:pt x="1127727" y="716924"/>
                  </a:lnTo>
                  <a:lnTo>
                    <a:pt x="1127727" y="771546"/>
                  </a:lnTo>
                  <a:lnTo>
                    <a:pt x="950208" y="826169"/>
                  </a:lnTo>
                  <a:lnTo>
                    <a:pt x="772689" y="553056"/>
                  </a:lnTo>
                  <a:lnTo>
                    <a:pt x="654343" y="553056"/>
                  </a:lnTo>
                  <a:lnTo>
                    <a:pt x="654343" y="546228"/>
                  </a:lnTo>
                  <a:lnTo>
                    <a:pt x="769249" y="546228"/>
                  </a:lnTo>
                  <a:lnTo>
                    <a:pt x="946768" y="819341"/>
                  </a:lnTo>
                  <a:lnTo>
                    <a:pt x="1124286" y="764718"/>
                  </a:lnTo>
                  <a:lnTo>
                    <a:pt x="1124286"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close/>
                  <a:moveTo>
                    <a:pt x="118346" y="0"/>
                  </a:moveTo>
                  <a:lnTo>
                    <a:pt x="236692" y="0"/>
                  </a:lnTo>
                  <a:lnTo>
                    <a:pt x="295865" y="109246"/>
                  </a:lnTo>
                  <a:lnTo>
                    <a:pt x="473384" y="109246"/>
                  </a:lnTo>
                  <a:lnTo>
                    <a:pt x="650903" y="273114"/>
                  </a:lnTo>
                  <a:lnTo>
                    <a:pt x="650903" y="276766"/>
                  </a:lnTo>
                  <a:lnTo>
                    <a:pt x="476824" y="116074"/>
                  </a:lnTo>
                  <a:lnTo>
                    <a:pt x="299305" y="116074"/>
                  </a:lnTo>
                  <a:lnTo>
                    <a:pt x="240132" y="6828"/>
                  </a:lnTo>
                  <a:lnTo>
                    <a:pt x="121786" y="6828"/>
                  </a:lnTo>
                  <a:lnTo>
                    <a:pt x="121786" y="224842"/>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0" name="任意多边形 39"/>
            <p:cNvSpPr>
              <a:spLocks/>
            </p:cNvSpPr>
            <p:nvPr/>
          </p:nvSpPr>
          <p:spPr bwMode="gray">
            <a:xfrm>
              <a:off x="9111767" y="2418720"/>
              <a:ext cx="1135640" cy="1075443"/>
            </a:xfrm>
            <a:custGeom>
              <a:avLst/>
              <a:gdLst>
                <a:gd name="connsiteX0" fmla="*/ 118346 w 4880514"/>
                <a:gd name="connsiteY0" fmla="*/ 0 h 4315196"/>
                <a:gd name="connsiteX1" fmla="*/ 236692 w 4880514"/>
                <a:gd name="connsiteY1" fmla="*/ 0 h 4315196"/>
                <a:gd name="connsiteX2" fmla="*/ 295865 w 4880514"/>
                <a:gd name="connsiteY2" fmla="*/ 109246 h 4315196"/>
                <a:gd name="connsiteX3" fmla="*/ 473384 w 4880514"/>
                <a:gd name="connsiteY3" fmla="*/ 109246 h 4315196"/>
                <a:gd name="connsiteX4" fmla="*/ 650903 w 4880514"/>
                <a:gd name="connsiteY4" fmla="*/ 273114 h 4315196"/>
                <a:gd name="connsiteX5" fmla="*/ 650903 w 4880514"/>
                <a:gd name="connsiteY5" fmla="*/ 546228 h 4315196"/>
                <a:gd name="connsiteX6" fmla="*/ 769249 w 4880514"/>
                <a:gd name="connsiteY6" fmla="*/ 546228 h 4315196"/>
                <a:gd name="connsiteX7" fmla="*/ 946768 w 4880514"/>
                <a:gd name="connsiteY7" fmla="*/ 819341 h 4315196"/>
                <a:gd name="connsiteX8" fmla="*/ 1124287 w 4880514"/>
                <a:gd name="connsiteY8" fmla="*/ 764718 h 4315196"/>
                <a:gd name="connsiteX9" fmla="*/ 1124287 w 4880514"/>
                <a:gd name="connsiteY9" fmla="*/ 710096 h 4315196"/>
                <a:gd name="connsiteX10" fmla="*/ 1183459 w 4880514"/>
                <a:gd name="connsiteY10" fmla="*/ 764718 h 4315196"/>
                <a:gd name="connsiteX11" fmla="*/ 1301805 w 4880514"/>
                <a:gd name="connsiteY11" fmla="*/ 873964 h 4315196"/>
                <a:gd name="connsiteX12" fmla="*/ 1597670 w 4880514"/>
                <a:gd name="connsiteY12" fmla="*/ 873964 h 4315196"/>
                <a:gd name="connsiteX13" fmla="*/ 1656843 w 4880514"/>
                <a:gd name="connsiteY13" fmla="*/ 655473 h 4315196"/>
                <a:gd name="connsiteX14" fmla="*/ 1893535 w 4880514"/>
                <a:gd name="connsiteY14" fmla="*/ 600850 h 4315196"/>
                <a:gd name="connsiteX15" fmla="*/ 2130227 w 4880514"/>
                <a:gd name="connsiteY15" fmla="*/ 655473 h 4315196"/>
                <a:gd name="connsiteX16" fmla="*/ 2248573 w 4880514"/>
                <a:gd name="connsiteY16" fmla="*/ 491605 h 4315196"/>
                <a:gd name="connsiteX17" fmla="*/ 2189400 w 4880514"/>
                <a:gd name="connsiteY17" fmla="*/ 273114 h 4315196"/>
                <a:gd name="connsiteX18" fmla="*/ 2189400 w 4880514"/>
                <a:gd name="connsiteY18" fmla="*/ 218491 h 4315196"/>
                <a:gd name="connsiteX19" fmla="*/ 2366919 w 4880514"/>
                <a:gd name="connsiteY19" fmla="*/ 218491 h 4315196"/>
                <a:gd name="connsiteX20" fmla="*/ 2485265 w 4880514"/>
                <a:gd name="connsiteY20" fmla="*/ 163868 h 4315196"/>
                <a:gd name="connsiteX21" fmla="*/ 2544437 w 4880514"/>
                <a:gd name="connsiteY21" fmla="*/ 327737 h 4315196"/>
                <a:gd name="connsiteX22" fmla="*/ 2840302 w 4880514"/>
                <a:gd name="connsiteY22" fmla="*/ 491605 h 4315196"/>
                <a:gd name="connsiteX23" fmla="*/ 2958648 w 4880514"/>
                <a:gd name="connsiteY23" fmla="*/ 491605 h 4315196"/>
                <a:gd name="connsiteX24" fmla="*/ 2958648 w 4880514"/>
                <a:gd name="connsiteY24" fmla="*/ 600850 h 4315196"/>
                <a:gd name="connsiteX25" fmla="*/ 3076994 w 4880514"/>
                <a:gd name="connsiteY25" fmla="*/ 928587 h 4315196"/>
                <a:gd name="connsiteX26" fmla="*/ 3195340 w 4880514"/>
                <a:gd name="connsiteY26" fmla="*/ 1037832 h 4315196"/>
                <a:gd name="connsiteX27" fmla="*/ 3491205 w 4880514"/>
                <a:gd name="connsiteY27" fmla="*/ 1092455 h 4315196"/>
                <a:gd name="connsiteX28" fmla="*/ 3668724 w 4880514"/>
                <a:gd name="connsiteY28" fmla="*/ 873964 h 4315196"/>
                <a:gd name="connsiteX29" fmla="*/ 3787070 w 4880514"/>
                <a:gd name="connsiteY29" fmla="*/ 928587 h 4315196"/>
                <a:gd name="connsiteX30" fmla="*/ 3846243 w 4880514"/>
                <a:gd name="connsiteY30" fmla="*/ 1037832 h 4315196"/>
                <a:gd name="connsiteX31" fmla="*/ 4082934 w 4880514"/>
                <a:gd name="connsiteY31" fmla="*/ 983209 h 4315196"/>
                <a:gd name="connsiteX32" fmla="*/ 4378799 w 4880514"/>
                <a:gd name="connsiteY32" fmla="*/ 1201700 h 4315196"/>
                <a:gd name="connsiteX33" fmla="*/ 4615491 w 4880514"/>
                <a:gd name="connsiteY33" fmla="*/ 1256323 h 4315196"/>
                <a:gd name="connsiteX34" fmla="*/ 4852183 w 4880514"/>
                <a:gd name="connsiteY34" fmla="*/ 1310946 h 4315196"/>
                <a:gd name="connsiteX35" fmla="*/ 4880514 w 4880514"/>
                <a:gd name="connsiteY35" fmla="*/ 1328381 h 4315196"/>
                <a:gd name="connsiteX36" fmla="*/ 4758613 w 4880514"/>
                <a:gd name="connsiteY36" fmla="*/ 1314449 h 4315196"/>
                <a:gd name="connsiteX37" fmla="*/ 4730038 w 4880514"/>
                <a:gd name="connsiteY37" fmla="*/ 1371599 h 4315196"/>
                <a:gd name="connsiteX38" fmla="*/ 4720513 w 4880514"/>
                <a:gd name="connsiteY38" fmla="*/ 1409699 h 4315196"/>
                <a:gd name="connsiteX39" fmla="*/ 4682413 w 4880514"/>
                <a:gd name="connsiteY39" fmla="*/ 1428749 h 4315196"/>
                <a:gd name="connsiteX40" fmla="*/ 4720513 w 4880514"/>
                <a:gd name="connsiteY40" fmla="*/ 1476374 h 4315196"/>
                <a:gd name="connsiteX41" fmla="*/ 4796713 w 4880514"/>
                <a:gd name="connsiteY41" fmla="*/ 1552574 h 4315196"/>
                <a:gd name="connsiteX42" fmla="*/ 4815763 w 4880514"/>
                <a:gd name="connsiteY42" fmla="*/ 1581149 h 4315196"/>
                <a:gd name="connsiteX43" fmla="*/ 4768138 w 4880514"/>
                <a:gd name="connsiteY43" fmla="*/ 1628774 h 4315196"/>
                <a:gd name="connsiteX44" fmla="*/ 4730038 w 4880514"/>
                <a:gd name="connsiteY44" fmla="*/ 1657349 h 4315196"/>
                <a:gd name="connsiteX45" fmla="*/ 4663363 w 4880514"/>
                <a:gd name="connsiteY45" fmla="*/ 1666874 h 4315196"/>
                <a:gd name="connsiteX46" fmla="*/ 4653838 w 4880514"/>
                <a:gd name="connsiteY46" fmla="*/ 1704974 h 4315196"/>
                <a:gd name="connsiteX47" fmla="*/ 4596688 w 4880514"/>
                <a:gd name="connsiteY47" fmla="*/ 1752599 h 4315196"/>
                <a:gd name="connsiteX48" fmla="*/ 4615738 w 4880514"/>
                <a:gd name="connsiteY48" fmla="*/ 1781174 h 4315196"/>
                <a:gd name="connsiteX49" fmla="*/ 4558588 w 4880514"/>
                <a:gd name="connsiteY49" fmla="*/ 1828799 h 4315196"/>
                <a:gd name="connsiteX50" fmla="*/ 4558588 w 4880514"/>
                <a:gd name="connsiteY50" fmla="*/ 1904999 h 4315196"/>
                <a:gd name="connsiteX51" fmla="*/ 4520488 w 4880514"/>
                <a:gd name="connsiteY51" fmla="*/ 1952624 h 4315196"/>
                <a:gd name="connsiteX52" fmla="*/ 4530013 w 4880514"/>
                <a:gd name="connsiteY52" fmla="*/ 2009774 h 4315196"/>
                <a:gd name="connsiteX53" fmla="*/ 4491913 w 4880514"/>
                <a:gd name="connsiteY53" fmla="*/ 2028824 h 4315196"/>
                <a:gd name="connsiteX54" fmla="*/ 4444288 w 4880514"/>
                <a:gd name="connsiteY54" fmla="*/ 1981199 h 4315196"/>
                <a:gd name="connsiteX55" fmla="*/ 4368088 w 4880514"/>
                <a:gd name="connsiteY55" fmla="*/ 2019299 h 4315196"/>
                <a:gd name="connsiteX56" fmla="*/ 4301413 w 4880514"/>
                <a:gd name="connsiteY56" fmla="*/ 2009774 h 4315196"/>
                <a:gd name="connsiteX57" fmla="*/ 4253788 w 4880514"/>
                <a:gd name="connsiteY57" fmla="*/ 2085974 h 4315196"/>
                <a:gd name="connsiteX58" fmla="*/ 4282363 w 4880514"/>
                <a:gd name="connsiteY58" fmla="*/ 2143124 h 4315196"/>
                <a:gd name="connsiteX59" fmla="*/ 4244263 w 4880514"/>
                <a:gd name="connsiteY59" fmla="*/ 2209799 h 4315196"/>
                <a:gd name="connsiteX60" fmla="*/ 4196638 w 4880514"/>
                <a:gd name="connsiteY60" fmla="*/ 2333624 h 4315196"/>
                <a:gd name="connsiteX61" fmla="*/ 4120438 w 4880514"/>
                <a:gd name="connsiteY61" fmla="*/ 2400299 h 4315196"/>
                <a:gd name="connsiteX62" fmla="*/ 4034713 w 4880514"/>
                <a:gd name="connsiteY62" fmla="*/ 2419349 h 4315196"/>
                <a:gd name="connsiteX63" fmla="*/ 3958513 w 4880514"/>
                <a:gd name="connsiteY63" fmla="*/ 2362199 h 4315196"/>
                <a:gd name="connsiteX64" fmla="*/ 3920413 w 4880514"/>
                <a:gd name="connsiteY64" fmla="*/ 2276474 h 4315196"/>
                <a:gd name="connsiteX65" fmla="*/ 3796588 w 4880514"/>
                <a:gd name="connsiteY65" fmla="*/ 2324099 h 4315196"/>
                <a:gd name="connsiteX66" fmla="*/ 3729913 w 4880514"/>
                <a:gd name="connsiteY66" fmla="*/ 2333624 h 4315196"/>
                <a:gd name="connsiteX67" fmla="*/ 3577513 w 4880514"/>
                <a:gd name="connsiteY67" fmla="*/ 2228849 h 4315196"/>
                <a:gd name="connsiteX68" fmla="*/ 3463213 w 4880514"/>
                <a:gd name="connsiteY68" fmla="*/ 2247899 h 4315196"/>
                <a:gd name="connsiteX69" fmla="*/ 3463213 w 4880514"/>
                <a:gd name="connsiteY69" fmla="*/ 2295524 h 4315196"/>
                <a:gd name="connsiteX70" fmla="*/ 3348913 w 4880514"/>
                <a:gd name="connsiteY70" fmla="*/ 2343149 h 4315196"/>
                <a:gd name="connsiteX71" fmla="*/ 3425113 w 4880514"/>
                <a:gd name="connsiteY71" fmla="*/ 2428874 h 4315196"/>
                <a:gd name="connsiteX72" fmla="*/ 3453688 w 4880514"/>
                <a:gd name="connsiteY72" fmla="*/ 2524124 h 4315196"/>
                <a:gd name="connsiteX73" fmla="*/ 3339388 w 4880514"/>
                <a:gd name="connsiteY73" fmla="*/ 2600324 h 4315196"/>
                <a:gd name="connsiteX74" fmla="*/ 3263188 w 4880514"/>
                <a:gd name="connsiteY74" fmla="*/ 2666999 h 4315196"/>
                <a:gd name="connsiteX75" fmla="*/ 3282238 w 4880514"/>
                <a:gd name="connsiteY75" fmla="*/ 2771774 h 4315196"/>
                <a:gd name="connsiteX76" fmla="*/ 3320338 w 4880514"/>
                <a:gd name="connsiteY76" fmla="*/ 2847974 h 4315196"/>
                <a:gd name="connsiteX77" fmla="*/ 3434638 w 4880514"/>
                <a:gd name="connsiteY77" fmla="*/ 2886074 h 4315196"/>
                <a:gd name="connsiteX78" fmla="*/ 3491788 w 4880514"/>
                <a:gd name="connsiteY78" fmla="*/ 2990849 h 4315196"/>
                <a:gd name="connsiteX79" fmla="*/ 3558463 w 4880514"/>
                <a:gd name="connsiteY79" fmla="*/ 3067049 h 4315196"/>
                <a:gd name="connsiteX80" fmla="*/ 3634663 w 4880514"/>
                <a:gd name="connsiteY80" fmla="*/ 3028949 h 4315196"/>
                <a:gd name="connsiteX81" fmla="*/ 3720388 w 4880514"/>
                <a:gd name="connsiteY81" fmla="*/ 3124199 h 4315196"/>
                <a:gd name="connsiteX82" fmla="*/ 3734217 w 4880514"/>
                <a:gd name="connsiteY82" fmla="*/ 3151856 h 4315196"/>
                <a:gd name="connsiteX83" fmla="*/ 3609551 w 4880514"/>
                <a:gd name="connsiteY83" fmla="*/ 3113496 h 4315196"/>
                <a:gd name="connsiteX84" fmla="*/ 3491205 w 4880514"/>
                <a:gd name="connsiteY84" fmla="*/ 3222742 h 4315196"/>
                <a:gd name="connsiteX85" fmla="*/ 3550378 w 4880514"/>
                <a:gd name="connsiteY85" fmla="*/ 3386610 h 4315196"/>
                <a:gd name="connsiteX86" fmla="*/ 3727897 w 4880514"/>
                <a:gd name="connsiteY86" fmla="*/ 3386610 h 4315196"/>
                <a:gd name="connsiteX87" fmla="*/ 3787070 w 4880514"/>
                <a:gd name="connsiteY87" fmla="*/ 3605101 h 4315196"/>
                <a:gd name="connsiteX88" fmla="*/ 3372859 w 4880514"/>
                <a:gd name="connsiteY88" fmla="*/ 3605101 h 4315196"/>
                <a:gd name="connsiteX89" fmla="*/ 3254513 w 4880514"/>
                <a:gd name="connsiteY89" fmla="*/ 3441233 h 4315196"/>
                <a:gd name="connsiteX90" fmla="*/ 3076994 w 4880514"/>
                <a:gd name="connsiteY90" fmla="*/ 3550478 h 4315196"/>
                <a:gd name="connsiteX91" fmla="*/ 2899475 w 4880514"/>
                <a:gd name="connsiteY91" fmla="*/ 3441233 h 4315196"/>
                <a:gd name="connsiteX92" fmla="*/ 2899475 w 4880514"/>
                <a:gd name="connsiteY92" fmla="*/ 3113496 h 4315196"/>
                <a:gd name="connsiteX93" fmla="*/ 2662783 w 4880514"/>
                <a:gd name="connsiteY93" fmla="*/ 3113496 h 4315196"/>
                <a:gd name="connsiteX94" fmla="*/ 2662783 w 4880514"/>
                <a:gd name="connsiteY94" fmla="*/ 3331987 h 4315196"/>
                <a:gd name="connsiteX95" fmla="*/ 2485265 w 4880514"/>
                <a:gd name="connsiteY95" fmla="*/ 3386610 h 4315196"/>
                <a:gd name="connsiteX96" fmla="*/ 2485265 w 4880514"/>
                <a:gd name="connsiteY96" fmla="*/ 3441233 h 4315196"/>
                <a:gd name="connsiteX97" fmla="*/ 2307746 w 4880514"/>
                <a:gd name="connsiteY97" fmla="*/ 3659723 h 4315196"/>
                <a:gd name="connsiteX98" fmla="*/ 2189400 w 4880514"/>
                <a:gd name="connsiteY98" fmla="*/ 3659723 h 4315196"/>
                <a:gd name="connsiteX99" fmla="*/ 2189400 w 4880514"/>
                <a:gd name="connsiteY99" fmla="*/ 4315196 h 4315196"/>
                <a:gd name="connsiteX100" fmla="*/ 2011881 w 4880514"/>
                <a:gd name="connsiteY100" fmla="*/ 4315196 h 4315196"/>
                <a:gd name="connsiteX101" fmla="*/ 1952708 w 4880514"/>
                <a:gd name="connsiteY101" fmla="*/ 4205951 h 4315196"/>
                <a:gd name="connsiteX102" fmla="*/ 1834362 w 4880514"/>
                <a:gd name="connsiteY102" fmla="*/ 4315196 h 4315196"/>
                <a:gd name="connsiteX103" fmla="*/ 1597670 w 4880514"/>
                <a:gd name="connsiteY103" fmla="*/ 4315196 h 4315196"/>
                <a:gd name="connsiteX104" fmla="*/ 1597670 w 4880514"/>
                <a:gd name="connsiteY104" fmla="*/ 4260574 h 4315196"/>
                <a:gd name="connsiteX105" fmla="*/ 1479324 w 4880514"/>
                <a:gd name="connsiteY105" fmla="*/ 4205951 h 4315196"/>
                <a:gd name="connsiteX106" fmla="*/ 1479324 w 4880514"/>
                <a:gd name="connsiteY106" fmla="*/ 3932837 h 4315196"/>
                <a:gd name="connsiteX107" fmla="*/ 1183459 w 4880514"/>
                <a:gd name="connsiteY107" fmla="*/ 3386610 h 4315196"/>
                <a:gd name="connsiteX108" fmla="*/ 1065114 w 4880514"/>
                <a:gd name="connsiteY108" fmla="*/ 3386610 h 4315196"/>
                <a:gd name="connsiteX109" fmla="*/ 1065114 w 4880514"/>
                <a:gd name="connsiteY109" fmla="*/ 3441233 h 4315196"/>
                <a:gd name="connsiteX110" fmla="*/ 946768 w 4880514"/>
                <a:gd name="connsiteY110" fmla="*/ 3277364 h 4315196"/>
                <a:gd name="connsiteX111" fmla="*/ 1005941 w 4880514"/>
                <a:gd name="connsiteY111" fmla="*/ 3222742 h 4315196"/>
                <a:gd name="connsiteX112" fmla="*/ 769249 w 4880514"/>
                <a:gd name="connsiteY112" fmla="*/ 2895005 h 4315196"/>
                <a:gd name="connsiteX113" fmla="*/ 650903 w 4880514"/>
                <a:gd name="connsiteY113" fmla="*/ 2949628 h 4315196"/>
                <a:gd name="connsiteX114" fmla="*/ 591730 w 4880514"/>
                <a:gd name="connsiteY114" fmla="*/ 3168119 h 4315196"/>
                <a:gd name="connsiteX115" fmla="*/ 473384 w 4880514"/>
                <a:gd name="connsiteY115" fmla="*/ 3222742 h 4315196"/>
                <a:gd name="connsiteX116" fmla="*/ 532557 w 4880514"/>
                <a:gd name="connsiteY116" fmla="*/ 1693305 h 4315196"/>
                <a:gd name="connsiteX117" fmla="*/ 414211 w 4880514"/>
                <a:gd name="connsiteY117" fmla="*/ 1529437 h 4315196"/>
                <a:gd name="connsiteX118" fmla="*/ 532557 w 4880514"/>
                <a:gd name="connsiteY118" fmla="*/ 1474814 h 4315196"/>
                <a:gd name="connsiteX119" fmla="*/ 295865 w 4880514"/>
                <a:gd name="connsiteY119" fmla="*/ 1092455 h 4315196"/>
                <a:gd name="connsiteX120" fmla="*/ 295865 w 4880514"/>
                <a:gd name="connsiteY120" fmla="*/ 928587 h 4315196"/>
                <a:gd name="connsiteX121" fmla="*/ 118346 w 4880514"/>
                <a:gd name="connsiteY121" fmla="*/ 764718 h 4315196"/>
                <a:gd name="connsiteX122" fmla="*/ 0 w 4880514"/>
                <a:gd name="connsiteY122" fmla="*/ 710096 h 4315196"/>
                <a:gd name="connsiteX123" fmla="*/ 0 w 4880514"/>
                <a:gd name="connsiteY123" fmla="*/ 655473 h 4315196"/>
                <a:gd name="connsiteX124" fmla="*/ 59173 w 4880514"/>
                <a:gd name="connsiteY124" fmla="*/ 436982 h 4315196"/>
                <a:gd name="connsiteX125" fmla="*/ 177519 w 4880514"/>
                <a:gd name="connsiteY125" fmla="*/ 327737 h 4315196"/>
                <a:gd name="connsiteX126" fmla="*/ 118346 w 4880514"/>
                <a:gd name="connsiteY126"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4880514" h="4315196">
                  <a:moveTo>
                    <a:pt x="118346" y="0"/>
                  </a:moveTo>
                  <a:lnTo>
                    <a:pt x="236692" y="0"/>
                  </a:lnTo>
                  <a:lnTo>
                    <a:pt x="295865" y="109246"/>
                  </a:lnTo>
                  <a:lnTo>
                    <a:pt x="473384" y="109246"/>
                  </a:lnTo>
                  <a:lnTo>
                    <a:pt x="650903" y="273114"/>
                  </a:lnTo>
                  <a:lnTo>
                    <a:pt x="650903" y="546228"/>
                  </a:lnTo>
                  <a:lnTo>
                    <a:pt x="769249" y="546228"/>
                  </a:lnTo>
                  <a:lnTo>
                    <a:pt x="946768" y="819341"/>
                  </a:lnTo>
                  <a:lnTo>
                    <a:pt x="1124287" y="764718"/>
                  </a:lnTo>
                  <a:lnTo>
                    <a:pt x="1124287"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lnTo>
                    <a:pt x="2485265" y="163868"/>
                  </a:lnTo>
                  <a:lnTo>
                    <a:pt x="2544437" y="327737"/>
                  </a:lnTo>
                  <a:lnTo>
                    <a:pt x="2840302" y="491605"/>
                  </a:lnTo>
                  <a:lnTo>
                    <a:pt x="2958648" y="491605"/>
                  </a:lnTo>
                  <a:lnTo>
                    <a:pt x="2958648" y="600850"/>
                  </a:lnTo>
                  <a:lnTo>
                    <a:pt x="3076994" y="928587"/>
                  </a:lnTo>
                  <a:lnTo>
                    <a:pt x="3195340" y="1037832"/>
                  </a:lnTo>
                  <a:lnTo>
                    <a:pt x="3491205" y="1092455"/>
                  </a:lnTo>
                  <a:lnTo>
                    <a:pt x="3668724" y="873964"/>
                  </a:lnTo>
                  <a:lnTo>
                    <a:pt x="3787070" y="928587"/>
                  </a:lnTo>
                  <a:lnTo>
                    <a:pt x="3846243" y="1037832"/>
                  </a:lnTo>
                  <a:lnTo>
                    <a:pt x="4082934" y="983209"/>
                  </a:lnTo>
                  <a:lnTo>
                    <a:pt x="4378799" y="1201700"/>
                  </a:lnTo>
                  <a:lnTo>
                    <a:pt x="4615491" y="1256323"/>
                  </a:lnTo>
                  <a:lnTo>
                    <a:pt x="4852183" y="1310946"/>
                  </a:lnTo>
                  <a:lnTo>
                    <a:pt x="4880514" y="1328381"/>
                  </a:lnTo>
                  <a:lnTo>
                    <a:pt x="4758613" y="1314449"/>
                  </a:lnTo>
                  <a:lnTo>
                    <a:pt x="4730038" y="1371599"/>
                  </a:lnTo>
                  <a:lnTo>
                    <a:pt x="4720513" y="1409699"/>
                  </a:lnTo>
                  <a:lnTo>
                    <a:pt x="4682413" y="1428749"/>
                  </a:lnTo>
                  <a:lnTo>
                    <a:pt x="4720513" y="1476374"/>
                  </a:lnTo>
                  <a:lnTo>
                    <a:pt x="4796713" y="1552574"/>
                  </a:lnTo>
                  <a:lnTo>
                    <a:pt x="4815763" y="1581149"/>
                  </a:lnTo>
                  <a:lnTo>
                    <a:pt x="4768138" y="1628774"/>
                  </a:lnTo>
                  <a:lnTo>
                    <a:pt x="4730038" y="1657349"/>
                  </a:lnTo>
                  <a:lnTo>
                    <a:pt x="4663363" y="1666874"/>
                  </a:lnTo>
                  <a:lnTo>
                    <a:pt x="4653838" y="1704974"/>
                  </a:lnTo>
                  <a:lnTo>
                    <a:pt x="4596688" y="1752599"/>
                  </a:lnTo>
                  <a:lnTo>
                    <a:pt x="4615738" y="1781174"/>
                  </a:lnTo>
                  <a:lnTo>
                    <a:pt x="4558588" y="1828799"/>
                  </a:lnTo>
                  <a:lnTo>
                    <a:pt x="4558588" y="1904999"/>
                  </a:lnTo>
                  <a:lnTo>
                    <a:pt x="4520488" y="1952624"/>
                  </a:lnTo>
                  <a:lnTo>
                    <a:pt x="4530013" y="2009774"/>
                  </a:lnTo>
                  <a:lnTo>
                    <a:pt x="4491913" y="2028824"/>
                  </a:lnTo>
                  <a:lnTo>
                    <a:pt x="4444288" y="1981199"/>
                  </a:lnTo>
                  <a:lnTo>
                    <a:pt x="4368088" y="2019299"/>
                  </a:lnTo>
                  <a:lnTo>
                    <a:pt x="4301413" y="2009774"/>
                  </a:lnTo>
                  <a:lnTo>
                    <a:pt x="4253788" y="2085974"/>
                  </a:lnTo>
                  <a:lnTo>
                    <a:pt x="4282363" y="2143124"/>
                  </a:lnTo>
                  <a:lnTo>
                    <a:pt x="4244263" y="2209799"/>
                  </a:lnTo>
                  <a:lnTo>
                    <a:pt x="4196638" y="2333624"/>
                  </a:lnTo>
                  <a:lnTo>
                    <a:pt x="4120438" y="2400299"/>
                  </a:lnTo>
                  <a:lnTo>
                    <a:pt x="4034713" y="2419349"/>
                  </a:lnTo>
                  <a:lnTo>
                    <a:pt x="3958513" y="2362199"/>
                  </a:lnTo>
                  <a:lnTo>
                    <a:pt x="3920413" y="2276474"/>
                  </a:lnTo>
                  <a:lnTo>
                    <a:pt x="3796588" y="2324099"/>
                  </a:lnTo>
                  <a:lnTo>
                    <a:pt x="3729913" y="2333624"/>
                  </a:lnTo>
                  <a:lnTo>
                    <a:pt x="3577513" y="2228849"/>
                  </a:lnTo>
                  <a:lnTo>
                    <a:pt x="3463213" y="2247899"/>
                  </a:lnTo>
                  <a:lnTo>
                    <a:pt x="3463213" y="2295524"/>
                  </a:lnTo>
                  <a:lnTo>
                    <a:pt x="3348913" y="2343149"/>
                  </a:lnTo>
                  <a:lnTo>
                    <a:pt x="3425113" y="2428874"/>
                  </a:lnTo>
                  <a:lnTo>
                    <a:pt x="3453688" y="2524124"/>
                  </a:lnTo>
                  <a:lnTo>
                    <a:pt x="3339388" y="2600324"/>
                  </a:lnTo>
                  <a:lnTo>
                    <a:pt x="3263188" y="2666999"/>
                  </a:lnTo>
                  <a:lnTo>
                    <a:pt x="3282238" y="2771774"/>
                  </a:lnTo>
                  <a:lnTo>
                    <a:pt x="3320338" y="2847974"/>
                  </a:lnTo>
                  <a:lnTo>
                    <a:pt x="3434638" y="2886074"/>
                  </a:lnTo>
                  <a:lnTo>
                    <a:pt x="3491788" y="2990849"/>
                  </a:lnTo>
                  <a:lnTo>
                    <a:pt x="3558463" y="3067049"/>
                  </a:lnTo>
                  <a:lnTo>
                    <a:pt x="3634663" y="3028949"/>
                  </a:lnTo>
                  <a:lnTo>
                    <a:pt x="3720388" y="3124199"/>
                  </a:lnTo>
                  <a:lnTo>
                    <a:pt x="3734217" y="3151856"/>
                  </a:lnTo>
                  <a:lnTo>
                    <a:pt x="3609551" y="3113496"/>
                  </a:lnTo>
                  <a:lnTo>
                    <a:pt x="3491205" y="3222742"/>
                  </a:lnTo>
                  <a:lnTo>
                    <a:pt x="3550378" y="3386610"/>
                  </a:lnTo>
                  <a:lnTo>
                    <a:pt x="3727897" y="3386610"/>
                  </a:lnTo>
                  <a:lnTo>
                    <a:pt x="3787070" y="3605101"/>
                  </a:lnTo>
                  <a:lnTo>
                    <a:pt x="3372859" y="3605101"/>
                  </a:lnTo>
                  <a:lnTo>
                    <a:pt x="3254513" y="3441233"/>
                  </a:lnTo>
                  <a:lnTo>
                    <a:pt x="3076994" y="3550478"/>
                  </a:lnTo>
                  <a:lnTo>
                    <a:pt x="2899475" y="3441233"/>
                  </a:lnTo>
                  <a:lnTo>
                    <a:pt x="2899475" y="3113496"/>
                  </a:lnTo>
                  <a:lnTo>
                    <a:pt x="2662783" y="3113496"/>
                  </a:lnTo>
                  <a:lnTo>
                    <a:pt x="2662783" y="3331987"/>
                  </a:lnTo>
                  <a:lnTo>
                    <a:pt x="2485265" y="3386610"/>
                  </a:lnTo>
                  <a:lnTo>
                    <a:pt x="2485265" y="3441233"/>
                  </a:lnTo>
                  <a:lnTo>
                    <a:pt x="2307746" y="3659723"/>
                  </a:lnTo>
                  <a:lnTo>
                    <a:pt x="2189400" y="3659723"/>
                  </a:lnTo>
                  <a:lnTo>
                    <a:pt x="2189400" y="4315196"/>
                  </a:lnTo>
                  <a:lnTo>
                    <a:pt x="2011881" y="4315196"/>
                  </a:lnTo>
                  <a:lnTo>
                    <a:pt x="1952708" y="4205951"/>
                  </a:lnTo>
                  <a:lnTo>
                    <a:pt x="1834362" y="4315196"/>
                  </a:lnTo>
                  <a:lnTo>
                    <a:pt x="1597670" y="4315196"/>
                  </a:lnTo>
                  <a:lnTo>
                    <a:pt x="1597670" y="4260574"/>
                  </a:lnTo>
                  <a:lnTo>
                    <a:pt x="1479324" y="4205951"/>
                  </a:lnTo>
                  <a:lnTo>
                    <a:pt x="1479324" y="3932837"/>
                  </a:lnTo>
                  <a:lnTo>
                    <a:pt x="1183459" y="3386610"/>
                  </a:lnTo>
                  <a:lnTo>
                    <a:pt x="1065114" y="3386610"/>
                  </a:lnTo>
                  <a:lnTo>
                    <a:pt x="1065114" y="3441233"/>
                  </a:lnTo>
                  <a:lnTo>
                    <a:pt x="946768" y="3277364"/>
                  </a:lnTo>
                  <a:lnTo>
                    <a:pt x="1005941" y="3222742"/>
                  </a:lnTo>
                  <a:lnTo>
                    <a:pt x="769249" y="2895005"/>
                  </a:lnTo>
                  <a:lnTo>
                    <a:pt x="650903" y="2949628"/>
                  </a:lnTo>
                  <a:lnTo>
                    <a:pt x="591730" y="3168119"/>
                  </a:lnTo>
                  <a:lnTo>
                    <a:pt x="473384" y="3222742"/>
                  </a:lnTo>
                  <a:lnTo>
                    <a:pt x="532557" y="1693305"/>
                  </a:lnTo>
                  <a:lnTo>
                    <a:pt x="414211" y="1529437"/>
                  </a:lnTo>
                  <a:lnTo>
                    <a:pt x="532557" y="1474814"/>
                  </a:lnTo>
                  <a:lnTo>
                    <a:pt x="295865" y="1092455"/>
                  </a:lnTo>
                  <a:lnTo>
                    <a:pt x="295865" y="928587"/>
                  </a:lnTo>
                  <a:lnTo>
                    <a:pt x="118346" y="764718"/>
                  </a:lnTo>
                  <a:lnTo>
                    <a:pt x="0" y="710096"/>
                  </a:lnTo>
                  <a:lnTo>
                    <a:pt x="0" y="655473"/>
                  </a:lnTo>
                  <a:lnTo>
                    <a:pt x="59173" y="436982"/>
                  </a:lnTo>
                  <a:lnTo>
                    <a:pt x="177519" y="327737"/>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1" name="Freeform 5"/>
            <p:cNvSpPr>
              <a:spLocks/>
            </p:cNvSpPr>
            <p:nvPr/>
          </p:nvSpPr>
          <p:spPr bwMode="invGray">
            <a:xfrm>
              <a:off x="10219969" y="4369657"/>
              <a:ext cx="305794" cy="275009"/>
            </a:xfrm>
            <a:custGeom>
              <a:avLst/>
              <a:gdLst>
                <a:gd name="T0" fmla="*/ 2147483646 w 177"/>
                <a:gd name="T1" fmla="*/ 2147483646 h 161"/>
                <a:gd name="T2" fmla="*/ 2147483646 w 177"/>
                <a:gd name="T3" fmla="*/ 2147483646 h 161"/>
                <a:gd name="T4" fmla="*/ 2147483646 w 177"/>
                <a:gd name="T5" fmla="*/ 2147483646 h 161"/>
                <a:gd name="T6" fmla="*/ 2147483646 w 177"/>
                <a:gd name="T7" fmla="*/ 2147483646 h 161"/>
                <a:gd name="T8" fmla="*/ 2147483646 w 177"/>
                <a:gd name="T9" fmla="*/ 0 h 161"/>
                <a:gd name="T10" fmla="*/ 2147483646 w 177"/>
                <a:gd name="T11" fmla="*/ 2147483646 h 161"/>
                <a:gd name="T12" fmla="*/ 2147483646 w 177"/>
                <a:gd name="T13" fmla="*/ 0 h 161"/>
                <a:gd name="T14" fmla="*/ 2147483646 w 177"/>
                <a:gd name="T15" fmla="*/ 2147483646 h 161"/>
                <a:gd name="T16" fmla="*/ 2147483646 w 177"/>
                <a:gd name="T17" fmla="*/ 2147483646 h 161"/>
                <a:gd name="T18" fmla="*/ 2147483646 w 177"/>
                <a:gd name="T19" fmla="*/ 2147483646 h 161"/>
                <a:gd name="T20" fmla="*/ 2147483646 w 177"/>
                <a:gd name="T21" fmla="*/ 2147483646 h 161"/>
                <a:gd name="T22" fmla="*/ 2147483646 w 177"/>
                <a:gd name="T23" fmla="*/ 2147483646 h 161"/>
                <a:gd name="T24" fmla="*/ 2147483646 w 177"/>
                <a:gd name="T25" fmla="*/ 2147483646 h 161"/>
                <a:gd name="T26" fmla="*/ 2147483646 w 177"/>
                <a:gd name="T27" fmla="*/ 2147483646 h 161"/>
                <a:gd name="T28" fmla="*/ 2147483646 w 177"/>
                <a:gd name="T29" fmla="*/ 2147483646 h 161"/>
                <a:gd name="T30" fmla="*/ 2147483646 w 177"/>
                <a:gd name="T31" fmla="*/ 2147483646 h 161"/>
                <a:gd name="T32" fmla="*/ 2147483646 w 177"/>
                <a:gd name="T33" fmla="*/ 2147483646 h 161"/>
                <a:gd name="T34" fmla="*/ 2147483646 w 177"/>
                <a:gd name="T35" fmla="*/ 2147483646 h 161"/>
                <a:gd name="T36" fmla="*/ 0 w 177"/>
                <a:gd name="T37" fmla="*/ 2147483646 h 161"/>
                <a:gd name="T38" fmla="*/ 0 w 177"/>
                <a:gd name="T39" fmla="*/ 2147483646 h 161"/>
                <a:gd name="T40" fmla="*/ 2147483646 w 177"/>
                <a:gd name="T41" fmla="*/ 2147483646 h 161"/>
                <a:gd name="T42" fmla="*/ 2147483646 w 177"/>
                <a:gd name="T43" fmla="*/ 2147483646 h 1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77" h="161">
                  <a:moveTo>
                    <a:pt x="48" y="16"/>
                  </a:moveTo>
                  <a:lnTo>
                    <a:pt x="64" y="16"/>
                  </a:lnTo>
                  <a:lnTo>
                    <a:pt x="80" y="8"/>
                  </a:lnTo>
                  <a:lnTo>
                    <a:pt x="96" y="16"/>
                  </a:lnTo>
                  <a:lnTo>
                    <a:pt x="120" y="0"/>
                  </a:lnTo>
                  <a:lnTo>
                    <a:pt x="152" y="8"/>
                  </a:lnTo>
                  <a:lnTo>
                    <a:pt x="168" y="0"/>
                  </a:lnTo>
                  <a:lnTo>
                    <a:pt x="176" y="32"/>
                  </a:lnTo>
                  <a:lnTo>
                    <a:pt x="152" y="48"/>
                  </a:lnTo>
                  <a:lnTo>
                    <a:pt x="144" y="104"/>
                  </a:lnTo>
                  <a:lnTo>
                    <a:pt x="128" y="120"/>
                  </a:lnTo>
                  <a:lnTo>
                    <a:pt x="128" y="144"/>
                  </a:lnTo>
                  <a:lnTo>
                    <a:pt x="104" y="136"/>
                  </a:lnTo>
                  <a:lnTo>
                    <a:pt x="96" y="144"/>
                  </a:lnTo>
                  <a:lnTo>
                    <a:pt x="96" y="160"/>
                  </a:lnTo>
                  <a:lnTo>
                    <a:pt x="80" y="160"/>
                  </a:lnTo>
                  <a:lnTo>
                    <a:pt x="48" y="144"/>
                  </a:lnTo>
                  <a:lnTo>
                    <a:pt x="8" y="136"/>
                  </a:lnTo>
                  <a:lnTo>
                    <a:pt x="0" y="88"/>
                  </a:lnTo>
                  <a:lnTo>
                    <a:pt x="0" y="64"/>
                  </a:lnTo>
                  <a:lnTo>
                    <a:pt x="40" y="32"/>
                  </a:lnTo>
                  <a:lnTo>
                    <a:pt x="48"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2" name="Freeform 7"/>
            <p:cNvSpPr>
              <a:spLocks/>
            </p:cNvSpPr>
            <p:nvPr/>
          </p:nvSpPr>
          <p:spPr bwMode="invGray">
            <a:xfrm>
              <a:off x="11319093" y="-120090"/>
              <a:ext cx="1220288" cy="1192734"/>
            </a:xfrm>
            <a:custGeom>
              <a:avLst/>
              <a:gdLst>
                <a:gd name="T0" fmla="*/ 2147483646 w 705"/>
                <a:gd name="T1" fmla="*/ 2147483646 h 697"/>
                <a:gd name="T2" fmla="*/ 2147483646 w 705"/>
                <a:gd name="T3" fmla="*/ 2147483646 h 697"/>
                <a:gd name="T4" fmla="*/ 2147483646 w 705"/>
                <a:gd name="T5" fmla="*/ 2147483646 h 697"/>
                <a:gd name="T6" fmla="*/ 2147483646 w 705"/>
                <a:gd name="T7" fmla="*/ 2147483646 h 697"/>
                <a:gd name="T8" fmla="*/ 2147483646 w 705"/>
                <a:gd name="T9" fmla="*/ 2147483646 h 697"/>
                <a:gd name="T10" fmla="*/ 2147483646 w 705"/>
                <a:gd name="T11" fmla="*/ 2147483646 h 697"/>
                <a:gd name="T12" fmla="*/ 2147483646 w 705"/>
                <a:gd name="T13" fmla="*/ 2147483646 h 697"/>
                <a:gd name="T14" fmla="*/ 2147483646 w 705"/>
                <a:gd name="T15" fmla="*/ 2147483646 h 697"/>
                <a:gd name="T16" fmla="*/ 2147483646 w 705"/>
                <a:gd name="T17" fmla="*/ 2147483646 h 697"/>
                <a:gd name="T18" fmla="*/ 2147483646 w 705"/>
                <a:gd name="T19" fmla="*/ 2147483646 h 697"/>
                <a:gd name="T20" fmla="*/ 2147483646 w 705"/>
                <a:gd name="T21" fmla="*/ 2147483646 h 697"/>
                <a:gd name="T22" fmla="*/ 2147483646 w 705"/>
                <a:gd name="T23" fmla="*/ 2147483646 h 697"/>
                <a:gd name="T24" fmla="*/ 2147483646 w 705"/>
                <a:gd name="T25" fmla="*/ 2147483646 h 697"/>
                <a:gd name="T26" fmla="*/ 2147483646 w 705"/>
                <a:gd name="T27" fmla="*/ 2147483646 h 697"/>
                <a:gd name="T28" fmla="*/ 2147483646 w 705"/>
                <a:gd name="T29" fmla="*/ 2147483646 h 697"/>
                <a:gd name="T30" fmla="*/ 2147483646 w 705"/>
                <a:gd name="T31" fmla="*/ 2147483646 h 697"/>
                <a:gd name="T32" fmla="*/ 2147483646 w 705"/>
                <a:gd name="T33" fmla="*/ 2147483646 h 697"/>
                <a:gd name="T34" fmla="*/ 2147483646 w 705"/>
                <a:gd name="T35" fmla="*/ 2147483646 h 697"/>
                <a:gd name="T36" fmla="*/ 2147483646 w 705"/>
                <a:gd name="T37" fmla="*/ 2147483646 h 697"/>
                <a:gd name="T38" fmla="*/ 2147483646 w 705"/>
                <a:gd name="T39" fmla="*/ 2147483646 h 697"/>
                <a:gd name="T40" fmla="*/ 2147483646 w 705"/>
                <a:gd name="T41" fmla="*/ 2147483646 h 697"/>
                <a:gd name="T42" fmla="*/ 2147483646 w 705"/>
                <a:gd name="T43" fmla="*/ 2147483646 h 697"/>
                <a:gd name="T44" fmla="*/ 2147483646 w 705"/>
                <a:gd name="T45" fmla="*/ 2147483646 h 697"/>
                <a:gd name="T46" fmla="*/ 2147483646 w 705"/>
                <a:gd name="T47" fmla="*/ 2147483646 h 697"/>
                <a:gd name="T48" fmla="*/ 2147483646 w 705"/>
                <a:gd name="T49" fmla="*/ 2147483646 h 697"/>
                <a:gd name="T50" fmla="*/ 2147483646 w 705"/>
                <a:gd name="T51" fmla="*/ 2147483646 h 697"/>
                <a:gd name="T52" fmla="*/ 2147483646 w 705"/>
                <a:gd name="T53" fmla="*/ 2147483646 h 697"/>
                <a:gd name="T54" fmla="*/ 2147483646 w 705"/>
                <a:gd name="T55" fmla="*/ 2147483646 h 697"/>
                <a:gd name="T56" fmla="*/ 2147483646 w 705"/>
                <a:gd name="T57" fmla="*/ 2147483646 h 697"/>
                <a:gd name="T58" fmla="*/ 2147483646 w 705"/>
                <a:gd name="T59" fmla="*/ 2147483646 h 697"/>
                <a:gd name="T60" fmla="*/ 2147483646 w 705"/>
                <a:gd name="T61" fmla="*/ 2147483646 h 697"/>
                <a:gd name="T62" fmla="*/ 2147483646 w 705"/>
                <a:gd name="T63" fmla="*/ 2147483646 h 697"/>
                <a:gd name="T64" fmla="*/ 2147483646 w 705"/>
                <a:gd name="T65" fmla="*/ 2147483646 h 697"/>
                <a:gd name="T66" fmla="*/ 2147483646 w 705"/>
                <a:gd name="T67" fmla="*/ 2147483646 h 697"/>
                <a:gd name="T68" fmla="*/ 2147483646 w 705"/>
                <a:gd name="T69" fmla="*/ 2147483646 h 697"/>
                <a:gd name="T70" fmla="*/ 2147483646 w 705"/>
                <a:gd name="T71" fmla="*/ 2147483646 h 697"/>
                <a:gd name="T72" fmla="*/ 2147483646 w 705"/>
                <a:gd name="T73" fmla="*/ 2147483646 h 697"/>
                <a:gd name="T74" fmla="*/ 2147483646 w 705"/>
                <a:gd name="T75" fmla="*/ 2147483646 h 69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05" h="697">
                  <a:moveTo>
                    <a:pt x="8" y="32"/>
                  </a:moveTo>
                  <a:lnTo>
                    <a:pt x="16" y="64"/>
                  </a:lnTo>
                  <a:lnTo>
                    <a:pt x="0" y="96"/>
                  </a:lnTo>
                  <a:lnTo>
                    <a:pt x="32" y="104"/>
                  </a:lnTo>
                  <a:lnTo>
                    <a:pt x="48" y="88"/>
                  </a:lnTo>
                  <a:lnTo>
                    <a:pt x="72" y="104"/>
                  </a:lnTo>
                  <a:lnTo>
                    <a:pt x="88" y="152"/>
                  </a:lnTo>
                  <a:lnTo>
                    <a:pt x="104" y="176"/>
                  </a:lnTo>
                  <a:lnTo>
                    <a:pt x="144" y="160"/>
                  </a:lnTo>
                  <a:lnTo>
                    <a:pt x="160" y="160"/>
                  </a:lnTo>
                  <a:lnTo>
                    <a:pt x="192" y="128"/>
                  </a:lnTo>
                  <a:lnTo>
                    <a:pt x="232" y="168"/>
                  </a:lnTo>
                  <a:lnTo>
                    <a:pt x="208" y="248"/>
                  </a:lnTo>
                  <a:lnTo>
                    <a:pt x="216" y="312"/>
                  </a:lnTo>
                  <a:lnTo>
                    <a:pt x="192" y="336"/>
                  </a:lnTo>
                  <a:lnTo>
                    <a:pt x="192" y="392"/>
                  </a:lnTo>
                  <a:lnTo>
                    <a:pt x="176" y="368"/>
                  </a:lnTo>
                  <a:lnTo>
                    <a:pt x="104" y="464"/>
                  </a:lnTo>
                  <a:lnTo>
                    <a:pt x="128" y="504"/>
                  </a:lnTo>
                  <a:lnTo>
                    <a:pt x="152" y="488"/>
                  </a:lnTo>
                  <a:lnTo>
                    <a:pt x="160" y="504"/>
                  </a:lnTo>
                  <a:lnTo>
                    <a:pt x="136" y="520"/>
                  </a:lnTo>
                  <a:lnTo>
                    <a:pt x="136" y="544"/>
                  </a:lnTo>
                  <a:lnTo>
                    <a:pt x="176" y="544"/>
                  </a:lnTo>
                  <a:lnTo>
                    <a:pt x="192" y="536"/>
                  </a:lnTo>
                  <a:lnTo>
                    <a:pt x="192" y="576"/>
                  </a:lnTo>
                  <a:lnTo>
                    <a:pt x="232" y="600"/>
                  </a:lnTo>
                  <a:lnTo>
                    <a:pt x="288" y="584"/>
                  </a:lnTo>
                  <a:lnTo>
                    <a:pt x="288" y="608"/>
                  </a:lnTo>
                  <a:lnTo>
                    <a:pt x="320" y="592"/>
                  </a:lnTo>
                  <a:lnTo>
                    <a:pt x="368" y="640"/>
                  </a:lnTo>
                  <a:lnTo>
                    <a:pt x="384" y="640"/>
                  </a:lnTo>
                  <a:lnTo>
                    <a:pt x="400" y="672"/>
                  </a:lnTo>
                  <a:lnTo>
                    <a:pt x="424" y="664"/>
                  </a:lnTo>
                  <a:lnTo>
                    <a:pt x="424" y="632"/>
                  </a:lnTo>
                  <a:lnTo>
                    <a:pt x="432" y="624"/>
                  </a:lnTo>
                  <a:lnTo>
                    <a:pt x="432" y="664"/>
                  </a:lnTo>
                  <a:lnTo>
                    <a:pt x="480" y="696"/>
                  </a:lnTo>
                  <a:lnTo>
                    <a:pt x="488" y="672"/>
                  </a:lnTo>
                  <a:lnTo>
                    <a:pt x="496" y="680"/>
                  </a:lnTo>
                  <a:lnTo>
                    <a:pt x="528" y="648"/>
                  </a:lnTo>
                  <a:lnTo>
                    <a:pt x="552" y="680"/>
                  </a:lnTo>
                  <a:lnTo>
                    <a:pt x="600" y="680"/>
                  </a:lnTo>
                  <a:lnTo>
                    <a:pt x="592" y="632"/>
                  </a:lnTo>
                  <a:lnTo>
                    <a:pt x="568" y="576"/>
                  </a:lnTo>
                  <a:lnTo>
                    <a:pt x="600" y="528"/>
                  </a:lnTo>
                  <a:lnTo>
                    <a:pt x="632" y="520"/>
                  </a:lnTo>
                  <a:lnTo>
                    <a:pt x="664" y="536"/>
                  </a:lnTo>
                  <a:lnTo>
                    <a:pt x="688" y="424"/>
                  </a:lnTo>
                  <a:lnTo>
                    <a:pt x="680" y="344"/>
                  </a:lnTo>
                  <a:lnTo>
                    <a:pt x="696" y="328"/>
                  </a:lnTo>
                  <a:lnTo>
                    <a:pt x="696" y="296"/>
                  </a:lnTo>
                  <a:lnTo>
                    <a:pt x="680" y="288"/>
                  </a:lnTo>
                  <a:lnTo>
                    <a:pt x="704" y="256"/>
                  </a:lnTo>
                  <a:lnTo>
                    <a:pt x="680" y="256"/>
                  </a:lnTo>
                  <a:lnTo>
                    <a:pt x="608" y="320"/>
                  </a:lnTo>
                  <a:lnTo>
                    <a:pt x="608" y="336"/>
                  </a:lnTo>
                  <a:lnTo>
                    <a:pt x="560" y="360"/>
                  </a:lnTo>
                  <a:lnTo>
                    <a:pt x="520" y="360"/>
                  </a:lnTo>
                  <a:lnTo>
                    <a:pt x="488" y="304"/>
                  </a:lnTo>
                  <a:lnTo>
                    <a:pt x="488" y="280"/>
                  </a:lnTo>
                  <a:lnTo>
                    <a:pt x="440" y="280"/>
                  </a:lnTo>
                  <a:lnTo>
                    <a:pt x="416" y="256"/>
                  </a:lnTo>
                  <a:lnTo>
                    <a:pt x="376" y="256"/>
                  </a:lnTo>
                  <a:lnTo>
                    <a:pt x="376" y="240"/>
                  </a:lnTo>
                  <a:lnTo>
                    <a:pt x="360" y="240"/>
                  </a:lnTo>
                  <a:lnTo>
                    <a:pt x="360" y="256"/>
                  </a:lnTo>
                  <a:lnTo>
                    <a:pt x="336" y="248"/>
                  </a:lnTo>
                  <a:lnTo>
                    <a:pt x="296" y="176"/>
                  </a:lnTo>
                  <a:lnTo>
                    <a:pt x="264" y="128"/>
                  </a:lnTo>
                  <a:lnTo>
                    <a:pt x="248" y="104"/>
                  </a:lnTo>
                  <a:lnTo>
                    <a:pt x="248" y="88"/>
                  </a:lnTo>
                  <a:lnTo>
                    <a:pt x="200" y="24"/>
                  </a:lnTo>
                  <a:lnTo>
                    <a:pt x="144" y="24"/>
                  </a:lnTo>
                  <a:lnTo>
                    <a:pt x="104" y="0"/>
                  </a:lnTo>
                  <a:lnTo>
                    <a:pt x="16" y="16"/>
                  </a:lnTo>
                  <a:lnTo>
                    <a:pt x="8" y="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3" name="Freeform 8"/>
            <p:cNvSpPr>
              <a:spLocks/>
            </p:cNvSpPr>
            <p:nvPr/>
          </p:nvSpPr>
          <p:spPr bwMode="invGray">
            <a:xfrm>
              <a:off x="11441699" y="797635"/>
              <a:ext cx="915936" cy="687521"/>
            </a:xfrm>
            <a:custGeom>
              <a:avLst/>
              <a:gdLst>
                <a:gd name="T0" fmla="*/ 2147483646 w 529"/>
                <a:gd name="T1" fmla="*/ 2147483646 h 401"/>
                <a:gd name="T2" fmla="*/ 2147483646 w 529"/>
                <a:gd name="T3" fmla="*/ 2147483646 h 401"/>
                <a:gd name="T4" fmla="*/ 2147483646 w 529"/>
                <a:gd name="T5" fmla="*/ 2147483646 h 401"/>
                <a:gd name="T6" fmla="*/ 2147483646 w 529"/>
                <a:gd name="T7" fmla="*/ 2147483646 h 401"/>
                <a:gd name="T8" fmla="*/ 2147483646 w 529"/>
                <a:gd name="T9" fmla="*/ 2147483646 h 401"/>
                <a:gd name="T10" fmla="*/ 2147483646 w 529"/>
                <a:gd name="T11" fmla="*/ 2147483646 h 401"/>
                <a:gd name="T12" fmla="*/ 2147483646 w 529"/>
                <a:gd name="T13" fmla="*/ 2147483646 h 401"/>
                <a:gd name="T14" fmla="*/ 2147483646 w 529"/>
                <a:gd name="T15" fmla="*/ 2147483646 h 401"/>
                <a:gd name="T16" fmla="*/ 2147483646 w 529"/>
                <a:gd name="T17" fmla="*/ 2147483646 h 401"/>
                <a:gd name="T18" fmla="*/ 2147483646 w 529"/>
                <a:gd name="T19" fmla="*/ 2147483646 h 401"/>
                <a:gd name="T20" fmla="*/ 2147483646 w 529"/>
                <a:gd name="T21" fmla="*/ 2147483646 h 401"/>
                <a:gd name="T22" fmla="*/ 2147483646 w 529"/>
                <a:gd name="T23" fmla="*/ 2147483646 h 401"/>
                <a:gd name="T24" fmla="*/ 2147483646 w 529"/>
                <a:gd name="T25" fmla="*/ 2147483646 h 401"/>
                <a:gd name="T26" fmla="*/ 2147483646 w 529"/>
                <a:gd name="T27" fmla="*/ 2147483646 h 401"/>
                <a:gd name="T28" fmla="*/ 2147483646 w 529"/>
                <a:gd name="T29" fmla="*/ 2147483646 h 401"/>
                <a:gd name="T30" fmla="*/ 2147483646 w 529"/>
                <a:gd name="T31" fmla="*/ 2147483646 h 401"/>
                <a:gd name="T32" fmla="*/ 2147483646 w 529"/>
                <a:gd name="T33" fmla="*/ 2147483646 h 401"/>
                <a:gd name="T34" fmla="*/ 2147483646 w 529"/>
                <a:gd name="T35" fmla="*/ 2147483646 h 401"/>
                <a:gd name="T36" fmla="*/ 2147483646 w 529"/>
                <a:gd name="T37" fmla="*/ 0 h 401"/>
                <a:gd name="T38" fmla="*/ 2147483646 w 529"/>
                <a:gd name="T39" fmla="*/ 2147483646 h 401"/>
                <a:gd name="T40" fmla="*/ 2147483646 w 529"/>
                <a:gd name="T41" fmla="*/ 2147483646 h 401"/>
                <a:gd name="T42" fmla="*/ 2147483646 w 529"/>
                <a:gd name="T43" fmla="*/ 2147483646 h 401"/>
                <a:gd name="T44" fmla="*/ 2147483646 w 529"/>
                <a:gd name="T45" fmla="*/ 2147483646 h 401"/>
                <a:gd name="T46" fmla="*/ 2147483646 w 529"/>
                <a:gd name="T47" fmla="*/ 2147483646 h 401"/>
                <a:gd name="T48" fmla="*/ 0 w 529"/>
                <a:gd name="T49" fmla="*/ 2147483646 h 401"/>
                <a:gd name="T50" fmla="*/ 2147483646 w 529"/>
                <a:gd name="T51" fmla="*/ 2147483646 h 401"/>
                <a:gd name="T52" fmla="*/ 2147483646 w 529"/>
                <a:gd name="T53" fmla="*/ 2147483646 h 401"/>
                <a:gd name="T54" fmla="*/ 2147483646 w 529"/>
                <a:gd name="T55" fmla="*/ 2147483646 h 401"/>
                <a:gd name="T56" fmla="*/ 2147483646 w 529"/>
                <a:gd name="T57" fmla="*/ 2147483646 h 401"/>
                <a:gd name="T58" fmla="*/ 2147483646 w 529"/>
                <a:gd name="T59" fmla="*/ 2147483646 h 401"/>
                <a:gd name="T60" fmla="*/ 2147483646 w 529"/>
                <a:gd name="T61" fmla="*/ 2147483646 h 401"/>
                <a:gd name="T62" fmla="*/ 2147483646 w 529"/>
                <a:gd name="T63" fmla="*/ 2147483646 h 401"/>
                <a:gd name="T64" fmla="*/ 2147483646 w 529"/>
                <a:gd name="T65" fmla="*/ 2147483646 h 401"/>
                <a:gd name="T66" fmla="*/ 2147483646 w 529"/>
                <a:gd name="T67" fmla="*/ 2147483646 h 401"/>
                <a:gd name="T68" fmla="*/ 2147483646 w 529"/>
                <a:gd name="T69" fmla="*/ 2147483646 h 401"/>
                <a:gd name="T70" fmla="*/ 2147483646 w 529"/>
                <a:gd name="T71" fmla="*/ 2147483646 h 401"/>
                <a:gd name="T72" fmla="*/ 2147483646 w 529"/>
                <a:gd name="T73" fmla="*/ 2147483646 h 401"/>
                <a:gd name="T74" fmla="*/ 2147483646 w 529"/>
                <a:gd name="T75" fmla="*/ 2147483646 h 401"/>
                <a:gd name="T76" fmla="*/ 2147483646 w 529"/>
                <a:gd name="T77" fmla="*/ 2147483646 h 401"/>
                <a:gd name="T78" fmla="*/ 2147483646 w 529"/>
                <a:gd name="T79" fmla="*/ 2147483646 h 401"/>
                <a:gd name="T80" fmla="*/ 2147483646 w 529"/>
                <a:gd name="T81" fmla="*/ 2147483646 h 401"/>
                <a:gd name="T82" fmla="*/ 2147483646 w 529"/>
                <a:gd name="T83" fmla="*/ 2147483646 h 401"/>
                <a:gd name="T84" fmla="*/ 2147483646 w 529"/>
                <a:gd name="T85" fmla="*/ 2147483646 h 401"/>
                <a:gd name="T86" fmla="*/ 2147483646 w 529"/>
                <a:gd name="T87" fmla="*/ 2147483646 h 401"/>
                <a:gd name="T88" fmla="*/ 2147483646 w 529"/>
                <a:gd name="T89" fmla="*/ 2147483646 h 401"/>
                <a:gd name="T90" fmla="*/ 2147483646 w 529"/>
                <a:gd name="T91" fmla="*/ 2147483646 h 401"/>
                <a:gd name="T92" fmla="*/ 2147483646 w 529"/>
                <a:gd name="T93" fmla="*/ 2147483646 h 401"/>
                <a:gd name="T94" fmla="*/ 2147483646 w 529"/>
                <a:gd name="T95" fmla="*/ 2147483646 h 401"/>
                <a:gd name="T96" fmla="*/ 2147483646 w 529"/>
                <a:gd name="T97" fmla="*/ 2147483646 h 401"/>
                <a:gd name="T98" fmla="*/ 2147483646 w 529"/>
                <a:gd name="T99" fmla="*/ 2147483646 h 401"/>
                <a:gd name="T100" fmla="*/ 2147483646 w 529"/>
                <a:gd name="T101" fmla="*/ 2147483646 h 401"/>
                <a:gd name="T102" fmla="*/ 2147483646 w 529"/>
                <a:gd name="T103" fmla="*/ 2147483646 h 401"/>
                <a:gd name="T104" fmla="*/ 2147483646 w 529"/>
                <a:gd name="T105" fmla="*/ 2147483646 h 401"/>
                <a:gd name="T106" fmla="*/ 2147483646 w 529"/>
                <a:gd name="T107" fmla="*/ 2147483646 h 401"/>
                <a:gd name="T108" fmla="*/ 2147483646 w 529"/>
                <a:gd name="T109" fmla="*/ 2147483646 h 401"/>
                <a:gd name="T110" fmla="*/ 2147483646 w 529"/>
                <a:gd name="T111" fmla="*/ 2147483646 h 401"/>
                <a:gd name="T112" fmla="*/ 2147483646 w 529"/>
                <a:gd name="T113" fmla="*/ 2147483646 h 401"/>
                <a:gd name="T114" fmla="*/ 2147483646 w 529"/>
                <a:gd name="T115" fmla="*/ 2147483646 h 401"/>
                <a:gd name="T116" fmla="*/ 2147483646 w 529"/>
                <a:gd name="T117" fmla="*/ 2147483646 h 401"/>
                <a:gd name="T118" fmla="*/ 2147483646 w 529"/>
                <a:gd name="T119" fmla="*/ 2147483646 h 40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29" h="401">
                  <a:moveTo>
                    <a:pt x="528" y="144"/>
                  </a:moveTo>
                  <a:lnTo>
                    <a:pt x="480" y="144"/>
                  </a:lnTo>
                  <a:lnTo>
                    <a:pt x="456" y="120"/>
                  </a:lnTo>
                  <a:lnTo>
                    <a:pt x="424" y="152"/>
                  </a:lnTo>
                  <a:lnTo>
                    <a:pt x="416" y="136"/>
                  </a:lnTo>
                  <a:lnTo>
                    <a:pt x="408" y="160"/>
                  </a:lnTo>
                  <a:lnTo>
                    <a:pt x="360" y="128"/>
                  </a:lnTo>
                  <a:lnTo>
                    <a:pt x="360" y="88"/>
                  </a:lnTo>
                  <a:lnTo>
                    <a:pt x="344" y="96"/>
                  </a:lnTo>
                  <a:lnTo>
                    <a:pt x="352" y="128"/>
                  </a:lnTo>
                  <a:lnTo>
                    <a:pt x="328" y="128"/>
                  </a:lnTo>
                  <a:lnTo>
                    <a:pt x="312" y="104"/>
                  </a:lnTo>
                  <a:lnTo>
                    <a:pt x="296" y="104"/>
                  </a:lnTo>
                  <a:lnTo>
                    <a:pt x="248" y="56"/>
                  </a:lnTo>
                  <a:lnTo>
                    <a:pt x="216" y="72"/>
                  </a:lnTo>
                  <a:lnTo>
                    <a:pt x="216" y="56"/>
                  </a:lnTo>
                  <a:lnTo>
                    <a:pt x="160" y="64"/>
                  </a:lnTo>
                  <a:lnTo>
                    <a:pt x="120" y="40"/>
                  </a:lnTo>
                  <a:lnTo>
                    <a:pt x="120" y="0"/>
                  </a:lnTo>
                  <a:lnTo>
                    <a:pt x="104" y="8"/>
                  </a:lnTo>
                  <a:lnTo>
                    <a:pt x="64" y="8"/>
                  </a:lnTo>
                  <a:lnTo>
                    <a:pt x="72" y="56"/>
                  </a:lnTo>
                  <a:lnTo>
                    <a:pt x="48" y="56"/>
                  </a:lnTo>
                  <a:lnTo>
                    <a:pt x="8" y="32"/>
                  </a:lnTo>
                  <a:lnTo>
                    <a:pt x="0" y="56"/>
                  </a:lnTo>
                  <a:lnTo>
                    <a:pt x="32" y="88"/>
                  </a:lnTo>
                  <a:lnTo>
                    <a:pt x="24" y="120"/>
                  </a:lnTo>
                  <a:lnTo>
                    <a:pt x="48" y="160"/>
                  </a:lnTo>
                  <a:lnTo>
                    <a:pt x="88" y="136"/>
                  </a:lnTo>
                  <a:lnTo>
                    <a:pt x="112" y="184"/>
                  </a:lnTo>
                  <a:lnTo>
                    <a:pt x="112" y="224"/>
                  </a:lnTo>
                  <a:lnTo>
                    <a:pt x="152" y="224"/>
                  </a:lnTo>
                  <a:lnTo>
                    <a:pt x="168" y="264"/>
                  </a:lnTo>
                  <a:lnTo>
                    <a:pt x="176" y="232"/>
                  </a:lnTo>
                  <a:lnTo>
                    <a:pt x="208" y="280"/>
                  </a:lnTo>
                  <a:lnTo>
                    <a:pt x="232" y="320"/>
                  </a:lnTo>
                  <a:lnTo>
                    <a:pt x="232" y="344"/>
                  </a:lnTo>
                  <a:lnTo>
                    <a:pt x="264" y="400"/>
                  </a:lnTo>
                  <a:lnTo>
                    <a:pt x="288" y="376"/>
                  </a:lnTo>
                  <a:lnTo>
                    <a:pt x="304" y="328"/>
                  </a:lnTo>
                  <a:lnTo>
                    <a:pt x="320" y="320"/>
                  </a:lnTo>
                  <a:lnTo>
                    <a:pt x="336" y="328"/>
                  </a:lnTo>
                  <a:lnTo>
                    <a:pt x="328" y="344"/>
                  </a:lnTo>
                  <a:lnTo>
                    <a:pt x="376" y="344"/>
                  </a:lnTo>
                  <a:lnTo>
                    <a:pt x="392" y="328"/>
                  </a:lnTo>
                  <a:lnTo>
                    <a:pt x="392" y="312"/>
                  </a:lnTo>
                  <a:lnTo>
                    <a:pt x="384" y="296"/>
                  </a:lnTo>
                  <a:lnTo>
                    <a:pt x="432" y="272"/>
                  </a:lnTo>
                  <a:lnTo>
                    <a:pt x="440" y="264"/>
                  </a:lnTo>
                  <a:lnTo>
                    <a:pt x="440" y="248"/>
                  </a:lnTo>
                  <a:lnTo>
                    <a:pt x="456" y="240"/>
                  </a:lnTo>
                  <a:lnTo>
                    <a:pt x="456" y="192"/>
                  </a:lnTo>
                  <a:lnTo>
                    <a:pt x="472" y="192"/>
                  </a:lnTo>
                  <a:lnTo>
                    <a:pt x="480" y="216"/>
                  </a:lnTo>
                  <a:lnTo>
                    <a:pt x="504" y="232"/>
                  </a:lnTo>
                  <a:lnTo>
                    <a:pt x="512" y="224"/>
                  </a:lnTo>
                  <a:lnTo>
                    <a:pt x="504" y="208"/>
                  </a:lnTo>
                  <a:lnTo>
                    <a:pt x="504" y="192"/>
                  </a:lnTo>
                  <a:lnTo>
                    <a:pt x="528" y="184"/>
                  </a:lnTo>
                  <a:lnTo>
                    <a:pt x="528" y="1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4" name="Freeform 9"/>
            <p:cNvSpPr>
              <a:spLocks/>
            </p:cNvSpPr>
            <p:nvPr/>
          </p:nvSpPr>
          <p:spPr bwMode="gray">
            <a:xfrm>
              <a:off x="11248415" y="1179246"/>
              <a:ext cx="653416" cy="675161"/>
            </a:xfrm>
            <a:custGeom>
              <a:avLst/>
              <a:gdLst>
                <a:gd name="T0" fmla="*/ 2147483646 w 377"/>
                <a:gd name="T1" fmla="*/ 2147483646 h 393"/>
                <a:gd name="T2" fmla="*/ 2147483646 w 377"/>
                <a:gd name="T3" fmla="*/ 2147483646 h 393"/>
                <a:gd name="T4" fmla="*/ 2147483646 w 377"/>
                <a:gd name="T5" fmla="*/ 2147483646 h 393"/>
                <a:gd name="T6" fmla="*/ 2147483646 w 377"/>
                <a:gd name="T7" fmla="*/ 2147483646 h 393"/>
                <a:gd name="T8" fmla="*/ 2147483646 w 377"/>
                <a:gd name="T9" fmla="*/ 2147483646 h 393"/>
                <a:gd name="T10" fmla="*/ 2147483646 w 377"/>
                <a:gd name="T11" fmla="*/ 2147483646 h 393"/>
                <a:gd name="T12" fmla="*/ 2147483646 w 377"/>
                <a:gd name="T13" fmla="*/ 0 h 393"/>
                <a:gd name="T14" fmla="*/ 2147483646 w 377"/>
                <a:gd name="T15" fmla="*/ 0 h 393"/>
                <a:gd name="T16" fmla="*/ 2147483646 w 377"/>
                <a:gd name="T17" fmla="*/ 2147483646 h 393"/>
                <a:gd name="T18" fmla="*/ 2147483646 w 377"/>
                <a:gd name="T19" fmla="*/ 2147483646 h 393"/>
                <a:gd name="T20" fmla="*/ 2147483646 w 377"/>
                <a:gd name="T21" fmla="*/ 2147483646 h 393"/>
                <a:gd name="T22" fmla="*/ 2147483646 w 377"/>
                <a:gd name="T23" fmla="*/ 2147483646 h 393"/>
                <a:gd name="T24" fmla="*/ 2147483646 w 377"/>
                <a:gd name="T25" fmla="*/ 2147483646 h 393"/>
                <a:gd name="T26" fmla="*/ 2147483646 w 377"/>
                <a:gd name="T27" fmla="*/ 2147483646 h 393"/>
                <a:gd name="T28" fmla="*/ 2147483646 w 377"/>
                <a:gd name="T29" fmla="*/ 2147483646 h 393"/>
                <a:gd name="T30" fmla="*/ 2147483646 w 377"/>
                <a:gd name="T31" fmla="*/ 2147483646 h 393"/>
                <a:gd name="T32" fmla="*/ 2147483646 w 377"/>
                <a:gd name="T33" fmla="*/ 2147483646 h 393"/>
                <a:gd name="T34" fmla="*/ 2147483646 w 377"/>
                <a:gd name="T35" fmla="*/ 2147483646 h 393"/>
                <a:gd name="T36" fmla="*/ 2147483646 w 377"/>
                <a:gd name="T37" fmla="*/ 2147483646 h 393"/>
                <a:gd name="T38" fmla="*/ 0 w 377"/>
                <a:gd name="T39" fmla="*/ 2147483646 h 393"/>
                <a:gd name="T40" fmla="*/ 2147483646 w 377"/>
                <a:gd name="T41" fmla="*/ 2147483646 h 393"/>
                <a:gd name="T42" fmla="*/ 2147483646 w 377"/>
                <a:gd name="T43" fmla="*/ 2147483646 h 393"/>
                <a:gd name="T44" fmla="*/ 2147483646 w 377"/>
                <a:gd name="T45" fmla="*/ 2147483646 h 393"/>
                <a:gd name="T46" fmla="*/ 2147483646 w 377"/>
                <a:gd name="T47" fmla="*/ 2147483646 h 393"/>
                <a:gd name="T48" fmla="*/ 2147483646 w 377"/>
                <a:gd name="T49" fmla="*/ 2147483646 h 393"/>
                <a:gd name="T50" fmla="*/ 2147483646 w 377"/>
                <a:gd name="T51" fmla="*/ 2147483646 h 393"/>
                <a:gd name="T52" fmla="*/ 2147483646 w 377"/>
                <a:gd name="T53" fmla="*/ 2147483646 h 393"/>
                <a:gd name="T54" fmla="*/ 2147483646 w 377"/>
                <a:gd name="T55" fmla="*/ 2147483646 h 393"/>
                <a:gd name="T56" fmla="*/ 2147483646 w 377"/>
                <a:gd name="T57" fmla="*/ 2147483646 h 393"/>
                <a:gd name="T58" fmla="*/ 2147483646 w 377"/>
                <a:gd name="T59" fmla="*/ 2147483646 h 393"/>
                <a:gd name="T60" fmla="*/ 2147483646 w 377"/>
                <a:gd name="T61" fmla="*/ 2147483646 h 393"/>
                <a:gd name="T62" fmla="*/ 2147483646 w 377"/>
                <a:gd name="T63" fmla="*/ 2147483646 h 393"/>
                <a:gd name="T64" fmla="*/ 2147483646 w 377"/>
                <a:gd name="T65" fmla="*/ 2147483646 h 393"/>
                <a:gd name="T66" fmla="*/ 2147483646 w 377"/>
                <a:gd name="T67" fmla="*/ 2147483646 h 393"/>
                <a:gd name="T68" fmla="*/ 2147483646 w 377"/>
                <a:gd name="T69" fmla="*/ 2147483646 h 393"/>
                <a:gd name="T70" fmla="*/ 2147483646 w 377"/>
                <a:gd name="T71" fmla="*/ 2147483646 h 393"/>
                <a:gd name="T72" fmla="*/ 2147483646 w 377"/>
                <a:gd name="T73" fmla="*/ 2147483646 h 393"/>
                <a:gd name="T74" fmla="*/ 2147483646 w 377"/>
                <a:gd name="T75" fmla="*/ 2147483646 h 393"/>
                <a:gd name="T76" fmla="*/ 2147483646 w 377"/>
                <a:gd name="T77" fmla="*/ 2147483646 h 393"/>
                <a:gd name="T78" fmla="*/ 2147483646 w 377"/>
                <a:gd name="T79" fmla="*/ 2147483646 h 393"/>
                <a:gd name="T80" fmla="*/ 2147483646 w 377"/>
                <a:gd name="T81" fmla="*/ 2147483646 h 393"/>
                <a:gd name="T82" fmla="*/ 2147483646 w 377"/>
                <a:gd name="T83" fmla="*/ 2147483646 h 393"/>
                <a:gd name="T84" fmla="*/ 2147483646 w 377"/>
                <a:gd name="T85" fmla="*/ 2147483646 h 393"/>
                <a:gd name="T86" fmla="*/ 2147483646 w 377"/>
                <a:gd name="T87" fmla="*/ 2147483646 h 393"/>
                <a:gd name="T88" fmla="*/ 2147483646 w 377"/>
                <a:gd name="T89" fmla="*/ 2147483646 h 393"/>
                <a:gd name="T90" fmla="*/ 2147483646 w 377"/>
                <a:gd name="T91" fmla="*/ 2147483646 h 39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77" h="393">
                  <a:moveTo>
                    <a:pt x="376" y="176"/>
                  </a:moveTo>
                  <a:lnTo>
                    <a:pt x="336" y="120"/>
                  </a:lnTo>
                  <a:lnTo>
                    <a:pt x="344" y="96"/>
                  </a:lnTo>
                  <a:lnTo>
                    <a:pt x="312" y="40"/>
                  </a:lnTo>
                  <a:lnTo>
                    <a:pt x="288" y="8"/>
                  </a:lnTo>
                  <a:lnTo>
                    <a:pt x="280" y="40"/>
                  </a:lnTo>
                  <a:lnTo>
                    <a:pt x="264" y="0"/>
                  </a:lnTo>
                  <a:lnTo>
                    <a:pt x="232" y="0"/>
                  </a:lnTo>
                  <a:lnTo>
                    <a:pt x="240" y="24"/>
                  </a:lnTo>
                  <a:lnTo>
                    <a:pt x="200" y="56"/>
                  </a:lnTo>
                  <a:lnTo>
                    <a:pt x="176" y="56"/>
                  </a:lnTo>
                  <a:lnTo>
                    <a:pt x="48" y="144"/>
                  </a:lnTo>
                  <a:lnTo>
                    <a:pt x="24" y="112"/>
                  </a:lnTo>
                  <a:lnTo>
                    <a:pt x="8" y="112"/>
                  </a:lnTo>
                  <a:lnTo>
                    <a:pt x="16" y="136"/>
                  </a:lnTo>
                  <a:lnTo>
                    <a:pt x="16" y="160"/>
                  </a:lnTo>
                  <a:lnTo>
                    <a:pt x="24" y="184"/>
                  </a:lnTo>
                  <a:lnTo>
                    <a:pt x="8" y="184"/>
                  </a:lnTo>
                  <a:lnTo>
                    <a:pt x="8" y="216"/>
                  </a:lnTo>
                  <a:lnTo>
                    <a:pt x="0" y="232"/>
                  </a:lnTo>
                  <a:lnTo>
                    <a:pt x="32" y="240"/>
                  </a:lnTo>
                  <a:lnTo>
                    <a:pt x="64" y="296"/>
                  </a:lnTo>
                  <a:lnTo>
                    <a:pt x="104" y="240"/>
                  </a:lnTo>
                  <a:lnTo>
                    <a:pt x="120" y="208"/>
                  </a:lnTo>
                  <a:lnTo>
                    <a:pt x="160" y="200"/>
                  </a:lnTo>
                  <a:lnTo>
                    <a:pt x="184" y="216"/>
                  </a:lnTo>
                  <a:lnTo>
                    <a:pt x="184" y="224"/>
                  </a:lnTo>
                  <a:lnTo>
                    <a:pt x="192" y="224"/>
                  </a:lnTo>
                  <a:lnTo>
                    <a:pt x="168" y="280"/>
                  </a:lnTo>
                  <a:lnTo>
                    <a:pt x="152" y="280"/>
                  </a:lnTo>
                  <a:lnTo>
                    <a:pt x="160" y="312"/>
                  </a:lnTo>
                  <a:lnTo>
                    <a:pt x="152" y="320"/>
                  </a:lnTo>
                  <a:lnTo>
                    <a:pt x="168" y="320"/>
                  </a:lnTo>
                  <a:lnTo>
                    <a:pt x="136" y="376"/>
                  </a:lnTo>
                  <a:lnTo>
                    <a:pt x="144" y="392"/>
                  </a:lnTo>
                  <a:lnTo>
                    <a:pt x="160" y="376"/>
                  </a:lnTo>
                  <a:lnTo>
                    <a:pt x="168" y="352"/>
                  </a:lnTo>
                  <a:lnTo>
                    <a:pt x="184" y="352"/>
                  </a:lnTo>
                  <a:lnTo>
                    <a:pt x="200" y="336"/>
                  </a:lnTo>
                  <a:lnTo>
                    <a:pt x="200" y="312"/>
                  </a:lnTo>
                  <a:lnTo>
                    <a:pt x="256" y="280"/>
                  </a:lnTo>
                  <a:lnTo>
                    <a:pt x="304" y="264"/>
                  </a:lnTo>
                  <a:lnTo>
                    <a:pt x="312" y="224"/>
                  </a:lnTo>
                  <a:lnTo>
                    <a:pt x="344" y="200"/>
                  </a:lnTo>
                  <a:lnTo>
                    <a:pt x="368" y="192"/>
                  </a:lnTo>
                  <a:lnTo>
                    <a:pt x="376" y="17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5" name="Freeform 10"/>
            <p:cNvSpPr>
              <a:spLocks/>
            </p:cNvSpPr>
            <p:nvPr/>
          </p:nvSpPr>
          <p:spPr bwMode="gray">
            <a:xfrm>
              <a:off x="10750779" y="1332203"/>
              <a:ext cx="610146" cy="919269"/>
            </a:xfrm>
            <a:custGeom>
              <a:avLst/>
              <a:gdLst>
                <a:gd name="T0" fmla="*/ 2147483646 w 353"/>
                <a:gd name="T1" fmla="*/ 2147483646 h 537"/>
                <a:gd name="T2" fmla="*/ 2147483646 w 353"/>
                <a:gd name="T3" fmla="*/ 2147483646 h 537"/>
                <a:gd name="T4" fmla="*/ 2147483646 w 353"/>
                <a:gd name="T5" fmla="*/ 2147483646 h 537"/>
                <a:gd name="T6" fmla="*/ 2147483646 w 353"/>
                <a:gd name="T7" fmla="*/ 0 h 537"/>
                <a:gd name="T8" fmla="*/ 2147483646 w 353"/>
                <a:gd name="T9" fmla="*/ 2147483646 h 537"/>
                <a:gd name="T10" fmla="*/ 2147483646 w 353"/>
                <a:gd name="T11" fmla="*/ 2147483646 h 537"/>
                <a:gd name="T12" fmla="*/ 2147483646 w 353"/>
                <a:gd name="T13" fmla="*/ 2147483646 h 537"/>
                <a:gd name="T14" fmla="*/ 2147483646 w 353"/>
                <a:gd name="T15" fmla="*/ 2147483646 h 537"/>
                <a:gd name="T16" fmla="*/ 2147483646 w 353"/>
                <a:gd name="T17" fmla="*/ 2147483646 h 537"/>
                <a:gd name="T18" fmla="*/ 2147483646 w 353"/>
                <a:gd name="T19" fmla="*/ 2147483646 h 537"/>
                <a:gd name="T20" fmla="*/ 2147483646 w 353"/>
                <a:gd name="T21" fmla="*/ 2147483646 h 537"/>
                <a:gd name="T22" fmla="*/ 2147483646 w 353"/>
                <a:gd name="T23" fmla="*/ 2147483646 h 537"/>
                <a:gd name="T24" fmla="*/ 2147483646 w 353"/>
                <a:gd name="T25" fmla="*/ 2147483646 h 537"/>
                <a:gd name="T26" fmla="*/ 2147483646 w 353"/>
                <a:gd name="T27" fmla="*/ 2147483646 h 537"/>
                <a:gd name="T28" fmla="*/ 2147483646 w 353"/>
                <a:gd name="T29" fmla="*/ 2147483646 h 537"/>
                <a:gd name="T30" fmla="*/ 2147483646 w 353"/>
                <a:gd name="T31" fmla="*/ 2147483646 h 537"/>
                <a:gd name="T32" fmla="*/ 2147483646 w 353"/>
                <a:gd name="T33" fmla="*/ 2147483646 h 537"/>
                <a:gd name="T34" fmla="*/ 2147483646 w 353"/>
                <a:gd name="T35" fmla="*/ 2147483646 h 537"/>
                <a:gd name="T36" fmla="*/ 2147483646 w 353"/>
                <a:gd name="T37" fmla="*/ 2147483646 h 537"/>
                <a:gd name="T38" fmla="*/ 2147483646 w 353"/>
                <a:gd name="T39" fmla="*/ 2147483646 h 537"/>
                <a:gd name="T40" fmla="*/ 2147483646 w 353"/>
                <a:gd name="T41" fmla="*/ 2147483646 h 537"/>
                <a:gd name="T42" fmla="*/ 2147483646 w 353"/>
                <a:gd name="T43" fmla="*/ 2147483646 h 537"/>
                <a:gd name="T44" fmla="*/ 2147483646 w 353"/>
                <a:gd name="T45" fmla="*/ 2147483646 h 537"/>
                <a:gd name="T46" fmla="*/ 2147483646 w 353"/>
                <a:gd name="T47" fmla="*/ 2147483646 h 537"/>
                <a:gd name="T48" fmla="*/ 2147483646 w 353"/>
                <a:gd name="T49" fmla="*/ 2147483646 h 537"/>
                <a:gd name="T50" fmla="*/ 2147483646 w 353"/>
                <a:gd name="T51" fmla="*/ 2147483646 h 537"/>
                <a:gd name="T52" fmla="*/ 2147483646 w 353"/>
                <a:gd name="T53" fmla="*/ 2147483646 h 537"/>
                <a:gd name="T54" fmla="*/ 2147483646 w 353"/>
                <a:gd name="T55" fmla="*/ 2147483646 h 537"/>
                <a:gd name="T56" fmla="*/ 2147483646 w 353"/>
                <a:gd name="T57" fmla="*/ 2147483646 h 537"/>
                <a:gd name="T58" fmla="*/ 2147483646 w 353"/>
                <a:gd name="T59" fmla="*/ 2147483646 h 537"/>
                <a:gd name="T60" fmla="*/ 2147483646 w 353"/>
                <a:gd name="T61" fmla="*/ 2147483646 h 537"/>
                <a:gd name="T62" fmla="*/ 2147483646 w 353"/>
                <a:gd name="T63" fmla="*/ 2147483646 h 537"/>
                <a:gd name="T64" fmla="*/ 2147483646 w 353"/>
                <a:gd name="T65" fmla="*/ 2147483646 h 5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53" h="537">
                  <a:moveTo>
                    <a:pt x="352" y="208"/>
                  </a:moveTo>
                  <a:lnTo>
                    <a:pt x="320" y="160"/>
                  </a:lnTo>
                  <a:lnTo>
                    <a:pt x="288" y="152"/>
                  </a:lnTo>
                  <a:lnTo>
                    <a:pt x="296" y="96"/>
                  </a:lnTo>
                  <a:lnTo>
                    <a:pt x="264" y="104"/>
                  </a:lnTo>
                  <a:lnTo>
                    <a:pt x="248" y="88"/>
                  </a:lnTo>
                  <a:lnTo>
                    <a:pt x="248" y="48"/>
                  </a:lnTo>
                  <a:lnTo>
                    <a:pt x="224" y="0"/>
                  </a:lnTo>
                  <a:lnTo>
                    <a:pt x="176" y="24"/>
                  </a:lnTo>
                  <a:lnTo>
                    <a:pt x="176" y="64"/>
                  </a:lnTo>
                  <a:lnTo>
                    <a:pt x="144" y="56"/>
                  </a:lnTo>
                  <a:lnTo>
                    <a:pt x="136" y="80"/>
                  </a:lnTo>
                  <a:lnTo>
                    <a:pt x="112" y="72"/>
                  </a:lnTo>
                  <a:lnTo>
                    <a:pt x="80" y="104"/>
                  </a:lnTo>
                  <a:lnTo>
                    <a:pt x="56" y="56"/>
                  </a:lnTo>
                  <a:lnTo>
                    <a:pt x="32" y="72"/>
                  </a:lnTo>
                  <a:lnTo>
                    <a:pt x="24" y="112"/>
                  </a:lnTo>
                  <a:lnTo>
                    <a:pt x="8" y="120"/>
                  </a:lnTo>
                  <a:lnTo>
                    <a:pt x="32" y="184"/>
                  </a:lnTo>
                  <a:lnTo>
                    <a:pt x="56" y="200"/>
                  </a:lnTo>
                  <a:lnTo>
                    <a:pt x="32" y="216"/>
                  </a:lnTo>
                  <a:lnTo>
                    <a:pt x="24" y="232"/>
                  </a:lnTo>
                  <a:lnTo>
                    <a:pt x="56" y="232"/>
                  </a:lnTo>
                  <a:lnTo>
                    <a:pt x="64" y="272"/>
                  </a:lnTo>
                  <a:lnTo>
                    <a:pt x="48" y="304"/>
                  </a:lnTo>
                  <a:lnTo>
                    <a:pt x="32" y="288"/>
                  </a:lnTo>
                  <a:lnTo>
                    <a:pt x="16" y="304"/>
                  </a:lnTo>
                  <a:lnTo>
                    <a:pt x="16" y="328"/>
                  </a:lnTo>
                  <a:lnTo>
                    <a:pt x="0" y="344"/>
                  </a:lnTo>
                  <a:lnTo>
                    <a:pt x="32" y="400"/>
                  </a:lnTo>
                  <a:lnTo>
                    <a:pt x="8" y="488"/>
                  </a:lnTo>
                  <a:lnTo>
                    <a:pt x="24" y="512"/>
                  </a:lnTo>
                  <a:lnTo>
                    <a:pt x="72" y="512"/>
                  </a:lnTo>
                  <a:lnTo>
                    <a:pt x="88" y="528"/>
                  </a:lnTo>
                  <a:lnTo>
                    <a:pt x="128" y="536"/>
                  </a:lnTo>
                  <a:lnTo>
                    <a:pt x="112" y="512"/>
                  </a:lnTo>
                  <a:lnTo>
                    <a:pt x="120" y="480"/>
                  </a:lnTo>
                  <a:lnTo>
                    <a:pt x="152" y="424"/>
                  </a:lnTo>
                  <a:lnTo>
                    <a:pt x="192" y="384"/>
                  </a:lnTo>
                  <a:lnTo>
                    <a:pt x="232" y="376"/>
                  </a:lnTo>
                  <a:lnTo>
                    <a:pt x="248" y="360"/>
                  </a:lnTo>
                  <a:lnTo>
                    <a:pt x="240" y="344"/>
                  </a:lnTo>
                  <a:lnTo>
                    <a:pt x="224" y="312"/>
                  </a:lnTo>
                  <a:lnTo>
                    <a:pt x="192" y="320"/>
                  </a:lnTo>
                  <a:lnTo>
                    <a:pt x="176" y="312"/>
                  </a:lnTo>
                  <a:lnTo>
                    <a:pt x="184" y="288"/>
                  </a:lnTo>
                  <a:lnTo>
                    <a:pt x="184" y="248"/>
                  </a:lnTo>
                  <a:lnTo>
                    <a:pt x="160" y="264"/>
                  </a:lnTo>
                  <a:lnTo>
                    <a:pt x="128" y="256"/>
                  </a:lnTo>
                  <a:lnTo>
                    <a:pt x="104" y="256"/>
                  </a:lnTo>
                  <a:lnTo>
                    <a:pt x="104" y="224"/>
                  </a:lnTo>
                  <a:lnTo>
                    <a:pt x="136" y="168"/>
                  </a:lnTo>
                  <a:lnTo>
                    <a:pt x="152" y="168"/>
                  </a:lnTo>
                  <a:lnTo>
                    <a:pt x="160" y="136"/>
                  </a:lnTo>
                  <a:lnTo>
                    <a:pt x="176" y="136"/>
                  </a:lnTo>
                  <a:lnTo>
                    <a:pt x="192" y="152"/>
                  </a:lnTo>
                  <a:lnTo>
                    <a:pt x="216" y="152"/>
                  </a:lnTo>
                  <a:lnTo>
                    <a:pt x="208" y="184"/>
                  </a:lnTo>
                  <a:lnTo>
                    <a:pt x="208" y="200"/>
                  </a:lnTo>
                  <a:lnTo>
                    <a:pt x="224" y="200"/>
                  </a:lnTo>
                  <a:lnTo>
                    <a:pt x="224" y="232"/>
                  </a:lnTo>
                  <a:lnTo>
                    <a:pt x="256" y="256"/>
                  </a:lnTo>
                  <a:lnTo>
                    <a:pt x="264" y="280"/>
                  </a:lnTo>
                  <a:lnTo>
                    <a:pt x="272" y="288"/>
                  </a:lnTo>
                  <a:lnTo>
                    <a:pt x="312" y="256"/>
                  </a:lnTo>
                  <a:lnTo>
                    <a:pt x="328" y="216"/>
                  </a:lnTo>
                  <a:lnTo>
                    <a:pt x="352" y="20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6" name="Freeform 14"/>
            <p:cNvSpPr>
              <a:spLocks/>
            </p:cNvSpPr>
            <p:nvPr/>
          </p:nvSpPr>
          <p:spPr bwMode="gray">
            <a:xfrm>
              <a:off x="10915216" y="1934750"/>
              <a:ext cx="751500" cy="495941"/>
            </a:xfrm>
            <a:custGeom>
              <a:avLst/>
              <a:gdLst>
                <a:gd name="T0" fmla="*/ 2147483646 w 433"/>
                <a:gd name="T1" fmla="*/ 2147483646 h 289"/>
                <a:gd name="T2" fmla="*/ 2147483646 w 433"/>
                <a:gd name="T3" fmla="*/ 2147483646 h 289"/>
                <a:gd name="T4" fmla="*/ 2147483646 w 433"/>
                <a:gd name="T5" fmla="*/ 2147483646 h 289"/>
                <a:gd name="T6" fmla="*/ 2147483646 w 433"/>
                <a:gd name="T7" fmla="*/ 2147483646 h 289"/>
                <a:gd name="T8" fmla="*/ 2147483646 w 433"/>
                <a:gd name="T9" fmla="*/ 2147483646 h 289"/>
                <a:gd name="T10" fmla="*/ 2147483646 w 433"/>
                <a:gd name="T11" fmla="*/ 2147483646 h 289"/>
                <a:gd name="T12" fmla="*/ 2147483646 w 433"/>
                <a:gd name="T13" fmla="*/ 2147483646 h 289"/>
                <a:gd name="T14" fmla="*/ 2147483646 w 433"/>
                <a:gd name="T15" fmla="*/ 2147483646 h 289"/>
                <a:gd name="T16" fmla="*/ 2147483646 w 433"/>
                <a:gd name="T17" fmla="*/ 2147483646 h 289"/>
                <a:gd name="T18" fmla="*/ 2147483646 w 433"/>
                <a:gd name="T19" fmla="*/ 2147483646 h 289"/>
                <a:gd name="T20" fmla="*/ 0 w 433"/>
                <a:gd name="T21" fmla="*/ 2147483646 h 289"/>
                <a:gd name="T22" fmla="*/ 2147483646 w 433"/>
                <a:gd name="T23" fmla="*/ 2147483646 h 289"/>
                <a:gd name="T24" fmla="*/ 2147483646 w 433"/>
                <a:gd name="T25" fmla="*/ 2147483646 h 289"/>
                <a:gd name="T26" fmla="*/ 2147483646 w 433"/>
                <a:gd name="T27" fmla="*/ 2147483646 h 289"/>
                <a:gd name="T28" fmla="*/ 2147483646 w 433"/>
                <a:gd name="T29" fmla="*/ 2147483646 h 289"/>
                <a:gd name="T30" fmla="*/ 2147483646 w 433"/>
                <a:gd name="T31" fmla="*/ 2147483646 h 289"/>
                <a:gd name="T32" fmla="*/ 2147483646 w 433"/>
                <a:gd name="T33" fmla="*/ 2147483646 h 289"/>
                <a:gd name="T34" fmla="*/ 2147483646 w 433"/>
                <a:gd name="T35" fmla="*/ 2147483646 h 289"/>
                <a:gd name="T36" fmla="*/ 2147483646 w 433"/>
                <a:gd name="T37" fmla="*/ 2147483646 h 289"/>
                <a:gd name="T38" fmla="*/ 2147483646 w 433"/>
                <a:gd name="T39" fmla="*/ 2147483646 h 289"/>
                <a:gd name="T40" fmla="*/ 2147483646 w 433"/>
                <a:gd name="T41" fmla="*/ 2147483646 h 289"/>
                <a:gd name="T42" fmla="*/ 2147483646 w 433"/>
                <a:gd name="T43" fmla="*/ 2147483646 h 289"/>
                <a:gd name="T44" fmla="*/ 2147483646 w 433"/>
                <a:gd name="T45" fmla="*/ 2147483646 h 289"/>
                <a:gd name="T46" fmla="*/ 2147483646 w 433"/>
                <a:gd name="T47" fmla="*/ 2147483646 h 289"/>
                <a:gd name="T48" fmla="*/ 2147483646 w 433"/>
                <a:gd name="T49" fmla="*/ 2147483646 h 289"/>
                <a:gd name="T50" fmla="*/ 2147483646 w 433"/>
                <a:gd name="T51" fmla="*/ 2147483646 h 289"/>
                <a:gd name="T52" fmla="*/ 2147483646 w 433"/>
                <a:gd name="T53" fmla="*/ 2147483646 h 289"/>
                <a:gd name="T54" fmla="*/ 2147483646 w 433"/>
                <a:gd name="T55" fmla="*/ 2147483646 h 289"/>
                <a:gd name="T56" fmla="*/ 2147483646 w 433"/>
                <a:gd name="T57" fmla="*/ 2147483646 h 289"/>
                <a:gd name="T58" fmla="*/ 2147483646 w 433"/>
                <a:gd name="T59" fmla="*/ 2147483646 h 289"/>
                <a:gd name="T60" fmla="*/ 2147483646 w 433"/>
                <a:gd name="T61" fmla="*/ 2147483646 h 289"/>
                <a:gd name="T62" fmla="*/ 2147483646 w 433"/>
                <a:gd name="T63" fmla="*/ 2147483646 h 289"/>
                <a:gd name="T64" fmla="*/ 2147483646 w 433"/>
                <a:gd name="T65" fmla="*/ 2147483646 h 289"/>
                <a:gd name="T66" fmla="*/ 2147483646 w 433"/>
                <a:gd name="T67" fmla="*/ 2147483646 h 289"/>
                <a:gd name="T68" fmla="*/ 2147483646 w 433"/>
                <a:gd name="T69" fmla="*/ 2147483646 h 289"/>
                <a:gd name="T70" fmla="*/ 2147483646 w 433"/>
                <a:gd name="T71" fmla="*/ 2147483646 h 289"/>
                <a:gd name="T72" fmla="*/ 2147483646 w 433"/>
                <a:gd name="T73" fmla="*/ 2147483646 h 289"/>
                <a:gd name="T74" fmla="*/ 2147483646 w 433"/>
                <a:gd name="T75" fmla="*/ 2147483646 h 289"/>
                <a:gd name="T76" fmla="*/ 2147483646 w 433"/>
                <a:gd name="T77" fmla="*/ 2147483646 h 289"/>
                <a:gd name="T78" fmla="*/ 2147483646 w 433"/>
                <a:gd name="T79" fmla="*/ 0 h 289"/>
                <a:gd name="T80" fmla="*/ 2147483646 w 433"/>
                <a:gd name="T81" fmla="*/ 2147483646 h 289"/>
                <a:gd name="T82" fmla="*/ 2147483646 w 433"/>
                <a:gd name="T83" fmla="*/ 2147483646 h 289"/>
                <a:gd name="T84" fmla="*/ 2147483646 w 433"/>
                <a:gd name="T85" fmla="*/ 2147483646 h 289"/>
                <a:gd name="T86" fmla="*/ 2147483646 w 433"/>
                <a:gd name="T87" fmla="*/ 2147483646 h 289"/>
                <a:gd name="T88" fmla="*/ 2147483646 w 433"/>
                <a:gd name="T89" fmla="*/ 2147483646 h 289"/>
                <a:gd name="T90" fmla="*/ 2147483646 w 433"/>
                <a:gd name="T91" fmla="*/ 2147483646 h 289"/>
                <a:gd name="T92" fmla="*/ 2147483646 w 433"/>
                <a:gd name="T93" fmla="*/ 0 h 289"/>
                <a:gd name="T94" fmla="*/ 2147483646 w 433"/>
                <a:gd name="T95" fmla="*/ 0 h 289"/>
                <a:gd name="T96" fmla="*/ 2147483646 w 433"/>
                <a:gd name="T97" fmla="*/ 0 h 289"/>
                <a:gd name="T98" fmla="*/ 2147483646 w 433"/>
                <a:gd name="T99" fmla="*/ 2147483646 h 289"/>
                <a:gd name="T100" fmla="*/ 2147483646 w 433"/>
                <a:gd name="T101" fmla="*/ 2147483646 h 28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33" h="289">
                  <a:moveTo>
                    <a:pt x="152" y="8"/>
                  </a:moveTo>
                  <a:lnTo>
                    <a:pt x="136" y="24"/>
                  </a:lnTo>
                  <a:lnTo>
                    <a:pt x="96" y="32"/>
                  </a:lnTo>
                  <a:lnTo>
                    <a:pt x="56" y="72"/>
                  </a:lnTo>
                  <a:lnTo>
                    <a:pt x="16" y="128"/>
                  </a:lnTo>
                  <a:lnTo>
                    <a:pt x="16" y="160"/>
                  </a:lnTo>
                  <a:lnTo>
                    <a:pt x="32" y="184"/>
                  </a:lnTo>
                  <a:lnTo>
                    <a:pt x="48" y="176"/>
                  </a:lnTo>
                  <a:lnTo>
                    <a:pt x="64" y="176"/>
                  </a:lnTo>
                  <a:lnTo>
                    <a:pt x="8" y="224"/>
                  </a:lnTo>
                  <a:lnTo>
                    <a:pt x="0" y="248"/>
                  </a:lnTo>
                  <a:lnTo>
                    <a:pt x="16" y="256"/>
                  </a:lnTo>
                  <a:lnTo>
                    <a:pt x="48" y="288"/>
                  </a:lnTo>
                  <a:lnTo>
                    <a:pt x="80" y="288"/>
                  </a:lnTo>
                  <a:lnTo>
                    <a:pt x="96" y="272"/>
                  </a:lnTo>
                  <a:lnTo>
                    <a:pt x="96" y="256"/>
                  </a:lnTo>
                  <a:lnTo>
                    <a:pt x="112" y="264"/>
                  </a:lnTo>
                  <a:lnTo>
                    <a:pt x="120" y="272"/>
                  </a:lnTo>
                  <a:lnTo>
                    <a:pt x="152" y="288"/>
                  </a:lnTo>
                  <a:lnTo>
                    <a:pt x="168" y="272"/>
                  </a:lnTo>
                  <a:lnTo>
                    <a:pt x="192" y="272"/>
                  </a:lnTo>
                  <a:lnTo>
                    <a:pt x="192" y="288"/>
                  </a:lnTo>
                  <a:lnTo>
                    <a:pt x="208" y="280"/>
                  </a:lnTo>
                  <a:lnTo>
                    <a:pt x="240" y="232"/>
                  </a:lnTo>
                  <a:lnTo>
                    <a:pt x="256" y="232"/>
                  </a:lnTo>
                  <a:lnTo>
                    <a:pt x="296" y="168"/>
                  </a:lnTo>
                  <a:lnTo>
                    <a:pt x="296" y="144"/>
                  </a:lnTo>
                  <a:lnTo>
                    <a:pt x="304" y="136"/>
                  </a:lnTo>
                  <a:lnTo>
                    <a:pt x="312" y="152"/>
                  </a:lnTo>
                  <a:lnTo>
                    <a:pt x="344" y="96"/>
                  </a:lnTo>
                  <a:lnTo>
                    <a:pt x="376" y="80"/>
                  </a:lnTo>
                  <a:lnTo>
                    <a:pt x="376" y="88"/>
                  </a:lnTo>
                  <a:lnTo>
                    <a:pt x="400" y="64"/>
                  </a:lnTo>
                  <a:lnTo>
                    <a:pt x="416" y="72"/>
                  </a:lnTo>
                  <a:lnTo>
                    <a:pt x="432" y="24"/>
                  </a:lnTo>
                  <a:lnTo>
                    <a:pt x="424" y="16"/>
                  </a:lnTo>
                  <a:lnTo>
                    <a:pt x="400" y="16"/>
                  </a:lnTo>
                  <a:lnTo>
                    <a:pt x="384" y="24"/>
                  </a:lnTo>
                  <a:lnTo>
                    <a:pt x="344" y="24"/>
                  </a:lnTo>
                  <a:lnTo>
                    <a:pt x="328" y="0"/>
                  </a:lnTo>
                  <a:lnTo>
                    <a:pt x="272" y="40"/>
                  </a:lnTo>
                  <a:lnTo>
                    <a:pt x="264" y="64"/>
                  </a:lnTo>
                  <a:lnTo>
                    <a:pt x="248" y="64"/>
                  </a:lnTo>
                  <a:lnTo>
                    <a:pt x="200" y="64"/>
                  </a:lnTo>
                  <a:lnTo>
                    <a:pt x="200" y="48"/>
                  </a:lnTo>
                  <a:lnTo>
                    <a:pt x="216" y="32"/>
                  </a:lnTo>
                  <a:lnTo>
                    <a:pt x="200" y="0"/>
                  </a:lnTo>
                  <a:lnTo>
                    <a:pt x="176" y="0"/>
                  </a:lnTo>
                  <a:lnTo>
                    <a:pt x="168" y="0"/>
                  </a:lnTo>
                  <a:lnTo>
                    <a:pt x="160" y="16"/>
                  </a:lnTo>
                  <a:lnTo>
                    <a:pt x="152"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7" name="Freeform 18"/>
            <p:cNvSpPr>
              <a:spLocks/>
            </p:cNvSpPr>
            <p:nvPr/>
          </p:nvSpPr>
          <p:spPr bwMode="gray">
            <a:xfrm>
              <a:off x="11095520" y="3235634"/>
              <a:ext cx="473114" cy="631902"/>
            </a:xfrm>
            <a:custGeom>
              <a:avLst/>
              <a:gdLst>
                <a:gd name="T0" fmla="*/ 2147483646 w 273"/>
                <a:gd name="T1" fmla="*/ 2147483646 h 369"/>
                <a:gd name="T2" fmla="*/ 2147483646 w 273"/>
                <a:gd name="T3" fmla="*/ 2147483646 h 369"/>
                <a:gd name="T4" fmla="*/ 2147483646 w 273"/>
                <a:gd name="T5" fmla="*/ 2147483646 h 369"/>
                <a:gd name="T6" fmla="*/ 2147483646 w 273"/>
                <a:gd name="T7" fmla="*/ 2147483646 h 369"/>
                <a:gd name="T8" fmla="*/ 2147483646 w 273"/>
                <a:gd name="T9" fmla="*/ 2147483646 h 369"/>
                <a:gd name="T10" fmla="*/ 2147483646 w 273"/>
                <a:gd name="T11" fmla="*/ 2147483646 h 369"/>
                <a:gd name="T12" fmla="*/ 2147483646 w 273"/>
                <a:gd name="T13" fmla="*/ 2147483646 h 369"/>
                <a:gd name="T14" fmla="*/ 2147483646 w 273"/>
                <a:gd name="T15" fmla="*/ 2147483646 h 369"/>
                <a:gd name="T16" fmla="*/ 2147483646 w 273"/>
                <a:gd name="T17" fmla="*/ 2147483646 h 369"/>
                <a:gd name="T18" fmla="*/ 2147483646 w 273"/>
                <a:gd name="T19" fmla="*/ 2147483646 h 369"/>
                <a:gd name="T20" fmla="*/ 2147483646 w 273"/>
                <a:gd name="T21" fmla="*/ 2147483646 h 369"/>
                <a:gd name="T22" fmla="*/ 2147483646 w 273"/>
                <a:gd name="T23" fmla="*/ 2147483646 h 369"/>
                <a:gd name="T24" fmla="*/ 2147483646 w 273"/>
                <a:gd name="T25" fmla="*/ 0 h 369"/>
                <a:gd name="T26" fmla="*/ 2147483646 w 273"/>
                <a:gd name="T27" fmla="*/ 0 h 369"/>
                <a:gd name="T28" fmla="*/ 2147483646 w 273"/>
                <a:gd name="T29" fmla="*/ 2147483646 h 369"/>
                <a:gd name="T30" fmla="*/ 2147483646 w 273"/>
                <a:gd name="T31" fmla="*/ 2147483646 h 369"/>
                <a:gd name="T32" fmla="*/ 2147483646 w 273"/>
                <a:gd name="T33" fmla="*/ 2147483646 h 369"/>
                <a:gd name="T34" fmla="*/ 2147483646 w 273"/>
                <a:gd name="T35" fmla="*/ 2147483646 h 369"/>
                <a:gd name="T36" fmla="*/ 2147483646 w 273"/>
                <a:gd name="T37" fmla="*/ 2147483646 h 369"/>
                <a:gd name="T38" fmla="*/ 2147483646 w 273"/>
                <a:gd name="T39" fmla="*/ 2147483646 h 369"/>
                <a:gd name="T40" fmla="*/ 2147483646 w 273"/>
                <a:gd name="T41" fmla="*/ 2147483646 h 369"/>
                <a:gd name="T42" fmla="*/ 2147483646 w 273"/>
                <a:gd name="T43" fmla="*/ 2147483646 h 369"/>
                <a:gd name="T44" fmla="*/ 2147483646 w 273"/>
                <a:gd name="T45" fmla="*/ 2147483646 h 369"/>
                <a:gd name="T46" fmla="*/ 2147483646 w 273"/>
                <a:gd name="T47" fmla="*/ 2147483646 h 369"/>
                <a:gd name="T48" fmla="*/ 2147483646 w 273"/>
                <a:gd name="T49" fmla="*/ 2147483646 h 369"/>
                <a:gd name="T50" fmla="*/ 2147483646 w 273"/>
                <a:gd name="T51" fmla="*/ 2147483646 h 369"/>
                <a:gd name="T52" fmla="*/ 2147483646 w 273"/>
                <a:gd name="T53" fmla="*/ 2147483646 h 369"/>
                <a:gd name="T54" fmla="*/ 2147483646 w 273"/>
                <a:gd name="T55" fmla="*/ 2147483646 h 369"/>
                <a:gd name="T56" fmla="*/ 0 w 273"/>
                <a:gd name="T57" fmla="*/ 2147483646 h 369"/>
                <a:gd name="T58" fmla="*/ 2147483646 w 273"/>
                <a:gd name="T59" fmla="*/ 2147483646 h 369"/>
                <a:gd name="T60" fmla="*/ 2147483646 w 273"/>
                <a:gd name="T61" fmla="*/ 2147483646 h 369"/>
                <a:gd name="T62" fmla="*/ 2147483646 w 273"/>
                <a:gd name="T63" fmla="*/ 2147483646 h 369"/>
                <a:gd name="T64" fmla="*/ 2147483646 w 273"/>
                <a:gd name="T65" fmla="*/ 2147483646 h 369"/>
                <a:gd name="T66" fmla="*/ 2147483646 w 273"/>
                <a:gd name="T67" fmla="*/ 2147483646 h 369"/>
                <a:gd name="T68" fmla="*/ 2147483646 w 273"/>
                <a:gd name="T69" fmla="*/ 2147483646 h 369"/>
                <a:gd name="T70" fmla="*/ 2147483646 w 273"/>
                <a:gd name="T71" fmla="*/ 2147483646 h 369"/>
                <a:gd name="T72" fmla="*/ 2147483646 w 273"/>
                <a:gd name="T73" fmla="*/ 2147483646 h 369"/>
                <a:gd name="T74" fmla="*/ 2147483646 w 273"/>
                <a:gd name="T75" fmla="*/ 2147483646 h 369"/>
                <a:gd name="T76" fmla="*/ 2147483646 w 273"/>
                <a:gd name="T77" fmla="*/ 2147483646 h 369"/>
                <a:gd name="T78" fmla="*/ 2147483646 w 273"/>
                <a:gd name="T79" fmla="*/ 2147483646 h 369"/>
                <a:gd name="T80" fmla="*/ 2147483646 w 273"/>
                <a:gd name="T81" fmla="*/ 2147483646 h 369"/>
                <a:gd name="T82" fmla="*/ 2147483646 w 273"/>
                <a:gd name="T83" fmla="*/ 2147483646 h 369"/>
                <a:gd name="T84" fmla="*/ 2147483646 w 273"/>
                <a:gd name="T85" fmla="*/ 2147483646 h 369"/>
                <a:gd name="T86" fmla="*/ 2147483646 w 273"/>
                <a:gd name="T87" fmla="*/ 2147483646 h 369"/>
                <a:gd name="T88" fmla="*/ 2147483646 w 273"/>
                <a:gd name="T89" fmla="*/ 2147483646 h 369"/>
                <a:gd name="T90" fmla="*/ 2147483646 w 273"/>
                <a:gd name="T91" fmla="*/ 2147483646 h 369"/>
                <a:gd name="T92" fmla="*/ 2147483646 w 273"/>
                <a:gd name="T93" fmla="*/ 2147483646 h 369"/>
                <a:gd name="T94" fmla="*/ 2147483646 w 273"/>
                <a:gd name="T95" fmla="*/ 2147483646 h 369"/>
                <a:gd name="T96" fmla="*/ 2147483646 w 273"/>
                <a:gd name="T97" fmla="*/ 2147483646 h 369"/>
                <a:gd name="T98" fmla="*/ 2147483646 w 273"/>
                <a:gd name="T99" fmla="*/ 2147483646 h 3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73" h="369">
                  <a:moveTo>
                    <a:pt x="272" y="56"/>
                  </a:moveTo>
                  <a:lnTo>
                    <a:pt x="272" y="48"/>
                  </a:lnTo>
                  <a:lnTo>
                    <a:pt x="256" y="48"/>
                  </a:lnTo>
                  <a:lnTo>
                    <a:pt x="256" y="56"/>
                  </a:lnTo>
                  <a:lnTo>
                    <a:pt x="240" y="56"/>
                  </a:lnTo>
                  <a:lnTo>
                    <a:pt x="232" y="56"/>
                  </a:lnTo>
                  <a:lnTo>
                    <a:pt x="232" y="32"/>
                  </a:lnTo>
                  <a:lnTo>
                    <a:pt x="224" y="32"/>
                  </a:lnTo>
                  <a:lnTo>
                    <a:pt x="208" y="56"/>
                  </a:lnTo>
                  <a:lnTo>
                    <a:pt x="184" y="56"/>
                  </a:lnTo>
                  <a:lnTo>
                    <a:pt x="176" y="32"/>
                  </a:lnTo>
                  <a:lnTo>
                    <a:pt x="168" y="16"/>
                  </a:lnTo>
                  <a:lnTo>
                    <a:pt x="160" y="0"/>
                  </a:lnTo>
                  <a:lnTo>
                    <a:pt x="144" y="0"/>
                  </a:lnTo>
                  <a:lnTo>
                    <a:pt x="144" y="8"/>
                  </a:lnTo>
                  <a:lnTo>
                    <a:pt x="112" y="16"/>
                  </a:lnTo>
                  <a:lnTo>
                    <a:pt x="112" y="32"/>
                  </a:lnTo>
                  <a:lnTo>
                    <a:pt x="80" y="32"/>
                  </a:lnTo>
                  <a:lnTo>
                    <a:pt x="64" y="48"/>
                  </a:lnTo>
                  <a:lnTo>
                    <a:pt x="64" y="72"/>
                  </a:lnTo>
                  <a:lnTo>
                    <a:pt x="72" y="88"/>
                  </a:lnTo>
                  <a:lnTo>
                    <a:pt x="48" y="112"/>
                  </a:lnTo>
                  <a:lnTo>
                    <a:pt x="40" y="112"/>
                  </a:lnTo>
                  <a:lnTo>
                    <a:pt x="32" y="144"/>
                  </a:lnTo>
                  <a:lnTo>
                    <a:pt x="32" y="160"/>
                  </a:lnTo>
                  <a:lnTo>
                    <a:pt x="32" y="176"/>
                  </a:lnTo>
                  <a:lnTo>
                    <a:pt x="16" y="200"/>
                  </a:lnTo>
                  <a:lnTo>
                    <a:pt x="8" y="216"/>
                  </a:lnTo>
                  <a:lnTo>
                    <a:pt x="0" y="256"/>
                  </a:lnTo>
                  <a:lnTo>
                    <a:pt x="8" y="272"/>
                  </a:lnTo>
                  <a:lnTo>
                    <a:pt x="56" y="272"/>
                  </a:lnTo>
                  <a:lnTo>
                    <a:pt x="80" y="328"/>
                  </a:lnTo>
                  <a:lnTo>
                    <a:pt x="88" y="368"/>
                  </a:lnTo>
                  <a:lnTo>
                    <a:pt x="112" y="328"/>
                  </a:lnTo>
                  <a:lnTo>
                    <a:pt x="120" y="336"/>
                  </a:lnTo>
                  <a:lnTo>
                    <a:pt x="152" y="304"/>
                  </a:lnTo>
                  <a:lnTo>
                    <a:pt x="152" y="280"/>
                  </a:lnTo>
                  <a:lnTo>
                    <a:pt x="184" y="272"/>
                  </a:lnTo>
                  <a:lnTo>
                    <a:pt x="200" y="232"/>
                  </a:lnTo>
                  <a:lnTo>
                    <a:pt x="216" y="224"/>
                  </a:lnTo>
                  <a:lnTo>
                    <a:pt x="216" y="200"/>
                  </a:lnTo>
                  <a:lnTo>
                    <a:pt x="240" y="200"/>
                  </a:lnTo>
                  <a:lnTo>
                    <a:pt x="248" y="160"/>
                  </a:lnTo>
                  <a:lnTo>
                    <a:pt x="240" y="128"/>
                  </a:lnTo>
                  <a:lnTo>
                    <a:pt x="248" y="120"/>
                  </a:lnTo>
                  <a:lnTo>
                    <a:pt x="232" y="104"/>
                  </a:lnTo>
                  <a:lnTo>
                    <a:pt x="248" y="96"/>
                  </a:lnTo>
                  <a:lnTo>
                    <a:pt x="256" y="104"/>
                  </a:lnTo>
                  <a:lnTo>
                    <a:pt x="272" y="80"/>
                  </a:lnTo>
                  <a:lnTo>
                    <a:pt x="272" y="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8" name="Freeform 26"/>
            <p:cNvSpPr>
              <a:spLocks/>
            </p:cNvSpPr>
            <p:nvPr/>
          </p:nvSpPr>
          <p:spPr bwMode="gray">
            <a:xfrm>
              <a:off x="10818574" y="3014699"/>
              <a:ext cx="529368" cy="730782"/>
            </a:xfrm>
            <a:custGeom>
              <a:avLst/>
              <a:gdLst>
                <a:gd name="T0" fmla="*/ 2147483646 w 305"/>
                <a:gd name="T1" fmla="*/ 2147483646 h 425"/>
                <a:gd name="T2" fmla="*/ 2147483646 w 305"/>
                <a:gd name="T3" fmla="*/ 2147483646 h 425"/>
                <a:gd name="T4" fmla="*/ 2147483646 w 305"/>
                <a:gd name="T5" fmla="*/ 2147483646 h 425"/>
                <a:gd name="T6" fmla="*/ 2147483646 w 305"/>
                <a:gd name="T7" fmla="*/ 2147483646 h 425"/>
                <a:gd name="T8" fmla="*/ 2147483646 w 305"/>
                <a:gd name="T9" fmla="*/ 2147483646 h 425"/>
                <a:gd name="T10" fmla="*/ 2147483646 w 305"/>
                <a:gd name="T11" fmla="*/ 2147483646 h 425"/>
                <a:gd name="T12" fmla="*/ 2147483646 w 305"/>
                <a:gd name="T13" fmla="*/ 2147483646 h 425"/>
                <a:gd name="T14" fmla="*/ 2147483646 w 305"/>
                <a:gd name="T15" fmla="*/ 2147483646 h 425"/>
                <a:gd name="T16" fmla="*/ 2147483646 w 305"/>
                <a:gd name="T17" fmla="*/ 2147483646 h 425"/>
                <a:gd name="T18" fmla="*/ 2147483646 w 305"/>
                <a:gd name="T19" fmla="*/ 2147483646 h 425"/>
                <a:gd name="T20" fmla="*/ 2147483646 w 305"/>
                <a:gd name="T21" fmla="*/ 2147483646 h 425"/>
                <a:gd name="T22" fmla="*/ 2147483646 w 305"/>
                <a:gd name="T23" fmla="*/ 2147483646 h 425"/>
                <a:gd name="T24" fmla="*/ 2147483646 w 305"/>
                <a:gd name="T25" fmla="*/ 2147483646 h 425"/>
                <a:gd name="T26" fmla="*/ 2147483646 w 305"/>
                <a:gd name="T27" fmla="*/ 2147483646 h 425"/>
                <a:gd name="T28" fmla="*/ 2147483646 w 305"/>
                <a:gd name="T29" fmla="*/ 2147483646 h 425"/>
                <a:gd name="T30" fmla="*/ 2147483646 w 305"/>
                <a:gd name="T31" fmla="*/ 2147483646 h 425"/>
                <a:gd name="T32" fmla="*/ 2147483646 w 305"/>
                <a:gd name="T33" fmla="*/ 2147483646 h 425"/>
                <a:gd name="T34" fmla="*/ 2147483646 w 305"/>
                <a:gd name="T35" fmla="*/ 2147483646 h 425"/>
                <a:gd name="T36" fmla="*/ 2147483646 w 305"/>
                <a:gd name="T37" fmla="*/ 2147483646 h 425"/>
                <a:gd name="T38" fmla="*/ 2147483646 w 305"/>
                <a:gd name="T39" fmla="*/ 2147483646 h 425"/>
                <a:gd name="T40" fmla="*/ 2147483646 w 305"/>
                <a:gd name="T41" fmla="*/ 2147483646 h 425"/>
                <a:gd name="T42" fmla="*/ 2147483646 w 305"/>
                <a:gd name="T43" fmla="*/ 2147483646 h 425"/>
                <a:gd name="T44" fmla="*/ 2147483646 w 305"/>
                <a:gd name="T45" fmla="*/ 2147483646 h 425"/>
                <a:gd name="T46" fmla="*/ 2147483646 w 305"/>
                <a:gd name="T47" fmla="*/ 2147483646 h 425"/>
                <a:gd name="T48" fmla="*/ 2147483646 w 305"/>
                <a:gd name="T49" fmla="*/ 2147483646 h 425"/>
                <a:gd name="T50" fmla="*/ 2147483646 w 305"/>
                <a:gd name="T51" fmla="*/ 2147483646 h 425"/>
                <a:gd name="T52" fmla="*/ 2147483646 w 305"/>
                <a:gd name="T53" fmla="*/ 2147483646 h 425"/>
                <a:gd name="T54" fmla="*/ 2147483646 w 305"/>
                <a:gd name="T55" fmla="*/ 2147483646 h 425"/>
                <a:gd name="T56" fmla="*/ 2147483646 w 305"/>
                <a:gd name="T57" fmla="*/ 2147483646 h 425"/>
                <a:gd name="T58" fmla="*/ 2147483646 w 305"/>
                <a:gd name="T59" fmla="*/ 2147483646 h 425"/>
                <a:gd name="T60" fmla="*/ 2147483646 w 305"/>
                <a:gd name="T61" fmla="*/ 2147483646 h 425"/>
                <a:gd name="T62" fmla="*/ 2147483646 w 305"/>
                <a:gd name="T63" fmla="*/ 2147483646 h 425"/>
                <a:gd name="T64" fmla="*/ 2147483646 w 305"/>
                <a:gd name="T65" fmla="*/ 2147483646 h 425"/>
                <a:gd name="T66" fmla="*/ 2147483646 w 305"/>
                <a:gd name="T67" fmla="*/ 2147483646 h 425"/>
                <a:gd name="T68" fmla="*/ 2147483646 w 305"/>
                <a:gd name="T69" fmla="*/ 2147483646 h 425"/>
                <a:gd name="T70" fmla="*/ 2147483646 w 305"/>
                <a:gd name="T71" fmla="*/ 2147483646 h 425"/>
                <a:gd name="T72" fmla="*/ 0 w 305"/>
                <a:gd name="T73" fmla="*/ 2147483646 h 425"/>
                <a:gd name="T74" fmla="*/ 2147483646 w 305"/>
                <a:gd name="T75" fmla="*/ 2147483646 h 425"/>
                <a:gd name="T76" fmla="*/ 2147483646 w 305"/>
                <a:gd name="T77" fmla="*/ 2147483646 h 425"/>
                <a:gd name="T78" fmla="*/ 2147483646 w 305"/>
                <a:gd name="T79" fmla="*/ 2147483646 h 425"/>
                <a:gd name="T80" fmla="*/ 2147483646 w 305"/>
                <a:gd name="T81" fmla="*/ 2147483646 h 425"/>
                <a:gd name="T82" fmla="*/ 2147483646 w 305"/>
                <a:gd name="T83" fmla="*/ 2147483646 h 425"/>
                <a:gd name="T84" fmla="*/ 2147483646 w 305"/>
                <a:gd name="T85" fmla="*/ 2147483646 h 425"/>
                <a:gd name="T86" fmla="*/ 2147483646 w 305"/>
                <a:gd name="T87" fmla="*/ 2147483646 h 425"/>
                <a:gd name="T88" fmla="*/ 2147483646 w 305"/>
                <a:gd name="T89" fmla="*/ 2147483646 h 425"/>
                <a:gd name="T90" fmla="*/ 2147483646 w 305"/>
                <a:gd name="T91" fmla="*/ 2147483646 h 425"/>
                <a:gd name="T92" fmla="*/ 2147483646 w 305"/>
                <a:gd name="T93" fmla="*/ 2147483646 h 425"/>
                <a:gd name="T94" fmla="*/ 2147483646 w 305"/>
                <a:gd name="T95" fmla="*/ 2147483646 h 425"/>
                <a:gd name="T96" fmla="*/ 2147483646 w 305"/>
                <a:gd name="T97" fmla="*/ 0 h 425"/>
                <a:gd name="T98" fmla="*/ 2147483646 w 305"/>
                <a:gd name="T99" fmla="*/ 2147483646 h 425"/>
                <a:gd name="T100" fmla="*/ 2147483646 w 305"/>
                <a:gd name="T101" fmla="*/ 2147483646 h 425"/>
                <a:gd name="T102" fmla="*/ 2147483646 w 305"/>
                <a:gd name="T103" fmla="*/ 2147483646 h 425"/>
                <a:gd name="T104" fmla="*/ 2147483646 w 305"/>
                <a:gd name="T105" fmla="*/ 2147483646 h 425"/>
                <a:gd name="T106" fmla="*/ 2147483646 w 305"/>
                <a:gd name="T107" fmla="*/ 2147483646 h 425"/>
                <a:gd name="T108" fmla="*/ 2147483646 w 305"/>
                <a:gd name="T109" fmla="*/ 0 h 425"/>
                <a:gd name="T110" fmla="*/ 2147483646 w 305"/>
                <a:gd name="T111" fmla="*/ 2147483646 h 425"/>
                <a:gd name="T112" fmla="*/ 2147483646 w 305"/>
                <a:gd name="T113" fmla="*/ 2147483646 h 425"/>
                <a:gd name="T114" fmla="*/ 2147483646 w 305"/>
                <a:gd name="T115" fmla="*/ 2147483646 h 425"/>
                <a:gd name="T116" fmla="*/ 2147483646 w 305"/>
                <a:gd name="T117" fmla="*/ 2147483646 h 42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05" h="425">
                  <a:moveTo>
                    <a:pt x="272" y="40"/>
                  </a:moveTo>
                  <a:lnTo>
                    <a:pt x="280" y="72"/>
                  </a:lnTo>
                  <a:lnTo>
                    <a:pt x="304" y="88"/>
                  </a:lnTo>
                  <a:lnTo>
                    <a:pt x="304" y="136"/>
                  </a:lnTo>
                  <a:lnTo>
                    <a:pt x="272" y="152"/>
                  </a:lnTo>
                  <a:lnTo>
                    <a:pt x="272" y="160"/>
                  </a:lnTo>
                  <a:lnTo>
                    <a:pt x="240" y="160"/>
                  </a:lnTo>
                  <a:lnTo>
                    <a:pt x="224" y="176"/>
                  </a:lnTo>
                  <a:lnTo>
                    <a:pt x="224" y="200"/>
                  </a:lnTo>
                  <a:lnTo>
                    <a:pt x="232" y="208"/>
                  </a:lnTo>
                  <a:lnTo>
                    <a:pt x="208" y="240"/>
                  </a:lnTo>
                  <a:lnTo>
                    <a:pt x="192" y="240"/>
                  </a:lnTo>
                  <a:lnTo>
                    <a:pt x="192" y="272"/>
                  </a:lnTo>
                  <a:lnTo>
                    <a:pt x="192" y="280"/>
                  </a:lnTo>
                  <a:lnTo>
                    <a:pt x="192" y="304"/>
                  </a:lnTo>
                  <a:lnTo>
                    <a:pt x="176" y="320"/>
                  </a:lnTo>
                  <a:lnTo>
                    <a:pt x="168" y="360"/>
                  </a:lnTo>
                  <a:lnTo>
                    <a:pt x="160" y="384"/>
                  </a:lnTo>
                  <a:lnTo>
                    <a:pt x="160" y="392"/>
                  </a:lnTo>
                  <a:lnTo>
                    <a:pt x="152" y="416"/>
                  </a:lnTo>
                  <a:lnTo>
                    <a:pt x="136" y="416"/>
                  </a:lnTo>
                  <a:lnTo>
                    <a:pt x="128" y="408"/>
                  </a:lnTo>
                  <a:lnTo>
                    <a:pt x="64" y="424"/>
                  </a:lnTo>
                  <a:lnTo>
                    <a:pt x="56" y="416"/>
                  </a:lnTo>
                  <a:lnTo>
                    <a:pt x="80" y="368"/>
                  </a:lnTo>
                  <a:lnTo>
                    <a:pt x="56" y="360"/>
                  </a:lnTo>
                  <a:lnTo>
                    <a:pt x="40" y="368"/>
                  </a:lnTo>
                  <a:lnTo>
                    <a:pt x="24" y="360"/>
                  </a:lnTo>
                  <a:lnTo>
                    <a:pt x="24" y="320"/>
                  </a:lnTo>
                  <a:lnTo>
                    <a:pt x="40" y="312"/>
                  </a:lnTo>
                  <a:lnTo>
                    <a:pt x="48" y="312"/>
                  </a:lnTo>
                  <a:lnTo>
                    <a:pt x="48" y="288"/>
                  </a:lnTo>
                  <a:lnTo>
                    <a:pt x="32" y="288"/>
                  </a:lnTo>
                  <a:lnTo>
                    <a:pt x="32" y="272"/>
                  </a:lnTo>
                  <a:lnTo>
                    <a:pt x="16" y="264"/>
                  </a:lnTo>
                  <a:lnTo>
                    <a:pt x="16" y="216"/>
                  </a:lnTo>
                  <a:lnTo>
                    <a:pt x="0" y="200"/>
                  </a:lnTo>
                  <a:lnTo>
                    <a:pt x="8" y="176"/>
                  </a:lnTo>
                  <a:lnTo>
                    <a:pt x="32" y="152"/>
                  </a:lnTo>
                  <a:lnTo>
                    <a:pt x="32" y="128"/>
                  </a:lnTo>
                  <a:lnTo>
                    <a:pt x="24" y="120"/>
                  </a:lnTo>
                  <a:lnTo>
                    <a:pt x="32" y="104"/>
                  </a:lnTo>
                  <a:lnTo>
                    <a:pt x="16" y="80"/>
                  </a:lnTo>
                  <a:lnTo>
                    <a:pt x="32" y="64"/>
                  </a:lnTo>
                  <a:lnTo>
                    <a:pt x="56" y="56"/>
                  </a:lnTo>
                  <a:lnTo>
                    <a:pt x="112" y="24"/>
                  </a:lnTo>
                  <a:lnTo>
                    <a:pt x="144" y="8"/>
                  </a:lnTo>
                  <a:lnTo>
                    <a:pt x="168" y="8"/>
                  </a:lnTo>
                  <a:lnTo>
                    <a:pt x="184" y="0"/>
                  </a:lnTo>
                  <a:lnTo>
                    <a:pt x="192" y="8"/>
                  </a:lnTo>
                  <a:lnTo>
                    <a:pt x="184" y="16"/>
                  </a:lnTo>
                  <a:lnTo>
                    <a:pt x="184" y="32"/>
                  </a:lnTo>
                  <a:lnTo>
                    <a:pt x="208" y="32"/>
                  </a:lnTo>
                  <a:lnTo>
                    <a:pt x="208" y="16"/>
                  </a:lnTo>
                  <a:lnTo>
                    <a:pt x="216" y="0"/>
                  </a:lnTo>
                  <a:lnTo>
                    <a:pt x="232" y="16"/>
                  </a:lnTo>
                  <a:lnTo>
                    <a:pt x="240" y="32"/>
                  </a:lnTo>
                  <a:lnTo>
                    <a:pt x="272" y="32"/>
                  </a:lnTo>
                  <a:lnTo>
                    <a:pt x="27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9" name="Freeform 29"/>
            <p:cNvSpPr>
              <a:spLocks/>
            </p:cNvSpPr>
            <p:nvPr/>
          </p:nvSpPr>
          <p:spPr bwMode="gray">
            <a:xfrm>
              <a:off x="10915216" y="2413698"/>
              <a:ext cx="527926" cy="659711"/>
            </a:xfrm>
            <a:custGeom>
              <a:avLst/>
              <a:gdLst>
                <a:gd name="T0" fmla="*/ 2147483646 w 305"/>
                <a:gd name="T1" fmla="*/ 0 h 385"/>
                <a:gd name="T2" fmla="*/ 2147483646 w 305"/>
                <a:gd name="T3" fmla="*/ 2147483646 h 385"/>
                <a:gd name="T4" fmla="*/ 2147483646 w 305"/>
                <a:gd name="T5" fmla="*/ 2147483646 h 385"/>
                <a:gd name="T6" fmla="*/ 2147483646 w 305"/>
                <a:gd name="T7" fmla="*/ 2147483646 h 385"/>
                <a:gd name="T8" fmla="*/ 2147483646 w 305"/>
                <a:gd name="T9" fmla="*/ 2147483646 h 385"/>
                <a:gd name="T10" fmla="*/ 2147483646 w 305"/>
                <a:gd name="T11" fmla="*/ 2147483646 h 385"/>
                <a:gd name="T12" fmla="*/ 2147483646 w 305"/>
                <a:gd name="T13" fmla="*/ 2147483646 h 385"/>
                <a:gd name="T14" fmla="*/ 2147483646 w 305"/>
                <a:gd name="T15" fmla="*/ 2147483646 h 385"/>
                <a:gd name="T16" fmla="*/ 2147483646 w 305"/>
                <a:gd name="T17" fmla="*/ 2147483646 h 385"/>
                <a:gd name="T18" fmla="*/ 2147483646 w 305"/>
                <a:gd name="T19" fmla="*/ 2147483646 h 385"/>
                <a:gd name="T20" fmla="*/ 2147483646 w 305"/>
                <a:gd name="T21" fmla="*/ 2147483646 h 385"/>
                <a:gd name="T22" fmla="*/ 2147483646 w 305"/>
                <a:gd name="T23" fmla="*/ 2147483646 h 385"/>
                <a:gd name="T24" fmla="*/ 2147483646 w 305"/>
                <a:gd name="T25" fmla="*/ 2147483646 h 385"/>
                <a:gd name="T26" fmla="*/ 2147483646 w 305"/>
                <a:gd name="T27" fmla="*/ 2147483646 h 385"/>
                <a:gd name="T28" fmla="*/ 2147483646 w 305"/>
                <a:gd name="T29" fmla="*/ 2147483646 h 385"/>
                <a:gd name="T30" fmla="*/ 2147483646 w 305"/>
                <a:gd name="T31" fmla="*/ 2147483646 h 385"/>
                <a:gd name="T32" fmla="*/ 2147483646 w 305"/>
                <a:gd name="T33" fmla="*/ 2147483646 h 385"/>
                <a:gd name="T34" fmla="*/ 2147483646 w 305"/>
                <a:gd name="T35" fmla="*/ 2147483646 h 385"/>
                <a:gd name="T36" fmla="*/ 2147483646 w 305"/>
                <a:gd name="T37" fmla="*/ 2147483646 h 385"/>
                <a:gd name="T38" fmla="*/ 2147483646 w 305"/>
                <a:gd name="T39" fmla="*/ 2147483646 h 385"/>
                <a:gd name="T40" fmla="*/ 2147483646 w 305"/>
                <a:gd name="T41" fmla="*/ 2147483646 h 385"/>
                <a:gd name="T42" fmla="*/ 2147483646 w 305"/>
                <a:gd name="T43" fmla="*/ 2147483646 h 385"/>
                <a:gd name="T44" fmla="*/ 2147483646 w 305"/>
                <a:gd name="T45" fmla="*/ 2147483646 h 385"/>
                <a:gd name="T46" fmla="*/ 2147483646 w 305"/>
                <a:gd name="T47" fmla="*/ 2147483646 h 385"/>
                <a:gd name="T48" fmla="*/ 2147483646 w 305"/>
                <a:gd name="T49" fmla="*/ 2147483646 h 385"/>
                <a:gd name="T50" fmla="*/ 2147483646 w 305"/>
                <a:gd name="T51" fmla="*/ 2147483646 h 385"/>
                <a:gd name="T52" fmla="*/ 0 w 305"/>
                <a:gd name="T53" fmla="*/ 2147483646 h 385"/>
                <a:gd name="T54" fmla="*/ 2147483646 w 305"/>
                <a:gd name="T55" fmla="*/ 2147483646 h 385"/>
                <a:gd name="T56" fmla="*/ 2147483646 w 305"/>
                <a:gd name="T57" fmla="*/ 2147483646 h 385"/>
                <a:gd name="T58" fmla="*/ 2147483646 w 305"/>
                <a:gd name="T59" fmla="*/ 2147483646 h 385"/>
                <a:gd name="T60" fmla="*/ 2147483646 w 305"/>
                <a:gd name="T61" fmla="*/ 2147483646 h 385"/>
                <a:gd name="T62" fmla="*/ 2147483646 w 305"/>
                <a:gd name="T63" fmla="*/ 2147483646 h 38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5" h="385">
                  <a:moveTo>
                    <a:pt x="80" y="8"/>
                  </a:moveTo>
                  <a:lnTo>
                    <a:pt x="88" y="0"/>
                  </a:lnTo>
                  <a:lnTo>
                    <a:pt x="120" y="8"/>
                  </a:lnTo>
                  <a:lnTo>
                    <a:pt x="128" y="32"/>
                  </a:lnTo>
                  <a:lnTo>
                    <a:pt x="152" y="32"/>
                  </a:lnTo>
                  <a:lnTo>
                    <a:pt x="176" y="64"/>
                  </a:lnTo>
                  <a:lnTo>
                    <a:pt x="184" y="56"/>
                  </a:lnTo>
                  <a:lnTo>
                    <a:pt x="200" y="96"/>
                  </a:lnTo>
                  <a:lnTo>
                    <a:pt x="224" y="136"/>
                  </a:lnTo>
                  <a:lnTo>
                    <a:pt x="240" y="136"/>
                  </a:lnTo>
                  <a:lnTo>
                    <a:pt x="256" y="120"/>
                  </a:lnTo>
                  <a:lnTo>
                    <a:pt x="272" y="144"/>
                  </a:lnTo>
                  <a:lnTo>
                    <a:pt x="256" y="160"/>
                  </a:lnTo>
                  <a:lnTo>
                    <a:pt x="248" y="144"/>
                  </a:lnTo>
                  <a:lnTo>
                    <a:pt x="232" y="144"/>
                  </a:lnTo>
                  <a:lnTo>
                    <a:pt x="232" y="176"/>
                  </a:lnTo>
                  <a:lnTo>
                    <a:pt x="224" y="192"/>
                  </a:lnTo>
                  <a:lnTo>
                    <a:pt x="248" y="224"/>
                  </a:lnTo>
                  <a:lnTo>
                    <a:pt x="248" y="248"/>
                  </a:lnTo>
                  <a:lnTo>
                    <a:pt x="288" y="248"/>
                  </a:lnTo>
                  <a:lnTo>
                    <a:pt x="304" y="264"/>
                  </a:lnTo>
                  <a:lnTo>
                    <a:pt x="288" y="296"/>
                  </a:lnTo>
                  <a:lnTo>
                    <a:pt x="296" y="320"/>
                  </a:lnTo>
                  <a:lnTo>
                    <a:pt x="280" y="320"/>
                  </a:lnTo>
                  <a:lnTo>
                    <a:pt x="280" y="312"/>
                  </a:lnTo>
                  <a:lnTo>
                    <a:pt x="264" y="312"/>
                  </a:lnTo>
                  <a:lnTo>
                    <a:pt x="264" y="328"/>
                  </a:lnTo>
                  <a:lnTo>
                    <a:pt x="272" y="344"/>
                  </a:lnTo>
                  <a:lnTo>
                    <a:pt x="264" y="344"/>
                  </a:lnTo>
                  <a:lnTo>
                    <a:pt x="264" y="360"/>
                  </a:lnTo>
                  <a:lnTo>
                    <a:pt x="232" y="384"/>
                  </a:lnTo>
                  <a:lnTo>
                    <a:pt x="224" y="384"/>
                  </a:lnTo>
                  <a:lnTo>
                    <a:pt x="216" y="376"/>
                  </a:lnTo>
                  <a:lnTo>
                    <a:pt x="184" y="384"/>
                  </a:lnTo>
                  <a:lnTo>
                    <a:pt x="168" y="352"/>
                  </a:lnTo>
                  <a:lnTo>
                    <a:pt x="152" y="368"/>
                  </a:lnTo>
                  <a:lnTo>
                    <a:pt x="152" y="384"/>
                  </a:lnTo>
                  <a:lnTo>
                    <a:pt x="128" y="384"/>
                  </a:lnTo>
                  <a:lnTo>
                    <a:pt x="128" y="368"/>
                  </a:lnTo>
                  <a:lnTo>
                    <a:pt x="136" y="360"/>
                  </a:lnTo>
                  <a:lnTo>
                    <a:pt x="128" y="352"/>
                  </a:lnTo>
                  <a:lnTo>
                    <a:pt x="120" y="368"/>
                  </a:lnTo>
                  <a:lnTo>
                    <a:pt x="88" y="360"/>
                  </a:lnTo>
                  <a:lnTo>
                    <a:pt x="80" y="312"/>
                  </a:lnTo>
                  <a:lnTo>
                    <a:pt x="80" y="296"/>
                  </a:lnTo>
                  <a:lnTo>
                    <a:pt x="72" y="264"/>
                  </a:lnTo>
                  <a:lnTo>
                    <a:pt x="32" y="240"/>
                  </a:lnTo>
                  <a:lnTo>
                    <a:pt x="72" y="216"/>
                  </a:lnTo>
                  <a:lnTo>
                    <a:pt x="80" y="216"/>
                  </a:lnTo>
                  <a:lnTo>
                    <a:pt x="72" y="160"/>
                  </a:lnTo>
                  <a:lnTo>
                    <a:pt x="48" y="168"/>
                  </a:lnTo>
                  <a:lnTo>
                    <a:pt x="24" y="152"/>
                  </a:lnTo>
                  <a:lnTo>
                    <a:pt x="16" y="136"/>
                  </a:lnTo>
                  <a:lnTo>
                    <a:pt x="0" y="136"/>
                  </a:lnTo>
                  <a:lnTo>
                    <a:pt x="8" y="120"/>
                  </a:lnTo>
                  <a:lnTo>
                    <a:pt x="32" y="120"/>
                  </a:lnTo>
                  <a:lnTo>
                    <a:pt x="40" y="88"/>
                  </a:lnTo>
                  <a:lnTo>
                    <a:pt x="40" y="40"/>
                  </a:lnTo>
                  <a:lnTo>
                    <a:pt x="48" y="40"/>
                  </a:lnTo>
                  <a:lnTo>
                    <a:pt x="72" y="56"/>
                  </a:lnTo>
                  <a:lnTo>
                    <a:pt x="80" y="72"/>
                  </a:lnTo>
                  <a:lnTo>
                    <a:pt x="104" y="48"/>
                  </a:lnTo>
                  <a:lnTo>
                    <a:pt x="104" y="32"/>
                  </a:lnTo>
                  <a:lnTo>
                    <a:pt x="80" y="16"/>
                  </a:lnTo>
                  <a:lnTo>
                    <a:pt x="8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0" name="Freeform 28"/>
            <p:cNvSpPr>
              <a:spLocks/>
            </p:cNvSpPr>
            <p:nvPr/>
          </p:nvSpPr>
          <p:spPr bwMode="gray">
            <a:xfrm>
              <a:off x="10237278" y="2606821"/>
              <a:ext cx="846700" cy="546927"/>
            </a:xfrm>
            <a:custGeom>
              <a:avLst/>
              <a:gdLst>
                <a:gd name="T0" fmla="*/ 2147483646 w 489"/>
                <a:gd name="T1" fmla="*/ 2147483646 h 321"/>
                <a:gd name="T2" fmla="*/ 2147483646 w 489"/>
                <a:gd name="T3" fmla="*/ 2147483646 h 321"/>
                <a:gd name="T4" fmla="*/ 2147483646 w 489"/>
                <a:gd name="T5" fmla="*/ 2147483646 h 321"/>
                <a:gd name="T6" fmla="*/ 2147483646 w 489"/>
                <a:gd name="T7" fmla="*/ 2147483646 h 321"/>
                <a:gd name="T8" fmla="*/ 2147483646 w 489"/>
                <a:gd name="T9" fmla="*/ 2147483646 h 321"/>
                <a:gd name="T10" fmla="*/ 2147483646 w 489"/>
                <a:gd name="T11" fmla="*/ 2147483646 h 321"/>
                <a:gd name="T12" fmla="*/ 2147483646 w 489"/>
                <a:gd name="T13" fmla="*/ 2147483646 h 321"/>
                <a:gd name="T14" fmla="*/ 2147483646 w 489"/>
                <a:gd name="T15" fmla="*/ 2147483646 h 321"/>
                <a:gd name="T16" fmla="*/ 2147483646 w 489"/>
                <a:gd name="T17" fmla="*/ 2147483646 h 321"/>
                <a:gd name="T18" fmla="*/ 2147483646 w 489"/>
                <a:gd name="T19" fmla="*/ 2147483646 h 321"/>
                <a:gd name="T20" fmla="*/ 2147483646 w 489"/>
                <a:gd name="T21" fmla="*/ 2147483646 h 321"/>
                <a:gd name="T22" fmla="*/ 2147483646 w 489"/>
                <a:gd name="T23" fmla="*/ 2147483646 h 321"/>
                <a:gd name="T24" fmla="*/ 2147483646 w 489"/>
                <a:gd name="T25" fmla="*/ 2147483646 h 321"/>
                <a:gd name="T26" fmla="*/ 2147483646 w 489"/>
                <a:gd name="T27" fmla="*/ 2147483646 h 321"/>
                <a:gd name="T28" fmla="*/ 2147483646 w 489"/>
                <a:gd name="T29" fmla="*/ 2147483646 h 321"/>
                <a:gd name="T30" fmla="*/ 2147483646 w 489"/>
                <a:gd name="T31" fmla="*/ 2147483646 h 321"/>
                <a:gd name="T32" fmla="*/ 2147483646 w 489"/>
                <a:gd name="T33" fmla="*/ 2147483646 h 321"/>
                <a:gd name="T34" fmla="*/ 2147483646 w 489"/>
                <a:gd name="T35" fmla="*/ 2147483646 h 321"/>
                <a:gd name="T36" fmla="*/ 2147483646 w 489"/>
                <a:gd name="T37" fmla="*/ 2147483646 h 321"/>
                <a:gd name="T38" fmla="*/ 2147483646 w 489"/>
                <a:gd name="T39" fmla="*/ 2147483646 h 321"/>
                <a:gd name="T40" fmla="*/ 0 w 489"/>
                <a:gd name="T41" fmla="*/ 2147483646 h 321"/>
                <a:gd name="T42" fmla="*/ 2147483646 w 489"/>
                <a:gd name="T43" fmla="*/ 2147483646 h 321"/>
                <a:gd name="T44" fmla="*/ 2147483646 w 489"/>
                <a:gd name="T45" fmla="*/ 2147483646 h 321"/>
                <a:gd name="T46" fmla="*/ 0 w 489"/>
                <a:gd name="T47" fmla="*/ 2147483646 h 321"/>
                <a:gd name="T48" fmla="*/ 0 w 489"/>
                <a:gd name="T49" fmla="*/ 2147483646 h 321"/>
                <a:gd name="T50" fmla="*/ 2147483646 w 489"/>
                <a:gd name="T51" fmla="*/ 2147483646 h 321"/>
                <a:gd name="T52" fmla="*/ 2147483646 w 489"/>
                <a:gd name="T53" fmla="*/ 2147483646 h 321"/>
                <a:gd name="T54" fmla="*/ 2147483646 w 489"/>
                <a:gd name="T55" fmla="*/ 2147483646 h 321"/>
                <a:gd name="T56" fmla="*/ 2147483646 w 489"/>
                <a:gd name="T57" fmla="*/ 2147483646 h 321"/>
                <a:gd name="T58" fmla="*/ 2147483646 w 489"/>
                <a:gd name="T59" fmla="*/ 2147483646 h 321"/>
                <a:gd name="T60" fmla="*/ 2147483646 w 489"/>
                <a:gd name="T61" fmla="*/ 2147483646 h 321"/>
                <a:gd name="T62" fmla="*/ 2147483646 w 489"/>
                <a:gd name="T63" fmla="*/ 2147483646 h 321"/>
                <a:gd name="T64" fmla="*/ 2147483646 w 489"/>
                <a:gd name="T65" fmla="*/ 2147483646 h 321"/>
                <a:gd name="T66" fmla="*/ 2147483646 w 489"/>
                <a:gd name="T67" fmla="*/ 2147483646 h 321"/>
                <a:gd name="T68" fmla="*/ 2147483646 w 489"/>
                <a:gd name="T69" fmla="*/ 2147483646 h 321"/>
                <a:gd name="T70" fmla="*/ 2147483646 w 489"/>
                <a:gd name="T71" fmla="*/ 2147483646 h 321"/>
                <a:gd name="T72" fmla="*/ 2147483646 w 489"/>
                <a:gd name="T73" fmla="*/ 2147483646 h 321"/>
                <a:gd name="T74" fmla="*/ 2147483646 w 489"/>
                <a:gd name="T75" fmla="*/ 0 h 321"/>
                <a:gd name="T76" fmla="*/ 2147483646 w 489"/>
                <a:gd name="T77" fmla="*/ 2147483646 h 321"/>
                <a:gd name="T78" fmla="*/ 2147483646 w 489"/>
                <a:gd name="T79" fmla="*/ 2147483646 h 321"/>
                <a:gd name="T80" fmla="*/ 2147483646 w 489"/>
                <a:gd name="T81" fmla="*/ 2147483646 h 321"/>
                <a:gd name="T82" fmla="*/ 2147483646 w 489"/>
                <a:gd name="T83" fmla="*/ 2147483646 h 321"/>
                <a:gd name="T84" fmla="*/ 2147483646 w 489"/>
                <a:gd name="T85" fmla="*/ 2147483646 h 321"/>
                <a:gd name="T86" fmla="*/ 2147483646 w 489"/>
                <a:gd name="T87" fmla="*/ 2147483646 h 321"/>
                <a:gd name="T88" fmla="*/ 2147483646 w 489"/>
                <a:gd name="T89" fmla="*/ 2147483646 h 321"/>
                <a:gd name="T90" fmla="*/ 2147483646 w 489"/>
                <a:gd name="T91" fmla="*/ 2147483646 h 321"/>
                <a:gd name="T92" fmla="*/ 2147483646 w 489"/>
                <a:gd name="T93" fmla="*/ 2147483646 h 321"/>
                <a:gd name="T94" fmla="*/ 2147483646 w 489"/>
                <a:gd name="T95" fmla="*/ 2147483646 h 321"/>
                <a:gd name="T96" fmla="*/ 2147483646 w 489"/>
                <a:gd name="T97" fmla="*/ 2147483646 h 321"/>
                <a:gd name="T98" fmla="*/ 2147483646 w 489"/>
                <a:gd name="T99" fmla="*/ 2147483646 h 321"/>
                <a:gd name="T100" fmla="*/ 2147483646 w 489"/>
                <a:gd name="T101" fmla="*/ 2147483646 h 321"/>
                <a:gd name="T102" fmla="*/ 2147483646 w 489"/>
                <a:gd name="T103" fmla="*/ 2147483646 h 321"/>
                <a:gd name="T104" fmla="*/ 2147483646 w 489"/>
                <a:gd name="T105" fmla="*/ 2147483646 h 32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89" h="321">
                  <a:moveTo>
                    <a:pt x="488" y="248"/>
                  </a:moveTo>
                  <a:lnTo>
                    <a:pt x="448" y="264"/>
                  </a:lnTo>
                  <a:lnTo>
                    <a:pt x="392" y="296"/>
                  </a:lnTo>
                  <a:lnTo>
                    <a:pt x="368" y="304"/>
                  </a:lnTo>
                  <a:lnTo>
                    <a:pt x="352" y="320"/>
                  </a:lnTo>
                  <a:lnTo>
                    <a:pt x="328" y="320"/>
                  </a:lnTo>
                  <a:lnTo>
                    <a:pt x="336" y="272"/>
                  </a:lnTo>
                  <a:lnTo>
                    <a:pt x="320" y="272"/>
                  </a:lnTo>
                  <a:lnTo>
                    <a:pt x="288" y="288"/>
                  </a:lnTo>
                  <a:lnTo>
                    <a:pt x="280" y="280"/>
                  </a:lnTo>
                  <a:lnTo>
                    <a:pt x="240" y="280"/>
                  </a:lnTo>
                  <a:lnTo>
                    <a:pt x="224" y="256"/>
                  </a:lnTo>
                  <a:lnTo>
                    <a:pt x="184" y="256"/>
                  </a:lnTo>
                  <a:lnTo>
                    <a:pt x="144" y="240"/>
                  </a:lnTo>
                  <a:lnTo>
                    <a:pt x="128" y="248"/>
                  </a:lnTo>
                  <a:lnTo>
                    <a:pt x="136" y="280"/>
                  </a:lnTo>
                  <a:lnTo>
                    <a:pt x="112" y="272"/>
                  </a:lnTo>
                  <a:lnTo>
                    <a:pt x="80" y="272"/>
                  </a:lnTo>
                  <a:lnTo>
                    <a:pt x="48" y="320"/>
                  </a:lnTo>
                  <a:lnTo>
                    <a:pt x="8" y="272"/>
                  </a:lnTo>
                  <a:lnTo>
                    <a:pt x="0" y="272"/>
                  </a:lnTo>
                  <a:lnTo>
                    <a:pt x="8" y="256"/>
                  </a:lnTo>
                  <a:lnTo>
                    <a:pt x="16" y="248"/>
                  </a:lnTo>
                  <a:lnTo>
                    <a:pt x="0" y="232"/>
                  </a:lnTo>
                  <a:lnTo>
                    <a:pt x="0" y="224"/>
                  </a:lnTo>
                  <a:lnTo>
                    <a:pt x="16" y="208"/>
                  </a:lnTo>
                  <a:lnTo>
                    <a:pt x="72" y="208"/>
                  </a:lnTo>
                  <a:lnTo>
                    <a:pt x="96" y="192"/>
                  </a:lnTo>
                  <a:lnTo>
                    <a:pt x="112" y="184"/>
                  </a:lnTo>
                  <a:lnTo>
                    <a:pt x="112" y="160"/>
                  </a:lnTo>
                  <a:lnTo>
                    <a:pt x="80" y="120"/>
                  </a:lnTo>
                  <a:lnTo>
                    <a:pt x="72" y="80"/>
                  </a:lnTo>
                  <a:lnTo>
                    <a:pt x="88" y="56"/>
                  </a:lnTo>
                  <a:lnTo>
                    <a:pt x="88" y="40"/>
                  </a:lnTo>
                  <a:lnTo>
                    <a:pt x="72" y="8"/>
                  </a:lnTo>
                  <a:lnTo>
                    <a:pt x="128" y="8"/>
                  </a:lnTo>
                  <a:lnTo>
                    <a:pt x="144" y="16"/>
                  </a:lnTo>
                  <a:lnTo>
                    <a:pt x="168" y="0"/>
                  </a:lnTo>
                  <a:lnTo>
                    <a:pt x="208" y="72"/>
                  </a:lnTo>
                  <a:lnTo>
                    <a:pt x="280" y="72"/>
                  </a:lnTo>
                  <a:lnTo>
                    <a:pt x="296" y="80"/>
                  </a:lnTo>
                  <a:lnTo>
                    <a:pt x="312" y="72"/>
                  </a:lnTo>
                  <a:lnTo>
                    <a:pt x="336" y="88"/>
                  </a:lnTo>
                  <a:lnTo>
                    <a:pt x="336" y="112"/>
                  </a:lnTo>
                  <a:lnTo>
                    <a:pt x="352" y="128"/>
                  </a:lnTo>
                  <a:lnTo>
                    <a:pt x="360" y="112"/>
                  </a:lnTo>
                  <a:lnTo>
                    <a:pt x="376" y="128"/>
                  </a:lnTo>
                  <a:lnTo>
                    <a:pt x="408" y="128"/>
                  </a:lnTo>
                  <a:lnTo>
                    <a:pt x="416" y="120"/>
                  </a:lnTo>
                  <a:lnTo>
                    <a:pt x="464" y="152"/>
                  </a:lnTo>
                  <a:lnTo>
                    <a:pt x="472" y="192"/>
                  </a:lnTo>
                  <a:lnTo>
                    <a:pt x="472" y="216"/>
                  </a:lnTo>
                  <a:lnTo>
                    <a:pt x="488" y="24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1" name="Freeform 27"/>
            <p:cNvSpPr>
              <a:spLocks/>
            </p:cNvSpPr>
            <p:nvPr/>
          </p:nvSpPr>
          <p:spPr bwMode="gray">
            <a:xfrm>
              <a:off x="10290647" y="3014699"/>
              <a:ext cx="611586" cy="716877"/>
            </a:xfrm>
            <a:custGeom>
              <a:avLst/>
              <a:gdLst>
                <a:gd name="T0" fmla="*/ 2147483646 w 353"/>
                <a:gd name="T1" fmla="*/ 2147483646 h 417"/>
                <a:gd name="T2" fmla="*/ 2147483646 w 353"/>
                <a:gd name="T3" fmla="*/ 2147483646 h 417"/>
                <a:gd name="T4" fmla="*/ 2147483646 w 353"/>
                <a:gd name="T5" fmla="*/ 2147483646 h 417"/>
                <a:gd name="T6" fmla="*/ 2147483646 w 353"/>
                <a:gd name="T7" fmla="*/ 2147483646 h 417"/>
                <a:gd name="T8" fmla="*/ 2147483646 w 353"/>
                <a:gd name="T9" fmla="*/ 2147483646 h 417"/>
                <a:gd name="T10" fmla="*/ 2147483646 w 353"/>
                <a:gd name="T11" fmla="*/ 2147483646 h 417"/>
                <a:gd name="T12" fmla="*/ 2147483646 w 353"/>
                <a:gd name="T13" fmla="*/ 2147483646 h 417"/>
                <a:gd name="T14" fmla="*/ 2147483646 w 353"/>
                <a:gd name="T15" fmla="*/ 2147483646 h 417"/>
                <a:gd name="T16" fmla="*/ 2147483646 w 353"/>
                <a:gd name="T17" fmla="*/ 2147483646 h 417"/>
                <a:gd name="T18" fmla="*/ 2147483646 w 353"/>
                <a:gd name="T19" fmla="*/ 2147483646 h 417"/>
                <a:gd name="T20" fmla="*/ 2147483646 w 353"/>
                <a:gd name="T21" fmla="*/ 2147483646 h 417"/>
                <a:gd name="T22" fmla="*/ 2147483646 w 353"/>
                <a:gd name="T23" fmla="*/ 2147483646 h 417"/>
                <a:gd name="T24" fmla="*/ 2147483646 w 353"/>
                <a:gd name="T25" fmla="*/ 2147483646 h 417"/>
                <a:gd name="T26" fmla="*/ 2147483646 w 353"/>
                <a:gd name="T27" fmla="*/ 2147483646 h 417"/>
                <a:gd name="T28" fmla="*/ 2147483646 w 353"/>
                <a:gd name="T29" fmla="*/ 2147483646 h 417"/>
                <a:gd name="T30" fmla="*/ 2147483646 w 353"/>
                <a:gd name="T31" fmla="*/ 2147483646 h 417"/>
                <a:gd name="T32" fmla="*/ 2147483646 w 353"/>
                <a:gd name="T33" fmla="*/ 2147483646 h 417"/>
                <a:gd name="T34" fmla="*/ 2147483646 w 353"/>
                <a:gd name="T35" fmla="*/ 2147483646 h 417"/>
                <a:gd name="T36" fmla="*/ 2147483646 w 353"/>
                <a:gd name="T37" fmla="*/ 2147483646 h 417"/>
                <a:gd name="T38" fmla="*/ 2147483646 w 353"/>
                <a:gd name="T39" fmla="*/ 2147483646 h 417"/>
                <a:gd name="T40" fmla="*/ 2147483646 w 353"/>
                <a:gd name="T41" fmla="*/ 2147483646 h 417"/>
                <a:gd name="T42" fmla="*/ 2147483646 w 353"/>
                <a:gd name="T43" fmla="*/ 2147483646 h 417"/>
                <a:gd name="T44" fmla="*/ 2147483646 w 353"/>
                <a:gd name="T45" fmla="*/ 2147483646 h 417"/>
                <a:gd name="T46" fmla="*/ 2147483646 w 353"/>
                <a:gd name="T47" fmla="*/ 2147483646 h 417"/>
                <a:gd name="T48" fmla="*/ 0 w 353"/>
                <a:gd name="T49" fmla="*/ 2147483646 h 417"/>
                <a:gd name="T50" fmla="*/ 2147483646 w 353"/>
                <a:gd name="T51" fmla="*/ 2147483646 h 417"/>
                <a:gd name="T52" fmla="*/ 2147483646 w 353"/>
                <a:gd name="T53" fmla="*/ 2147483646 h 417"/>
                <a:gd name="T54" fmla="*/ 2147483646 w 353"/>
                <a:gd name="T55" fmla="*/ 2147483646 h 417"/>
                <a:gd name="T56" fmla="*/ 2147483646 w 353"/>
                <a:gd name="T57" fmla="*/ 2147483646 h 417"/>
                <a:gd name="T58" fmla="*/ 2147483646 w 353"/>
                <a:gd name="T59" fmla="*/ 2147483646 h 417"/>
                <a:gd name="T60" fmla="*/ 2147483646 w 353"/>
                <a:gd name="T61" fmla="*/ 0 h 417"/>
                <a:gd name="T62" fmla="*/ 2147483646 w 353"/>
                <a:gd name="T63" fmla="*/ 2147483646 h 417"/>
                <a:gd name="T64" fmla="*/ 2147483646 w 353"/>
                <a:gd name="T65" fmla="*/ 2147483646 h 417"/>
                <a:gd name="T66" fmla="*/ 2147483646 w 353"/>
                <a:gd name="T67" fmla="*/ 2147483646 h 417"/>
                <a:gd name="T68" fmla="*/ 2147483646 w 353"/>
                <a:gd name="T69" fmla="*/ 2147483646 h 4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53" h="417">
                  <a:moveTo>
                    <a:pt x="320" y="80"/>
                  </a:moveTo>
                  <a:lnTo>
                    <a:pt x="336" y="104"/>
                  </a:lnTo>
                  <a:lnTo>
                    <a:pt x="328" y="120"/>
                  </a:lnTo>
                  <a:lnTo>
                    <a:pt x="344" y="128"/>
                  </a:lnTo>
                  <a:lnTo>
                    <a:pt x="328" y="152"/>
                  </a:lnTo>
                  <a:lnTo>
                    <a:pt x="312" y="176"/>
                  </a:lnTo>
                  <a:lnTo>
                    <a:pt x="304" y="200"/>
                  </a:lnTo>
                  <a:lnTo>
                    <a:pt x="320" y="216"/>
                  </a:lnTo>
                  <a:lnTo>
                    <a:pt x="320" y="248"/>
                  </a:lnTo>
                  <a:lnTo>
                    <a:pt x="320" y="264"/>
                  </a:lnTo>
                  <a:lnTo>
                    <a:pt x="336" y="272"/>
                  </a:lnTo>
                  <a:lnTo>
                    <a:pt x="328" y="288"/>
                  </a:lnTo>
                  <a:lnTo>
                    <a:pt x="352" y="288"/>
                  </a:lnTo>
                  <a:lnTo>
                    <a:pt x="352" y="312"/>
                  </a:lnTo>
                  <a:lnTo>
                    <a:pt x="344" y="312"/>
                  </a:lnTo>
                  <a:lnTo>
                    <a:pt x="328" y="320"/>
                  </a:lnTo>
                  <a:lnTo>
                    <a:pt x="328" y="360"/>
                  </a:lnTo>
                  <a:lnTo>
                    <a:pt x="320" y="368"/>
                  </a:lnTo>
                  <a:lnTo>
                    <a:pt x="264" y="368"/>
                  </a:lnTo>
                  <a:lnTo>
                    <a:pt x="272" y="400"/>
                  </a:lnTo>
                  <a:lnTo>
                    <a:pt x="248" y="400"/>
                  </a:lnTo>
                  <a:lnTo>
                    <a:pt x="224" y="376"/>
                  </a:lnTo>
                  <a:lnTo>
                    <a:pt x="216" y="384"/>
                  </a:lnTo>
                  <a:lnTo>
                    <a:pt x="216" y="408"/>
                  </a:lnTo>
                  <a:lnTo>
                    <a:pt x="200" y="408"/>
                  </a:lnTo>
                  <a:lnTo>
                    <a:pt x="192" y="416"/>
                  </a:lnTo>
                  <a:lnTo>
                    <a:pt x="168" y="416"/>
                  </a:lnTo>
                  <a:lnTo>
                    <a:pt x="168" y="384"/>
                  </a:lnTo>
                  <a:lnTo>
                    <a:pt x="152" y="384"/>
                  </a:lnTo>
                  <a:lnTo>
                    <a:pt x="152" y="400"/>
                  </a:lnTo>
                  <a:lnTo>
                    <a:pt x="136" y="400"/>
                  </a:lnTo>
                  <a:lnTo>
                    <a:pt x="144" y="352"/>
                  </a:lnTo>
                  <a:lnTo>
                    <a:pt x="152" y="336"/>
                  </a:lnTo>
                  <a:lnTo>
                    <a:pt x="152" y="312"/>
                  </a:lnTo>
                  <a:lnTo>
                    <a:pt x="152" y="296"/>
                  </a:lnTo>
                  <a:lnTo>
                    <a:pt x="144" y="288"/>
                  </a:lnTo>
                  <a:lnTo>
                    <a:pt x="96" y="296"/>
                  </a:lnTo>
                  <a:lnTo>
                    <a:pt x="96" y="312"/>
                  </a:lnTo>
                  <a:lnTo>
                    <a:pt x="72" y="320"/>
                  </a:lnTo>
                  <a:lnTo>
                    <a:pt x="64" y="304"/>
                  </a:lnTo>
                  <a:lnTo>
                    <a:pt x="56" y="320"/>
                  </a:lnTo>
                  <a:lnTo>
                    <a:pt x="32" y="312"/>
                  </a:lnTo>
                  <a:lnTo>
                    <a:pt x="32" y="304"/>
                  </a:lnTo>
                  <a:lnTo>
                    <a:pt x="24" y="304"/>
                  </a:lnTo>
                  <a:lnTo>
                    <a:pt x="24" y="288"/>
                  </a:lnTo>
                  <a:lnTo>
                    <a:pt x="16" y="264"/>
                  </a:lnTo>
                  <a:lnTo>
                    <a:pt x="32" y="256"/>
                  </a:lnTo>
                  <a:lnTo>
                    <a:pt x="24" y="240"/>
                  </a:lnTo>
                  <a:lnTo>
                    <a:pt x="0" y="240"/>
                  </a:lnTo>
                  <a:lnTo>
                    <a:pt x="0" y="224"/>
                  </a:lnTo>
                  <a:lnTo>
                    <a:pt x="24" y="192"/>
                  </a:lnTo>
                  <a:lnTo>
                    <a:pt x="24" y="168"/>
                  </a:lnTo>
                  <a:lnTo>
                    <a:pt x="32" y="160"/>
                  </a:lnTo>
                  <a:lnTo>
                    <a:pt x="24" y="136"/>
                  </a:lnTo>
                  <a:lnTo>
                    <a:pt x="16" y="136"/>
                  </a:lnTo>
                  <a:lnTo>
                    <a:pt x="24" y="120"/>
                  </a:lnTo>
                  <a:lnTo>
                    <a:pt x="16" y="80"/>
                  </a:lnTo>
                  <a:lnTo>
                    <a:pt x="48" y="32"/>
                  </a:lnTo>
                  <a:lnTo>
                    <a:pt x="80" y="32"/>
                  </a:lnTo>
                  <a:lnTo>
                    <a:pt x="104" y="40"/>
                  </a:lnTo>
                  <a:lnTo>
                    <a:pt x="96" y="8"/>
                  </a:lnTo>
                  <a:lnTo>
                    <a:pt x="112" y="0"/>
                  </a:lnTo>
                  <a:lnTo>
                    <a:pt x="152" y="16"/>
                  </a:lnTo>
                  <a:lnTo>
                    <a:pt x="184" y="16"/>
                  </a:lnTo>
                  <a:lnTo>
                    <a:pt x="208" y="40"/>
                  </a:lnTo>
                  <a:lnTo>
                    <a:pt x="248" y="40"/>
                  </a:lnTo>
                  <a:lnTo>
                    <a:pt x="256" y="48"/>
                  </a:lnTo>
                  <a:lnTo>
                    <a:pt x="288" y="32"/>
                  </a:lnTo>
                  <a:lnTo>
                    <a:pt x="304" y="32"/>
                  </a:lnTo>
                  <a:lnTo>
                    <a:pt x="304" y="80"/>
                  </a:lnTo>
                  <a:lnTo>
                    <a:pt x="320"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2" name="Freeform 19"/>
            <p:cNvSpPr>
              <a:spLocks/>
            </p:cNvSpPr>
            <p:nvPr/>
          </p:nvSpPr>
          <p:spPr bwMode="gray">
            <a:xfrm>
              <a:off x="10374306" y="3632696"/>
              <a:ext cx="875550" cy="658168"/>
            </a:xfrm>
            <a:custGeom>
              <a:avLst/>
              <a:gdLst>
                <a:gd name="T0" fmla="*/ 2147483646 w 505"/>
                <a:gd name="T1" fmla="*/ 2147483646 h 385"/>
                <a:gd name="T2" fmla="*/ 2147483646 w 505"/>
                <a:gd name="T3" fmla="*/ 2147483646 h 385"/>
                <a:gd name="T4" fmla="*/ 2147483646 w 505"/>
                <a:gd name="T5" fmla="*/ 2147483646 h 385"/>
                <a:gd name="T6" fmla="*/ 2147483646 w 505"/>
                <a:gd name="T7" fmla="*/ 2147483646 h 385"/>
                <a:gd name="T8" fmla="*/ 2147483646 w 505"/>
                <a:gd name="T9" fmla="*/ 2147483646 h 385"/>
                <a:gd name="T10" fmla="*/ 2147483646 w 505"/>
                <a:gd name="T11" fmla="*/ 0 h 385"/>
                <a:gd name="T12" fmla="*/ 2147483646 w 505"/>
                <a:gd name="T13" fmla="*/ 0 h 385"/>
                <a:gd name="T14" fmla="*/ 2147483646 w 505"/>
                <a:gd name="T15" fmla="*/ 2147483646 h 385"/>
                <a:gd name="T16" fmla="*/ 2147483646 w 505"/>
                <a:gd name="T17" fmla="*/ 2147483646 h 385"/>
                <a:gd name="T18" fmla="*/ 2147483646 w 505"/>
                <a:gd name="T19" fmla="*/ 2147483646 h 385"/>
                <a:gd name="T20" fmla="*/ 2147483646 w 505"/>
                <a:gd name="T21" fmla="*/ 2147483646 h 385"/>
                <a:gd name="T22" fmla="*/ 2147483646 w 505"/>
                <a:gd name="T23" fmla="*/ 2147483646 h 385"/>
                <a:gd name="T24" fmla="*/ 2147483646 w 505"/>
                <a:gd name="T25" fmla="*/ 2147483646 h 385"/>
                <a:gd name="T26" fmla="*/ 2147483646 w 505"/>
                <a:gd name="T27" fmla="*/ 2147483646 h 385"/>
                <a:gd name="T28" fmla="*/ 2147483646 w 505"/>
                <a:gd name="T29" fmla="*/ 2147483646 h 385"/>
                <a:gd name="T30" fmla="*/ 2147483646 w 505"/>
                <a:gd name="T31" fmla="*/ 2147483646 h 385"/>
                <a:gd name="T32" fmla="*/ 0 w 505"/>
                <a:gd name="T33" fmla="*/ 2147483646 h 385"/>
                <a:gd name="T34" fmla="*/ 2147483646 w 505"/>
                <a:gd name="T35" fmla="*/ 2147483646 h 385"/>
                <a:gd name="T36" fmla="*/ 2147483646 w 505"/>
                <a:gd name="T37" fmla="*/ 2147483646 h 385"/>
                <a:gd name="T38" fmla="*/ 2147483646 w 505"/>
                <a:gd name="T39" fmla="*/ 2147483646 h 385"/>
                <a:gd name="T40" fmla="*/ 2147483646 w 505"/>
                <a:gd name="T41" fmla="*/ 2147483646 h 385"/>
                <a:gd name="T42" fmla="*/ 2147483646 w 505"/>
                <a:gd name="T43" fmla="*/ 2147483646 h 385"/>
                <a:gd name="T44" fmla="*/ 2147483646 w 505"/>
                <a:gd name="T45" fmla="*/ 2147483646 h 385"/>
                <a:gd name="T46" fmla="*/ 2147483646 w 505"/>
                <a:gd name="T47" fmla="*/ 2147483646 h 385"/>
                <a:gd name="T48" fmla="*/ 2147483646 w 505"/>
                <a:gd name="T49" fmla="*/ 2147483646 h 385"/>
                <a:gd name="T50" fmla="*/ 2147483646 w 505"/>
                <a:gd name="T51" fmla="*/ 2147483646 h 385"/>
                <a:gd name="T52" fmla="*/ 2147483646 w 505"/>
                <a:gd name="T53" fmla="*/ 2147483646 h 385"/>
                <a:gd name="T54" fmla="*/ 2147483646 w 505"/>
                <a:gd name="T55" fmla="*/ 2147483646 h 385"/>
                <a:gd name="T56" fmla="*/ 2147483646 w 505"/>
                <a:gd name="T57" fmla="*/ 2147483646 h 385"/>
                <a:gd name="T58" fmla="*/ 2147483646 w 505"/>
                <a:gd name="T59" fmla="*/ 2147483646 h 385"/>
                <a:gd name="T60" fmla="*/ 2147483646 w 505"/>
                <a:gd name="T61" fmla="*/ 2147483646 h 385"/>
                <a:gd name="T62" fmla="*/ 2147483646 w 505"/>
                <a:gd name="T63" fmla="*/ 2147483646 h 385"/>
                <a:gd name="T64" fmla="*/ 2147483646 w 505"/>
                <a:gd name="T65" fmla="*/ 2147483646 h 385"/>
                <a:gd name="T66" fmla="*/ 2147483646 w 505"/>
                <a:gd name="T67" fmla="*/ 2147483646 h 385"/>
                <a:gd name="T68" fmla="*/ 2147483646 w 505"/>
                <a:gd name="T69" fmla="*/ 2147483646 h 3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05" h="385">
                  <a:moveTo>
                    <a:pt x="504" y="128"/>
                  </a:moveTo>
                  <a:lnTo>
                    <a:pt x="496" y="96"/>
                  </a:lnTo>
                  <a:lnTo>
                    <a:pt x="472" y="40"/>
                  </a:lnTo>
                  <a:lnTo>
                    <a:pt x="424" y="40"/>
                  </a:lnTo>
                  <a:lnTo>
                    <a:pt x="416" y="32"/>
                  </a:lnTo>
                  <a:lnTo>
                    <a:pt x="408" y="56"/>
                  </a:lnTo>
                  <a:lnTo>
                    <a:pt x="392" y="56"/>
                  </a:lnTo>
                  <a:lnTo>
                    <a:pt x="376" y="40"/>
                  </a:lnTo>
                  <a:lnTo>
                    <a:pt x="320" y="64"/>
                  </a:lnTo>
                  <a:lnTo>
                    <a:pt x="312" y="56"/>
                  </a:lnTo>
                  <a:lnTo>
                    <a:pt x="336" y="8"/>
                  </a:lnTo>
                  <a:lnTo>
                    <a:pt x="312" y="0"/>
                  </a:lnTo>
                  <a:lnTo>
                    <a:pt x="296" y="16"/>
                  </a:lnTo>
                  <a:lnTo>
                    <a:pt x="280" y="0"/>
                  </a:lnTo>
                  <a:lnTo>
                    <a:pt x="272" y="8"/>
                  </a:lnTo>
                  <a:lnTo>
                    <a:pt x="216" y="8"/>
                  </a:lnTo>
                  <a:lnTo>
                    <a:pt x="224" y="40"/>
                  </a:lnTo>
                  <a:lnTo>
                    <a:pt x="208" y="40"/>
                  </a:lnTo>
                  <a:lnTo>
                    <a:pt x="176" y="16"/>
                  </a:lnTo>
                  <a:lnTo>
                    <a:pt x="168" y="24"/>
                  </a:lnTo>
                  <a:lnTo>
                    <a:pt x="168" y="48"/>
                  </a:lnTo>
                  <a:lnTo>
                    <a:pt x="144" y="48"/>
                  </a:lnTo>
                  <a:lnTo>
                    <a:pt x="144" y="72"/>
                  </a:lnTo>
                  <a:lnTo>
                    <a:pt x="152" y="88"/>
                  </a:lnTo>
                  <a:lnTo>
                    <a:pt x="144" y="96"/>
                  </a:lnTo>
                  <a:lnTo>
                    <a:pt x="144" y="112"/>
                  </a:lnTo>
                  <a:lnTo>
                    <a:pt x="112" y="144"/>
                  </a:lnTo>
                  <a:lnTo>
                    <a:pt x="112" y="168"/>
                  </a:lnTo>
                  <a:lnTo>
                    <a:pt x="104" y="200"/>
                  </a:lnTo>
                  <a:lnTo>
                    <a:pt x="72" y="224"/>
                  </a:lnTo>
                  <a:lnTo>
                    <a:pt x="48" y="256"/>
                  </a:lnTo>
                  <a:lnTo>
                    <a:pt x="32" y="272"/>
                  </a:lnTo>
                  <a:lnTo>
                    <a:pt x="8" y="280"/>
                  </a:lnTo>
                  <a:lnTo>
                    <a:pt x="0" y="296"/>
                  </a:lnTo>
                  <a:lnTo>
                    <a:pt x="16" y="304"/>
                  </a:lnTo>
                  <a:lnTo>
                    <a:pt x="8" y="312"/>
                  </a:lnTo>
                  <a:lnTo>
                    <a:pt x="8" y="352"/>
                  </a:lnTo>
                  <a:lnTo>
                    <a:pt x="16" y="360"/>
                  </a:lnTo>
                  <a:lnTo>
                    <a:pt x="16" y="384"/>
                  </a:lnTo>
                  <a:lnTo>
                    <a:pt x="56" y="384"/>
                  </a:lnTo>
                  <a:lnTo>
                    <a:pt x="56" y="360"/>
                  </a:lnTo>
                  <a:lnTo>
                    <a:pt x="40" y="344"/>
                  </a:lnTo>
                  <a:lnTo>
                    <a:pt x="48" y="312"/>
                  </a:lnTo>
                  <a:lnTo>
                    <a:pt x="80" y="304"/>
                  </a:lnTo>
                  <a:lnTo>
                    <a:pt x="104" y="304"/>
                  </a:lnTo>
                  <a:lnTo>
                    <a:pt x="152" y="280"/>
                  </a:lnTo>
                  <a:lnTo>
                    <a:pt x="184" y="280"/>
                  </a:lnTo>
                  <a:lnTo>
                    <a:pt x="192" y="296"/>
                  </a:lnTo>
                  <a:lnTo>
                    <a:pt x="208" y="264"/>
                  </a:lnTo>
                  <a:lnTo>
                    <a:pt x="240" y="248"/>
                  </a:lnTo>
                  <a:lnTo>
                    <a:pt x="248" y="224"/>
                  </a:lnTo>
                  <a:lnTo>
                    <a:pt x="264" y="240"/>
                  </a:lnTo>
                  <a:lnTo>
                    <a:pt x="272" y="240"/>
                  </a:lnTo>
                  <a:lnTo>
                    <a:pt x="264" y="216"/>
                  </a:lnTo>
                  <a:lnTo>
                    <a:pt x="264" y="184"/>
                  </a:lnTo>
                  <a:lnTo>
                    <a:pt x="280" y="208"/>
                  </a:lnTo>
                  <a:lnTo>
                    <a:pt x="288" y="232"/>
                  </a:lnTo>
                  <a:lnTo>
                    <a:pt x="336" y="232"/>
                  </a:lnTo>
                  <a:lnTo>
                    <a:pt x="320" y="216"/>
                  </a:lnTo>
                  <a:lnTo>
                    <a:pt x="336" y="200"/>
                  </a:lnTo>
                  <a:lnTo>
                    <a:pt x="360" y="208"/>
                  </a:lnTo>
                  <a:lnTo>
                    <a:pt x="376" y="192"/>
                  </a:lnTo>
                  <a:lnTo>
                    <a:pt x="392" y="192"/>
                  </a:lnTo>
                  <a:lnTo>
                    <a:pt x="392" y="200"/>
                  </a:lnTo>
                  <a:lnTo>
                    <a:pt x="400" y="200"/>
                  </a:lnTo>
                  <a:lnTo>
                    <a:pt x="400" y="184"/>
                  </a:lnTo>
                  <a:lnTo>
                    <a:pt x="424" y="192"/>
                  </a:lnTo>
                  <a:lnTo>
                    <a:pt x="448" y="176"/>
                  </a:lnTo>
                  <a:lnTo>
                    <a:pt x="472" y="168"/>
                  </a:lnTo>
                  <a:lnTo>
                    <a:pt x="480" y="136"/>
                  </a:lnTo>
                  <a:lnTo>
                    <a:pt x="504" y="1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3" name="Freeform 20"/>
            <p:cNvSpPr>
              <a:spLocks/>
            </p:cNvSpPr>
            <p:nvPr/>
          </p:nvSpPr>
          <p:spPr bwMode="gray">
            <a:xfrm>
              <a:off x="9791569" y="3509095"/>
              <a:ext cx="862568" cy="658168"/>
            </a:xfrm>
            <a:custGeom>
              <a:avLst/>
              <a:gdLst>
                <a:gd name="T0" fmla="*/ 2147483646 w 497"/>
                <a:gd name="T1" fmla="*/ 2147483646 h 385"/>
                <a:gd name="T2" fmla="*/ 2147483646 w 497"/>
                <a:gd name="T3" fmla="*/ 2147483646 h 385"/>
                <a:gd name="T4" fmla="*/ 2147483646 w 497"/>
                <a:gd name="T5" fmla="*/ 2147483646 h 385"/>
                <a:gd name="T6" fmla="*/ 2147483646 w 497"/>
                <a:gd name="T7" fmla="*/ 2147483646 h 385"/>
                <a:gd name="T8" fmla="*/ 2147483646 w 497"/>
                <a:gd name="T9" fmla="*/ 2147483646 h 385"/>
                <a:gd name="T10" fmla="*/ 2147483646 w 497"/>
                <a:gd name="T11" fmla="*/ 2147483646 h 385"/>
                <a:gd name="T12" fmla="*/ 2147483646 w 497"/>
                <a:gd name="T13" fmla="*/ 2147483646 h 385"/>
                <a:gd name="T14" fmla="*/ 2147483646 w 497"/>
                <a:gd name="T15" fmla="*/ 2147483646 h 385"/>
                <a:gd name="T16" fmla="*/ 2147483646 w 497"/>
                <a:gd name="T17" fmla="*/ 2147483646 h 385"/>
                <a:gd name="T18" fmla="*/ 2147483646 w 497"/>
                <a:gd name="T19" fmla="*/ 2147483646 h 385"/>
                <a:gd name="T20" fmla="*/ 2147483646 w 497"/>
                <a:gd name="T21" fmla="*/ 2147483646 h 385"/>
                <a:gd name="T22" fmla="*/ 2147483646 w 497"/>
                <a:gd name="T23" fmla="*/ 2147483646 h 385"/>
                <a:gd name="T24" fmla="*/ 2147483646 w 497"/>
                <a:gd name="T25" fmla="*/ 2147483646 h 385"/>
                <a:gd name="T26" fmla="*/ 2147483646 w 497"/>
                <a:gd name="T27" fmla="*/ 2147483646 h 385"/>
                <a:gd name="T28" fmla="*/ 2147483646 w 497"/>
                <a:gd name="T29" fmla="*/ 2147483646 h 385"/>
                <a:gd name="T30" fmla="*/ 2147483646 w 497"/>
                <a:gd name="T31" fmla="*/ 2147483646 h 385"/>
                <a:gd name="T32" fmla="*/ 2147483646 w 497"/>
                <a:gd name="T33" fmla="*/ 2147483646 h 385"/>
                <a:gd name="T34" fmla="*/ 2147483646 w 497"/>
                <a:gd name="T35" fmla="*/ 2147483646 h 385"/>
                <a:gd name="T36" fmla="*/ 2147483646 w 497"/>
                <a:gd name="T37" fmla="*/ 2147483646 h 385"/>
                <a:gd name="T38" fmla="*/ 2147483646 w 497"/>
                <a:gd name="T39" fmla="*/ 2147483646 h 385"/>
                <a:gd name="T40" fmla="*/ 2147483646 w 497"/>
                <a:gd name="T41" fmla="*/ 2147483646 h 385"/>
                <a:gd name="T42" fmla="*/ 2147483646 w 497"/>
                <a:gd name="T43" fmla="*/ 2147483646 h 385"/>
                <a:gd name="T44" fmla="*/ 2147483646 w 497"/>
                <a:gd name="T45" fmla="*/ 2147483646 h 385"/>
                <a:gd name="T46" fmla="*/ 0 w 497"/>
                <a:gd name="T47" fmla="*/ 2147483646 h 385"/>
                <a:gd name="T48" fmla="*/ 2147483646 w 497"/>
                <a:gd name="T49" fmla="*/ 2147483646 h 385"/>
                <a:gd name="T50" fmla="*/ 2147483646 w 497"/>
                <a:gd name="T51" fmla="*/ 2147483646 h 385"/>
                <a:gd name="T52" fmla="*/ 2147483646 w 497"/>
                <a:gd name="T53" fmla="*/ 2147483646 h 385"/>
                <a:gd name="T54" fmla="*/ 2147483646 w 497"/>
                <a:gd name="T55" fmla="*/ 2147483646 h 385"/>
                <a:gd name="T56" fmla="*/ 2147483646 w 497"/>
                <a:gd name="T57" fmla="*/ 2147483646 h 385"/>
                <a:gd name="T58" fmla="*/ 2147483646 w 497"/>
                <a:gd name="T59" fmla="*/ 2147483646 h 385"/>
                <a:gd name="T60" fmla="*/ 2147483646 w 497"/>
                <a:gd name="T61" fmla="*/ 2147483646 h 385"/>
                <a:gd name="T62" fmla="*/ 2147483646 w 497"/>
                <a:gd name="T63" fmla="*/ 2147483646 h 385"/>
                <a:gd name="T64" fmla="*/ 2147483646 w 497"/>
                <a:gd name="T65" fmla="*/ 2147483646 h 385"/>
                <a:gd name="T66" fmla="*/ 2147483646 w 497"/>
                <a:gd name="T67" fmla="*/ 2147483646 h 385"/>
                <a:gd name="T68" fmla="*/ 2147483646 w 497"/>
                <a:gd name="T69" fmla="*/ 2147483646 h 385"/>
                <a:gd name="T70" fmla="*/ 2147483646 w 497"/>
                <a:gd name="T71" fmla="*/ 2147483646 h 38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97" h="385">
                  <a:moveTo>
                    <a:pt x="336" y="368"/>
                  </a:moveTo>
                  <a:lnTo>
                    <a:pt x="344" y="344"/>
                  </a:lnTo>
                  <a:lnTo>
                    <a:pt x="368" y="344"/>
                  </a:lnTo>
                  <a:lnTo>
                    <a:pt x="416" y="296"/>
                  </a:lnTo>
                  <a:lnTo>
                    <a:pt x="440" y="272"/>
                  </a:lnTo>
                  <a:lnTo>
                    <a:pt x="448" y="240"/>
                  </a:lnTo>
                  <a:lnTo>
                    <a:pt x="448" y="216"/>
                  </a:lnTo>
                  <a:lnTo>
                    <a:pt x="480" y="184"/>
                  </a:lnTo>
                  <a:lnTo>
                    <a:pt x="480" y="168"/>
                  </a:lnTo>
                  <a:lnTo>
                    <a:pt x="496" y="160"/>
                  </a:lnTo>
                  <a:lnTo>
                    <a:pt x="480" y="152"/>
                  </a:lnTo>
                  <a:lnTo>
                    <a:pt x="480" y="128"/>
                  </a:lnTo>
                  <a:lnTo>
                    <a:pt x="456" y="128"/>
                  </a:lnTo>
                  <a:lnTo>
                    <a:pt x="456" y="96"/>
                  </a:lnTo>
                  <a:lnTo>
                    <a:pt x="440" y="96"/>
                  </a:lnTo>
                  <a:lnTo>
                    <a:pt x="440" y="112"/>
                  </a:lnTo>
                  <a:lnTo>
                    <a:pt x="424" y="112"/>
                  </a:lnTo>
                  <a:lnTo>
                    <a:pt x="424" y="104"/>
                  </a:lnTo>
                  <a:lnTo>
                    <a:pt x="432" y="64"/>
                  </a:lnTo>
                  <a:lnTo>
                    <a:pt x="440" y="56"/>
                  </a:lnTo>
                  <a:lnTo>
                    <a:pt x="440" y="40"/>
                  </a:lnTo>
                  <a:lnTo>
                    <a:pt x="440" y="16"/>
                  </a:lnTo>
                  <a:lnTo>
                    <a:pt x="432" y="0"/>
                  </a:lnTo>
                  <a:lnTo>
                    <a:pt x="408" y="8"/>
                  </a:lnTo>
                  <a:lnTo>
                    <a:pt x="392" y="8"/>
                  </a:lnTo>
                  <a:lnTo>
                    <a:pt x="376" y="24"/>
                  </a:lnTo>
                  <a:lnTo>
                    <a:pt x="360" y="32"/>
                  </a:lnTo>
                  <a:lnTo>
                    <a:pt x="360" y="24"/>
                  </a:lnTo>
                  <a:lnTo>
                    <a:pt x="344" y="32"/>
                  </a:lnTo>
                  <a:lnTo>
                    <a:pt x="320" y="32"/>
                  </a:lnTo>
                  <a:lnTo>
                    <a:pt x="304" y="40"/>
                  </a:lnTo>
                  <a:lnTo>
                    <a:pt x="288" y="64"/>
                  </a:lnTo>
                  <a:lnTo>
                    <a:pt x="272" y="56"/>
                  </a:lnTo>
                  <a:lnTo>
                    <a:pt x="264" y="72"/>
                  </a:lnTo>
                  <a:lnTo>
                    <a:pt x="232" y="72"/>
                  </a:lnTo>
                  <a:lnTo>
                    <a:pt x="224" y="96"/>
                  </a:lnTo>
                  <a:lnTo>
                    <a:pt x="200" y="104"/>
                  </a:lnTo>
                  <a:lnTo>
                    <a:pt x="184" y="88"/>
                  </a:lnTo>
                  <a:lnTo>
                    <a:pt x="176" y="64"/>
                  </a:lnTo>
                  <a:lnTo>
                    <a:pt x="160" y="72"/>
                  </a:lnTo>
                  <a:lnTo>
                    <a:pt x="160" y="88"/>
                  </a:lnTo>
                  <a:lnTo>
                    <a:pt x="144" y="88"/>
                  </a:lnTo>
                  <a:lnTo>
                    <a:pt x="104" y="112"/>
                  </a:lnTo>
                  <a:lnTo>
                    <a:pt x="96" y="128"/>
                  </a:lnTo>
                  <a:lnTo>
                    <a:pt x="48" y="112"/>
                  </a:lnTo>
                  <a:lnTo>
                    <a:pt x="32" y="112"/>
                  </a:lnTo>
                  <a:lnTo>
                    <a:pt x="24" y="120"/>
                  </a:lnTo>
                  <a:lnTo>
                    <a:pt x="0" y="128"/>
                  </a:lnTo>
                  <a:lnTo>
                    <a:pt x="0" y="144"/>
                  </a:lnTo>
                  <a:lnTo>
                    <a:pt x="32" y="144"/>
                  </a:lnTo>
                  <a:lnTo>
                    <a:pt x="40" y="160"/>
                  </a:lnTo>
                  <a:lnTo>
                    <a:pt x="88" y="168"/>
                  </a:lnTo>
                  <a:lnTo>
                    <a:pt x="96" y="176"/>
                  </a:lnTo>
                  <a:lnTo>
                    <a:pt x="104" y="208"/>
                  </a:lnTo>
                  <a:lnTo>
                    <a:pt x="64" y="208"/>
                  </a:lnTo>
                  <a:lnTo>
                    <a:pt x="56" y="224"/>
                  </a:lnTo>
                  <a:lnTo>
                    <a:pt x="64" y="240"/>
                  </a:lnTo>
                  <a:lnTo>
                    <a:pt x="88" y="248"/>
                  </a:lnTo>
                  <a:lnTo>
                    <a:pt x="136" y="264"/>
                  </a:lnTo>
                  <a:lnTo>
                    <a:pt x="136" y="280"/>
                  </a:lnTo>
                  <a:lnTo>
                    <a:pt x="120" y="288"/>
                  </a:lnTo>
                  <a:lnTo>
                    <a:pt x="136" y="304"/>
                  </a:lnTo>
                  <a:lnTo>
                    <a:pt x="136" y="328"/>
                  </a:lnTo>
                  <a:lnTo>
                    <a:pt x="208" y="360"/>
                  </a:lnTo>
                  <a:lnTo>
                    <a:pt x="224" y="360"/>
                  </a:lnTo>
                  <a:lnTo>
                    <a:pt x="248" y="360"/>
                  </a:lnTo>
                  <a:lnTo>
                    <a:pt x="256" y="368"/>
                  </a:lnTo>
                  <a:lnTo>
                    <a:pt x="256" y="344"/>
                  </a:lnTo>
                  <a:lnTo>
                    <a:pt x="288" y="352"/>
                  </a:lnTo>
                  <a:lnTo>
                    <a:pt x="296" y="376"/>
                  </a:lnTo>
                  <a:lnTo>
                    <a:pt x="312" y="384"/>
                  </a:lnTo>
                  <a:lnTo>
                    <a:pt x="336" y="3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4" name="Freeform 30"/>
            <p:cNvSpPr>
              <a:spLocks/>
            </p:cNvSpPr>
            <p:nvPr/>
          </p:nvSpPr>
          <p:spPr bwMode="gray">
            <a:xfrm>
              <a:off x="10444987" y="2208212"/>
              <a:ext cx="653417" cy="616452"/>
            </a:xfrm>
            <a:custGeom>
              <a:avLst/>
              <a:gdLst>
                <a:gd name="T0" fmla="*/ 2147483646 w 377"/>
                <a:gd name="T1" fmla="*/ 2147483646 h 361"/>
                <a:gd name="T2" fmla="*/ 2147483646 w 377"/>
                <a:gd name="T3" fmla="*/ 0 h 361"/>
                <a:gd name="T4" fmla="*/ 2147483646 w 377"/>
                <a:gd name="T5" fmla="*/ 2147483646 h 361"/>
                <a:gd name="T6" fmla="*/ 2147483646 w 377"/>
                <a:gd name="T7" fmla="*/ 2147483646 h 361"/>
                <a:gd name="T8" fmla="*/ 2147483646 w 377"/>
                <a:gd name="T9" fmla="*/ 2147483646 h 361"/>
                <a:gd name="T10" fmla="*/ 2147483646 w 377"/>
                <a:gd name="T11" fmla="*/ 2147483646 h 361"/>
                <a:gd name="T12" fmla="*/ 2147483646 w 377"/>
                <a:gd name="T13" fmla="*/ 2147483646 h 361"/>
                <a:gd name="T14" fmla="*/ 2147483646 w 377"/>
                <a:gd name="T15" fmla="*/ 2147483646 h 361"/>
                <a:gd name="T16" fmla="*/ 2147483646 w 377"/>
                <a:gd name="T17" fmla="*/ 2147483646 h 361"/>
                <a:gd name="T18" fmla="*/ 2147483646 w 377"/>
                <a:gd name="T19" fmla="*/ 2147483646 h 361"/>
                <a:gd name="T20" fmla="*/ 2147483646 w 377"/>
                <a:gd name="T21" fmla="*/ 2147483646 h 361"/>
                <a:gd name="T22" fmla="*/ 2147483646 w 377"/>
                <a:gd name="T23" fmla="*/ 2147483646 h 361"/>
                <a:gd name="T24" fmla="*/ 2147483646 w 377"/>
                <a:gd name="T25" fmla="*/ 2147483646 h 361"/>
                <a:gd name="T26" fmla="*/ 2147483646 w 377"/>
                <a:gd name="T27" fmla="*/ 2147483646 h 361"/>
                <a:gd name="T28" fmla="*/ 2147483646 w 377"/>
                <a:gd name="T29" fmla="*/ 2147483646 h 361"/>
                <a:gd name="T30" fmla="*/ 2147483646 w 377"/>
                <a:gd name="T31" fmla="*/ 2147483646 h 361"/>
                <a:gd name="T32" fmla="*/ 2147483646 w 377"/>
                <a:gd name="T33" fmla="*/ 2147483646 h 361"/>
                <a:gd name="T34" fmla="*/ 2147483646 w 377"/>
                <a:gd name="T35" fmla="*/ 2147483646 h 361"/>
                <a:gd name="T36" fmla="*/ 2147483646 w 377"/>
                <a:gd name="T37" fmla="*/ 2147483646 h 361"/>
                <a:gd name="T38" fmla="*/ 2147483646 w 377"/>
                <a:gd name="T39" fmla="*/ 2147483646 h 361"/>
                <a:gd name="T40" fmla="*/ 2147483646 w 377"/>
                <a:gd name="T41" fmla="*/ 2147483646 h 361"/>
                <a:gd name="T42" fmla="*/ 2147483646 w 377"/>
                <a:gd name="T43" fmla="*/ 2147483646 h 361"/>
                <a:gd name="T44" fmla="*/ 2147483646 w 377"/>
                <a:gd name="T45" fmla="*/ 2147483646 h 361"/>
                <a:gd name="T46" fmla="*/ 2147483646 w 377"/>
                <a:gd name="T47" fmla="*/ 2147483646 h 361"/>
                <a:gd name="T48" fmla="*/ 2147483646 w 377"/>
                <a:gd name="T49" fmla="*/ 2147483646 h 361"/>
                <a:gd name="T50" fmla="*/ 2147483646 w 377"/>
                <a:gd name="T51" fmla="*/ 2147483646 h 361"/>
                <a:gd name="T52" fmla="*/ 2147483646 w 377"/>
                <a:gd name="T53" fmla="*/ 2147483646 h 361"/>
                <a:gd name="T54" fmla="*/ 2147483646 w 377"/>
                <a:gd name="T55" fmla="*/ 2147483646 h 361"/>
                <a:gd name="T56" fmla="*/ 2147483646 w 377"/>
                <a:gd name="T57" fmla="*/ 2147483646 h 361"/>
                <a:gd name="T58" fmla="*/ 2147483646 w 377"/>
                <a:gd name="T59" fmla="*/ 2147483646 h 361"/>
                <a:gd name="T60" fmla="*/ 2147483646 w 377"/>
                <a:gd name="T61" fmla="*/ 2147483646 h 361"/>
                <a:gd name="T62" fmla="*/ 2147483646 w 377"/>
                <a:gd name="T63" fmla="*/ 2147483646 h 361"/>
                <a:gd name="T64" fmla="*/ 2147483646 w 377"/>
                <a:gd name="T65" fmla="*/ 2147483646 h 361"/>
                <a:gd name="T66" fmla="*/ 2147483646 w 377"/>
                <a:gd name="T67" fmla="*/ 2147483646 h 361"/>
                <a:gd name="T68" fmla="*/ 2147483646 w 377"/>
                <a:gd name="T69" fmla="*/ 2147483646 h 361"/>
                <a:gd name="T70" fmla="*/ 2147483646 w 377"/>
                <a:gd name="T71" fmla="*/ 2147483646 h 361"/>
                <a:gd name="T72" fmla="*/ 2147483646 w 377"/>
                <a:gd name="T73" fmla="*/ 2147483646 h 361"/>
                <a:gd name="T74" fmla="*/ 2147483646 w 377"/>
                <a:gd name="T75" fmla="*/ 2147483646 h 361"/>
                <a:gd name="T76" fmla="*/ 2147483646 w 377"/>
                <a:gd name="T77" fmla="*/ 2147483646 h 361"/>
                <a:gd name="T78" fmla="*/ 2147483646 w 377"/>
                <a:gd name="T79" fmla="*/ 2147483646 h 361"/>
                <a:gd name="T80" fmla="*/ 2147483646 w 377"/>
                <a:gd name="T81" fmla="*/ 2147483646 h 361"/>
                <a:gd name="T82" fmla="*/ 2147483646 w 377"/>
                <a:gd name="T83" fmla="*/ 2147483646 h 361"/>
                <a:gd name="T84" fmla="*/ 0 w 377"/>
                <a:gd name="T85" fmla="*/ 2147483646 h 361"/>
                <a:gd name="T86" fmla="*/ 2147483646 w 377"/>
                <a:gd name="T87" fmla="*/ 2147483646 h 361"/>
                <a:gd name="T88" fmla="*/ 2147483646 w 377"/>
                <a:gd name="T89" fmla="*/ 2147483646 h 361"/>
                <a:gd name="T90" fmla="*/ 2147483646 w 377"/>
                <a:gd name="T91" fmla="*/ 2147483646 h 361"/>
                <a:gd name="T92" fmla="*/ 2147483646 w 377"/>
                <a:gd name="T93" fmla="*/ 2147483646 h 361"/>
                <a:gd name="T94" fmla="*/ 2147483646 w 377"/>
                <a:gd name="T95" fmla="*/ 2147483646 h 361"/>
                <a:gd name="T96" fmla="*/ 2147483646 w 377"/>
                <a:gd name="T97" fmla="*/ 2147483646 h 3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77" h="361">
                  <a:moveTo>
                    <a:pt x="200" y="8"/>
                  </a:moveTo>
                  <a:lnTo>
                    <a:pt x="248" y="0"/>
                  </a:lnTo>
                  <a:lnTo>
                    <a:pt x="264" y="16"/>
                  </a:lnTo>
                  <a:lnTo>
                    <a:pt x="304" y="24"/>
                  </a:lnTo>
                  <a:lnTo>
                    <a:pt x="320" y="16"/>
                  </a:lnTo>
                  <a:lnTo>
                    <a:pt x="336" y="16"/>
                  </a:lnTo>
                  <a:lnTo>
                    <a:pt x="280" y="64"/>
                  </a:lnTo>
                  <a:lnTo>
                    <a:pt x="272" y="88"/>
                  </a:lnTo>
                  <a:lnTo>
                    <a:pt x="280" y="96"/>
                  </a:lnTo>
                  <a:lnTo>
                    <a:pt x="288" y="96"/>
                  </a:lnTo>
                  <a:lnTo>
                    <a:pt x="320" y="128"/>
                  </a:lnTo>
                  <a:lnTo>
                    <a:pt x="352" y="128"/>
                  </a:lnTo>
                  <a:lnTo>
                    <a:pt x="352" y="144"/>
                  </a:lnTo>
                  <a:lnTo>
                    <a:pt x="376" y="152"/>
                  </a:lnTo>
                  <a:lnTo>
                    <a:pt x="376" y="168"/>
                  </a:lnTo>
                  <a:lnTo>
                    <a:pt x="352" y="192"/>
                  </a:lnTo>
                  <a:lnTo>
                    <a:pt x="352" y="176"/>
                  </a:lnTo>
                  <a:lnTo>
                    <a:pt x="328" y="160"/>
                  </a:lnTo>
                  <a:lnTo>
                    <a:pt x="312" y="160"/>
                  </a:lnTo>
                  <a:lnTo>
                    <a:pt x="312" y="208"/>
                  </a:lnTo>
                  <a:lnTo>
                    <a:pt x="304" y="240"/>
                  </a:lnTo>
                  <a:lnTo>
                    <a:pt x="280" y="240"/>
                  </a:lnTo>
                  <a:lnTo>
                    <a:pt x="272" y="248"/>
                  </a:lnTo>
                  <a:lnTo>
                    <a:pt x="288" y="256"/>
                  </a:lnTo>
                  <a:lnTo>
                    <a:pt x="296" y="272"/>
                  </a:lnTo>
                  <a:lnTo>
                    <a:pt x="320" y="288"/>
                  </a:lnTo>
                  <a:lnTo>
                    <a:pt x="344" y="280"/>
                  </a:lnTo>
                  <a:lnTo>
                    <a:pt x="352" y="336"/>
                  </a:lnTo>
                  <a:lnTo>
                    <a:pt x="304" y="360"/>
                  </a:lnTo>
                  <a:lnTo>
                    <a:pt x="296" y="352"/>
                  </a:lnTo>
                  <a:lnTo>
                    <a:pt x="288" y="360"/>
                  </a:lnTo>
                  <a:lnTo>
                    <a:pt x="256" y="360"/>
                  </a:lnTo>
                  <a:lnTo>
                    <a:pt x="240" y="344"/>
                  </a:lnTo>
                  <a:lnTo>
                    <a:pt x="232" y="360"/>
                  </a:lnTo>
                  <a:lnTo>
                    <a:pt x="216" y="344"/>
                  </a:lnTo>
                  <a:lnTo>
                    <a:pt x="216" y="320"/>
                  </a:lnTo>
                  <a:lnTo>
                    <a:pt x="192" y="304"/>
                  </a:lnTo>
                  <a:lnTo>
                    <a:pt x="176" y="312"/>
                  </a:lnTo>
                  <a:lnTo>
                    <a:pt x="160" y="304"/>
                  </a:lnTo>
                  <a:lnTo>
                    <a:pt x="88" y="296"/>
                  </a:lnTo>
                  <a:lnTo>
                    <a:pt x="48" y="232"/>
                  </a:lnTo>
                  <a:lnTo>
                    <a:pt x="16" y="184"/>
                  </a:lnTo>
                  <a:lnTo>
                    <a:pt x="0" y="128"/>
                  </a:lnTo>
                  <a:lnTo>
                    <a:pt x="32" y="128"/>
                  </a:lnTo>
                  <a:lnTo>
                    <a:pt x="112" y="80"/>
                  </a:lnTo>
                  <a:lnTo>
                    <a:pt x="136" y="80"/>
                  </a:lnTo>
                  <a:lnTo>
                    <a:pt x="168" y="80"/>
                  </a:lnTo>
                  <a:lnTo>
                    <a:pt x="192" y="48"/>
                  </a:lnTo>
                  <a:lnTo>
                    <a:pt x="20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5" name="Freeform 31"/>
            <p:cNvSpPr>
              <a:spLocks/>
            </p:cNvSpPr>
            <p:nvPr/>
          </p:nvSpPr>
          <p:spPr bwMode="invGray">
            <a:xfrm>
              <a:off x="10434788" y="1648400"/>
              <a:ext cx="431576" cy="783381"/>
            </a:xfrm>
            <a:custGeom>
              <a:avLst/>
              <a:gdLst>
                <a:gd name="T0" fmla="*/ 2147483646 w 249"/>
                <a:gd name="T1" fmla="*/ 2147483646 h 457"/>
                <a:gd name="T2" fmla="*/ 2147483646 w 249"/>
                <a:gd name="T3" fmla="*/ 2147483646 h 457"/>
                <a:gd name="T4" fmla="*/ 2147483646 w 249"/>
                <a:gd name="T5" fmla="*/ 2147483646 h 457"/>
                <a:gd name="T6" fmla="*/ 2147483646 w 249"/>
                <a:gd name="T7" fmla="*/ 2147483646 h 457"/>
                <a:gd name="T8" fmla="*/ 2147483646 w 249"/>
                <a:gd name="T9" fmla="*/ 2147483646 h 457"/>
                <a:gd name="T10" fmla="*/ 2147483646 w 249"/>
                <a:gd name="T11" fmla="*/ 2147483646 h 457"/>
                <a:gd name="T12" fmla="*/ 2147483646 w 249"/>
                <a:gd name="T13" fmla="*/ 2147483646 h 457"/>
                <a:gd name="T14" fmla="*/ 0 w 249"/>
                <a:gd name="T15" fmla="*/ 2147483646 h 457"/>
                <a:gd name="T16" fmla="*/ 2147483646 w 249"/>
                <a:gd name="T17" fmla="*/ 2147483646 h 457"/>
                <a:gd name="T18" fmla="*/ 2147483646 w 249"/>
                <a:gd name="T19" fmla="*/ 2147483646 h 457"/>
                <a:gd name="T20" fmla="*/ 2147483646 w 249"/>
                <a:gd name="T21" fmla="*/ 2147483646 h 457"/>
                <a:gd name="T22" fmla="*/ 2147483646 w 249"/>
                <a:gd name="T23" fmla="*/ 2147483646 h 457"/>
                <a:gd name="T24" fmla="*/ 2147483646 w 249"/>
                <a:gd name="T25" fmla="*/ 2147483646 h 457"/>
                <a:gd name="T26" fmla="*/ 2147483646 w 249"/>
                <a:gd name="T27" fmla="*/ 2147483646 h 457"/>
                <a:gd name="T28" fmla="*/ 2147483646 w 249"/>
                <a:gd name="T29" fmla="*/ 2147483646 h 457"/>
                <a:gd name="T30" fmla="*/ 2147483646 w 249"/>
                <a:gd name="T31" fmla="*/ 2147483646 h 457"/>
                <a:gd name="T32" fmla="*/ 2147483646 w 249"/>
                <a:gd name="T33" fmla="*/ 2147483646 h 457"/>
                <a:gd name="T34" fmla="*/ 2147483646 w 249"/>
                <a:gd name="T35" fmla="*/ 2147483646 h 457"/>
                <a:gd name="T36" fmla="*/ 2147483646 w 249"/>
                <a:gd name="T37" fmla="*/ 2147483646 h 457"/>
                <a:gd name="T38" fmla="*/ 2147483646 w 249"/>
                <a:gd name="T39" fmla="*/ 2147483646 h 457"/>
                <a:gd name="T40" fmla="*/ 2147483646 w 249"/>
                <a:gd name="T41" fmla="*/ 2147483646 h 457"/>
                <a:gd name="T42" fmla="*/ 2147483646 w 249"/>
                <a:gd name="T43" fmla="*/ 0 h 457"/>
                <a:gd name="T44" fmla="*/ 2147483646 w 249"/>
                <a:gd name="T45" fmla="*/ 2147483646 h 457"/>
                <a:gd name="T46" fmla="*/ 2147483646 w 249"/>
                <a:gd name="T47" fmla="*/ 0 h 457"/>
                <a:gd name="T48" fmla="*/ 2147483646 w 249"/>
                <a:gd name="T49" fmla="*/ 2147483646 h 457"/>
                <a:gd name="T50" fmla="*/ 2147483646 w 249"/>
                <a:gd name="T51" fmla="*/ 2147483646 h 457"/>
                <a:gd name="T52" fmla="*/ 2147483646 w 249"/>
                <a:gd name="T53" fmla="*/ 2147483646 h 457"/>
                <a:gd name="T54" fmla="*/ 2147483646 w 249"/>
                <a:gd name="T55" fmla="*/ 2147483646 h 457"/>
                <a:gd name="T56" fmla="*/ 2147483646 w 249"/>
                <a:gd name="T57" fmla="*/ 2147483646 h 457"/>
                <a:gd name="T58" fmla="*/ 2147483646 w 249"/>
                <a:gd name="T59" fmla="*/ 2147483646 h 457"/>
                <a:gd name="T60" fmla="*/ 2147483646 w 249"/>
                <a:gd name="T61" fmla="*/ 2147483646 h 457"/>
                <a:gd name="T62" fmla="*/ 2147483646 w 249"/>
                <a:gd name="T63" fmla="*/ 2147483646 h 457"/>
                <a:gd name="T64" fmla="*/ 2147483646 w 249"/>
                <a:gd name="T65" fmla="*/ 2147483646 h 457"/>
                <a:gd name="T66" fmla="*/ 2147483646 w 249"/>
                <a:gd name="T67" fmla="*/ 2147483646 h 457"/>
                <a:gd name="T68" fmla="*/ 2147483646 w 249"/>
                <a:gd name="T69" fmla="*/ 2147483646 h 457"/>
                <a:gd name="T70" fmla="*/ 2147483646 w 249"/>
                <a:gd name="T71" fmla="*/ 2147483646 h 457"/>
                <a:gd name="T72" fmla="*/ 2147483646 w 249"/>
                <a:gd name="T73" fmla="*/ 2147483646 h 45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49" h="457">
                  <a:moveTo>
                    <a:pt x="208" y="336"/>
                  </a:moveTo>
                  <a:lnTo>
                    <a:pt x="200" y="376"/>
                  </a:lnTo>
                  <a:lnTo>
                    <a:pt x="176" y="408"/>
                  </a:lnTo>
                  <a:lnTo>
                    <a:pt x="136" y="400"/>
                  </a:lnTo>
                  <a:lnTo>
                    <a:pt x="80" y="432"/>
                  </a:lnTo>
                  <a:lnTo>
                    <a:pt x="40" y="456"/>
                  </a:lnTo>
                  <a:lnTo>
                    <a:pt x="8" y="456"/>
                  </a:lnTo>
                  <a:lnTo>
                    <a:pt x="0" y="448"/>
                  </a:lnTo>
                  <a:lnTo>
                    <a:pt x="16" y="384"/>
                  </a:lnTo>
                  <a:lnTo>
                    <a:pt x="24" y="368"/>
                  </a:lnTo>
                  <a:lnTo>
                    <a:pt x="8" y="328"/>
                  </a:lnTo>
                  <a:lnTo>
                    <a:pt x="16" y="264"/>
                  </a:lnTo>
                  <a:lnTo>
                    <a:pt x="24" y="224"/>
                  </a:lnTo>
                  <a:lnTo>
                    <a:pt x="32" y="208"/>
                  </a:lnTo>
                  <a:lnTo>
                    <a:pt x="16" y="192"/>
                  </a:lnTo>
                  <a:lnTo>
                    <a:pt x="32" y="160"/>
                  </a:lnTo>
                  <a:lnTo>
                    <a:pt x="56" y="112"/>
                  </a:lnTo>
                  <a:lnTo>
                    <a:pt x="56" y="80"/>
                  </a:lnTo>
                  <a:lnTo>
                    <a:pt x="72" y="80"/>
                  </a:lnTo>
                  <a:lnTo>
                    <a:pt x="120" y="24"/>
                  </a:lnTo>
                  <a:lnTo>
                    <a:pt x="144" y="16"/>
                  </a:lnTo>
                  <a:lnTo>
                    <a:pt x="168" y="0"/>
                  </a:lnTo>
                  <a:lnTo>
                    <a:pt x="176" y="8"/>
                  </a:lnTo>
                  <a:lnTo>
                    <a:pt x="216" y="0"/>
                  </a:lnTo>
                  <a:lnTo>
                    <a:pt x="240" y="24"/>
                  </a:lnTo>
                  <a:lnTo>
                    <a:pt x="216" y="32"/>
                  </a:lnTo>
                  <a:lnTo>
                    <a:pt x="208" y="48"/>
                  </a:lnTo>
                  <a:lnTo>
                    <a:pt x="240" y="48"/>
                  </a:lnTo>
                  <a:lnTo>
                    <a:pt x="248" y="88"/>
                  </a:lnTo>
                  <a:lnTo>
                    <a:pt x="232" y="120"/>
                  </a:lnTo>
                  <a:lnTo>
                    <a:pt x="216" y="104"/>
                  </a:lnTo>
                  <a:lnTo>
                    <a:pt x="192" y="120"/>
                  </a:lnTo>
                  <a:lnTo>
                    <a:pt x="200" y="136"/>
                  </a:lnTo>
                  <a:lnTo>
                    <a:pt x="184" y="160"/>
                  </a:lnTo>
                  <a:lnTo>
                    <a:pt x="224" y="216"/>
                  </a:lnTo>
                  <a:lnTo>
                    <a:pt x="192" y="304"/>
                  </a:lnTo>
                  <a:lnTo>
                    <a:pt x="208" y="33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6" name="Freeform 35"/>
            <p:cNvSpPr>
              <a:spLocks/>
            </p:cNvSpPr>
            <p:nvPr/>
          </p:nvSpPr>
          <p:spPr bwMode="invGray">
            <a:xfrm>
              <a:off x="9252104" y="-64471"/>
              <a:ext cx="2467982" cy="2124364"/>
            </a:xfrm>
            <a:custGeom>
              <a:avLst/>
              <a:gdLst>
                <a:gd name="T0" fmla="*/ 2147483646 w 1425"/>
                <a:gd name="T1" fmla="*/ 2147483646 h 1241"/>
                <a:gd name="T2" fmla="*/ 2147483646 w 1425"/>
                <a:gd name="T3" fmla="*/ 2147483646 h 1241"/>
                <a:gd name="T4" fmla="*/ 2147483646 w 1425"/>
                <a:gd name="T5" fmla="*/ 2147483646 h 1241"/>
                <a:gd name="T6" fmla="*/ 2147483646 w 1425"/>
                <a:gd name="T7" fmla="*/ 2147483646 h 1241"/>
                <a:gd name="T8" fmla="*/ 2147483646 w 1425"/>
                <a:gd name="T9" fmla="*/ 2147483646 h 1241"/>
                <a:gd name="T10" fmla="*/ 2147483646 w 1425"/>
                <a:gd name="T11" fmla="*/ 2147483646 h 1241"/>
                <a:gd name="T12" fmla="*/ 2147483646 w 1425"/>
                <a:gd name="T13" fmla="*/ 2147483646 h 1241"/>
                <a:gd name="T14" fmla="*/ 2147483646 w 1425"/>
                <a:gd name="T15" fmla="*/ 2147483646 h 1241"/>
                <a:gd name="T16" fmla="*/ 2147483646 w 1425"/>
                <a:gd name="T17" fmla="*/ 2147483646 h 1241"/>
                <a:gd name="T18" fmla="*/ 2147483646 w 1425"/>
                <a:gd name="T19" fmla="*/ 2147483646 h 1241"/>
                <a:gd name="T20" fmla="*/ 2147483646 w 1425"/>
                <a:gd name="T21" fmla="*/ 2147483646 h 1241"/>
                <a:gd name="T22" fmla="*/ 2147483646 w 1425"/>
                <a:gd name="T23" fmla="*/ 2147483646 h 1241"/>
                <a:gd name="T24" fmla="*/ 2147483646 w 1425"/>
                <a:gd name="T25" fmla="*/ 2147483646 h 1241"/>
                <a:gd name="T26" fmla="*/ 2147483646 w 1425"/>
                <a:gd name="T27" fmla="*/ 2147483646 h 1241"/>
                <a:gd name="T28" fmla="*/ 2147483646 w 1425"/>
                <a:gd name="T29" fmla="*/ 2147483646 h 1241"/>
                <a:gd name="T30" fmla="*/ 2147483646 w 1425"/>
                <a:gd name="T31" fmla="*/ 2147483646 h 1241"/>
                <a:gd name="T32" fmla="*/ 2147483646 w 1425"/>
                <a:gd name="T33" fmla="*/ 2147483646 h 1241"/>
                <a:gd name="T34" fmla="*/ 2147483646 w 1425"/>
                <a:gd name="T35" fmla="*/ 2147483646 h 1241"/>
                <a:gd name="T36" fmla="*/ 2147483646 w 1425"/>
                <a:gd name="T37" fmla="*/ 2147483646 h 1241"/>
                <a:gd name="T38" fmla="*/ 2147483646 w 1425"/>
                <a:gd name="T39" fmla="*/ 2147483646 h 1241"/>
                <a:gd name="T40" fmla="*/ 2147483646 w 1425"/>
                <a:gd name="T41" fmla="*/ 2147483646 h 1241"/>
                <a:gd name="T42" fmla="*/ 2147483646 w 1425"/>
                <a:gd name="T43" fmla="*/ 2147483646 h 1241"/>
                <a:gd name="T44" fmla="*/ 2147483646 w 1425"/>
                <a:gd name="T45" fmla="*/ 2147483646 h 1241"/>
                <a:gd name="T46" fmla="*/ 2147483646 w 1425"/>
                <a:gd name="T47" fmla="*/ 2147483646 h 1241"/>
                <a:gd name="T48" fmla="*/ 2147483646 w 1425"/>
                <a:gd name="T49" fmla="*/ 2147483646 h 1241"/>
                <a:gd name="T50" fmla="*/ 2147483646 w 1425"/>
                <a:gd name="T51" fmla="*/ 2147483646 h 1241"/>
                <a:gd name="T52" fmla="*/ 2147483646 w 1425"/>
                <a:gd name="T53" fmla="*/ 2147483646 h 1241"/>
                <a:gd name="T54" fmla="*/ 2147483646 w 1425"/>
                <a:gd name="T55" fmla="*/ 2147483646 h 1241"/>
                <a:gd name="T56" fmla="*/ 2147483646 w 1425"/>
                <a:gd name="T57" fmla="*/ 2147483646 h 1241"/>
                <a:gd name="T58" fmla="*/ 2147483646 w 1425"/>
                <a:gd name="T59" fmla="*/ 2147483646 h 1241"/>
                <a:gd name="T60" fmla="*/ 2147483646 w 1425"/>
                <a:gd name="T61" fmla="*/ 2147483646 h 1241"/>
                <a:gd name="T62" fmla="*/ 2147483646 w 1425"/>
                <a:gd name="T63" fmla="*/ 2147483646 h 1241"/>
                <a:gd name="T64" fmla="*/ 2147483646 w 1425"/>
                <a:gd name="T65" fmla="*/ 2147483646 h 1241"/>
                <a:gd name="T66" fmla="*/ 2147483646 w 1425"/>
                <a:gd name="T67" fmla="*/ 2147483646 h 1241"/>
                <a:gd name="T68" fmla="*/ 2147483646 w 1425"/>
                <a:gd name="T69" fmla="*/ 2147483646 h 1241"/>
                <a:gd name="T70" fmla="*/ 2147483646 w 1425"/>
                <a:gd name="T71" fmla="*/ 2147483646 h 1241"/>
                <a:gd name="T72" fmla="*/ 2147483646 w 1425"/>
                <a:gd name="T73" fmla="*/ 0 h 1241"/>
                <a:gd name="T74" fmla="*/ 2147483646 w 1425"/>
                <a:gd name="T75" fmla="*/ 2147483646 h 1241"/>
                <a:gd name="T76" fmla="*/ 2147483646 w 1425"/>
                <a:gd name="T77" fmla="*/ 2147483646 h 1241"/>
                <a:gd name="T78" fmla="*/ 2147483646 w 1425"/>
                <a:gd name="T79" fmla="*/ 2147483646 h 1241"/>
                <a:gd name="T80" fmla="*/ 2147483646 w 1425"/>
                <a:gd name="T81" fmla="*/ 2147483646 h 1241"/>
                <a:gd name="T82" fmla="*/ 2147483646 w 1425"/>
                <a:gd name="T83" fmla="*/ 2147483646 h 1241"/>
                <a:gd name="T84" fmla="*/ 2147483646 w 1425"/>
                <a:gd name="T85" fmla="*/ 2147483646 h 1241"/>
                <a:gd name="T86" fmla="*/ 2147483646 w 1425"/>
                <a:gd name="T87" fmla="*/ 2147483646 h 1241"/>
                <a:gd name="T88" fmla="*/ 2147483646 w 1425"/>
                <a:gd name="T89" fmla="*/ 2147483646 h 1241"/>
                <a:gd name="T90" fmla="*/ 2147483646 w 1425"/>
                <a:gd name="T91" fmla="*/ 2147483646 h 1241"/>
                <a:gd name="T92" fmla="*/ 2147483646 w 1425"/>
                <a:gd name="T93" fmla="*/ 2147483646 h 1241"/>
                <a:gd name="T94" fmla="*/ 2147483646 w 1425"/>
                <a:gd name="T95" fmla="*/ 2147483646 h 1241"/>
                <a:gd name="T96" fmla="*/ 2147483646 w 1425"/>
                <a:gd name="T97" fmla="*/ 2147483646 h 1241"/>
                <a:gd name="T98" fmla="*/ 2147483646 w 1425"/>
                <a:gd name="T99" fmla="*/ 2147483646 h 1241"/>
                <a:gd name="T100" fmla="*/ 2147483646 w 1425"/>
                <a:gd name="T101" fmla="*/ 2147483646 h 1241"/>
                <a:gd name="T102" fmla="*/ 2147483646 w 1425"/>
                <a:gd name="T103" fmla="*/ 2147483646 h 1241"/>
                <a:gd name="T104" fmla="*/ 2147483646 w 1425"/>
                <a:gd name="T105" fmla="*/ 2147483646 h 1241"/>
                <a:gd name="T106" fmla="*/ 2147483646 w 1425"/>
                <a:gd name="T107" fmla="*/ 2147483646 h 1241"/>
                <a:gd name="T108" fmla="*/ 2147483646 w 1425"/>
                <a:gd name="T109" fmla="*/ 2147483646 h 124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425" h="1241">
                  <a:moveTo>
                    <a:pt x="0" y="784"/>
                  </a:moveTo>
                  <a:lnTo>
                    <a:pt x="16" y="848"/>
                  </a:lnTo>
                  <a:lnTo>
                    <a:pt x="16" y="896"/>
                  </a:lnTo>
                  <a:lnTo>
                    <a:pt x="40" y="928"/>
                  </a:lnTo>
                  <a:lnTo>
                    <a:pt x="48" y="968"/>
                  </a:lnTo>
                  <a:lnTo>
                    <a:pt x="64" y="968"/>
                  </a:lnTo>
                  <a:lnTo>
                    <a:pt x="64" y="944"/>
                  </a:lnTo>
                  <a:lnTo>
                    <a:pt x="136" y="952"/>
                  </a:lnTo>
                  <a:lnTo>
                    <a:pt x="136" y="976"/>
                  </a:lnTo>
                  <a:lnTo>
                    <a:pt x="136" y="992"/>
                  </a:lnTo>
                  <a:lnTo>
                    <a:pt x="112" y="1016"/>
                  </a:lnTo>
                  <a:lnTo>
                    <a:pt x="112" y="1032"/>
                  </a:lnTo>
                  <a:lnTo>
                    <a:pt x="160" y="1080"/>
                  </a:lnTo>
                  <a:lnTo>
                    <a:pt x="160" y="1104"/>
                  </a:lnTo>
                  <a:lnTo>
                    <a:pt x="216" y="1128"/>
                  </a:lnTo>
                  <a:lnTo>
                    <a:pt x="224" y="1120"/>
                  </a:lnTo>
                  <a:lnTo>
                    <a:pt x="216" y="1088"/>
                  </a:lnTo>
                  <a:lnTo>
                    <a:pt x="256" y="1096"/>
                  </a:lnTo>
                  <a:lnTo>
                    <a:pt x="264" y="1096"/>
                  </a:lnTo>
                  <a:lnTo>
                    <a:pt x="336" y="1088"/>
                  </a:lnTo>
                  <a:lnTo>
                    <a:pt x="352" y="1104"/>
                  </a:lnTo>
                  <a:lnTo>
                    <a:pt x="312" y="1144"/>
                  </a:lnTo>
                  <a:lnTo>
                    <a:pt x="296" y="1192"/>
                  </a:lnTo>
                  <a:lnTo>
                    <a:pt x="328" y="1240"/>
                  </a:lnTo>
                  <a:lnTo>
                    <a:pt x="376" y="1232"/>
                  </a:lnTo>
                  <a:lnTo>
                    <a:pt x="400" y="1208"/>
                  </a:lnTo>
                  <a:lnTo>
                    <a:pt x="424" y="1200"/>
                  </a:lnTo>
                  <a:lnTo>
                    <a:pt x="432" y="1136"/>
                  </a:lnTo>
                  <a:lnTo>
                    <a:pt x="488" y="1088"/>
                  </a:lnTo>
                  <a:lnTo>
                    <a:pt x="496" y="1112"/>
                  </a:lnTo>
                  <a:lnTo>
                    <a:pt x="480" y="1176"/>
                  </a:lnTo>
                  <a:lnTo>
                    <a:pt x="520" y="1192"/>
                  </a:lnTo>
                  <a:lnTo>
                    <a:pt x="560" y="1224"/>
                  </a:lnTo>
                  <a:lnTo>
                    <a:pt x="576" y="1224"/>
                  </a:lnTo>
                  <a:lnTo>
                    <a:pt x="592" y="1224"/>
                  </a:lnTo>
                  <a:lnTo>
                    <a:pt x="600" y="1200"/>
                  </a:lnTo>
                  <a:lnTo>
                    <a:pt x="616" y="1200"/>
                  </a:lnTo>
                  <a:lnTo>
                    <a:pt x="608" y="1168"/>
                  </a:lnTo>
                  <a:lnTo>
                    <a:pt x="664" y="1112"/>
                  </a:lnTo>
                  <a:lnTo>
                    <a:pt x="664" y="1096"/>
                  </a:lnTo>
                  <a:lnTo>
                    <a:pt x="696" y="1096"/>
                  </a:lnTo>
                  <a:lnTo>
                    <a:pt x="704" y="1096"/>
                  </a:lnTo>
                  <a:lnTo>
                    <a:pt x="712" y="1080"/>
                  </a:lnTo>
                  <a:lnTo>
                    <a:pt x="720" y="1080"/>
                  </a:lnTo>
                  <a:lnTo>
                    <a:pt x="736" y="1096"/>
                  </a:lnTo>
                  <a:lnTo>
                    <a:pt x="736" y="1072"/>
                  </a:lnTo>
                  <a:lnTo>
                    <a:pt x="760" y="1080"/>
                  </a:lnTo>
                  <a:lnTo>
                    <a:pt x="800" y="1024"/>
                  </a:lnTo>
                  <a:lnTo>
                    <a:pt x="832" y="1016"/>
                  </a:lnTo>
                  <a:lnTo>
                    <a:pt x="848" y="1000"/>
                  </a:lnTo>
                  <a:lnTo>
                    <a:pt x="864" y="1008"/>
                  </a:lnTo>
                  <a:lnTo>
                    <a:pt x="896" y="1000"/>
                  </a:lnTo>
                  <a:lnTo>
                    <a:pt x="872" y="928"/>
                  </a:lnTo>
                  <a:lnTo>
                    <a:pt x="896" y="920"/>
                  </a:lnTo>
                  <a:lnTo>
                    <a:pt x="896" y="888"/>
                  </a:lnTo>
                  <a:lnTo>
                    <a:pt x="928" y="872"/>
                  </a:lnTo>
                  <a:lnTo>
                    <a:pt x="944" y="912"/>
                  </a:lnTo>
                  <a:lnTo>
                    <a:pt x="984" y="888"/>
                  </a:lnTo>
                  <a:lnTo>
                    <a:pt x="1000" y="896"/>
                  </a:lnTo>
                  <a:lnTo>
                    <a:pt x="1008" y="872"/>
                  </a:lnTo>
                  <a:lnTo>
                    <a:pt x="1040" y="880"/>
                  </a:lnTo>
                  <a:lnTo>
                    <a:pt x="1040" y="840"/>
                  </a:lnTo>
                  <a:lnTo>
                    <a:pt x="1088" y="824"/>
                  </a:lnTo>
                  <a:lnTo>
                    <a:pt x="1112" y="864"/>
                  </a:lnTo>
                  <a:lnTo>
                    <a:pt x="1112" y="904"/>
                  </a:lnTo>
                  <a:lnTo>
                    <a:pt x="1128" y="920"/>
                  </a:lnTo>
                  <a:lnTo>
                    <a:pt x="1160" y="912"/>
                  </a:lnTo>
                  <a:lnTo>
                    <a:pt x="1176" y="912"/>
                  </a:lnTo>
                  <a:lnTo>
                    <a:pt x="1176" y="888"/>
                  </a:lnTo>
                  <a:lnTo>
                    <a:pt x="1176" y="864"/>
                  </a:lnTo>
                  <a:lnTo>
                    <a:pt x="1160" y="832"/>
                  </a:lnTo>
                  <a:lnTo>
                    <a:pt x="1176" y="840"/>
                  </a:lnTo>
                  <a:lnTo>
                    <a:pt x="1200" y="872"/>
                  </a:lnTo>
                  <a:lnTo>
                    <a:pt x="1328" y="776"/>
                  </a:lnTo>
                  <a:lnTo>
                    <a:pt x="1352" y="784"/>
                  </a:lnTo>
                  <a:lnTo>
                    <a:pt x="1392" y="752"/>
                  </a:lnTo>
                  <a:lnTo>
                    <a:pt x="1392" y="728"/>
                  </a:lnTo>
                  <a:lnTo>
                    <a:pt x="1376" y="728"/>
                  </a:lnTo>
                  <a:lnTo>
                    <a:pt x="1376" y="688"/>
                  </a:lnTo>
                  <a:lnTo>
                    <a:pt x="1352" y="640"/>
                  </a:lnTo>
                  <a:lnTo>
                    <a:pt x="1312" y="672"/>
                  </a:lnTo>
                  <a:lnTo>
                    <a:pt x="1288" y="616"/>
                  </a:lnTo>
                  <a:lnTo>
                    <a:pt x="1296" y="592"/>
                  </a:lnTo>
                  <a:lnTo>
                    <a:pt x="1264" y="560"/>
                  </a:lnTo>
                  <a:lnTo>
                    <a:pt x="1272" y="536"/>
                  </a:lnTo>
                  <a:lnTo>
                    <a:pt x="1312" y="560"/>
                  </a:lnTo>
                  <a:lnTo>
                    <a:pt x="1336" y="560"/>
                  </a:lnTo>
                  <a:lnTo>
                    <a:pt x="1328" y="512"/>
                  </a:lnTo>
                  <a:lnTo>
                    <a:pt x="1328" y="488"/>
                  </a:lnTo>
                  <a:lnTo>
                    <a:pt x="1352" y="472"/>
                  </a:lnTo>
                  <a:lnTo>
                    <a:pt x="1352" y="456"/>
                  </a:lnTo>
                  <a:lnTo>
                    <a:pt x="1320" y="472"/>
                  </a:lnTo>
                  <a:lnTo>
                    <a:pt x="1296" y="432"/>
                  </a:lnTo>
                  <a:lnTo>
                    <a:pt x="1368" y="336"/>
                  </a:lnTo>
                  <a:lnTo>
                    <a:pt x="1384" y="360"/>
                  </a:lnTo>
                  <a:lnTo>
                    <a:pt x="1392" y="296"/>
                  </a:lnTo>
                  <a:lnTo>
                    <a:pt x="1408" y="272"/>
                  </a:lnTo>
                  <a:lnTo>
                    <a:pt x="1400" y="216"/>
                  </a:lnTo>
                  <a:lnTo>
                    <a:pt x="1424" y="128"/>
                  </a:lnTo>
                  <a:lnTo>
                    <a:pt x="1384" y="88"/>
                  </a:lnTo>
                  <a:lnTo>
                    <a:pt x="1360" y="120"/>
                  </a:lnTo>
                  <a:lnTo>
                    <a:pt x="1344" y="128"/>
                  </a:lnTo>
                  <a:lnTo>
                    <a:pt x="1296" y="144"/>
                  </a:lnTo>
                  <a:lnTo>
                    <a:pt x="1280" y="120"/>
                  </a:lnTo>
                  <a:lnTo>
                    <a:pt x="1264" y="72"/>
                  </a:lnTo>
                  <a:lnTo>
                    <a:pt x="1240" y="56"/>
                  </a:lnTo>
                  <a:lnTo>
                    <a:pt x="1224" y="72"/>
                  </a:lnTo>
                  <a:lnTo>
                    <a:pt x="1192" y="64"/>
                  </a:lnTo>
                  <a:lnTo>
                    <a:pt x="1208" y="32"/>
                  </a:lnTo>
                  <a:lnTo>
                    <a:pt x="1200" y="0"/>
                  </a:lnTo>
                  <a:lnTo>
                    <a:pt x="1168" y="0"/>
                  </a:lnTo>
                  <a:lnTo>
                    <a:pt x="1128" y="40"/>
                  </a:lnTo>
                  <a:lnTo>
                    <a:pt x="1128" y="56"/>
                  </a:lnTo>
                  <a:lnTo>
                    <a:pt x="1160" y="64"/>
                  </a:lnTo>
                  <a:lnTo>
                    <a:pt x="1168" y="88"/>
                  </a:lnTo>
                  <a:lnTo>
                    <a:pt x="1136" y="136"/>
                  </a:lnTo>
                  <a:lnTo>
                    <a:pt x="1128" y="168"/>
                  </a:lnTo>
                  <a:lnTo>
                    <a:pt x="1112" y="200"/>
                  </a:lnTo>
                  <a:lnTo>
                    <a:pt x="1112" y="232"/>
                  </a:lnTo>
                  <a:lnTo>
                    <a:pt x="1120" y="240"/>
                  </a:lnTo>
                  <a:lnTo>
                    <a:pt x="1056" y="288"/>
                  </a:lnTo>
                  <a:lnTo>
                    <a:pt x="1016" y="280"/>
                  </a:lnTo>
                  <a:lnTo>
                    <a:pt x="992" y="280"/>
                  </a:lnTo>
                  <a:lnTo>
                    <a:pt x="944" y="416"/>
                  </a:lnTo>
                  <a:lnTo>
                    <a:pt x="960" y="432"/>
                  </a:lnTo>
                  <a:lnTo>
                    <a:pt x="992" y="432"/>
                  </a:lnTo>
                  <a:lnTo>
                    <a:pt x="1032" y="432"/>
                  </a:lnTo>
                  <a:lnTo>
                    <a:pt x="1040" y="440"/>
                  </a:lnTo>
                  <a:lnTo>
                    <a:pt x="1056" y="416"/>
                  </a:lnTo>
                  <a:lnTo>
                    <a:pt x="1080" y="408"/>
                  </a:lnTo>
                  <a:lnTo>
                    <a:pt x="1104" y="416"/>
                  </a:lnTo>
                  <a:lnTo>
                    <a:pt x="1136" y="448"/>
                  </a:lnTo>
                  <a:lnTo>
                    <a:pt x="1160" y="480"/>
                  </a:lnTo>
                  <a:lnTo>
                    <a:pt x="1160" y="512"/>
                  </a:lnTo>
                  <a:lnTo>
                    <a:pt x="1136" y="504"/>
                  </a:lnTo>
                  <a:lnTo>
                    <a:pt x="1088" y="520"/>
                  </a:lnTo>
                  <a:lnTo>
                    <a:pt x="1048" y="520"/>
                  </a:lnTo>
                  <a:lnTo>
                    <a:pt x="1040" y="536"/>
                  </a:lnTo>
                  <a:lnTo>
                    <a:pt x="1016" y="536"/>
                  </a:lnTo>
                  <a:lnTo>
                    <a:pt x="992" y="560"/>
                  </a:lnTo>
                  <a:lnTo>
                    <a:pt x="992" y="592"/>
                  </a:lnTo>
                  <a:lnTo>
                    <a:pt x="968" y="608"/>
                  </a:lnTo>
                  <a:lnTo>
                    <a:pt x="912" y="616"/>
                  </a:lnTo>
                  <a:lnTo>
                    <a:pt x="864" y="664"/>
                  </a:lnTo>
                  <a:lnTo>
                    <a:pt x="800" y="664"/>
                  </a:lnTo>
                  <a:lnTo>
                    <a:pt x="784" y="648"/>
                  </a:lnTo>
                  <a:lnTo>
                    <a:pt x="760" y="648"/>
                  </a:lnTo>
                  <a:lnTo>
                    <a:pt x="752" y="680"/>
                  </a:lnTo>
                  <a:lnTo>
                    <a:pt x="728" y="704"/>
                  </a:lnTo>
                  <a:lnTo>
                    <a:pt x="768" y="752"/>
                  </a:lnTo>
                  <a:lnTo>
                    <a:pt x="720" y="784"/>
                  </a:lnTo>
                  <a:lnTo>
                    <a:pt x="696" y="824"/>
                  </a:lnTo>
                  <a:lnTo>
                    <a:pt x="640" y="848"/>
                  </a:lnTo>
                  <a:lnTo>
                    <a:pt x="560" y="856"/>
                  </a:lnTo>
                  <a:lnTo>
                    <a:pt x="496" y="864"/>
                  </a:lnTo>
                  <a:lnTo>
                    <a:pt x="456" y="880"/>
                  </a:lnTo>
                  <a:lnTo>
                    <a:pt x="408" y="912"/>
                  </a:lnTo>
                  <a:lnTo>
                    <a:pt x="384" y="912"/>
                  </a:lnTo>
                  <a:lnTo>
                    <a:pt x="352" y="888"/>
                  </a:lnTo>
                  <a:lnTo>
                    <a:pt x="312" y="888"/>
                  </a:lnTo>
                  <a:lnTo>
                    <a:pt x="280" y="864"/>
                  </a:lnTo>
                  <a:lnTo>
                    <a:pt x="248" y="864"/>
                  </a:lnTo>
                  <a:lnTo>
                    <a:pt x="224" y="824"/>
                  </a:lnTo>
                  <a:lnTo>
                    <a:pt x="160" y="816"/>
                  </a:lnTo>
                  <a:lnTo>
                    <a:pt x="96" y="816"/>
                  </a:lnTo>
                  <a:lnTo>
                    <a:pt x="64" y="792"/>
                  </a:lnTo>
                  <a:lnTo>
                    <a:pt x="0" y="78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7" name="Freeform 32"/>
            <p:cNvSpPr>
              <a:spLocks/>
            </p:cNvSpPr>
            <p:nvPr/>
          </p:nvSpPr>
          <p:spPr bwMode="gray">
            <a:xfrm>
              <a:off x="9973314" y="1783342"/>
              <a:ext cx="556775" cy="1041325"/>
            </a:xfrm>
            <a:custGeom>
              <a:avLst/>
              <a:gdLst>
                <a:gd name="T0" fmla="*/ 2147483646 w 321"/>
                <a:gd name="T1" fmla="*/ 2147483646 h 609"/>
                <a:gd name="T2" fmla="*/ 2147483646 w 321"/>
                <a:gd name="T3" fmla="*/ 2147483646 h 609"/>
                <a:gd name="T4" fmla="*/ 2147483646 w 321"/>
                <a:gd name="T5" fmla="*/ 2147483646 h 609"/>
                <a:gd name="T6" fmla="*/ 2147483646 w 321"/>
                <a:gd name="T7" fmla="*/ 2147483646 h 609"/>
                <a:gd name="T8" fmla="*/ 2147483646 w 321"/>
                <a:gd name="T9" fmla="*/ 2147483646 h 609"/>
                <a:gd name="T10" fmla="*/ 2147483646 w 321"/>
                <a:gd name="T11" fmla="*/ 2147483646 h 609"/>
                <a:gd name="T12" fmla="*/ 2147483646 w 321"/>
                <a:gd name="T13" fmla="*/ 2147483646 h 609"/>
                <a:gd name="T14" fmla="*/ 2147483646 w 321"/>
                <a:gd name="T15" fmla="*/ 2147483646 h 609"/>
                <a:gd name="T16" fmla="*/ 2147483646 w 321"/>
                <a:gd name="T17" fmla="*/ 2147483646 h 609"/>
                <a:gd name="T18" fmla="*/ 2147483646 w 321"/>
                <a:gd name="T19" fmla="*/ 2147483646 h 609"/>
                <a:gd name="T20" fmla="*/ 2147483646 w 321"/>
                <a:gd name="T21" fmla="*/ 2147483646 h 609"/>
                <a:gd name="T22" fmla="*/ 2147483646 w 321"/>
                <a:gd name="T23" fmla="*/ 2147483646 h 609"/>
                <a:gd name="T24" fmla="*/ 2147483646 w 321"/>
                <a:gd name="T25" fmla="*/ 2147483646 h 609"/>
                <a:gd name="T26" fmla="*/ 0 w 321"/>
                <a:gd name="T27" fmla="*/ 2147483646 h 609"/>
                <a:gd name="T28" fmla="*/ 2147483646 w 321"/>
                <a:gd name="T29" fmla="*/ 2147483646 h 609"/>
                <a:gd name="T30" fmla="*/ 2147483646 w 321"/>
                <a:gd name="T31" fmla="*/ 2147483646 h 609"/>
                <a:gd name="T32" fmla="*/ 0 w 321"/>
                <a:gd name="T33" fmla="*/ 2147483646 h 609"/>
                <a:gd name="T34" fmla="*/ 2147483646 w 321"/>
                <a:gd name="T35" fmla="*/ 2147483646 h 609"/>
                <a:gd name="T36" fmla="*/ 2147483646 w 321"/>
                <a:gd name="T37" fmla="*/ 2147483646 h 609"/>
                <a:gd name="T38" fmla="*/ 2147483646 w 321"/>
                <a:gd name="T39" fmla="*/ 2147483646 h 609"/>
                <a:gd name="T40" fmla="*/ 2147483646 w 321"/>
                <a:gd name="T41" fmla="*/ 2147483646 h 609"/>
                <a:gd name="T42" fmla="*/ 2147483646 w 321"/>
                <a:gd name="T43" fmla="*/ 2147483646 h 609"/>
                <a:gd name="T44" fmla="*/ 2147483646 w 321"/>
                <a:gd name="T45" fmla="*/ 2147483646 h 609"/>
                <a:gd name="T46" fmla="*/ 2147483646 w 321"/>
                <a:gd name="T47" fmla="*/ 2147483646 h 609"/>
                <a:gd name="T48" fmla="*/ 2147483646 w 321"/>
                <a:gd name="T49" fmla="*/ 2147483646 h 609"/>
                <a:gd name="T50" fmla="*/ 2147483646 w 321"/>
                <a:gd name="T51" fmla="*/ 2147483646 h 609"/>
                <a:gd name="T52" fmla="*/ 2147483646 w 321"/>
                <a:gd name="T53" fmla="*/ 2147483646 h 609"/>
                <a:gd name="T54" fmla="*/ 2147483646 w 321"/>
                <a:gd name="T55" fmla="*/ 2147483646 h 609"/>
                <a:gd name="T56" fmla="*/ 2147483646 w 321"/>
                <a:gd name="T57" fmla="*/ 2147483646 h 609"/>
                <a:gd name="T58" fmla="*/ 2147483646 w 321"/>
                <a:gd name="T59" fmla="*/ 2147483646 h 609"/>
                <a:gd name="T60" fmla="*/ 2147483646 w 321"/>
                <a:gd name="T61" fmla="*/ 2147483646 h 609"/>
                <a:gd name="T62" fmla="*/ 2147483646 w 321"/>
                <a:gd name="T63" fmla="*/ 2147483646 h 609"/>
                <a:gd name="T64" fmla="*/ 2147483646 w 321"/>
                <a:gd name="T65" fmla="*/ 2147483646 h 609"/>
                <a:gd name="T66" fmla="*/ 2147483646 w 321"/>
                <a:gd name="T67" fmla="*/ 2147483646 h 609"/>
                <a:gd name="T68" fmla="*/ 2147483646 w 321"/>
                <a:gd name="T69" fmla="*/ 2147483646 h 609"/>
                <a:gd name="T70" fmla="*/ 2147483646 w 321"/>
                <a:gd name="T71" fmla="*/ 2147483646 h 609"/>
                <a:gd name="T72" fmla="*/ 2147483646 w 321"/>
                <a:gd name="T73" fmla="*/ 2147483646 h 609"/>
                <a:gd name="T74" fmla="*/ 2147483646 w 321"/>
                <a:gd name="T75" fmla="*/ 2147483646 h 609"/>
                <a:gd name="T76" fmla="*/ 2147483646 w 321"/>
                <a:gd name="T77" fmla="*/ 2147483646 h 609"/>
                <a:gd name="T78" fmla="*/ 2147483646 w 321"/>
                <a:gd name="T79" fmla="*/ 2147483646 h 609"/>
                <a:gd name="T80" fmla="*/ 2147483646 w 321"/>
                <a:gd name="T81" fmla="*/ 2147483646 h 609"/>
                <a:gd name="T82" fmla="*/ 2147483646 w 321"/>
                <a:gd name="T83" fmla="*/ 2147483646 h 609"/>
                <a:gd name="T84" fmla="*/ 2147483646 w 321"/>
                <a:gd name="T85" fmla="*/ 0 h 609"/>
                <a:gd name="T86" fmla="*/ 2147483646 w 321"/>
                <a:gd name="T87" fmla="*/ 2147483646 h 609"/>
                <a:gd name="T88" fmla="*/ 2147483646 w 321"/>
                <a:gd name="T89" fmla="*/ 2147483646 h 609"/>
                <a:gd name="T90" fmla="*/ 2147483646 w 321"/>
                <a:gd name="T91" fmla="*/ 2147483646 h 609"/>
                <a:gd name="T92" fmla="*/ 2147483646 w 321"/>
                <a:gd name="T93" fmla="*/ 2147483646 h 609"/>
                <a:gd name="T94" fmla="*/ 2147483646 w 321"/>
                <a:gd name="T95" fmla="*/ 2147483646 h 609"/>
                <a:gd name="T96" fmla="*/ 2147483646 w 321"/>
                <a:gd name="T97" fmla="*/ 2147483646 h 609"/>
                <a:gd name="T98" fmla="*/ 2147483646 w 321"/>
                <a:gd name="T99" fmla="*/ 2147483646 h 609"/>
                <a:gd name="T100" fmla="*/ 2147483646 w 321"/>
                <a:gd name="T101" fmla="*/ 2147483646 h 609"/>
                <a:gd name="T102" fmla="*/ 2147483646 w 321"/>
                <a:gd name="T103" fmla="*/ 2147483646 h 609"/>
                <a:gd name="T104" fmla="*/ 2147483646 w 321"/>
                <a:gd name="T105" fmla="*/ 2147483646 h 609"/>
                <a:gd name="T106" fmla="*/ 2147483646 w 321"/>
                <a:gd name="T107" fmla="*/ 2147483646 h 60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321" h="609">
                  <a:moveTo>
                    <a:pt x="320" y="480"/>
                  </a:moveTo>
                  <a:lnTo>
                    <a:pt x="296" y="496"/>
                  </a:lnTo>
                  <a:lnTo>
                    <a:pt x="280" y="488"/>
                  </a:lnTo>
                  <a:lnTo>
                    <a:pt x="224" y="488"/>
                  </a:lnTo>
                  <a:lnTo>
                    <a:pt x="240" y="520"/>
                  </a:lnTo>
                  <a:lnTo>
                    <a:pt x="224" y="560"/>
                  </a:lnTo>
                  <a:lnTo>
                    <a:pt x="232" y="608"/>
                  </a:lnTo>
                  <a:lnTo>
                    <a:pt x="200" y="600"/>
                  </a:lnTo>
                  <a:lnTo>
                    <a:pt x="152" y="568"/>
                  </a:lnTo>
                  <a:lnTo>
                    <a:pt x="96" y="552"/>
                  </a:lnTo>
                  <a:lnTo>
                    <a:pt x="56" y="520"/>
                  </a:lnTo>
                  <a:lnTo>
                    <a:pt x="16" y="520"/>
                  </a:lnTo>
                  <a:lnTo>
                    <a:pt x="16" y="512"/>
                  </a:lnTo>
                  <a:lnTo>
                    <a:pt x="0" y="504"/>
                  </a:lnTo>
                  <a:lnTo>
                    <a:pt x="8" y="496"/>
                  </a:lnTo>
                  <a:lnTo>
                    <a:pt x="8" y="472"/>
                  </a:lnTo>
                  <a:lnTo>
                    <a:pt x="0" y="464"/>
                  </a:lnTo>
                  <a:lnTo>
                    <a:pt x="16" y="456"/>
                  </a:lnTo>
                  <a:lnTo>
                    <a:pt x="48" y="456"/>
                  </a:lnTo>
                  <a:lnTo>
                    <a:pt x="48" y="344"/>
                  </a:lnTo>
                  <a:lnTo>
                    <a:pt x="88" y="344"/>
                  </a:lnTo>
                  <a:lnTo>
                    <a:pt x="88" y="360"/>
                  </a:lnTo>
                  <a:lnTo>
                    <a:pt x="112" y="360"/>
                  </a:lnTo>
                  <a:lnTo>
                    <a:pt x="112" y="328"/>
                  </a:lnTo>
                  <a:lnTo>
                    <a:pt x="160" y="328"/>
                  </a:lnTo>
                  <a:lnTo>
                    <a:pt x="168" y="280"/>
                  </a:lnTo>
                  <a:lnTo>
                    <a:pt x="168" y="248"/>
                  </a:lnTo>
                  <a:lnTo>
                    <a:pt x="144" y="232"/>
                  </a:lnTo>
                  <a:lnTo>
                    <a:pt x="112" y="208"/>
                  </a:lnTo>
                  <a:lnTo>
                    <a:pt x="96" y="184"/>
                  </a:lnTo>
                  <a:lnTo>
                    <a:pt x="104" y="144"/>
                  </a:lnTo>
                  <a:lnTo>
                    <a:pt x="120" y="128"/>
                  </a:lnTo>
                  <a:lnTo>
                    <a:pt x="144" y="144"/>
                  </a:lnTo>
                  <a:lnTo>
                    <a:pt x="176" y="144"/>
                  </a:lnTo>
                  <a:lnTo>
                    <a:pt x="184" y="120"/>
                  </a:lnTo>
                  <a:lnTo>
                    <a:pt x="200" y="120"/>
                  </a:lnTo>
                  <a:lnTo>
                    <a:pt x="192" y="88"/>
                  </a:lnTo>
                  <a:lnTo>
                    <a:pt x="248" y="32"/>
                  </a:lnTo>
                  <a:lnTo>
                    <a:pt x="248" y="16"/>
                  </a:lnTo>
                  <a:lnTo>
                    <a:pt x="280" y="16"/>
                  </a:lnTo>
                  <a:lnTo>
                    <a:pt x="288" y="24"/>
                  </a:lnTo>
                  <a:lnTo>
                    <a:pt x="296" y="8"/>
                  </a:lnTo>
                  <a:lnTo>
                    <a:pt x="304" y="0"/>
                  </a:lnTo>
                  <a:lnTo>
                    <a:pt x="320" y="24"/>
                  </a:lnTo>
                  <a:lnTo>
                    <a:pt x="320" y="32"/>
                  </a:lnTo>
                  <a:lnTo>
                    <a:pt x="280" y="112"/>
                  </a:lnTo>
                  <a:lnTo>
                    <a:pt x="296" y="128"/>
                  </a:lnTo>
                  <a:lnTo>
                    <a:pt x="280" y="184"/>
                  </a:lnTo>
                  <a:lnTo>
                    <a:pt x="272" y="248"/>
                  </a:lnTo>
                  <a:lnTo>
                    <a:pt x="288" y="288"/>
                  </a:lnTo>
                  <a:lnTo>
                    <a:pt x="264" y="360"/>
                  </a:lnTo>
                  <a:lnTo>
                    <a:pt x="272" y="376"/>
                  </a:lnTo>
                  <a:lnTo>
                    <a:pt x="288" y="432"/>
                  </a:lnTo>
                  <a:lnTo>
                    <a:pt x="320" y="4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8" name="Freeform 33"/>
            <p:cNvSpPr>
              <a:spLocks/>
            </p:cNvSpPr>
            <p:nvPr/>
          </p:nvSpPr>
          <p:spPr bwMode="invGray">
            <a:xfrm>
              <a:off x="9874004" y="1797246"/>
              <a:ext cx="304350" cy="536113"/>
            </a:xfrm>
            <a:custGeom>
              <a:avLst/>
              <a:gdLst>
                <a:gd name="T0" fmla="*/ 2147483646 w 177"/>
                <a:gd name="T1" fmla="*/ 2147483646 h 313"/>
                <a:gd name="T2" fmla="*/ 2147483646 w 177"/>
                <a:gd name="T3" fmla="*/ 2147483646 h 313"/>
                <a:gd name="T4" fmla="*/ 2147483646 w 177"/>
                <a:gd name="T5" fmla="*/ 2147483646 h 313"/>
                <a:gd name="T6" fmla="*/ 2147483646 w 177"/>
                <a:gd name="T7" fmla="*/ 2147483646 h 313"/>
                <a:gd name="T8" fmla="*/ 2147483646 w 177"/>
                <a:gd name="T9" fmla="*/ 0 h 313"/>
                <a:gd name="T10" fmla="*/ 2147483646 w 177"/>
                <a:gd name="T11" fmla="*/ 2147483646 h 313"/>
                <a:gd name="T12" fmla="*/ 2147483646 w 177"/>
                <a:gd name="T13" fmla="*/ 2147483646 h 313"/>
                <a:gd name="T14" fmla="*/ 2147483646 w 177"/>
                <a:gd name="T15" fmla="*/ 2147483646 h 313"/>
                <a:gd name="T16" fmla="*/ 2147483646 w 177"/>
                <a:gd name="T17" fmla="*/ 2147483646 h 313"/>
                <a:gd name="T18" fmla="*/ 0 w 177"/>
                <a:gd name="T19" fmla="*/ 2147483646 h 313"/>
                <a:gd name="T20" fmla="*/ 2147483646 w 177"/>
                <a:gd name="T21" fmla="*/ 2147483646 h 313"/>
                <a:gd name="T22" fmla="*/ 2147483646 w 177"/>
                <a:gd name="T23" fmla="*/ 2147483646 h 313"/>
                <a:gd name="T24" fmla="*/ 2147483646 w 177"/>
                <a:gd name="T25" fmla="*/ 2147483646 h 313"/>
                <a:gd name="T26" fmla="*/ 2147483646 w 177"/>
                <a:gd name="T27" fmla="*/ 2147483646 h 313"/>
                <a:gd name="T28" fmla="*/ 2147483646 w 177"/>
                <a:gd name="T29" fmla="*/ 2147483646 h 313"/>
                <a:gd name="T30" fmla="*/ 2147483646 w 177"/>
                <a:gd name="T31" fmla="*/ 2147483646 h 313"/>
                <a:gd name="T32" fmla="*/ 2147483646 w 177"/>
                <a:gd name="T33" fmla="*/ 2147483646 h 313"/>
                <a:gd name="T34" fmla="*/ 2147483646 w 177"/>
                <a:gd name="T35" fmla="*/ 2147483646 h 313"/>
                <a:gd name="T36" fmla="*/ 2147483646 w 177"/>
                <a:gd name="T37" fmla="*/ 2147483646 h 313"/>
                <a:gd name="T38" fmla="*/ 2147483646 w 177"/>
                <a:gd name="T39" fmla="*/ 2147483646 h 313"/>
                <a:gd name="T40" fmla="*/ 2147483646 w 177"/>
                <a:gd name="T41" fmla="*/ 2147483646 h 313"/>
                <a:gd name="T42" fmla="*/ 2147483646 w 177"/>
                <a:gd name="T43" fmla="*/ 2147483646 h 313"/>
                <a:gd name="T44" fmla="*/ 2147483646 w 177"/>
                <a:gd name="T45" fmla="*/ 2147483646 h 313"/>
                <a:gd name="T46" fmla="*/ 2147483646 w 177"/>
                <a:gd name="T47" fmla="*/ 2147483646 h 313"/>
                <a:gd name="T48" fmla="*/ 2147483646 w 177"/>
                <a:gd name="T49" fmla="*/ 2147483646 h 313"/>
                <a:gd name="T50" fmla="*/ 2147483646 w 177"/>
                <a:gd name="T51" fmla="*/ 2147483646 h 313"/>
                <a:gd name="T52" fmla="*/ 2147483646 w 177"/>
                <a:gd name="T53" fmla="*/ 2147483646 h 313"/>
                <a:gd name="T54" fmla="*/ 2147483646 w 177"/>
                <a:gd name="T55" fmla="*/ 2147483646 h 31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77" h="313">
                  <a:moveTo>
                    <a:pt x="176" y="120"/>
                  </a:moveTo>
                  <a:lnTo>
                    <a:pt x="160" y="104"/>
                  </a:lnTo>
                  <a:lnTo>
                    <a:pt x="120" y="88"/>
                  </a:lnTo>
                  <a:lnTo>
                    <a:pt x="136" y="32"/>
                  </a:lnTo>
                  <a:lnTo>
                    <a:pt x="128" y="0"/>
                  </a:lnTo>
                  <a:lnTo>
                    <a:pt x="72" y="56"/>
                  </a:lnTo>
                  <a:lnTo>
                    <a:pt x="64" y="112"/>
                  </a:lnTo>
                  <a:lnTo>
                    <a:pt x="40" y="120"/>
                  </a:lnTo>
                  <a:lnTo>
                    <a:pt x="8" y="144"/>
                  </a:lnTo>
                  <a:lnTo>
                    <a:pt x="0" y="168"/>
                  </a:lnTo>
                  <a:lnTo>
                    <a:pt x="40" y="192"/>
                  </a:lnTo>
                  <a:lnTo>
                    <a:pt x="40" y="224"/>
                  </a:lnTo>
                  <a:lnTo>
                    <a:pt x="48" y="240"/>
                  </a:lnTo>
                  <a:lnTo>
                    <a:pt x="40" y="264"/>
                  </a:lnTo>
                  <a:lnTo>
                    <a:pt x="48" y="280"/>
                  </a:lnTo>
                  <a:lnTo>
                    <a:pt x="96" y="312"/>
                  </a:lnTo>
                  <a:lnTo>
                    <a:pt x="112" y="312"/>
                  </a:lnTo>
                  <a:lnTo>
                    <a:pt x="112" y="296"/>
                  </a:lnTo>
                  <a:lnTo>
                    <a:pt x="128" y="272"/>
                  </a:lnTo>
                  <a:lnTo>
                    <a:pt x="120" y="240"/>
                  </a:lnTo>
                  <a:lnTo>
                    <a:pt x="112" y="240"/>
                  </a:lnTo>
                  <a:lnTo>
                    <a:pt x="104" y="208"/>
                  </a:lnTo>
                  <a:lnTo>
                    <a:pt x="120" y="208"/>
                  </a:lnTo>
                  <a:lnTo>
                    <a:pt x="120" y="176"/>
                  </a:lnTo>
                  <a:lnTo>
                    <a:pt x="136" y="176"/>
                  </a:lnTo>
                  <a:lnTo>
                    <a:pt x="152" y="184"/>
                  </a:lnTo>
                  <a:lnTo>
                    <a:pt x="160" y="136"/>
                  </a:lnTo>
                  <a:lnTo>
                    <a:pt x="176" y="12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9" name="Freeform 34"/>
            <p:cNvSpPr>
              <a:spLocks/>
            </p:cNvSpPr>
            <p:nvPr/>
          </p:nvSpPr>
          <p:spPr bwMode="invGray">
            <a:xfrm>
              <a:off x="8780432" y="1264223"/>
              <a:ext cx="1485692" cy="1438386"/>
            </a:xfrm>
            <a:custGeom>
              <a:avLst/>
              <a:gdLst>
                <a:gd name="T0" fmla="*/ 2147483646 w 857"/>
                <a:gd name="T1" fmla="*/ 2147483646 h 841"/>
                <a:gd name="T2" fmla="*/ 2147483646 w 857"/>
                <a:gd name="T3" fmla="*/ 2147483646 h 841"/>
                <a:gd name="T4" fmla="*/ 2147483646 w 857"/>
                <a:gd name="T5" fmla="*/ 2147483646 h 841"/>
                <a:gd name="T6" fmla="*/ 2147483646 w 857"/>
                <a:gd name="T7" fmla="*/ 2147483646 h 841"/>
                <a:gd name="T8" fmla="*/ 2147483646 w 857"/>
                <a:gd name="T9" fmla="*/ 2147483646 h 841"/>
                <a:gd name="T10" fmla="*/ 2147483646 w 857"/>
                <a:gd name="T11" fmla="*/ 2147483646 h 841"/>
                <a:gd name="T12" fmla="*/ 2147483646 w 857"/>
                <a:gd name="T13" fmla="*/ 2147483646 h 841"/>
                <a:gd name="T14" fmla="*/ 2147483646 w 857"/>
                <a:gd name="T15" fmla="*/ 2147483646 h 841"/>
                <a:gd name="T16" fmla="*/ 2147483646 w 857"/>
                <a:gd name="T17" fmla="*/ 2147483646 h 841"/>
                <a:gd name="T18" fmla="*/ 2147483646 w 857"/>
                <a:gd name="T19" fmla="*/ 2147483646 h 841"/>
                <a:gd name="T20" fmla="*/ 2147483646 w 857"/>
                <a:gd name="T21" fmla="*/ 2147483646 h 841"/>
                <a:gd name="T22" fmla="*/ 2147483646 w 857"/>
                <a:gd name="T23" fmla="*/ 2147483646 h 841"/>
                <a:gd name="T24" fmla="*/ 2147483646 w 857"/>
                <a:gd name="T25" fmla="*/ 2147483646 h 841"/>
                <a:gd name="T26" fmla="*/ 2147483646 w 857"/>
                <a:gd name="T27" fmla="*/ 2147483646 h 841"/>
                <a:gd name="T28" fmla="*/ 2147483646 w 857"/>
                <a:gd name="T29" fmla="*/ 2147483646 h 841"/>
                <a:gd name="T30" fmla="*/ 2147483646 w 857"/>
                <a:gd name="T31" fmla="*/ 2147483646 h 841"/>
                <a:gd name="T32" fmla="*/ 2147483646 w 857"/>
                <a:gd name="T33" fmla="*/ 2147483646 h 841"/>
                <a:gd name="T34" fmla="*/ 2147483646 w 857"/>
                <a:gd name="T35" fmla="*/ 2147483646 h 841"/>
                <a:gd name="T36" fmla="*/ 2147483646 w 857"/>
                <a:gd name="T37" fmla="*/ 2147483646 h 841"/>
                <a:gd name="T38" fmla="*/ 2147483646 w 857"/>
                <a:gd name="T39" fmla="*/ 2147483646 h 841"/>
                <a:gd name="T40" fmla="*/ 2147483646 w 857"/>
                <a:gd name="T41" fmla="*/ 2147483646 h 841"/>
                <a:gd name="T42" fmla="*/ 2147483646 w 857"/>
                <a:gd name="T43" fmla="*/ 2147483646 h 841"/>
                <a:gd name="T44" fmla="*/ 2147483646 w 857"/>
                <a:gd name="T45" fmla="*/ 2147483646 h 841"/>
                <a:gd name="T46" fmla="*/ 2147483646 w 857"/>
                <a:gd name="T47" fmla="*/ 2147483646 h 841"/>
                <a:gd name="T48" fmla="*/ 2147483646 w 857"/>
                <a:gd name="T49" fmla="*/ 2147483646 h 841"/>
                <a:gd name="T50" fmla="*/ 2147483646 w 857"/>
                <a:gd name="T51" fmla="*/ 2147483646 h 841"/>
                <a:gd name="T52" fmla="*/ 2147483646 w 857"/>
                <a:gd name="T53" fmla="*/ 2147483646 h 841"/>
                <a:gd name="T54" fmla="*/ 2147483646 w 857"/>
                <a:gd name="T55" fmla="*/ 2147483646 h 841"/>
                <a:gd name="T56" fmla="*/ 2147483646 w 857"/>
                <a:gd name="T57" fmla="*/ 2147483646 h 841"/>
                <a:gd name="T58" fmla="*/ 2147483646 w 857"/>
                <a:gd name="T59" fmla="*/ 2147483646 h 841"/>
                <a:gd name="T60" fmla="*/ 2147483646 w 857"/>
                <a:gd name="T61" fmla="*/ 2147483646 h 841"/>
                <a:gd name="T62" fmla="*/ 2147483646 w 857"/>
                <a:gd name="T63" fmla="*/ 2147483646 h 841"/>
                <a:gd name="T64" fmla="*/ 2147483646 w 857"/>
                <a:gd name="T65" fmla="*/ 2147483646 h 841"/>
                <a:gd name="T66" fmla="*/ 2147483646 w 857"/>
                <a:gd name="T67" fmla="*/ 2147483646 h 841"/>
                <a:gd name="T68" fmla="*/ 2147483646 w 857"/>
                <a:gd name="T69" fmla="*/ 2147483646 h 841"/>
                <a:gd name="T70" fmla="*/ 2147483646 w 857"/>
                <a:gd name="T71" fmla="*/ 2147483646 h 841"/>
                <a:gd name="T72" fmla="*/ 2147483646 w 857"/>
                <a:gd name="T73" fmla="*/ 2147483646 h 841"/>
                <a:gd name="T74" fmla="*/ 2147483646 w 857"/>
                <a:gd name="T75" fmla="*/ 2147483646 h 841"/>
                <a:gd name="T76" fmla="*/ 2147483646 w 857"/>
                <a:gd name="T77" fmla="*/ 2147483646 h 841"/>
                <a:gd name="T78" fmla="*/ 2147483646 w 857"/>
                <a:gd name="T79" fmla="*/ 2147483646 h 841"/>
                <a:gd name="T80" fmla="*/ 2147483646 w 857"/>
                <a:gd name="T81" fmla="*/ 2147483646 h 841"/>
                <a:gd name="T82" fmla="*/ 2147483646 w 857"/>
                <a:gd name="T83" fmla="*/ 2147483646 h 841"/>
                <a:gd name="T84" fmla="*/ 2147483646 w 857"/>
                <a:gd name="T85" fmla="*/ 0 h 841"/>
                <a:gd name="T86" fmla="*/ 2147483646 w 857"/>
                <a:gd name="T87" fmla="*/ 2147483646 h 841"/>
                <a:gd name="T88" fmla="*/ 2147483646 w 857"/>
                <a:gd name="T89" fmla="*/ 2147483646 h 841"/>
                <a:gd name="T90" fmla="*/ 2147483646 w 857"/>
                <a:gd name="T91" fmla="*/ 2147483646 h 841"/>
                <a:gd name="T92" fmla="*/ 2147483646 w 857"/>
                <a:gd name="T93" fmla="*/ 2147483646 h 841"/>
                <a:gd name="T94" fmla="*/ 2147483646 w 857"/>
                <a:gd name="T95" fmla="*/ 2147483646 h 841"/>
                <a:gd name="T96" fmla="*/ 2147483646 w 857"/>
                <a:gd name="T97" fmla="*/ 2147483646 h 841"/>
                <a:gd name="T98" fmla="*/ 2147483646 w 857"/>
                <a:gd name="T99" fmla="*/ 2147483646 h 841"/>
                <a:gd name="T100" fmla="*/ 2147483646 w 857"/>
                <a:gd name="T101" fmla="*/ 2147483646 h 841"/>
                <a:gd name="T102" fmla="*/ 2147483646 w 857"/>
                <a:gd name="T103" fmla="*/ 2147483646 h 841"/>
                <a:gd name="T104" fmla="*/ 2147483646 w 857"/>
                <a:gd name="T105" fmla="*/ 2147483646 h 841"/>
                <a:gd name="T106" fmla="*/ 2147483646 w 857"/>
                <a:gd name="T107" fmla="*/ 2147483646 h 841"/>
                <a:gd name="T108" fmla="*/ 2147483646 w 857"/>
                <a:gd name="T109" fmla="*/ 2147483646 h 841"/>
                <a:gd name="T110" fmla="*/ 2147483646 w 857"/>
                <a:gd name="T111" fmla="*/ 2147483646 h 841"/>
                <a:gd name="T112" fmla="*/ 2147483646 w 857"/>
                <a:gd name="T113" fmla="*/ 2147483646 h 8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57" h="841">
                  <a:moveTo>
                    <a:pt x="640" y="456"/>
                  </a:moveTo>
                  <a:lnTo>
                    <a:pt x="632" y="480"/>
                  </a:lnTo>
                  <a:lnTo>
                    <a:pt x="680" y="504"/>
                  </a:lnTo>
                  <a:lnTo>
                    <a:pt x="672" y="536"/>
                  </a:lnTo>
                  <a:lnTo>
                    <a:pt x="680" y="544"/>
                  </a:lnTo>
                  <a:lnTo>
                    <a:pt x="672" y="568"/>
                  </a:lnTo>
                  <a:lnTo>
                    <a:pt x="680" y="592"/>
                  </a:lnTo>
                  <a:lnTo>
                    <a:pt x="736" y="624"/>
                  </a:lnTo>
                  <a:lnTo>
                    <a:pt x="744" y="624"/>
                  </a:lnTo>
                  <a:lnTo>
                    <a:pt x="744" y="600"/>
                  </a:lnTo>
                  <a:lnTo>
                    <a:pt x="760" y="584"/>
                  </a:lnTo>
                  <a:lnTo>
                    <a:pt x="752" y="552"/>
                  </a:lnTo>
                  <a:lnTo>
                    <a:pt x="736" y="544"/>
                  </a:lnTo>
                  <a:lnTo>
                    <a:pt x="736" y="520"/>
                  </a:lnTo>
                  <a:lnTo>
                    <a:pt x="752" y="520"/>
                  </a:lnTo>
                  <a:lnTo>
                    <a:pt x="752" y="488"/>
                  </a:lnTo>
                  <a:lnTo>
                    <a:pt x="784" y="496"/>
                  </a:lnTo>
                  <a:lnTo>
                    <a:pt x="800" y="512"/>
                  </a:lnTo>
                  <a:lnTo>
                    <a:pt x="840" y="536"/>
                  </a:lnTo>
                  <a:lnTo>
                    <a:pt x="856" y="552"/>
                  </a:lnTo>
                  <a:lnTo>
                    <a:pt x="848" y="632"/>
                  </a:lnTo>
                  <a:lnTo>
                    <a:pt x="800" y="632"/>
                  </a:lnTo>
                  <a:lnTo>
                    <a:pt x="800" y="664"/>
                  </a:lnTo>
                  <a:lnTo>
                    <a:pt x="776" y="664"/>
                  </a:lnTo>
                  <a:lnTo>
                    <a:pt x="776" y="648"/>
                  </a:lnTo>
                  <a:lnTo>
                    <a:pt x="736" y="648"/>
                  </a:lnTo>
                  <a:lnTo>
                    <a:pt x="736" y="760"/>
                  </a:lnTo>
                  <a:lnTo>
                    <a:pt x="704" y="752"/>
                  </a:lnTo>
                  <a:lnTo>
                    <a:pt x="688" y="768"/>
                  </a:lnTo>
                  <a:lnTo>
                    <a:pt x="696" y="776"/>
                  </a:lnTo>
                  <a:lnTo>
                    <a:pt x="704" y="800"/>
                  </a:lnTo>
                  <a:lnTo>
                    <a:pt x="688" y="808"/>
                  </a:lnTo>
                  <a:lnTo>
                    <a:pt x="664" y="840"/>
                  </a:lnTo>
                  <a:lnTo>
                    <a:pt x="632" y="840"/>
                  </a:lnTo>
                  <a:lnTo>
                    <a:pt x="608" y="816"/>
                  </a:lnTo>
                  <a:lnTo>
                    <a:pt x="592" y="760"/>
                  </a:lnTo>
                  <a:lnTo>
                    <a:pt x="592" y="752"/>
                  </a:lnTo>
                  <a:lnTo>
                    <a:pt x="576" y="752"/>
                  </a:lnTo>
                  <a:lnTo>
                    <a:pt x="544" y="736"/>
                  </a:lnTo>
                  <a:lnTo>
                    <a:pt x="528" y="696"/>
                  </a:lnTo>
                  <a:lnTo>
                    <a:pt x="512" y="704"/>
                  </a:lnTo>
                  <a:lnTo>
                    <a:pt x="496" y="712"/>
                  </a:lnTo>
                  <a:lnTo>
                    <a:pt x="488" y="712"/>
                  </a:lnTo>
                  <a:lnTo>
                    <a:pt x="488" y="728"/>
                  </a:lnTo>
                  <a:lnTo>
                    <a:pt x="496" y="752"/>
                  </a:lnTo>
                  <a:lnTo>
                    <a:pt x="480" y="776"/>
                  </a:lnTo>
                  <a:lnTo>
                    <a:pt x="448" y="768"/>
                  </a:lnTo>
                  <a:lnTo>
                    <a:pt x="464" y="744"/>
                  </a:lnTo>
                  <a:lnTo>
                    <a:pt x="448" y="736"/>
                  </a:lnTo>
                  <a:lnTo>
                    <a:pt x="416" y="728"/>
                  </a:lnTo>
                  <a:lnTo>
                    <a:pt x="400" y="704"/>
                  </a:lnTo>
                  <a:lnTo>
                    <a:pt x="408" y="688"/>
                  </a:lnTo>
                  <a:lnTo>
                    <a:pt x="424" y="688"/>
                  </a:lnTo>
                  <a:lnTo>
                    <a:pt x="456" y="696"/>
                  </a:lnTo>
                  <a:lnTo>
                    <a:pt x="480" y="680"/>
                  </a:lnTo>
                  <a:lnTo>
                    <a:pt x="488" y="672"/>
                  </a:lnTo>
                  <a:lnTo>
                    <a:pt x="464" y="664"/>
                  </a:lnTo>
                  <a:lnTo>
                    <a:pt x="464" y="640"/>
                  </a:lnTo>
                  <a:lnTo>
                    <a:pt x="496" y="632"/>
                  </a:lnTo>
                  <a:lnTo>
                    <a:pt x="504" y="600"/>
                  </a:lnTo>
                  <a:lnTo>
                    <a:pt x="528" y="600"/>
                  </a:lnTo>
                  <a:lnTo>
                    <a:pt x="536" y="568"/>
                  </a:lnTo>
                  <a:lnTo>
                    <a:pt x="520" y="480"/>
                  </a:lnTo>
                  <a:lnTo>
                    <a:pt x="480" y="408"/>
                  </a:lnTo>
                  <a:lnTo>
                    <a:pt x="480" y="432"/>
                  </a:lnTo>
                  <a:lnTo>
                    <a:pt x="408" y="360"/>
                  </a:lnTo>
                  <a:lnTo>
                    <a:pt x="392" y="368"/>
                  </a:lnTo>
                  <a:lnTo>
                    <a:pt x="344" y="336"/>
                  </a:lnTo>
                  <a:lnTo>
                    <a:pt x="336" y="304"/>
                  </a:lnTo>
                  <a:lnTo>
                    <a:pt x="280" y="312"/>
                  </a:lnTo>
                  <a:lnTo>
                    <a:pt x="224" y="288"/>
                  </a:lnTo>
                  <a:lnTo>
                    <a:pt x="208" y="336"/>
                  </a:lnTo>
                  <a:lnTo>
                    <a:pt x="136" y="280"/>
                  </a:lnTo>
                  <a:lnTo>
                    <a:pt x="48" y="240"/>
                  </a:lnTo>
                  <a:lnTo>
                    <a:pt x="0" y="248"/>
                  </a:lnTo>
                  <a:lnTo>
                    <a:pt x="8" y="160"/>
                  </a:lnTo>
                  <a:lnTo>
                    <a:pt x="24" y="144"/>
                  </a:lnTo>
                  <a:lnTo>
                    <a:pt x="48" y="152"/>
                  </a:lnTo>
                  <a:lnTo>
                    <a:pt x="72" y="112"/>
                  </a:lnTo>
                  <a:lnTo>
                    <a:pt x="112" y="96"/>
                  </a:lnTo>
                  <a:lnTo>
                    <a:pt x="136" y="80"/>
                  </a:lnTo>
                  <a:lnTo>
                    <a:pt x="136" y="64"/>
                  </a:lnTo>
                  <a:lnTo>
                    <a:pt x="200" y="64"/>
                  </a:lnTo>
                  <a:lnTo>
                    <a:pt x="216" y="32"/>
                  </a:lnTo>
                  <a:lnTo>
                    <a:pt x="216" y="8"/>
                  </a:lnTo>
                  <a:lnTo>
                    <a:pt x="232" y="0"/>
                  </a:lnTo>
                  <a:lnTo>
                    <a:pt x="272" y="8"/>
                  </a:lnTo>
                  <a:lnTo>
                    <a:pt x="288" y="72"/>
                  </a:lnTo>
                  <a:lnTo>
                    <a:pt x="288" y="104"/>
                  </a:lnTo>
                  <a:lnTo>
                    <a:pt x="296" y="128"/>
                  </a:lnTo>
                  <a:lnTo>
                    <a:pt x="312" y="152"/>
                  </a:lnTo>
                  <a:lnTo>
                    <a:pt x="312" y="176"/>
                  </a:lnTo>
                  <a:lnTo>
                    <a:pt x="320" y="192"/>
                  </a:lnTo>
                  <a:lnTo>
                    <a:pt x="336" y="192"/>
                  </a:lnTo>
                  <a:lnTo>
                    <a:pt x="336" y="168"/>
                  </a:lnTo>
                  <a:lnTo>
                    <a:pt x="408" y="176"/>
                  </a:lnTo>
                  <a:lnTo>
                    <a:pt x="408" y="200"/>
                  </a:lnTo>
                  <a:lnTo>
                    <a:pt x="408" y="216"/>
                  </a:lnTo>
                  <a:lnTo>
                    <a:pt x="384" y="240"/>
                  </a:lnTo>
                  <a:lnTo>
                    <a:pt x="384" y="256"/>
                  </a:lnTo>
                  <a:lnTo>
                    <a:pt x="432" y="304"/>
                  </a:lnTo>
                  <a:lnTo>
                    <a:pt x="432" y="328"/>
                  </a:lnTo>
                  <a:lnTo>
                    <a:pt x="488" y="352"/>
                  </a:lnTo>
                  <a:lnTo>
                    <a:pt x="496" y="344"/>
                  </a:lnTo>
                  <a:lnTo>
                    <a:pt x="488" y="312"/>
                  </a:lnTo>
                  <a:lnTo>
                    <a:pt x="528" y="320"/>
                  </a:lnTo>
                  <a:lnTo>
                    <a:pt x="536" y="320"/>
                  </a:lnTo>
                  <a:lnTo>
                    <a:pt x="584" y="320"/>
                  </a:lnTo>
                  <a:lnTo>
                    <a:pt x="608" y="312"/>
                  </a:lnTo>
                  <a:lnTo>
                    <a:pt x="624" y="336"/>
                  </a:lnTo>
                  <a:lnTo>
                    <a:pt x="584" y="368"/>
                  </a:lnTo>
                  <a:lnTo>
                    <a:pt x="576" y="392"/>
                  </a:lnTo>
                  <a:lnTo>
                    <a:pt x="568" y="416"/>
                  </a:lnTo>
                  <a:lnTo>
                    <a:pt x="600" y="456"/>
                  </a:lnTo>
                  <a:lnTo>
                    <a:pt x="640" y="4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0" name="Freeform 25"/>
            <p:cNvSpPr>
              <a:spLocks/>
            </p:cNvSpPr>
            <p:nvPr/>
          </p:nvSpPr>
          <p:spPr bwMode="invGray">
            <a:xfrm>
              <a:off x="8352034" y="1673646"/>
              <a:ext cx="1360203" cy="1056775"/>
            </a:xfrm>
            <a:custGeom>
              <a:avLst/>
              <a:gdLst>
                <a:gd name="T0" fmla="*/ 2147483646 w 785"/>
                <a:gd name="T1" fmla="*/ 2147483646 h 617"/>
                <a:gd name="T2" fmla="*/ 2147483646 w 785"/>
                <a:gd name="T3" fmla="*/ 2147483646 h 617"/>
                <a:gd name="T4" fmla="*/ 2147483646 w 785"/>
                <a:gd name="T5" fmla="*/ 2147483646 h 617"/>
                <a:gd name="T6" fmla="*/ 2147483646 w 785"/>
                <a:gd name="T7" fmla="*/ 2147483646 h 617"/>
                <a:gd name="T8" fmla="*/ 2147483646 w 785"/>
                <a:gd name="T9" fmla="*/ 2147483646 h 617"/>
                <a:gd name="T10" fmla="*/ 2147483646 w 785"/>
                <a:gd name="T11" fmla="*/ 2147483646 h 617"/>
                <a:gd name="T12" fmla="*/ 2147483646 w 785"/>
                <a:gd name="T13" fmla="*/ 2147483646 h 617"/>
                <a:gd name="T14" fmla="*/ 2147483646 w 785"/>
                <a:gd name="T15" fmla="*/ 2147483646 h 617"/>
                <a:gd name="T16" fmla="*/ 2147483646 w 785"/>
                <a:gd name="T17" fmla="*/ 2147483646 h 617"/>
                <a:gd name="T18" fmla="*/ 2147483646 w 785"/>
                <a:gd name="T19" fmla="*/ 2147483646 h 617"/>
                <a:gd name="T20" fmla="*/ 2147483646 w 785"/>
                <a:gd name="T21" fmla="*/ 2147483646 h 617"/>
                <a:gd name="T22" fmla="*/ 2147483646 w 785"/>
                <a:gd name="T23" fmla="*/ 2147483646 h 617"/>
                <a:gd name="T24" fmla="*/ 2147483646 w 785"/>
                <a:gd name="T25" fmla="*/ 2147483646 h 617"/>
                <a:gd name="T26" fmla="*/ 2147483646 w 785"/>
                <a:gd name="T27" fmla="*/ 2147483646 h 617"/>
                <a:gd name="T28" fmla="*/ 2147483646 w 785"/>
                <a:gd name="T29" fmla="*/ 2147483646 h 617"/>
                <a:gd name="T30" fmla="*/ 2147483646 w 785"/>
                <a:gd name="T31" fmla="*/ 2147483646 h 617"/>
                <a:gd name="T32" fmla="*/ 2147483646 w 785"/>
                <a:gd name="T33" fmla="*/ 2147483646 h 617"/>
                <a:gd name="T34" fmla="*/ 2147483646 w 785"/>
                <a:gd name="T35" fmla="*/ 2147483646 h 617"/>
                <a:gd name="T36" fmla="*/ 2147483646 w 785"/>
                <a:gd name="T37" fmla="*/ 2147483646 h 617"/>
                <a:gd name="T38" fmla="*/ 2147483646 w 785"/>
                <a:gd name="T39" fmla="*/ 2147483646 h 617"/>
                <a:gd name="T40" fmla="*/ 0 w 785"/>
                <a:gd name="T41" fmla="*/ 2147483646 h 617"/>
                <a:gd name="T42" fmla="*/ 2147483646 w 785"/>
                <a:gd name="T43" fmla="*/ 2147483646 h 617"/>
                <a:gd name="T44" fmla="*/ 2147483646 w 785"/>
                <a:gd name="T45" fmla="*/ 2147483646 h 617"/>
                <a:gd name="T46" fmla="*/ 2147483646 w 785"/>
                <a:gd name="T47" fmla="*/ 2147483646 h 617"/>
                <a:gd name="T48" fmla="*/ 2147483646 w 785"/>
                <a:gd name="T49" fmla="*/ 2147483646 h 617"/>
                <a:gd name="T50" fmla="*/ 2147483646 w 785"/>
                <a:gd name="T51" fmla="*/ 2147483646 h 617"/>
                <a:gd name="T52" fmla="*/ 2147483646 w 785"/>
                <a:gd name="T53" fmla="*/ 2147483646 h 617"/>
                <a:gd name="T54" fmla="*/ 2147483646 w 785"/>
                <a:gd name="T55" fmla="*/ 2147483646 h 617"/>
                <a:gd name="T56" fmla="*/ 2147483646 w 785"/>
                <a:gd name="T57" fmla="*/ 2147483646 h 617"/>
                <a:gd name="T58" fmla="*/ 2147483646 w 785"/>
                <a:gd name="T59" fmla="*/ 2147483646 h 617"/>
                <a:gd name="T60" fmla="*/ 2147483646 w 785"/>
                <a:gd name="T61" fmla="*/ 0 h 617"/>
                <a:gd name="T62" fmla="*/ 2147483646 w 785"/>
                <a:gd name="T63" fmla="*/ 2147483646 h 617"/>
                <a:gd name="T64" fmla="*/ 2147483646 w 785"/>
                <a:gd name="T65" fmla="*/ 2147483646 h 617"/>
                <a:gd name="T66" fmla="*/ 2147483646 w 785"/>
                <a:gd name="T67" fmla="*/ 2147483646 h 617"/>
                <a:gd name="T68" fmla="*/ 2147483646 w 785"/>
                <a:gd name="T69" fmla="*/ 2147483646 h 617"/>
                <a:gd name="T70" fmla="*/ 2147483646 w 785"/>
                <a:gd name="T71" fmla="*/ 2147483646 h 617"/>
                <a:gd name="T72" fmla="*/ 2147483646 w 785"/>
                <a:gd name="T73" fmla="*/ 2147483646 h 617"/>
                <a:gd name="T74" fmla="*/ 2147483646 w 785"/>
                <a:gd name="T75" fmla="*/ 2147483646 h 617"/>
                <a:gd name="T76" fmla="*/ 2147483646 w 785"/>
                <a:gd name="T77" fmla="*/ 2147483646 h 617"/>
                <a:gd name="T78" fmla="*/ 2147483646 w 785"/>
                <a:gd name="T79" fmla="*/ 2147483646 h 617"/>
                <a:gd name="T80" fmla="*/ 2147483646 w 785"/>
                <a:gd name="T81" fmla="*/ 2147483646 h 617"/>
                <a:gd name="T82" fmla="*/ 2147483646 w 785"/>
                <a:gd name="T83" fmla="*/ 2147483646 h 617"/>
                <a:gd name="T84" fmla="*/ 2147483646 w 785"/>
                <a:gd name="T85" fmla="*/ 2147483646 h 617"/>
                <a:gd name="T86" fmla="*/ 2147483646 w 785"/>
                <a:gd name="T87" fmla="*/ 2147483646 h 617"/>
                <a:gd name="T88" fmla="*/ 2147483646 w 785"/>
                <a:gd name="T89" fmla="*/ 2147483646 h 617"/>
                <a:gd name="T90" fmla="*/ 2147483646 w 785"/>
                <a:gd name="T91" fmla="*/ 2147483646 h 617"/>
                <a:gd name="T92" fmla="*/ 2147483646 w 785"/>
                <a:gd name="T93" fmla="*/ 2147483646 h 61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85" h="617">
                  <a:moveTo>
                    <a:pt x="704" y="528"/>
                  </a:moveTo>
                  <a:lnTo>
                    <a:pt x="672" y="536"/>
                  </a:lnTo>
                  <a:lnTo>
                    <a:pt x="656" y="568"/>
                  </a:lnTo>
                  <a:lnTo>
                    <a:pt x="616" y="568"/>
                  </a:lnTo>
                  <a:lnTo>
                    <a:pt x="608" y="552"/>
                  </a:lnTo>
                  <a:lnTo>
                    <a:pt x="592" y="544"/>
                  </a:lnTo>
                  <a:lnTo>
                    <a:pt x="592" y="552"/>
                  </a:lnTo>
                  <a:lnTo>
                    <a:pt x="568" y="560"/>
                  </a:lnTo>
                  <a:lnTo>
                    <a:pt x="544" y="520"/>
                  </a:lnTo>
                  <a:lnTo>
                    <a:pt x="528" y="520"/>
                  </a:lnTo>
                  <a:lnTo>
                    <a:pt x="528" y="480"/>
                  </a:lnTo>
                  <a:lnTo>
                    <a:pt x="504" y="456"/>
                  </a:lnTo>
                  <a:lnTo>
                    <a:pt x="488" y="456"/>
                  </a:lnTo>
                  <a:lnTo>
                    <a:pt x="472" y="440"/>
                  </a:lnTo>
                  <a:lnTo>
                    <a:pt x="456" y="440"/>
                  </a:lnTo>
                  <a:lnTo>
                    <a:pt x="456" y="456"/>
                  </a:lnTo>
                  <a:lnTo>
                    <a:pt x="456" y="472"/>
                  </a:lnTo>
                  <a:lnTo>
                    <a:pt x="464" y="480"/>
                  </a:lnTo>
                  <a:lnTo>
                    <a:pt x="448" y="496"/>
                  </a:lnTo>
                  <a:lnTo>
                    <a:pt x="440" y="536"/>
                  </a:lnTo>
                  <a:lnTo>
                    <a:pt x="448" y="552"/>
                  </a:lnTo>
                  <a:lnTo>
                    <a:pt x="456" y="552"/>
                  </a:lnTo>
                  <a:lnTo>
                    <a:pt x="440" y="560"/>
                  </a:lnTo>
                  <a:lnTo>
                    <a:pt x="424" y="584"/>
                  </a:lnTo>
                  <a:lnTo>
                    <a:pt x="400" y="584"/>
                  </a:lnTo>
                  <a:lnTo>
                    <a:pt x="400" y="600"/>
                  </a:lnTo>
                  <a:lnTo>
                    <a:pt x="384" y="608"/>
                  </a:lnTo>
                  <a:lnTo>
                    <a:pt x="376" y="592"/>
                  </a:lnTo>
                  <a:lnTo>
                    <a:pt x="360" y="592"/>
                  </a:lnTo>
                  <a:lnTo>
                    <a:pt x="368" y="608"/>
                  </a:lnTo>
                  <a:lnTo>
                    <a:pt x="352" y="616"/>
                  </a:lnTo>
                  <a:lnTo>
                    <a:pt x="336" y="600"/>
                  </a:lnTo>
                  <a:lnTo>
                    <a:pt x="312" y="600"/>
                  </a:lnTo>
                  <a:lnTo>
                    <a:pt x="320" y="568"/>
                  </a:lnTo>
                  <a:lnTo>
                    <a:pt x="264" y="520"/>
                  </a:lnTo>
                  <a:lnTo>
                    <a:pt x="232" y="536"/>
                  </a:lnTo>
                  <a:lnTo>
                    <a:pt x="168" y="496"/>
                  </a:lnTo>
                  <a:lnTo>
                    <a:pt x="136" y="496"/>
                  </a:lnTo>
                  <a:lnTo>
                    <a:pt x="88" y="440"/>
                  </a:lnTo>
                  <a:lnTo>
                    <a:pt x="40" y="440"/>
                  </a:lnTo>
                  <a:lnTo>
                    <a:pt x="16" y="416"/>
                  </a:lnTo>
                  <a:lnTo>
                    <a:pt x="0" y="368"/>
                  </a:lnTo>
                  <a:lnTo>
                    <a:pt x="8" y="352"/>
                  </a:lnTo>
                  <a:lnTo>
                    <a:pt x="16" y="304"/>
                  </a:lnTo>
                  <a:lnTo>
                    <a:pt x="8" y="280"/>
                  </a:lnTo>
                  <a:lnTo>
                    <a:pt x="32" y="248"/>
                  </a:lnTo>
                  <a:lnTo>
                    <a:pt x="32" y="224"/>
                  </a:lnTo>
                  <a:lnTo>
                    <a:pt x="8" y="216"/>
                  </a:lnTo>
                  <a:lnTo>
                    <a:pt x="16" y="208"/>
                  </a:lnTo>
                  <a:lnTo>
                    <a:pt x="48" y="208"/>
                  </a:lnTo>
                  <a:lnTo>
                    <a:pt x="56" y="200"/>
                  </a:lnTo>
                  <a:lnTo>
                    <a:pt x="104" y="224"/>
                  </a:lnTo>
                  <a:lnTo>
                    <a:pt x="104" y="192"/>
                  </a:lnTo>
                  <a:lnTo>
                    <a:pt x="96" y="184"/>
                  </a:lnTo>
                  <a:lnTo>
                    <a:pt x="96" y="160"/>
                  </a:lnTo>
                  <a:lnTo>
                    <a:pt x="128" y="136"/>
                  </a:lnTo>
                  <a:lnTo>
                    <a:pt x="120" y="112"/>
                  </a:lnTo>
                  <a:lnTo>
                    <a:pt x="88" y="72"/>
                  </a:lnTo>
                  <a:lnTo>
                    <a:pt x="96" y="32"/>
                  </a:lnTo>
                  <a:lnTo>
                    <a:pt x="152" y="16"/>
                  </a:lnTo>
                  <a:lnTo>
                    <a:pt x="256" y="8"/>
                  </a:lnTo>
                  <a:lnTo>
                    <a:pt x="288" y="0"/>
                  </a:lnTo>
                  <a:lnTo>
                    <a:pt x="344" y="24"/>
                  </a:lnTo>
                  <a:lnTo>
                    <a:pt x="384" y="40"/>
                  </a:lnTo>
                  <a:lnTo>
                    <a:pt x="424" y="64"/>
                  </a:lnTo>
                  <a:lnTo>
                    <a:pt x="456" y="104"/>
                  </a:lnTo>
                  <a:lnTo>
                    <a:pt x="472" y="56"/>
                  </a:lnTo>
                  <a:lnTo>
                    <a:pt x="472" y="48"/>
                  </a:lnTo>
                  <a:lnTo>
                    <a:pt x="504" y="64"/>
                  </a:lnTo>
                  <a:lnTo>
                    <a:pt x="528" y="72"/>
                  </a:lnTo>
                  <a:lnTo>
                    <a:pt x="584" y="64"/>
                  </a:lnTo>
                  <a:lnTo>
                    <a:pt x="592" y="96"/>
                  </a:lnTo>
                  <a:lnTo>
                    <a:pt x="640" y="128"/>
                  </a:lnTo>
                  <a:lnTo>
                    <a:pt x="656" y="120"/>
                  </a:lnTo>
                  <a:lnTo>
                    <a:pt x="728" y="192"/>
                  </a:lnTo>
                  <a:lnTo>
                    <a:pt x="728" y="176"/>
                  </a:lnTo>
                  <a:lnTo>
                    <a:pt x="760" y="208"/>
                  </a:lnTo>
                  <a:lnTo>
                    <a:pt x="768" y="232"/>
                  </a:lnTo>
                  <a:lnTo>
                    <a:pt x="776" y="288"/>
                  </a:lnTo>
                  <a:lnTo>
                    <a:pt x="784" y="336"/>
                  </a:lnTo>
                  <a:lnTo>
                    <a:pt x="776" y="360"/>
                  </a:lnTo>
                  <a:lnTo>
                    <a:pt x="752" y="360"/>
                  </a:lnTo>
                  <a:lnTo>
                    <a:pt x="744" y="392"/>
                  </a:lnTo>
                  <a:lnTo>
                    <a:pt x="712" y="408"/>
                  </a:lnTo>
                  <a:lnTo>
                    <a:pt x="712" y="424"/>
                  </a:lnTo>
                  <a:lnTo>
                    <a:pt x="736" y="432"/>
                  </a:lnTo>
                  <a:lnTo>
                    <a:pt x="728" y="440"/>
                  </a:lnTo>
                  <a:lnTo>
                    <a:pt x="704" y="456"/>
                  </a:lnTo>
                  <a:lnTo>
                    <a:pt x="672" y="448"/>
                  </a:lnTo>
                  <a:lnTo>
                    <a:pt x="656" y="448"/>
                  </a:lnTo>
                  <a:lnTo>
                    <a:pt x="648" y="464"/>
                  </a:lnTo>
                  <a:lnTo>
                    <a:pt x="664" y="488"/>
                  </a:lnTo>
                  <a:lnTo>
                    <a:pt x="696" y="496"/>
                  </a:lnTo>
                  <a:lnTo>
                    <a:pt x="712" y="504"/>
                  </a:lnTo>
                  <a:lnTo>
                    <a:pt x="704" y="5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1" name="Freeform 21"/>
            <p:cNvSpPr>
              <a:spLocks/>
            </p:cNvSpPr>
            <p:nvPr/>
          </p:nvSpPr>
          <p:spPr bwMode="invGray">
            <a:xfrm>
              <a:off x="9709349" y="3139844"/>
              <a:ext cx="640435" cy="605636"/>
            </a:xfrm>
            <a:custGeom>
              <a:avLst/>
              <a:gdLst>
                <a:gd name="T0" fmla="*/ 2147483646 w 369"/>
                <a:gd name="T1" fmla="*/ 2147483646 h 353"/>
                <a:gd name="T2" fmla="*/ 2147483646 w 369"/>
                <a:gd name="T3" fmla="*/ 2147483646 h 353"/>
                <a:gd name="T4" fmla="*/ 2147483646 w 369"/>
                <a:gd name="T5" fmla="*/ 2147483646 h 353"/>
                <a:gd name="T6" fmla="*/ 2147483646 w 369"/>
                <a:gd name="T7" fmla="*/ 2147483646 h 353"/>
                <a:gd name="T8" fmla="*/ 2147483646 w 369"/>
                <a:gd name="T9" fmla="*/ 2147483646 h 353"/>
                <a:gd name="T10" fmla="*/ 2147483646 w 369"/>
                <a:gd name="T11" fmla="*/ 2147483646 h 353"/>
                <a:gd name="T12" fmla="*/ 2147483646 w 369"/>
                <a:gd name="T13" fmla="*/ 2147483646 h 353"/>
                <a:gd name="T14" fmla="*/ 2147483646 w 369"/>
                <a:gd name="T15" fmla="*/ 2147483646 h 353"/>
                <a:gd name="T16" fmla="*/ 2147483646 w 369"/>
                <a:gd name="T17" fmla="*/ 2147483646 h 353"/>
                <a:gd name="T18" fmla="*/ 2147483646 w 369"/>
                <a:gd name="T19" fmla="*/ 2147483646 h 353"/>
                <a:gd name="T20" fmla="*/ 2147483646 w 369"/>
                <a:gd name="T21" fmla="*/ 2147483646 h 353"/>
                <a:gd name="T22" fmla="*/ 2147483646 w 369"/>
                <a:gd name="T23" fmla="*/ 2147483646 h 353"/>
                <a:gd name="T24" fmla="*/ 2147483646 w 369"/>
                <a:gd name="T25" fmla="*/ 2147483646 h 353"/>
                <a:gd name="T26" fmla="*/ 2147483646 w 369"/>
                <a:gd name="T27" fmla="*/ 0 h 353"/>
                <a:gd name="T28" fmla="*/ 2147483646 w 369"/>
                <a:gd name="T29" fmla="*/ 2147483646 h 353"/>
                <a:gd name="T30" fmla="*/ 2147483646 w 369"/>
                <a:gd name="T31" fmla="*/ 2147483646 h 353"/>
                <a:gd name="T32" fmla="*/ 2147483646 w 369"/>
                <a:gd name="T33" fmla="*/ 2147483646 h 353"/>
                <a:gd name="T34" fmla="*/ 2147483646 w 369"/>
                <a:gd name="T35" fmla="*/ 2147483646 h 353"/>
                <a:gd name="T36" fmla="*/ 2147483646 w 369"/>
                <a:gd name="T37" fmla="*/ 2147483646 h 353"/>
                <a:gd name="T38" fmla="*/ 2147483646 w 369"/>
                <a:gd name="T39" fmla="*/ 2147483646 h 353"/>
                <a:gd name="T40" fmla="*/ 2147483646 w 369"/>
                <a:gd name="T41" fmla="*/ 2147483646 h 353"/>
                <a:gd name="T42" fmla="*/ 2147483646 w 369"/>
                <a:gd name="T43" fmla="*/ 2147483646 h 353"/>
                <a:gd name="T44" fmla="*/ 2147483646 w 369"/>
                <a:gd name="T45" fmla="*/ 2147483646 h 353"/>
                <a:gd name="T46" fmla="*/ 2147483646 w 369"/>
                <a:gd name="T47" fmla="*/ 2147483646 h 353"/>
                <a:gd name="T48" fmla="*/ 2147483646 w 369"/>
                <a:gd name="T49" fmla="*/ 2147483646 h 353"/>
                <a:gd name="T50" fmla="*/ 2147483646 w 369"/>
                <a:gd name="T51" fmla="*/ 2147483646 h 353"/>
                <a:gd name="T52" fmla="*/ 2147483646 w 369"/>
                <a:gd name="T53" fmla="*/ 2147483646 h 353"/>
                <a:gd name="T54" fmla="*/ 2147483646 w 369"/>
                <a:gd name="T55" fmla="*/ 2147483646 h 353"/>
                <a:gd name="T56" fmla="*/ 2147483646 w 369"/>
                <a:gd name="T57" fmla="*/ 2147483646 h 353"/>
                <a:gd name="T58" fmla="*/ 2147483646 w 369"/>
                <a:gd name="T59" fmla="*/ 2147483646 h 353"/>
                <a:gd name="T60" fmla="*/ 2147483646 w 369"/>
                <a:gd name="T61" fmla="*/ 2147483646 h 353"/>
                <a:gd name="T62" fmla="*/ 2147483646 w 369"/>
                <a:gd name="T63" fmla="*/ 2147483646 h 353"/>
                <a:gd name="T64" fmla="*/ 2147483646 w 369"/>
                <a:gd name="T65" fmla="*/ 2147483646 h 3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69" h="353">
                  <a:moveTo>
                    <a:pt x="48" y="344"/>
                  </a:moveTo>
                  <a:lnTo>
                    <a:pt x="48" y="320"/>
                  </a:lnTo>
                  <a:lnTo>
                    <a:pt x="64" y="296"/>
                  </a:lnTo>
                  <a:lnTo>
                    <a:pt x="32" y="264"/>
                  </a:lnTo>
                  <a:lnTo>
                    <a:pt x="56" y="224"/>
                  </a:lnTo>
                  <a:lnTo>
                    <a:pt x="56" y="192"/>
                  </a:lnTo>
                  <a:lnTo>
                    <a:pt x="8" y="200"/>
                  </a:lnTo>
                  <a:lnTo>
                    <a:pt x="8" y="160"/>
                  </a:lnTo>
                  <a:lnTo>
                    <a:pt x="0" y="152"/>
                  </a:lnTo>
                  <a:lnTo>
                    <a:pt x="16" y="136"/>
                  </a:lnTo>
                  <a:lnTo>
                    <a:pt x="32" y="144"/>
                  </a:lnTo>
                  <a:lnTo>
                    <a:pt x="48" y="136"/>
                  </a:lnTo>
                  <a:lnTo>
                    <a:pt x="96" y="136"/>
                  </a:lnTo>
                  <a:lnTo>
                    <a:pt x="104" y="120"/>
                  </a:lnTo>
                  <a:lnTo>
                    <a:pt x="112" y="112"/>
                  </a:lnTo>
                  <a:lnTo>
                    <a:pt x="168" y="112"/>
                  </a:lnTo>
                  <a:lnTo>
                    <a:pt x="160" y="80"/>
                  </a:lnTo>
                  <a:lnTo>
                    <a:pt x="136" y="80"/>
                  </a:lnTo>
                  <a:lnTo>
                    <a:pt x="128" y="56"/>
                  </a:lnTo>
                  <a:lnTo>
                    <a:pt x="144" y="40"/>
                  </a:lnTo>
                  <a:lnTo>
                    <a:pt x="168" y="48"/>
                  </a:lnTo>
                  <a:lnTo>
                    <a:pt x="184" y="40"/>
                  </a:lnTo>
                  <a:lnTo>
                    <a:pt x="192" y="56"/>
                  </a:lnTo>
                  <a:lnTo>
                    <a:pt x="208" y="48"/>
                  </a:lnTo>
                  <a:lnTo>
                    <a:pt x="208" y="24"/>
                  </a:lnTo>
                  <a:lnTo>
                    <a:pt x="232" y="40"/>
                  </a:lnTo>
                  <a:lnTo>
                    <a:pt x="240" y="8"/>
                  </a:lnTo>
                  <a:lnTo>
                    <a:pt x="248" y="0"/>
                  </a:lnTo>
                  <a:lnTo>
                    <a:pt x="264" y="16"/>
                  </a:lnTo>
                  <a:lnTo>
                    <a:pt x="288" y="16"/>
                  </a:lnTo>
                  <a:lnTo>
                    <a:pt x="312" y="72"/>
                  </a:lnTo>
                  <a:lnTo>
                    <a:pt x="320" y="72"/>
                  </a:lnTo>
                  <a:lnTo>
                    <a:pt x="328" y="88"/>
                  </a:lnTo>
                  <a:lnTo>
                    <a:pt x="344" y="88"/>
                  </a:lnTo>
                  <a:lnTo>
                    <a:pt x="352" y="72"/>
                  </a:lnTo>
                  <a:lnTo>
                    <a:pt x="360" y="64"/>
                  </a:lnTo>
                  <a:lnTo>
                    <a:pt x="368" y="88"/>
                  </a:lnTo>
                  <a:lnTo>
                    <a:pt x="360" y="96"/>
                  </a:lnTo>
                  <a:lnTo>
                    <a:pt x="360" y="112"/>
                  </a:lnTo>
                  <a:lnTo>
                    <a:pt x="360" y="128"/>
                  </a:lnTo>
                  <a:lnTo>
                    <a:pt x="336" y="152"/>
                  </a:lnTo>
                  <a:lnTo>
                    <a:pt x="336" y="168"/>
                  </a:lnTo>
                  <a:lnTo>
                    <a:pt x="360" y="168"/>
                  </a:lnTo>
                  <a:lnTo>
                    <a:pt x="368" y="184"/>
                  </a:lnTo>
                  <a:lnTo>
                    <a:pt x="360" y="192"/>
                  </a:lnTo>
                  <a:lnTo>
                    <a:pt x="360" y="208"/>
                  </a:lnTo>
                  <a:lnTo>
                    <a:pt x="360" y="232"/>
                  </a:lnTo>
                  <a:lnTo>
                    <a:pt x="368" y="232"/>
                  </a:lnTo>
                  <a:lnTo>
                    <a:pt x="368" y="248"/>
                  </a:lnTo>
                  <a:lnTo>
                    <a:pt x="344" y="256"/>
                  </a:lnTo>
                  <a:lnTo>
                    <a:pt x="344" y="272"/>
                  </a:lnTo>
                  <a:lnTo>
                    <a:pt x="344" y="280"/>
                  </a:lnTo>
                  <a:lnTo>
                    <a:pt x="320" y="272"/>
                  </a:lnTo>
                  <a:lnTo>
                    <a:pt x="312" y="288"/>
                  </a:lnTo>
                  <a:lnTo>
                    <a:pt x="280" y="288"/>
                  </a:lnTo>
                  <a:lnTo>
                    <a:pt x="272" y="312"/>
                  </a:lnTo>
                  <a:lnTo>
                    <a:pt x="248" y="320"/>
                  </a:lnTo>
                  <a:lnTo>
                    <a:pt x="232" y="304"/>
                  </a:lnTo>
                  <a:lnTo>
                    <a:pt x="224" y="280"/>
                  </a:lnTo>
                  <a:lnTo>
                    <a:pt x="208" y="288"/>
                  </a:lnTo>
                  <a:lnTo>
                    <a:pt x="208" y="304"/>
                  </a:lnTo>
                  <a:lnTo>
                    <a:pt x="192" y="304"/>
                  </a:lnTo>
                  <a:lnTo>
                    <a:pt x="152" y="328"/>
                  </a:lnTo>
                  <a:lnTo>
                    <a:pt x="144" y="352"/>
                  </a:lnTo>
                  <a:lnTo>
                    <a:pt x="96" y="328"/>
                  </a:lnTo>
                  <a:lnTo>
                    <a:pt x="80" y="328"/>
                  </a:lnTo>
                  <a:lnTo>
                    <a:pt x="48" y="3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2" name="Freeform 22"/>
            <p:cNvSpPr>
              <a:spLocks/>
            </p:cNvSpPr>
            <p:nvPr/>
          </p:nvSpPr>
          <p:spPr bwMode="invGray">
            <a:xfrm>
              <a:off x="8986699" y="3098127"/>
              <a:ext cx="986616" cy="1055231"/>
            </a:xfrm>
            <a:custGeom>
              <a:avLst/>
              <a:gdLst>
                <a:gd name="T0" fmla="*/ 2147483646 w 569"/>
                <a:gd name="T1" fmla="*/ 2147483646 h 617"/>
                <a:gd name="T2" fmla="*/ 2147483646 w 569"/>
                <a:gd name="T3" fmla="*/ 2147483646 h 617"/>
                <a:gd name="T4" fmla="*/ 2147483646 w 569"/>
                <a:gd name="T5" fmla="*/ 2147483646 h 617"/>
                <a:gd name="T6" fmla="*/ 2147483646 w 569"/>
                <a:gd name="T7" fmla="*/ 2147483646 h 617"/>
                <a:gd name="T8" fmla="*/ 2147483646 w 569"/>
                <a:gd name="T9" fmla="*/ 2147483646 h 617"/>
                <a:gd name="T10" fmla="*/ 2147483646 w 569"/>
                <a:gd name="T11" fmla="*/ 2147483646 h 617"/>
                <a:gd name="T12" fmla="*/ 2147483646 w 569"/>
                <a:gd name="T13" fmla="*/ 2147483646 h 617"/>
                <a:gd name="T14" fmla="*/ 2147483646 w 569"/>
                <a:gd name="T15" fmla="*/ 2147483646 h 617"/>
                <a:gd name="T16" fmla="*/ 2147483646 w 569"/>
                <a:gd name="T17" fmla="*/ 2147483646 h 617"/>
                <a:gd name="T18" fmla="*/ 2147483646 w 569"/>
                <a:gd name="T19" fmla="*/ 2147483646 h 617"/>
                <a:gd name="T20" fmla="*/ 2147483646 w 569"/>
                <a:gd name="T21" fmla="*/ 2147483646 h 617"/>
                <a:gd name="T22" fmla="*/ 2147483646 w 569"/>
                <a:gd name="T23" fmla="*/ 2147483646 h 617"/>
                <a:gd name="T24" fmla="*/ 2147483646 w 569"/>
                <a:gd name="T25" fmla="*/ 2147483646 h 617"/>
                <a:gd name="T26" fmla="*/ 2147483646 w 569"/>
                <a:gd name="T27" fmla="*/ 2147483646 h 617"/>
                <a:gd name="T28" fmla="*/ 2147483646 w 569"/>
                <a:gd name="T29" fmla="*/ 2147483646 h 617"/>
                <a:gd name="T30" fmla="*/ 2147483646 w 569"/>
                <a:gd name="T31" fmla="*/ 2147483646 h 617"/>
                <a:gd name="T32" fmla="*/ 2147483646 w 569"/>
                <a:gd name="T33" fmla="*/ 2147483646 h 617"/>
                <a:gd name="T34" fmla="*/ 2147483646 w 569"/>
                <a:gd name="T35" fmla="*/ 2147483646 h 617"/>
                <a:gd name="T36" fmla="*/ 2147483646 w 569"/>
                <a:gd name="T37" fmla="*/ 2147483646 h 617"/>
                <a:gd name="T38" fmla="*/ 2147483646 w 569"/>
                <a:gd name="T39" fmla="*/ 2147483646 h 617"/>
                <a:gd name="T40" fmla="*/ 2147483646 w 569"/>
                <a:gd name="T41" fmla="*/ 2147483646 h 617"/>
                <a:gd name="T42" fmla="*/ 2147483646 w 569"/>
                <a:gd name="T43" fmla="*/ 2147483646 h 617"/>
                <a:gd name="T44" fmla="*/ 2147483646 w 569"/>
                <a:gd name="T45" fmla="*/ 2147483646 h 617"/>
                <a:gd name="T46" fmla="*/ 2147483646 w 569"/>
                <a:gd name="T47" fmla="*/ 2147483646 h 617"/>
                <a:gd name="T48" fmla="*/ 2147483646 w 569"/>
                <a:gd name="T49" fmla="*/ 2147483646 h 617"/>
                <a:gd name="T50" fmla="*/ 2147483646 w 569"/>
                <a:gd name="T51" fmla="*/ 0 h 617"/>
                <a:gd name="T52" fmla="*/ 2147483646 w 569"/>
                <a:gd name="T53" fmla="*/ 0 h 617"/>
                <a:gd name="T54" fmla="*/ 2147483646 w 569"/>
                <a:gd name="T55" fmla="*/ 2147483646 h 617"/>
                <a:gd name="T56" fmla="*/ 2147483646 w 569"/>
                <a:gd name="T57" fmla="*/ 2147483646 h 617"/>
                <a:gd name="T58" fmla="*/ 2147483646 w 569"/>
                <a:gd name="T59" fmla="*/ 2147483646 h 617"/>
                <a:gd name="T60" fmla="*/ 2147483646 w 569"/>
                <a:gd name="T61" fmla="*/ 2147483646 h 617"/>
                <a:gd name="T62" fmla="*/ 2147483646 w 569"/>
                <a:gd name="T63" fmla="*/ 2147483646 h 617"/>
                <a:gd name="T64" fmla="*/ 2147483646 w 569"/>
                <a:gd name="T65" fmla="*/ 2147483646 h 617"/>
                <a:gd name="T66" fmla="*/ 2147483646 w 569"/>
                <a:gd name="T67" fmla="*/ 2147483646 h 617"/>
                <a:gd name="T68" fmla="*/ 0 w 569"/>
                <a:gd name="T69" fmla="*/ 2147483646 h 617"/>
                <a:gd name="T70" fmla="*/ 2147483646 w 569"/>
                <a:gd name="T71" fmla="*/ 2147483646 h 617"/>
                <a:gd name="T72" fmla="*/ 2147483646 w 569"/>
                <a:gd name="T73" fmla="*/ 2147483646 h 617"/>
                <a:gd name="T74" fmla="*/ 2147483646 w 569"/>
                <a:gd name="T75" fmla="*/ 2147483646 h 617"/>
                <a:gd name="T76" fmla="*/ 2147483646 w 569"/>
                <a:gd name="T77" fmla="*/ 2147483646 h 617"/>
                <a:gd name="T78" fmla="*/ 2147483646 w 569"/>
                <a:gd name="T79" fmla="*/ 2147483646 h 617"/>
                <a:gd name="T80" fmla="*/ 2147483646 w 569"/>
                <a:gd name="T81" fmla="*/ 2147483646 h 617"/>
                <a:gd name="T82" fmla="*/ 2147483646 w 569"/>
                <a:gd name="T83" fmla="*/ 2147483646 h 617"/>
                <a:gd name="T84" fmla="*/ 2147483646 w 569"/>
                <a:gd name="T85" fmla="*/ 2147483646 h 617"/>
                <a:gd name="T86" fmla="*/ 2147483646 w 569"/>
                <a:gd name="T87" fmla="*/ 2147483646 h 617"/>
                <a:gd name="T88" fmla="*/ 2147483646 w 569"/>
                <a:gd name="T89" fmla="*/ 2147483646 h 617"/>
                <a:gd name="T90" fmla="*/ 2147483646 w 569"/>
                <a:gd name="T91" fmla="*/ 2147483646 h 617"/>
                <a:gd name="T92" fmla="*/ 2147483646 w 569"/>
                <a:gd name="T93" fmla="*/ 2147483646 h 617"/>
                <a:gd name="T94" fmla="*/ 2147483646 w 569"/>
                <a:gd name="T95" fmla="*/ 2147483646 h 617"/>
                <a:gd name="T96" fmla="*/ 2147483646 w 569"/>
                <a:gd name="T97" fmla="*/ 2147483646 h 617"/>
                <a:gd name="T98" fmla="*/ 2147483646 w 569"/>
                <a:gd name="T99" fmla="*/ 2147483646 h 617"/>
                <a:gd name="T100" fmla="*/ 2147483646 w 569"/>
                <a:gd name="T101" fmla="*/ 2147483646 h 617"/>
                <a:gd name="T102" fmla="*/ 2147483646 w 569"/>
                <a:gd name="T103" fmla="*/ 2147483646 h 617"/>
                <a:gd name="T104" fmla="*/ 2147483646 w 569"/>
                <a:gd name="T105" fmla="*/ 2147483646 h 617"/>
                <a:gd name="T106" fmla="*/ 2147483646 w 569"/>
                <a:gd name="T107" fmla="*/ 2147483646 h 617"/>
                <a:gd name="T108" fmla="*/ 2147483646 w 569"/>
                <a:gd name="T109" fmla="*/ 2147483646 h 6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69" h="617">
                  <a:moveTo>
                    <a:pt x="520" y="464"/>
                  </a:moveTo>
                  <a:lnTo>
                    <a:pt x="528" y="448"/>
                  </a:lnTo>
                  <a:lnTo>
                    <a:pt x="568" y="448"/>
                  </a:lnTo>
                  <a:lnTo>
                    <a:pt x="560" y="416"/>
                  </a:lnTo>
                  <a:lnTo>
                    <a:pt x="552" y="400"/>
                  </a:lnTo>
                  <a:lnTo>
                    <a:pt x="528" y="408"/>
                  </a:lnTo>
                  <a:lnTo>
                    <a:pt x="504" y="400"/>
                  </a:lnTo>
                  <a:lnTo>
                    <a:pt x="496" y="384"/>
                  </a:lnTo>
                  <a:lnTo>
                    <a:pt x="464" y="384"/>
                  </a:lnTo>
                  <a:lnTo>
                    <a:pt x="464" y="360"/>
                  </a:lnTo>
                  <a:lnTo>
                    <a:pt x="464" y="344"/>
                  </a:lnTo>
                  <a:lnTo>
                    <a:pt x="480" y="320"/>
                  </a:lnTo>
                  <a:lnTo>
                    <a:pt x="448" y="288"/>
                  </a:lnTo>
                  <a:lnTo>
                    <a:pt x="472" y="248"/>
                  </a:lnTo>
                  <a:lnTo>
                    <a:pt x="472" y="216"/>
                  </a:lnTo>
                  <a:lnTo>
                    <a:pt x="424" y="224"/>
                  </a:lnTo>
                  <a:lnTo>
                    <a:pt x="424" y="184"/>
                  </a:lnTo>
                  <a:lnTo>
                    <a:pt x="416" y="176"/>
                  </a:lnTo>
                  <a:lnTo>
                    <a:pt x="432" y="160"/>
                  </a:lnTo>
                  <a:lnTo>
                    <a:pt x="448" y="168"/>
                  </a:lnTo>
                  <a:lnTo>
                    <a:pt x="464" y="152"/>
                  </a:lnTo>
                  <a:lnTo>
                    <a:pt x="512" y="160"/>
                  </a:lnTo>
                  <a:lnTo>
                    <a:pt x="528" y="136"/>
                  </a:lnTo>
                  <a:lnTo>
                    <a:pt x="512" y="112"/>
                  </a:lnTo>
                  <a:lnTo>
                    <a:pt x="488" y="128"/>
                  </a:lnTo>
                  <a:lnTo>
                    <a:pt x="464" y="112"/>
                  </a:lnTo>
                  <a:lnTo>
                    <a:pt x="464" y="64"/>
                  </a:lnTo>
                  <a:lnTo>
                    <a:pt x="432" y="64"/>
                  </a:lnTo>
                  <a:lnTo>
                    <a:pt x="424" y="96"/>
                  </a:lnTo>
                  <a:lnTo>
                    <a:pt x="408" y="96"/>
                  </a:lnTo>
                  <a:lnTo>
                    <a:pt x="408" y="120"/>
                  </a:lnTo>
                  <a:lnTo>
                    <a:pt x="384" y="144"/>
                  </a:lnTo>
                  <a:lnTo>
                    <a:pt x="368" y="144"/>
                  </a:lnTo>
                  <a:lnTo>
                    <a:pt x="368" y="240"/>
                  </a:lnTo>
                  <a:lnTo>
                    <a:pt x="344" y="240"/>
                  </a:lnTo>
                  <a:lnTo>
                    <a:pt x="336" y="224"/>
                  </a:lnTo>
                  <a:lnTo>
                    <a:pt x="320" y="240"/>
                  </a:lnTo>
                  <a:lnTo>
                    <a:pt x="288" y="240"/>
                  </a:lnTo>
                  <a:lnTo>
                    <a:pt x="288" y="232"/>
                  </a:lnTo>
                  <a:lnTo>
                    <a:pt x="272" y="224"/>
                  </a:lnTo>
                  <a:lnTo>
                    <a:pt x="272" y="192"/>
                  </a:lnTo>
                  <a:lnTo>
                    <a:pt x="232" y="104"/>
                  </a:lnTo>
                  <a:lnTo>
                    <a:pt x="216" y="104"/>
                  </a:lnTo>
                  <a:lnTo>
                    <a:pt x="216" y="112"/>
                  </a:lnTo>
                  <a:lnTo>
                    <a:pt x="200" y="88"/>
                  </a:lnTo>
                  <a:lnTo>
                    <a:pt x="208" y="72"/>
                  </a:lnTo>
                  <a:lnTo>
                    <a:pt x="176" y="32"/>
                  </a:lnTo>
                  <a:lnTo>
                    <a:pt x="160" y="40"/>
                  </a:lnTo>
                  <a:lnTo>
                    <a:pt x="152" y="80"/>
                  </a:lnTo>
                  <a:lnTo>
                    <a:pt x="136" y="80"/>
                  </a:lnTo>
                  <a:lnTo>
                    <a:pt x="136" y="64"/>
                  </a:lnTo>
                  <a:lnTo>
                    <a:pt x="136" y="0"/>
                  </a:lnTo>
                  <a:lnTo>
                    <a:pt x="120" y="16"/>
                  </a:lnTo>
                  <a:lnTo>
                    <a:pt x="112" y="0"/>
                  </a:lnTo>
                  <a:lnTo>
                    <a:pt x="96" y="16"/>
                  </a:lnTo>
                  <a:lnTo>
                    <a:pt x="96" y="32"/>
                  </a:lnTo>
                  <a:lnTo>
                    <a:pt x="104" y="64"/>
                  </a:lnTo>
                  <a:lnTo>
                    <a:pt x="88" y="64"/>
                  </a:lnTo>
                  <a:lnTo>
                    <a:pt x="72" y="64"/>
                  </a:lnTo>
                  <a:lnTo>
                    <a:pt x="80" y="96"/>
                  </a:lnTo>
                  <a:lnTo>
                    <a:pt x="80" y="112"/>
                  </a:lnTo>
                  <a:lnTo>
                    <a:pt x="104" y="112"/>
                  </a:lnTo>
                  <a:lnTo>
                    <a:pt x="104" y="168"/>
                  </a:lnTo>
                  <a:lnTo>
                    <a:pt x="88" y="240"/>
                  </a:lnTo>
                  <a:lnTo>
                    <a:pt x="40" y="272"/>
                  </a:lnTo>
                  <a:lnTo>
                    <a:pt x="24" y="280"/>
                  </a:lnTo>
                  <a:lnTo>
                    <a:pt x="16" y="288"/>
                  </a:lnTo>
                  <a:lnTo>
                    <a:pt x="8" y="312"/>
                  </a:lnTo>
                  <a:lnTo>
                    <a:pt x="8" y="360"/>
                  </a:lnTo>
                  <a:lnTo>
                    <a:pt x="0" y="376"/>
                  </a:lnTo>
                  <a:lnTo>
                    <a:pt x="32" y="376"/>
                  </a:lnTo>
                  <a:lnTo>
                    <a:pt x="48" y="368"/>
                  </a:lnTo>
                  <a:lnTo>
                    <a:pt x="88" y="376"/>
                  </a:lnTo>
                  <a:lnTo>
                    <a:pt x="80" y="392"/>
                  </a:lnTo>
                  <a:lnTo>
                    <a:pt x="72" y="392"/>
                  </a:lnTo>
                  <a:lnTo>
                    <a:pt x="88" y="408"/>
                  </a:lnTo>
                  <a:lnTo>
                    <a:pt x="80" y="432"/>
                  </a:lnTo>
                  <a:lnTo>
                    <a:pt x="96" y="448"/>
                  </a:lnTo>
                  <a:lnTo>
                    <a:pt x="120" y="448"/>
                  </a:lnTo>
                  <a:lnTo>
                    <a:pt x="120" y="464"/>
                  </a:lnTo>
                  <a:lnTo>
                    <a:pt x="112" y="472"/>
                  </a:lnTo>
                  <a:lnTo>
                    <a:pt x="112" y="504"/>
                  </a:lnTo>
                  <a:lnTo>
                    <a:pt x="96" y="504"/>
                  </a:lnTo>
                  <a:lnTo>
                    <a:pt x="104" y="528"/>
                  </a:lnTo>
                  <a:lnTo>
                    <a:pt x="144" y="528"/>
                  </a:lnTo>
                  <a:lnTo>
                    <a:pt x="144" y="560"/>
                  </a:lnTo>
                  <a:lnTo>
                    <a:pt x="160" y="568"/>
                  </a:lnTo>
                  <a:lnTo>
                    <a:pt x="200" y="576"/>
                  </a:lnTo>
                  <a:lnTo>
                    <a:pt x="216" y="560"/>
                  </a:lnTo>
                  <a:lnTo>
                    <a:pt x="224" y="568"/>
                  </a:lnTo>
                  <a:lnTo>
                    <a:pt x="216" y="592"/>
                  </a:lnTo>
                  <a:lnTo>
                    <a:pt x="232" y="600"/>
                  </a:lnTo>
                  <a:lnTo>
                    <a:pt x="264" y="616"/>
                  </a:lnTo>
                  <a:lnTo>
                    <a:pt x="264" y="592"/>
                  </a:lnTo>
                  <a:lnTo>
                    <a:pt x="264" y="520"/>
                  </a:lnTo>
                  <a:lnTo>
                    <a:pt x="272" y="512"/>
                  </a:lnTo>
                  <a:lnTo>
                    <a:pt x="320" y="512"/>
                  </a:lnTo>
                  <a:lnTo>
                    <a:pt x="328" y="504"/>
                  </a:lnTo>
                  <a:lnTo>
                    <a:pt x="344" y="504"/>
                  </a:lnTo>
                  <a:lnTo>
                    <a:pt x="352" y="512"/>
                  </a:lnTo>
                  <a:lnTo>
                    <a:pt x="376" y="504"/>
                  </a:lnTo>
                  <a:lnTo>
                    <a:pt x="384" y="512"/>
                  </a:lnTo>
                  <a:lnTo>
                    <a:pt x="392" y="504"/>
                  </a:lnTo>
                  <a:lnTo>
                    <a:pt x="416" y="520"/>
                  </a:lnTo>
                  <a:lnTo>
                    <a:pt x="416" y="504"/>
                  </a:lnTo>
                  <a:lnTo>
                    <a:pt x="440" y="504"/>
                  </a:lnTo>
                  <a:lnTo>
                    <a:pt x="480" y="496"/>
                  </a:lnTo>
                  <a:lnTo>
                    <a:pt x="488" y="472"/>
                  </a:lnTo>
                  <a:lnTo>
                    <a:pt x="504" y="464"/>
                  </a:lnTo>
                  <a:lnTo>
                    <a:pt x="520" y="4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3" name="Freeform 23"/>
            <p:cNvSpPr>
              <a:spLocks/>
            </p:cNvSpPr>
            <p:nvPr/>
          </p:nvSpPr>
          <p:spPr bwMode="invGray">
            <a:xfrm>
              <a:off x="7144728" y="1877584"/>
              <a:ext cx="2097280" cy="1344144"/>
            </a:xfrm>
            <a:custGeom>
              <a:avLst/>
              <a:gdLst>
                <a:gd name="T0" fmla="*/ 2147483646 w 1209"/>
                <a:gd name="T1" fmla="*/ 2147483646 h 785"/>
                <a:gd name="T2" fmla="*/ 2147483646 w 1209"/>
                <a:gd name="T3" fmla="*/ 2147483646 h 785"/>
                <a:gd name="T4" fmla="*/ 2147483646 w 1209"/>
                <a:gd name="T5" fmla="*/ 2147483646 h 785"/>
                <a:gd name="T6" fmla="*/ 2147483646 w 1209"/>
                <a:gd name="T7" fmla="*/ 2147483646 h 785"/>
                <a:gd name="T8" fmla="*/ 2147483646 w 1209"/>
                <a:gd name="T9" fmla="*/ 2147483646 h 785"/>
                <a:gd name="T10" fmla="*/ 2147483646 w 1209"/>
                <a:gd name="T11" fmla="*/ 2147483646 h 785"/>
                <a:gd name="T12" fmla="*/ 2147483646 w 1209"/>
                <a:gd name="T13" fmla="*/ 2147483646 h 785"/>
                <a:gd name="T14" fmla="*/ 2147483646 w 1209"/>
                <a:gd name="T15" fmla="*/ 2147483646 h 785"/>
                <a:gd name="T16" fmla="*/ 2147483646 w 1209"/>
                <a:gd name="T17" fmla="*/ 2147483646 h 785"/>
                <a:gd name="T18" fmla="*/ 2147483646 w 1209"/>
                <a:gd name="T19" fmla="*/ 2147483646 h 785"/>
                <a:gd name="T20" fmla="*/ 2147483646 w 1209"/>
                <a:gd name="T21" fmla="*/ 2147483646 h 785"/>
                <a:gd name="T22" fmla="*/ 2147483646 w 1209"/>
                <a:gd name="T23" fmla="*/ 2147483646 h 785"/>
                <a:gd name="T24" fmla="*/ 2147483646 w 1209"/>
                <a:gd name="T25" fmla="*/ 2147483646 h 785"/>
                <a:gd name="T26" fmla="*/ 2147483646 w 1209"/>
                <a:gd name="T27" fmla="*/ 2147483646 h 785"/>
                <a:gd name="T28" fmla="*/ 2147483646 w 1209"/>
                <a:gd name="T29" fmla="*/ 2147483646 h 785"/>
                <a:gd name="T30" fmla="*/ 2147483646 w 1209"/>
                <a:gd name="T31" fmla="*/ 2147483646 h 785"/>
                <a:gd name="T32" fmla="*/ 2147483646 w 1209"/>
                <a:gd name="T33" fmla="*/ 2147483646 h 785"/>
                <a:gd name="T34" fmla="*/ 2147483646 w 1209"/>
                <a:gd name="T35" fmla="*/ 2147483646 h 785"/>
                <a:gd name="T36" fmla="*/ 2147483646 w 1209"/>
                <a:gd name="T37" fmla="*/ 2147483646 h 785"/>
                <a:gd name="T38" fmla="*/ 2147483646 w 1209"/>
                <a:gd name="T39" fmla="*/ 2147483646 h 785"/>
                <a:gd name="T40" fmla="*/ 2147483646 w 1209"/>
                <a:gd name="T41" fmla="*/ 2147483646 h 785"/>
                <a:gd name="T42" fmla="*/ 2147483646 w 1209"/>
                <a:gd name="T43" fmla="*/ 2147483646 h 785"/>
                <a:gd name="T44" fmla="*/ 2147483646 w 1209"/>
                <a:gd name="T45" fmla="*/ 2147483646 h 785"/>
                <a:gd name="T46" fmla="*/ 2147483646 w 1209"/>
                <a:gd name="T47" fmla="*/ 2147483646 h 785"/>
                <a:gd name="T48" fmla="*/ 2147483646 w 1209"/>
                <a:gd name="T49" fmla="*/ 2147483646 h 785"/>
                <a:gd name="T50" fmla="*/ 2147483646 w 1209"/>
                <a:gd name="T51" fmla="*/ 2147483646 h 785"/>
                <a:gd name="T52" fmla="*/ 2147483646 w 1209"/>
                <a:gd name="T53" fmla="*/ 2147483646 h 785"/>
                <a:gd name="T54" fmla="*/ 2147483646 w 1209"/>
                <a:gd name="T55" fmla="*/ 2147483646 h 785"/>
                <a:gd name="T56" fmla="*/ 2147483646 w 1209"/>
                <a:gd name="T57" fmla="*/ 2147483646 h 785"/>
                <a:gd name="T58" fmla="*/ 0 w 1209"/>
                <a:gd name="T59" fmla="*/ 2147483646 h 785"/>
                <a:gd name="T60" fmla="*/ 2147483646 w 1209"/>
                <a:gd name="T61" fmla="*/ 2147483646 h 785"/>
                <a:gd name="T62" fmla="*/ 2147483646 w 1209"/>
                <a:gd name="T63" fmla="*/ 2147483646 h 785"/>
                <a:gd name="T64" fmla="*/ 2147483646 w 1209"/>
                <a:gd name="T65" fmla="*/ 2147483646 h 785"/>
                <a:gd name="T66" fmla="*/ 2147483646 w 1209"/>
                <a:gd name="T67" fmla="*/ 2147483646 h 785"/>
                <a:gd name="T68" fmla="*/ 2147483646 w 1209"/>
                <a:gd name="T69" fmla="*/ 2147483646 h 785"/>
                <a:gd name="T70" fmla="*/ 2147483646 w 1209"/>
                <a:gd name="T71" fmla="*/ 2147483646 h 785"/>
                <a:gd name="T72" fmla="*/ 2147483646 w 1209"/>
                <a:gd name="T73" fmla="*/ 2147483646 h 785"/>
                <a:gd name="T74" fmla="*/ 2147483646 w 1209"/>
                <a:gd name="T75" fmla="*/ 2147483646 h 785"/>
                <a:gd name="T76" fmla="*/ 2147483646 w 1209"/>
                <a:gd name="T77" fmla="*/ 2147483646 h 785"/>
                <a:gd name="T78" fmla="*/ 2147483646 w 1209"/>
                <a:gd name="T79" fmla="*/ 2147483646 h 785"/>
                <a:gd name="T80" fmla="*/ 2147483646 w 1209"/>
                <a:gd name="T81" fmla="*/ 2147483646 h 785"/>
                <a:gd name="T82" fmla="*/ 2147483646 w 1209"/>
                <a:gd name="T83" fmla="*/ 2147483646 h 785"/>
                <a:gd name="T84" fmla="*/ 2147483646 w 1209"/>
                <a:gd name="T85" fmla="*/ 2147483646 h 785"/>
                <a:gd name="T86" fmla="*/ 2147483646 w 1209"/>
                <a:gd name="T87" fmla="*/ 2147483646 h 785"/>
                <a:gd name="T88" fmla="*/ 2147483646 w 1209"/>
                <a:gd name="T89" fmla="*/ 2147483646 h 785"/>
                <a:gd name="T90" fmla="*/ 2147483646 w 1209"/>
                <a:gd name="T91" fmla="*/ 2147483646 h 785"/>
                <a:gd name="T92" fmla="*/ 2147483646 w 1209"/>
                <a:gd name="T93" fmla="*/ 2147483646 h 785"/>
                <a:gd name="T94" fmla="*/ 2147483646 w 1209"/>
                <a:gd name="T95" fmla="*/ 2147483646 h 785"/>
                <a:gd name="T96" fmla="*/ 2147483646 w 1209"/>
                <a:gd name="T97" fmla="*/ 2147483646 h 785"/>
                <a:gd name="T98" fmla="*/ 2147483646 w 1209"/>
                <a:gd name="T99" fmla="*/ 2147483646 h 785"/>
                <a:gd name="T100" fmla="*/ 2147483646 w 1209"/>
                <a:gd name="T101" fmla="*/ 2147483646 h 785"/>
                <a:gd name="T102" fmla="*/ 2147483646 w 1209"/>
                <a:gd name="T103" fmla="*/ 2147483646 h 785"/>
                <a:gd name="T104" fmla="*/ 2147483646 w 1209"/>
                <a:gd name="T105" fmla="*/ 2147483646 h 785"/>
                <a:gd name="T106" fmla="*/ 2147483646 w 1209"/>
                <a:gd name="T107" fmla="*/ 2147483646 h 785"/>
                <a:gd name="T108" fmla="*/ 2147483646 w 1209"/>
                <a:gd name="T109" fmla="*/ 2147483646 h 785"/>
                <a:gd name="T110" fmla="*/ 2147483646 w 1209"/>
                <a:gd name="T111" fmla="*/ 2147483646 h 785"/>
                <a:gd name="T112" fmla="*/ 2147483646 w 1209"/>
                <a:gd name="T113" fmla="*/ 2147483646 h 785"/>
                <a:gd name="T114" fmla="*/ 2147483646 w 1209"/>
                <a:gd name="T115" fmla="*/ 2147483646 h 785"/>
                <a:gd name="T116" fmla="*/ 2147483646 w 1209"/>
                <a:gd name="T117" fmla="*/ 2147483646 h 785"/>
                <a:gd name="T118" fmla="*/ 2147483646 w 1209"/>
                <a:gd name="T119" fmla="*/ 2147483646 h 785"/>
                <a:gd name="T120" fmla="*/ 2147483646 w 1209"/>
                <a:gd name="T121" fmla="*/ 2147483646 h 785"/>
                <a:gd name="T122" fmla="*/ 2147483646 w 1209"/>
                <a:gd name="T123" fmla="*/ 2147483646 h 78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209" h="785">
                  <a:moveTo>
                    <a:pt x="1200" y="712"/>
                  </a:moveTo>
                  <a:lnTo>
                    <a:pt x="1184" y="728"/>
                  </a:lnTo>
                  <a:lnTo>
                    <a:pt x="1176" y="712"/>
                  </a:lnTo>
                  <a:lnTo>
                    <a:pt x="1160" y="728"/>
                  </a:lnTo>
                  <a:lnTo>
                    <a:pt x="1168" y="776"/>
                  </a:lnTo>
                  <a:lnTo>
                    <a:pt x="1160" y="784"/>
                  </a:lnTo>
                  <a:lnTo>
                    <a:pt x="1136" y="776"/>
                  </a:lnTo>
                  <a:lnTo>
                    <a:pt x="1112" y="760"/>
                  </a:lnTo>
                  <a:lnTo>
                    <a:pt x="1112" y="744"/>
                  </a:lnTo>
                  <a:lnTo>
                    <a:pt x="1088" y="752"/>
                  </a:lnTo>
                  <a:lnTo>
                    <a:pt x="1024" y="728"/>
                  </a:lnTo>
                  <a:lnTo>
                    <a:pt x="1024" y="720"/>
                  </a:lnTo>
                  <a:lnTo>
                    <a:pt x="1040" y="712"/>
                  </a:lnTo>
                  <a:lnTo>
                    <a:pt x="1040" y="696"/>
                  </a:lnTo>
                  <a:lnTo>
                    <a:pt x="1024" y="688"/>
                  </a:lnTo>
                  <a:lnTo>
                    <a:pt x="1032" y="680"/>
                  </a:lnTo>
                  <a:lnTo>
                    <a:pt x="1016" y="656"/>
                  </a:lnTo>
                  <a:lnTo>
                    <a:pt x="1000" y="664"/>
                  </a:lnTo>
                  <a:lnTo>
                    <a:pt x="984" y="672"/>
                  </a:lnTo>
                  <a:lnTo>
                    <a:pt x="976" y="680"/>
                  </a:lnTo>
                  <a:lnTo>
                    <a:pt x="960" y="680"/>
                  </a:lnTo>
                  <a:lnTo>
                    <a:pt x="928" y="648"/>
                  </a:lnTo>
                  <a:lnTo>
                    <a:pt x="864" y="696"/>
                  </a:lnTo>
                  <a:lnTo>
                    <a:pt x="832" y="696"/>
                  </a:lnTo>
                  <a:lnTo>
                    <a:pt x="824" y="720"/>
                  </a:lnTo>
                  <a:lnTo>
                    <a:pt x="808" y="720"/>
                  </a:lnTo>
                  <a:lnTo>
                    <a:pt x="760" y="744"/>
                  </a:lnTo>
                  <a:lnTo>
                    <a:pt x="728" y="736"/>
                  </a:lnTo>
                  <a:lnTo>
                    <a:pt x="712" y="712"/>
                  </a:lnTo>
                  <a:lnTo>
                    <a:pt x="656" y="712"/>
                  </a:lnTo>
                  <a:lnTo>
                    <a:pt x="664" y="688"/>
                  </a:lnTo>
                  <a:lnTo>
                    <a:pt x="632" y="680"/>
                  </a:lnTo>
                  <a:lnTo>
                    <a:pt x="600" y="680"/>
                  </a:lnTo>
                  <a:lnTo>
                    <a:pt x="584" y="704"/>
                  </a:lnTo>
                  <a:lnTo>
                    <a:pt x="552" y="728"/>
                  </a:lnTo>
                  <a:lnTo>
                    <a:pt x="536" y="728"/>
                  </a:lnTo>
                  <a:lnTo>
                    <a:pt x="544" y="680"/>
                  </a:lnTo>
                  <a:lnTo>
                    <a:pt x="456" y="672"/>
                  </a:lnTo>
                  <a:lnTo>
                    <a:pt x="424" y="640"/>
                  </a:lnTo>
                  <a:lnTo>
                    <a:pt x="408" y="640"/>
                  </a:lnTo>
                  <a:lnTo>
                    <a:pt x="392" y="648"/>
                  </a:lnTo>
                  <a:lnTo>
                    <a:pt x="360" y="624"/>
                  </a:lnTo>
                  <a:lnTo>
                    <a:pt x="336" y="600"/>
                  </a:lnTo>
                  <a:lnTo>
                    <a:pt x="320" y="592"/>
                  </a:lnTo>
                  <a:lnTo>
                    <a:pt x="280" y="544"/>
                  </a:lnTo>
                  <a:lnTo>
                    <a:pt x="272" y="520"/>
                  </a:lnTo>
                  <a:lnTo>
                    <a:pt x="264" y="512"/>
                  </a:lnTo>
                  <a:lnTo>
                    <a:pt x="248" y="512"/>
                  </a:lnTo>
                  <a:lnTo>
                    <a:pt x="224" y="464"/>
                  </a:lnTo>
                  <a:lnTo>
                    <a:pt x="208" y="456"/>
                  </a:lnTo>
                  <a:lnTo>
                    <a:pt x="192" y="424"/>
                  </a:lnTo>
                  <a:lnTo>
                    <a:pt x="160" y="384"/>
                  </a:lnTo>
                  <a:lnTo>
                    <a:pt x="144" y="384"/>
                  </a:lnTo>
                  <a:lnTo>
                    <a:pt x="120" y="408"/>
                  </a:lnTo>
                  <a:lnTo>
                    <a:pt x="96" y="376"/>
                  </a:lnTo>
                  <a:lnTo>
                    <a:pt x="64" y="328"/>
                  </a:lnTo>
                  <a:lnTo>
                    <a:pt x="40" y="304"/>
                  </a:lnTo>
                  <a:lnTo>
                    <a:pt x="32" y="272"/>
                  </a:lnTo>
                  <a:lnTo>
                    <a:pt x="8" y="280"/>
                  </a:lnTo>
                  <a:lnTo>
                    <a:pt x="0" y="256"/>
                  </a:lnTo>
                  <a:lnTo>
                    <a:pt x="8" y="248"/>
                  </a:lnTo>
                  <a:lnTo>
                    <a:pt x="16" y="176"/>
                  </a:lnTo>
                  <a:lnTo>
                    <a:pt x="32" y="168"/>
                  </a:lnTo>
                  <a:lnTo>
                    <a:pt x="48" y="192"/>
                  </a:lnTo>
                  <a:lnTo>
                    <a:pt x="64" y="184"/>
                  </a:lnTo>
                  <a:lnTo>
                    <a:pt x="80" y="184"/>
                  </a:lnTo>
                  <a:lnTo>
                    <a:pt x="72" y="144"/>
                  </a:lnTo>
                  <a:lnTo>
                    <a:pt x="80" y="128"/>
                  </a:lnTo>
                  <a:lnTo>
                    <a:pt x="56" y="120"/>
                  </a:lnTo>
                  <a:lnTo>
                    <a:pt x="56" y="96"/>
                  </a:lnTo>
                  <a:lnTo>
                    <a:pt x="64" y="56"/>
                  </a:lnTo>
                  <a:lnTo>
                    <a:pt x="80" y="48"/>
                  </a:lnTo>
                  <a:lnTo>
                    <a:pt x="120" y="56"/>
                  </a:lnTo>
                  <a:lnTo>
                    <a:pt x="152" y="40"/>
                  </a:lnTo>
                  <a:lnTo>
                    <a:pt x="176" y="0"/>
                  </a:lnTo>
                  <a:lnTo>
                    <a:pt x="208" y="8"/>
                  </a:lnTo>
                  <a:lnTo>
                    <a:pt x="272" y="32"/>
                  </a:lnTo>
                  <a:lnTo>
                    <a:pt x="288" y="16"/>
                  </a:lnTo>
                  <a:lnTo>
                    <a:pt x="336" y="24"/>
                  </a:lnTo>
                  <a:lnTo>
                    <a:pt x="344" y="56"/>
                  </a:lnTo>
                  <a:lnTo>
                    <a:pt x="408" y="72"/>
                  </a:lnTo>
                  <a:lnTo>
                    <a:pt x="432" y="56"/>
                  </a:lnTo>
                  <a:lnTo>
                    <a:pt x="504" y="56"/>
                  </a:lnTo>
                  <a:lnTo>
                    <a:pt x="528" y="40"/>
                  </a:lnTo>
                  <a:lnTo>
                    <a:pt x="640" y="32"/>
                  </a:lnTo>
                  <a:lnTo>
                    <a:pt x="664" y="56"/>
                  </a:lnTo>
                  <a:lnTo>
                    <a:pt x="696" y="64"/>
                  </a:lnTo>
                  <a:lnTo>
                    <a:pt x="712" y="72"/>
                  </a:lnTo>
                  <a:lnTo>
                    <a:pt x="720" y="88"/>
                  </a:lnTo>
                  <a:lnTo>
                    <a:pt x="704" y="96"/>
                  </a:lnTo>
                  <a:lnTo>
                    <a:pt x="728" y="104"/>
                  </a:lnTo>
                  <a:lnTo>
                    <a:pt x="728" y="136"/>
                  </a:lnTo>
                  <a:lnTo>
                    <a:pt x="704" y="168"/>
                  </a:lnTo>
                  <a:lnTo>
                    <a:pt x="712" y="184"/>
                  </a:lnTo>
                  <a:lnTo>
                    <a:pt x="704" y="232"/>
                  </a:lnTo>
                  <a:lnTo>
                    <a:pt x="696" y="248"/>
                  </a:lnTo>
                  <a:lnTo>
                    <a:pt x="712" y="296"/>
                  </a:lnTo>
                  <a:lnTo>
                    <a:pt x="736" y="320"/>
                  </a:lnTo>
                  <a:lnTo>
                    <a:pt x="784" y="320"/>
                  </a:lnTo>
                  <a:lnTo>
                    <a:pt x="832" y="368"/>
                  </a:lnTo>
                  <a:lnTo>
                    <a:pt x="864" y="376"/>
                  </a:lnTo>
                  <a:lnTo>
                    <a:pt x="936" y="416"/>
                  </a:lnTo>
                  <a:lnTo>
                    <a:pt x="968" y="400"/>
                  </a:lnTo>
                  <a:lnTo>
                    <a:pt x="992" y="424"/>
                  </a:lnTo>
                  <a:lnTo>
                    <a:pt x="1016" y="448"/>
                  </a:lnTo>
                  <a:lnTo>
                    <a:pt x="1008" y="480"/>
                  </a:lnTo>
                  <a:lnTo>
                    <a:pt x="1040" y="480"/>
                  </a:lnTo>
                  <a:lnTo>
                    <a:pt x="1040" y="496"/>
                  </a:lnTo>
                  <a:lnTo>
                    <a:pt x="1064" y="496"/>
                  </a:lnTo>
                  <a:lnTo>
                    <a:pt x="1056" y="472"/>
                  </a:lnTo>
                  <a:lnTo>
                    <a:pt x="1072" y="472"/>
                  </a:lnTo>
                  <a:lnTo>
                    <a:pt x="1080" y="480"/>
                  </a:lnTo>
                  <a:lnTo>
                    <a:pt x="1096" y="480"/>
                  </a:lnTo>
                  <a:lnTo>
                    <a:pt x="1096" y="464"/>
                  </a:lnTo>
                  <a:lnTo>
                    <a:pt x="1120" y="464"/>
                  </a:lnTo>
                  <a:lnTo>
                    <a:pt x="1136" y="440"/>
                  </a:lnTo>
                  <a:lnTo>
                    <a:pt x="1152" y="432"/>
                  </a:lnTo>
                  <a:lnTo>
                    <a:pt x="1176" y="456"/>
                  </a:lnTo>
                  <a:lnTo>
                    <a:pt x="1176" y="480"/>
                  </a:lnTo>
                  <a:lnTo>
                    <a:pt x="1208" y="536"/>
                  </a:lnTo>
                  <a:lnTo>
                    <a:pt x="1192" y="544"/>
                  </a:lnTo>
                  <a:lnTo>
                    <a:pt x="1208" y="576"/>
                  </a:lnTo>
                  <a:lnTo>
                    <a:pt x="1208" y="608"/>
                  </a:lnTo>
                  <a:lnTo>
                    <a:pt x="1200" y="71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4" name="Freeform 36"/>
            <p:cNvSpPr>
              <a:spLocks/>
            </p:cNvSpPr>
            <p:nvPr/>
          </p:nvSpPr>
          <p:spPr bwMode="invGray">
            <a:xfrm>
              <a:off x="6972300" y="283151"/>
              <a:ext cx="2205461" cy="1767471"/>
            </a:xfrm>
            <a:custGeom>
              <a:avLst/>
              <a:gdLst>
                <a:gd name="T0" fmla="*/ 2147483646 w 1273"/>
                <a:gd name="T1" fmla="*/ 2147483646 h 1033"/>
                <a:gd name="T2" fmla="*/ 2147483646 w 1273"/>
                <a:gd name="T3" fmla="*/ 2147483646 h 1033"/>
                <a:gd name="T4" fmla="*/ 2147483646 w 1273"/>
                <a:gd name="T5" fmla="*/ 2147483646 h 1033"/>
                <a:gd name="T6" fmla="*/ 2147483646 w 1273"/>
                <a:gd name="T7" fmla="*/ 2147483646 h 1033"/>
                <a:gd name="T8" fmla="*/ 2147483646 w 1273"/>
                <a:gd name="T9" fmla="*/ 2147483646 h 1033"/>
                <a:gd name="T10" fmla="*/ 2147483646 w 1273"/>
                <a:gd name="T11" fmla="*/ 2147483646 h 1033"/>
                <a:gd name="T12" fmla="*/ 2147483646 w 1273"/>
                <a:gd name="T13" fmla="*/ 2147483646 h 1033"/>
                <a:gd name="T14" fmla="*/ 2147483646 w 1273"/>
                <a:gd name="T15" fmla="*/ 2147483646 h 1033"/>
                <a:gd name="T16" fmla="*/ 2147483646 w 1273"/>
                <a:gd name="T17" fmla="*/ 2147483646 h 1033"/>
                <a:gd name="T18" fmla="*/ 2147483646 w 1273"/>
                <a:gd name="T19" fmla="*/ 2147483646 h 1033"/>
                <a:gd name="T20" fmla="*/ 2147483646 w 1273"/>
                <a:gd name="T21" fmla="*/ 2147483646 h 1033"/>
                <a:gd name="T22" fmla="*/ 2147483646 w 1273"/>
                <a:gd name="T23" fmla="*/ 2147483646 h 1033"/>
                <a:gd name="T24" fmla="*/ 2147483646 w 1273"/>
                <a:gd name="T25" fmla="*/ 2147483646 h 1033"/>
                <a:gd name="T26" fmla="*/ 2147483646 w 1273"/>
                <a:gd name="T27" fmla="*/ 2147483646 h 1033"/>
                <a:gd name="T28" fmla="*/ 2147483646 w 1273"/>
                <a:gd name="T29" fmla="*/ 2147483646 h 1033"/>
                <a:gd name="T30" fmla="*/ 2147483646 w 1273"/>
                <a:gd name="T31" fmla="*/ 2147483646 h 1033"/>
                <a:gd name="T32" fmla="*/ 2147483646 w 1273"/>
                <a:gd name="T33" fmla="*/ 2147483646 h 1033"/>
                <a:gd name="T34" fmla="*/ 2147483646 w 1273"/>
                <a:gd name="T35" fmla="*/ 2147483646 h 1033"/>
                <a:gd name="T36" fmla="*/ 2147483646 w 1273"/>
                <a:gd name="T37" fmla="*/ 2147483646 h 1033"/>
                <a:gd name="T38" fmla="*/ 2147483646 w 1273"/>
                <a:gd name="T39" fmla="*/ 2147483646 h 1033"/>
                <a:gd name="T40" fmla="*/ 2147483646 w 1273"/>
                <a:gd name="T41" fmla="*/ 2147483646 h 1033"/>
                <a:gd name="T42" fmla="*/ 2147483646 w 1273"/>
                <a:gd name="T43" fmla="*/ 2147483646 h 1033"/>
                <a:gd name="T44" fmla="*/ 2147483646 w 1273"/>
                <a:gd name="T45" fmla="*/ 2147483646 h 1033"/>
                <a:gd name="T46" fmla="*/ 2147483646 w 1273"/>
                <a:gd name="T47" fmla="*/ 2147483646 h 1033"/>
                <a:gd name="T48" fmla="*/ 2147483646 w 1273"/>
                <a:gd name="T49" fmla="*/ 2147483646 h 1033"/>
                <a:gd name="T50" fmla="*/ 0 w 1273"/>
                <a:gd name="T51" fmla="*/ 2147483646 h 1033"/>
                <a:gd name="T52" fmla="*/ 2147483646 w 1273"/>
                <a:gd name="T53" fmla="*/ 2147483646 h 1033"/>
                <a:gd name="T54" fmla="*/ 2147483646 w 1273"/>
                <a:gd name="T55" fmla="*/ 2147483646 h 1033"/>
                <a:gd name="T56" fmla="*/ 2147483646 w 1273"/>
                <a:gd name="T57" fmla="*/ 2147483646 h 1033"/>
                <a:gd name="T58" fmla="*/ 0 w 1273"/>
                <a:gd name="T59" fmla="*/ 2147483646 h 1033"/>
                <a:gd name="T60" fmla="*/ 2147483646 w 1273"/>
                <a:gd name="T61" fmla="*/ 2147483646 h 1033"/>
                <a:gd name="T62" fmla="*/ 2147483646 w 1273"/>
                <a:gd name="T63" fmla="*/ 2147483646 h 1033"/>
                <a:gd name="T64" fmla="*/ 2147483646 w 1273"/>
                <a:gd name="T65" fmla="*/ 2147483646 h 1033"/>
                <a:gd name="T66" fmla="*/ 2147483646 w 1273"/>
                <a:gd name="T67" fmla="*/ 2147483646 h 1033"/>
                <a:gd name="T68" fmla="*/ 2147483646 w 1273"/>
                <a:gd name="T69" fmla="*/ 2147483646 h 1033"/>
                <a:gd name="T70" fmla="*/ 2147483646 w 1273"/>
                <a:gd name="T71" fmla="*/ 2147483646 h 1033"/>
                <a:gd name="T72" fmla="*/ 2147483646 w 1273"/>
                <a:gd name="T73" fmla="*/ 2147483646 h 1033"/>
                <a:gd name="T74" fmla="*/ 2147483646 w 1273"/>
                <a:gd name="T75" fmla="*/ 2147483646 h 1033"/>
                <a:gd name="T76" fmla="*/ 2147483646 w 1273"/>
                <a:gd name="T77" fmla="*/ 2147483646 h 1033"/>
                <a:gd name="T78" fmla="*/ 2147483646 w 1273"/>
                <a:gd name="T79" fmla="*/ 2147483646 h 1033"/>
                <a:gd name="T80" fmla="*/ 2147483646 w 1273"/>
                <a:gd name="T81" fmla="*/ 2147483646 h 1033"/>
                <a:gd name="T82" fmla="*/ 2147483646 w 1273"/>
                <a:gd name="T83" fmla="*/ 2147483646 h 1033"/>
                <a:gd name="T84" fmla="*/ 2147483646 w 1273"/>
                <a:gd name="T85" fmla="*/ 2147483646 h 1033"/>
                <a:gd name="T86" fmla="*/ 2147483646 w 1273"/>
                <a:gd name="T87" fmla="*/ 2147483646 h 1033"/>
                <a:gd name="T88" fmla="*/ 2147483646 w 1273"/>
                <a:gd name="T89" fmla="*/ 0 h 1033"/>
                <a:gd name="T90" fmla="*/ 2147483646 w 1273"/>
                <a:gd name="T91" fmla="*/ 2147483646 h 1033"/>
                <a:gd name="T92" fmla="*/ 2147483646 w 1273"/>
                <a:gd name="T93" fmla="*/ 2147483646 h 1033"/>
                <a:gd name="T94" fmla="*/ 2147483646 w 1273"/>
                <a:gd name="T95" fmla="*/ 2147483646 h 1033"/>
                <a:gd name="T96" fmla="*/ 2147483646 w 1273"/>
                <a:gd name="T97" fmla="*/ 2147483646 h 1033"/>
                <a:gd name="T98" fmla="*/ 2147483646 w 1273"/>
                <a:gd name="T99" fmla="*/ 2147483646 h 1033"/>
                <a:gd name="T100" fmla="*/ 2147483646 w 1273"/>
                <a:gd name="T101" fmla="*/ 2147483646 h 1033"/>
                <a:gd name="T102" fmla="*/ 2147483646 w 1273"/>
                <a:gd name="T103" fmla="*/ 2147483646 h 1033"/>
                <a:gd name="T104" fmla="*/ 2147483646 w 1273"/>
                <a:gd name="T105" fmla="*/ 2147483646 h 1033"/>
                <a:gd name="T106" fmla="*/ 2147483646 w 1273"/>
                <a:gd name="T107" fmla="*/ 2147483646 h 1033"/>
                <a:gd name="T108" fmla="*/ 2147483646 w 1273"/>
                <a:gd name="T109" fmla="*/ 2147483646 h 103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273" h="1033">
                  <a:moveTo>
                    <a:pt x="1272" y="568"/>
                  </a:moveTo>
                  <a:lnTo>
                    <a:pt x="1256" y="576"/>
                  </a:lnTo>
                  <a:lnTo>
                    <a:pt x="1256" y="600"/>
                  </a:lnTo>
                  <a:lnTo>
                    <a:pt x="1240" y="632"/>
                  </a:lnTo>
                  <a:lnTo>
                    <a:pt x="1208" y="632"/>
                  </a:lnTo>
                  <a:lnTo>
                    <a:pt x="1176" y="632"/>
                  </a:lnTo>
                  <a:lnTo>
                    <a:pt x="1176" y="648"/>
                  </a:lnTo>
                  <a:lnTo>
                    <a:pt x="1152" y="664"/>
                  </a:lnTo>
                  <a:lnTo>
                    <a:pt x="1112" y="680"/>
                  </a:lnTo>
                  <a:lnTo>
                    <a:pt x="1080" y="720"/>
                  </a:lnTo>
                  <a:lnTo>
                    <a:pt x="1064" y="712"/>
                  </a:lnTo>
                  <a:lnTo>
                    <a:pt x="1048" y="728"/>
                  </a:lnTo>
                  <a:lnTo>
                    <a:pt x="1040" y="816"/>
                  </a:lnTo>
                  <a:lnTo>
                    <a:pt x="936" y="824"/>
                  </a:lnTo>
                  <a:lnTo>
                    <a:pt x="888" y="840"/>
                  </a:lnTo>
                  <a:lnTo>
                    <a:pt x="880" y="880"/>
                  </a:lnTo>
                  <a:lnTo>
                    <a:pt x="920" y="928"/>
                  </a:lnTo>
                  <a:lnTo>
                    <a:pt x="920" y="944"/>
                  </a:lnTo>
                  <a:lnTo>
                    <a:pt x="888" y="968"/>
                  </a:lnTo>
                  <a:lnTo>
                    <a:pt x="888" y="992"/>
                  </a:lnTo>
                  <a:lnTo>
                    <a:pt x="896" y="1000"/>
                  </a:lnTo>
                  <a:lnTo>
                    <a:pt x="896" y="1032"/>
                  </a:lnTo>
                  <a:lnTo>
                    <a:pt x="840" y="1008"/>
                  </a:lnTo>
                  <a:lnTo>
                    <a:pt x="840" y="1016"/>
                  </a:lnTo>
                  <a:lnTo>
                    <a:pt x="816" y="1016"/>
                  </a:lnTo>
                  <a:lnTo>
                    <a:pt x="808" y="1000"/>
                  </a:lnTo>
                  <a:lnTo>
                    <a:pt x="760" y="976"/>
                  </a:lnTo>
                  <a:lnTo>
                    <a:pt x="736" y="960"/>
                  </a:lnTo>
                  <a:lnTo>
                    <a:pt x="624" y="968"/>
                  </a:lnTo>
                  <a:lnTo>
                    <a:pt x="600" y="984"/>
                  </a:lnTo>
                  <a:lnTo>
                    <a:pt x="528" y="984"/>
                  </a:lnTo>
                  <a:lnTo>
                    <a:pt x="512" y="992"/>
                  </a:lnTo>
                  <a:lnTo>
                    <a:pt x="440" y="984"/>
                  </a:lnTo>
                  <a:lnTo>
                    <a:pt x="432" y="952"/>
                  </a:lnTo>
                  <a:lnTo>
                    <a:pt x="384" y="944"/>
                  </a:lnTo>
                  <a:lnTo>
                    <a:pt x="368" y="960"/>
                  </a:lnTo>
                  <a:lnTo>
                    <a:pt x="296" y="928"/>
                  </a:lnTo>
                  <a:lnTo>
                    <a:pt x="272" y="928"/>
                  </a:lnTo>
                  <a:lnTo>
                    <a:pt x="248" y="968"/>
                  </a:lnTo>
                  <a:lnTo>
                    <a:pt x="216" y="984"/>
                  </a:lnTo>
                  <a:lnTo>
                    <a:pt x="176" y="976"/>
                  </a:lnTo>
                  <a:lnTo>
                    <a:pt x="152" y="944"/>
                  </a:lnTo>
                  <a:lnTo>
                    <a:pt x="152" y="872"/>
                  </a:lnTo>
                  <a:lnTo>
                    <a:pt x="104" y="864"/>
                  </a:lnTo>
                  <a:lnTo>
                    <a:pt x="72" y="816"/>
                  </a:lnTo>
                  <a:lnTo>
                    <a:pt x="56" y="800"/>
                  </a:lnTo>
                  <a:lnTo>
                    <a:pt x="48" y="784"/>
                  </a:lnTo>
                  <a:lnTo>
                    <a:pt x="64" y="776"/>
                  </a:lnTo>
                  <a:lnTo>
                    <a:pt x="64" y="752"/>
                  </a:lnTo>
                  <a:lnTo>
                    <a:pt x="40" y="712"/>
                  </a:lnTo>
                  <a:lnTo>
                    <a:pt x="16" y="704"/>
                  </a:lnTo>
                  <a:lnTo>
                    <a:pt x="0" y="688"/>
                  </a:lnTo>
                  <a:lnTo>
                    <a:pt x="16" y="680"/>
                  </a:lnTo>
                  <a:lnTo>
                    <a:pt x="32" y="688"/>
                  </a:lnTo>
                  <a:lnTo>
                    <a:pt x="40" y="672"/>
                  </a:lnTo>
                  <a:lnTo>
                    <a:pt x="32" y="616"/>
                  </a:lnTo>
                  <a:lnTo>
                    <a:pt x="48" y="592"/>
                  </a:lnTo>
                  <a:lnTo>
                    <a:pt x="24" y="568"/>
                  </a:lnTo>
                  <a:lnTo>
                    <a:pt x="0" y="568"/>
                  </a:lnTo>
                  <a:lnTo>
                    <a:pt x="0" y="520"/>
                  </a:lnTo>
                  <a:lnTo>
                    <a:pt x="48" y="464"/>
                  </a:lnTo>
                  <a:lnTo>
                    <a:pt x="88" y="464"/>
                  </a:lnTo>
                  <a:lnTo>
                    <a:pt x="112" y="448"/>
                  </a:lnTo>
                  <a:lnTo>
                    <a:pt x="136" y="456"/>
                  </a:lnTo>
                  <a:lnTo>
                    <a:pt x="144" y="448"/>
                  </a:lnTo>
                  <a:lnTo>
                    <a:pt x="152" y="480"/>
                  </a:lnTo>
                  <a:lnTo>
                    <a:pt x="168" y="472"/>
                  </a:lnTo>
                  <a:lnTo>
                    <a:pt x="200" y="480"/>
                  </a:lnTo>
                  <a:lnTo>
                    <a:pt x="208" y="456"/>
                  </a:lnTo>
                  <a:lnTo>
                    <a:pt x="304" y="456"/>
                  </a:lnTo>
                  <a:lnTo>
                    <a:pt x="320" y="432"/>
                  </a:lnTo>
                  <a:lnTo>
                    <a:pt x="416" y="424"/>
                  </a:lnTo>
                  <a:lnTo>
                    <a:pt x="424" y="408"/>
                  </a:lnTo>
                  <a:lnTo>
                    <a:pt x="424" y="376"/>
                  </a:lnTo>
                  <a:lnTo>
                    <a:pt x="464" y="352"/>
                  </a:lnTo>
                  <a:lnTo>
                    <a:pt x="472" y="232"/>
                  </a:lnTo>
                  <a:lnTo>
                    <a:pt x="456" y="224"/>
                  </a:lnTo>
                  <a:lnTo>
                    <a:pt x="456" y="200"/>
                  </a:lnTo>
                  <a:lnTo>
                    <a:pt x="576" y="208"/>
                  </a:lnTo>
                  <a:lnTo>
                    <a:pt x="592" y="224"/>
                  </a:lnTo>
                  <a:lnTo>
                    <a:pt x="608" y="176"/>
                  </a:lnTo>
                  <a:lnTo>
                    <a:pt x="664" y="96"/>
                  </a:lnTo>
                  <a:lnTo>
                    <a:pt x="744" y="136"/>
                  </a:lnTo>
                  <a:lnTo>
                    <a:pt x="784" y="128"/>
                  </a:lnTo>
                  <a:lnTo>
                    <a:pt x="792" y="104"/>
                  </a:lnTo>
                  <a:lnTo>
                    <a:pt x="784" y="80"/>
                  </a:lnTo>
                  <a:lnTo>
                    <a:pt x="816" y="48"/>
                  </a:lnTo>
                  <a:lnTo>
                    <a:pt x="840" y="40"/>
                  </a:lnTo>
                  <a:lnTo>
                    <a:pt x="872" y="24"/>
                  </a:lnTo>
                  <a:lnTo>
                    <a:pt x="880" y="0"/>
                  </a:lnTo>
                  <a:lnTo>
                    <a:pt x="928" y="8"/>
                  </a:lnTo>
                  <a:lnTo>
                    <a:pt x="928" y="16"/>
                  </a:lnTo>
                  <a:lnTo>
                    <a:pt x="912" y="32"/>
                  </a:lnTo>
                  <a:lnTo>
                    <a:pt x="928" y="48"/>
                  </a:lnTo>
                  <a:lnTo>
                    <a:pt x="936" y="72"/>
                  </a:lnTo>
                  <a:lnTo>
                    <a:pt x="960" y="112"/>
                  </a:lnTo>
                  <a:lnTo>
                    <a:pt x="984" y="120"/>
                  </a:lnTo>
                  <a:lnTo>
                    <a:pt x="1024" y="144"/>
                  </a:lnTo>
                  <a:lnTo>
                    <a:pt x="1024" y="200"/>
                  </a:lnTo>
                  <a:lnTo>
                    <a:pt x="1040" y="248"/>
                  </a:lnTo>
                  <a:lnTo>
                    <a:pt x="1008" y="304"/>
                  </a:lnTo>
                  <a:lnTo>
                    <a:pt x="1016" y="336"/>
                  </a:lnTo>
                  <a:lnTo>
                    <a:pt x="1048" y="360"/>
                  </a:lnTo>
                  <a:lnTo>
                    <a:pt x="1112" y="368"/>
                  </a:lnTo>
                  <a:lnTo>
                    <a:pt x="1160" y="392"/>
                  </a:lnTo>
                  <a:lnTo>
                    <a:pt x="1208" y="440"/>
                  </a:lnTo>
                  <a:lnTo>
                    <a:pt x="1232" y="440"/>
                  </a:lnTo>
                  <a:lnTo>
                    <a:pt x="1232" y="480"/>
                  </a:lnTo>
                  <a:lnTo>
                    <a:pt x="1248" y="520"/>
                  </a:lnTo>
                  <a:lnTo>
                    <a:pt x="1272" y="5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5" name="Freeform 15"/>
            <p:cNvSpPr>
              <a:spLocks/>
            </p:cNvSpPr>
            <p:nvPr/>
          </p:nvSpPr>
          <p:spPr bwMode="gray">
            <a:xfrm>
              <a:off x="11071933" y="2333252"/>
              <a:ext cx="623516" cy="548609"/>
            </a:xfrm>
            <a:custGeom>
              <a:avLst/>
              <a:gdLst>
                <a:gd name="T0" fmla="*/ 2147483646 w 361"/>
                <a:gd name="T1" fmla="*/ 0 h 321"/>
                <a:gd name="T2" fmla="*/ 2147483646 w 361"/>
                <a:gd name="T3" fmla="*/ 0 h 321"/>
                <a:gd name="T4" fmla="*/ 2147483646 w 361"/>
                <a:gd name="T5" fmla="*/ 2147483646 h 321"/>
                <a:gd name="T6" fmla="*/ 2147483646 w 361"/>
                <a:gd name="T7" fmla="*/ 2147483646 h 321"/>
                <a:gd name="T8" fmla="*/ 2147483646 w 361"/>
                <a:gd name="T9" fmla="*/ 2147483646 h 321"/>
                <a:gd name="T10" fmla="*/ 2147483646 w 361"/>
                <a:gd name="T11" fmla="*/ 2147483646 h 321"/>
                <a:gd name="T12" fmla="*/ 2147483646 w 361"/>
                <a:gd name="T13" fmla="*/ 2147483646 h 321"/>
                <a:gd name="T14" fmla="*/ 2147483646 w 361"/>
                <a:gd name="T15" fmla="*/ 2147483646 h 321"/>
                <a:gd name="T16" fmla="*/ 2147483646 w 361"/>
                <a:gd name="T17" fmla="*/ 2147483646 h 321"/>
                <a:gd name="T18" fmla="*/ 2147483646 w 361"/>
                <a:gd name="T19" fmla="*/ 2147483646 h 321"/>
                <a:gd name="T20" fmla="*/ 2147483646 w 361"/>
                <a:gd name="T21" fmla="*/ 2147483646 h 321"/>
                <a:gd name="T22" fmla="*/ 0 w 361"/>
                <a:gd name="T23" fmla="*/ 2147483646 h 321"/>
                <a:gd name="T24" fmla="*/ 2147483646 w 361"/>
                <a:gd name="T25" fmla="*/ 2147483646 h 321"/>
                <a:gd name="T26" fmla="*/ 2147483646 w 361"/>
                <a:gd name="T27" fmla="*/ 2147483646 h 321"/>
                <a:gd name="T28" fmla="*/ 2147483646 w 361"/>
                <a:gd name="T29" fmla="*/ 2147483646 h 321"/>
                <a:gd name="T30" fmla="*/ 2147483646 w 361"/>
                <a:gd name="T31" fmla="*/ 2147483646 h 321"/>
                <a:gd name="T32" fmla="*/ 2147483646 w 361"/>
                <a:gd name="T33" fmla="*/ 2147483646 h 321"/>
                <a:gd name="T34" fmla="*/ 2147483646 w 361"/>
                <a:gd name="T35" fmla="*/ 2147483646 h 321"/>
                <a:gd name="T36" fmla="*/ 2147483646 w 361"/>
                <a:gd name="T37" fmla="*/ 2147483646 h 321"/>
                <a:gd name="T38" fmla="*/ 2147483646 w 361"/>
                <a:gd name="T39" fmla="*/ 2147483646 h 321"/>
                <a:gd name="T40" fmla="*/ 2147483646 w 361"/>
                <a:gd name="T41" fmla="*/ 2147483646 h 321"/>
                <a:gd name="T42" fmla="*/ 2147483646 w 361"/>
                <a:gd name="T43" fmla="*/ 2147483646 h 321"/>
                <a:gd name="T44" fmla="*/ 2147483646 w 361"/>
                <a:gd name="T45" fmla="*/ 2147483646 h 321"/>
                <a:gd name="T46" fmla="*/ 2147483646 w 361"/>
                <a:gd name="T47" fmla="*/ 2147483646 h 321"/>
                <a:gd name="T48" fmla="*/ 2147483646 w 361"/>
                <a:gd name="T49" fmla="*/ 2147483646 h 321"/>
                <a:gd name="T50" fmla="*/ 2147483646 w 361"/>
                <a:gd name="T51" fmla="*/ 2147483646 h 321"/>
                <a:gd name="T52" fmla="*/ 2147483646 w 361"/>
                <a:gd name="T53" fmla="*/ 2147483646 h 321"/>
                <a:gd name="T54" fmla="*/ 2147483646 w 361"/>
                <a:gd name="T55" fmla="*/ 2147483646 h 321"/>
                <a:gd name="T56" fmla="*/ 2147483646 w 361"/>
                <a:gd name="T57" fmla="*/ 2147483646 h 321"/>
                <a:gd name="T58" fmla="*/ 2147483646 w 361"/>
                <a:gd name="T59" fmla="*/ 2147483646 h 321"/>
                <a:gd name="T60" fmla="*/ 2147483646 w 361"/>
                <a:gd name="T61" fmla="*/ 2147483646 h 321"/>
                <a:gd name="T62" fmla="*/ 2147483646 w 361"/>
                <a:gd name="T63" fmla="*/ 2147483646 h 321"/>
                <a:gd name="T64" fmla="*/ 2147483646 w 361"/>
                <a:gd name="T65" fmla="*/ 2147483646 h 321"/>
                <a:gd name="T66" fmla="*/ 2147483646 w 361"/>
                <a:gd name="T67" fmla="*/ 2147483646 h 321"/>
                <a:gd name="T68" fmla="*/ 2147483646 w 361"/>
                <a:gd name="T69" fmla="*/ 2147483646 h 321"/>
                <a:gd name="T70" fmla="*/ 2147483646 w 361"/>
                <a:gd name="T71" fmla="*/ 2147483646 h 321"/>
                <a:gd name="T72" fmla="*/ 2147483646 w 361"/>
                <a:gd name="T73" fmla="*/ 2147483646 h 321"/>
                <a:gd name="T74" fmla="*/ 2147483646 w 361"/>
                <a:gd name="T75" fmla="*/ 2147483646 h 321"/>
                <a:gd name="T76" fmla="*/ 2147483646 w 361"/>
                <a:gd name="T77" fmla="*/ 2147483646 h 321"/>
                <a:gd name="T78" fmla="*/ 2147483646 w 361"/>
                <a:gd name="T79" fmla="*/ 2147483646 h 321"/>
                <a:gd name="T80" fmla="*/ 2147483646 w 361"/>
                <a:gd name="T81" fmla="*/ 2147483646 h 321"/>
                <a:gd name="T82" fmla="*/ 2147483646 w 361"/>
                <a:gd name="T83" fmla="*/ 2147483646 h 321"/>
                <a:gd name="T84" fmla="*/ 2147483646 w 361"/>
                <a:gd name="T85" fmla="*/ 2147483646 h 321"/>
                <a:gd name="T86" fmla="*/ 2147483646 w 361"/>
                <a:gd name="T87" fmla="*/ 2147483646 h 321"/>
                <a:gd name="T88" fmla="*/ 2147483646 w 361"/>
                <a:gd name="T89" fmla="*/ 2147483646 h 321"/>
                <a:gd name="T90" fmla="*/ 2147483646 w 361"/>
                <a:gd name="T91" fmla="*/ 2147483646 h 321"/>
                <a:gd name="T92" fmla="*/ 2147483646 w 361"/>
                <a:gd name="T93" fmla="*/ 2147483646 h 321"/>
                <a:gd name="T94" fmla="*/ 2147483646 w 361"/>
                <a:gd name="T95" fmla="*/ 2147483646 h 321"/>
                <a:gd name="T96" fmla="*/ 2147483646 w 361"/>
                <a:gd name="T97" fmla="*/ 2147483646 h 321"/>
                <a:gd name="T98" fmla="*/ 2147483646 w 361"/>
                <a:gd name="T99" fmla="*/ 0 h 3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61" h="321">
                  <a:moveTo>
                    <a:pt x="168" y="0"/>
                  </a:moveTo>
                  <a:lnTo>
                    <a:pt x="152" y="0"/>
                  </a:lnTo>
                  <a:lnTo>
                    <a:pt x="120" y="48"/>
                  </a:lnTo>
                  <a:lnTo>
                    <a:pt x="96" y="56"/>
                  </a:lnTo>
                  <a:lnTo>
                    <a:pt x="96" y="40"/>
                  </a:lnTo>
                  <a:lnTo>
                    <a:pt x="80" y="40"/>
                  </a:lnTo>
                  <a:lnTo>
                    <a:pt x="64" y="56"/>
                  </a:lnTo>
                  <a:lnTo>
                    <a:pt x="32" y="40"/>
                  </a:lnTo>
                  <a:lnTo>
                    <a:pt x="24" y="32"/>
                  </a:lnTo>
                  <a:lnTo>
                    <a:pt x="8" y="24"/>
                  </a:lnTo>
                  <a:lnTo>
                    <a:pt x="8" y="40"/>
                  </a:lnTo>
                  <a:lnTo>
                    <a:pt x="0" y="48"/>
                  </a:lnTo>
                  <a:lnTo>
                    <a:pt x="32" y="56"/>
                  </a:lnTo>
                  <a:lnTo>
                    <a:pt x="40" y="80"/>
                  </a:lnTo>
                  <a:lnTo>
                    <a:pt x="56" y="80"/>
                  </a:lnTo>
                  <a:lnTo>
                    <a:pt x="80" y="112"/>
                  </a:lnTo>
                  <a:lnTo>
                    <a:pt x="104" y="104"/>
                  </a:lnTo>
                  <a:lnTo>
                    <a:pt x="104" y="144"/>
                  </a:lnTo>
                  <a:lnTo>
                    <a:pt x="136" y="184"/>
                  </a:lnTo>
                  <a:lnTo>
                    <a:pt x="152" y="184"/>
                  </a:lnTo>
                  <a:lnTo>
                    <a:pt x="160" y="168"/>
                  </a:lnTo>
                  <a:lnTo>
                    <a:pt x="184" y="192"/>
                  </a:lnTo>
                  <a:lnTo>
                    <a:pt x="168" y="208"/>
                  </a:lnTo>
                  <a:lnTo>
                    <a:pt x="160" y="200"/>
                  </a:lnTo>
                  <a:lnTo>
                    <a:pt x="144" y="192"/>
                  </a:lnTo>
                  <a:lnTo>
                    <a:pt x="144" y="224"/>
                  </a:lnTo>
                  <a:lnTo>
                    <a:pt x="136" y="240"/>
                  </a:lnTo>
                  <a:lnTo>
                    <a:pt x="160" y="272"/>
                  </a:lnTo>
                  <a:lnTo>
                    <a:pt x="160" y="296"/>
                  </a:lnTo>
                  <a:lnTo>
                    <a:pt x="200" y="296"/>
                  </a:lnTo>
                  <a:lnTo>
                    <a:pt x="216" y="312"/>
                  </a:lnTo>
                  <a:lnTo>
                    <a:pt x="240" y="304"/>
                  </a:lnTo>
                  <a:lnTo>
                    <a:pt x="272" y="320"/>
                  </a:lnTo>
                  <a:lnTo>
                    <a:pt x="296" y="296"/>
                  </a:lnTo>
                  <a:lnTo>
                    <a:pt x="320" y="256"/>
                  </a:lnTo>
                  <a:lnTo>
                    <a:pt x="288" y="240"/>
                  </a:lnTo>
                  <a:lnTo>
                    <a:pt x="320" y="232"/>
                  </a:lnTo>
                  <a:lnTo>
                    <a:pt x="328" y="240"/>
                  </a:lnTo>
                  <a:lnTo>
                    <a:pt x="360" y="232"/>
                  </a:lnTo>
                  <a:lnTo>
                    <a:pt x="360" y="224"/>
                  </a:lnTo>
                  <a:lnTo>
                    <a:pt x="320" y="200"/>
                  </a:lnTo>
                  <a:lnTo>
                    <a:pt x="320" y="184"/>
                  </a:lnTo>
                  <a:lnTo>
                    <a:pt x="304" y="176"/>
                  </a:lnTo>
                  <a:lnTo>
                    <a:pt x="288" y="168"/>
                  </a:lnTo>
                  <a:lnTo>
                    <a:pt x="272" y="128"/>
                  </a:lnTo>
                  <a:lnTo>
                    <a:pt x="232" y="64"/>
                  </a:lnTo>
                  <a:lnTo>
                    <a:pt x="232" y="40"/>
                  </a:lnTo>
                  <a:lnTo>
                    <a:pt x="192" y="32"/>
                  </a:lnTo>
                  <a:lnTo>
                    <a:pt x="176" y="24"/>
                  </a:lnTo>
                  <a:lnTo>
                    <a:pt x="168"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6" name="Freeform 17"/>
            <p:cNvSpPr>
              <a:spLocks/>
            </p:cNvSpPr>
            <p:nvPr/>
          </p:nvSpPr>
          <p:spPr bwMode="gray">
            <a:xfrm>
              <a:off x="11304669" y="2837026"/>
              <a:ext cx="415418" cy="508303"/>
            </a:xfrm>
            <a:custGeom>
              <a:avLst/>
              <a:gdLst>
                <a:gd name="T0" fmla="*/ 2147483646 w 241"/>
                <a:gd name="T1" fmla="*/ 2147483646 h 297"/>
                <a:gd name="T2" fmla="*/ 2147483646 w 241"/>
                <a:gd name="T3" fmla="*/ 0 h 297"/>
                <a:gd name="T4" fmla="*/ 2147483646 w 241"/>
                <a:gd name="T5" fmla="*/ 2147483646 h 297"/>
                <a:gd name="T6" fmla="*/ 2147483646 w 241"/>
                <a:gd name="T7" fmla="*/ 2147483646 h 297"/>
                <a:gd name="T8" fmla="*/ 2147483646 w 241"/>
                <a:gd name="T9" fmla="*/ 2147483646 h 297"/>
                <a:gd name="T10" fmla="*/ 2147483646 w 241"/>
                <a:gd name="T11" fmla="*/ 2147483646 h 297"/>
                <a:gd name="T12" fmla="*/ 2147483646 w 241"/>
                <a:gd name="T13" fmla="*/ 2147483646 h 297"/>
                <a:gd name="T14" fmla="*/ 2147483646 w 241"/>
                <a:gd name="T15" fmla="*/ 2147483646 h 297"/>
                <a:gd name="T16" fmla="*/ 2147483646 w 241"/>
                <a:gd name="T17" fmla="*/ 2147483646 h 297"/>
                <a:gd name="T18" fmla="*/ 2147483646 w 241"/>
                <a:gd name="T19" fmla="*/ 2147483646 h 297"/>
                <a:gd name="T20" fmla="*/ 2147483646 w 241"/>
                <a:gd name="T21" fmla="*/ 2147483646 h 297"/>
                <a:gd name="T22" fmla="*/ 2147483646 w 241"/>
                <a:gd name="T23" fmla="*/ 2147483646 h 297"/>
                <a:gd name="T24" fmla="*/ 2147483646 w 241"/>
                <a:gd name="T25" fmla="*/ 2147483646 h 297"/>
                <a:gd name="T26" fmla="*/ 2147483646 w 241"/>
                <a:gd name="T27" fmla="*/ 2147483646 h 297"/>
                <a:gd name="T28" fmla="*/ 2147483646 w 241"/>
                <a:gd name="T29" fmla="*/ 2147483646 h 297"/>
                <a:gd name="T30" fmla="*/ 2147483646 w 241"/>
                <a:gd name="T31" fmla="*/ 2147483646 h 297"/>
                <a:gd name="T32" fmla="*/ 0 w 241"/>
                <a:gd name="T33" fmla="*/ 2147483646 h 297"/>
                <a:gd name="T34" fmla="*/ 0 w 241"/>
                <a:gd name="T35" fmla="*/ 2147483646 h 297"/>
                <a:gd name="T36" fmla="*/ 2147483646 w 241"/>
                <a:gd name="T37" fmla="*/ 2147483646 h 297"/>
                <a:gd name="T38" fmla="*/ 2147483646 w 241"/>
                <a:gd name="T39" fmla="*/ 2147483646 h 297"/>
                <a:gd name="T40" fmla="*/ 2147483646 w 241"/>
                <a:gd name="T41" fmla="*/ 2147483646 h 297"/>
                <a:gd name="T42" fmla="*/ 2147483646 w 241"/>
                <a:gd name="T43" fmla="*/ 2147483646 h 297"/>
                <a:gd name="T44" fmla="*/ 2147483646 w 241"/>
                <a:gd name="T45" fmla="*/ 2147483646 h 297"/>
                <a:gd name="T46" fmla="*/ 2147483646 w 241"/>
                <a:gd name="T47" fmla="*/ 2147483646 h 297"/>
                <a:gd name="T48" fmla="*/ 2147483646 w 241"/>
                <a:gd name="T49" fmla="*/ 2147483646 h 297"/>
                <a:gd name="T50" fmla="*/ 2147483646 w 241"/>
                <a:gd name="T51" fmla="*/ 2147483646 h 297"/>
                <a:gd name="T52" fmla="*/ 2147483646 w 241"/>
                <a:gd name="T53" fmla="*/ 2147483646 h 297"/>
                <a:gd name="T54" fmla="*/ 2147483646 w 241"/>
                <a:gd name="T55" fmla="*/ 2147483646 h 297"/>
                <a:gd name="T56" fmla="*/ 2147483646 w 241"/>
                <a:gd name="T57" fmla="*/ 2147483646 h 297"/>
                <a:gd name="T58" fmla="*/ 2147483646 w 241"/>
                <a:gd name="T59" fmla="*/ 2147483646 h 297"/>
                <a:gd name="T60" fmla="*/ 2147483646 w 241"/>
                <a:gd name="T61" fmla="*/ 2147483646 h 297"/>
                <a:gd name="T62" fmla="*/ 2147483646 w 241"/>
                <a:gd name="T63" fmla="*/ 2147483646 h 297"/>
                <a:gd name="T64" fmla="*/ 2147483646 w 241"/>
                <a:gd name="T65" fmla="*/ 2147483646 h 297"/>
                <a:gd name="T66" fmla="*/ 2147483646 w 241"/>
                <a:gd name="T67" fmla="*/ 2147483646 h 297"/>
                <a:gd name="T68" fmla="*/ 2147483646 w 241"/>
                <a:gd name="T69" fmla="*/ 2147483646 h 297"/>
                <a:gd name="T70" fmla="*/ 2147483646 w 241"/>
                <a:gd name="T71" fmla="*/ 2147483646 h 297"/>
                <a:gd name="T72" fmla="*/ 2147483646 w 241"/>
                <a:gd name="T73" fmla="*/ 2147483646 h 297"/>
                <a:gd name="T74" fmla="*/ 2147483646 w 241"/>
                <a:gd name="T75" fmla="*/ 2147483646 h 297"/>
                <a:gd name="T76" fmla="*/ 2147483646 w 241"/>
                <a:gd name="T77" fmla="*/ 2147483646 h 297"/>
                <a:gd name="T78" fmla="*/ 2147483646 w 241"/>
                <a:gd name="T79" fmla="*/ 2147483646 h 297"/>
                <a:gd name="T80" fmla="*/ 2147483646 w 241"/>
                <a:gd name="T81" fmla="*/ 2147483646 h 297"/>
                <a:gd name="T82" fmla="*/ 2147483646 w 241"/>
                <a:gd name="T83" fmla="*/ 2147483646 h 297"/>
                <a:gd name="T84" fmla="*/ 2147483646 w 241"/>
                <a:gd name="T85" fmla="*/ 2147483646 h 297"/>
                <a:gd name="T86" fmla="*/ 2147483646 w 241"/>
                <a:gd name="T87" fmla="*/ 2147483646 h 297"/>
                <a:gd name="T88" fmla="*/ 2147483646 w 241"/>
                <a:gd name="T89" fmla="*/ 2147483646 h 297"/>
                <a:gd name="T90" fmla="*/ 2147483646 w 241"/>
                <a:gd name="T91" fmla="*/ 2147483646 h 297"/>
                <a:gd name="T92" fmla="*/ 2147483646 w 241"/>
                <a:gd name="T93" fmla="*/ 2147483646 h 297"/>
                <a:gd name="T94" fmla="*/ 2147483646 w 241"/>
                <a:gd name="T95" fmla="*/ 2147483646 h 297"/>
                <a:gd name="T96" fmla="*/ 2147483646 w 241"/>
                <a:gd name="T97" fmla="*/ 2147483646 h 297"/>
                <a:gd name="T98" fmla="*/ 2147483646 w 241"/>
                <a:gd name="T99" fmla="*/ 2147483646 h 297"/>
                <a:gd name="T100" fmla="*/ 2147483646 w 241"/>
                <a:gd name="T101" fmla="*/ 2147483646 h 297"/>
                <a:gd name="T102" fmla="*/ 2147483646 w 241"/>
                <a:gd name="T103" fmla="*/ 2147483646 h 297"/>
                <a:gd name="T104" fmla="*/ 2147483646 w 241"/>
                <a:gd name="T105" fmla="*/ 2147483646 h 297"/>
                <a:gd name="T106" fmla="*/ 2147483646 w 241"/>
                <a:gd name="T107" fmla="*/ 2147483646 h 297"/>
                <a:gd name="T108" fmla="*/ 2147483646 w 241"/>
                <a:gd name="T109" fmla="*/ 2147483646 h 297"/>
                <a:gd name="T110" fmla="*/ 2147483646 w 241"/>
                <a:gd name="T111" fmla="*/ 2147483646 h 297"/>
                <a:gd name="T112" fmla="*/ 2147483646 w 241"/>
                <a:gd name="T113" fmla="*/ 2147483646 h 2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41" h="297">
                  <a:moveTo>
                    <a:pt x="184" y="16"/>
                  </a:moveTo>
                  <a:lnTo>
                    <a:pt x="160" y="0"/>
                  </a:lnTo>
                  <a:lnTo>
                    <a:pt x="136" y="24"/>
                  </a:lnTo>
                  <a:lnTo>
                    <a:pt x="104" y="8"/>
                  </a:lnTo>
                  <a:lnTo>
                    <a:pt x="80" y="16"/>
                  </a:lnTo>
                  <a:lnTo>
                    <a:pt x="72" y="32"/>
                  </a:lnTo>
                  <a:lnTo>
                    <a:pt x="64" y="48"/>
                  </a:lnTo>
                  <a:lnTo>
                    <a:pt x="72" y="72"/>
                  </a:lnTo>
                  <a:lnTo>
                    <a:pt x="56" y="72"/>
                  </a:lnTo>
                  <a:lnTo>
                    <a:pt x="48" y="64"/>
                  </a:lnTo>
                  <a:lnTo>
                    <a:pt x="40" y="64"/>
                  </a:lnTo>
                  <a:lnTo>
                    <a:pt x="40" y="80"/>
                  </a:lnTo>
                  <a:lnTo>
                    <a:pt x="40" y="96"/>
                  </a:lnTo>
                  <a:lnTo>
                    <a:pt x="40" y="112"/>
                  </a:lnTo>
                  <a:lnTo>
                    <a:pt x="8" y="136"/>
                  </a:lnTo>
                  <a:lnTo>
                    <a:pt x="0" y="144"/>
                  </a:lnTo>
                  <a:lnTo>
                    <a:pt x="0" y="176"/>
                  </a:lnTo>
                  <a:lnTo>
                    <a:pt x="24" y="192"/>
                  </a:lnTo>
                  <a:lnTo>
                    <a:pt x="24" y="232"/>
                  </a:lnTo>
                  <a:lnTo>
                    <a:pt x="48" y="232"/>
                  </a:lnTo>
                  <a:lnTo>
                    <a:pt x="48" y="248"/>
                  </a:lnTo>
                  <a:lnTo>
                    <a:pt x="56" y="264"/>
                  </a:lnTo>
                  <a:lnTo>
                    <a:pt x="64" y="288"/>
                  </a:lnTo>
                  <a:lnTo>
                    <a:pt x="88" y="288"/>
                  </a:lnTo>
                  <a:lnTo>
                    <a:pt x="104" y="264"/>
                  </a:lnTo>
                  <a:lnTo>
                    <a:pt x="112" y="264"/>
                  </a:lnTo>
                  <a:lnTo>
                    <a:pt x="112" y="280"/>
                  </a:lnTo>
                  <a:lnTo>
                    <a:pt x="120" y="288"/>
                  </a:lnTo>
                  <a:lnTo>
                    <a:pt x="136" y="288"/>
                  </a:lnTo>
                  <a:lnTo>
                    <a:pt x="136" y="280"/>
                  </a:lnTo>
                  <a:lnTo>
                    <a:pt x="152" y="280"/>
                  </a:lnTo>
                  <a:lnTo>
                    <a:pt x="152" y="288"/>
                  </a:lnTo>
                  <a:lnTo>
                    <a:pt x="160" y="296"/>
                  </a:lnTo>
                  <a:lnTo>
                    <a:pt x="176" y="288"/>
                  </a:lnTo>
                  <a:lnTo>
                    <a:pt x="184" y="256"/>
                  </a:lnTo>
                  <a:lnTo>
                    <a:pt x="184" y="224"/>
                  </a:lnTo>
                  <a:lnTo>
                    <a:pt x="200" y="224"/>
                  </a:lnTo>
                  <a:lnTo>
                    <a:pt x="200" y="216"/>
                  </a:lnTo>
                  <a:lnTo>
                    <a:pt x="200" y="200"/>
                  </a:lnTo>
                  <a:lnTo>
                    <a:pt x="216" y="216"/>
                  </a:lnTo>
                  <a:lnTo>
                    <a:pt x="232" y="192"/>
                  </a:lnTo>
                  <a:lnTo>
                    <a:pt x="216" y="176"/>
                  </a:lnTo>
                  <a:lnTo>
                    <a:pt x="216" y="168"/>
                  </a:lnTo>
                  <a:lnTo>
                    <a:pt x="232" y="160"/>
                  </a:lnTo>
                  <a:lnTo>
                    <a:pt x="224" y="136"/>
                  </a:lnTo>
                  <a:lnTo>
                    <a:pt x="216" y="128"/>
                  </a:lnTo>
                  <a:lnTo>
                    <a:pt x="240" y="136"/>
                  </a:lnTo>
                  <a:lnTo>
                    <a:pt x="240" y="104"/>
                  </a:lnTo>
                  <a:lnTo>
                    <a:pt x="216" y="120"/>
                  </a:lnTo>
                  <a:lnTo>
                    <a:pt x="240" y="80"/>
                  </a:lnTo>
                  <a:lnTo>
                    <a:pt x="200" y="56"/>
                  </a:lnTo>
                  <a:lnTo>
                    <a:pt x="176" y="56"/>
                  </a:lnTo>
                  <a:lnTo>
                    <a:pt x="160" y="72"/>
                  </a:lnTo>
                  <a:lnTo>
                    <a:pt x="152" y="48"/>
                  </a:lnTo>
                  <a:lnTo>
                    <a:pt x="160" y="40"/>
                  </a:lnTo>
                  <a:lnTo>
                    <a:pt x="184"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7" name="Freeform 37"/>
            <p:cNvSpPr>
              <a:spLocks/>
            </p:cNvSpPr>
            <p:nvPr/>
          </p:nvSpPr>
          <p:spPr bwMode="invGray">
            <a:xfrm>
              <a:off x="11568634" y="3536907"/>
              <a:ext cx="220689" cy="441867"/>
            </a:xfrm>
            <a:custGeom>
              <a:avLst/>
              <a:gdLst>
                <a:gd name="T0" fmla="*/ 2147483646 w 129"/>
                <a:gd name="T1" fmla="*/ 2147483646 h 257"/>
                <a:gd name="T2" fmla="*/ 2147483646 w 129"/>
                <a:gd name="T3" fmla="*/ 2147483646 h 257"/>
                <a:gd name="T4" fmla="*/ 2147483646 w 129"/>
                <a:gd name="T5" fmla="*/ 2147483646 h 257"/>
                <a:gd name="T6" fmla="*/ 2147483646 w 129"/>
                <a:gd name="T7" fmla="*/ 2147483646 h 257"/>
                <a:gd name="T8" fmla="*/ 2147483646 w 129"/>
                <a:gd name="T9" fmla="*/ 2147483646 h 257"/>
                <a:gd name="T10" fmla="*/ 2147483646 w 129"/>
                <a:gd name="T11" fmla="*/ 2147483646 h 257"/>
                <a:gd name="T12" fmla="*/ 2147483646 w 129"/>
                <a:gd name="T13" fmla="*/ 2147483646 h 257"/>
                <a:gd name="T14" fmla="*/ 2147483646 w 129"/>
                <a:gd name="T15" fmla="*/ 2147483646 h 257"/>
                <a:gd name="T16" fmla="*/ 2147483646 w 129"/>
                <a:gd name="T17" fmla="*/ 2147483646 h 257"/>
                <a:gd name="T18" fmla="*/ 2147483646 w 129"/>
                <a:gd name="T19" fmla="*/ 0 h 257"/>
                <a:gd name="T20" fmla="*/ 2147483646 w 129"/>
                <a:gd name="T21" fmla="*/ 2147483646 h 257"/>
                <a:gd name="T22" fmla="*/ 2147483646 w 129"/>
                <a:gd name="T23" fmla="*/ 2147483646 h 257"/>
                <a:gd name="T24" fmla="*/ 2147483646 w 129"/>
                <a:gd name="T25" fmla="*/ 2147483646 h 257"/>
                <a:gd name="T26" fmla="*/ 2147483646 w 129"/>
                <a:gd name="T27" fmla="*/ 2147483646 h 257"/>
                <a:gd name="T28" fmla="*/ 2147483646 w 129"/>
                <a:gd name="T29" fmla="*/ 2147483646 h 257"/>
                <a:gd name="T30" fmla="*/ 0 w 129"/>
                <a:gd name="T31" fmla="*/ 2147483646 h 257"/>
                <a:gd name="T32" fmla="*/ 2147483646 w 129"/>
                <a:gd name="T33" fmla="*/ 2147483646 h 257"/>
                <a:gd name="T34" fmla="*/ 2147483646 w 129"/>
                <a:gd name="T35" fmla="*/ 2147483646 h 257"/>
                <a:gd name="T36" fmla="*/ 2147483646 w 129"/>
                <a:gd name="T37" fmla="*/ 2147483646 h 2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9" h="257">
                  <a:moveTo>
                    <a:pt x="24" y="232"/>
                  </a:moveTo>
                  <a:lnTo>
                    <a:pt x="32" y="248"/>
                  </a:lnTo>
                  <a:lnTo>
                    <a:pt x="56" y="256"/>
                  </a:lnTo>
                  <a:lnTo>
                    <a:pt x="64" y="224"/>
                  </a:lnTo>
                  <a:lnTo>
                    <a:pt x="104" y="184"/>
                  </a:lnTo>
                  <a:lnTo>
                    <a:pt x="104" y="128"/>
                  </a:lnTo>
                  <a:lnTo>
                    <a:pt x="120" y="96"/>
                  </a:lnTo>
                  <a:lnTo>
                    <a:pt x="128" y="72"/>
                  </a:lnTo>
                  <a:lnTo>
                    <a:pt x="112" y="56"/>
                  </a:lnTo>
                  <a:lnTo>
                    <a:pt x="104" y="0"/>
                  </a:lnTo>
                  <a:lnTo>
                    <a:pt x="64" y="24"/>
                  </a:lnTo>
                  <a:lnTo>
                    <a:pt x="48" y="24"/>
                  </a:lnTo>
                  <a:lnTo>
                    <a:pt x="56" y="40"/>
                  </a:lnTo>
                  <a:lnTo>
                    <a:pt x="24" y="72"/>
                  </a:lnTo>
                  <a:lnTo>
                    <a:pt x="24" y="112"/>
                  </a:lnTo>
                  <a:lnTo>
                    <a:pt x="0" y="136"/>
                  </a:lnTo>
                  <a:lnTo>
                    <a:pt x="8" y="168"/>
                  </a:lnTo>
                  <a:lnTo>
                    <a:pt x="16" y="224"/>
                  </a:lnTo>
                  <a:lnTo>
                    <a:pt x="24" y="2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8" name="Freeform 13"/>
            <p:cNvSpPr>
              <a:spLocks/>
            </p:cNvSpPr>
            <p:nvPr/>
          </p:nvSpPr>
          <p:spPr bwMode="gray">
            <a:xfrm>
              <a:off x="11053689" y="1687553"/>
              <a:ext cx="59140" cy="69525"/>
            </a:xfrm>
            <a:custGeom>
              <a:avLst/>
              <a:gdLst>
                <a:gd name="T0" fmla="*/ 2147483646 w 33"/>
                <a:gd name="T1" fmla="*/ 2147483646 h 41"/>
                <a:gd name="T2" fmla="*/ 2147483646 w 33"/>
                <a:gd name="T3" fmla="*/ 2147483646 h 41"/>
                <a:gd name="T4" fmla="*/ 2147483646 w 33"/>
                <a:gd name="T5" fmla="*/ 2147483646 h 41"/>
                <a:gd name="T6" fmla="*/ 0 w 33"/>
                <a:gd name="T7" fmla="*/ 0 h 41"/>
                <a:gd name="T8" fmla="*/ 2147483646 w 33"/>
                <a:gd name="T9" fmla="*/ 2147483646 h 41"/>
                <a:gd name="T10" fmla="*/ 2147483646 w 33"/>
                <a:gd name="T11" fmla="*/ 2147483646 h 4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 h="41">
                  <a:moveTo>
                    <a:pt x="32" y="40"/>
                  </a:moveTo>
                  <a:lnTo>
                    <a:pt x="8" y="40"/>
                  </a:lnTo>
                  <a:lnTo>
                    <a:pt x="8" y="24"/>
                  </a:lnTo>
                  <a:lnTo>
                    <a:pt x="0" y="0"/>
                  </a:lnTo>
                  <a:lnTo>
                    <a:pt x="24" y="8"/>
                  </a:lnTo>
                  <a:lnTo>
                    <a:pt x="3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9" name="Freeform 11"/>
            <p:cNvSpPr>
              <a:spLocks/>
            </p:cNvSpPr>
            <p:nvPr/>
          </p:nvSpPr>
          <p:spPr bwMode="gray">
            <a:xfrm>
              <a:off x="10928203" y="1565497"/>
              <a:ext cx="196169" cy="219389"/>
            </a:xfrm>
            <a:custGeom>
              <a:avLst/>
              <a:gdLst>
                <a:gd name="T0" fmla="*/ 2147483646 w 113"/>
                <a:gd name="T1" fmla="*/ 2147483646 h 129"/>
                <a:gd name="T2" fmla="*/ 2147483646 w 113"/>
                <a:gd name="T3" fmla="*/ 2147483646 h 129"/>
                <a:gd name="T4" fmla="*/ 2147483646 w 113"/>
                <a:gd name="T5" fmla="*/ 2147483646 h 129"/>
                <a:gd name="T6" fmla="*/ 2147483646 w 113"/>
                <a:gd name="T7" fmla="*/ 2147483646 h 129"/>
                <a:gd name="T8" fmla="*/ 2147483646 w 113"/>
                <a:gd name="T9" fmla="*/ 0 h 129"/>
                <a:gd name="T10" fmla="*/ 2147483646 w 113"/>
                <a:gd name="T11" fmla="*/ 0 h 129"/>
                <a:gd name="T12" fmla="*/ 2147483646 w 113"/>
                <a:gd name="T13" fmla="*/ 2147483646 h 129"/>
                <a:gd name="T14" fmla="*/ 2147483646 w 113"/>
                <a:gd name="T15" fmla="*/ 2147483646 h 129"/>
                <a:gd name="T16" fmla="*/ 0 w 113"/>
                <a:gd name="T17" fmla="*/ 2147483646 h 129"/>
                <a:gd name="T18" fmla="*/ 0 w 113"/>
                <a:gd name="T19" fmla="*/ 2147483646 h 129"/>
                <a:gd name="T20" fmla="*/ 2147483646 w 113"/>
                <a:gd name="T21" fmla="*/ 2147483646 h 129"/>
                <a:gd name="T22" fmla="*/ 2147483646 w 113"/>
                <a:gd name="T23" fmla="*/ 2147483646 h 129"/>
                <a:gd name="T24" fmla="*/ 2147483646 w 113"/>
                <a:gd name="T25" fmla="*/ 2147483646 h 129"/>
                <a:gd name="T26" fmla="*/ 2147483646 w 113"/>
                <a:gd name="T27" fmla="*/ 2147483646 h 129"/>
                <a:gd name="T28" fmla="*/ 2147483646 w 113"/>
                <a:gd name="T29" fmla="*/ 2147483646 h 129"/>
                <a:gd name="T30" fmla="*/ 2147483646 w 113"/>
                <a:gd name="T31" fmla="*/ 2147483646 h 129"/>
                <a:gd name="T32" fmla="*/ 2147483646 w 113"/>
                <a:gd name="T33" fmla="*/ 2147483646 h 1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13" h="129">
                  <a:moveTo>
                    <a:pt x="112" y="64"/>
                  </a:moveTo>
                  <a:lnTo>
                    <a:pt x="96" y="40"/>
                  </a:lnTo>
                  <a:lnTo>
                    <a:pt x="112" y="16"/>
                  </a:lnTo>
                  <a:lnTo>
                    <a:pt x="80" y="16"/>
                  </a:lnTo>
                  <a:lnTo>
                    <a:pt x="72" y="0"/>
                  </a:lnTo>
                  <a:lnTo>
                    <a:pt x="56" y="0"/>
                  </a:lnTo>
                  <a:lnTo>
                    <a:pt x="48" y="32"/>
                  </a:lnTo>
                  <a:lnTo>
                    <a:pt x="32" y="32"/>
                  </a:lnTo>
                  <a:lnTo>
                    <a:pt x="0" y="88"/>
                  </a:lnTo>
                  <a:lnTo>
                    <a:pt x="0" y="120"/>
                  </a:lnTo>
                  <a:lnTo>
                    <a:pt x="32" y="120"/>
                  </a:lnTo>
                  <a:lnTo>
                    <a:pt x="48" y="128"/>
                  </a:lnTo>
                  <a:lnTo>
                    <a:pt x="80" y="112"/>
                  </a:lnTo>
                  <a:lnTo>
                    <a:pt x="80" y="96"/>
                  </a:lnTo>
                  <a:lnTo>
                    <a:pt x="72" y="80"/>
                  </a:lnTo>
                  <a:lnTo>
                    <a:pt x="96" y="80"/>
                  </a:lnTo>
                  <a:lnTo>
                    <a:pt x="112" y="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70" name="Freeform 12"/>
            <p:cNvSpPr>
              <a:spLocks/>
            </p:cNvSpPr>
            <p:nvPr/>
          </p:nvSpPr>
          <p:spPr bwMode="gray">
            <a:xfrm>
              <a:off x="11053690" y="1673645"/>
              <a:ext cx="154340" cy="207028"/>
            </a:xfrm>
            <a:custGeom>
              <a:avLst/>
              <a:gdLst>
                <a:gd name="T0" fmla="*/ 2147483646 w 89"/>
                <a:gd name="T1" fmla="*/ 2147483646 h 121"/>
                <a:gd name="T2" fmla="*/ 2147483646 w 89"/>
                <a:gd name="T3" fmla="*/ 2147483646 h 121"/>
                <a:gd name="T4" fmla="*/ 2147483646 w 89"/>
                <a:gd name="T5" fmla="*/ 2147483646 h 121"/>
                <a:gd name="T6" fmla="*/ 2147483646 w 89"/>
                <a:gd name="T7" fmla="*/ 2147483646 h 121"/>
                <a:gd name="T8" fmla="*/ 2147483646 w 89"/>
                <a:gd name="T9" fmla="*/ 0 h 121"/>
                <a:gd name="T10" fmla="*/ 2147483646 w 89"/>
                <a:gd name="T11" fmla="*/ 2147483646 h 121"/>
                <a:gd name="T12" fmla="*/ 2147483646 w 89"/>
                <a:gd name="T13" fmla="*/ 2147483646 h 121"/>
                <a:gd name="T14" fmla="*/ 2147483646 w 89"/>
                <a:gd name="T15" fmla="*/ 2147483646 h 121"/>
                <a:gd name="T16" fmla="*/ 0 w 89"/>
                <a:gd name="T17" fmla="*/ 2147483646 h 121"/>
                <a:gd name="T18" fmla="*/ 2147483646 w 89"/>
                <a:gd name="T19" fmla="*/ 2147483646 h 121"/>
                <a:gd name="T20" fmla="*/ 2147483646 w 89"/>
                <a:gd name="T21" fmla="*/ 2147483646 h 121"/>
                <a:gd name="T22" fmla="*/ 2147483646 w 89"/>
                <a:gd name="T23" fmla="*/ 2147483646 h 121"/>
                <a:gd name="T24" fmla="*/ 2147483646 w 89"/>
                <a:gd name="T25" fmla="*/ 2147483646 h 1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9" h="121">
                  <a:moveTo>
                    <a:pt x="88" y="80"/>
                  </a:moveTo>
                  <a:lnTo>
                    <a:pt x="80" y="56"/>
                  </a:lnTo>
                  <a:lnTo>
                    <a:pt x="56" y="40"/>
                  </a:lnTo>
                  <a:lnTo>
                    <a:pt x="48" y="8"/>
                  </a:lnTo>
                  <a:lnTo>
                    <a:pt x="32" y="0"/>
                  </a:lnTo>
                  <a:lnTo>
                    <a:pt x="24" y="8"/>
                  </a:lnTo>
                  <a:lnTo>
                    <a:pt x="32" y="48"/>
                  </a:lnTo>
                  <a:lnTo>
                    <a:pt x="8" y="48"/>
                  </a:lnTo>
                  <a:lnTo>
                    <a:pt x="0" y="112"/>
                  </a:lnTo>
                  <a:lnTo>
                    <a:pt x="16" y="120"/>
                  </a:lnTo>
                  <a:lnTo>
                    <a:pt x="56" y="112"/>
                  </a:lnTo>
                  <a:lnTo>
                    <a:pt x="56" y="80"/>
                  </a:lnTo>
                  <a:lnTo>
                    <a:pt x="88"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71" name="Freeform 16"/>
            <p:cNvSpPr>
              <a:spLocks/>
            </p:cNvSpPr>
            <p:nvPr/>
          </p:nvSpPr>
          <p:spPr bwMode="invGray">
            <a:xfrm>
              <a:off x="11581607" y="2770584"/>
              <a:ext cx="111066" cy="94246"/>
            </a:xfrm>
            <a:custGeom>
              <a:avLst/>
              <a:gdLst>
                <a:gd name="T0" fmla="*/ 2147483646 w 65"/>
                <a:gd name="T1" fmla="*/ 0 h 57"/>
                <a:gd name="T2" fmla="*/ 0 w 65"/>
                <a:gd name="T3" fmla="*/ 2147483646 h 57"/>
                <a:gd name="T4" fmla="*/ 2147483646 w 65"/>
                <a:gd name="T5" fmla="*/ 2147483646 h 57"/>
                <a:gd name="T6" fmla="*/ 2147483646 w 65"/>
                <a:gd name="T7" fmla="*/ 2147483646 h 57"/>
                <a:gd name="T8" fmla="*/ 2147483646 w 65"/>
                <a:gd name="T9" fmla="*/ 2147483646 h 57"/>
                <a:gd name="T10" fmla="*/ 2147483646 w 65"/>
                <a:gd name="T11" fmla="*/ 0 h 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5" h="57">
                  <a:moveTo>
                    <a:pt x="24" y="0"/>
                  </a:moveTo>
                  <a:lnTo>
                    <a:pt x="0" y="40"/>
                  </a:lnTo>
                  <a:lnTo>
                    <a:pt x="24" y="56"/>
                  </a:lnTo>
                  <a:lnTo>
                    <a:pt x="64" y="40"/>
                  </a:lnTo>
                  <a:lnTo>
                    <a:pt x="64" y="24"/>
                  </a:lnTo>
                  <a:lnTo>
                    <a:pt x="24"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grpSp>
    </p:spTree>
    <p:extLst>
      <p:ext uri="{BB962C8B-B14F-4D97-AF65-F5344CB8AC3E}">
        <p14:creationId xmlns:p14="http://schemas.microsoft.com/office/powerpoint/2010/main" val="15597819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节标题">
    <p:spTree>
      <p:nvGrpSpPr>
        <p:cNvPr id="1" name=""/>
        <p:cNvGrpSpPr/>
        <p:nvPr/>
      </p:nvGrpSpPr>
      <p:grpSpPr>
        <a:xfrm>
          <a:off x="0" y="0"/>
          <a:ext cx="0" cy="0"/>
          <a:chOff x="0" y="0"/>
          <a:chExt cx="0" cy="0"/>
        </a:xfrm>
      </p:grpSpPr>
      <p:grpSp>
        <p:nvGrpSpPr>
          <p:cNvPr id="4" name="组合 3"/>
          <p:cNvGrpSpPr/>
          <p:nvPr/>
        </p:nvGrpSpPr>
        <p:grpSpPr>
          <a:xfrm>
            <a:off x="2896319" y="1046622"/>
            <a:ext cx="5567081" cy="4764756"/>
            <a:chOff x="6972300" y="-120090"/>
            <a:chExt cx="5567081" cy="4764756"/>
          </a:xfrm>
        </p:grpSpPr>
        <p:sp>
          <p:nvSpPr>
            <p:cNvPr id="5" name="任意多边形 4"/>
            <p:cNvSpPr>
              <a:spLocks/>
            </p:cNvSpPr>
            <p:nvPr/>
          </p:nvSpPr>
          <p:spPr bwMode="gray">
            <a:xfrm>
              <a:off x="9114256" y="2415368"/>
              <a:ext cx="1308042" cy="1075443"/>
            </a:xfrm>
            <a:custGeom>
              <a:avLst/>
              <a:gdLst>
                <a:gd name="connsiteX0" fmla="*/ 1597670 w 5621432"/>
                <a:gd name="connsiteY0" fmla="*/ 4265814 h 4315196"/>
                <a:gd name="connsiteX1" fmla="*/ 1601110 w 5621432"/>
                <a:gd name="connsiteY1" fmla="*/ 4267402 h 4315196"/>
                <a:gd name="connsiteX2" fmla="*/ 1601110 w 5621432"/>
                <a:gd name="connsiteY2" fmla="*/ 4315196 h 4315196"/>
                <a:gd name="connsiteX3" fmla="*/ 1597670 w 5621432"/>
                <a:gd name="connsiteY3" fmla="*/ 4315196 h 4315196"/>
                <a:gd name="connsiteX4" fmla="*/ 1479324 w 5621432"/>
                <a:gd name="connsiteY4" fmla="*/ 3933314 h 4315196"/>
                <a:gd name="connsiteX5" fmla="*/ 1482764 w 5621432"/>
                <a:gd name="connsiteY5" fmla="*/ 3939665 h 4315196"/>
                <a:gd name="connsiteX6" fmla="*/ 1482764 w 5621432"/>
                <a:gd name="connsiteY6" fmla="*/ 4207538 h 4315196"/>
                <a:gd name="connsiteX7" fmla="*/ 1479324 w 5621432"/>
                <a:gd name="connsiteY7" fmla="*/ 4205951 h 4315196"/>
                <a:gd name="connsiteX8" fmla="*/ 3551353 w 5621432"/>
                <a:gd name="connsiteY8" fmla="*/ 3386610 h 4315196"/>
                <a:gd name="connsiteX9" fmla="*/ 3727897 w 5621432"/>
                <a:gd name="connsiteY9" fmla="*/ 3386610 h 4315196"/>
                <a:gd name="connsiteX10" fmla="*/ 3729746 w 5621432"/>
                <a:gd name="connsiteY10" fmla="*/ 3393438 h 4315196"/>
                <a:gd name="connsiteX11" fmla="*/ 3553818 w 5621432"/>
                <a:gd name="connsiteY11" fmla="*/ 3393438 h 4315196"/>
                <a:gd name="connsiteX12" fmla="*/ 1005046 w 5621432"/>
                <a:gd name="connsiteY12" fmla="*/ 3223568 h 4315196"/>
                <a:gd name="connsiteX13" fmla="*/ 1009381 w 5621432"/>
                <a:gd name="connsiteY13" fmla="*/ 3229570 h 4315196"/>
                <a:gd name="connsiteX14" fmla="*/ 951103 w 5621432"/>
                <a:gd name="connsiteY14" fmla="*/ 3283367 h 4315196"/>
                <a:gd name="connsiteX15" fmla="*/ 946768 w 5621432"/>
                <a:gd name="connsiteY15" fmla="*/ 3277364 h 4315196"/>
                <a:gd name="connsiteX16" fmla="*/ 2899475 w 5621432"/>
                <a:gd name="connsiteY16" fmla="*/ 3120324 h 4315196"/>
                <a:gd name="connsiteX17" fmla="*/ 2902915 w 5621432"/>
                <a:gd name="connsiteY17" fmla="*/ 3120324 h 4315196"/>
                <a:gd name="connsiteX18" fmla="*/ 2902915 w 5621432"/>
                <a:gd name="connsiteY18" fmla="*/ 3443350 h 4315196"/>
                <a:gd name="connsiteX19" fmla="*/ 2899475 w 5621432"/>
                <a:gd name="connsiteY19" fmla="*/ 3441233 h 4315196"/>
                <a:gd name="connsiteX20" fmla="*/ 532481 w 5621432"/>
                <a:gd name="connsiteY20" fmla="*/ 1695265 h 4315196"/>
                <a:gd name="connsiteX21" fmla="*/ 535997 w 5621432"/>
                <a:gd name="connsiteY21" fmla="*/ 1700133 h 4315196"/>
                <a:gd name="connsiteX22" fmla="*/ 477156 w 5621432"/>
                <a:gd name="connsiteY22" fmla="*/ 3221001 h 4315196"/>
                <a:gd name="connsiteX23" fmla="*/ 473384 w 5621432"/>
                <a:gd name="connsiteY23" fmla="*/ 3222742 h 4315196"/>
                <a:gd name="connsiteX24" fmla="*/ 531945 w 5621432"/>
                <a:gd name="connsiteY24" fmla="*/ 1475097 h 4315196"/>
                <a:gd name="connsiteX25" fmla="*/ 535997 w 5621432"/>
                <a:gd name="connsiteY25" fmla="*/ 1481642 h 4315196"/>
                <a:gd name="connsiteX26" fmla="*/ 418770 w 5621432"/>
                <a:gd name="connsiteY26" fmla="*/ 1535749 h 4315196"/>
                <a:gd name="connsiteX27" fmla="*/ 414211 w 5621432"/>
                <a:gd name="connsiteY27" fmla="*/ 1529437 h 4315196"/>
                <a:gd name="connsiteX28" fmla="*/ 295865 w 5621432"/>
                <a:gd name="connsiteY28" fmla="*/ 932240 h 4315196"/>
                <a:gd name="connsiteX29" fmla="*/ 299305 w 5621432"/>
                <a:gd name="connsiteY29" fmla="*/ 935415 h 4315196"/>
                <a:gd name="connsiteX30" fmla="*/ 299305 w 5621432"/>
                <a:gd name="connsiteY30" fmla="*/ 1098012 h 4315196"/>
                <a:gd name="connsiteX31" fmla="*/ 295865 w 5621432"/>
                <a:gd name="connsiteY31" fmla="*/ 1092455 h 4315196"/>
                <a:gd name="connsiteX32" fmla="*/ 3668724 w 5621432"/>
                <a:gd name="connsiteY32" fmla="*/ 873964 h 4315196"/>
                <a:gd name="connsiteX33" fmla="*/ 3787070 w 5621432"/>
                <a:gd name="connsiteY33" fmla="*/ 928587 h 4315196"/>
                <a:gd name="connsiteX34" fmla="*/ 3846243 w 5621432"/>
                <a:gd name="connsiteY34" fmla="*/ 1037832 h 4315196"/>
                <a:gd name="connsiteX35" fmla="*/ 4082934 w 5621432"/>
                <a:gd name="connsiteY35" fmla="*/ 983209 h 4315196"/>
                <a:gd name="connsiteX36" fmla="*/ 4378799 w 5621432"/>
                <a:gd name="connsiteY36" fmla="*/ 1201700 h 4315196"/>
                <a:gd name="connsiteX37" fmla="*/ 4615491 w 5621432"/>
                <a:gd name="connsiteY37" fmla="*/ 1256323 h 4315196"/>
                <a:gd name="connsiteX38" fmla="*/ 4852183 w 5621432"/>
                <a:gd name="connsiteY38" fmla="*/ 1310946 h 4315196"/>
                <a:gd name="connsiteX39" fmla="*/ 5207221 w 5621432"/>
                <a:gd name="connsiteY39" fmla="*/ 1529437 h 4315196"/>
                <a:gd name="connsiteX40" fmla="*/ 5384740 w 5621432"/>
                <a:gd name="connsiteY40" fmla="*/ 1584060 h 4315196"/>
                <a:gd name="connsiteX41" fmla="*/ 5621432 w 5621432"/>
                <a:gd name="connsiteY41" fmla="*/ 1747928 h 4315196"/>
                <a:gd name="connsiteX42" fmla="*/ 5621432 w 5621432"/>
                <a:gd name="connsiteY42" fmla="*/ 2021041 h 4315196"/>
                <a:gd name="connsiteX43" fmla="*/ 5503086 w 5621432"/>
                <a:gd name="connsiteY43" fmla="*/ 2021041 h 4315196"/>
                <a:gd name="connsiteX44" fmla="*/ 5266394 w 5621432"/>
                <a:gd name="connsiteY44" fmla="*/ 2130287 h 4315196"/>
                <a:gd name="connsiteX45" fmla="*/ 4911356 w 5621432"/>
                <a:gd name="connsiteY45" fmla="*/ 2130287 h 4315196"/>
                <a:gd name="connsiteX46" fmla="*/ 4793010 w 5621432"/>
                <a:gd name="connsiteY46" fmla="*/ 2239532 h 4315196"/>
                <a:gd name="connsiteX47" fmla="*/ 4793010 w 5621432"/>
                <a:gd name="connsiteY47" fmla="*/ 2294155 h 4315196"/>
                <a:gd name="connsiteX48" fmla="*/ 4852183 w 5621432"/>
                <a:gd name="connsiteY48" fmla="*/ 2403401 h 4315196"/>
                <a:gd name="connsiteX49" fmla="*/ 4852183 w 5621432"/>
                <a:gd name="connsiteY49" fmla="*/ 2458023 h 4315196"/>
                <a:gd name="connsiteX50" fmla="*/ 4793010 w 5621432"/>
                <a:gd name="connsiteY50" fmla="*/ 2567269 h 4315196"/>
                <a:gd name="connsiteX51" fmla="*/ 4852183 w 5621432"/>
                <a:gd name="connsiteY51" fmla="*/ 2567269 h 4315196"/>
                <a:gd name="connsiteX52" fmla="*/ 5148048 w 5621432"/>
                <a:gd name="connsiteY52" fmla="*/ 2895005 h 4315196"/>
                <a:gd name="connsiteX53" fmla="*/ 5207221 w 5621432"/>
                <a:gd name="connsiteY53" fmla="*/ 3113496 h 4315196"/>
                <a:gd name="connsiteX54" fmla="*/ 5148048 w 5621432"/>
                <a:gd name="connsiteY54" fmla="*/ 3277364 h 4315196"/>
                <a:gd name="connsiteX55" fmla="*/ 5148048 w 5621432"/>
                <a:gd name="connsiteY55" fmla="*/ 3331987 h 4315196"/>
                <a:gd name="connsiteX56" fmla="*/ 5088875 w 5621432"/>
                <a:gd name="connsiteY56" fmla="*/ 3441233 h 4315196"/>
                <a:gd name="connsiteX57" fmla="*/ 4970529 w 5621432"/>
                <a:gd name="connsiteY57" fmla="*/ 3441233 h 4315196"/>
                <a:gd name="connsiteX58" fmla="*/ 4911356 w 5621432"/>
                <a:gd name="connsiteY58" fmla="*/ 3331987 h 4315196"/>
                <a:gd name="connsiteX59" fmla="*/ 4852183 w 5621432"/>
                <a:gd name="connsiteY59" fmla="*/ 3331987 h 4315196"/>
                <a:gd name="connsiteX60" fmla="*/ 4674664 w 5621432"/>
                <a:gd name="connsiteY60" fmla="*/ 2949628 h 4315196"/>
                <a:gd name="connsiteX61" fmla="*/ 4497145 w 5621432"/>
                <a:gd name="connsiteY61" fmla="*/ 2949628 h 4315196"/>
                <a:gd name="connsiteX62" fmla="*/ 4378799 w 5621432"/>
                <a:gd name="connsiteY62" fmla="*/ 2840382 h 4315196"/>
                <a:gd name="connsiteX63" fmla="*/ 4319626 w 5621432"/>
                <a:gd name="connsiteY63" fmla="*/ 2895005 h 4315196"/>
                <a:gd name="connsiteX64" fmla="*/ 4260454 w 5621432"/>
                <a:gd name="connsiteY64" fmla="*/ 3113496 h 4315196"/>
                <a:gd name="connsiteX65" fmla="*/ 4082934 w 5621432"/>
                <a:gd name="connsiteY65" fmla="*/ 3004251 h 4315196"/>
                <a:gd name="connsiteX66" fmla="*/ 4082934 w 5621432"/>
                <a:gd name="connsiteY66" fmla="*/ 3168119 h 4315196"/>
                <a:gd name="connsiteX67" fmla="*/ 3964589 w 5621432"/>
                <a:gd name="connsiteY67" fmla="*/ 3222742 h 4315196"/>
                <a:gd name="connsiteX68" fmla="*/ 3905416 w 5621432"/>
                <a:gd name="connsiteY68" fmla="*/ 3168119 h 4315196"/>
                <a:gd name="connsiteX69" fmla="*/ 3787070 w 5621432"/>
                <a:gd name="connsiteY69" fmla="*/ 3168119 h 4315196"/>
                <a:gd name="connsiteX70" fmla="*/ 3734248 w 5621432"/>
                <a:gd name="connsiteY70" fmla="*/ 3151866 h 4315196"/>
                <a:gd name="connsiteX71" fmla="*/ 3723828 w 5621432"/>
                <a:gd name="connsiteY71" fmla="*/ 3131027 h 4315196"/>
                <a:gd name="connsiteX72" fmla="*/ 3638103 w 5621432"/>
                <a:gd name="connsiteY72" fmla="*/ 3035777 h 4315196"/>
                <a:gd name="connsiteX73" fmla="*/ 3561903 w 5621432"/>
                <a:gd name="connsiteY73" fmla="*/ 3073877 h 4315196"/>
                <a:gd name="connsiteX74" fmla="*/ 3495228 w 5621432"/>
                <a:gd name="connsiteY74" fmla="*/ 2997677 h 4315196"/>
                <a:gd name="connsiteX75" fmla="*/ 3438078 w 5621432"/>
                <a:gd name="connsiteY75" fmla="*/ 2892902 h 4315196"/>
                <a:gd name="connsiteX76" fmla="*/ 3323778 w 5621432"/>
                <a:gd name="connsiteY76" fmla="*/ 2854802 h 4315196"/>
                <a:gd name="connsiteX77" fmla="*/ 3285678 w 5621432"/>
                <a:gd name="connsiteY77" fmla="*/ 2778602 h 4315196"/>
                <a:gd name="connsiteX78" fmla="*/ 3266628 w 5621432"/>
                <a:gd name="connsiteY78" fmla="*/ 2673827 h 4315196"/>
                <a:gd name="connsiteX79" fmla="*/ 3342828 w 5621432"/>
                <a:gd name="connsiteY79" fmla="*/ 2607152 h 4315196"/>
                <a:gd name="connsiteX80" fmla="*/ 3457128 w 5621432"/>
                <a:gd name="connsiteY80" fmla="*/ 2530952 h 4315196"/>
                <a:gd name="connsiteX81" fmla="*/ 3428553 w 5621432"/>
                <a:gd name="connsiteY81" fmla="*/ 2435702 h 4315196"/>
                <a:gd name="connsiteX82" fmla="*/ 3352353 w 5621432"/>
                <a:gd name="connsiteY82" fmla="*/ 2349977 h 4315196"/>
                <a:gd name="connsiteX83" fmla="*/ 3466653 w 5621432"/>
                <a:gd name="connsiteY83" fmla="*/ 2302352 h 4315196"/>
                <a:gd name="connsiteX84" fmla="*/ 3466653 w 5621432"/>
                <a:gd name="connsiteY84" fmla="*/ 2254727 h 4315196"/>
                <a:gd name="connsiteX85" fmla="*/ 3580953 w 5621432"/>
                <a:gd name="connsiteY85" fmla="*/ 2235677 h 4315196"/>
                <a:gd name="connsiteX86" fmla="*/ 3733353 w 5621432"/>
                <a:gd name="connsiteY86" fmla="*/ 2340452 h 4315196"/>
                <a:gd name="connsiteX87" fmla="*/ 3800028 w 5621432"/>
                <a:gd name="connsiteY87" fmla="*/ 2330927 h 4315196"/>
                <a:gd name="connsiteX88" fmla="*/ 3923853 w 5621432"/>
                <a:gd name="connsiteY88" fmla="*/ 2283302 h 4315196"/>
                <a:gd name="connsiteX89" fmla="*/ 3961953 w 5621432"/>
                <a:gd name="connsiteY89" fmla="*/ 2369027 h 4315196"/>
                <a:gd name="connsiteX90" fmla="*/ 4038153 w 5621432"/>
                <a:gd name="connsiteY90" fmla="*/ 2426177 h 4315196"/>
                <a:gd name="connsiteX91" fmla="*/ 4123878 w 5621432"/>
                <a:gd name="connsiteY91" fmla="*/ 2407127 h 4315196"/>
                <a:gd name="connsiteX92" fmla="*/ 4200078 w 5621432"/>
                <a:gd name="connsiteY92" fmla="*/ 2340452 h 4315196"/>
                <a:gd name="connsiteX93" fmla="*/ 4247703 w 5621432"/>
                <a:gd name="connsiteY93" fmla="*/ 2216627 h 4315196"/>
                <a:gd name="connsiteX94" fmla="*/ 4285803 w 5621432"/>
                <a:gd name="connsiteY94" fmla="*/ 2149952 h 4315196"/>
                <a:gd name="connsiteX95" fmla="*/ 4257228 w 5621432"/>
                <a:gd name="connsiteY95" fmla="*/ 2092802 h 4315196"/>
                <a:gd name="connsiteX96" fmla="*/ 4304853 w 5621432"/>
                <a:gd name="connsiteY96" fmla="*/ 2016602 h 4315196"/>
                <a:gd name="connsiteX97" fmla="*/ 4371528 w 5621432"/>
                <a:gd name="connsiteY97" fmla="*/ 2026127 h 4315196"/>
                <a:gd name="connsiteX98" fmla="*/ 4447728 w 5621432"/>
                <a:gd name="connsiteY98" fmla="*/ 1988027 h 4315196"/>
                <a:gd name="connsiteX99" fmla="*/ 4495353 w 5621432"/>
                <a:gd name="connsiteY99" fmla="*/ 2035652 h 4315196"/>
                <a:gd name="connsiteX100" fmla="*/ 4533453 w 5621432"/>
                <a:gd name="connsiteY100" fmla="*/ 2016602 h 4315196"/>
                <a:gd name="connsiteX101" fmla="*/ 4523928 w 5621432"/>
                <a:gd name="connsiteY101" fmla="*/ 1959452 h 4315196"/>
                <a:gd name="connsiteX102" fmla="*/ 4562028 w 5621432"/>
                <a:gd name="connsiteY102" fmla="*/ 1911827 h 4315196"/>
                <a:gd name="connsiteX103" fmla="*/ 4562028 w 5621432"/>
                <a:gd name="connsiteY103" fmla="*/ 1835627 h 4315196"/>
                <a:gd name="connsiteX104" fmla="*/ 4619178 w 5621432"/>
                <a:gd name="connsiteY104" fmla="*/ 1788002 h 4315196"/>
                <a:gd name="connsiteX105" fmla="*/ 4600128 w 5621432"/>
                <a:gd name="connsiteY105" fmla="*/ 1759427 h 4315196"/>
                <a:gd name="connsiteX106" fmla="*/ 4657278 w 5621432"/>
                <a:gd name="connsiteY106" fmla="*/ 1711802 h 4315196"/>
                <a:gd name="connsiteX107" fmla="*/ 4666803 w 5621432"/>
                <a:gd name="connsiteY107" fmla="*/ 1673702 h 4315196"/>
                <a:gd name="connsiteX108" fmla="*/ 4733478 w 5621432"/>
                <a:gd name="connsiteY108" fmla="*/ 1664177 h 4315196"/>
                <a:gd name="connsiteX109" fmla="*/ 4771578 w 5621432"/>
                <a:gd name="connsiteY109" fmla="*/ 1635602 h 4315196"/>
                <a:gd name="connsiteX110" fmla="*/ 4819203 w 5621432"/>
                <a:gd name="connsiteY110" fmla="*/ 1587977 h 4315196"/>
                <a:gd name="connsiteX111" fmla="*/ 4800153 w 5621432"/>
                <a:gd name="connsiteY111" fmla="*/ 1559402 h 4315196"/>
                <a:gd name="connsiteX112" fmla="*/ 4723953 w 5621432"/>
                <a:gd name="connsiteY112" fmla="*/ 1483202 h 4315196"/>
                <a:gd name="connsiteX113" fmla="*/ 4685853 w 5621432"/>
                <a:gd name="connsiteY113" fmla="*/ 1435577 h 4315196"/>
                <a:gd name="connsiteX114" fmla="*/ 4723953 w 5621432"/>
                <a:gd name="connsiteY114" fmla="*/ 1416527 h 4315196"/>
                <a:gd name="connsiteX115" fmla="*/ 4733478 w 5621432"/>
                <a:gd name="connsiteY115" fmla="*/ 1378427 h 4315196"/>
                <a:gd name="connsiteX116" fmla="*/ 4762053 w 5621432"/>
                <a:gd name="connsiteY116" fmla="*/ 1321277 h 4315196"/>
                <a:gd name="connsiteX117" fmla="*/ 4883954 w 5621432"/>
                <a:gd name="connsiteY117" fmla="*/ 1335209 h 4315196"/>
                <a:gd name="connsiteX118" fmla="*/ 4855623 w 5621432"/>
                <a:gd name="connsiteY118" fmla="*/ 1317774 h 4315196"/>
                <a:gd name="connsiteX119" fmla="*/ 4618931 w 5621432"/>
                <a:gd name="connsiteY119" fmla="*/ 1263151 h 4315196"/>
                <a:gd name="connsiteX120" fmla="*/ 4382239 w 5621432"/>
                <a:gd name="connsiteY120" fmla="*/ 1208528 h 4315196"/>
                <a:gd name="connsiteX121" fmla="*/ 4086374 w 5621432"/>
                <a:gd name="connsiteY121" fmla="*/ 990037 h 4315196"/>
                <a:gd name="connsiteX122" fmla="*/ 3849683 w 5621432"/>
                <a:gd name="connsiteY122" fmla="*/ 1044660 h 4315196"/>
                <a:gd name="connsiteX123" fmla="*/ 3790510 w 5621432"/>
                <a:gd name="connsiteY123" fmla="*/ 935415 h 4315196"/>
                <a:gd name="connsiteX124" fmla="*/ 3672164 w 5621432"/>
                <a:gd name="connsiteY124" fmla="*/ 880792 h 4315196"/>
                <a:gd name="connsiteX125" fmla="*/ 3494645 w 5621432"/>
                <a:gd name="connsiteY125" fmla="*/ 1099283 h 4315196"/>
                <a:gd name="connsiteX126" fmla="*/ 3198780 w 5621432"/>
                <a:gd name="connsiteY126" fmla="*/ 1044660 h 4315196"/>
                <a:gd name="connsiteX127" fmla="*/ 3080434 w 5621432"/>
                <a:gd name="connsiteY127" fmla="*/ 935415 h 4315196"/>
                <a:gd name="connsiteX128" fmla="*/ 3078456 w 5621432"/>
                <a:gd name="connsiteY128" fmla="*/ 929936 h 4315196"/>
                <a:gd name="connsiteX129" fmla="*/ 3195340 w 5621432"/>
                <a:gd name="connsiteY129" fmla="*/ 1037832 h 4315196"/>
                <a:gd name="connsiteX130" fmla="*/ 3491205 w 5621432"/>
                <a:gd name="connsiteY130" fmla="*/ 1092455 h 4315196"/>
                <a:gd name="connsiteX131" fmla="*/ 2545655 w 5621432"/>
                <a:gd name="connsiteY131" fmla="*/ 328411 h 4315196"/>
                <a:gd name="connsiteX132" fmla="*/ 2840302 w 5621432"/>
                <a:gd name="connsiteY132" fmla="*/ 491605 h 4315196"/>
                <a:gd name="connsiteX133" fmla="*/ 2958648 w 5621432"/>
                <a:gd name="connsiteY133" fmla="*/ 491605 h 4315196"/>
                <a:gd name="connsiteX134" fmla="*/ 2958648 w 5621432"/>
                <a:gd name="connsiteY134" fmla="*/ 498433 h 4315196"/>
                <a:gd name="connsiteX135" fmla="*/ 2843742 w 5621432"/>
                <a:gd name="connsiteY135" fmla="*/ 498433 h 4315196"/>
                <a:gd name="connsiteX136" fmla="*/ 2547877 w 5621432"/>
                <a:gd name="connsiteY136" fmla="*/ 334565 h 4315196"/>
                <a:gd name="connsiteX137" fmla="*/ 177347 w 5621432"/>
                <a:gd name="connsiteY137" fmla="*/ 327896 h 4315196"/>
                <a:gd name="connsiteX138" fmla="*/ 180959 w 5621432"/>
                <a:gd name="connsiteY138" fmla="*/ 334565 h 4315196"/>
                <a:gd name="connsiteX139" fmla="*/ 62613 w 5621432"/>
                <a:gd name="connsiteY139" fmla="*/ 443810 h 4315196"/>
                <a:gd name="connsiteX140" fmla="*/ 3440 w 5621432"/>
                <a:gd name="connsiteY140" fmla="*/ 662301 h 4315196"/>
                <a:gd name="connsiteX141" fmla="*/ 3440 w 5621432"/>
                <a:gd name="connsiteY141" fmla="*/ 711683 h 4315196"/>
                <a:gd name="connsiteX142" fmla="*/ 0 w 5621432"/>
                <a:gd name="connsiteY142" fmla="*/ 710096 h 4315196"/>
                <a:gd name="connsiteX143" fmla="*/ 0 w 5621432"/>
                <a:gd name="connsiteY143" fmla="*/ 655473 h 4315196"/>
                <a:gd name="connsiteX144" fmla="*/ 59173 w 5621432"/>
                <a:gd name="connsiteY144" fmla="*/ 436982 h 4315196"/>
                <a:gd name="connsiteX145" fmla="*/ 2485265 w 5621432"/>
                <a:gd name="connsiteY145" fmla="*/ 163868 h 4315196"/>
                <a:gd name="connsiteX146" fmla="*/ 2487869 w 5621432"/>
                <a:gd name="connsiteY146" fmla="*/ 171082 h 4315196"/>
                <a:gd name="connsiteX147" fmla="*/ 2370359 w 5621432"/>
                <a:gd name="connsiteY147" fmla="*/ 225319 h 4315196"/>
                <a:gd name="connsiteX148" fmla="*/ 2192840 w 5621432"/>
                <a:gd name="connsiteY148" fmla="*/ 225319 h 4315196"/>
                <a:gd name="connsiteX149" fmla="*/ 2192840 w 5621432"/>
                <a:gd name="connsiteY149" fmla="*/ 279942 h 4315196"/>
                <a:gd name="connsiteX150" fmla="*/ 2252013 w 5621432"/>
                <a:gd name="connsiteY150" fmla="*/ 498433 h 4315196"/>
                <a:gd name="connsiteX151" fmla="*/ 2133667 w 5621432"/>
                <a:gd name="connsiteY151" fmla="*/ 662301 h 4315196"/>
                <a:gd name="connsiteX152" fmla="*/ 1896975 w 5621432"/>
                <a:gd name="connsiteY152" fmla="*/ 607678 h 4315196"/>
                <a:gd name="connsiteX153" fmla="*/ 1660283 w 5621432"/>
                <a:gd name="connsiteY153" fmla="*/ 662301 h 4315196"/>
                <a:gd name="connsiteX154" fmla="*/ 1601110 w 5621432"/>
                <a:gd name="connsiteY154" fmla="*/ 880792 h 4315196"/>
                <a:gd name="connsiteX155" fmla="*/ 1305245 w 5621432"/>
                <a:gd name="connsiteY155" fmla="*/ 880792 h 4315196"/>
                <a:gd name="connsiteX156" fmla="*/ 1186899 w 5621432"/>
                <a:gd name="connsiteY156" fmla="*/ 771546 h 4315196"/>
                <a:gd name="connsiteX157" fmla="*/ 1127727 w 5621432"/>
                <a:gd name="connsiteY157" fmla="*/ 716924 h 4315196"/>
                <a:gd name="connsiteX158" fmla="*/ 1127727 w 5621432"/>
                <a:gd name="connsiteY158" fmla="*/ 771546 h 4315196"/>
                <a:gd name="connsiteX159" fmla="*/ 950208 w 5621432"/>
                <a:gd name="connsiteY159" fmla="*/ 826169 h 4315196"/>
                <a:gd name="connsiteX160" fmla="*/ 772689 w 5621432"/>
                <a:gd name="connsiteY160" fmla="*/ 553056 h 4315196"/>
                <a:gd name="connsiteX161" fmla="*/ 654343 w 5621432"/>
                <a:gd name="connsiteY161" fmla="*/ 553056 h 4315196"/>
                <a:gd name="connsiteX162" fmla="*/ 654343 w 5621432"/>
                <a:gd name="connsiteY162" fmla="*/ 546228 h 4315196"/>
                <a:gd name="connsiteX163" fmla="*/ 769249 w 5621432"/>
                <a:gd name="connsiteY163" fmla="*/ 546228 h 4315196"/>
                <a:gd name="connsiteX164" fmla="*/ 946768 w 5621432"/>
                <a:gd name="connsiteY164" fmla="*/ 819341 h 4315196"/>
                <a:gd name="connsiteX165" fmla="*/ 1124286 w 5621432"/>
                <a:gd name="connsiteY165" fmla="*/ 764718 h 4315196"/>
                <a:gd name="connsiteX166" fmla="*/ 1124286 w 5621432"/>
                <a:gd name="connsiteY166" fmla="*/ 710096 h 4315196"/>
                <a:gd name="connsiteX167" fmla="*/ 1183459 w 5621432"/>
                <a:gd name="connsiteY167" fmla="*/ 764718 h 4315196"/>
                <a:gd name="connsiteX168" fmla="*/ 1301805 w 5621432"/>
                <a:gd name="connsiteY168" fmla="*/ 873964 h 4315196"/>
                <a:gd name="connsiteX169" fmla="*/ 1597670 w 5621432"/>
                <a:gd name="connsiteY169" fmla="*/ 873964 h 4315196"/>
                <a:gd name="connsiteX170" fmla="*/ 1656843 w 5621432"/>
                <a:gd name="connsiteY170" fmla="*/ 655473 h 4315196"/>
                <a:gd name="connsiteX171" fmla="*/ 1893535 w 5621432"/>
                <a:gd name="connsiteY171" fmla="*/ 600850 h 4315196"/>
                <a:gd name="connsiteX172" fmla="*/ 2130227 w 5621432"/>
                <a:gd name="connsiteY172" fmla="*/ 655473 h 4315196"/>
                <a:gd name="connsiteX173" fmla="*/ 2248573 w 5621432"/>
                <a:gd name="connsiteY173" fmla="*/ 491605 h 4315196"/>
                <a:gd name="connsiteX174" fmla="*/ 2189400 w 5621432"/>
                <a:gd name="connsiteY174" fmla="*/ 273114 h 4315196"/>
                <a:gd name="connsiteX175" fmla="*/ 2189400 w 5621432"/>
                <a:gd name="connsiteY175" fmla="*/ 218491 h 4315196"/>
                <a:gd name="connsiteX176" fmla="*/ 2366919 w 5621432"/>
                <a:gd name="connsiteY176" fmla="*/ 218491 h 4315196"/>
                <a:gd name="connsiteX177" fmla="*/ 118346 w 5621432"/>
                <a:gd name="connsiteY177" fmla="*/ 0 h 4315196"/>
                <a:gd name="connsiteX178" fmla="*/ 236692 w 5621432"/>
                <a:gd name="connsiteY178" fmla="*/ 0 h 4315196"/>
                <a:gd name="connsiteX179" fmla="*/ 295865 w 5621432"/>
                <a:gd name="connsiteY179" fmla="*/ 109246 h 4315196"/>
                <a:gd name="connsiteX180" fmla="*/ 473384 w 5621432"/>
                <a:gd name="connsiteY180" fmla="*/ 109246 h 4315196"/>
                <a:gd name="connsiteX181" fmla="*/ 650903 w 5621432"/>
                <a:gd name="connsiteY181" fmla="*/ 273114 h 4315196"/>
                <a:gd name="connsiteX182" fmla="*/ 650903 w 5621432"/>
                <a:gd name="connsiteY182" fmla="*/ 276766 h 4315196"/>
                <a:gd name="connsiteX183" fmla="*/ 476824 w 5621432"/>
                <a:gd name="connsiteY183" fmla="*/ 116074 h 4315196"/>
                <a:gd name="connsiteX184" fmla="*/ 299305 w 5621432"/>
                <a:gd name="connsiteY184" fmla="*/ 116074 h 4315196"/>
                <a:gd name="connsiteX185" fmla="*/ 240132 w 5621432"/>
                <a:gd name="connsiteY185" fmla="*/ 6828 h 4315196"/>
                <a:gd name="connsiteX186" fmla="*/ 121786 w 5621432"/>
                <a:gd name="connsiteY186" fmla="*/ 6828 h 4315196"/>
                <a:gd name="connsiteX187" fmla="*/ 121786 w 5621432"/>
                <a:gd name="connsiteY187" fmla="*/ 224842 h 4315196"/>
                <a:gd name="connsiteX188" fmla="*/ 118346 w 5621432"/>
                <a:gd name="connsiteY188"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5621432" h="4315196">
                  <a:moveTo>
                    <a:pt x="1597670" y="4265814"/>
                  </a:moveTo>
                  <a:lnTo>
                    <a:pt x="1601110" y="4267402"/>
                  </a:lnTo>
                  <a:lnTo>
                    <a:pt x="1601110" y="4315196"/>
                  </a:lnTo>
                  <a:lnTo>
                    <a:pt x="1597670" y="4315196"/>
                  </a:lnTo>
                  <a:close/>
                  <a:moveTo>
                    <a:pt x="1479324" y="3933314"/>
                  </a:moveTo>
                  <a:lnTo>
                    <a:pt x="1482764" y="3939665"/>
                  </a:lnTo>
                  <a:lnTo>
                    <a:pt x="1482764" y="4207538"/>
                  </a:lnTo>
                  <a:lnTo>
                    <a:pt x="1479324" y="4205951"/>
                  </a:lnTo>
                  <a:close/>
                  <a:moveTo>
                    <a:pt x="3551353" y="3386610"/>
                  </a:moveTo>
                  <a:lnTo>
                    <a:pt x="3727897" y="3386610"/>
                  </a:lnTo>
                  <a:lnTo>
                    <a:pt x="3729746" y="3393438"/>
                  </a:lnTo>
                  <a:lnTo>
                    <a:pt x="3553818" y="3393438"/>
                  </a:lnTo>
                  <a:close/>
                  <a:moveTo>
                    <a:pt x="1005046" y="3223568"/>
                  </a:moveTo>
                  <a:lnTo>
                    <a:pt x="1009381" y="3229570"/>
                  </a:lnTo>
                  <a:lnTo>
                    <a:pt x="951103" y="3283367"/>
                  </a:lnTo>
                  <a:lnTo>
                    <a:pt x="946768" y="3277364"/>
                  </a:lnTo>
                  <a:close/>
                  <a:moveTo>
                    <a:pt x="2899475" y="3120324"/>
                  </a:moveTo>
                  <a:lnTo>
                    <a:pt x="2902915" y="3120324"/>
                  </a:lnTo>
                  <a:lnTo>
                    <a:pt x="2902915" y="3443350"/>
                  </a:lnTo>
                  <a:lnTo>
                    <a:pt x="2899475" y="3441233"/>
                  </a:lnTo>
                  <a:close/>
                  <a:moveTo>
                    <a:pt x="532481" y="1695265"/>
                  </a:moveTo>
                  <a:lnTo>
                    <a:pt x="535997" y="1700133"/>
                  </a:lnTo>
                  <a:lnTo>
                    <a:pt x="477156" y="3221001"/>
                  </a:lnTo>
                  <a:lnTo>
                    <a:pt x="473384" y="3222742"/>
                  </a:lnTo>
                  <a:close/>
                  <a:moveTo>
                    <a:pt x="531945" y="1475097"/>
                  </a:moveTo>
                  <a:lnTo>
                    <a:pt x="535997" y="1481642"/>
                  </a:lnTo>
                  <a:lnTo>
                    <a:pt x="418770" y="1535749"/>
                  </a:lnTo>
                  <a:lnTo>
                    <a:pt x="414211" y="1529437"/>
                  </a:lnTo>
                  <a:close/>
                  <a:moveTo>
                    <a:pt x="295865" y="932240"/>
                  </a:moveTo>
                  <a:lnTo>
                    <a:pt x="299305" y="935415"/>
                  </a:lnTo>
                  <a:lnTo>
                    <a:pt x="299305" y="1098012"/>
                  </a:lnTo>
                  <a:lnTo>
                    <a:pt x="295865" y="1092455"/>
                  </a:lnTo>
                  <a:close/>
                  <a:moveTo>
                    <a:pt x="3668724" y="873964"/>
                  </a:moveTo>
                  <a:lnTo>
                    <a:pt x="3787070" y="928587"/>
                  </a:lnTo>
                  <a:lnTo>
                    <a:pt x="3846243" y="1037832"/>
                  </a:lnTo>
                  <a:lnTo>
                    <a:pt x="4082934" y="983209"/>
                  </a:lnTo>
                  <a:lnTo>
                    <a:pt x="4378799" y="1201700"/>
                  </a:lnTo>
                  <a:lnTo>
                    <a:pt x="4615491" y="1256323"/>
                  </a:lnTo>
                  <a:lnTo>
                    <a:pt x="4852183" y="1310946"/>
                  </a:lnTo>
                  <a:lnTo>
                    <a:pt x="5207221" y="1529437"/>
                  </a:lnTo>
                  <a:lnTo>
                    <a:pt x="5384740" y="1584060"/>
                  </a:lnTo>
                  <a:lnTo>
                    <a:pt x="5621432" y="1747928"/>
                  </a:lnTo>
                  <a:lnTo>
                    <a:pt x="5621432" y="2021041"/>
                  </a:lnTo>
                  <a:lnTo>
                    <a:pt x="5503086" y="2021041"/>
                  </a:lnTo>
                  <a:lnTo>
                    <a:pt x="5266394" y="2130287"/>
                  </a:lnTo>
                  <a:lnTo>
                    <a:pt x="4911356" y="2130287"/>
                  </a:lnTo>
                  <a:lnTo>
                    <a:pt x="4793010" y="2239532"/>
                  </a:lnTo>
                  <a:lnTo>
                    <a:pt x="4793010" y="2294155"/>
                  </a:lnTo>
                  <a:lnTo>
                    <a:pt x="4852183" y="2403401"/>
                  </a:lnTo>
                  <a:lnTo>
                    <a:pt x="4852183" y="2458023"/>
                  </a:lnTo>
                  <a:lnTo>
                    <a:pt x="4793010" y="2567269"/>
                  </a:lnTo>
                  <a:lnTo>
                    <a:pt x="4852183" y="2567269"/>
                  </a:lnTo>
                  <a:lnTo>
                    <a:pt x="5148048" y="2895005"/>
                  </a:lnTo>
                  <a:lnTo>
                    <a:pt x="5207221" y="3113496"/>
                  </a:lnTo>
                  <a:lnTo>
                    <a:pt x="5148048" y="3277364"/>
                  </a:lnTo>
                  <a:lnTo>
                    <a:pt x="5148048" y="3331987"/>
                  </a:lnTo>
                  <a:lnTo>
                    <a:pt x="5088875" y="3441233"/>
                  </a:lnTo>
                  <a:lnTo>
                    <a:pt x="4970529" y="3441233"/>
                  </a:lnTo>
                  <a:lnTo>
                    <a:pt x="4911356" y="3331987"/>
                  </a:lnTo>
                  <a:lnTo>
                    <a:pt x="4852183" y="3331987"/>
                  </a:lnTo>
                  <a:lnTo>
                    <a:pt x="4674664" y="2949628"/>
                  </a:lnTo>
                  <a:lnTo>
                    <a:pt x="4497145" y="2949628"/>
                  </a:lnTo>
                  <a:lnTo>
                    <a:pt x="4378799" y="2840382"/>
                  </a:lnTo>
                  <a:lnTo>
                    <a:pt x="4319626" y="2895005"/>
                  </a:lnTo>
                  <a:lnTo>
                    <a:pt x="4260454" y="3113496"/>
                  </a:lnTo>
                  <a:lnTo>
                    <a:pt x="4082934" y="3004251"/>
                  </a:lnTo>
                  <a:lnTo>
                    <a:pt x="4082934" y="3168119"/>
                  </a:lnTo>
                  <a:lnTo>
                    <a:pt x="3964589" y="3222742"/>
                  </a:lnTo>
                  <a:lnTo>
                    <a:pt x="3905416" y="3168119"/>
                  </a:lnTo>
                  <a:lnTo>
                    <a:pt x="3787070" y="3168119"/>
                  </a:lnTo>
                  <a:lnTo>
                    <a:pt x="3734248" y="3151866"/>
                  </a:lnTo>
                  <a:lnTo>
                    <a:pt x="3723828" y="3131027"/>
                  </a:lnTo>
                  <a:lnTo>
                    <a:pt x="3638103" y="3035777"/>
                  </a:lnTo>
                  <a:lnTo>
                    <a:pt x="3561903" y="3073877"/>
                  </a:lnTo>
                  <a:lnTo>
                    <a:pt x="3495228" y="2997677"/>
                  </a:lnTo>
                  <a:lnTo>
                    <a:pt x="3438078" y="2892902"/>
                  </a:lnTo>
                  <a:lnTo>
                    <a:pt x="3323778" y="2854802"/>
                  </a:lnTo>
                  <a:lnTo>
                    <a:pt x="3285678" y="2778602"/>
                  </a:lnTo>
                  <a:lnTo>
                    <a:pt x="3266628" y="2673827"/>
                  </a:lnTo>
                  <a:lnTo>
                    <a:pt x="3342828" y="2607152"/>
                  </a:lnTo>
                  <a:lnTo>
                    <a:pt x="3457128" y="2530952"/>
                  </a:lnTo>
                  <a:lnTo>
                    <a:pt x="3428553" y="2435702"/>
                  </a:lnTo>
                  <a:lnTo>
                    <a:pt x="3352353" y="2349977"/>
                  </a:lnTo>
                  <a:lnTo>
                    <a:pt x="3466653" y="2302352"/>
                  </a:lnTo>
                  <a:lnTo>
                    <a:pt x="3466653" y="2254727"/>
                  </a:lnTo>
                  <a:lnTo>
                    <a:pt x="3580953" y="2235677"/>
                  </a:lnTo>
                  <a:lnTo>
                    <a:pt x="3733353" y="2340452"/>
                  </a:lnTo>
                  <a:lnTo>
                    <a:pt x="3800028" y="2330927"/>
                  </a:lnTo>
                  <a:lnTo>
                    <a:pt x="3923853" y="2283302"/>
                  </a:lnTo>
                  <a:lnTo>
                    <a:pt x="3961953" y="2369027"/>
                  </a:lnTo>
                  <a:lnTo>
                    <a:pt x="4038153" y="2426177"/>
                  </a:lnTo>
                  <a:lnTo>
                    <a:pt x="4123878" y="2407127"/>
                  </a:lnTo>
                  <a:lnTo>
                    <a:pt x="4200078" y="2340452"/>
                  </a:lnTo>
                  <a:lnTo>
                    <a:pt x="4247703" y="2216627"/>
                  </a:lnTo>
                  <a:lnTo>
                    <a:pt x="4285803" y="2149952"/>
                  </a:lnTo>
                  <a:lnTo>
                    <a:pt x="4257228" y="2092802"/>
                  </a:lnTo>
                  <a:lnTo>
                    <a:pt x="4304853" y="2016602"/>
                  </a:lnTo>
                  <a:lnTo>
                    <a:pt x="4371528" y="2026127"/>
                  </a:lnTo>
                  <a:lnTo>
                    <a:pt x="4447728" y="1988027"/>
                  </a:lnTo>
                  <a:lnTo>
                    <a:pt x="4495353" y="2035652"/>
                  </a:lnTo>
                  <a:lnTo>
                    <a:pt x="4533453" y="2016602"/>
                  </a:lnTo>
                  <a:lnTo>
                    <a:pt x="4523928" y="1959452"/>
                  </a:lnTo>
                  <a:lnTo>
                    <a:pt x="4562028" y="1911827"/>
                  </a:lnTo>
                  <a:lnTo>
                    <a:pt x="4562028" y="1835627"/>
                  </a:lnTo>
                  <a:lnTo>
                    <a:pt x="4619178" y="1788002"/>
                  </a:lnTo>
                  <a:lnTo>
                    <a:pt x="4600128" y="1759427"/>
                  </a:lnTo>
                  <a:lnTo>
                    <a:pt x="4657278" y="1711802"/>
                  </a:lnTo>
                  <a:lnTo>
                    <a:pt x="4666803" y="1673702"/>
                  </a:lnTo>
                  <a:lnTo>
                    <a:pt x="4733478" y="1664177"/>
                  </a:lnTo>
                  <a:lnTo>
                    <a:pt x="4771578" y="1635602"/>
                  </a:lnTo>
                  <a:lnTo>
                    <a:pt x="4819203" y="1587977"/>
                  </a:lnTo>
                  <a:lnTo>
                    <a:pt x="4800153" y="1559402"/>
                  </a:lnTo>
                  <a:lnTo>
                    <a:pt x="4723953" y="1483202"/>
                  </a:lnTo>
                  <a:lnTo>
                    <a:pt x="4685853" y="1435577"/>
                  </a:lnTo>
                  <a:lnTo>
                    <a:pt x="4723953" y="1416527"/>
                  </a:lnTo>
                  <a:lnTo>
                    <a:pt x="4733478" y="1378427"/>
                  </a:lnTo>
                  <a:lnTo>
                    <a:pt x="4762053" y="1321277"/>
                  </a:lnTo>
                  <a:lnTo>
                    <a:pt x="4883954" y="1335209"/>
                  </a:lnTo>
                  <a:lnTo>
                    <a:pt x="4855623" y="1317774"/>
                  </a:lnTo>
                  <a:lnTo>
                    <a:pt x="4618931" y="1263151"/>
                  </a:lnTo>
                  <a:lnTo>
                    <a:pt x="4382239" y="1208528"/>
                  </a:lnTo>
                  <a:lnTo>
                    <a:pt x="4086374" y="990037"/>
                  </a:lnTo>
                  <a:lnTo>
                    <a:pt x="3849683" y="1044660"/>
                  </a:lnTo>
                  <a:lnTo>
                    <a:pt x="3790510" y="935415"/>
                  </a:lnTo>
                  <a:lnTo>
                    <a:pt x="3672164" y="880792"/>
                  </a:lnTo>
                  <a:lnTo>
                    <a:pt x="3494645" y="1099283"/>
                  </a:lnTo>
                  <a:lnTo>
                    <a:pt x="3198780" y="1044660"/>
                  </a:lnTo>
                  <a:lnTo>
                    <a:pt x="3080434" y="935415"/>
                  </a:lnTo>
                  <a:lnTo>
                    <a:pt x="3078456" y="929936"/>
                  </a:lnTo>
                  <a:lnTo>
                    <a:pt x="3195340" y="1037832"/>
                  </a:lnTo>
                  <a:lnTo>
                    <a:pt x="3491205" y="1092455"/>
                  </a:lnTo>
                  <a:close/>
                  <a:moveTo>
                    <a:pt x="2545655" y="328411"/>
                  </a:moveTo>
                  <a:lnTo>
                    <a:pt x="2840302" y="491605"/>
                  </a:lnTo>
                  <a:lnTo>
                    <a:pt x="2958648" y="491605"/>
                  </a:lnTo>
                  <a:lnTo>
                    <a:pt x="2958648" y="498433"/>
                  </a:lnTo>
                  <a:lnTo>
                    <a:pt x="2843742" y="498433"/>
                  </a:lnTo>
                  <a:lnTo>
                    <a:pt x="2547877" y="334565"/>
                  </a:lnTo>
                  <a:close/>
                  <a:moveTo>
                    <a:pt x="177347" y="327896"/>
                  </a:moveTo>
                  <a:lnTo>
                    <a:pt x="180959" y="334565"/>
                  </a:lnTo>
                  <a:lnTo>
                    <a:pt x="62613" y="443810"/>
                  </a:lnTo>
                  <a:lnTo>
                    <a:pt x="3440" y="662301"/>
                  </a:lnTo>
                  <a:lnTo>
                    <a:pt x="3440" y="711683"/>
                  </a:lnTo>
                  <a:lnTo>
                    <a:pt x="0" y="710096"/>
                  </a:lnTo>
                  <a:lnTo>
                    <a:pt x="0" y="655473"/>
                  </a:lnTo>
                  <a:lnTo>
                    <a:pt x="59173" y="436982"/>
                  </a:lnTo>
                  <a:close/>
                  <a:moveTo>
                    <a:pt x="2485265" y="163868"/>
                  </a:moveTo>
                  <a:lnTo>
                    <a:pt x="2487869" y="171082"/>
                  </a:lnTo>
                  <a:lnTo>
                    <a:pt x="2370359" y="225319"/>
                  </a:lnTo>
                  <a:lnTo>
                    <a:pt x="2192840" y="225319"/>
                  </a:lnTo>
                  <a:lnTo>
                    <a:pt x="2192840" y="279942"/>
                  </a:lnTo>
                  <a:lnTo>
                    <a:pt x="2252013" y="498433"/>
                  </a:lnTo>
                  <a:lnTo>
                    <a:pt x="2133667" y="662301"/>
                  </a:lnTo>
                  <a:lnTo>
                    <a:pt x="1896975" y="607678"/>
                  </a:lnTo>
                  <a:lnTo>
                    <a:pt x="1660283" y="662301"/>
                  </a:lnTo>
                  <a:lnTo>
                    <a:pt x="1601110" y="880792"/>
                  </a:lnTo>
                  <a:lnTo>
                    <a:pt x="1305245" y="880792"/>
                  </a:lnTo>
                  <a:lnTo>
                    <a:pt x="1186899" y="771546"/>
                  </a:lnTo>
                  <a:lnTo>
                    <a:pt x="1127727" y="716924"/>
                  </a:lnTo>
                  <a:lnTo>
                    <a:pt x="1127727" y="771546"/>
                  </a:lnTo>
                  <a:lnTo>
                    <a:pt x="950208" y="826169"/>
                  </a:lnTo>
                  <a:lnTo>
                    <a:pt x="772689" y="553056"/>
                  </a:lnTo>
                  <a:lnTo>
                    <a:pt x="654343" y="553056"/>
                  </a:lnTo>
                  <a:lnTo>
                    <a:pt x="654343" y="546228"/>
                  </a:lnTo>
                  <a:lnTo>
                    <a:pt x="769249" y="546228"/>
                  </a:lnTo>
                  <a:lnTo>
                    <a:pt x="946768" y="819341"/>
                  </a:lnTo>
                  <a:lnTo>
                    <a:pt x="1124286" y="764718"/>
                  </a:lnTo>
                  <a:lnTo>
                    <a:pt x="1124286"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close/>
                  <a:moveTo>
                    <a:pt x="118346" y="0"/>
                  </a:moveTo>
                  <a:lnTo>
                    <a:pt x="236692" y="0"/>
                  </a:lnTo>
                  <a:lnTo>
                    <a:pt x="295865" y="109246"/>
                  </a:lnTo>
                  <a:lnTo>
                    <a:pt x="473384" y="109246"/>
                  </a:lnTo>
                  <a:lnTo>
                    <a:pt x="650903" y="273114"/>
                  </a:lnTo>
                  <a:lnTo>
                    <a:pt x="650903" y="276766"/>
                  </a:lnTo>
                  <a:lnTo>
                    <a:pt x="476824" y="116074"/>
                  </a:lnTo>
                  <a:lnTo>
                    <a:pt x="299305" y="116074"/>
                  </a:lnTo>
                  <a:lnTo>
                    <a:pt x="240132" y="6828"/>
                  </a:lnTo>
                  <a:lnTo>
                    <a:pt x="121786" y="6828"/>
                  </a:lnTo>
                  <a:lnTo>
                    <a:pt x="121786" y="224842"/>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 name="任意多边形 5"/>
            <p:cNvSpPr>
              <a:spLocks/>
            </p:cNvSpPr>
            <p:nvPr/>
          </p:nvSpPr>
          <p:spPr bwMode="gray">
            <a:xfrm>
              <a:off x="9111767" y="2418720"/>
              <a:ext cx="1135640" cy="1075443"/>
            </a:xfrm>
            <a:custGeom>
              <a:avLst/>
              <a:gdLst>
                <a:gd name="connsiteX0" fmla="*/ 118346 w 4880514"/>
                <a:gd name="connsiteY0" fmla="*/ 0 h 4315196"/>
                <a:gd name="connsiteX1" fmla="*/ 236692 w 4880514"/>
                <a:gd name="connsiteY1" fmla="*/ 0 h 4315196"/>
                <a:gd name="connsiteX2" fmla="*/ 295865 w 4880514"/>
                <a:gd name="connsiteY2" fmla="*/ 109246 h 4315196"/>
                <a:gd name="connsiteX3" fmla="*/ 473384 w 4880514"/>
                <a:gd name="connsiteY3" fmla="*/ 109246 h 4315196"/>
                <a:gd name="connsiteX4" fmla="*/ 650903 w 4880514"/>
                <a:gd name="connsiteY4" fmla="*/ 273114 h 4315196"/>
                <a:gd name="connsiteX5" fmla="*/ 650903 w 4880514"/>
                <a:gd name="connsiteY5" fmla="*/ 546228 h 4315196"/>
                <a:gd name="connsiteX6" fmla="*/ 769249 w 4880514"/>
                <a:gd name="connsiteY6" fmla="*/ 546228 h 4315196"/>
                <a:gd name="connsiteX7" fmla="*/ 946768 w 4880514"/>
                <a:gd name="connsiteY7" fmla="*/ 819341 h 4315196"/>
                <a:gd name="connsiteX8" fmla="*/ 1124287 w 4880514"/>
                <a:gd name="connsiteY8" fmla="*/ 764718 h 4315196"/>
                <a:gd name="connsiteX9" fmla="*/ 1124287 w 4880514"/>
                <a:gd name="connsiteY9" fmla="*/ 710096 h 4315196"/>
                <a:gd name="connsiteX10" fmla="*/ 1183459 w 4880514"/>
                <a:gd name="connsiteY10" fmla="*/ 764718 h 4315196"/>
                <a:gd name="connsiteX11" fmla="*/ 1301805 w 4880514"/>
                <a:gd name="connsiteY11" fmla="*/ 873964 h 4315196"/>
                <a:gd name="connsiteX12" fmla="*/ 1597670 w 4880514"/>
                <a:gd name="connsiteY12" fmla="*/ 873964 h 4315196"/>
                <a:gd name="connsiteX13" fmla="*/ 1656843 w 4880514"/>
                <a:gd name="connsiteY13" fmla="*/ 655473 h 4315196"/>
                <a:gd name="connsiteX14" fmla="*/ 1893535 w 4880514"/>
                <a:gd name="connsiteY14" fmla="*/ 600850 h 4315196"/>
                <a:gd name="connsiteX15" fmla="*/ 2130227 w 4880514"/>
                <a:gd name="connsiteY15" fmla="*/ 655473 h 4315196"/>
                <a:gd name="connsiteX16" fmla="*/ 2248573 w 4880514"/>
                <a:gd name="connsiteY16" fmla="*/ 491605 h 4315196"/>
                <a:gd name="connsiteX17" fmla="*/ 2189400 w 4880514"/>
                <a:gd name="connsiteY17" fmla="*/ 273114 h 4315196"/>
                <a:gd name="connsiteX18" fmla="*/ 2189400 w 4880514"/>
                <a:gd name="connsiteY18" fmla="*/ 218491 h 4315196"/>
                <a:gd name="connsiteX19" fmla="*/ 2366919 w 4880514"/>
                <a:gd name="connsiteY19" fmla="*/ 218491 h 4315196"/>
                <a:gd name="connsiteX20" fmla="*/ 2485265 w 4880514"/>
                <a:gd name="connsiteY20" fmla="*/ 163868 h 4315196"/>
                <a:gd name="connsiteX21" fmla="*/ 2544437 w 4880514"/>
                <a:gd name="connsiteY21" fmla="*/ 327737 h 4315196"/>
                <a:gd name="connsiteX22" fmla="*/ 2840302 w 4880514"/>
                <a:gd name="connsiteY22" fmla="*/ 491605 h 4315196"/>
                <a:gd name="connsiteX23" fmla="*/ 2958648 w 4880514"/>
                <a:gd name="connsiteY23" fmla="*/ 491605 h 4315196"/>
                <a:gd name="connsiteX24" fmla="*/ 2958648 w 4880514"/>
                <a:gd name="connsiteY24" fmla="*/ 600850 h 4315196"/>
                <a:gd name="connsiteX25" fmla="*/ 3076994 w 4880514"/>
                <a:gd name="connsiteY25" fmla="*/ 928587 h 4315196"/>
                <a:gd name="connsiteX26" fmla="*/ 3195340 w 4880514"/>
                <a:gd name="connsiteY26" fmla="*/ 1037832 h 4315196"/>
                <a:gd name="connsiteX27" fmla="*/ 3491205 w 4880514"/>
                <a:gd name="connsiteY27" fmla="*/ 1092455 h 4315196"/>
                <a:gd name="connsiteX28" fmla="*/ 3668724 w 4880514"/>
                <a:gd name="connsiteY28" fmla="*/ 873964 h 4315196"/>
                <a:gd name="connsiteX29" fmla="*/ 3787070 w 4880514"/>
                <a:gd name="connsiteY29" fmla="*/ 928587 h 4315196"/>
                <a:gd name="connsiteX30" fmla="*/ 3846243 w 4880514"/>
                <a:gd name="connsiteY30" fmla="*/ 1037832 h 4315196"/>
                <a:gd name="connsiteX31" fmla="*/ 4082934 w 4880514"/>
                <a:gd name="connsiteY31" fmla="*/ 983209 h 4315196"/>
                <a:gd name="connsiteX32" fmla="*/ 4378799 w 4880514"/>
                <a:gd name="connsiteY32" fmla="*/ 1201700 h 4315196"/>
                <a:gd name="connsiteX33" fmla="*/ 4615491 w 4880514"/>
                <a:gd name="connsiteY33" fmla="*/ 1256323 h 4315196"/>
                <a:gd name="connsiteX34" fmla="*/ 4852183 w 4880514"/>
                <a:gd name="connsiteY34" fmla="*/ 1310946 h 4315196"/>
                <a:gd name="connsiteX35" fmla="*/ 4880514 w 4880514"/>
                <a:gd name="connsiteY35" fmla="*/ 1328381 h 4315196"/>
                <a:gd name="connsiteX36" fmla="*/ 4758613 w 4880514"/>
                <a:gd name="connsiteY36" fmla="*/ 1314449 h 4315196"/>
                <a:gd name="connsiteX37" fmla="*/ 4730038 w 4880514"/>
                <a:gd name="connsiteY37" fmla="*/ 1371599 h 4315196"/>
                <a:gd name="connsiteX38" fmla="*/ 4720513 w 4880514"/>
                <a:gd name="connsiteY38" fmla="*/ 1409699 h 4315196"/>
                <a:gd name="connsiteX39" fmla="*/ 4682413 w 4880514"/>
                <a:gd name="connsiteY39" fmla="*/ 1428749 h 4315196"/>
                <a:gd name="connsiteX40" fmla="*/ 4720513 w 4880514"/>
                <a:gd name="connsiteY40" fmla="*/ 1476374 h 4315196"/>
                <a:gd name="connsiteX41" fmla="*/ 4796713 w 4880514"/>
                <a:gd name="connsiteY41" fmla="*/ 1552574 h 4315196"/>
                <a:gd name="connsiteX42" fmla="*/ 4815763 w 4880514"/>
                <a:gd name="connsiteY42" fmla="*/ 1581149 h 4315196"/>
                <a:gd name="connsiteX43" fmla="*/ 4768138 w 4880514"/>
                <a:gd name="connsiteY43" fmla="*/ 1628774 h 4315196"/>
                <a:gd name="connsiteX44" fmla="*/ 4730038 w 4880514"/>
                <a:gd name="connsiteY44" fmla="*/ 1657349 h 4315196"/>
                <a:gd name="connsiteX45" fmla="*/ 4663363 w 4880514"/>
                <a:gd name="connsiteY45" fmla="*/ 1666874 h 4315196"/>
                <a:gd name="connsiteX46" fmla="*/ 4653838 w 4880514"/>
                <a:gd name="connsiteY46" fmla="*/ 1704974 h 4315196"/>
                <a:gd name="connsiteX47" fmla="*/ 4596688 w 4880514"/>
                <a:gd name="connsiteY47" fmla="*/ 1752599 h 4315196"/>
                <a:gd name="connsiteX48" fmla="*/ 4615738 w 4880514"/>
                <a:gd name="connsiteY48" fmla="*/ 1781174 h 4315196"/>
                <a:gd name="connsiteX49" fmla="*/ 4558588 w 4880514"/>
                <a:gd name="connsiteY49" fmla="*/ 1828799 h 4315196"/>
                <a:gd name="connsiteX50" fmla="*/ 4558588 w 4880514"/>
                <a:gd name="connsiteY50" fmla="*/ 1904999 h 4315196"/>
                <a:gd name="connsiteX51" fmla="*/ 4520488 w 4880514"/>
                <a:gd name="connsiteY51" fmla="*/ 1952624 h 4315196"/>
                <a:gd name="connsiteX52" fmla="*/ 4530013 w 4880514"/>
                <a:gd name="connsiteY52" fmla="*/ 2009774 h 4315196"/>
                <a:gd name="connsiteX53" fmla="*/ 4491913 w 4880514"/>
                <a:gd name="connsiteY53" fmla="*/ 2028824 h 4315196"/>
                <a:gd name="connsiteX54" fmla="*/ 4444288 w 4880514"/>
                <a:gd name="connsiteY54" fmla="*/ 1981199 h 4315196"/>
                <a:gd name="connsiteX55" fmla="*/ 4368088 w 4880514"/>
                <a:gd name="connsiteY55" fmla="*/ 2019299 h 4315196"/>
                <a:gd name="connsiteX56" fmla="*/ 4301413 w 4880514"/>
                <a:gd name="connsiteY56" fmla="*/ 2009774 h 4315196"/>
                <a:gd name="connsiteX57" fmla="*/ 4253788 w 4880514"/>
                <a:gd name="connsiteY57" fmla="*/ 2085974 h 4315196"/>
                <a:gd name="connsiteX58" fmla="*/ 4282363 w 4880514"/>
                <a:gd name="connsiteY58" fmla="*/ 2143124 h 4315196"/>
                <a:gd name="connsiteX59" fmla="*/ 4244263 w 4880514"/>
                <a:gd name="connsiteY59" fmla="*/ 2209799 h 4315196"/>
                <a:gd name="connsiteX60" fmla="*/ 4196638 w 4880514"/>
                <a:gd name="connsiteY60" fmla="*/ 2333624 h 4315196"/>
                <a:gd name="connsiteX61" fmla="*/ 4120438 w 4880514"/>
                <a:gd name="connsiteY61" fmla="*/ 2400299 h 4315196"/>
                <a:gd name="connsiteX62" fmla="*/ 4034713 w 4880514"/>
                <a:gd name="connsiteY62" fmla="*/ 2419349 h 4315196"/>
                <a:gd name="connsiteX63" fmla="*/ 3958513 w 4880514"/>
                <a:gd name="connsiteY63" fmla="*/ 2362199 h 4315196"/>
                <a:gd name="connsiteX64" fmla="*/ 3920413 w 4880514"/>
                <a:gd name="connsiteY64" fmla="*/ 2276474 h 4315196"/>
                <a:gd name="connsiteX65" fmla="*/ 3796588 w 4880514"/>
                <a:gd name="connsiteY65" fmla="*/ 2324099 h 4315196"/>
                <a:gd name="connsiteX66" fmla="*/ 3729913 w 4880514"/>
                <a:gd name="connsiteY66" fmla="*/ 2333624 h 4315196"/>
                <a:gd name="connsiteX67" fmla="*/ 3577513 w 4880514"/>
                <a:gd name="connsiteY67" fmla="*/ 2228849 h 4315196"/>
                <a:gd name="connsiteX68" fmla="*/ 3463213 w 4880514"/>
                <a:gd name="connsiteY68" fmla="*/ 2247899 h 4315196"/>
                <a:gd name="connsiteX69" fmla="*/ 3463213 w 4880514"/>
                <a:gd name="connsiteY69" fmla="*/ 2295524 h 4315196"/>
                <a:gd name="connsiteX70" fmla="*/ 3348913 w 4880514"/>
                <a:gd name="connsiteY70" fmla="*/ 2343149 h 4315196"/>
                <a:gd name="connsiteX71" fmla="*/ 3425113 w 4880514"/>
                <a:gd name="connsiteY71" fmla="*/ 2428874 h 4315196"/>
                <a:gd name="connsiteX72" fmla="*/ 3453688 w 4880514"/>
                <a:gd name="connsiteY72" fmla="*/ 2524124 h 4315196"/>
                <a:gd name="connsiteX73" fmla="*/ 3339388 w 4880514"/>
                <a:gd name="connsiteY73" fmla="*/ 2600324 h 4315196"/>
                <a:gd name="connsiteX74" fmla="*/ 3263188 w 4880514"/>
                <a:gd name="connsiteY74" fmla="*/ 2666999 h 4315196"/>
                <a:gd name="connsiteX75" fmla="*/ 3282238 w 4880514"/>
                <a:gd name="connsiteY75" fmla="*/ 2771774 h 4315196"/>
                <a:gd name="connsiteX76" fmla="*/ 3320338 w 4880514"/>
                <a:gd name="connsiteY76" fmla="*/ 2847974 h 4315196"/>
                <a:gd name="connsiteX77" fmla="*/ 3434638 w 4880514"/>
                <a:gd name="connsiteY77" fmla="*/ 2886074 h 4315196"/>
                <a:gd name="connsiteX78" fmla="*/ 3491788 w 4880514"/>
                <a:gd name="connsiteY78" fmla="*/ 2990849 h 4315196"/>
                <a:gd name="connsiteX79" fmla="*/ 3558463 w 4880514"/>
                <a:gd name="connsiteY79" fmla="*/ 3067049 h 4315196"/>
                <a:gd name="connsiteX80" fmla="*/ 3634663 w 4880514"/>
                <a:gd name="connsiteY80" fmla="*/ 3028949 h 4315196"/>
                <a:gd name="connsiteX81" fmla="*/ 3720388 w 4880514"/>
                <a:gd name="connsiteY81" fmla="*/ 3124199 h 4315196"/>
                <a:gd name="connsiteX82" fmla="*/ 3734217 w 4880514"/>
                <a:gd name="connsiteY82" fmla="*/ 3151856 h 4315196"/>
                <a:gd name="connsiteX83" fmla="*/ 3609551 w 4880514"/>
                <a:gd name="connsiteY83" fmla="*/ 3113496 h 4315196"/>
                <a:gd name="connsiteX84" fmla="*/ 3491205 w 4880514"/>
                <a:gd name="connsiteY84" fmla="*/ 3222742 h 4315196"/>
                <a:gd name="connsiteX85" fmla="*/ 3550378 w 4880514"/>
                <a:gd name="connsiteY85" fmla="*/ 3386610 h 4315196"/>
                <a:gd name="connsiteX86" fmla="*/ 3727897 w 4880514"/>
                <a:gd name="connsiteY86" fmla="*/ 3386610 h 4315196"/>
                <a:gd name="connsiteX87" fmla="*/ 3787070 w 4880514"/>
                <a:gd name="connsiteY87" fmla="*/ 3605101 h 4315196"/>
                <a:gd name="connsiteX88" fmla="*/ 3372859 w 4880514"/>
                <a:gd name="connsiteY88" fmla="*/ 3605101 h 4315196"/>
                <a:gd name="connsiteX89" fmla="*/ 3254513 w 4880514"/>
                <a:gd name="connsiteY89" fmla="*/ 3441233 h 4315196"/>
                <a:gd name="connsiteX90" fmla="*/ 3076994 w 4880514"/>
                <a:gd name="connsiteY90" fmla="*/ 3550478 h 4315196"/>
                <a:gd name="connsiteX91" fmla="*/ 2899475 w 4880514"/>
                <a:gd name="connsiteY91" fmla="*/ 3441233 h 4315196"/>
                <a:gd name="connsiteX92" fmla="*/ 2899475 w 4880514"/>
                <a:gd name="connsiteY92" fmla="*/ 3113496 h 4315196"/>
                <a:gd name="connsiteX93" fmla="*/ 2662783 w 4880514"/>
                <a:gd name="connsiteY93" fmla="*/ 3113496 h 4315196"/>
                <a:gd name="connsiteX94" fmla="*/ 2662783 w 4880514"/>
                <a:gd name="connsiteY94" fmla="*/ 3331987 h 4315196"/>
                <a:gd name="connsiteX95" fmla="*/ 2485265 w 4880514"/>
                <a:gd name="connsiteY95" fmla="*/ 3386610 h 4315196"/>
                <a:gd name="connsiteX96" fmla="*/ 2485265 w 4880514"/>
                <a:gd name="connsiteY96" fmla="*/ 3441233 h 4315196"/>
                <a:gd name="connsiteX97" fmla="*/ 2307746 w 4880514"/>
                <a:gd name="connsiteY97" fmla="*/ 3659723 h 4315196"/>
                <a:gd name="connsiteX98" fmla="*/ 2189400 w 4880514"/>
                <a:gd name="connsiteY98" fmla="*/ 3659723 h 4315196"/>
                <a:gd name="connsiteX99" fmla="*/ 2189400 w 4880514"/>
                <a:gd name="connsiteY99" fmla="*/ 4315196 h 4315196"/>
                <a:gd name="connsiteX100" fmla="*/ 2011881 w 4880514"/>
                <a:gd name="connsiteY100" fmla="*/ 4315196 h 4315196"/>
                <a:gd name="connsiteX101" fmla="*/ 1952708 w 4880514"/>
                <a:gd name="connsiteY101" fmla="*/ 4205951 h 4315196"/>
                <a:gd name="connsiteX102" fmla="*/ 1834362 w 4880514"/>
                <a:gd name="connsiteY102" fmla="*/ 4315196 h 4315196"/>
                <a:gd name="connsiteX103" fmla="*/ 1597670 w 4880514"/>
                <a:gd name="connsiteY103" fmla="*/ 4315196 h 4315196"/>
                <a:gd name="connsiteX104" fmla="*/ 1597670 w 4880514"/>
                <a:gd name="connsiteY104" fmla="*/ 4260574 h 4315196"/>
                <a:gd name="connsiteX105" fmla="*/ 1479324 w 4880514"/>
                <a:gd name="connsiteY105" fmla="*/ 4205951 h 4315196"/>
                <a:gd name="connsiteX106" fmla="*/ 1479324 w 4880514"/>
                <a:gd name="connsiteY106" fmla="*/ 3932837 h 4315196"/>
                <a:gd name="connsiteX107" fmla="*/ 1183459 w 4880514"/>
                <a:gd name="connsiteY107" fmla="*/ 3386610 h 4315196"/>
                <a:gd name="connsiteX108" fmla="*/ 1065114 w 4880514"/>
                <a:gd name="connsiteY108" fmla="*/ 3386610 h 4315196"/>
                <a:gd name="connsiteX109" fmla="*/ 1065114 w 4880514"/>
                <a:gd name="connsiteY109" fmla="*/ 3441233 h 4315196"/>
                <a:gd name="connsiteX110" fmla="*/ 946768 w 4880514"/>
                <a:gd name="connsiteY110" fmla="*/ 3277364 h 4315196"/>
                <a:gd name="connsiteX111" fmla="*/ 1005941 w 4880514"/>
                <a:gd name="connsiteY111" fmla="*/ 3222742 h 4315196"/>
                <a:gd name="connsiteX112" fmla="*/ 769249 w 4880514"/>
                <a:gd name="connsiteY112" fmla="*/ 2895005 h 4315196"/>
                <a:gd name="connsiteX113" fmla="*/ 650903 w 4880514"/>
                <a:gd name="connsiteY113" fmla="*/ 2949628 h 4315196"/>
                <a:gd name="connsiteX114" fmla="*/ 591730 w 4880514"/>
                <a:gd name="connsiteY114" fmla="*/ 3168119 h 4315196"/>
                <a:gd name="connsiteX115" fmla="*/ 473384 w 4880514"/>
                <a:gd name="connsiteY115" fmla="*/ 3222742 h 4315196"/>
                <a:gd name="connsiteX116" fmla="*/ 532557 w 4880514"/>
                <a:gd name="connsiteY116" fmla="*/ 1693305 h 4315196"/>
                <a:gd name="connsiteX117" fmla="*/ 414211 w 4880514"/>
                <a:gd name="connsiteY117" fmla="*/ 1529437 h 4315196"/>
                <a:gd name="connsiteX118" fmla="*/ 532557 w 4880514"/>
                <a:gd name="connsiteY118" fmla="*/ 1474814 h 4315196"/>
                <a:gd name="connsiteX119" fmla="*/ 295865 w 4880514"/>
                <a:gd name="connsiteY119" fmla="*/ 1092455 h 4315196"/>
                <a:gd name="connsiteX120" fmla="*/ 295865 w 4880514"/>
                <a:gd name="connsiteY120" fmla="*/ 928587 h 4315196"/>
                <a:gd name="connsiteX121" fmla="*/ 118346 w 4880514"/>
                <a:gd name="connsiteY121" fmla="*/ 764718 h 4315196"/>
                <a:gd name="connsiteX122" fmla="*/ 0 w 4880514"/>
                <a:gd name="connsiteY122" fmla="*/ 710096 h 4315196"/>
                <a:gd name="connsiteX123" fmla="*/ 0 w 4880514"/>
                <a:gd name="connsiteY123" fmla="*/ 655473 h 4315196"/>
                <a:gd name="connsiteX124" fmla="*/ 59173 w 4880514"/>
                <a:gd name="connsiteY124" fmla="*/ 436982 h 4315196"/>
                <a:gd name="connsiteX125" fmla="*/ 177519 w 4880514"/>
                <a:gd name="connsiteY125" fmla="*/ 327737 h 4315196"/>
                <a:gd name="connsiteX126" fmla="*/ 118346 w 4880514"/>
                <a:gd name="connsiteY126"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4880514" h="4315196">
                  <a:moveTo>
                    <a:pt x="118346" y="0"/>
                  </a:moveTo>
                  <a:lnTo>
                    <a:pt x="236692" y="0"/>
                  </a:lnTo>
                  <a:lnTo>
                    <a:pt x="295865" y="109246"/>
                  </a:lnTo>
                  <a:lnTo>
                    <a:pt x="473384" y="109246"/>
                  </a:lnTo>
                  <a:lnTo>
                    <a:pt x="650903" y="273114"/>
                  </a:lnTo>
                  <a:lnTo>
                    <a:pt x="650903" y="546228"/>
                  </a:lnTo>
                  <a:lnTo>
                    <a:pt x="769249" y="546228"/>
                  </a:lnTo>
                  <a:lnTo>
                    <a:pt x="946768" y="819341"/>
                  </a:lnTo>
                  <a:lnTo>
                    <a:pt x="1124287" y="764718"/>
                  </a:lnTo>
                  <a:lnTo>
                    <a:pt x="1124287"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lnTo>
                    <a:pt x="2485265" y="163868"/>
                  </a:lnTo>
                  <a:lnTo>
                    <a:pt x="2544437" y="327737"/>
                  </a:lnTo>
                  <a:lnTo>
                    <a:pt x="2840302" y="491605"/>
                  </a:lnTo>
                  <a:lnTo>
                    <a:pt x="2958648" y="491605"/>
                  </a:lnTo>
                  <a:lnTo>
                    <a:pt x="2958648" y="600850"/>
                  </a:lnTo>
                  <a:lnTo>
                    <a:pt x="3076994" y="928587"/>
                  </a:lnTo>
                  <a:lnTo>
                    <a:pt x="3195340" y="1037832"/>
                  </a:lnTo>
                  <a:lnTo>
                    <a:pt x="3491205" y="1092455"/>
                  </a:lnTo>
                  <a:lnTo>
                    <a:pt x="3668724" y="873964"/>
                  </a:lnTo>
                  <a:lnTo>
                    <a:pt x="3787070" y="928587"/>
                  </a:lnTo>
                  <a:lnTo>
                    <a:pt x="3846243" y="1037832"/>
                  </a:lnTo>
                  <a:lnTo>
                    <a:pt x="4082934" y="983209"/>
                  </a:lnTo>
                  <a:lnTo>
                    <a:pt x="4378799" y="1201700"/>
                  </a:lnTo>
                  <a:lnTo>
                    <a:pt x="4615491" y="1256323"/>
                  </a:lnTo>
                  <a:lnTo>
                    <a:pt x="4852183" y="1310946"/>
                  </a:lnTo>
                  <a:lnTo>
                    <a:pt x="4880514" y="1328381"/>
                  </a:lnTo>
                  <a:lnTo>
                    <a:pt x="4758613" y="1314449"/>
                  </a:lnTo>
                  <a:lnTo>
                    <a:pt x="4730038" y="1371599"/>
                  </a:lnTo>
                  <a:lnTo>
                    <a:pt x="4720513" y="1409699"/>
                  </a:lnTo>
                  <a:lnTo>
                    <a:pt x="4682413" y="1428749"/>
                  </a:lnTo>
                  <a:lnTo>
                    <a:pt x="4720513" y="1476374"/>
                  </a:lnTo>
                  <a:lnTo>
                    <a:pt x="4796713" y="1552574"/>
                  </a:lnTo>
                  <a:lnTo>
                    <a:pt x="4815763" y="1581149"/>
                  </a:lnTo>
                  <a:lnTo>
                    <a:pt x="4768138" y="1628774"/>
                  </a:lnTo>
                  <a:lnTo>
                    <a:pt x="4730038" y="1657349"/>
                  </a:lnTo>
                  <a:lnTo>
                    <a:pt x="4663363" y="1666874"/>
                  </a:lnTo>
                  <a:lnTo>
                    <a:pt x="4653838" y="1704974"/>
                  </a:lnTo>
                  <a:lnTo>
                    <a:pt x="4596688" y="1752599"/>
                  </a:lnTo>
                  <a:lnTo>
                    <a:pt x="4615738" y="1781174"/>
                  </a:lnTo>
                  <a:lnTo>
                    <a:pt x="4558588" y="1828799"/>
                  </a:lnTo>
                  <a:lnTo>
                    <a:pt x="4558588" y="1904999"/>
                  </a:lnTo>
                  <a:lnTo>
                    <a:pt x="4520488" y="1952624"/>
                  </a:lnTo>
                  <a:lnTo>
                    <a:pt x="4530013" y="2009774"/>
                  </a:lnTo>
                  <a:lnTo>
                    <a:pt x="4491913" y="2028824"/>
                  </a:lnTo>
                  <a:lnTo>
                    <a:pt x="4444288" y="1981199"/>
                  </a:lnTo>
                  <a:lnTo>
                    <a:pt x="4368088" y="2019299"/>
                  </a:lnTo>
                  <a:lnTo>
                    <a:pt x="4301413" y="2009774"/>
                  </a:lnTo>
                  <a:lnTo>
                    <a:pt x="4253788" y="2085974"/>
                  </a:lnTo>
                  <a:lnTo>
                    <a:pt x="4282363" y="2143124"/>
                  </a:lnTo>
                  <a:lnTo>
                    <a:pt x="4244263" y="2209799"/>
                  </a:lnTo>
                  <a:lnTo>
                    <a:pt x="4196638" y="2333624"/>
                  </a:lnTo>
                  <a:lnTo>
                    <a:pt x="4120438" y="2400299"/>
                  </a:lnTo>
                  <a:lnTo>
                    <a:pt x="4034713" y="2419349"/>
                  </a:lnTo>
                  <a:lnTo>
                    <a:pt x="3958513" y="2362199"/>
                  </a:lnTo>
                  <a:lnTo>
                    <a:pt x="3920413" y="2276474"/>
                  </a:lnTo>
                  <a:lnTo>
                    <a:pt x="3796588" y="2324099"/>
                  </a:lnTo>
                  <a:lnTo>
                    <a:pt x="3729913" y="2333624"/>
                  </a:lnTo>
                  <a:lnTo>
                    <a:pt x="3577513" y="2228849"/>
                  </a:lnTo>
                  <a:lnTo>
                    <a:pt x="3463213" y="2247899"/>
                  </a:lnTo>
                  <a:lnTo>
                    <a:pt x="3463213" y="2295524"/>
                  </a:lnTo>
                  <a:lnTo>
                    <a:pt x="3348913" y="2343149"/>
                  </a:lnTo>
                  <a:lnTo>
                    <a:pt x="3425113" y="2428874"/>
                  </a:lnTo>
                  <a:lnTo>
                    <a:pt x="3453688" y="2524124"/>
                  </a:lnTo>
                  <a:lnTo>
                    <a:pt x="3339388" y="2600324"/>
                  </a:lnTo>
                  <a:lnTo>
                    <a:pt x="3263188" y="2666999"/>
                  </a:lnTo>
                  <a:lnTo>
                    <a:pt x="3282238" y="2771774"/>
                  </a:lnTo>
                  <a:lnTo>
                    <a:pt x="3320338" y="2847974"/>
                  </a:lnTo>
                  <a:lnTo>
                    <a:pt x="3434638" y="2886074"/>
                  </a:lnTo>
                  <a:lnTo>
                    <a:pt x="3491788" y="2990849"/>
                  </a:lnTo>
                  <a:lnTo>
                    <a:pt x="3558463" y="3067049"/>
                  </a:lnTo>
                  <a:lnTo>
                    <a:pt x="3634663" y="3028949"/>
                  </a:lnTo>
                  <a:lnTo>
                    <a:pt x="3720388" y="3124199"/>
                  </a:lnTo>
                  <a:lnTo>
                    <a:pt x="3734217" y="3151856"/>
                  </a:lnTo>
                  <a:lnTo>
                    <a:pt x="3609551" y="3113496"/>
                  </a:lnTo>
                  <a:lnTo>
                    <a:pt x="3491205" y="3222742"/>
                  </a:lnTo>
                  <a:lnTo>
                    <a:pt x="3550378" y="3386610"/>
                  </a:lnTo>
                  <a:lnTo>
                    <a:pt x="3727897" y="3386610"/>
                  </a:lnTo>
                  <a:lnTo>
                    <a:pt x="3787070" y="3605101"/>
                  </a:lnTo>
                  <a:lnTo>
                    <a:pt x="3372859" y="3605101"/>
                  </a:lnTo>
                  <a:lnTo>
                    <a:pt x="3254513" y="3441233"/>
                  </a:lnTo>
                  <a:lnTo>
                    <a:pt x="3076994" y="3550478"/>
                  </a:lnTo>
                  <a:lnTo>
                    <a:pt x="2899475" y="3441233"/>
                  </a:lnTo>
                  <a:lnTo>
                    <a:pt x="2899475" y="3113496"/>
                  </a:lnTo>
                  <a:lnTo>
                    <a:pt x="2662783" y="3113496"/>
                  </a:lnTo>
                  <a:lnTo>
                    <a:pt x="2662783" y="3331987"/>
                  </a:lnTo>
                  <a:lnTo>
                    <a:pt x="2485265" y="3386610"/>
                  </a:lnTo>
                  <a:lnTo>
                    <a:pt x="2485265" y="3441233"/>
                  </a:lnTo>
                  <a:lnTo>
                    <a:pt x="2307746" y="3659723"/>
                  </a:lnTo>
                  <a:lnTo>
                    <a:pt x="2189400" y="3659723"/>
                  </a:lnTo>
                  <a:lnTo>
                    <a:pt x="2189400" y="4315196"/>
                  </a:lnTo>
                  <a:lnTo>
                    <a:pt x="2011881" y="4315196"/>
                  </a:lnTo>
                  <a:lnTo>
                    <a:pt x="1952708" y="4205951"/>
                  </a:lnTo>
                  <a:lnTo>
                    <a:pt x="1834362" y="4315196"/>
                  </a:lnTo>
                  <a:lnTo>
                    <a:pt x="1597670" y="4315196"/>
                  </a:lnTo>
                  <a:lnTo>
                    <a:pt x="1597670" y="4260574"/>
                  </a:lnTo>
                  <a:lnTo>
                    <a:pt x="1479324" y="4205951"/>
                  </a:lnTo>
                  <a:lnTo>
                    <a:pt x="1479324" y="3932837"/>
                  </a:lnTo>
                  <a:lnTo>
                    <a:pt x="1183459" y="3386610"/>
                  </a:lnTo>
                  <a:lnTo>
                    <a:pt x="1065114" y="3386610"/>
                  </a:lnTo>
                  <a:lnTo>
                    <a:pt x="1065114" y="3441233"/>
                  </a:lnTo>
                  <a:lnTo>
                    <a:pt x="946768" y="3277364"/>
                  </a:lnTo>
                  <a:lnTo>
                    <a:pt x="1005941" y="3222742"/>
                  </a:lnTo>
                  <a:lnTo>
                    <a:pt x="769249" y="2895005"/>
                  </a:lnTo>
                  <a:lnTo>
                    <a:pt x="650903" y="2949628"/>
                  </a:lnTo>
                  <a:lnTo>
                    <a:pt x="591730" y="3168119"/>
                  </a:lnTo>
                  <a:lnTo>
                    <a:pt x="473384" y="3222742"/>
                  </a:lnTo>
                  <a:lnTo>
                    <a:pt x="532557" y="1693305"/>
                  </a:lnTo>
                  <a:lnTo>
                    <a:pt x="414211" y="1529437"/>
                  </a:lnTo>
                  <a:lnTo>
                    <a:pt x="532557" y="1474814"/>
                  </a:lnTo>
                  <a:lnTo>
                    <a:pt x="295865" y="1092455"/>
                  </a:lnTo>
                  <a:lnTo>
                    <a:pt x="295865" y="928587"/>
                  </a:lnTo>
                  <a:lnTo>
                    <a:pt x="118346" y="764718"/>
                  </a:lnTo>
                  <a:lnTo>
                    <a:pt x="0" y="710096"/>
                  </a:lnTo>
                  <a:lnTo>
                    <a:pt x="0" y="655473"/>
                  </a:lnTo>
                  <a:lnTo>
                    <a:pt x="59173" y="436982"/>
                  </a:lnTo>
                  <a:lnTo>
                    <a:pt x="177519" y="327737"/>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7" name="Freeform 5"/>
            <p:cNvSpPr>
              <a:spLocks/>
            </p:cNvSpPr>
            <p:nvPr/>
          </p:nvSpPr>
          <p:spPr bwMode="invGray">
            <a:xfrm>
              <a:off x="10219969" y="4369657"/>
              <a:ext cx="305794" cy="275009"/>
            </a:xfrm>
            <a:custGeom>
              <a:avLst/>
              <a:gdLst>
                <a:gd name="T0" fmla="*/ 2147483646 w 177"/>
                <a:gd name="T1" fmla="*/ 2147483646 h 161"/>
                <a:gd name="T2" fmla="*/ 2147483646 w 177"/>
                <a:gd name="T3" fmla="*/ 2147483646 h 161"/>
                <a:gd name="T4" fmla="*/ 2147483646 w 177"/>
                <a:gd name="T5" fmla="*/ 2147483646 h 161"/>
                <a:gd name="T6" fmla="*/ 2147483646 w 177"/>
                <a:gd name="T7" fmla="*/ 2147483646 h 161"/>
                <a:gd name="T8" fmla="*/ 2147483646 w 177"/>
                <a:gd name="T9" fmla="*/ 0 h 161"/>
                <a:gd name="T10" fmla="*/ 2147483646 w 177"/>
                <a:gd name="T11" fmla="*/ 2147483646 h 161"/>
                <a:gd name="T12" fmla="*/ 2147483646 w 177"/>
                <a:gd name="T13" fmla="*/ 0 h 161"/>
                <a:gd name="T14" fmla="*/ 2147483646 w 177"/>
                <a:gd name="T15" fmla="*/ 2147483646 h 161"/>
                <a:gd name="T16" fmla="*/ 2147483646 w 177"/>
                <a:gd name="T17" fmla="*/ 2147483646 h 161"/>
                <a:gd name="T18" fmla="*/ 2147483646 w 177"/>
                <a:gd name="T19" fmla="*/ 2147483646 h 161"/>
                <a:gd name="T20" fmla="*/ 2147483646 w 177"/>
                <a:gd name="T21" fmla="*/ 2147483646 h 161"/>
                <a:gd name="T22" fmla="*/ 2147483646 w 177"/>
                <a:gd name="T23" fmla="*/ 2147483646 h 161"/>
                <a:gd name="T24" fmla="*/ 2147483646 w 177"/>
                <a:gd name="T25" fmla="*/ 2147483646 h 161"/>
                <a:gd name="T26" fmla="*/ 2147483646 w 177"/>
                <a:gd name="T27" fmla="*/ 2147483646 h 161"/>
                <a:gd name="T28" fmla="*/ 2147483646 w 177"/>
                <a:gd name="T29" fmla="*/ 2147483646 h 161"/>
                <a:gd name="T30" fmla="*/ 2147483646 w 177"/>
                <a:gd name="T31" fmla="*/ 2147483646 h 161"/>
                <a:gd name="T32" fmla="*/ 2147483646 w 177"/>
                <a:gd name="T33" fmla="*/ 2147483646 h 161"/>
                <a:gd name="T34" fmla="*/ 2147483646 w 177"/>
                <a:gd name="T35" fmla="*/ 2147483646 h 161"/>
                <a:gd name="T36" fmla="*/ 0 w 177"/>
                <a:gd name="T37" fmla="*/ 2147483646 h 161"/>
                <a:gd name="T38" fmla="*/ 0 w 177"/>
                <a:gd name="T39" fmla="*/ 2147483646 h 161"/>
                <a:gd name="T40" fmla="*/ 2147483646 w 177"/>
                <a:gd name="T41" fmla="*/ 2147483646 h 161"/>
                <a:gd name="T42" fmla="*/ 2147483646 w 177"/>
                <a:gd name="T43" fmla="*/ 2147483646 h 1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77" h="161">
                  <a:moveTo>
                    <a:pt x="48" y="16"/>
                  </a:moveTo>
                  <a:lnTo>
                    <a:pt x="64" y="16"/>
                  </a:lnTo>
                  <a:lnTo>
                    <a:pt x="80" y="8"/>
                  </a:lnTo>
                  <a:lnTo>
                    <a:pt x="96" y="16"/>
                  </a:lnTo>
                  <a:lnTo>
                    <a:pt x="120" y="0"/>
                  </a:lnTo>
                  <a:lnTo>
                    <a:pt x="152" y="8"/>
                  </a:lnTo>
                  <a:lnTo>
                    <a:pt x="168" y="0"/>
                  </a:lnTo>
                  <a:lnTo>
                    <a:pt x="176" y="32"/>
                  </a:lnTo>
                  <a:lnTo>
                    <a:pt x="152" y="48"/>
                  </a:lnTo>
                  <a:lnTo>
                    <a:pt x="144" y="104"/>
                  </a:lnTo>
                  <a:lnTo>
                    <a:pt x="128" y="120"/>
                  </a:lnTo>
                  <a:lnTo>
                    <a:pt x="128" y="144"/>
                  </a:lnTo>
                  <a:lnTo>
                    <a:pt x="104" y="136"/>
                  </a:lnTo>
                  <a:lnTo>
                    <a:pt x="96" y="144"/>
                  </a:lnTo>
                  <a:lnTo>
                    <a:pt x="96" y="160"/>
                  </a:lnTo>
                  <a:lnTo>
                    <a:pt x="80" y="160"/>
                  </a:lnTo>
                  <a:lnTo>
                    <a:pt x="48" y="144"/>
                  </a:lnTo>
                  <a:lnTo>
                    <a:pt x="8" y="136"/>
                  </a:lnTo>
                  <a:lnTo>
                    <a:pt x="0" y="88"/>
                  </a:lnTo>
                  <a:lnTo>
                    <a:pt x="0" y="64"/>
                  </a:lnTo>
                  <a:lnTo>
                    <a:pt x="40" y="32"/>
                  </a:lnTo>
                  <a:lnTo>
                    <a:pt x="48"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8" name="Freeform 7"/>
            <p:cNvSpPr>
              <a:spLocks/>
            </p:cNvSpPr>
            <p:nvPr/>
          </p:nvSpPr>
          <p:spPr bwMode="invGray">
            <a:xfrm>
              <a:off x="11319093" y="-120090"/>
              <a:ext cx="1220288" cy="1192734"/>
            </a:xfrm>
            <a:custGeom>
              <a:avLst/>
              <a:gdLst>
                <a:gd name="T0" fmla="*/ 2147483646 w 705"/>
                <a:gd name="T1" fmla="*/ 2147483646 h 697"/>
                <a:gd name="T2" fmla="*/ 2147483646 w 705"/>
                <a:gd name="T3" fmla="*/ 2147483646 h 697"/>
                <a:gd name="T4" fmla="*/ 2147483646 w 705"/>
                <a:gd name="T5" fmla="*/ 2147483646 h 697"/>
                <a:gd name="T6" fmla="*/ 2147483646 w 705"/>
                <a:gd name="T7" fmla="*/ 2147483646 h 697"/>
                <a:gd name="T8" fmla="*/ 2147483646 w 705"/>
                <a:gd name="T9" fmla="*/ 2147483646 h 697"/>
                <a:gd name="T10" fmla="*/ 2147483646 w 705"/>
                <a:gd name="T11" fmla="*/ 2147483646 h 697"/>
                <a:gd name="T12" fmla="*/ 2147483646 w 705"/>
                <a:gd name="T13" fmla="*/ 2147483646 h 697"/>
                <a:gd name="T14" fmla="*/ 2147483646 w 705"/>
                <a:gd name="T15" fmla="*/ 2147483646 h 697"/>
                <a:gd name="T16" fmla="*/ 2147483646 w 705"/>
                <a:gd name="T17" fmla="*/ 2147483646 h 697"/>
                <a:gd name="T18" fmla="*/ 2147483646 w 705"/>
                <a:gd name="T19" fmla="*/ 2147483646 h 697"/>
                <a:gd name="T20" fmla="*/ 2147483646 w 705"/>
                <a:gd name="T21" fmla="*/ 2147483646 h 697"/>
                <a:gd name="T22" fmla="*/ 2147483646 w 705"/>
                <a:gd name="T23" fmla="*/ 2147483646 h 697"/>
                <a:gd name="T24" fmla="*/ 2147483646 w 705"/>
                <a:gd name="T25" fmla="*/ 2147483646 h 697"/>
                <a:gd name="T26" fmla="*/ 2147483646 w 705"/>
                <a:gd name="T27" fmla="*/ 2147483646 h 697"/>
                <a:gd name="T28" fmla="*/ 2147483646 w 705"/>
                <a:gd name="T29" fmla="*/ 2147483646 h 697"/>
                <a:gd name="T30" fmla="*/ 2147483646 w 705"/>
                <a:gd name="T31" fmla="*/ 2147483646 h 697"/>
                <a:gd name="T32" fmla="*/ 2147483646 w 705"/>
                <a:gd name="T33" fmla="*/ 2147483646 h 697"/>
                <a:gd name="T34" fmla="*/ 2147483646 w 705"/>
                <a:gd name="T35" fmla="*/ 2147483646 h 697"/>
                <a:gd name="T36" fmla="*/ 2147483646 w 705"/>
                <a:gd name="T37" fmla="*/ 2147483646 h 697"/>
                <a:gd name="T38" fmla="*/ 2147483646 w 705"/>
                <a:gd name="T39" fmla="*/ 2147483646 h 697"/>
                <a:gd name="T40" fmla="*/ 2147483646 w 705"/>
                <a:gd name="T41" fmla="*/ 2147483646 h 697"/>
                <a:gd name="T42" fmla="*/ 2147483646 w 705"/>
                <a:gd name="T43" fmla="*/ 2147483646 h 697"/>
                <a:gd name="T44" fmla="*/ 2147483646 w 705"/>
                <a:gd name="T45" fmla="*/ 2147483646 h 697"/>
                <a:gd name="T46" fmla="*/ 2147483646 w 705"/>
                <a:gd name="T47" fmla="*/ 2147483646 h 697"/>
                <a:gd name="T48" fmla="*/ 2147483646 w 705"/>
                <a:gd name="T49" fmla="*/ 2147483646 h 697"/>
                <a:gd name="T50" fmla="*/ 2147483646 w 705"/>
                <a:gd name="T51" fmla="*/ 2147483646 h 697"/>
                <a:gd name="T52" fmla="*/ 2147483646 w 705"/>
                <a:gd name="T53" fmla="*/ 2147483646 h 697"/>
                <a:gd name="T54" fmla="*/ 2147483646 w 705"/>
                <a:gd name="T55" fmla="*/ 2147483646 h 697"/>
                <a:gd name="T56" fmla="*/ 2147483646 w 705"/>
                <a:gd name="T57" fmla="*/ 2147483646 h 697"/>
                <a:gd name="T58" fmla="*/ 2147483646 w 705"/>
                <a:gd name="T59" fmla="*/ 2147483646 h 697"/>
                <a:gd name="T60" fmla="*/ 2147483646 w 705"/>
                <a:gd name="T61" fmla="*/ 2147483646 h 697"/>
                <a:gd name="T62" fmla="*/ 2147483646 w 705"/>
                <a:gd name="T63" fmla="*/ 2147483646 h 697"/>
                <a:gd name="T64" fmla="*/ 2147483646 w 705"/>
                <a:gd name="T65" fmla="*/ 2147483646 h 697"/>
                <a:gd name="T66" fmla="*/ 2147483646 w 705"/>
                <a:gd name="T67" fmla="*/ 2147483646 h 697"/>
                <a:gd name="T68" fmla="*/ 2147483646 w 705"/>
                <a:gd name="T69" fmla="*/ 2147483646 h 697"/>
                <a:gd name="T70" fmla="*/ 2147483646 w 705"/>
                <a:gd name="T71" fmla="*/ 2147483646 h 697"/>
                <a:gd name="T72" fmla="*/ 2147483646 w 705"/>
                <a:gd name="T73" fmla="*/ 2147483646 h 697"/>
                <a:gd name="T74" fmla="*/ 2147483646 w 705"/>
                <a:gd name="T75" fmla="*/ 2147483646 h 69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05" h="697">
                  <a:moveTo>
                    <a:pt x="8" y="32"/>
                  </a:moveTo>
                  <a:lnTo>
                    <a:pt x="16" y="64"/>
                  </a:lnTo>
                  <a:lnTo>
                    <a:pt x="0" y="96"/>
                  </a:lnTo>
                  <a:lnTo>
                    <a:pt x="32" y="104"/>
                  </a:lnTo>
                  <a:lnTo>
                    <a:pt x="48" y="88"/>
                  </a:lnTo>
                  <a:lnTo>
                    <a:pt x="72" y="104"/>
                  </a:lnTo>
                  <a:lnTo>
                    <a:pt x="88" y="152"/>
                  </a:lnTo>
                  <a:lnTo>
                    <a:pt x="104" y="176"/>
                  </a:lnTo>
                  <a:lnTo>
                    <a:pt x="144" y="160"/>
                  </a:lnTo>
                  <a:lnTo>
                    <a:pt x="160" y="160"/>
                  </a:lnTo>
                  <a:lnTo>
                    <a:pt x="192" y="128"/>
                  </a:lnTo>
                  <a:lnTo>
                    <a:pt x="232" y="168"/>
                  </a:lnTo>
                  <a:lnTo>
                    <a:pt x="208" y="248"/>
                  </a:lnTo>
                  <a:lnTo>
                    <a:pt x="216" y="312"/>
                  </a:lnTo>
                  <a:lnTo>
                    <a:pt x="192" y="336"/>
                  </a:lnTo>
                  <a:lnTo>
                    <a:pt x="192" y="392"/>
                  </a:lnTo>
                  <a:lnTo>
                    <a:pt x="176" y="368"/>
                  </a:lnTo>
                  <a:lnTo>
                    <a:pt x="104" y="464"/>
                  </a:lnTo>
                  <a:lnTo>
                    <a:pt x="128" y="504"/>
                  </a:lnTo>
                  <a:lnTo>
                    <a:pt x="152" y="488"/>
                  </a:lnTo>
                  <a:lnTo>
                    <a:pt x="160" y="504"/>
                  </a:lnTo>
                  <a:lnTo>
                    <a:pt x="136" y="520"/>
                  </a:lnTo>
                  <a:lnTo>
                    <a:pt x="136" y="544"/>
                  </a:lnTo>
                  <a:lnTo>
                    <a:pt x="176" y="544"/>
                  </a:lnTo>
                  <a:lnTo>
                    <a:pt x="192" y="536"/>
                  </a:lnTo>
                  <a:lnTo>
                    <a:pt x="192" y="576"/>
                  </a:lnTo>
                  <a:lnTo>
                    <a:pt x="232" y="600"/>
                  </a:lnTo>
                  <a:lnTo>
                    <a:pt x="288" y="584"/>
                  </a:lnTo>
                  <a:lnTo>
                    <a:pt x="288" y="608"/>
                  </a:lnTo>
                  <a:lnTo>
                    <a:pt x="320" y="592"/>
                  </a:lnTo>
                  <a:lnTo>
                    <a:pt x="368" y="640"/>
                  </a:lnTo>
                  <a:lnTo>
                    <a:pt x="384" y="640"/>
                  </a:lnTo>
                  <a:lnTo>
                    <a:pt x="400" y="672"/>
                  </a:lnTo>
                  <a:lnTo>
                    <a:pt x="424" y="664"/>
                  </a:lnTo>
                  <a:lnTo>
                    <a:pt x="424" y="632"/>
                  </a:lnTo>
                  <a:lnTo>
                    <a:pt x="432" y="624"/>
                  </a:lnTo>
                  <a:lnTo>
                    <a:pt x="432" y="664"/>
                  </a:lnTo>
                  <a:lnTo>
                    <a:pt x="480" y="696"/>
                  </a:lnTo>
                  <a:lnTo>
                    <a:pt x="488" y="672"/>
                  </a:lnTo>
                  <a:lnTo>
                    <a:pt x="496" y="680"/>
                  </a:lnTo>
                  <a:lnTo>
                    <a:pt x="528" y="648"/>
                  </a:lnTo>
                  <a:lnTo>
                    <a:pt x="552" y="680"/>
                  </a:lnTo>
                  <a:lnTo>
                    <a:pt x="600" y="680"/>
                  </a:lnTo>
                  <a:lnTo>
                    <a:pt x="592" y="632"/>
                  </a:lnTo>
                  <a:lnTo>
                    <a:pt x="568" y="576"/>
                  </a:lnTo>
                  <a:lnTo>
                    <a:pt x="600" y="528"/>
                  </a:lnTo>
                  <a:lnTo>
                    <a:pt x="632" y="520"/>
                  </a:lnTo>
                  <a:lnTo>
                    <a:pt x="664" y="536"/>
                  </a:lnTo>
                  <a:lnTo>
                    <a:pt x="688" y="424"/>
                  </a:lnTo>
                  <a:lnTo>
                    <a:pt x="680" y="344"/>
                  </a:lnTo>
                  <a:lnTo>
                    <a:pt x="696" y="328"/>
                  </a:lnTo>
                  <a:lnTo>
                    <a:pt x="696" y="296"/>
                  </a:lnTo>
                  <a:lnTo>
                    <a:pt x="680" y="288"/>
                  </a:lnTo>
                  <a:lnTo>
                    <a:pt x="704" y="256"/>
                  </a:lnTo>
                  <a:lnTo>
                    <a:pt x="680" y="256"/>
                  </a:lnTo>
                  <a:lnTo>
                    <a:pt x="608" y="320"/>
                  </a:lnTo>
                  <a:lnTo>
                    <a:pt x="608" y="336"/>
                  </a:lnTo>
                  <a:lnTo>
                    <a:pt x="560" y="360"/>
                  </a:lnTo>
                  <a:lnTo>
                    <a:pt x="520" y="360"/>
                  </a:lnTo>
                  <a:lnTo>
                    <a:pt x="488" y="304"/>
                  </a:lnTo>
                  <a:lnTo>
                    <a:pt x="488" y="280"/>
                  </a:lnTo>
                  <a:lnTo>
                    <a:pt x="440" y="280"/>
                  </a:lnTo>
                  <a:lnTo>
                    <a:pt x="416" y="256"/>
                  </a:lnTo>
                  <a:lnTo>
                    <a:pt x="376" y="256"/>
                  </a:lnTo>
                  <a:lnTo>
                    <a:pt x="376" y="240"/>
                  </a:lnTo>
                  <a:lnTo>
                    <a:pt x="360" y="240"/>
                  </a:lnTo>
                  <a:lnTo>
                    <a:pt x="360" y="256"/>
                  </a:lnTo>
                  <a:lnTo>
                    <a:pt x="336" y="248"/>
                  </a:lnTo>
                  <a:lnTo>
                    <a:pt x="296" y="176"/>
                  </a:lnTo>
                  <a:lnTo>
                    <a:pt x="264" y="128"/>
                  </a:lnTo>
                  <a:lnTo>
                    <a:pt x="248" y="104"/>
                  </a:lnTo>
                  <a:lnTo>
                    <a:pt x="248" y="88"/>
                  </a:lnTo>
                  <a:lnTo>
                    <a:pt x="200" y="24"/>
                  </a:lnTo>
                  <a:lnTo>
                    <a:pt x="144" y="24"/>
                  </a:lnTo>
                  <a:lnTo>
                    <a:pt x="104" y="0"/>
                  </a:lnTo>
                  <a:lnTo>
                    <a:pt x="16" y="16"/>
                  </a:lnTo>
                  <a:lnTo>
                    <a:pt x="8" y="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9" name="Freeform 8"/>
            <p:cNvSpPr>
              <a:spLocks/>
            </p:cNvSpPr>
            <p:nvPr/>
          </p:nvSpPr>
          <p:spPr bwMode="invGray">
            <a:xfrm>
              <a:off x="11441699" y="797635"/>
              <a:ext cx="915936" cy="687521"/>
            </a:xfrm>
            <a:custGeom>
              <a:avLst/>
              <a:gdLst>
                <a:gd name="T0" fmla="*/ 2147483646 w 529"/>
                <a:gd name="T1" fmla="*/ 2147483646 h 401"/>
                <a:gd name="T2" fmla="*/ 2147483646 w 529"/>
                <a:gd name="T3" fmla="*/ 2147483646 h 401"/>
                <a:gd name="T4" fmla="*/ 2147483646 w 529"/>
                <a:gd name="T5" fmla="*/ 2147483646 h 401"/>
                <a:gd name="T6" fmla="*/ 2147483646 w 529"/>
                <a:gd name="T7" fmla="*/ 2147483646 h 401"/>
                <a:gd name="T8" fmla="*/ 2147483646 w 529"/>
                <a:gd name="T9" fmla="*/ 2147483646 h 401"/>
                <a:gd name="T10" fmla="*/ 2147483646 w 529"/>
                <a:gd name="T11" fmla="*/ 2147483646 h 401"/>
                <a:gd name="T12" fmla="*/ 2147483646 w 529"/>
                <a:gd name="T13" fmla="*/ 2147483646 h 401"/>
                <a:gd name="T14" fmla="*/ 2147483646 w 529"/>
                <a:gd name="T15" fmla="*/ 2147483646 h 401"/>
                <a:gd name="T16" fmla="*/ 2147483646 w 529"/>
                <a:gd name="T17" fmla="*/ 2147483646 h 401"/>
                <a:gd name="T18" fmla="*/ 2147483646 w 529"/>
                <a:gd name="T19" fmla="*/ 2147483646 h 401"/>
                <a:gd name="T20" fmla="*/ 2147483646 w 529"/>
                <a:gd name="T21" fmla="*/ 2147483646 h 401"/>
                <a:gd name="T22" fmla="*/ 2147483646 w 529"/>
                <a:gd name="T23" fmla="*/ 2147483646 h 401"/>
                <a:gd name="T24" fmla="*/ 2147483646 w 529"/>
                <a:gd name="T25" fmla="*/ 2147483646 h 401"/>
                <a:gd name="T26" fmla="*/ 2147483646 w 529"/>
                <a:gd name="T27" fmla="*/ 2147483646 h 401"/>
                <a:gd name="T28" fmla="*/ 2147483646 w 529"/>
                <a:gd name="T29" fmla="*/ 2147483646 h 401"/>
                <a:gd name="T30" fmla="*/ 2147483646 w 529"/>
                <a:gd name="T31" fmla="*/ 2147483646 h 401"/>
                <a:gd name="T32" fmla="*/ 2147483646 w 529"/>
                <a:gd name="T33" fmla="*/ 2147483646 h 401"/>
                <a:gd name="T34" fmla="*/ 2147483646 w 529"/>
                <a:gd name="T35" fmla="*/ 2147483646 h 401"/>
                <a:gd name="T36" fmla="*/ 2147483646 w 529"/>
                <a:gd name="T37" fmla="*/ 0 h 401"/>
                <a:gd name="T38" fmla="*/ 2147483646 w 529"/>
                <a:gd name="T39" fmla="*/ 2147483646 h 401"/>
                <a:gd name="T40" fmla="*/ 2147483646 w 529"/>
                <a:gd name="T41" fmla="*/ 2147483646 h 401"/>
                <a:gd name="T42" fmla="*/ 2147483646 w 529"/>
                <a:gd name="T43" fmla="*/ 2147483646 h 401"/>
                <a:gd name="T44" fmla="*/ 2147483646 w 529"/>
                <a:gd name="T45" fmla="*/ 2147483646 h 401"/>
                <a:gd name="T46" fmla="*/ 2147483646 w 529"/>
                <a:gd name="T47" fmla="*/ 2147483646 h 401"/>
                <a:gd name="T48" fmla="*/ 0 w 529"/>
                <a:gd name="T49" fmla="*/ 2147483646 h 401"/>
                <a:gd name="T50" fmla="*/ 2147483646 w 529"/>
                <a:gd name="T51" fmla="*/ 2147483646 h 401"/>
                <a:gd name="T52" fmla="*/ 2147483646 w 529"/>
                <a:gd name="T53" fmla="*/ 2147483646 h 401"/>
                <a:gd name="T54" fmla="*/ 2147483646 w 529"/>
                <a:gd name="T55" fmla="*/ 2147483646 h 401"/>
                <a:gd name="T56" fmla="*/ 2147483646 w 529"/>
                <a:gd name="T57" fmla="*/ 2147483646 h 401"/>
                <a:gd name="T58" fmla="*/ 2147483646 w 529"/>
                <a:gd name="T59" fmla="*/ 2147483646 h 401"/>
                <a:gd name="T60" fmla="*/ 2147483646 w 529"/>
                <a:gd name="T61" fmla="*/ 2147483646 h 401"/>
                <a:gd name="T62" fmla="*/ 2147483646 w 529"/>
                <a:gd name="T63" fmla="*/ 2147483646 h 401"/>
                <a:gd name="T64" fmla="*/ 2147483646 w 529"/>
                <a:gd name="T65" fmla="*/ 2147483646 h 401"/>
                <a:gd name="T66" fmla="*/ 2147483646 w 529"/>
                <a:gd name="T67" fmla="*/ 2147483646 h 401"/>
                <a:gd name="T68" fmla="*/ 2147483646 w 529"/>
                <a:gd name="T69" fmla="*/ 2147483646 h 401"/>
                <a:gd name="T70" fmla="*/ 2147483646 w 529"/>
                <a:gd name="T71" fmla="*/ 2147483646 h 401"/>
                <a:gd name="T72" fmla="*/ 2147483646 w 529"/>
                <a:gd name="T73" fmla="*/ 2147483646 h 401"/>
                <a:gd name="T74" fmla="*/ 2147483646 w 529"/>
                <a:gd name="T75" fmla="*/ 2147483646 h 401"/>
                <a:gd name="T76" fmla="*/ 2147483646 w 529"/>
                <a:gd name="T77" fmla="*/ 2147483646 h 401"/>
                <a:gd name="T78" fmla="*/ 2147483646 w 529"/>
                <a:gd name="T79" fmla="*/ 2147483646 h 401"/>
                <a:gd name="T80" fmla="*/ 2147483646 w 529"/>
                <a:gd name="T81" fmla="*/ 2147483646 h 401"/>
                <a:gd name="T82" fmla="*/ 2147483646 w 529"/>
                <a:gd name="T83" fmla="*/ 2147483646 h 401"/>
                <a:gd name="T84" fmla="*/ 2147483646 w 529"/>
                <a:gd name="T85" fmla="*/ 2147483646 h 401"/>
                <a:gd name="T86" fmla="*/ 2147483646 w 529"/>
                <a:gd name="T87" fmla="*/ 2147483646 h 401"/>
                <a:gd name="T88" fmla="*/ 2147483646 w 529"/>
                <a:gd name="T89" fmla="*/ 2147483646 h 401"/>
                <a:gd name="T90" fmla="*/ 2147483646 w 529"/>
                <a:gd name="T91" fmla="*/ 2147483646 h 401"/>
                <a:gd name="T92" fmla="*/ 2147483646 w 529"/>
                <a:gd name="T93" fmla="*/ 2147483646 h 401"/>
                <a:gd name="T94" fmla="*/ 2147483646 w 529"/>
                <a:gd name="T95" fmla="*/ 2147483646 h 401"/>
                <a:gd name="T96" fmla="*/ 2147483646 w 529"/>
                <a:gd name="T97" fmla="*/ 2147483646 h 401"/>
                <a:gd name="T98" fmla="*/ 2147483646 w 529"/>
                <a:gd name="T99" fmla="*/ 2147483646 h 401"/>
                <a:gd name="T100" fmla="*/ 2147483646 w 529"/>
                <a:gd name="T101" fmla="*/ 2147483646 h 401"/>
                <a:gd name="T102" fmla="*/ 2147483646 w 529"/>
                <a:gd name="T103" fmla="*/ 2147483646 h 401"/>
                <a:gd name="T104" fmla="*/ 2147483646 w 529"/>
                <a:gd name="T105" fmla="*/ 2147483646 h 401"/>
                <a:gd name="T106" fmla="*/ 2147483646 w 529"/>
                <a:gd name="T107" fmla="*/ 2147483646 h 401"/>
                <a:gd name="T108" fmla="*/ 2147483646 w 529"/>
                <a:gd name="T109" fmla="*/ 2147483646 h 401"/>
                <a:gd name="T110" fmla="*/ 2147483646 w 529"/>
                <a:gd name="T111" fmla="*/ 2147483646 h 401"/>
                <a:gd name="T112" fmla="*/ 2147483646 w 529"/>
                <a:gd name="T113" fmla="*/ 2147483646 h 401"/>
                <a:gd name="T114" fmla="*/ 2147483646 w 529"/>
                <a:gd name="T115" fmla="*/ 2147483646 h 401"/>
                <a:gd name="T116" fmla="*/ 2147483646 w 529"/>
                <a:gd name="T117" fmla="*/ 2147483646 h 401"/>
                <a:gd name="T118" fmla="*/ 2147483646 w 529"/>
                <a:gd name="T119" fmla="*/ 2147483646 h 40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29" h="401">
                  <a:moveTo>
                    <a:pt x="528" y="144"/>
                  </a:moveTo>
                  <a:lnTo>
                    <a:pt x="480" y="144"/>
                  </a:lnTo>
                  <a:lnTo>
                    <a:pt x="456" y="120"/>
                  </a:lnTo>
                  <a:lnTo>
                    <a:pt x="424" y="152"/>
                  </a:lnTo>
                  <a:lnTo>
                    <a:pt x="416" y="136"/>
                  </a:lnTo>
                  <a:lnTo>
                    <a:pt x="408" y="160"/>
                  </a:lnTo>
                  <a:lnTo>
                    <a:pt x="360" y="128"/>
                  </a:lnTo>
                  <a:lnTo>
                    <a:pt x="360" y="88"/>
                  </a:lnTo>
                  <a:lnTo>
                    <a:pt x="344" y="96"/>
                  </a:lnTo>
                  <a:lnTo>
                    <a:pt x="352" y="128"/>
                  </a:lnTo>
                  <a:lnTo>
                    <a:pt x="328" y="128"/>
                  </a:lnTo>
                  <a:lnTo>
                    <a:pt x="312" y="104"/>
                  </a:lnTo>
                  <a:lnTo>
                    <a:pt x="296" y="104"/>
                  </a:lnTo>
                  <a:lnTo>
                    <a:pt x="248" y="56"/>
                  </a:lnTo>
                  <a:lnTo>
                    <a:pt x="216" y="72"/>
                  </a:lnTo>
                  <a:lnTo>
                    <a:pt x="216" y="56"/>
                  </a:lnTo>
                  <a:lnTo>
                    <a:pt x="160" y="64"/>
                  </a:lnTo>
                  <a:lnTo>
                    <a:pt x="120" y="40"/>
                  </a:lnTo>
                  <a:lnTo>
                    <a:pt x="120" y="0"/>
                  </a:lnTo>
                  <a:lnTo>
                    <a:pt x="104" y="8"/>
                  </a:lnTo>
                  <a:lnTo>
                    <a:pt x="64" y="8"/>
                  </a:lnTo>
                  <a:lnTo>
                    <a:pt x="72" y="56"/>
                  </a:lnTo>
                  <a:lnTo>
                    <a:pt x="48" y="56"/>
                  </a:lnTo>
                  <a:lnTo>
                    <a:pt x="8" y="32"/>
                  </a:lnTo>
                  <a:lnTo>
                    <a:pt x="0" y="56"/>
                  </a:lnTo>
                  <a:lnTo>
                    <a:pt x="32" y="88"/>
                  </a:lnTo>
                  <a:lnTo>
                    <a:pt x="24" y="120"/>
                  </a:lnTo>
                  <a:lnTo>
                    <a:pt x="48" y="160"/>
                  </a:lnTo>
                  <a:lnTo>
                    <a:pt x="88" y="136"/>
                  </a:lnTo>
                  <a:lnTo>
                    <a:pt x="112" y="184"/>
                  </a:lnTo>
                  <a:lnTo>
                    <a:pt x="112" y="224"/>
                  </a:lnTo>
                  <a:lnTo>
                    <a:pt x="152" y="224"/>
                  </a:lnTo>
                  <a:lnTo>
                    <a:pt x="168" y="264"/>
                  </a:lnTo>
                  <a:lnTo>
                    <a:pt x="176" y="232"/>
                  </a:lnTo>
                  <a:lnTo>
                    <a:pt x="208" y="280"/>
                  </a:lnTo>
                  <a:lnTo>
                    <a:pt x="232" y="320"/>
                  </a:lnTo>
                  <a:lnTo>
                    <a:pt x="232" y="344"/>
                  </a:lnTo>
                  <a:lnTo>
                    <a:pt x="264" y="400"/>
                  </a:lnTo>
                  <a:lnTo>
                    <a:pt x="288" y="376"/>
                  </a:lnTo>
                  <a:lnTo>
                    <a:pt x="304" y="328"/>
                  </a:lnTo>
                  <a:lnTo>
                    <a:pt x="320" y="320"/>
                  </a:lnTo>
                  <a:lnTo>
                    <a:pt x="336" y="328"/>
                  </a:lnTo>
                  <a:lnTo>
                    <a:pt x="328" y="344"/>
                  </a:lnTo>
                  <a:lnTo>
                    <a:pt x="376" y="344"/>
                  </a:lnTo>
                  <a:lnTo>
                    <a:pt x="392" y="328"/>
                  </a:lnTo>
                  <a:lnTo>
                    <a:pt x="392" y="312"/>
                  </a:lnTo>
                  <a:lnTo>
                    <a:pt x="384" y="296"/>
                  </a:lnTo>
                  <a:lnTo>
                    <a:pt x="432" y="272"/>
                  </a:lnTo>
                  <a:lnTo>
                    <a:pt x="440" y="264"/>
                  </a:lnTo>
                  <a:lnTo>
                    <a:pt x="440" y="248"/>
                  </a:lnTo>
                  <a:lnTo>
                    <a:pt x="456" y="240"/>
                  </a:lnTo>
                  <a:lnTo>
                    <a:pt x="456" y="192"/>
                  </a:lnTo>
                  <a:lnTo>
                    <a:pt x="472" y="192"/>
                  </a:lnTo>
                  <a:lnTo>
                    <a:pt x="480" y="216"/>
                  </a:lnTo>
                  <a:lnTo>
                    <a:pt x="504" y="232"/>
                  </a:lnTo>
                  <a:lnTo>
                    <a:pt x="512" y="224"/>
                  </a:lnTo>
                  <a:lnTo>
                    <a:pt x="504" y="208"/>
                  </a:lnTo>
                  <a:lnTo>
                    <a:pt x="504" y="192"/>
                  </a:lnTo>
                  <a:lnTo>
                    <a:pt x="528" y="184"/>
                  </a:lnTo>
                  <a:lnTo>
                    <a:pt x="528" y="1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0" name="Freeform 9"/>
            <p:cNvSpPr>
              <a:spLocks/>
            </p:cNvSpPr>
            <p:nvPr/>
          </p:nvSpPr>
          <p:spPr bwMode="gray">
            <a:xfrm>
              <a:off x="11248415" y="1179246"/>
              <a:ext cx="653416" cy="675161"/>
            </a:xfrm>
            <a:custGeom>
              <a:avLst/>
              <a:gdLst>
                <a:gd name="T0" fmla="*/ 2147483646 w 377"/>
                <a:gd name="T1" fmla="*/ 2147483646 h 393"/>
                <a:gd name="T2" fmla="*/ 2147483646 w 377"/>
                <a:gd name="T3" fmla="*/ 2147483646 h 393"/>
                <a:gd name="T4" fmla="*/ 2147483646 w 377"/>
                <a:gd name="T5" fmla="*/ 2147483646 h 393"/>
                <a:gd name="T6" fmla="*/ 2147483646 w 377"/>
                <a:gd name="T7" fmla="*/ 2147483646 h 393"/>
                <a:gd name="T8" fmla="*/ 2147483646 w 377"/>
                <a:gd name="T9" fmla="*/ 2147483646 h 393"/>
                <a:gd name="T10" fmla="*/ 2147483646 w 377"/>
                <a:gd name="T11" fmla="*/ 2147483646 h 393"/>
                <a:gd name="T12" fmla="*/ 2147483646 w 377"/>
                <a:gd name="T13" fmla="*/ 0 h 393"/>
                <a:gd name="T14" fmla="*/ 2147483646 w 377"/>
                <a:gd name="T15" fmla="*/ 0 h 393"/>
                <a:gd name="T16" fmla="*/ 2147483646 w 377"/>
                <a:gd name="T17" fmla="*/ 2147483646 h 393"/>
                <a:gd name="T18" fmla="*/ 2147483646 w 377"/>
                <a:gd name="T19" fmla="*/ 2147483646 h 393"/>
                <a:gd name="T20" fmla="*/ 2147483646 w 377"/>
                <a:gd name="T21" fmla="*/ 2147483646 h 393"/>
                <a:gd name="T22" fmla="*/ 2147483646 w 377"/>
                <a:gd name="T23" fmla="*/ 2147483646 h 393"/>
                <a:gd name="T24" fmla="*/ 2147483646 w 377"/>
                <a:gd name="T25" fmla="*/ 2147483646 h 393"/>
                <a:gd name="T26" fmla="*/ 2147483646 w 377"/>
                <a:gd name="T27" fmla="*/ 2147483646 h 393"/>
                <a:gd name="T28" fmla="*/ 2147483646 w 377"/>
                <a:gd name="T29" fmla="*/ 2147483646 h 393"/>
                <a:gd name="T30" fmla="*/ 2147483646 w 377"/>
                <a:gd name="T31" fmla="*/ 2147483646 h 393"/>
                <a:gd name="T32" fmla="*/ 2147483646 w 377"/>
                <a:gd name="T33" fmla="*/ 2147483646 h 393"/>
                <a:gd name="T34" fmla="*/ 2147483646 w 377"/>
                <a:gd name="T35" fmla="*/ 2147483646 h 393"/>
                <a:gd name="T36" fmla="*/ 2147483646 w 377"/>
                <a:gd name="T37" fmla="*/ 2147483646 h 393"/>
                <a:gd name="T38" fmla="*/ 0 w 377"/>
                <a:gd name="T39" fmla="*/ 2147483646 h 393"/>
                <a:gd name="T40" fmla="*/ 2147483646 w 377"/>
                <a:gd name="T41" fmla="*/ 2147483646 h 393"/>
                <a:gd name="T42" fmla="*/ 2147483646 w 377"/>
                <a:gd name="T43" fmla="*/ 2147483646 h 393"/>
                <a:gd name="T44" fmla="*/ 2147483646 w 377"/>
                <a:gd name="T45" fmla="*/ 2147483646 h 393"/>
                <a:gd name="T46" fmla="*/ 2147483646 w 377"/>
                <a:gd name="T47" fmla="*/ 2147483646 h 393"/>
                <a:gd name="T48" fmla="*/ 2147483646 w 377"/>
                <a:gd name="T49" fmla="*/ 2147483646 h 393"/>
                <a:gd name="T50" fmla="*/ 2147483646 w 377"/>
                <a:gd name="T51" fmla="*/ 2147483646 h 393"/>
                <a:gd name="T52" fmla="*/ 2147483646 w 377"/>
                <a:gd name="T53" fmla="*/ 2147483646 h 393"/>
                <a:gd name="T54" fmla="*/ 2147483646 w 377"/>
                <a:gd name="T55" fmla="*/ 2147483646 h 393"/>
                <a:gd name="T56" fmla="*/ 2147483646 w 377"/>
                <a:gd name="T57" fmla="*/ 2147483646 h 393"/>
                <a:gd name="T58" fmla="*/ 2147483646 w 377"/>
                <a:gd name="T59" fmla="*/ 2147483646 h 393"/>
                <a:gd name="T60" fmla="*/ 2147483646 w 377"/>
                <a:gd name="T61" fmla="*/ 2147483646 h 393"/>
                <a:gd name="T62" fmla="*/ 2147483646 w 377"/>
                <a:gd name="T63" fmla="*/ 2147483646 h 393"/>
                <a:gd name="T64" fmla="*/ 2147483646 w 377"/>
                <a:gd name="T65" fmla="*/ 2147483646 h 393"/>
                <a:gd name="T66" fmla="*/ 2147483646 w 377"/>
                <a:gd name="T67" fmla="*/ 2147483646 h 393"/>
                <a:gd name="T68" fmla="*/ 2147483646 w 377"/>
                <a:gd name="T69" fmla="*/ 2147483646 h 393"/>
                <a:gd name="T70" fmla="*/ 2147483646 w 377"/>
                <a:gd name="T71" fmla="*/ 2147483646 h 393"/>
                <a:gd name="T72" fmla="*/ 2147483646 w 377"/>
                <a:gd name="T73" fmla="*/ 2147483646 h 393"/>
                <a:gd name="T74" fmla="*/ 2147483646 w 377"/>
                <a:gd name="T75" fmla="*/ 2147483646 h 393"/>
                <a:gd name="T76" fmla="*/ 2147483646 w 377"/>
                <a:gd name="T77" fmla="*/ 2147483646 h 393"/>
                <a:gd name="T78" fmla="*/ 2147483646 w 377"/>
                <a:gd name="T79" fmla="*/ 2147483646 h 393"/>
                <a:gd name="T80" fmla="*/ 2147483646 w 377"/>
                <a:gd name="T81" fmla="*/ 2147483646 h 393"/>
                <a:gd name="T82" fmla="*/ 2147483646 w 377"/>
                <a:gd name="T83" fmla="*/ 2147483646 h 393"/>
                <a:gd name="T84" fmla="*/ 2147483646 w 377"/>
                <a:gd name="T85" fmla="*/ 2147483646 h 393"/>
                <a:gd name="T86" fmla="*/ 2147483646 w 377"/>
                <a:gd name="T87" fmla="*/ 2147483646 h 393"/>
                <a:gd name="T88" fmla="*/ 2147483646 w 377"/>
                <a:gd name="T89" fmla="*/ 2147483646 h 393"/>
                <a:gd name="T90" fmla="*/ 2147483646 w 377"/>
                <a:gd name="T91" fmla="*/ 2147483646 h 39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77" h="393">
                  <a:moveTo>
                    <a:pt x="376" y="176"/>
                  </a:moveTo>
                  <a:lnTo>
                    <a:pt x="336" y="120"/>
                  </a:lnTo>
                  <a:lnTo>
                    <a:pt x="344" y="96"/>
                  </a:lnTo>
                  <a:lnTo>
                    <a:pt x="312" y="40"/>
                  </a:lnTo>
                  <a:lnTo>
                    <a:pt x="288" y="8"/>
                  </a:lnTo>
                  <a:lnTo>
                    <a:pt x="280" y="40"/>
                  </a:lnTo>
                  <a:lnTo>
                    <a:pt x="264" y="0"/>
                  </a:lnTo>
                  <a:lnTo>
                    <a:pt x="232" y="0"/>
                  </a:lnTo>
                  <a:lnTo>
                    <a:pt x="240" y="24"/>
                  </a:lnTo>
                  <a:lnTo>
                    <a:pt x="200" y="56"/>
                  </a:lnTo>
                  <a:lnTo>
                    <a:pt x="176" y="56"/>
                  </a:lnTo>
                  <a:lnTo>
                    <a:pt x="48" y="144"/>
                  </a:lnTo>
                  <a:lnTo>
                    <a:pt x="24" y="112"/>
                  </a:lnTo>
                  <a:lnTo>
                    <a:pt x="8" y="112"/>
                  </a:lnTo>
                  <a:lnTo>
                    <a:pt x="16" y="136"/>
                  </a:lnTo>
                  <a:lnTo>
                    <a:pt x="16" y="160"/>
                  </a:lnTo>
                  <a:lnTo>
                    <a:pt x="24" y="184"/>
                  </a:lnTo>
                  <a:lnTo>
                    <a:pt x="8" y="184"/>
                  </a:lnTo>
                  <a:lnTo>
                    <a:pt x="8" y="216"/>
                  </a:lnTo>
                  <a:lnTo>
                    <a:pt x="0" y="232"/>
                  </a:lnTo>
                  <a:lnTo>
                    <a:pt x="32" y="240"/>
                  </a:lnTo>
                  <a:lnTo>
                    <a:pt x="64" y="296"/>
                  </a:lnTo>
                  <a:lnTo>
                    <a:pt x="104" y="240"/>
                  </a:lnTo>
                  <a:lnTo>
                    <a:pt x="120" y="208"/>
                  </a:lnTo>
                  <a:lnTo>
                    <a:pt x="160" y="200"/>
                  </a:lnTo>
                  <a:lnTo>
                    <a:pt x="184" y="216"/>
                  </a:lnTo>
                  <a:lnTo>
                    <a:pt x="184" y="224"/>
                  </a:lnTo>
                  <a:lnTo>
                    <a:pt x="192" y="224"/>
                  </a:lnTo>
                  <a:lnTo>
                    <a:pt x="168" y="280"/>
                  </a:lnTo>
                  <a:lnTo>
                    <a:pt x="152" y="280"/>
                  </a:lnTo>
                  <a:lnTo>
                    <a:pt x="160" y="312"/>
                  </a:lnTo>
                  <a:lnTo>
                    <a:pt x="152" y="320"/>
                  </a:lnTo>
                  <a:lnTo>
                    <a:pt x="168" y="320"/>
                  </a:lnTo>
                  <a:lnTo>
                    <a:pt x="136" y="376"/>
                  </a:lnTo>
                  <a:lnTo>
                    <a:pt x="144" y="392"/>
                  </a:lnTo>
                  <a:lnTo>
                    <a:pt x="160" y="376"/>
                  </a:lnTo>
                  <a:lnTo>
                    <a:pt x="168" y="352"/>
                  </a:lnTo>
                  <a:lnTo>
                    <a:pt x="184" y="352"/>
                  </a:lnTo>
                  <a:lnTo>
                    <a:pt x="200" y="336"/>
                  </a:lnTo>
                  <a:lnTo>
                    <a:pt x="200" y="312"/>
                  </a:lnTo>
                  <a:lnTo>
                    <a:pt x="256" y="280"/>
                  </a:lnTo>
                  <a:lnTo>
                    <a:pt x="304" y="264"/>
                  </a:lnTo>
                  <a:lnTo>
                    <a:pt x="312" y="224"/>
                  </a:lnTo>
                  <a:lnTo>
                    <a:pt x="344" y="200"/>
                  </a:lnTo>
                  <a:lnTo>
                    <a:pt x="368" y="192"/>
                  </a:lnTo>
                  <a:lnTo>
                    <a:pt x="376" y="17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1" name="Freeform 10"/>
            <p:cNvSpPr>
              <a:spLocks/>
            </p:cNvSpPr>
            <p:nvPr/>
          </p:nvSpPr>
          <p:spPr bwMode="gray">
            <a:xfrm>
              <a:off x="10750779" y="1332203"/>
              <a:ext cx="610146" cy="919269"/>
            </a:xfrm>
            <a:custGeom>
              <a:avLst/>
              <a:gdLst>
                <a:gd name="T0" fmla="*/ 2147483646 w 353"/>
                <a:gd name="T1" fmla="*/ 2147483646 h 537"/>
                <a:gd name="T2" fmla="*/ 2147483646 w 353"/>
                <a:gd name="T3" fmla="*/ 2147483646 h 537"/>
                <a:gd name="T4" fmla="*/ 2147483646 w 353"/>
                <a:gd name="T5" fmla="*/ 2147483646 h 537"/>
                <a:gd name="T6" fmla="*/ 2147483646 w 353"/>
                <a:gd name="T7" fmla="*/ 0 h 537"/>
                <a:gd name="T8" fmla="*/ 2147483646 w 353"/>
                <a:gd name="T9" fmla="*/ 2147483646 h 537"/>
                <a:gd name="T10" fmla="*/ 2147483646 w 353"/>
                <a:gd name="T11" fmla="*/ 2147483646 h 537"/>
                <a:gd name="T12" fmla="*/ 2147483646 w 353"/>
                <a:gd name="T13" fmla="*/ 2147483646 h 537"/>
                <a:gd name="T14" fmla="*/ 2147483646 w 353"/>
                <a:gd name="T15" fmla="*/ 2147483646 h 537"/>
                <a:gd name="T16" fmla="*/ 2147483646 w 353"/>
                <a:gd name="T17" fmla="*/ 2147483646 h 537"/>
                <a:gd name="T18" fmla="*/ 2147483646 w 353"/>
                <a:gd name="T19" fmla="*/ 2147483646 h 537"/>
                <a:gd name="T20" fmla="*/ 2147483646 w 353"/>
                <a:gd name="T21" fmla="*/ 2147483646 h 537"/>
                <a:gd name="T22" fmla="*/ 2147483646 w 353"/>
                <a:gd name="T23" fmla="*/ 2147483646 h 537"/>
                <a:gd name="T24" fmla="*/ 2147483646 w 353"/>
                <a:gd name="T25" fmla="*/ 2147483646 h 537"/>
                <a:gd name="T26" fmla="*/ 2147483646 w 353"/>
                <a:gd name="T27" fmla="*/ 2147483646 h 537"/>
                <a:gd name="T28" fmla="*/ 2147483646 w 353"/>
                <a:gd name="T29" fmla="*/ 2147483646 h 537"/>
                <a:gd name="T30" fmla="*/ 2147483646 w 353"/>
                <a:gd name="T31" fmla="*/ 2147483646 h 537"/>
                <a:gd name="T32" fmla="*/ 2147483646 w 353"/>
                <a:gd name="T33" fmla="*/ 2147483646 h 537"/>
                <a:gd name="T34" fmla="*/ 2147483646 w 353"/>
                <a:gd name="T35" fmla="*/ 2147483646 h 537"/>
                <a:gd name="T36" fmla="*/ 2147483646 w 353"/>
                <a:gd name="T37" fmla="*/ 2147483646 h 537"/>
                <a:gd name="T38" fmla="*/ 2147483646 w 353"/>
                <a:gd name="T39" fmla="*/ 2147483646 h 537"/>
                <a:gd name="T40" fmla="*/ 2147483646 w 353"/>
                <a:gd name="T41" fmla="*/ 2147483646 h 537"/>
                <a:gd name="T42" fmla="*/ 2147483646 w 353"/>
                <a:gd name="T43" fmla="*/ 2147483646 h 537"/>
                <a:gd name="T44" fmla="*/ 2147483646 w 353"/>
                <a:gd name="T45" fmla="*/ 2147483646 h 537"/>
                <a:gd name="T46" fmla="*/ 2147483646 w 353"/>
                <a:gd name="T47" fmla="*/ 2147483646 h 537"/>
                <a:gd name="T48" fmla="*/ 2147483646 w 353"/>
                <a:gd name="T49" fmla="*/ 2147483646 h 537"/>
                <a:gd name="T50" fmla="*/ 2147483646 w 353"/>
                <a:gd name="T51" fmla="*/ 2147483646 h 537"/>
                <a:gd name="T52" fmla="*/ 2147483646 w 353"/>
                <a:gd name="T53" fmla="*/ 2147483646 h 537"/>
                <a:gd name="T54" fmla="*/ 2147483646 w 353"/>
                <a:gd name="T55" fmla="*/ 2147483646 h 537"/>
                <a:gd name="T56" fmla="*/ 2147483646 w 353"/>
                <a:gd name="T57" fmla="*/ 2147483646 h 537"/>
                <a:gd name="T58" fmla="*/ 2147483646 w 353"/>
                <a:gd name="T59" fmla="*/ 2147483646 h 537"/>
                <a:gd name="T60" fmla="*/ 2147483646 w 353"/>
                <a:gd name="T61" fmla="*/ 2147483646 h 537"/>
                <a:gd name="T62" fmla="*/ 2147483646 w 353"/>
                <a:gd name="T63" fmla="*/ 2147483646 h 537"/>
                <a:gd name="T64" fmla="*/ 2147483646 w 353"/>
                <a:gd name="T65" fmla="*/ 2147483646 h 5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53" h="537">
                  <a:moveTo>
                    <a:pt x="352" y="208"/>
                  </a:moveTo>
                  <a:lnTo>
                    <a:pt x="320" y="160"/>
                  </a:lnTo>
                  <a:lnTo>
                    <a:pt x="288" y="152"/>
                  </a:lnTo>
                  <a:lnTo>
                    <a:pt x="296" y="96"/>
                  </a:lnTo>
                  <a:lnTo>
                    <a:pt x="264" y="104"/>
                  </a:lnTo>
                  <a:lnTo>
                    <a:pt x="248" y="88"/>
                  </a:lnTo>
                  <a:lnTo>
                    <a:pt x="248" y="48"/>
                  </a:lnTo>
                  <a:lnTo>
                    <a:pt x="224" y="0"/>
                  </a:lnTo>
                  <a:lnTo>
                    <a:pt x="176" y="24"/>
                  </a:lnTo>
                  <a:lnTo>
                    <a:pt x="176" y="64"/>
                  </a:lnTo>
                  <a:lnTo>
                    <a:pt x="144" y="56"/>
                  </a:lnTo>
                  <a:lnTo>
                    <a:pt x="136" y="80"/>
                  </a:lnTo>
                  <a:lnTo>
                    <a:pt x="112" y="72"/>
                  </a:lnTo>
                  <a:lnTo>
                    <a:pt x="80" y="104"/>
                  </a:lnTo>
                  <a:lnTo>
                    <a:pt x="56" y="56"/>
                  </a:lnTo>
                  <a:lnTo>
                    <a:pt x="32" y="72"/>
                  </a:lnTo>
                  <a:lnTo>
                    <a:pt x="24" y="112"/>
                  </a:lnTo>
                  <a:lnTo>
                    <a:pt x="8" y="120"/>
                  </a:lnTo>
                  <a:lnTo>
                    <a:pt x="32" y="184"/>
                  </a:lnTo>
                  <a:lnTo>
                    <a:pt x="56" y="200"/>
                  </a:lnTo>
                  <a:lnTo>
                    <a:pt x="32" y="216"/>
                  </a:lnTo>
                  <a:lnTo>
                    <a:pt x="24" y="232"/>
                  </a:lnTo>
                  <a:lnTo>
                    <a:pt x="56" y="232"/>
                  </a:lnTo>
                  <a:lnTo>
                    <a:pt x="64" y="272"/>
                  </a:lnTo>
                  <a:lnTo>
                    <a:pt x="48" y="304"/>
                  </a:lnTo>
                  <a:lnTo>
                    <a:pt x="32" y="288"/>
                  </a:lnTo>
                  <a:lnTo>
                    <a:pt x="16" y="304"/>
                  </a:lnTo>
                  <a:lnTo>
                    <a:pt x="16" y="328"/>
                  </a:lnTo>
                  <a:lnTo>
                    <a:pt x="0" y="344"/>
                  </a:lnTo>
                  <a:lnTo>
                    <a:pt x="32" y="400"/>
                  </a:lnTo>
                  <a:lnTo>
                    <a:pt x="8" y="488"/>
                  </a:lnTo>
                  <a:lnTo>
                    <a:pt x="24" y="512"/>
                  </a:lnTo>
                  <a:lnTo>
                    <a:pt x="72" y="512"/>
                  </a:lnTo>
                  <a:lnTo>
                    <a:pt x="88" y="528"/>
                  </a:lnTo>
                  <a:lnTo>
                    <a:pt x="128" y="536"/>
                  </a:lnTo>
                  <a:lnTo>
                    <a:pt x="112" y="512"/>
                  </a:lnTo>
                  <a:lnTo>
                    <a:pt x="120" y="480"/>
                  </a:lnTo>
                  <a:lnTo>
                    <a:pt x="152" y="424"/>
                  </a:lnTo>
                  <a:lnTo>
                    <a:pt x="192" y="384"/>
                  </a:lnTo>
                  <a:lnTo>
                    <a:pt x="232" y="376"/>
                  </a:lnTo>
                  <a:lnTo>
                    <a:pt x="248" y="360"/>
                  </a:lnTo>
                  <a:lnTo>
                    <a:pt x="240" y="344"/>
                  </a:lnTo>
                  <a:lnTo>
                    <a:pt x="224" y="312"/>
                  </a:lnTo>
                  <a:lnTo>
                    <a:pt x="192" y="320"/>
                  </a:lnTo>
                  <a:lnTo>
                    <a:pt x="176" y="312"/>
                  </a:lnTo>
                  <a:lnTo>
                    <a:pt x="184" y="288"/>
                  </a:lnTo>
                  <a:lnTo>
                    <a:pt x="184" y="248"/>
                  </a:lnTo>
                  <a:lnTo>
                    <a:pt x="160" y="264"/>
                  </a:lnTo>
                  <a:lnTo>
                    <a:pt x="128" y="256"/>
                  </a:lnTo>
                  <a:lnTo>
                    <a:pt x="104" y="256"/>
                  </a:lnTo>
                  <a:lnTo>
                    <a:pt x="104" y="224"/>
                  </a:lnTo>
                  <a:lnTo>
                    <a:pt x="136" y="168"/>
                  </a:lnTo>
                  <a:lnTo>
                    <a:pt x="152" y="168"/>
                  </a:lnTo>
                  <a:lnTo>
                    <a:pt x="160" y="136"/>
                  </a:lnTo>
                  <a:lnTo>
                    <a:pt x="176" y="136"/>
                  </a:lnTo>
                  <a:lnTo>
                    <a:pt x="192" y="152"/>
                  </a:lnTo>
                  <a:lnTo>
                    <a:pt x="216" y="152"/>
                  </a:lnTo>
                  <a:lnTo>
                    <a:pt x="208" y="184"/>
                  </a:lnTo>
                  <a:lnTo>
                    <a:pt x="208" y="200"/>
                  </a:lnTo>
                  <a:lnTo>
                    <a:pt x="224" y="200"/>
                  </a:lnTo>
                  <a:lnTo>
                    <a:pt x="224" y="232"/>
                  </a:lnTo>
                  <a:lnTo>
                    <a:pt x="256" y="256"/>
                  </a:lnTo>
                  <a:lnTo>
                    <a:pt x="264" y="280"/>
                  </a:lnTo>
                  <a:lnTo>
                    <a:pt x="272" y="288"/>
                  </a:lnTo>
                  <a:lnTo>
                    <a:pt x="312" y="256"/>
                  </a:lnTo>
                  <a:lnTo>
                    <a:pt x="328" y="216"/>
                  </a:lnTo>
                  <a:lnTo>
                    <a:pt x="352" y="20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2" name="Freeform 14"/>
            <p:cNvSpPr>
              <a:spLocks/>
            </p:cNvSpPr>
            <p:nvPr/>
          </p:nvSpPr>
          <p:spPr bwMode="gray">
            <a:xfrm>
              <a:off x="10915216" y="1934750"/>
              <a:ext cx="751500" cy="495941"/>
            </a:xfrm>
            <a:custGeom>
              <a:avLst/>
              <a:gdLst>
                <a:gd name="T0" fmla="*/ 2147483646 w 433"/>
                <a:gd name="T1" fmla="*/ 2147483646 h 289"/>
                <a:gd name="T2" fmla="*/ 2147483646 w 433"/>
                <a:gd name="T3" fmla="*/ 2147483646 h 289"/>
                <a:gd name="T4" fmla="*/ 2147483646 w 433"/>
                <a:gd name="T5" fmla="*/ 2147483646 h 289"/>
                <a:gd name="T6" fmla="*/ 2147483646 w 433"/>
                <a:gd name="T7" fmla="*/ 2147483646 h 289"/>
                <a:gd name="T8" fmla="*/ 2147483646 w 433"/>
                <a:gd name="T9" fmla="*/ 2147483646 h 289"/>
                <a:gd name="T10" fmla="*/ 2147483646 w 433"/>
                <a:gd name="T11" fmla="*/ 2147483646 h 289"/>
                <a:gd name="T12" fmla="*/ 2147483646 w 433"/>
                <a:gd name="T13" fmla="*/ 2147483646 h 289"/>
                <a:gd name="T14" fmla="*/ 2147483646 w 433"/>
                <a:gd name="T15" fmla="*/ 2147483646 h 289"/>
                <a:gd name="T16" fmla="*/ 2147483646 w 433"/>
                <a:gd name="T17" fmla="*/ 2147483646 h 289"/>
                <a:gd name="T18" fmla="*/ 2147483646 w 433"/>
                <a:gd name="T19" fmla="*/ 2147483646 h 289"/>
                <a:gd name="T20" fmla="*/ 0 w 433"/>
                <a:gd name="T21" fmla="*/ 2147483646 h 289"/>
                <a:gd name="T22" fmla="*/ 2147483646 w 433"/>
                <a:gd name="T23" fmla="*/ 2147483646 h 289"/>
                <a:gd name="T24" fmla="*/ 2147483646 w 433"/>
                <a:gd name="T25" fmla="*/ 2147483646 h 289"/>
                <a:gd name="T26" fmla="*/ 2147483646 w 433"/>
                <a:gd name="T27" fmla="*/ 2147483646 h 289"/>
                <a:gd name="T28" fmla="*/ 2147483646 w 433"/>
                <a:gd name="T29" fmla="*/ 2147483646 h 289"/>
                <a:gd name="T30" fmla="*/ 2147483646 w 433"/>
                <a:gd name="T31" fmla="*/ 2147483646 h 289"/>
                <a:gd name="T32" fmla="*/ 2147483646 w 433"/>
                <a:gd name="T33" fmla="*/ 2147483646 h 289"/>
                <a:gd name="T34" fmla="*/ 2147483646 w 433"/>
                <a:gd name="T35" fmla="*/ 2147483646 h 289"/>
                <a:gd name="T36" fmla="*/ 2147483646 w 433"/>
                <a:gd name="T37" fmla="*/ 2147483646 h 289"/>
                <a:gd name="T38" fmla="*/ 2147483646 w 433"/>
                <a:gd name="T39" fmla="*/ 2147483646 h 289"/>
                <a:gd name="T40" fmla="*/ 2147483646 w 433"/>
                <a:gd name="T41" fmla="*/ 2147483646 h 289"/>
                <a:gd name="T42" fmla="*/ 2147483646 w 433"/>
                <a:gd name="T43" fmla="*/ 2147483646 h 289"/>
                <a:gd name="T44" fmla="*/ 2147483646 w 433"/>
                <a:gd name="T45" fmla="*/ 2147483646 h 289"/>
                <a:gd name="T46" fmla="*/ 2147483646 w 433"/>
                <a:gd name="T47" fmla="*/ 2147483646 h 289"/>
                <a:gd name="T48" fmla="*/ 2147483646 w 433"/>
                <a:gd name="T49" fmla="*/ 2147483646 h 289"/>
                <a:gd name="T50" fmla="*/ 2147483646 w 433"/>
                <a:gd name="T51" fmla="*/ 2147483646 h 289"/>
                <a:gd name="T52" fmla="*/ 2147483646 w 433"/>
                <a:gd name="T53" fmla="*/ 2147483646 h 289"/>
                <a:gd name="T54" fmla="*/ 2147483646 w 433"/>
                <a:gd name="T55" fmla="*/ 2147483646 h 289"/>
                <a:gd name="T56" fmla="*/ 2147483646 w 433"/>
                <a:gd name="T57" fmla="*/ 2147483646 h 289"/>
                <a:gd name="T58" fmla="*/ 2147483646 w 433"/>
                <a:gd name="T59" fmla="*/ 2147483646 h 289"/>
                <a:gd name="T60" fmla="*/ 2147483646 w 433"/>
                <a:gd name="T61" fmla="*/ 2147483646 h 289"/>
                <a:gd name="T62" fmla="*/ 2147483646 w 433"/>
                <a:gd name="T63" fmla="*/ 2147483646 h 289"/>
                <a:gd name="T64" fmla="*/ 2147483646 w 433"/>
                <a:gd name="T65" fmla="*/ 2147483646 h 289"/>
                <a:gd name="T66" fmla="*/ 2147483646 w 433"/>
                <a:gd name="T67" fmla="*/ 2147483646 h 289"/>
                <a:gd name="T68" fmla="*/ 2147483646 w 433"/>
                <a:gd name="T69" fmla="*/ 2147483646 h 289"/>
                <a:gd name="T70" fmla="*/ 2147483646 w 433"/>
                <a:gd name="T71" fmla="*/ 2147483646 h 289"/>
                <a:gd name="T72" fmla="*/ 2147483646 w 433"/>
                <a:gd name="T73" fmla="*/ 2147483646 h 289"/>
                <a:gd name="T74" fmla="*/ 2147483646 w 433"/>
                <a:gd name="T75" fmla="*/ 2147483646 h 289"/>
                <a:gd name="T76" fmla="*/ 2147483646 w 433"/>
                <a:gd name="T77" fmla="*/ 2147483646 h 289"/>
                <a:gd name="T78" fmla="*/ 2147483646 w 433"/>
                <a:gd name="T79" fmla="*/ 0 h 289"/>
                <a:gd name="T80" fmla="*/ 2147483646 w 433"/>
                <a:gd name="T81" fmla="*/ 2147483646 h 289"/>
                <a:gd name="T82" fmla="*/ 2147483646 w 433"/>
                <a:gd name="T83" fmla="*/ 2147483646 h 289"/>
                <a:gd name="T84" fmla="*/ 2147483646 w 433"/>
                <a:gd name="T85" fmla="*/ 2147483646 h 289"/>
                <a:gd name="T86" fmla="*/ 2147483646 w 433"/>
                <a:gd name="T87" fmla="*/ 2147483646 h 289"/>
                <a:gd name="T88" fmla="*/ 2147483646 w 433"/>
                <a:gd name="T89" fmla="*/ 2147483646 h 289"/>
                <a:gd name="T90" fmla="*/ 2147483646 w 433"/>
                <a:gd name="T91" fmla="*/ 2147483646 h 289"/>
                <a:gd name="T92" fmla="*/ 2147483646 w 433"/>
                <a:gd name="T93" fmla="*/ 0 h 289"/>
                <a:gd name="T94" fmla="*/ 2147483646 w 433"/>
                <a:gd name="T95" fmla="*/ 0 h 289"/>
                <a:gd name="T96" fmla="*/ 2147483646 w 433"/>
                <a:gd name="T97" fmla="*/ 0 h 289"/>
                <a:gd name="T98" fmla="*/ 2147483646 w 433"/>
                <a:gd name="T99" fmla="*/ 2147483646 h 289"/>
                <a:gd name="T100" fmla="*/ 2147483646 w 433"/>
                <a:gd name="T101" fmla="*/ 2147483646 h 28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33" h="289">
                  <a:moveTo>
                    <a:pt x="152" y="8"/>
                  </a:moveTo>
                  <a:lnTo>
                    <a:pt x="136" y="24"/>
                  </a:lnTo>
                  <a:lnTo>
                    <a:pt x="96" y="32"/>
                  </a:lnTo>
                  <a:lnTo>
                    <a:pt x="56" y="72"/>
                  </a:lnTo>
                  <a:lnTo>
                    <a:pt x="16" y="128"/>
                  </a:lnTo>
                  <a:lnTo>
                    <a:pt x="16" y="160"/>
                  </a:lnTo>
                  <a:lnTo>
                    <a:pt x="32" y="184"/>
                  </a:lnTo>
                  <a:lnTo>
                    <a:pt x="48" y="176"/>
                  </a:lnTo>
                  <a:lnTo>
                    <a:pt x="64" y="176"/>
                  </a:lnTo>
                  <a:lnTo>
                    <a:pt x="8" y="224"/>
                  </a:lnTo>
                  <a:lnTo>
                    <a:pt x="0" y="248"/>
                  </a:lnTo>
                  <a:lnTo>
                    <a:pt x="16" y="256"/>
                  </a:lnTo>
                  <a:lnTo>
                    <a:pt x="48" y="288"/>
                  </a:lnTo>
                  <a:lnTo>
                    <a:pt x="80" y="288"/>
                  </a:lnTo>
                  <a:lnTo>
                    <a:pt x="96" y="272"/>
                  </a:lnTo>
                  <a:lnTo>
                    <a:pt x="96" y="256"/>
                  </a:lnTo>
                  <a:lnTo>
                    <a:pt x="112" y="264"/>
                  </a:lnTo>
                  <a:lnTo>
                    <a:pt x="120" y="272"/>
                  </a:lnTo>
                  <a:lnTo>
                    <a:pt x="152" y="288"/>
                  </a:lnTo>
                  <a:lnTo>
                    <a:pt x="168" y="272"/>
                  </a:lnTo>
                  <a:lnTo>
                    <a:pt x="192" y="272"/>
                  </a:lnTo>
                  <a:lnTo>
                    <a:pt x="192" y="288"/>
                  </a:lnTo>
                  <a:lnTo>
                    <a:pt x="208" y="280"/>
                  </a:lnTo>
                  <a:lnTo>
                    <a:pt x="240" y="232"/>
                  </a:lnTo>
                  <a:lnTo>
                    <a:pt x="256" y="232"/>
                  </a:lnTo>
                  <a:lnTo>
                    <a:pt x="296" y="168"/>
                  </a:lnTo>
                  <a:lnTo>
                    <a:pt x="296" y="144"/>
                  </a:lnTo>
                  <a:lnTo>
                    <a:pt x="304" y="136"/>
                  </a:lnTo>
                  <a:lnTo>
                    <a:pt x="312" y="152"/>
                  </a:lnTo>
                  <a:lnTo>
                    <a:pt x="344" y="96"/>
                  </a:lnTo>
                  <a:lnTo>
                    <a:pt x="376" y="80"/>
                  </a:lnTo>
                  <a:lnTo>
                    <a:pt x="376" y="88"/>
                  </a:lnTo>
                  <a:lnTo>
                    <a:pt x="400" y="64"/>
                  </a:lnTo>
                  <a:lnTo>
                    <a:pt x="416" y="72"/>
                  </a:lnTo>
                  <a:lnTo>
                    <a:pt x="432" y="24"/>
                  </a:lnTo>
                  <a:lnTo>
                    <a:pt x="424" y="16"/>
                  </a:lnTo>
                  <a:lnTo>
                    <a:pt x="400" y="16"/>
                  </a:lnTo>
                  <a:lnTo>
                    <a:pt x="384" y="24"/>
                  </a:lnTo>
                  <a:lnTo>
                    <a:pt x="344" y="24"/>
                  </a:lnTo>
                  <a:lnTo>
                    <a:pt x="328" y="0"/>
                  </a:lnTo>
                  <a:lnTo>
                    <a:pt x="272" y="40"/>
                  </a:lnTo>
                  <a:lnTo>
                    <a:pt x="264" y="64"/>
                  </a:lnTo>
                  <a:lnTo>
                    <a:pt x="248" y="64"/>
                  </a:lnTo>
                  <a:lnTo>
                    <a:pt x="200" y="64"/>
                  </a:lnTo>
                  <a:lnTo>
                    <a:pt x="200" y="48"/>
                  </a:lnTo>
                  <a:lnTo>
                    <a:pt x="216" y="32"/>
                  </a:lnTo>
                  <a:lnTo>
                    <a:pt x="200" y="0"/>
                  </a:lnTo>
                  <a:lnTo>
                    <a:pt x="176" y="0"/>
                  </a:lnTo>
                  <a:lnTo>
                    <a:pt x="168" y="0"/>
                  </a:lnTo>
                  <a:lnTo>
                    <a:pt x="160" y="16"/>
                  </a:lnTo>
                  <a:lnTo>
                    <a:pt x="152"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3" name="Freeform 18"/>
            <p:cNvSpPr>
              <a:spLocks/>
            </p:cNvSpPr>
            <p:nvPr/>
          </p:nvSpPr>
          <p:spPr bwMode="gray">
            <a:xfrm>
              <a:off x="11095520" y="3235634"/>
              <a:ext cx="473114" cy="631902"/>
            </a:xfrm>
            <a:custGeom>
              <a:avLst/>
              <a:gdLst>
                <a:gd name="T0" fmla="*/ 2147483646 w 273"/>
                <a:gd name="T1" fmla="*/ 2147483646 h 369"/>
                <a:gd name="T2" fmla="*/ 2147483646 w 273"/>
                <a:gd name="T3" fmla="*/ 2147483646 h 369"/>
                <a:gd name="T4" fmla="*/ 2147483646 w 273"/>
                <a:gd name="T5" fmla="*/ 2147483646 h 369"/>
                <a:gd name="T6" fmla="*/ 2147483646 w 273"/>
                <a:gd name="T7" fmla="*/ 2147483646 h 369"/>
                <a:gd name="T8" fmla="*/ 2147483646 w 273"/>
                <a:gd name="T9" fmla="*/ 2147483646 h 369"/>
                <a:gd name="T10" fmla="*/ 2147483646 w 273"/>
                <a:gd name="T11" fmla="*/ 2147483646 h 369"/>
                <a:gd name="T12" fmla="*/ 2147483646 w 273"/>
                <a:gd name="T13" fmla="*/ 2147483646 h 369"/>
                <a:gd name="T14" fmla="*/ 2147483646 w 273"/>
                <a:gd name="T15" fmla="*/ 2147483646 h 369"/>
                <a:gd name="T16" fmla="*/ 2147483646 w 273"/>
                <a:gd name="T17" fmla="*/ 2147483646 h 369"/>
                <a:gd name="T18" fmla="*/ 2147483646 w 273"/>
                <a:gd name="T19" fmla="*/ 2147483646 h 369"/>
                <a:gd name="T20" fmla="*/ 2147483646 w 273"/>
                <a:gd name="T21" fmla="*/ 2147483646 h 369"/>
                <a:gd name="T22" fmla="*/ 2147483646 w 273"/>
                <a:gd name="T23" fmla="*/ 2147483646 h 369"/>
                <a:gd name="T24" fmla="*/ 2147483646 w 273"/>
                <a:gd name="T25" fmla="*/ 0 h 369"/>
                <a:gd name="T26" fmla="*/ 2147483646 w 273"/>
                <a:gd name="T27" fmla="*/ 0 h 369"/>
                <a:gd name="T28" fmla="*/ 2147483646 w 273"/>
                <a:gd name="T29" fmla="*/ 2147483646 h 369"/>
                <a:gd name="T30" fmla="*/ 2147483646 w 273"/>
                <a:gd name="T31" fmla="*/ 2147483646 h 369"/>
                <a:gd name="T32" fmla="*/ 2147483646 w 273"/>
                <a:gd name="T33" fmla="*/ 2147483646 h 369"/>
                <a:gd name="T34" fmla="*/ 2147483646 w 273"/>
                <a:gd name="T35" fmla="*/ 2147483646 h 369"/>
                <a:gd name="T36" fmla="*/ 2147483646 w 273"/>
                <a:gd name="T37" fmla="*/ 2147483646 h 369"/>
                <a:gd name="T38" fmla="*/ 2147483646 w 273"/>
                <a:gd name="T39" fmla="*/ 2147483646 h 369"/>
                <a:gd name="T40" fmla="*/ 2147483646 w 273"/>
                <a:gd name="T41" fmla="*/ 2147483646 h 369"/>
                <a:gd name="T42" fmla="*/ 2147483646 w 273"/>
                <a:gd name="T43" fmla="*/ 2147483646 h 369"/>
                <a:gd name="T44" fmla="*/ 2147483646 w 273"/>
                <a:gd name="T45" fmla="*/ 2147483646 h 369"/>
                <a:gd name="T46" fmla="*/ 2147483646 w 273"/>
                <a:gd name="T47" fmla="*/ 2147483646 h 369"/>
                <a:gd name="T48" fmla="*/ 2147483646 w 273"/>
                <a:gd name="T49" fmla="*/ 2147483646 h 369"/>
                <a:gd name="T50" fmla="*/ 2147483646 w 273"/>
                <a:gd name="T51" fmla="*/ 2147483646 h 369"/>
                <a:gd name="T52" fmla="*/ 2147483646 w 273"/>
                <a:gd name="T53" fmla="*/ 2147483646 h 369"/>
                <a:gd name="T54" fmla="*/ 2147483646 w 273"/>
                <a:gd name="T55" fmla="*/ 2147483646 h 369"/>
                <a:gd name="T56" fmla="*/ 0 w 273"/>
                <a:gd name="T57" fmla="*/ 2147483646 h 369"/>
                <a:gd name="T58" fmla="*/ 2147483646 w 273"/>
                <a:gd name="T59" fmla="*/ 2147483646 h 369"/>
                <a:gd name="T60" fmla="*/ 2147483646 w 273"/>
                <a:gd name="T61" fmla="*/ 2147483646 h 369"/>
                <a:gd name="T62" fmla="*/ 2147483646 w 273"/>
                <a:gd name="T63" fmla="*/ 2147483646 h 369"/>
                <a:gd name="T64" fmla="*/ 2147483646 w 273"/>
                <a:gd name="T65" fmla="*/ 2147483646 h 369"/>
                <a:gd name="T66" fmla="*/ 2147483646 w 273"/>
                <a:gd name="T67" fmla="*/ 2147483646 h 369"/>
                <a:gd name="T68" fmla="*/ 2147483646 w 273"/>
                <a:gd name="T69" fmla="*/ 2147483646 h 369"/>
                <a:gd name="T70" fmla="*/ 2147483646 w 273"/>
                <a:gd name="T71" fmla="*/ 2147483646 h 369"/>
                <a:gd name="T72" fmla="*/ 2147483646 w 273"/>
                <a:gd name="T73" fmla="*/ 2147483646 h 369"/>
                <a:gd name="T74" fmla="*/ 2147483646 w 273"/>
                <a:gd name="T75" fmla="*/ 2147483646 h 369"/>
                <a:gd name="T76" fmla="*/ 2147483646 w 273"/>
                <a:gd name="T77" fmla="*/ 2147483646 h 369"/>
                <a:gd name="T78" fmla="*/ 2147483646 w 273"/>
                <a:gd name="T79" fmla="*/ 2147483646 h 369"/>
                <a:gd name="T80" fmla="*/ 2147483646 w 273"/>
                <a:gd name="T81" fmla="*/ 2147483646 h 369"/>
                <a:gd name="T82" fmla="*/ 2147483646 w 273"/>
                <a:gd name="T83" fmla="*/ 2147483646 h 369"/>
                <a:gd name="T84" fmla="*/ 2147483646 w 273"/>
                <a:gd name="T85" fmla="*/ 2147483646 h 369"/>
                <a:gd name="T86" fmla="*/ 2147483646 w 273"/>
                <a:gd name="T87" fmla="*/ 2147483646 h 369"/>
                <a:gd name="T88" fmla="*/ 2147483646 w 273"/>
                <a:gd name="T89" fmla="*/ 2147483646 h 369"/>
                <a:gd name="T90" fmla="*/ 2147483646 w 273"/>
                <a:gd name="T91" fmla="*/ 2147483646 h 369"/>
                <a:gd name="T92" fmla="*/ 2147483646 w 273"/>
                <a:gd name="T93" fmla="*/ 2147483646 h 369"/>
                <a:gd name="T94" fmla="*/ 2147483646 w 273"/>
                <a:gd name="T95" fmla="*/ 2147483646 h 369"/>
                <a:gd name="T96" fmla="*/ 2147483646 w 273"/>
                <a:gd name="T97" fmla="*/ 2147483646 h 369"/>
                <a:gd name="T98" fmla="*/ 2147483646 w 273"/>
                <a:gd name="T99" fmla="*/ 2147483646 h 3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73" h="369">
                  <a:moveTo>
                    <a:pt x="272" y="56"/>
                  </a:moveTo>
                  <a:lnTo>
                    <a:pt x="272" y="48"/>
                  </a:lnTo>
                  <a:lnTo>
                    <a:pt x="256" y="48"/>
                  </a:lnTo>
                  <a:lnTo>
                    <a:pt x="256" y="56"/>
                  </a:lnTo>
                  <a:lnTo>
                    <a:pt x="240" y="56"/>
                  </a:lnTo>
                  <a:lnTo>
                    <a:pt x="232" y="56"/>
                  </a:lnTo>
                  <a:lnTo>
                    <a:pt x="232" y="32"/>
                  </a:lnTo>
                  <a:lnTo>
                    <a:pt x="224" y="32"/>
                  </a:lnTo>
                  <a:lnTo>
                    <a:pt x="208" y="56"/>
                  </a:lnTo>
                  <a:lnTo>
                    <a:pt x="184" y="56"/>
                  </a:lnTo>
                  <a:lnTo>
                    <a:pt x="176" y="32"/>
                  </a:lnTo>
                  <a:lnTo>
                    <a:pt x="168" y="16"/>
                  </a:lnTo>
                  <a:lnTo>
                    <a:pt x="160" y="0"/>
                  </a:lnTo>
                  <a:lnTo>
                    <a:pt x="144" y="0"/>
                  </a:lnTo>
                  <a:lnTo>
                    <a:pt x="144" y="8"/>
                  </a:lnTo>
                  <a:lnTo>
                    <a:pt x="112" y="16"/>
                  </a:lnTo>
                  <a:lnTo>
                    <a:pt x="112" y="32"/>
                  </a:lnTo>
                  <a:lnTo>
                    <a:pt x="80" y="32"/>
                  </a:lnTo>
                  <a:lnTo>
                    <a:pt x="64" y="48"/>
                  </a:lnTo>
                  <a:lnTo>
                    <a:pt x="64" y="72"/>
                  </a:lnTo>
                  <a:lnTo>
                    <a:pt x="72" y="88"/>
                  </a:lnTo>
                  <a:lnTo>
                    <a:pt x="48" y="112"/>
                  </a:lnTo>
                  <a:lnTo>
                    <a:pt x="40" y="112"/>
                  </a:lnTo>
                  <a:lnTo>
                    <a:pt x="32" y="144"/>
                  </a:lnTo>
                  <a:lnTo>
                    <a:pt x="32" y="160"/>
                  </a:lnTo>
                  <a:lnTo>
                    <a:pt x="32" y="176"/>
                  </a:lnTo>
                  <a:lnTo>
                    <a:pt x="16" y="200"/>
                  </a:lnTo>
                  <a:lnTo>
                    <a:pt x="8" y="216"/>
                  </a:lnTo>
                  <a:lnTo>
                    <a:pt x="0" y="256"/>
                  </a:lnTo>
                  <a:lnTo>
                    <a:pt x="8" y="272"/>
                  </a:lnTo>
                  <a:lnTo>
                    <a:pt x="56" y="272"/>
                  </a:lnTo>
                  <a:lnTo>
                    <a:pt x="80" y="328"/>
                  </a:lnTo>
                  <a:lnTo>
                    <a:pt x="88" y="368"/>
                  </a:lnTo>
                  <a:lnTo>
                    <a:pt x="112" y="328"/>
                  </a:lnTo>
                  <a:lnTo>
                    <a:pt x="120" y="336"/>
                  </a:lnTo>
                  <a:lnTo>
                    <a:pt x="152" y="304"/>
                  </a:lnTo>
                  <a:lnTo>
                    <a:pt x="152" y="280"/>
                  </a:lnTo>
                  <a:lnTo>
                    <a:pt x="184" y="272"/>
                  </a:lnTo>
                  <a:lnTo>
                    <a:pt x="200" y="232"/>
                  </a:lnTo>
                  <a:lnTo>
                    <a:pt x="216" y="224"/>
                  </a:lnTo>
                  <a:lnTo>
                    <a:pt x="216" y="200"/>
                  </a:lnTo>
                  <a:lnTo>
                    <a:pt x="240" y="200"/>
                  </a:lnTo>
                  <a:lnTo>
                    <a:pt x="248" y="160"/>
                  </a:lnTo>
                  <a:lnTo>
                    <a:pt x="240" y="128"/>
                  </a:lnTo>
                  <a:lnTo>
                    <a:pt x="248" y="120"/>
                  </a:lnTo>
                  <a:lnTo>
                    <a:pt x="232" y="104"/>
                  </a:lnTo>
                  <a:lnTo>
                    <a:pt x="248" y="96"/>
                  </a:lnTo>
                  <a:lnTo>
                    <a:pt x="256" y="104"/>
                  </a:lnTo>
                  <a:lnTo>
                    <a:pt x="272" y="80"/>
                  </a:lnTo>
                  <a:lnTo>
                    <a:pt x="272" y="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4" name="Freeform 26"/>
            <p:cNvSpPr>
              <a:spLocks/>
            </p:cNvSpPr>
            <p:nvPr/>
          </p:nvSpPr>
          <p:spPr bwMode="gray">
            <a:xfrm>
              <a:off x="10818574" y="3014699"/>
              <a:ext cx="529368" cy="730782"/>
            </a:xfrm>
            <a:custGeom>
              <a:avLst/>
              <a:gdLst>
                <a:gd name="T0" fmla="*/ 2147483646 w 305"/>
                <a:gd name="T1" fmla="*/ 2147483646 h 425"/>
                <a:gd name="T2" fmla="*/ 2147483646 w 305"/>
                <a:gd name="T3" fmla="*/ 2147483646 h 425"/>
                <a:gd name="T4" fmla="*/ 2147483646 w 305"/>
                <a:gd name="T5" fmla="*/ 2147483646 h 425"/>
                <a:gd name="T6" fmla="*/ 2147483646 w 305"/>
                <a:gd name="T7" fmla="*/ 2147483646 h 425"/>
                <a:gd name="T8" fmla="*/ 2147483646 w 305"/>
                <a:gd name="T9" fmla="*/ 2147483646 h 425"/>
                <a:gd name="T10" fmla="*/ 2147483646 w 305"/>
                <a:gd name="T11" fmla="*/ 2147483646 h 425"/>
                <a:gd name="T12" fmla="*/ 2147483646 w 305"/>
                <a:gd name="T13" fmla="*/ 2147483646 h 425"/>
                <a:gd name="T14" fmla="*/ 2147483646 w 305"/>
                <a:gd name="T15" fmla="*/ 2147483646 h 425"/>
                <a:gd name="T16" fmla="*/ 2147483646 w 305"/>
                <a:gd name="T17" fmla="*/ 2147483646 h 425"/>
                <a:gd name="T18" fmla="*/ 2147483646 w 305"/>
                <a:gd name="T19" fmla="*/ 2147483646 h 425"/>
                <a:gd name="T20" fmla="*/ 2147483646 w 305"/>
                <a:gd name="T21" fmla="*/ 2147483646 h 425"/>
                <a:gd name="T22" fmla="*/ 2147483646 w 305"/>
                <a:gd name="T23" fmla="*/ 2147483646 h 425"/>
                <a:gd name="T24" fmla="*/ 2147483646 w 305"/>
                <a:gd name="T25" fmla="*/ 2147483646 h 425"/>
                <a:gd name="T26" fmla="*/ 2147483646 w 305"/>
                <a:gd name="T27" fmla="*/ 2147483646 h 425"/>
                <a:gd name="T28" fmla="*/ 2147483646 w 305"/>
                <a:gd name="T29" fmla="*/ 2147483646 h 425"/>
                <a:gd name="T30" fmla="*/ 2147483646 w 305"/>
                <a:gd name="T31" fmla="*/ 2147483646 h 425"/>
                <a:gd name="T32" fmla="*/ 2147483646 w 305"/>
                <a:gd name="T33" fmla="*/ 2147483646 h 425"/>
                <a:gd name="T34" fmla="*/ 2147483646 w 305"/>
                <a:gd name="T35" fmla="*/ 2147483646 h 425"/>
                <a:gd name="T36" fmla="*/ 2147483646 w 305"/>
                <a:gd name="T37" fmla="*/ 2147483646 h 425"/>
                <a:gd name="T38" fmla="*/ 2147483646 w 305"/>
                <a:gd name="T39" fmla="*/ 2147483646 h 425"/>
                <a:gd name="T40" fmla="*/ 2147483646 w 305"/>
                <a:gd name="T41" fmla="*/ 2147483646 h 425"/>
                <a:gd name="T42" fmla="*/ 2147483646 w 305"/>
                <a:gd name="T43" fmla="*/ 2147483646 h 425"/>
                <a:gd name="T44" fmla="*/ 2147483646 w 305"/>
                <a:gd name="T45" fmla="*/ 2147483646 h 425"/>
                <a:gd name="T46" fmla="*/ 2147483646 w 305"/>
                <a:gd name="T47" fmla="*/ 2147483646 h 425"/>
                <a:gd name="T48" fmla="*/ 2147483646 w 305"/>
                <a:gd name="T49" fmla="*/ 2147483646 h 425"/>
                <a:gd name="T50" fmla="*/ 2147483646 w 305"/>
                <a:gd name="T51" fmla="*/ 2147483646 h 425"/>
                <a:gd name="T52" fmla="*/ 2147483646 w 305"/>
                <a:gd name="T53" fmla="*/ 2147483646 h 425"/>
                <a:gd name="T54" fmla="*/ 2147483646 w 305"/>
                <a:gd name="T55" fmla="*/ 2147483646 h 425"/>
                <a:gd name="T56" fmla="*/ 2147483646 w 305"/>
                <a:gd name="T57" fmla="*/ 2147483646 h 425"/>
                <a:gd name="T58" fmla="*/ 2147483646 w 305"/>
                <a:gd name="T59" fmla="*/ 2147483646 h 425"/>
                <a:gd name="T60" fmla="*/ 2147483646 w 305"/>
                <a:gd name="T61" fmla="*/ 2147483646 h 425"/>
                <a:gd name="T62" fmla="*/ 2147483646 w 305"/>
                <a:gd name="T63" fmla="*/ 2147483646 h 425"/>
                <a:gd name="T64" fmla="*/ 2147483646 w 305"/>
                <a:gd name="T65" fmla="*/ 2147483646 h 425"/>
                <a:gd name="T66" fmla="*/ 2147483646 w 305"/>
                <a:gd name="T67" fmla="*/ 2147483646 h 425"/>
                <a:gd name="T68" fmla="*/ 2147483646 w 305"/>
                <a:gd name="T69" fmla="*/ 2147483646 h 425"/>
                <a:gd name="T70" fmla="*/ 2147483646 w 305"/>
                <a:gd name="T71" fmla="*/ 2147483646 h 425"/>
                <a:gd name="T72" fmla="*/ 0 w 305"/>
                <a:gd name="T73" fmla="*/ 2147483646 h 425"/>
                <a:gd name="T74" fmla="*/ 2147483646 w 305"/>
                <a:gd name="T75" fmla="*/ 2147483646 h 425"/>
                <a:gd name="T76" fmla="*/ 2147483646 w 305"/>
                <a:gd name="T77" fmla="*/ 2147483646 h 425"/>
                <a:gd name="T78" fmla="*/ 2147483646 w 305"/>
                <a:gd name="T79" fmla="*/ 2147483646 h 425"/>
                <a:gd name="T80" fmla="*/ 2147483646 w 305"/>
                <a:gd name="T81" fmla="*/ 2147483646 h 425"/>
                <a:gd name="T82" fmla="*/ 2147483646 w 305"/>
                <a:gd name="T83" fmla="*/ 2147483646 h 425"/>
                <a:gd name="T84" fmla="*/ 2147483646 w 305"/>
                <a:gd name="T85" fmla="*/ 2147483646 h 425"/>
                <a:gd name="T86" fmla="*/ 2147483646 w 305"/>
                <a:gd name="T87" fmla="*/ 2147483646 h 425"/>
                <a:gd name="T88" fmla="*/ 2147483646 w 305"/>
                <a:gd name="T89" fmla="*/ 2147483646 h 425"/>
                <a:gd name="T90" fmla="*/ 2147483646 w 305"/>
                <a:gd name="T91" fmla="*/ 2147483646 h 425"/>
                <a:gd name="T92" fmla="*/ 2147483646 w 305"/>
                <a:gd name="T93" fmla="*/ 2147483646 h 425"/>
                <a:gd name="T94" fmla="*/ 2147483646 w 305"/>
                <a:gd name="T95" fmla="*/ 2147483646 h 425"/>
                <a:gd name="T96" fmla="*/ 2147483646 w 305"/>
                <a:gd name="T97" fmla="*/ 0 h 425"/>
                <a:gd name="T98" fmla="*/ 2147483646 w 305"/>
                <a:gd name="T99" fmla="*/ 2147483646 h 425"/>
                <a:gd name="T100" fmla="*/ 2147483646 w 305"/>
                <a:gd name="T101" fmla="*/ 2147483646 h 425"/>
                <a:gd name="T102" fmla="*/ 2147483646 w 305"/>
                <a:gd name="T103" fmla="*/ 2147483646 h 425"/>
                <a:gd name="T104" fmla="*/ 2147483646 w 305"/>
                <a:gd name="T105" fmla="*/ 2147483646 h 425"/>
                <a:gd name="T106" fmla="*/ 2147483646 w 305"/>
                <a:gd name="T107" fmla="*/ 2147483646 h 425"/>
                <a:gd name="T108" fmla="*/ 2147483646 w 305"/>
                <a:gd name="T109" fmla="*/ 0 h 425"/>
                <a:gd name="T110" fmla="*/ 2147483646 w 305"/>
                <a:gd name="T111" fmla="*/ 2147483646 h 425"/>
                <a:gd name="T112" fmla="*/ 2147483646 w 305"/>
                <a:gd name="T113" fmla="*/ 2147483646 h 425"/>
                <a:gd name="T114" fmla="*/ 2147483646 w 305"/>
                <a:gd name="T115" fmla="*/ 2147483646 h 425"/>
                <a:gd name="T116" fmla="*/ 2147483646 w 305"/>
                <a:gd name="T117" fmla="*/ 2147483646 h 42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05" h="425">
                  <a:moveTo>
                    <a:pt x="272" y="40"/>
                  </a:moveTo>
                  <a:lnTo>
                    <a:pt x="280" y="72"/>
                  </a:lnTo>
                  <a:lnTo>
                    <a:pt x="304" y="88"/>
                  </a:lnTo>
                  <a:lnTo>
                    <a:pt x="304" y="136"/>
                  </a:lnTo>
                  <a:lnTo>
                    <a:pt x="272" y="152"/>
                  </a:lnTo>
                  <a:lnTo>
                    <a:pt x="272" y="160"/>
                  </a:lnTo>
                  <a:lnTo>
                    <a:pt x="240" y="160"/>
                  </a:lnTo>
                  <a:lnTo>
                    <a:pt x="224" y="176"/>
                  </a:lnTo>
                  <a:lnTo>
                    <a:pt x="224" y="200"/>
                  </a:lnTo>
                  <a:lnTo>
                    <a:pt x="232" y="208"/>
                  </a:lnTo>
                  <a:lnTo>
                    <a:pt x="208" y="240"/>
                  </a:lnTo>
                  <a:lnTo>
                    <a:pt x="192" y="240"/>
                  </a:lnTo>
                  <a:lnTo>
                    <a:pt x="192" y="272"/>
                  </a:lnTo>
                  <a:lnTo>
                    <a:pt x="192" y="280"/>
                  </a:lnTo>
                  <a:lnTo>
                    <a:pt x="192" y="304"/>
                  </a:lnTo>
                  <a:lnTo>
                    <a:pt x="176" y="320"/>
                  </a:lnTo>
                  <a:lnTo>
                    <a:pt x="168" y="360"/>
                  </a:lnTo>
                  <a:lnTo>
                    <a:pt x="160" y="384"/>
                  </a:lnTo>
                  <a:lnTo>
                    <a:pt x="160" y="392"/>
                  </a:lnTo>
                  <a:lnTo>
                    <a:pt x="152" y="416"/>
                  </a:lnTo>
                  <a:lnTo>
                    <a:pt x="136" y="416"/>
                  </a:lnTo>
                  <a:lnTo>
                    <a:pt x="128" y="408"/>
                  </a:lnTo>
                  <a:lnTo>
                    <a:pt x="64" y="424"/>
                  </a:lnTo>
                  <a:lnTo>
                    <a:pt x="56" y="416"/>
                  </a:lnTo>
                  <a:lnTo>
                    <a:pt x="80" y="368"/>
                  </a:lnTo>
                  <a:lnTo>
                    <a:pt x="56" y="360"/>
                  </a:lnTo>
                  <a:lnTo>
                    <a:pt x="40" y="368"/>
                  </a:lnTo>
                  <a:lnTo>
                    <a:pt x="24" y="360"/>
                  </a:lnTo>
                  <a:lnTo>
                    <a:pt x="24" y="320"/>
                  </a:lnTo>
                  <a:lnTo>
                    <a:pt x="40" y="312"/>
                  </a:lnTo>
                  <a:lnTo>
                    <a:pt x="48" y="312"/>
                  </a:lnTo>
                  <a:lnTo>
                    <a:pt x="48" y="288"/>
                  </a:lnTo>
                  <a:lnTo>
                    <a:pt x="32" y="288"/>
                  </a:lnTo>
                  <a:lnTo>
                    <a:pt x="32" y="272"/>
                  </a:lnTo>
                  <a:lnTo>
                    <a:pt x="16" y="264"/>
                  </a:lnTo>
                  <a:lnTo>
                    <a:pt x="16" y="216"/>
                  </a:lnTo>
                  <a:lnTo>
                    <a:pt x="0" y="200"/>
                  </a:lnTo>
                  <a:lnTo>
                    <a:pt x="8" y="176"/>
                  </a:lnTo>
                  <a:lnTo>
                    <a:pt x="32" y="152"/>
                  </a:lnTo>
                  <a:lnTo>
                    <a:pt x="32" y="128"/>
                  </a:lnTo>
                  <a:lnTo>
                    <a:pt x="24" y="120"/>
                  </a:lnTo>
                  <a:lnTo>
                    <a:pt x="32" y="104"/>
                  </a:lnTo>
                  <a:lnTo>
                    <a:pt x="16" y="80"/>
                  </a:lnTo>
                  <a:lnTo>
                    <a:pt x="32" y="64"/>
                  </a:lnTo>
                  <a:lnTo>
                    <a:pt x="56" y="56"/>
                  </a:lnTo>
                  <a:lnTo>
                    <a:pt x="112" y="24"/>
                  </a:lnTo>
                  <a:lnTo>
                    <a:pt x="144" y="8"/>
                  </a:lnTo>
                  <a:lnTo>
                    <a:pt x="168" y="8"/>
                  </a:lnTo>
                  <a:lnTo>
                    <a:pt x="184" y="0"/>
                  </a:lnTo>
                  <a:lnTo>
                    <a:pt x="192" y="8"/>
                  </a:lnTo>
                  <a:lnTo>
                    <a:pt x="184" y="16"/>
                  </a:lnTo>
                  <a:lnTo>
                    <a:pt x="184" y="32"/>
                  </a:lnTo>
                  <a:lnTo>
                    <a:pt x="208" y="32"/>
                  </a:lnTo>
                  <a:lnTo>
                    <a:pt x="208" y="16"/>
                  </a:lnTo>
                  <a:lnTo>
                    <a:pt x="216" y="0"/>
                  </a:lnTo>
                  <a:lnTo>
                    <a:pt x="232" y="16"/>
                  </a:lnTo>
                  <a:lnTo>
                    <a:pt x="240" y="32"/>
                  </a:lnTo>
                  <a:lnTo>
                    <a:pt x="272" y="32"/>
                  </a:lnTo>
                  <a:lnTo>
                    <a:pt x="27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5" name="Freeform 29"/>
            <p:cNvSpPr>
              <a:spLocks/>
            </p:cNvSpPr>
            <p:nvPr/>
          </p:nvSpPr>
          <p:spPr bwMode="gray">
            <a:xfrm>
              <a:off x="10915216" y="2413698"/>
              <a:ext cx="527926" cy="659711"/>
            </a:xfrm>
            <a:custGeom>
              <a:avLst/>
              <a:gdLst>
                <a:gd name="T0" fmla="*/ 2147483646 w 305"/>
                <a:gd name="T1" fmla="*/ 0 h 385"/>
                <a:gd name="T2" fmla="*/ 2147483646 w 305"/>
                <a:gd name="T3" fmla="*/ 2147483646 h 385"/>
                <a:gd name="T4" fmla="*/ 2147483646 w 305"/>
                <a:gd name="T5" fmla="*/ 2147483646 h 385"/>
                <a:gd name="T6" fmla="*/ 2147483646 w 305"/>
                <a:gd name="T7" fmla="*/ 2147483646 h 385"/>
                <a:gd name="T8" fmla="*/ 2147483646 w 305"/>
                <a:gd name="T9" fmla="*/ 2147483646 h 385"/>
                <a:gd name="T10" fmla="*/ 2147483646 w 305"/>
                <a:gd name="T11" fmla="*/ 2147483646 h 385"/>
                <a:gd name="T12" fmla="*/ 2147483646 w 305"/>
                <a:gd name="T13" fmla="*/ 2147483646 h 385"/>
                <a:gd name="T14" fmla="*/ 2147483646 w 305"/>
                <a:gd name="T15" fmla="*/ 2147483646 h 385"/>
                <a:gd name="T16" fmla="*/ 2147483646 w 305"/>
                <a:gd name="T17" fmla="*/ 2147483646 h 385"/>
                <a:gd name="T18" fmla="*/ 2147483646 w 305"/>
                <a:gd name="T19" fmla="*/ 2147483646 h 385"/>
                <a:gd name="T20" fmla="*/ 2147483646 w 305"/>
                <a:gd name="T21" fmla="*/ 2147483646 h 385"/>
                <a:gd name="T22" fmla="*/ 2147483646 w 305"/>
                <a:gd name="T23" fmla="*/ 2147483646 h 385"/>
                <a:gd name="T24" fmla="*/ 2147483646 w 305"/>
                <a:gd name="T25" fmla="*/ 2147483646 h 385"/>
                <a:gd name="T26" fmla="*/ 2147483646 w 305"/>
                <a:gd name="T27" fmla="*/ 2147483646 h 385"/>
                <a:gd name="T28" fmla="*/ 2147483646 w 305"/>
                <a:gd name="T29" fmla="*/ 2147483646 h 385"/>
                <a:gd name="T30" fmla="*/ 2147483646 w 305"/>
                <a:gd name="T31" fmla="*/ 2147483646 h 385"/>
                <a:gd name="T32" fmla="*/ 2147483646 w 305"/>
                <a:gd name="T33" fmla="*/ 2147483646 h 385"/>
                <a:gd name="T34" fmla="*/ 2147483646 w 305"/>
                <a:gd name="T35" fmla="*/ 2147483646 h 385"/>
                <a:gd name="T36" fmla="*/ 2147483646 w 305"/>
                <a:gd name="T37" fmla="*/ 2147483646 h 385"/>
                <a:gd name="T38" fmla="*/ 2147483646 w 305"/>
                <a:gd name="T39" fmla="*/ 2147483646 h 385"/>
                <a:gd name="T40" fmla="*/ 2147483646 w 305"/>
                <a:gd name="T41" fmla="*/ 2147483646 h 385"/>
                <a:gd name="T42" fmla="*/ 2147483646 w 305"/>
                <a:gd name="T43" fmla="*/ 2147483646 h 385"/>
                <a:gd name="T44" fmla="*/ 2147483646 w 305"/>
                <a:gd name="T45" fmla="*/ 2147483646 h 385"/>
                <a:gd name="T46" fmla="*/ 2147483646 w 305"/>
                <a:gd name="T47" fmla="*/ 2147483646 h 385"/>
                <a:gd name="T48" fmla="*/ 2147483646 w 305"/>
                <a:gd name="T49" fmla="*/ 2147483646 h 385"/>
                <a:gd name="T50" fmla="*/ 2147483646 w 305"/>
                <a:gd name="T51" fmla="*/ 2147483646 h 385"/>
                <a:gd name="T52" fmla="*/ 0 w 305"/>
                <a:gd name="T53" fmla="*/ 2147483646 h 385"/>
                <a:gd name="T54" fmla="*/ 2147483646 w 305"/>
                <a:gd name="T55" fmla="*/ 2147483646 h 385"/>
                <a:gd name="T56" fmla="*/ 2147483646 w 305"/>
                <a:gd name="T57" fmla="*/ 2147483646 h 385"/>
                <a:gd name="T58" fmla="*/ 2147483646 w 305"/>
                <a:gd name="T59" fmla="*/ 2147483646 h 385"/>
                <a:gd name="T60" fmla="*/ 2147483646 w 305"/>
                <a:gd name="T61" fmla="*/ 2147483646 h 385"/>
                <a:gd name="T62" fmla="*/ 2147483646 w 305"/>
                <a:gd name="T63" fmla="*/ 2147483646 h 38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5" h="385">
                  <a:moveTo>
                    <a:pt x="80" y="8"/>
                  </a:moveTo>
                  <a:lnTo>
                    <a:pt x="88" y="0"/>
                  </a:lnTo>
                  <a:lnTo>
                    <a:pt x="120" y="8"/>
                  </a:lnTo>
                  <a:lnTo>
                    <a:pt x="128" y="32"/>
                  </a:lnTo>
                  <a:lnTo>
                    <a:pt x="152" y="32"/>
                  </a:lnTo>
                  <a:lnTo>
                    <a:pt x="176" y="64"/>
                  </a:lnTo>
                  <a:lnTo>
                    <a:pt x="184" y="56"/>
                  </a:lnTo>
                  <a:lnTo>
                    <a:pt x="200" y="96"/>
                  </a:lnTo>
                  <a:lnTo>
                    <a:pt x="224" y="136"/>
                  </a:lnTo>
                  <a:lnTo>
                    <a:pt x="240" y="136"/>
                  </a:lnTo>
                  <a:lnTo>
                    <a:pt x="256" y="120"/>
                  </a:lnTo>
                  <a:lnTo>
                    <a:pt x="272" y="144"/>
                  </a:lnTo>
                  <a:lnTo>
                    <a:pt x="256" y="160"/>
                  </a:lnTo>
                  <a:lnTo>
                    <a:pt x="248" y="144"/>
                  </a:lnTo>
                  <a:lnTo>
                    <a:pt x="232" y="144"/>
                  </a:lnTo>
                  <a:lnTo>
                    <a:pt x="232" y="176"/>
                  </a:lnTo>
                  <a:lnTo>
                    <a:pt x="224" y="192"/>
                  </a:lnTo>
                  <a:lnTo>
                    <a:pt x="248" y="224"/>
                  </a:lnTo>
                  <a:lnTo>
                    <a:pt x="248" y="248"/>
                  </a:lnTo>
                  <a:lnTo>
                    <a:pt x="288" y="248"/>
                  </a:lnTo>
                  <a:lnTo>
                    <a:pt x="304" y="264"/>
                  </a:lnTo>
                  <a:lnTo>
                    <a:pt x="288" y="296"/>
                  </a:lnTo>
                  <a:lnTo>
                    <a:pt x="296" y="320"/>
                  </a:lnTo>
                  <a:lnTo>
                    <a:pt x="280" y="320"/>
                  </a:lnTo>
                  <a:lnTo>
                    <a:pt x="280" y="312"/>
                  </a:lnTo>
                  <a:lnTo>
                    <a:pt x="264" y="312"/>
                  </a:lnTo>
                  <a:lnTo>
                    <a:pt x="264" y="328"/>
                  </a:lnTo>
                  <a:lnTo>
                    <a:pt x="272" y="344"/>
                  </a:lnTo>
                  <a:lnTo>
                    <a:pt x="264" y="344"/>
                  </a:lnTo>
                  <a:lnTo>
                    <a:pt x="264" y="360"/>
                  </a:lnTo>
                  <a:lnTo>
                    <a:pt x="232" y="384"/>
                  </a:lnTo>
                  <a:lnTo>
                    <a:pt x="224" y="384"/>
                  </a:lnTo>
                  <a:lnTo>
                    <a:pt x="216" y="376"/>
                  </a:lnTo>
                  <a:lnTo>
                    <a:pt x="184" y="384"/>
                  </a:lnTo>
                  <a:lnTo>
                    <a:pt x="168" y="352"/>
                  </a:lnTo>
                  <a:lnTo>
                    <a:pt x="152" y="368"/>
                  </a:lnTo>
                  <a:lnTo>
                    <a:pt x="152" y="384"/>
                  </a:lnTo>
                  <a:lnTo>
                    <a:pt x="128" y="384"/>
                  </a:lnTo>
                  <a:lnTo>
                    <a:pt x="128" y="368"/>
                  </a:lnTo>
                  <a:lnTo>
                    <a:pt x="136" y="360"/>
                  </a:lnTo>
                  <a:lnTo>
                    <a:pt x="128" y="352"/>
                  </a:lnTo>
                  <a:lnTo>
                    <a:pt x="120" y="368"/>
                  </a:lnTo>
                  <a:lnTo>
                    <a:pt x="88" y="360"/>
                  </a:lnTo>
                  <a:lnTo>
                    <a:pt x="80" y="312"/>
                  </a:lnTo>
                  <a:lnTo>
                    <a:pt x="80" y="296"/>
                  </a:lnTo>
                  <a:lnTo>
                    <a:pt x="72" y="264"/>
                  </a:lnTo>
                  <a:lnTo>
                    <a:pt x="32" y="240"/>
                  </a:lnTo>
                  <a:lnTo>
                    <a:pt x="72" y="216"/>
                  </a:lnTo>
                  <a:lnTo>
                    <a:pt x="80" y="216"/>
                  </a:lnTo>
                  <a:lnTo>
                    <a:pt x="72" y="160"/>
                  </a:lnTo>
                  <a:lnTo>
                    <a:pt x="48" y="168"/>
                  </a:lnTo>
                  <a:lnTo>
                    <a:pt x="24" y="152"/>
                  </a:lnTo>
                  <a:lnTo>
                    <a:pt x="16" y="136"/>
                  </a:lnTo>
                  <a:lnTo>
                    <a:pt x="0" y="136"/>
                  </a:lnTo>
                  <a:lnTo>
                    <a:pt x="8" y="120"/>
                  </a:lnTo>
                  <a:lnTo>
                    <a:pt x="32" y="120"/>
                  </a:lnTo>
                  <a:lnTo>
                    <a:pt x="40" y="88"/>
                  </a:lnTo>
                  <a:lnTo>
                    <a:pt x="40" y="40"/>
                  </a:lnTo>
                  <a:lnTo>
                    <a:pt x="48" y="40"/>
                  </a:lnTo>
                  <a:lnTo>
                    <a:pt x="72" y="56"/>
                  </a:lnTo>
                  <a:lnTo>
                    <a:pt x="80" y="72"/>
                  </a:lnTo>
                  <a:lnTo>
                    <a:pt x="104" y="48"/>
                  </a:lnTo>
                  <a:lnTo>
                    <a:pt x="104" y="32"/>
                  </a:lnTo>
                  <a:lnTo>
                    <a:pt x="80" y="16"/>
                  </a:lnTo>
                  <a:lnTo>
                    <a:pt x="8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6" name="Freeform 28"/>
            <p:cNvSpPr>
              <a:spLocks/>
            </p:cNvSpPr>
            <p:nvPr/>
          </p:nvSpPr>
          <p:spPr bwMode="gray">
            <a:xfrm>
              <a:off x="10237278" y="2606821"/>
              <a:ext cx="846700" cy="546927"/>
            </a:xfrm>
            <a:custGeom>
              <a:avLst/>
              <a:gdLst>
                <a:gd name="T0" fmla="*/ 2147483646 w 489"/>
                <a:gd name="T1" fmla="*/ 2147483646 h 321"/>
                <a:gd name="T2" fmla="*/ 2147483646 w 489"/>
                <a:gd name="T3" fmla="*/ 2147483646 h 321"/>
                <a:gd name="T4" fmla="*/ 2147483646 w 489"/>
                <a:gd name="T5" fmla="*/ 2147483646 h 321"/>
                <a:gd name="T6" fmla="*/ 2147483646 w 489"/>
                <a:gd name="T7" fmla="*/ 2147483646 h 321"/>
                <a:gd name="T8" fmla="*/ 2147483646 w 489"/>
                <a:gd name="T9" fmla="*/ 2147483646 h 321"/>
                <a:gd name="T10" fmla="*/ 2147483646 w 489"/>
                <a:gd name="T11" fmla="*/ 2147483646 h 321"/>
                <a:gd name="T12" fmla="*/ 2147483646 w 489"/>
                <a:gd name="T13" fmla="*/ 2147483646 h 321"/>
                <a:gd name="T14" fmla="*/ 2147483646 w 489"/>
                <a:gd name="T15" fmla="*/ 2147483646 h 321"/>
                <a:gd name="T16" fmla="*/ 2147483646 w 489"/>
                <a:gd name="T17" fmla="*/ 2147483646 h 321"/>
                <a:gd name="T18" fmla="*/ 2147483646 w 489"/>
                <a:gd name="T19" fmla="*/ 2147483646 h 321"/>
                <a:gd name="T20" fmla="*/ 2147483646 w 489"/>
                <a:gd name="T21" fmla="*/ 2147483646 h 321"/>
                <a:gd name="T22" fmla="*/ 2147483646 w 489"/>
                <a:gd name="T23" fmla="*/ 2147483646 h 321"/>
                <a:gd name="T24" fmla="*/ 2147483646 w 489"/>
                <a:gd name="T25" fmla="*/ 2147483646 h 321"/>
                <a:gd name="T26" fmla="*/ 2147483646 w 489"/>
                <a:gd name="T27" fmla="*/ 2147483646 h 321"/>
                <a:gd name="T28" fmla="*/ 2147483646 w 489"/>
                <a:gd name="T29" fmla="*/ 2147483646 h 321"/>
                <a:gd name="T30" fmla="*/ 2147483646 w 489"/>
                <a:gd name="T31" fmla="*/ 2147483646 h 321"/>
                <a:gd name="T32" fmla="*/ 2147483646 w 489"/>
                <a:gd name="T33" fmla="*/ 2147483646 h 321"/>
                <a:gd name="T34" fmla="*/ 2147483646 w 489"/>
                <a:gd name="T35" fmla="*/ 2147483646 h 321"/>
                <a:gd name="T36" fmla="*/ 2147483646 w 489"/>
                <a:gd name="T37" fmla="*/ 2147483646 h 321"/>
                <a:gd name="T38" fmla="*/ 2147483646 w 489"/>
                <a:gd name="T39" fmla="*/ 2147483646 h 321"/>
                <a:gd name="T40" fmla="*/ 0 w 489"/>
                <a:gd name="T41" fmla="*/ 2147483646 h 321"/>
                <a:gd name="T42" fmla="*/ 2147483646 w 489"/>
                <a:gd name="T43" fmla="*/ 2147483646 h 321"/>
                <a:gd name="T44" fmla="*/ 2147483646 w 489"/>
                <a:gd name="T45" fmla="*/ 2147483646 h 321"/>
                <a:gd name="T46" fmla="*/ 0 w 489"/>
                <a:gd name="T47" fmla="*/ 2147483646 h 321"/>
                <a:gd name="T48" fmla="*/ 0 w 489"/>
                <a:gd name="T49" fmla="*/ 2147483646 h 321"/>
                <a:gd name="T50" fmla="*/ 2147483646 w 489"/>
                <a:gd name="T51" fmla="*/ 2147483646 h 321"/>
                <a:gd name="T52" fmla="*/ 2147483646 w 489"/>
                <a:gd name="T53" fmla="*/ 2147483646 h 321"/>
                <a:gd name="T54" fmla="*/ 2147483646 w 489"/>
                <a:gd name="T55" fmla="*/ 2147483646 h 321"/>
                <a:gd name="T56" fmla="*/ 2147483646 w 489"/>
                <a:gd name="T57" fmla="*/ 2147483646 h 321"/>
                <a:gd name="T58" fmla="*/ 2147483646 w 489"/>
                <a:gd name="T59" fmla="*/ 2147483646 h 321"/>
                <a:gd name="T60" fmla="*/ 2147483646 w 489"/>
                <a:gd name="T61" fmla="*/ 2147483646 h 321"/>
                <a:gd name="T62" fmla="*/ 2147483646 w 489"/>
                <a:gd name="T63" fmla="*/ 2147483646 h 321"/>
                <a:gd name="T64" fmla="*/ 2147483646 w 489"/>
                <a:gd name="T65" fmla="*/ 2147483646 h 321"/>
                <a:gd name="T66" fmla="*/ 2147483646 w 489"/>
                <a:gd name="T67" fmla="*/ 2147483646 h 321"/>
                <a:gd name="T68" fmla="*/ 2147483646 w 489"/>
                <a:gd name="T69" fmla="*/ 2147483646 h 321"/>
                <a:gd name="T70" fmla="*/ 2147483646 w 489"/>
                <a:gd name="T71" fmla="*/ 2147483646 h 321"/>
                <a:gd name="T72" fmla="*/ 2147483646 w 489"/>
                <a:gd name="T73" fmla="*/ 2147483646 h 321"/>
                <a:gd name="T74" fmla="*/ 2147483646 w 489"/>
                <a:gd name="T75" fmla="*/ 0 h 321"/>
                <a:gd name="T76" fmla="*/ 2147483646 w 489"/>
                <a:gd name="T77" fmla="*/ 2147483646 h 321"/>
                <a:gd name="T78" fmla="*/ 2147483646 w 489"/>
                <a:gd name="T79" fmla="*/ 2147483646 h 321"/>
                <a:gd name="T80" fmla="*/ 2147483646 w 489"/>
                <a:gd name="T81" fmla="*/ 2147483646 h 321"/>
                <a:gd name="T82" fmla="*/ 2147483646 w 489"/>
                <a:gd name="T83" fmla="*/ 2147483646 h 321"/>
                <a:gd name="T84" fmla="*/ 2147483646 w 489"/>
                <a:gd name="T85" fmla="*/ 2147483646 h 321"/>
                <a:gd name="T86" fmla="*/ 2147483646 w 489"/>
                <a:gd name="T87" fmla="*/ 2147483646 h 321"/>
                <a:gd name="T88" fmla="*/ 2147483646 w 489"/>
                <a:gd name="T89" fmla="*/ 2147483646 h 321"/>
                <a:gd name="T90" fmla="*/ 2147483646 w 489"/>
                <a:gd name="T91" fmla="*/ 2147483646 h 321"/>
                <a:gd name="T92" fmla="*/ 2147483646 w 489"/>
                <a:gd name="T93" fmla="*/ 2147483646 h 321"/>
                <a:gd name="T94" fmla="*/ 2147483646 w 489"/>
                <a:gd name="T95" fmla="*/ 2147483646 h 321"/>
                <a:gd name="T96" fmla="*/ 2147483646 w 489"/>
                <a:gd name="T97" fmla="*/ 2147483646 h 321"/>
                <a:gd name="T98" fmla="*/ 2147483646 w 489"/>
                <a:gd name="T99" fmla="*/ 2147483646 h 321"/>
                <a:gd name="T100" fmla="*/ 2147483646 w 489"/>
                <a:gd name="T101" fmla="*/ 2147483646 h 321"/>
                <a:gd name="T102" fmla="*/ 2147483646 w 489"/>
                <a:gd name="T103" fmla="*/ 2147483646 h 321"/>
                <a:gd name="T104" fmla="*/ 2147483646 w 489"/>
                <a:gd name="T105" fmla="*/ 2147483646 h 32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89" h="321">
                  <a:moveTo>
                    <a:pt x="488" y="248"/>
                  </a:moveTo>
                  <a:lnTo>
                    <a:pt x="448" y="264"/>
                  </a:lnTo>
                  <a:lnTo>
                    <a:pt x="392" y="296"/>
                  </a:lnTo>
                  <a:lnTo>
                    <a:pt x="368" y="304"/>
                  </a:lnTo>
                  <a:lnTo>
                    <a:pt x="352" y="320"/>
                  </a:lnTo>
                  <a:lnTo>
                    <a:pt x="328" y="320"/>
                  </a:lnTo>
                  <a:lnTo>
                    <a:pt x="336" y="272"/>
                  </a:lnTo>
                  <a:lnTo>
                    <a:pt x="320" y="272"/>
                  </a:lnTo>
                  <a:lnTo>
                    <a:pt x="288" y="288"/>
                  </a:lnTo>
                  <a:lnTo>
                    <a:pt x="280" y="280"/>
                  </a:lnTo>
                  <a:lnTo>
                    <a:pt x="240" y="280"/>
                  </a:lnTo>
                  <a:lnTo>
                    <a:pt x="224" y="256"/>
                  </a:lnTo>
                  <a:lnTo>
                    <a:pt x="184" y="256"/>
                  </a:lnTo>
                  <a:lnTo>
                    <a:pt x="144" y="240"/>
                  </a:lnTo>
                  <a:lnTo>
                    <a:pt x="128" y="248"/>
                  </a:lnTo>
                  <a:lnTo>
                    <a:pt x="136" y="280"/>
                  </a:lnTo>
                  <a:lnTo>
                    <a:pt x="112" y="272"/>
                  </a:lnTo>
                  <a:lnTo>
                    <a:pt x="80" y="272"/>
                  </a:lnTo>
                  <a:lnTo>
                    <a:pt x="48" y="320"/>
                  </a:lnTo>
                  <a:lnTo>
                    <a:pt x="8" y="272"/>
                  </a:lnTo>
                  <a:lnTo>
                    <a:pt x="0" y="272"/>
                  </a:lnTo>
                  <a:lnTo>
                    <a:pt x="8" y="256"/>
                  </a:lnTo>
                  <a:lnTo>
                    <a:pt x="16" y="248"/>
                  </a:lnTo>
                  <a:lnTo>
                    <a:pt x="0" y="232"/>
                  </a:lnTo>
                  <a:lnTo>
                    <a:pt x="0" y="224"/>
                  </a:lnTo>
                  <a:lnTo>
                    <a:pt x="16" y="208"/>
                  </a:lnTo>
                  <a:lnTo>
                    <a:pt x="72" y="208"/>
                  </a:lnTo>
                  <a:lnTo>
                    <a:pt x="96" y="192"/>
                  </a:lnTo>
                  <a:lnTo>
                    <a:pt x="112" y="184"/>
                  </a:lnTo>
                  <a:lnTo>
                    <a:pt x="112" y="160"/>
                  </a:lnTo>
                  <a:lnTo>
                    <a:pt x="80" y="120"/>
                  </a:lnTo>
                  <a:lnTo>
                    <a:pt x="72" y="80"/>
                  </a:lnTo>
                  <a:lnTo>
                    <a:pt x="88" y="56"/>
                  </a:lnTo>
                  <a:lnTo>
                    <a:pt x="88" y="40"/>
                  </a:lnTo>
                  <a:lnTo>
                    <a:pt x="72" y="8"/>
                  </a:lnTo>
                  <a:lnTo>
                    <a:pt x="128" y="8"/>
                  </a:lnTo>
                  <a:lnTo>
                    <a:pt x="144" y="16"/>
                  </a:lnTo>
                  <a:lnTo>
                    <a:pt x="168" y="0"/>
                  </a:lnTo>
                  <a:lnTo>
                    <a:pt x="208" y="72"/>
                  </a:lnTo>
                  <a:lnTo>
                    <a:pt x="280" y="72"/>
                  </a:lnTo>
                  <a:lnTo>
                    <a:pt x="296" y="80"/>
                  </a:lnTo>
                  <a:lnTo>
                    <a:pt x="312" y="72"/>
                  </a:lnTo>
                  <a:lnTo>
                    <a:pt x="336" y="88"/>
                  </a:lnTo>
                  <a:lnTo>
                    <a:pt x="336" y="112"/>
                  </a:lnTo>
                  <a:lnTo>
                    <a:pt x="352" y="128"/>
                  </a:lnTo>
                  <a:lnTo>
                    <a:pt x="360" y="112"/>
                  </a:lnTo>
                  <a:lnTo>
                    <a:pt x="376" y="128"/>
                  </a:lnTo>
                  <a:lnTo>
                    <a:pt x="408" y="128"/>
                  </a:lnTo>
                  <a:lnTo>
                    <a:pt x="416" y="120"/>
                  </a:lnTo>
                  <a:lnTo>
                    <a:pt x="464" y="152"/>
                  </a:lnTo>
                  <a:lnTo>
                    <a:pt x="472" y="192"/>
                  </a:lnTo>
                  <a:lnTo>
                    <a:pt x="472" y="216"/>
                  </a:lnTo>
                  <a:lnTo>
                    <a:pt x="488" y="24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7" name="Freeform 27"/>
            <p:cNvSpPr>
              <a:spLocks/>
            </p:cNvSpPr>
            <p:nvPr/>
          </p:nvSpPr>
          <p:spPr bwMode="gray">
            <a:xfrm>
              <a:off x="10290647" y="3014699"/>
              <a:ext cx="611586" cy="716877"/>
            </a:xfrm>
            <a:custGeom>
              <a:avLst/>
              <a:gdLst>
                <a:gd name="T0" fmla="*/ 2147483646 w 353"/>
                <a:gd name="T1" fmla="*/ 2147483646 h 417"/>
                <a:gd name="T2" fmla="*/ 2147483646 w 353"/>
                <a:gd name="T3" fmla="*/ 2147483646 h 417"/>
                <a:gd name="T4" fmla="*/ 2147483646 w 353"/>
                <a:gd name="T5" fmla="*/ 2147483646 h 417"/>
                <a:gd name="T6" fmla="*/ 2147483646 w 353"/>
                <a:gd name="T7" fmla="*/ 2147483646 h 417"/>
                <a:gd name="T8" fmla="*/ 2147483646 w 353"/>
                <a:gd name="T9" fmla="*/ 2147483646 h 417"/>
                <a:gd name="T10" fmla="*/ 2147483646 w 353"/>
                <a:gd name="T11" fmla="*/ 2147483646 h 417"/>
                <a:gd name="T12" fmla="*/ 2147483646 w 353"/>
                <a:gd name="T13" fmla="*/ 2147483646 h 417"/>
                <a:gd name="T14" fmla="*/ 2147483646 w 353"/>
                <a:gd name="T15" fmla="*/ 2147483646 h 417"/>
                <a:gd name="T16" fmla="*/ 2147483646 w 353"/>
                <a:gd name="T17" fmla="*/ 2147483646 h 417"/>
                <a:gd name="T18" fmla="*/ 2147483646 w 353"/>
                <a:gd name="T19" fmla="*/ 2147483646 h 417"/>
                <a:gd name="T20" fmla="*/ 2147483646 w 353"/>
                <a:gd name="T21" fmla="*/ 2147483646 h 417"/>
                <a:gd name="T22" fmla="*/ 2147483646 w 353"/>
                <a:gd name="T23" fmla="*/ 2147483646 h 417"/>
                <a:gd name="T24" fmla="*/ 2147483646 w 353"/>
                <a:gd name="T25" fmla="*/ 2147483646 h 417"/>
                <a:gd name="T26" fmla="*/ 2147483646 w 353"/>
                <a:gd name="T27" fmla="*/ 2147483646 h 417"/>
                <a:gd name="T28" fmla="*/ 2147483646 w 353"/>
                <a:gd name="T29" fmla="*/ 2147483646 h 417"/>
                <a:gd name="T30" fmla="*/ 2147483646 w 353"/>
                <a:gd name="T31" fmla="*/ 2147483646 h 417"/>
                <a:gd name="T32" fmla="*/ 2147483646 w 353"/>
                <a:gd name="T33" fmla="*/ 2147483646 h 417"/>
                <a:gd name="T34" fmla="*/ 2147483646 w 353"/>
                <a:gd name="T35" fmla="*/ 2147483646 h 417"/>
                <a:gd name="T36" fmla="*/ 2147483646 w 353"/>
                <a:gd name="T37" fmla="*/ 2147483646 h 417"/>
                <a:gd name="T38" fmla="*/ 2147483646 w 353"/>
                <a:gd name="T39" fmla="*/ 2147483646 h 417"/>
                <a:gd name="T40" fmla="*/ 2147483646 w 353"/>
                <a:gd name="T41" fmla="*/ 2147483646 h 417"/>
                <a:gd name="T42" fmla="*/ 2147483646 w 353"/>
                <a:gd name="T43" fmla="*/ 2147483646 h 417"/>
                <a:gd name="T44" fmla="*/ 2147483646 w 353"/>
                <a:gd name="T45" fmla="*/ 2147483646 h 417"/>
                <a:gd name="T46" fmla="*/ 2147483646 w 353"/>
                <a:gd name="T47" fmla="*/ 2147483646 h 417"/>
                <a:gd name="T48" fmla="*/ 0 w 353"/>
                <a:gd name="T49" fmla="*/ 2147483646 h 417"/>
                <a:gd name="T50" fmla="*/ 2147483646 w 353"/>
                <a:gd name="T51" fmla="*/ 2147483646 h 417"/>
                <a:gd name="T52" fmla="*/ 2147483646 w 353"/>
                <a:gd name="T53" fmla="*/ 2147483646 h 417"/>
                <a:gd name="T54" fmla="*/ 2147483646 w 353"/>
                <a:gd name="T55" fmla="*/ 2147483646 h 417"/>
                <a:gd name="T56" fmla="*/ 2147483646 w 353"/>
                <a:gd name="T57" fmla="*/ 2147483646 h 417"/>
                <a:gd name="T58" fmla="*/ 2147483646 w 353"/>
                <a:gd name="T59" fmla="*/ 2147483646 h 417"/>
                <a:gd name="T60" fmla="*/ 2147483646 w 353"/>
                <a:gd name="T61" fmla="*/ 0 h 417"/>
                <a:gd name="T62" fmla="*/ 2147483646 w 353"/>
                <a:gd name="T63" fmla="*/ 2147483646 h 417"/>
                <a:gd name="T64" fmla="*/ 2147483646 w 353"/>
                <a:gd name="T65" fmla="*/ 2147483646 h 417"/>
                <a:gd name="T66" fmla="*/ 2147483646 w 353"/>
                <a:gd name="T67" fmla="*/ 2147483646 h 417"/>
                <a:gd name="T68" fmla="*/ 2147483646 w 353"/>
                <a:gd name="T69" fmla="*/ 2147483646 h 4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53" h="417">
                  <a:moveTo>
                    <a:pt x="320" y="80"/>
                  </a:moveTo>
                  <a:lnTo>
                    <a:pt x="336" y="104"/>
                  </a:lnTo>
                  <a:lnTo>
                    <a:pt x="328" y="120"/>
                  </a:lnTo>
                  <a:lnTo>
                    <a:pt x="344" y="128"/>
                  </a:lnTo>
                  <a:lnTo>
                    <a:pt x="328" y="152"/>
                  </a:lnTo>
                  <a:lnTo>
                    <a:pt x="312" y="176"/>
                  </a:lnTo>
                  <a:lnTo>
                    <a:pt x="304" y="200"/>
                  </a:lnTo>
                  <a:lnTo>
                    <a:pt x="320" y="216"/>
                  </a:lnTo>
                  <a:lnTo>
                    <a:pt x="320" y="248"/>
                  </a:lnTo>
                  <a:lnTo>
                    <a:pt x="320" y="264"/>
                  </a:lnTo>
                  <a:lnTo>
                    <a:pt x="336" y="272"/>
                  </a:lnTo>
                  <a:lnTo>
                    <a:pt x="328" y="288"/>
                  </a:lnTo>
                  <a:lnTo>
                    <a:pt x="352" y="288"/>
                  </a:lnTo>
                  <a:lnTo>
                    <a:pt x="352" y="312"/>
                  </a:lnTo>
                  <a:lnTo>
                    <a:pt x="344" y="312"/>
                  </a:lnTo>
                  <a:lnTo>
                    <a:pt x="328" y="320"/>
                  </a:lnTo>
                  <a:lnTo>
                    <a:pt x="328" y="360"/>
                  </a:lnTo>
                  <a:lnTo>
                    <a:pt x="320" y="368"/>
                  </a:lnTo>
                  <a:lnTo>
                    <a:pt x="264" y="368"/>
                  </a:lnTo>
                  <a:lnTo>
                    <a:pt x="272" y="400"/>
                  </a:lnTo>
                  <a:lnTo>
                    <a:pt x="248" y="400"/>
                  </a:lnTo>
                  <a:lnTo>
                    <a:pt x="224" y="376"/>
                  </a:lnTo>
                  <a:lnTo>
                    <a:pt x="216" y="384"/>
                  </a:lnTo>
                  <a:lnTo>
                    <a:pt x="216" y="408"/>
                  </a:lnTo>
                  <a:lnTo>
                    <a:pt x="200" y="408"/>
                  </a:lnTo>
                  <a:lnTo>
                    <a:pt x="192" y="416"/>
                  </a:lnTo>
                  <a:lnTo>
                    <a:pt x="168" y="416"/>
                  </a:lnTo>
                  <a:lnTo>
                    <a:pt x="168" y="384"/>
                  </a:lnTo>
                  <a:lnTo>
                    <a:pt x="152" y="384"/>
                  </a:lnTo>
                  <a:lnTo>
                    <a:pt x="152" y="400"/>
                  </a:lnTo>
                  <a:lnTo>
                    <a:pt x="136" y="400"/>
                  </a:lnTo>
                  <a:lnTo>
                    <a:pt x="144" y="352"/>
                  </a:lnTo>
                  <a:lnTo>
                    <a:pt x="152" y="336"/>
                  </a:lnTo>
                  <a:lnTo>
                    <a:pt x="152" y="312"/>
                  </a:lnTo>
                  <a:lnTo>
                    <a:pt x="152" y="296"/>
                  </a:lnTo>
                  <a:lnTo>
                    <a:pt x="144" y="288"/>
                  </a:lnTo>
                  <a:lnTo>
                    <a:pt x="96" y="296"/>
                  </a:lnTo>
                  <a:lnTo>
                    <a:pt x="96" y="312"/>
                  </a:lnTo>
                  <a:lnTo>
                    <a:pt x="72" y="320"/>
                  </a:lnTo>
                  <a:lnTo>
                    <a:pt x="64" y="304"/>
                  </a:lnTo>
                  <a:lnTo>
                    <a:pt x="56" y="320"/>
                  </a:lnTo>
                  <a:lnTo>
                    <a:pt x="32" y="312"/>
                  </a:lnTo>
                  <a:lnTo>
                    <a:pt x="32" y="304"/>
                  </a:lnTo>
                  <a:lnTo>
                    <a:pt x="24" y="304"/>
                  </a:lnTo>
                  <a:lnTo>
                    <a:pt x="24" y="288"/>
                  </a:lnTo>
                  <a:lnTo>
                    <a:pt x="16" y="264"/>
                  </a:lnTo>
                  <a:lnTo>
                    <a:pt x="32" y="256"/>
                  </a:lnTo>
                  <a:lnTo>
                    <a:pt x="24" y="240"/>
                  </a:lnTo>
                  <a:lnTo>
                    <a:pt x="0" y="240"/>
                  </a:lnTo>
                  <a:lnTo>
                    <a:pt x="0" y="224"/>
                  </a:lnTo>
                  <a:lnTo>
                    <a:pt x="24" y="192"/>
                  </a:lnTo>
                  <a:lnTo>
                    <a:pt x="24" y="168"/>
                  </a:lnTo>
                  <a:lnTo>
                    <a:pt x="32" y="160"/>
                  </a:lnTo>
                  <a:lnTo>
                    <a:pt x="24" y="136"/>
                  </a:lnTo>
                  <a:lnTo>
                    <a:pt x="16" y="136"/>
                  </a:lnTo>
                  <a:lnTo>
                    <a:pt x="24" y="120"/>
                  </a:lnTo>
                  <a:lnTo>
                    <a:pt x="16" y="80"/>
                  </a:lnTo>
                  <a:lnTo>
                    <a:pt x="48" y="32"/>
                  </a:lnTo>
                  <a:lnTo>
                    <a:pt x="80" y="32"/>
                  </a:lnTo>
                  <a:lnTo>
                    <a:pt x="104" y="40"/>
                  </a:lnTo>
                  <a:lnTo>
                    <a:pt x="96" y="8"/>
                  </a:lnTo>
                  <a:lnTo>
                    <a:pt x="112" y="0"/>
                  </a:lnTo>
                  <a:lnTo>
                    <a:pt x="152" y="16"/>
                  </a:lnTo>
                  <a:lnTo>
                    <a:pt x="184" y="16"/>
                  </a:lnTo>
                  <a:lnTo>
                    <a:pt x="208" y="40"/>
                  </a:lnTo>
                  <a:lnTo>
                    <a:pt x="248" y="40"/>
                  </a:lnTo>
                  <a:lnTo>
                    <a:pt x="256" y="48"/>
                  </a:lnTo>
                  <a:lnTo>
                    <a:pt x="288" y="32"/>
                  </a:lnTo>
                  <a:lnTo>
                    <a:pt x="304" y="32"/>
                  </a:lnTo>
                  <a:lnTo>
                    <a:pt x="304" y="80"/>
                  </a:lnTo>
                  <a:lnTo>
                    <a:pt x="320"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8" name="Freeform 19"/>
            <p:cNvSpPr>
              <a:spLocks/>
            </p:cNvSpPr>
            <p:nvPr/>
          </p:nvSpPr>
          <p:spPr bwMode="gray">
            <a:xfrm>
              <a:off x="10374306" y="3632696"/>
              <a:ext cx="875550" cy="658168"/>
            </a:xfrm>
            <a:custGeom>
              <a:avLst/>
              <a:gdLst>
                <a:gd name="T0" fmla="*/ 2147483646 w 505"/>
                <a:gd name="T1" fmla="*/ 2147483646 h 385"/>
                <a:gd name="T2" fmla="*/ 2147483646 w 505"/>
                <a:gd name="T3" fmla="*/ 2147483646 h 385"/>
                <a:gd name="T4" fmla="*/ 2147483646 w 505"/>
                <a:gd name="T5" fmla="*/ 2147483646 h 385"/>
                <a:gd name="T6" fmla="*/ 2147483646 w 505"/>
                <a:gd name="T7" fmla="*/ 2147483646 h 385"/>
                <a:gd name="T8" fmla="*/ 2147483646 w 505"/>
                <a:gd name="T9" fmla="*/ 2147483646 h 385"/>
                <a:gd name="T10" fmla="*/ 2147483646 w 505"/>
                <a:gd name="T11" fmla="*/ 0 h 385"/>
                <a:gd name="T12" fmla="*/ 2147483646 w 505"/>
                <a:gd name="T13" fmla="*/ 0 h 385"/>
                <a:gd name="T14" fmla="*/ 2147483646 w 505"/>
                <a:gd name="T15" fmla="*/ 2147483646 h 385"/>
                <a:gd name="T16" fmla="*/ 2147483646 w 505"/>
                <a:gd name="T17" fmla="*/ 2147483646 h 385"/>
                <a:gd name="T18" fmla="*/ 2147483646 w 505"/>
                <a:gd name="T19" fmla="*/ 2147483646 h 385"/>
                <a:gd name="T20" fmla="*/ 2147483646 w 505"/>
                <a:gd name="T21" fmla="*/ 2147483646 h 385"/>
                <a:gd name="T22" fmla="*/ 2147483646 w 505"/>
                <a:gd name="T23" fmla="*/ 2147483646 h 385"/>
                <a:gd name="T24" fmla="*/ 2147483646 w 505"/>
                <a:gd name="T25" fmla="*/ 2147483646 h 385"/>
                <a:gd name="T26" fmla="*/ 2147483646 w 505"/>
                <a:gd name="T27" fmla="*/ 2147483646 h 385"/>
                <a:gd name="T28" fmla="*/ 2147483646 w 505"/>
                <a:gd name="T29" fmla="*/ 2147483646 h 385"/>
                <a:gd name="T30" fmla="*/ 2147483646 w 505"/>
                <a:gd name="T31" fmla="*/ 2147483646 h 385"/>
                <a:gd name="T32" fmla="*/ 0 w 505"/>
                <a:gd name="T33" fmla="*/ 2147483646 h 385"/>
                <a:gd name="T34" fmla="*/ 2147483646 w 505"/>
                <a:gd name="T35" fmla="*/ 2147483646 h 385"/>
                <a:gd name="T36" fmla="*/ 2147483646 w 505"/>
                <a:gd name="T37" fmla="*/ 2147483646 h 385"/>
                <a:gd name="T38" fmla="*/ 2147483646 w 505"/>
                <a:gd name="T39" fmla="*/ 2147483646 h 385"/>
                <a:gd name="T40" fmla="*/ 2147483646 w 505"/>
                <a:gd name="T41" fmla="*/ 2147483646 h 385"/>
                <a:gd name="T42" fmla="*/ 2147483646 w 505"/>
                <a:gd name="T43" fmla="*/ 2147483646 h 385"/>
                <a:gd name="T44" fmla="*/ 2147483646 w 505"/>
                <a:gd name="T45" fmla="*/ 2147483646 h 385"/>
                <a:gd name="T46" fmla="*/ 2147483646 w 505"/>
                <a:gd name="T47" fmla="*/ 2147483646 h 385"/>
                <a:gd name="T48" fmla="*/ 2147483646 w 505"/>
                <a:gd name="T49" fmla="*/ 2147483646 h 385"/>
                <a:gd name="T50" fmla="*/ 2147483646 w 505"/>
                <a:gd name="T51" fmla="*/ 2147483646 h 385"/>
                <a:gd name="T52" fmla="*/ 2147483646 w 505"/>
                <a:gd name="T53" fmla="*/ 2147483646 h 385"/>
                <a:gd name="T54" fmla="*/ 2147483646 w 505"/>
                <a:gd name="T55" fmla="*/ 2147483646 h 385"/>
                <a:gd name="T56" fmla="*/ 2147483646 w 505"/>
                <a:gd name="T57" fmla="*/ 2147483646 h 385"/>
                <a:gd name="T58" fmla="*/ 2147483646 w 505"/>
                <a:gd name="T59" fmla="*/ 2147483646 h 385"/>
                <a:gd name="T60" fmla="*/ 2147483646 w 505"/>
                <a:gd name="T61" fmla="*/ 2147483646 h 385"/>
                <a:gd name="T62" fmla="*/ 2147483646 w 505"/>
                <a:gd name="T63" fmla="*/ 2147483646 h 385"/>
                <a:gd name="T64" fmla="*/ 2147483646 w 505"/>
                <a:gd name="T65" fmla="*/ 2147483646 h 385"/>
                <a:gd name="T66" fmla="*/ 2147483646 w 505"/>
                <a:gd name="T67" fmla="*/ 2147483646 h 385"/>
                <a:gd name="T68" fmla="*/ 2147483646 w 505"/>
                <a:gd name="T69" fmla="*/ 2147483646 h 3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05" h="385">
                  <a:moveTo>
                    <a:pt x="504" y="128"/>
                  </a:moveTo>
                  <a:lnTo>
                    <a:pt x="496" y="96"/>
                  </a:lnTo>
                  <a:lnTo>
                    <a:pt x="472" y="40"/>
                  </a:lnTo>
                  <a:lnTo>
                    <a:pt x="424" y="40"/>
                  </a:lnTo>
                  <a:lnTo>
                    <a:pt x="416" y="32"/>
                  </a:lnTo>
                  <a:lnTo>
                    <a:pt x="408" y="56"/>
                  </a:lnTo>
                  <a:lnTo>
                    <a:pt x="392" y="56"/>
                  </a:lnTo>
                  <a:lnTo>
                    <a:pt x="376" y="40"/>
                  </a:lnTo>
                  <a:lnTo>
                    <a:pt x="320" y="64"/>
                  </a:lnTo>
                  <a:lnTo>
                    <a:pt x="312" y="56"/>
                  </a:lnTo>
                  <a:lnTo>
                    <a:pt x="336" y="8"/>
                  </a:lnTo>
                  <a:lnTo>
                    <a:pt x="312" y="0"/>
                  </a:lnTo>
                  <a:lnTo>
                    <a:pt x="296" y="16"/>
                  </a:lnTo>
                  <a:lnTo>
                    <a:pt x="280" y="0"/>
                  </a:lnTo>
                  <a:lnTo>
                    <a:pt x="272" y="8"/>
                  </a:lnTo>
                  <a:lnTo>
                    <a:pt x="216" y="8"/>
                  </a:lnTo>
                  <a:lnTo>
                    <a:pt x="224" y="40"/>
                  </a:lnTo>
                  <a:lnTo>
                    <a:pt x="208" y="40"/>
                  </a:lnTo>
                  <a:lnTo>
                    <a:pt x="176" y="16"/>
                  </a:lnTo>
                  <a:lnTo>
                    <a:pt x="168" y="24"/>
                  </a:lnTo>
                  <a:lnTo>
                    <a:pt x="168" y="48"/>
                  </a:lnTo>
                  <a:lnTo>
                    <a:pt x="144" y="48"/>
                  </a:lnTo>
                  <a:lnTo>
                    <a:pt x="144" y="72"/>
                  </a:lnTo>
                  <a:lnTo>
                    <a:pt x="152" y="88"/>
                  </a:lnTo>
                  <a:lnTo>
                    <a:pt x="144" y="96"/>
                  </a:lnTo>
                  <a:lnTo>
                    <a:pt x="144" y="112"/>
                  </a:lnTo>
                  <a:lnTo>
                    <a:pt x="112" y="144"/>
                  </a:lnTo>
                  <a:lnTo>
                    <a:pt x="112" y="168"/>
                  </a:lnTo>
                  <a:lnTo>
                    <a:pt x="104" y="200"/>
                  </a:lnTo>
                  <a:lnTo>
                    <a:pt x="72" y="224"/>
                  </a:lnTo>
                  <a:lnTo>
                    <a:pt x="48" y="256"/>
                  </a:lnTo>
                  <a:lnTo>
                    <a:pt x="32" y="272"/>
                  </a:lnTo>
                  <a:lnTo>
                    <a:pt x="8" y="280"/>
                  </a:lnTo>
                  <a:lnTo>
                    <a:pt x="0" y="296"/>
                  </a:lnTo>
                  <a:lnTo>
                    <a:pt x="16" y="304"/>
                  </a:lnTo>
                  <a:lnTo>
                    <a:pt x="8" y="312"/>
                  </a:lnTo>
                  <a:lnTo>
                    <a:pt x="8" y="352"/>
                  </a:lnTo>
                  <a:lnTo>
                    <a:pt x="16" y="360"/>
                  </a:lnTo>
                  <a:lnTo>
                    <a:pt x="16" y="384"/>
                  </a:lnTo>
                  <a:lnTo>
                    <a:pt x="56" y="384"/>
                  </a:lnTo>
                  <a:lnTo>
                    <a:pt x="56" y="360"/>
                  </a:lnTo>
                  <a:lnTo>
                    <a:pt x="40" y="344"/>
                  </a:lnTo>
                  <a:lnTo>
                    <a:pt x="48" y="312"/>
                  </a:lnTo>
                  <a:lnTo>
                    <a:pt x="80" y="304"/>
                  </a:lnTo>
                  <a:lnTo>
                    <a:pt x="104" y="304"/>
                  </a:lnTo>
                  <a:lnTo>
                    <a:pt x="152" y="280"/>
                  </a:lnTo>
                  <a:lnTo>
                    <a:pt x="184" y="280"/>
                  </a:lnTo>
                  <a:lnTo>
                    <a:pt x="192" y="296"/>
                  </a:lnTo>
                  <a:lnTo>
                    <a:pt x="208" y="264"/>
                  </a:lnTo>
                  <a:lnTo>
                    <a:pt x="240" y="248"/>
                  </a:lnTo>
                  <a:lnTo>
                    <a:pt x="248" y="224"/>
                  </a:lnTo>
                  <a:lnTo>
                    <a:pt x="264" y="240"/>
                  </a:lnTo>
                  <a:lnTo>
                    <a:pt x="272" y="240"/>
                  </a:lnTo>
                  <a:lnTo>
                    <a:pt x="264" y="216"/>
                  </a:lnTo>
                  <a:lnTo>
                    <a:pt x="264" y="184"/>
                  </a:lnTo>
                  <a:lnTo>
                    <a:pt x="280" y="208"/>
                  </a:lnTo>
                  <a:lnTo>
                    <a:pt x="288" y="232"/>
                  </a:lnTo>
                  <a:lnTo>
                    <a:pt x="336" y="232"/>
                  </a:lnTo>
                  <a:lnTo>
                    <a:pt x="320" y="216"/>
                  </a:lnTo>
                  <a:lnTo>
                    <a:pt x="336" y="200"/>
                  </a:lnTo>
                  <a:lnTo>
                    <a:pt x="360" y="208"/>
                  </a:lnTo>
                  <a:lnTo>
                    <a:pt x="376" y="192"/>
                  </a:lnTo>
                  <a:lnTo>
                    <a:pt x="392" y="192"/>
                  </a:lnTo>
                  <a:lnTo>
                    <a:pt x="392" y="200"/>
                  </a:lnTo>
                  <a:lnTo>
                    <a:pt x="400" y="200"/>
                  </a:lnTo>
                  <a:lnTo>
                    <a:pt x="400" y="184"/>
                  </a:lnTo>
                  <a:lnTo>
                    <a:pt x="424" y="192"/>
                  </a:lnTo>
                  <a:lnTo>
                    <a:pt x="448" y="176"/>
                  </a:lnTo>
                  <a:lnTo>
                    <a:pt x="472" y="168"/>
                  </a:lnTo>
                  <a:lnTo>
                    <a:pt x="480" y="136"/>
                  </a:lnTo>
                  <a:lnTo>
                    <a:pt x="504" y="1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9" name="Freeform 20"/>
            <p:cNvSpPr>
              <a:spLocks/>
            </p:cNvSpPr>
            <p:nvPr/>
          </p:nvSpPr>
          <p:spPr bwMode="gray">
            <a:xfrm>
              <a:off x="9791569" y="3509095"/>
              <a:ext cx="862568" cy="658168"/>
            </a:xfrm>
            <a:custGeom>
              <a:avLst/>
              <a:gdLst>
                <a:gd name="T0" fmla="*/ 2147483646 w 497"/>
                <a:gd name="T1" fmla="*/ 2147483646 h 385"/>
                <a:gd name="T2" fmla="*/ 2147483646 w 497"/>
                <a:gd name="T3" fmla="*/ 2147483646 h 385"/>
                <a:gd name="T4" fmla="*/ 2147483646 w 497"/>
                <a:gd name="T5" fmla="*/ 2147483646 h 385"/>
                <a:gd name="T6" fmla="*/ 2147483646 w 497"/>
                <a:gd name="T7" fmla="*/ 2147483646 h 385"/>
                <a:gd name="T8" fmla="*/ 2147483646 w 497"/>
                <a:gd name="T9" fmla="*/ 2147483646 h 385"/>
                <a:gd name="T10" fmla="*/ 2147483646 w 497"/>
                <a:gd name="T11" fmla="*/ 2147483646 h 385"/>
                <a:gd name="T12" fmla="*/ 2147483646 w 497"/>
                <a:gd name="T13" fmla="*/ 2147483646 h 385"/>
                <a:gd name="T14" fmla="*/ 2147483646 w 497"/>
                <a:gd name="T15" fmla="*/ 2147483646 h 385"/>
                <a:gd name="T16" fmla="*/ 2147483646 w 497"/>
                <a:gd name="T17" fmla="*/ 2147483646 h 385"/>
                <a:gd name="T18" fmla="*/ 2147483646 w 497"/>
                <a:gd name="T19" fmla="*/ 2147483646 h 385"/>
                <a:gd name="T20" fmla="*/ 2147483646 w 497"/>
                <a:gd name="T21" fmla="*/ 2147483646 h 385"/>
                <a:gd name="T22" fmla="*/ 2147483646 w 497"/>
                <a:gd name="T23" fmla="*/ 2147483646 h 385"/>
                <a:gd name="T24" fmla="*/ 2147483646 w 497"/>
                <a:gd name="T25" fmla="*/ 2147483646 h 385"/>
                <a:gd name="T26" fmla="*/ 2147483646 w 497"/>
                <a:gd name="T27" fmla="*/ 2147483646 h 385"/>
                <a:gd name="T28" fmla="*/ 2147483646 w 497"/>
                <a:gd name="T29" fmla="*/ 2147483646 h 385"/>
                <a:gd name="T30" fmla="*/ 2147483646 w 497"/>
                <a:gd name="T31" fmla="*/ 2147483646 h 385"/>
                <a:gd name="T32" fmla="*/ 2147483646 w 497"/>
                <a:gd name="T33" fmla="*/ 2147483646 h 385"/>
                <a:gd name="T34" fmla="*/ 2147483646 w 497"/>
                <a:gd name="T35" fmla="*/ 2147483646 h 385"/>
                <a:gd name="T36" fmla="*/ 2147483646 w 497"/>
                <a:gd name="T37" fmla="*/ 2147483646 h 385"/>
                <a:gd name="T38" fmla="*/ 2147483646 w 497"/>
                <a:gd name="T39" fmla="*/ 2147483646 h 385"/>
                <a:gd name="T40" fmla="*/ 2147483646 w 497"/>
                <a:gd name="T41" fmla="*/ 2147483646 h 385"/>
                <a:gd name="T42" fmla="*/ 2147483646 w 497"/>
                <a:gd name="T43" fmla="*/ 2147483646 h 385"/>
                <a:gd name="T44" fmla="*/ 2147483646 w 497"/>
                <a:gd name="T45" fmla="*/ 2147483646 h 385"/>
                <a:gd name="T46" fmla="*/ 0 w 497"/>
                <a:gd name="T47" fmla="*/ 2147483646 h 385"/>
                <a:gd name="T48" fmla="*/ 2147483646 w 497"/>
                <a:gd name="T49" fmla="*/ 2147483646 h 385"/>
                <a:gd name="T50" fmla="*/ 2147483646 w 497"/>
                <a:gd name="T51" fmla="*/ 2147483646 h 385"/>
                <a:gd name="T52" fmla="*/ 2147483646 w 497"/>
                <a:gd name="T53" fmla="*/ 2147483646 h 385"/>
                <a:gd name="T54" fmla="*/ 2147483646 w 497"/>
                <a:gd name="T55" fmla="*/ 2147483646 h 385"/>
                <a:gd name="T56" fmla="*/ 2147483646 w 497"/>
                <a:gd name="T57" fmla="*/ 2147483646 h 385"/>
                <a:gd name="T58" fmla="*/ 2147483646 w 497"/>
                <a:gd name="T59" fmla="*/ 2147483646 h 385"/>
                <a:gd name="T60" fmla="*/ 2147483646 w 497"/>
                <a:gd name="T61" fmla="*/ 2147483646 h 385"/>
                <a:gd name="T62" fmla="*/ 2147483646 w 497"/>
                <a:gd name="T63" fmla="*/ 2147483646 h 385"/>
                <a:gd name="T64" fmla="*/ 2147483646 w 497"/>
                <a:gd name="T65" fmla="*/ 2147483646 h 385"/>
                <a:gd name="T66" fmla="*/ 2147483646 w 497"/>
                <a:gd name="T67" fmla="*/ 2147483646 h 385"/>
                <a:gd name="T68" fmla="*/ 2147483646 w 497"/>
                <a:gd name="T69" fmla="*/ 2147483646 h 385"/>
                <a:gd name="T70" fmla="*/ 2147483646 w 497"/>
                <a:gd name="T71" fmla="*/ 2147483646 h 38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97" h="385">
                  <a:moveTo>
                    <a:pt x="336" y="368"/>
                  </a:moveTo>
                  <a:lnTo>
                    <a:pt x="344" y="344"/>
                  </a:lnTo>
                  <a:lnTo>
                    <a:pt x="368" y="344"/>
                  </a:lnTo>
                  <a:lnTo>
                    <a:pt x="416" y="296"/>
                  </a:lnTo>
                  <a:lnTo>
                    <a:pt x="440" y="272"/>
                  </a:lnTo>
                  <a:lnTo>
                    <a:pt x="448" y="240"/>
                  </a:lnTo>
                  <a:lnTo>
                    <a:pt x="448" y="216"/>
                  </a:lnTo>
                  <a:lnTo>
                    <a:pt x="480" y="184"/>
                  </a:lnTo>
                  <a:lnTo>
                    <a:pt x="480" y="168"/>
                  </a:lnTo>
                  <a:lnTo>
                    <a:pt x="496" y="160"/>
                  </a:lnTo>
                  <a:lnTo>
                    <a:pt x="480" y="152"/>
                  </a:lnTo>
                  <a:lnTo>
                    <a:pt x="480" y="128"/>
                  </a:lnTo>
                  <a:lnTo>
                    <a:pt x="456" y="128"/>
                  </a:lnTo>
                  <a:lnTo>
                    <a:pt x="456" y="96"/>
                  </a:lnTo>
                  <a:lnTo>
                    <a:pt x="440" y="96"/>
                  </a:lnTo>
                  <a:lnTo>
                    <a:pt x="440" y="112"/>
                  </a:lnTo>
                  <a:lnTo>
                    <a:pt x="424" y="112"/>
                  </a:lnTo>
                  <a:lnTo>
                    <a:pt x="424" y="104"/>
                  </a:lnTo>
                  <a:lnTo>
                    <a:pt x="432" y="64"/>
                  </a:lnTo>
                  <a:lnTo>
                    <a:pt x="440" y="56"/>
                  </a:lnTo>
                  <a:lnTo>
                    <a:pt x="440" y="40"/>
                  </a:lnTo>
                  <a:lnTo>
                    <a:pt x="440" y="16"/>
                  </a:lnTo>
                  <a:lnTo>
                    <a:pt x="432" y="0"/>
                  </a:lnTo>
                  <a:lnTo>
                    <a:pt x="408" y="8"/>
                  </a:lnTo>
                  <a:lnTo>
                    <a:pt x="392" y="8"/>
                  </a:lnTo>
                  <a:lnTo>
                    <a:pt x="376" y="24"/>
                  </a:lnTo>
                  <a:lnTo>
                    <a:pt x="360" y="32"/>
                  </a:lnTo>
                  <a:lnTo>
                    <a:pt x="360" y="24"/>
                  </a:lnTo>
                  <a:lnTo>
                    <a:pt x="344" y="32"/>
                  </a:lnTo>
                  <a:lnTo>
                    <a:pt x="320" y="32"/>
                  </a:lnTo>
                  <a:lnTo>
                    <a:pt x="304" y="40"/>
                  </a:lnTo>
                  <a:lnTo>
                    <a:pt x="288" y="64"/>
                  </a:lnTo>
                  <a:lnTo>
                    <a:pt x="272" y="56"/>
                  </a:lnTo>
                  <a:lnTo>
                    <a:pt x="264" y="72"/>
                  </a:lnTo>
                  <a:lnTo>
                    <a:pt x="232" y="72"/>
                  </a:lnTo>
                  <a:lnTo>
                    <a:pt x="224" y="96"/>
                  </a:lnTo>
                  <a:lnTo>
                    <a:pt x="200" y="104"/>
                  </a:lnTo>
                  <a:lnTo>
                    <a:pt x="184" y="88"/>
                  </a:lnTo>
                  <a:lnTo>
                    <a:pt x="176" y="64"/>
                  </a:lnTo>
                  <a:lnTo>
                    <a:pt x="160" y="72"/>
                  </a:lnTo>
                  <a:lnTo>
                    <a:pt x="160" y="88"/>
                  </a:lnTo>
                  <a:lnTo>
                    <a:pt x="144" y="88"/>
                  </a:lnTo>
                  <a:lnTo>
                    <a:pt x="104" y="112"/>
                  </a:lnTo>
                  <a:lnTo>
                    <a:pt x="96" y="128"/>
                  </a:lnTo>
                  <a:lnTo>
                    <a:pt x="48" y="112"/>
                  </a:lnTo>
                  <a:lnTo>
                    <a:pt x="32" y="112"/>
                  </a:lnTo>
                  <a:lnTo>
                    <a:pt x="24" y="120"/>
                  </a:lnTo>
                  <a:lnTo>
                    <a:pt x="0" y="128"/>
                  </a:lnTo>
                  <a:lnTo>
                    <a:pt x="0" y="144"/>
                  </a:lnTo>
                  <a:lnTo>
                    <a:pt x="32" y="144"/>
                  </a:lnTo>
                  <a:lnTo>
                    <a:pt x="40" y="160"/>
                  </a:lnTo>
                  <a:lnTo>
                    <a:pt x="88" y="168"/>
                  </a:lnTo>
                  <a:lnTo>
                    <a:pt x="96" y="176"/>
                  </a:lnTo>
                  <a:lnTo>
                    <a:pt x="104" y="208"/>
                  </a:lnTo>
                  <a:lnTo>
                    <a:pt x="64" y="208"/>
                  </a:lnTo>
                  <a:lnTo>
                    <a:pt x="56" y="224"/>
                  </a:lnTo>
                  <a:lnTo>
                    <a:pt x="64" y="240"/>
                  </a:lnTo>
                  <a:lnTo>
                    <a:pt x="88" y="248"/>
                  </a:lnTo>
                  <a:lnTo>
                    <a:pt x="136" y="264"/>
                  </a:lnTo>
                  <a:lnTo>
                    <a:pt x="136" y="280"/>
                  </a:lnTo>
                  <a:lnTo>
                    <a:pt x="120" y="288"/>
                  </a:lnTo>
                  <a:lnTo>
                    <a:pt x="136" y="304"/>
                  </a:lnTo>
                  <a:lnTo>
                    <a:pt x="136" y="328"/>
                  </a:lnTo>
                  <a:lnTo>
                    <a:pt x="208" y="360"/>
                  </a:lnTo>
                  <a:lnTo>
                    <a:pt x="224" y="360"/>
                  </a:lnTo>
                  <a:lnTo>
                    <a:pt x="248" y="360"/>
                  </a:lnTo>
                  <a:lnTo>
                    <a:pt x="256" y="368"/>
                  </a:lnTo>
                  <a:lnTo>
                    <a:pt x="256" y="344"/>
                  </a:lnTo>
                  <a:lnTo>
                    <a:pt x="288" y="352"/>
                  </a:lnTo>
                  <a:lnTo>
                    <a:pt x="296" y="376"/>
                  </a:lnTo>
                  <a:lnTo>
                    <a:pt x="312" y="384"/>
                  </a:lnTo>
                  <a:lnTo>
                    <a:pt x="336" y="3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0" name="Freeform 30"/>
            <p:cNvSpPr>
              <a:spLocks/>
            </p:cNvSpPr>
            <p:nvPr/>
          </p:nvSpPr>
          <p:spPr bwMode="gray">
            <a:xfrm>
              <a:off x="10444987" y="2208212"/>
              <a:ext cx="653417" cy="616452"/>
            </a:xfrm>
            <a:custGeom>
              <a:avLst/>
              <a:gdLst>
                <a:gd name="T0" fmla="*/ 2147483646 w 377"/>
                <a:gd name="T1" fmla="*/ 2147483646 h 361"/>
                <a:gd name="T2" fmla="*/ 2147483646 w 377"/>
                <a:gd name="T3" fmla="*/ 0 h 361"/>
                <a:gd name="T4" fmla="*/ 2147483646 w 377"/>
                <a:gd name="T5" fmla="*/ 2147483646 h 361"/>
                <a:gd name="T6" fmla="*/ 2147483646 w 377"/>
                <a:gd name="T7" fmla="*/ 2147483646 h 361"/>
                <a:gd name="T8" fmla="*/ 2147483646 w 377"/>
                <a:gd name="T9" fmla="*/ 2147483646 h 361"/>
                <a:gd name="T10" fmla="*/ 2147483646 w 377"/>
                <a:gd name="T11" fmla="*/ 2147483646 h 361"/>
                <a:gd name="T12" fmla="*/ 2147483646 w 377"/>
                <a:gd name="T13" fmla="*/ 2147483646 h 361"/>
                <a:gd name="T14" fmla="*/ 2147483646 w 377"/>
                <a:gd name="T15" fmla="*/ 2147483646 h 361"/>
                <a:gd name="T16" fmla="*/ 2147483646 w 377"/>
                <a:gd name="T17" fmla="*/ 2147483646 h 361"/>
                <a:gd name="T18" fmla="*/ 2147483646 w 377"/>
                <a:gd name="T19" fmla="*/ 2147483646 h 361"/>
                <a:gd name="T20" fmla="*/ 2147483646 w 377"/>
                <a:gd name="T21" fmla="*/ 2147483646 h 361"/>
                <a:gd name="T22" fmla="*/ 2147483646 w 377"/>
                <a:gd name="T23" fmla="*/ 2147483646 h 361"/>
                <a:gd name="T24" fmla="*/ 2147483646 w 377"/>
                <a:gd name="T25" fmla="*/ 2147483646 h 361"/>
                <a:gd name="T26" fmla="*/ 2147483646 w 377"/>
                <a:gd name="T27" fmla="*/ 2147483646 h 361"/>
                <a:gd name="T28" fmla="*/ 2147483646 w 377"/>
                <a:gd name="T29" fmla="*/ 2147483646 h 361"/>
                <a:gd name="T30" fmla="*/ 2147483646 w 377"/>
                <a:gd name="T31" fmla="*/ 2147483646 h 361"/>
                <a:gd name="T32" fmla="*/ 2147483646 w 377"/>
                <a:gd name="T33" fmla="*/ 2147483646 h 361"/>
                <a:gd name="T34" fmla="*/ 2147483646 w 377"/>
                <a:gd name="T35" fmla="*/ 2147483646 h 361"/>
                <a:gd name="T36" fmla="*/ 2147483646 w 377"/>
                <a:gd name="T37" fmla="*/ 2147483646 h 361"/>
                <a:gd name="T38" fmla="*/ 2147483646 w 377"/>
                <a:gd name="T39" fmla="*/ 2147483646 h 361"/>
                <a:gd name="T40" fmla="*/ 2147483646 w 377"/>
                <a:gd name="T41" fmla="*/ 2147483646 h 361"/>
                <a:gd name="T42" fmla="*/ 2147483646 w 377"/>
                <a:gd name="T43" fmla="*/ 2147483646 h 361"/>
                <a:gd name="T44" fmla="*/ 2147483646 w 377"/>
                <a:gd name="T45" fmla="*/ 2147483646 h 361"/>
                <a:gd name="T46" fmla="*/ 2147483646 w 377"/>
                <a:gd name="T47" fmla="*/ 2147483646 h 361"/>
                <a:gd name="T48" fmla="*/ 2147483646 w 377"/>
                <a:gd name="T49" fmla="*/ 2147483646 h 361"/>
                <a:gd name="T50" fmla="*/ 2147483646 w 377"/>
                <a:gd name="T51" fmla="*/ 2147483646 h 361"/>
                <a:gd name="T52" fmla="*/ 2147483646 w 377"/>
                <a:gd name="T53" fmla="*/ 2147483646 h 361"/>
                <a:gd name="T54" fmla="*/ 2147483646 w 377"/>
                <a:gd name="T55" fmla="*/ 2147483646 h 361"/>
                <a:gd name="T56" fmla="*/ 2147483646 w 377"/>
                <a:gd name="T57" fmla="*/ 2147483646 h 361"/>
                <a:gd name="T58" fmla="*/ 2147483646 w 377"/>
                <a:gd name="T59" fmla="*/ 2147483646 h 361"/>
                <a:gd name="T60" fmla="*/ 2147483646 w 377"/>
                <a:gd name="T61" fmla="*/ 2147483646 h 361"/>
                <a:gd name="T62" fmla="*/ 2147483646 w 377"/>
                <a:gd name="T63" fmla="*/ 2147483646 h 361"/>
                <a:gd name="T64" fmla="*/ 2147483646 w 377"/>
                <a:gd name="T65" fmla="*/ 2147483646 h 361"/>
                <a:gd name="T66" fmla="*/ 2147483646 w 377"/>
                <a:gd name="T67" fmla="*/ 2147483646 h 361"/>
                <a:gd name="T68" fmla="*/ 2147483646 w 377"/>
                <a:gd name="T69" fmla="*/ 2147483646 h 361"/>
                <a:gd name="T70" fmla="*/ 2147483646 w 377"/>
                <a:gd name="T71" fmla="*/ 2147483646 h 361"/>
                <a:gd name="T72" fmla="*/ 2147483646 w 377"/>
                <a:gd name="T73" fmla="*/ 2147483646 h 361"/>
                <a:gd name="T74" fmla="*/ 2147483646 w 377"/>
                <a:gd name="T75" fmla="*/ 2147483646 h 361"/>
                <a:gd name="T76" fmla="*/ 2147483646 w 377"/>
                <a:gd name="T77" fmla="*/ 2147483646 h 361"/>
                <a:gd name="T78" fmla="*/ 2147483646 w 377"/>
                <a:gd name="T79" fmla="*/ 2147483646 h 361"/>
                <a:gd name="T80" fmla="*/ 2147483646 w 377"/>
                <a:gd name="T81" fmla="*/ 2147483646 h 361"/>
                <a:gd name="T82" fmla="*/ 2147483646 w 377"/>
                <a:gd name="T83" fmla="*/ 2147483646 h 361"/>
                <a:gd name="T84" fmla="*/ 0 w 377"/>
                <a:gd name="T85" fmla="*/ 2147483646 h 361"/>
                <a:gd name="T86" fmla="*/ 2147483646 w 377"/>
                <a:gd name="T87" fmla="*/ 2147483646 h 361"/>
                <a:gd name="T88" fmla="*/ 2147483646 w 377"/>
                <a:gd name="T89" fmla="*/ 2147483646 h 361"/>
                <a:gd name="T90" fmla="*/ 2147483646 w 377"/>
                <a:gd name="T91" fmla="*/ 2147483646 h 361"/>
                <a:gd name="T92" fmla="*/ 2147483646 w 377"/>
                <a:gd name="T93" fmla="*/ 2147483646 h 361"/>
                <a:gd name="T94" fmla="*/ 2147483646 w 377"/>
                <a:gd name="T95" fmla="*/ 2147483646 h 361"/>
                <a:gd name="T96" fmla="*/ 2147483646 w 377"/>
                <a:gd name="T97" fmla="*/ 2147483646 h 3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77" h="361">
                  <a:moveTo>
                    <a:pt x="200" y="8"/>
                  </a:moveTo>
                  <a:lnTo>
                    <a:pt x="248" y="0"/>
                  </a:lnTo>
                  <a:lnTo>
                    <a:pt x="264" y="16"/>
                  </a:lnTo>
                  <a:lnTo>
                    <a:pt x="304" y="24"/>
                  </a:lnTo>
                  <a:lnTo>
                    <a:pt x="320" y="16"/>
                  </a:lnTo>
                  <a:lnTo>
                    <a:pt x="336" y="16"/>
                  </a:lnTo>
                  <a:lnTo>
                    <a:pt x="280" y="64"/>
                  </a:lnTo>
                  <a:lnTo>
                    <a:pt x="272" y="88"/>
                  </a:lnTo>
                  <a:lnTo>
                    <a:pt x="280" y="96"/>
                  </a:lnTo>
                  <a:lnTo>
                    <a:pt x="288" y="96"/>
                  </a:lnTo>
                  <a:lnTo>
                    <a:pt x="320" y="128"/>
                  </a:lnTo>
                  <a:lnTo>
                    <a:pt x="352" y="128"/>
                  </a:lnTo>
                  <a:lnTo>
                    <a:pt x="352" y="144"/>
                  </a:lnTo>
                  <a:lnTo>
                    <a:pt x="376" y="152"/>
                  </a:lnTo>
                  <a:lnTo>
                    <a:pt x="376" y="168"/>
                  </a:lnTo>
                  <a:lnTo>
                    <a:pt x="352" y="192"/>
                  </a:lnTo>
                  <a:lnTo>
                    <a:pt x="352" y="176"/>
                  </a:lnTo>
                  <a:lnTo>
                    <a:pt x="328" y="160"/>
                  </a:lnTo>
                  <a:lnTo>
                    <a:pt x="312" y="160"/>
                  </a:lnTo>
                  <a:lnTo>
                    <a:pt x="312" y="208"/>
                  </a:lnTo>
                  <a:lnTo>
                    <a:pt x="304" y="240"/>
                  </a:lnTo>
                  <a:lnTo>
                    <a:pt x="280" y="240"/>
                  </a:lnTo>
                  <a:lnTo>
                    <a:pt x="272" y="248"/>
                  </a:lnTo>
                  <a:lnTo>
                    <a:pt x="288" y="256"/>
                  </a:lnTo>
                  <a:lnTo>
                    <a:pt x="296" y="272"/>
                  </a:lnTo>
                  <a:lnTo>
                    <a:pt x="320" y="288"/>
                  </a:lnTo>
                  <a:lnTo>
                    <a:pt x="344" y="280"/>
                  </a:lnTo>
                  <a:lnTo>
                    <a:pt x="352" y="336"/>
                  </a:lnTo>
                  <a:lnTo>
                    <a:pt x="304" y="360"/>
                  </a:lnTo>
                  <a:lnTo>
                    <a:pt x="296" y="352"/>
                  </a:lnTo>
                  <a:lnTo>
                    <a:pt x="288" y="360"/>
                  </a:lnTo>
                  <a:lnTo>
                    <a:pt x="256" y="360"/>
                  </a:lnTo>
                  <a:lnTo>
                    <a:pt x="240" y="344"/>
                  </a:lnTo>
                  <a:lnTo>
                    <a:pt x="232" y="360"/>
                  </a:lnTo>
                  <a:lnTo>
                    <a:pt x="216" y="344"/>
                  </a:lnTo>
                  <a:lnTo>
                    <a:pt x="216" y="320"/>
                  </a:lnTo>
                  <a:lnTo>
                    <a:pt x="192" y="304"/>
                  </a:lnTo>
                  <a:lnTo>
                    <a:pt x="176" y="312"/>
                  </a:lnTo>
                  <a:lnTo>
                    <a:pt x="160" y="304"/>
                  </a:lnTo>
                  <a:lnTo>
                    <a:pt x="88" y="296"/>
                  </a:lnTo>
                  <a:lnTo>
                    <a:pt x="48" y="232"/>
                  </a:lnTo>
                  <a:lnTo>
                    <a:pt x="16" y="184"/>
                  </a:lnTo>
                  <a:lnTo>
                    <a:pt x="0" y="128"/>
                  </a:lnTo>
                  <a:lnTo>
                    <a:pt x="32" y="128"/>
                  </a:lnTo>
                  <a:lnTo>
                    <a:pt x="112" y="80"/>
                  </a:lnTo>
                  <a:lnTo>
                    <a:pt x="136" y="80"/>
                  </a:lnTo>
                  <a:lnTo>
                    <a:pt x="168" y="80"/>
                  </a:lnTo>
                  <a:lnTo>
                    <a:pt x="192" y="48"/>
                  </a:lnTo>
                  <a:lnTo>
                    <a:pt x="20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1" name="Freeform 31"/>
            <p:cNvSpPr>
              <a:spLocks/>
            </p:cNvSpPr>
            <p:nvPr/>
          </p:nvSpPr>
          <p:spPr bwMode="invGray">
            <a:xfrm>
              <a:off x="10434788" y="1648400"/>
              <a:ext cx="431576" cy="783381"/>
            </a:xfrm>
            <a:custGeom>
              <a:avLst/>
              <a:gdLst>
                <a:gd name="T0" fmla="*/ 2147483646 w 249"/>
                <a:gd name="T1" fmla="*/ 2147483646 h 457"/>
                <a:gd name="T2" fmla="*/ 2147483646 w 249"/>
                <a:gd name="T3" fmla="*/ 2147483646 h 457"/>
                <a:gd name="T4" fmla="*/ 2147483646 w 249"/>
                <a:gd name="T5" fmla="*/ 2147483646 h 457"/>
                <a:gd name="T6" fmla="*/ 2147483646 w 249"/>
                <a:gd name="T7" fmla="*/ 2147483646 h 457"/>
                <a:gd name="T8" fmla="*/ 2147483646 w 249"/>
                <a:gd name="T9" fmla="*/ 2147483646 h 457"/>
                <a:gd name="T10" fmla="*/ 2147483646 w 249"/>
                <a:gd name="T11" fmla="*/ 2147483646 h 457"/>
                <a:gd name="T12" fmla="*/ 2147483646 w 249"/>
                <a:gd name="T13" fmla="*/ 2147483646 h 457"/>
                <a:gd name="T14" fmla="*/ 0 w 249"/>
                <a:gd name="T15" fmla="*/ 2147483646 h 457"/>
                <a:gd name="T16" fmla="*/ 2147483646 w 249"/>
                <a:gd name="T17" fmla="*/ 2147483646 h 457"/>
                <a:gd name="T18" fmla="*/ 2147483646 w 249"/>
                <a:gd name="T19" fmla="*/ 2147483646 h 457"/>
                <a:gd name="T20" fmla="*/ 2147483646 w 249"/>
                <a:gd name="T21" fmla="*/ 2147483646 h 457"/>
                <a:gd name="T22" fmla="*/ 2147483646 w 249"/>
                <a:gd name="T23" fmla="*/ 2147483646 h 457"/>
                <a:gd name="T24" fmla="*/ 2147483646 w 249"/>
                <a:gd name="T25" fmla="*/ 2147483646 h 457"/>
                <a:gd name="T26" fmla="*/ 2147483646 w 249"/>
                <a:gd name="T27" fmla="*/ 2147483646 h 457"/>
                <a:gd name="T28" fmla="*/ 2147483646 w 249"/>
                <a:gd name="T29" fmla="*/ 2147483646 h 457"/>
                <a:gd name="T30" fmla="*/ 2147483646 w 249"/>
                <a:gd name="T31" fmla="*/ 2147483646 h 457"/>
                <a:gd name="T32" fmla="*/ 2147483646 w 249"/>
                <a:gd name="T33" fmla="*/ 2147483646 h 457"/>
                <a:gd name="T34" fmla="*/ 2147483646 w 249"/>
                <a:gd name="T35" fmla="*/ 2147483646 h 457"/>
                <a:gd name="T36" fmla="*/ 2147483646 w 249"/>
                <a:gd name="T37" fmla="*/ 2147483646 h 457"/>
                <a:gd name="T38" fmla="*/ 2147483646 w 249"/>
                <a:gd name="T39" fmla="*/ 2147483646 h 457"/>
                <a:gd name="T40" fmla="*/ 2147483646 w 249"/>
                <a:gd name="T41" fmla="*/ 2147483646 h 457"/>
                <a:gd name="T42" fmla="*/ 2147483646 w 249"/>
                <a:gd name="T43" fmla="*/ 0 h 457"/>
                <a:gd name="T44" fmla="*/ 2147483646 w 249"/>
                <a:gd name="T45" fmla="*/ 2147483646 h 457"/>
                <a:gd name="T46" fmla="*/ 2147483646 w 249"/>
                <a:gd name="T47" fmla="*/ 0 h 457"/>
                <a:gd name="T48" fmla="*/ 2147483646 w 249"/>
                <a:gd name="T49" fmla="*/ 2147483646 h 457"/>
                <a:gd name="T50" fmla="*/ 2147483646 w 249"/>
                <a:gd name="T51" fmla="*/ 2147483646 h 457"/>
                <a:gd name="T52" fmla="*/ 2147483646 w 249"/>
                <a:gd name="T53" fmla="*/ 2147483646 h 457"/>
                <a:gd name="T54" fmla="*/ 2147483646 w 249"/>
                <a:gd name="T55" fmla="*/ 2147483646 h 457"/>
                <a:gd name="T56" fmla="*/ 2147483646 w 249"/>
                <a:gd name="T57" fmla="*/ 2147483646 h 457"/>
                <a:gd name="T58" fmla="*/ 2147483646 w 249"/>
                <a:gd name="T59" fmla="*/ 2147483646 h 457"/>
                <a:gd name="T60" fmla="*/ 2147483646 w 249"/>
                <a:gd name="T61" fmla="*/ 2147483646 h 457"/>
                <a:gd name="T62" fmla="*/ 2147483646 w 249"/>
                <a:gd name="T63" fmla="*/ 2147483646 h 457"/>
                <a:gd name="T64" fmla="*/ 2147483646 w 249"/>
                <a:gd name="T65" fmla="*/ 2147483646 h 457"/>
                <a:gd name="T66" fmla="*/ 2147483646 w 249"/>
                <a:gd name="T67" fmla="*/ 2147483646 h 457"/>
                <a:gd name="T68" fmla="*/ 2147483646 w 249"/>
                <a:gd name="T69" fmla="*/ 2147483646 h 457"/>
                <a:gd name="T70" fmla="*/ 2147483646 w 249"/>
                <a:gd name="T71" fmla="*/ 2147483646 h 457"/>
                <a:gd name="T72" fmla="*/ 2147483646 w 249"/>
                <a:gd name="T73" fmla="*/ 2147483646 h 45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49" h="457">
                  <a:moveTo>
                    <a:pt x="208" y="336"/>
                  </a:moveTo>
                  <a:lnTo>
                    <a:pt x="200" y="376"/>
                  </a:lnTo>
                  <a:lnTo>
                    <a:pt x="176" y="408"/>
                  </a:lnTo>
                  <a:lnTo>
                    <a:pt x="136" y="400"/>
                  </a:lnTo>
                  <a:lnTo>
                    <a:pt x="80" y="432"/>
                  </a:lnTo>
                  <a:lnTo>
                    <a:pt x="40" y="456"/>
                  </a:lnTo>
                  <a:lnTo>
                    <a:pt x="8" y="456"/>
                  </a:lnTo>
                  <a:lnTo>
                    <a:pt x="0" y="448"/>
                  </a:lnTo>
                  <a:lnTo>
                    <a:pt x="16" y="384"/>
                  </a:lnTo>
                  <a:lnTo>
                    <a:pt x="24" y="368"/>
                  </a:lnTo>
                  <a:lnTo>
                    <a:pt x="8" y="328"/>
                  </a:lnTo>
                  <a:lnTo>
                    <a:pt x="16" y="264"/>
                  </a:lnTo>
                  <a:lnTo>
                    <a:pt x="24" y="224"/>
                  </a:lnTo>
                  <a:lnTo>
                    <a:pt x="32" y="208"/>
                  </a:lnTo>
                  <a:lnTo>
                    <a:pt x="16" y="192"/>
                  </a:lnTo>
                  <a:lnTo>
                    <a:pt x="32" y="160"/>
                  </a:lnTo>
                  <a:lnTo>
                    <a:pt x="56" y="112"/>
                  </a:lnTo>
                  <a:lnTo>
                    <a:pt x="56" y="80"/>
                  </a:lnTo>
                  <a:lnTo>
                    <a:pt x="72" y="80"/>
                  </a:lnTo>
                  <a:lnTo>
                    <a:pt x="120" y="24"/>
                  </a:lnTo>
                  <a:lnTo>
                    <a:pt x="144" y="16"/>
                  </a:lnTo>
                  <a:lnTo>
                    <a:pt x="168" y="0"/>
                  </a:lnTo>
                  <a:lnTo>
                    <a:pt x="176" y="8"/>
                  </a:lnTo>
                  <a:lnTo>
                    <a:pt x="216" y="0"/>
                  </a:lnTo>
                  <a:lnTo>
                    <a:pt x="240" y="24"/>
                  </a:lnTo>
                  <a:lnTo>
                    <a:pt x="216" y="32"/>
                  </a:lnTo>
                  <a:lnTo>
                    <a:pt x="208" y="48"/>
                  </a:lnTo>
                  <a:lnTo>
                    <a:pt x="240" y="48"/>
                  </a:lnTo>
                  <a:lnTo>
                    <a:pt x="248" y="88"/>
                  </a:lnTo>
                  <a:lnTo>
                    <a:pt x="232" y="120"/>
                  </a:lnTo>
                  <a:lnTo>
                    <a:pt x="216" y="104"/>
                  </a:lnTo>
                  <a:lnTo>
                    <a:pt x="192" y="120"/>
                  </a:lnTo>
                  <a:lnTo>
                    <a:pt x="200" y="136"/>
                  </a:lnTo>
                  <a:lnTo>
                    <a:pt x="184" y="160"/>
                  </a:lnTo>
                  <a:lnTo>
                    <a:pt x="224" y="216"/>
                  </a:lnTo>
                  <a:lnTo>
                    <a:pt x="192" y="304"/>
                  </a:lnTo>
                  <a:lnTo>
                    <a:pt x="208" y="33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2" name="Freeform 35"/>
            <p:cNvSpPr>
              <a:spLocks/>
            </p:cNvSpPr>
            <p:nvPr/>
          </p:nvSpPr>
          <p:spPr bwMode="invGray">
            <a:xfrm>
              <a:off x="9252104" y="-64471"/>
              <a:ext cx="2467982" cy="2124364"/>
            </a:xfrm>
            <a:custGeom>
              <a:avLst/>
              <a:gdLst>
                <a:gd name="T0" fmla="*/ 2147483646 w 1425"/>
                <a:gd name="T1" fmla="*/ 2147483646 h 1241"/>
                <a:gd name="T2" fmla="*/ 2147483646 w 1425"/>
                <a:gd name="T3" fmla="*/ 2147483646 h 1241"/>
                <a:gd name="T4" fmla="*/ 2147483646 w 1425"/>
                <a:gd name="T5" fmla="*/ 2147483646 h 1241"/>
                <a:gd name="T6" fmla="*/ 2147483646 w 1425"/>
                <a:gd name="T7" fmla="*/ 2147483646 h 1241"/>
                <a:gd name="T8" fmla="*/ 2147483646 w 1425"/>
                <a:gd name="T9" fmla="*/ 2147483646 h 1241"/>
                <a:gd name="T10" fmla="*/ 2147483646 w 1425"/>
                <a:gd name="T11" fmla="*/ 2147483646 h 1241"/>
                <a:gd name="T12" fmla="*/ 2147483646 w 1425"/>
                <a:gd name="T13" fmla="*/ 2147483646 h 1241"/>
                <a:gd name="T14" fmla="*/ 2147483646 w 1425"/>
                <a:gd name="T15" fmla="*/ 2147483646 h 1241"/>
                <a:gd name="T16" fmla="*/ 2147483646 w 1425"/>
                <a:gd name="T17" fmla="*/ 2147483646 h 1241"/>
                <a:gd name="T18" fmla="*/ 2147483646 w 1425"/>
                <a:gd name="T19" fmla="*/ 2147483646 h 1241"/>
                <a:gd name="T20" fmla="*/ 2147483646 w 1425"/>
                <a:gd name="T21" fmla="*/ 2147483646 h 1241"/>
                <a:gd name="T22" fmla="*/ 2147483646 w 1425"/>
                <a:gd name="T23" fmla="*/ 2147483646 h 1241"/>
                <a:gd name="T24" fmla="*/ 2147483646 w 1425"/>
                <a:gd name="T25" fmla="*/ 2147483646 h 1241"/>
                <a:gd name="T26" fmla="*/ 2147483646 w 1425"/>
                <a:gd name="T27" fmla="*/ 2147483646 h 1241"/>
                <a:gd name="T28" fmla="*/ 2147483646 w 1425"/>
                <a:gd name="T29" fmla="*/ 2147483646 h 1241"/>
                <a:gd name="T30" fmla="*/ 2147483646 w 1425"/>
                <a:gd name="T31" fmla="*/ 2147483646 h 1241"/>
                <a:gd name="T32" fmla="*/ 2147483646 w 1425"/>
                <a:gd name="T33" fmla="*/ 2147483646 h 1241"/>
                <a:gd name="T34" fmla="*/ 2147483646 w 1425"/>
                <a:gd name="T35" fmla="*/ 2147483646 h 1241"/>
                <a:gd name="T36" fmla="*/ 2147483646 w 1425"/>
                <a:gd name="T37" fmla="*/ 2147483646 h 1241"/>
                <a:gd name="T38" fmla="*/ 2147483646 w 1425"/>
                <a:gd name="T39" fmla="*/ 2147483646 h 1241"/>
                <a:gd name="T40" fmla="*/ 2147483646 w 1425"/>
                <a:gd name="T41" fmla="*/ 2147483646 h 1241"/>
                <a:gd name="T42" fmla="*/ 2147483646 w 1425"/>
                <a:gd name="T43" fmla="*/ 2147483646 h 1241"/>
                <a:gd name="T44" fmla="*/ 2147483646 w 1425"/>
                <a:gd name="T45" fmla="*/ 2147483646 h 1241"/>
                <a:gd name="T46" fmla="*/ 2147483646 w 1425"/>
                <a:gd name="T47" fmla="*/ 2147483646 h 1241"/>
                <a:gd name="T48" fmla="*/ 2147483646 w 1425"/>
                <a:gd name="T49" fmla="*/ 2147483646 h 1241"/>
                <a:gd name="T50" fmla="*/ 2147483646 w 1425"/>
                <a:gd name="T51" fmla="*/ 2147483646 h 1241"/>
                <a:gd name="T52" fmla="*/ 2147483646 w 1425"/>
                <a:gd name="T53" fmla="*/ 2147483646 h 1241"/>
                <a:gd name="T54" fmla="*/ 2147483646 w 1425"/>
                <a:gd name="T55" fmla="*/ 2147483646 h 1241"/>
                <a:gd name="T56" fmla="*/ 2147483646 w 1425"/>
                <a:gd name="T57" fmla="*/ 2147483646 h 1241"/>
                <a:gd name="T58" fmla="*/ 2147483646 w 1425"/>
                <a:gd name="T59" fmla="*/ 2147483646 h 1241"/>
                <a:gd name="T60" fmla="*/ 2147483646 w 1425"/>
                <a:gd name="T61" fmla="*/ 2147483646 h 1241"/>
                <a:gd name="T62" fmla="*/ 2147483646 w 1425"/>
                <a:gd name="T63" fmla="*/ 2147483646 h 1241"/>
                <a:gd name="T64" fmla="*/ 2147483646 w 1425"/>
                <a:gd name="T65" fmla="*/ 2147483646 h 1241"/>
                <a:gd name="T66" fmla="*/ 2147483646 w 1425"/>
                <a:gd name="T67" fmla="*/ 2147483646 h 1241"/>
                <a:gd name="T68" fmla="*/ 2147483646 w 1425"/>
                <a:gd name="T69" fmla="*/ 2147483646 h 1241"/>
                <a:gd name="T70" fmla="*/ 2147483646 w 1425"/>
                <a:gd name="T71" fmla="*/ 2147483646 h 1241"/>
                <a:gd name="T72" fmla="*/ 2147483646 w 1425"/>
                <a:gd name="T73" fmla="*/ 0 h 1241"/>
                <a:gd name="T74" fmla="*/ 2147483646 w 1425"/>
                <a:gd name="T75" fmla="*/ 2147483646 h 1241"/>
                <a:gd name="T76" fmla="*/ 2147483646 w 1425"/>
                <a:gd name="T77" fmla="*/ 2147483646 h 1241"/>
                <a:gd name="T78" fmla="*/ 2147483646 w 1425"/>
                <a:gd name="T79" fmla="*/ 2147483646 h 1241"/>
                <a:gd name="T80" fmla="*/ 2147483646 w 1425"/>
                <a:gd name="T81" fmla="*/ 2147483646 h 1241"/>
                <a:gd name="T82" fmla="*/ 2147483646 w 1425"/>
                <a:gd name="T83" fmla="*/ 2147483646 h 1241"/>
                <a:gd name="T84" fmla="*/ 2147483646 w 1425"/>
                <a:gd name="T85" fmla="*/ 2147483646 h 1241"/>
                <a:gd name="T86" fmla="*/ 2147483646 w 1425"/>
                <a:gd name="T87" fmla="*/ 2147483646 h 1241"/>
                <a:gd name="T88" fmla="*/ 2147483646 w 1425"/>
                <a:gd name="T89" fmla="*/ 2147483646 h 1241"/>
                <a:gd name="T90" fmla="*/ 2147483646 w 1425"/>
                <a:gd name="T91" fmla="*/ 2147483646 h 1241"/>
                <a:gd name="T92" fmla="*/ 2147483646 w 1425"/>
                <a:gd name="T93" fmla="*/ 2147483646 h 1241"/>
                <a:gd name="T94" fmla="*/ 2147483646 w 1425"/>
                <a:gd name="T95" fmla="*/ 2147483646 h 1241"/>
                <a:gd name="T96" fmla="*/ 2147483646 w 1425"/>
                <a:gd name="T97" fmla="*/ 2147483646 h 1241"/>
                <a:gd name="T98" fmla="*/ 2147483646 w 1425"/>
                <a:gd name="T99" fmla="*/ 2147483646 h 1241"/>
                <a:gd name="T100" fmla="*/ 2147483646 w 1425"/>
                <a:gd name="T101" fmla="*/ 2147483646 h 1241"/>
                <a:gd name="T102" fmla="*/ 2147483646 w 1425"/>
                <a:gd name="T103" fmla="*/ 2147483646 h 1241"/>
                <a:gd name="T104" fmla="*/ 2147483646 w 1425"/>
                <a:gd name="T105" fmla="*/ 2147483646 h 1241"/>
                <a:gd name="T106" fmla="*/ 2147483646 w 1425"/>
                <a:gd name="T107" fmla="*/ 2147483646 h 1241"/>
                <a:gd name="T108" fmla="*/ 2147483646 w 1425"/>
                <a:gd name="T109" fmla="*/ 2147483646 h 124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425" h="1241">
                  <a:moveTo>
                    <a:pt x="0" y="784"/>
                  </a:moveTo>
                  <a:lnTo>
                    <a:pt x="16" y="848"/>
                  </a:lnTo>
                  <a:lnTo>
                    <a:pt x="16" y="896"/>
                  </a:lnTo>
                  <a:lnTo>
                    <a:pt x="40" y="928"/>
                  </a:lnTo>
                  <a:lnTo>
                    <a:pt x="48" y="968"/>
                  </a:lnTo>
                  <a:lnTo>
                    <a:pt x="64" y="968"/>
                  </a:lnTo>
                  <a:lnTo>
                    <a:pt x="64" y="944"/>
                  </a:lnTo>
                  <a:lnTo>
                    <a:pt x="136" y="952"/>
                  </a:lnTo>
                  <a:lnTo>
                    <a:pt x="136" y="976"/>
                  </a:lnTo>
                  <a:lnTo>
                    <a:pt x="136" y="992"/>
                  </a:lnTo>
                  <a:lnTo>
                    <a:pt x="112" y="1016"/>
                  </a:lnTo>
                  <a:lnTo>
                    <a:pt x="112" y="1032"/>
                  </a:lnTo>
                  <a:lnTo>
                    <a:pt x="160" y="1080"/>
                  </a:lnTo>
                  <a:lnTo>
                    <a:pt x="160" y="1104"/>
                  </a:lnTo>
                  <a:lnTo>
                    <a:pt x="216" y="1128"/>
                  </a:lnTo>
                  <a:lnTo>
                    <a:pt x="224" y="1120"/>
                  </a:lnTo>
                  <a:lnTo>
                    <a:pt x="216" y="1088"/>
                  </a:lnTo>
                  <a:lnTo>
                    <a:pt x="256" y="1096"/>
                  </a:lnTo>
                  <a:lnTo>
                    <a:pt x="264" y="1096"/>
                  </a:lnTo>
                  <a:lnTo>
                    <a:pt x="336" y="1088"/>
                  </a:lnTo>
                  <a:lnTo>
                    <a:pt x="352" y="1104"/>
                  </a:lnTo>
                  <a:lnTo>
                    <a:pt x="312" y="1144"/>
                  </a:lnTo>
                  <a:lnTo>
                    <a:pt x="296" y="1192"/>
                  </a:lnTo>
                  <a:lnTo>
                    <a:pt x="328" y="1240"/>
                  </a:lnTo>
                  <a:lnTo>
                    <a:pt x="376" y="1232"/>
                  </a:lnTo>
                  <a:lnTo>
                    <a:pt x="400" y="1208"/>
                  </a:lnTo>
                  <a:lnTo>
                    <a:pt x="424" y="1200"/>
                  </a:lnTo>
                  <a:lnTo>
                    <a:pt x="432" y="1136"/>
                  </a:lnTo>
                  <a:lnTo>
                    <a:pt x="488" y="1088"/>
                  </a:lnTo>
                  <a:lnTo>
                    <a:pt x="496" y="1112"/>
                  </a:lnTo>
                  <a:lnTo>
                    <a:pt x="480" y="1176"/>
                  </a:lnTo>
                  <a:lnTo>
                    <a:pt x="520" y="1192"/>
                  </a:lnTo>
                  <a:lnTo>
                    <a:pt x="560" y="1224"/>
                  </a:lnTo>
                  <a:lnTo>
                    <a:pt x="576" y="1224"/>
                  </a:lnTo>
                  <a:lnTo>
                    <a:pt x="592" y="1224"/>
                  </a:lnTo>
                  <a:lnTo>
                    <a:pt x="600" y="1200"/>
                  </a:lnTo>
                  <a:lnTo>
                    <a:pt x="616" y="1200"/>
                  </a:lnTo>
                  <a:lnTo>
                    <a:pt x="608" y="1168"/>
                  </a:lnTo>
                  <a:lnTo>
                    <a:pt x="664" y="1112"/>
                  </a:lnTo>
                  <a:lnTo>
                    <a:pt x="664" y="1096"/>
                  </a:lnTo>
                  <a:lnTo>
                    <a:pt x="696" y="1096"/>
                  </a:lnTo>
                  <a:lnTo>
                    <a:pt x="704" y="1096"/>
                  </a:lnTo>
                  <a:lnTo>
                    <a:pt x="712" y="1080"/>
                  </a:lnTo>
                  <a:lnTo>
                    <a:pt x="720" y="1080"/>
                  </a:lnTo>
                  <a:lnTo>
                    <a:pt x="736" y="1096"/>
                  </a:lnTo>
                  <a:lnTo>
                    <a:pt x="736" y="1072"/>
                  </a:lnTo>
                  <a:lnTo>
                    <a:pt x="760" y="1080"/>
                  </a:lnTo>
                  <a:lnTo>
                    <a:pt x="800" y="1024"/>
                  </a:lnTo>
                  <a:lnTo>
                    <a:pt x="832" y="1016"/>
                  </a:lnTo>
                  <a:lnTo>
                    <a:pt x="848" y="1000"/>
                  </a:lnTo>
                  <a:lnTo>
                    <a:pt x="864" y="1008"/>
                  </a:lnTo>
                  <a:lnTo>
                    <a:pt x="896" y="1000"/>
                  </a:lnTo>
                  <a:lnTo>
                    <a:pt x="872" y="928"/>
                  </a:lnTo>
                  <a:lnTo>
                    <a:pt x="896" y="920"/>
                  </a:lnTo>
                  <a:lnTo>
                    <a:pt x="896" y="888"/>
                  </a:lnTo>
                  <a:lnTo>
                    <a:pt x="928" y="872"/>
                  </a:lnTo>
                  <a:lnTo>
                    <a:pt x="944" y="912"/>
                  </a:lnTo>
                  <a:lnTo>
                    <a:pt x="984" y="888"/>
                  </a:lnTo>
                  <a:lnTo>
                    <a:pt x="1000" y="896"/>
                  </a:lnTo>
                  <a:lnTo>
                    <a:pt x="1008" y="872"/>
                  </a:lnTo>
                  <a:lnTo>
                    <a:pt x="1040" y="880"/>
                  </a:lnTo>
                  <a:lnTo>
                    <a:pt x="1040" y="840"/>
                  </a:lnTo>
                  <a:lnTo>
                    <a:pt x="1088" y="824"/>
                  </a:lnTo>
                  <a:lnTo>
                    <a:pt x="1112" y="864"/>
                  </a:lnTo>
                  <a:lnTo>
                    <a:pt x="1112" y="904"/>
                  </a:lnTo>
                  <a:lnTo>
                    <a:pt x="1128" y="920"/>
                  </a:lnTo>
                  <a:lnTo>
                    <a:pt x="1160" y="912"/>
                  </a:lnTo>
                  <a:lnTo>
                    <a:pt x="1176" y="912"/>
                  </a:lnTo>
                  <a:lnTo>
                    <a:pt x="1176" y="888"/>
                  </a:lnTo>
                  <a:lnTo>
                    <a:pt x="1176" y="864"/>
                  </a:lnTo>
                  <a:lnTo>
                    <a:pt x="1160" y="832"/>
                  </a:lnTo>
                  <a:lnTo>
                    <a:pt x="1176" y="840"/>
                  </a:lnTo>
                  <a:lnTo>
                    <a:pt x="1200" y="872"/>
                  </a:lnTo>
                  <a:lnTo>
                    <a:pt x="1328" y="776"/>
                  </a:lnTo>
                  <a:lnTo>
                    <a:pt x="1352" y="784"/>
                  </a:lnTo>
                  <a:lnTo>
                    <a:pt x="1392" y="752"/>
                  </a:lnTo>
                  <a:lnTo>
                    <a:pt x="1392" y="728"/>
                  </a:lnTo>
                  <a:lnTo>
                    <a:pt x="1376" y="728"/>
                  </a:lnTo>
                  <a:lnTo>
                    <a:pt x="1376" y="688"/>
                  </a:lnTo>
                  <a:lnTo>
                    <a:pt x="1352" y="640"/>
                  </a:lnTo>
                  <a:lnTo>
                    <a:pt x="1312" y="672"/>
                  </a:lnTo>
                  <a:lnTo>
                    <a:pt x="1288" y="616"/>
                  </a:lnTo>
                  <a:lnTo>
                    <a:pt x="1296" y="592"/>
                  </a:lnTo>
                  <a:lnTo>
                    <a:pt x="1264" y="560"/>
                  </a:lnTo>
                  <a:lnTo>
                    <a:pt x="1272" y="536"/>
                  </a:lnTo>
                  <a:lnTo>
                    <a:pt x="1312" y="560"/>
                  </a:lnTo>
                  <a:lnTo>
                    <a:pt x="1336" y="560"/>
                  </a:lnTo>
                  <a:lnTo>
                    <a:pt x="1328" y="512"/>
                  </a:lnTo>
                  <a:lnTo>
                    <a:pt x="1328" y="488"/>
                  </a:lnTo>
                  <a:lnTo>
                    <a:pt x="1352" y="472"/>
                  </a:lnTo>
                  <a:lnTo>
                    <a:pt x="1352" y="456"/>
                  </a:lnTo>
                  <a:lnTo>
                    <a:pt x="1320" y="472"/>
                  </a:lnTo>
                  <a:lnTo>
                    <a:pt x="1296" y="432"/>
                  </a:lnTo>
                  <a:lnTo>
                    <a:pt x="1368" y="336"/>
                  </a:lnTo>
                  <a:lnTo>
                    <a:pt x="1384" y="360"/>
                  </a:lnTo>
                  <a:lnTo>
                    <a:pt x="1392" y="296"/>
                  </a:lnTo>
                  <a:lnTo>
                    <a:pt x="1408" y="272"/>
                  </a:lnTo>
                  <a:lnTo>
                    <a:pt x="1400" y="216"/>
                  </a:lnTo>
                  <a:lnTo>
                    <a:pt x="1424" y="128"/>
                  </a:lnTo>
                  <a:lnTo>
                    <a:pt x="1384" y="88"/>
                  </a:lnTo>
                  <a:lnTo>
                    <a:pt x="1360" y="120"/>
                  </a:lnTo>
                  <a:lnTo>
                    <a:pt x="1344" y="128"/>
                  </a:lnTo>
                  <a:lnTo>
                    <a:pt x="1296" y="144"/>
                  </a:lnTo>
                  <a:lnTo>
                    <a:pt x="1280" y="120"/>
                  </a:lnTo>
                  <a:lnTo>
                    <a:pt x="1264" y="72"/>
                  </a:lnTo>
                  <a:lnTo>
                    <a:pt x="1240" y="56"/>
                  </a:lnTo>
                  <a:lnTo>
                    <a:pt x="1224" y="72"/>
                  </a:lnTo>
                  <a:lnTo>
                    <a:pt x="1192" y="64"/>
                  </a:lnTo>
                  <a:lnTo>
                    <a:pt x="1208" y="32"/>
                  </a:lnTo>
                  <a:lnTo>
                    <a:pt x="1200" y="0"/>
                  </a:lnTo>
                  <a:lnTo>
                    <a:pt x="1168" y="0"/>
                  </a:lnTo>
                  <a:lnTo>
                    <a:pt x="1128" y="40"/>
                  </a:lnTo>
                  <a:lnTo>
                    <a:pt x="1128" y="56"/>
                  </a:lnTo>
                  <a:lnTo>
                    <a:pt x="1160" y="64"/>
                  </a:lnTo>
                  <a:lnTo>
                    <a:pt x="1168" y="88"/>
                  </a:lnTo>
                  <a:lnTo>
                    <a:pt x="1136" y="136"/>
                  </a:lnTo>
                  <a:lnTo>
                    <a:pt x="1128" y="168"/>
                  </a:lnTo>
                  <a:lnTo>
                    <a:pt x="1112" y="200"/>
                  </a:lnTo>
                  <a:lnTo>
                    <a:pt x="1112" y="232"/>
                  </a:lnTo>
                  <a:lnTo>
                    <a:pt x="1120" y="240"/>
                  </a:lnTo>
                  <a:lnTo>
                    <a:pt x="1056" y="288"/>
                  </a:lnTo>
                  <a:lnTo>
                    <a:pt x="1016" y="280"/>
                  </a:lnTo>
                  <a:lnTo>
                    <a:pt x="992" y="280"/>
                  </a:lnTo>
                  <a:lnTo>
                    <a:pt x="944" y="416"/>
                  </a:lnTo>
                  <a:lnTo>
                    <a:pt x="960" y="432"/>
                  </a:lnTo>
                  <a:lnTo>
                    <a:pt x="992" y="432"/>
                  </a:lnTo>
                  <a:lnTo>
                    <a:pt x="1032" y="432"/>
                  </a:lnTo>
                  <a:lnTo>
                    <a:pt x="1040" y="440"/>
                  </a:lnTo>
                  <a:lnTo>
                    <a:pt x="1056" y="416"/>
                  </a:lnTo>
                  <a:lnTo>
                    <a:pt x="1080" y="408"/>
                  </a:lnTo>
                  <a:lnTo>
                    <a:pt x="1104" y="416"/>
                  </a:lnTo>
                  <a:lnTo>
                    <a:pt x="1136" y="448"/>
                  </a:lnTo>
                  <a:lnTo>
                    <a:pt x="1160" y="480"/>
                  </a:lnTo>
                  <a:lnTo>
                    <a:pt x="1160" y="512"/>
                  </a:lnTo>
                  <a:lnTo>
                    <a:pt x="1136" y="504"/>
                  </a:lnTo>
                  <a:lnTo>
                    <a:pt x="1088" y="520"/>
                  </a:lnTo>
                  <a:lnTo>
                    <a:pt x="1048" y="520"/>
                  </a:lnTo>
                  <a:lnTo>
                    <a:pt x="1040" y="536"/>
                  </a:lnTo>
                  <a:lnTo>
                    <a:pt x="1016" y="536"/>
                  </a:lnTo>
                  <a:lnTo>
                    <a:pt x="992" y="560"/>
                  </a:lnTo>
                  <a:lnTo>
                    <a:pt x="992" y="592"/>
                  </a:lnTo>
                  <a:lnTo>
                    <a:pt x="968" y="608"/>
                  </a:lnTo>
                  <a:lnTo>
                    <a:pt x="912" y="616"/>
                  </a:lnTo>
                  <a:lnTo>
                    <a:pt x="864" y="664"/>
                  </a:lnTo>
                  <a:lnTo>
                    <a:pt x="800" y="664"/>
                  </a:lnTo>
                  <a:lnTo>
                    <a:pt x="784" y="648"/>
                  </a:lnTo>
                  <a:lnTo>
                    <a:pt x="760" y="648"/>
                  </a:lnTo>
                  <a:lnTo>
                    <a:pt x="752" y="680"/>
                  </a:lnTo>
                  <a:lnTo>
                    <a:pt x="728" y="704"/>
                  </a:lnTo>
                  <a:lnTo>
                    <a:pt x="768" y="752"/>
                  </a:lnTo>
                  <a:lnTo>
                    <a:pt x="720" y="784"/>
                  </a:lnTo>
                  <a:lnTo>
                    <a:pt x="696" y="824"/>
                  </a:lnTo>
                  <a:lnTo>
                    <a:pt x="640" y="848"/>
                  </a:lnTo>
                  <a:lnTo>
                    <a:pt x="560" y="856"/>
                  </a:lnTo>
                  <a:lnTo>
                    <a:pt x="496" y="864"/>
                  </a:lnTo>
                  <a:lnTo>
                    <a:pt x="456" y="880"/>
                  </a:lnTo>
                  <a:lnTo>
                    <a:pt x="408" y="912"/>
                  </a:lnTo>
                  <a:lnTo>
                    <a:pt x="384" y="912"/>
                  </a:lnTo>
                  <a:lnTo>
                    <a:pt x="352" y="888"/>
                  </a:lnTo>
                  <a:lnTo>
                    <a:pt x="312" y="888"/>
                  </a:lnTo>
                  <a:lnTo>
                    <a:pt x="280" y="864"/>
                  </a:lnTo>
                  <a:lnTo>
                    <a:pt x="248" y="864"/>
                  </a:lnTo>
                  <a:lnTo>
                    <a:pt x="224" y="824"/>
                  </a:lnTo>
                  <a:lnTo>
                    <a:pt x="160" y="816"/>
                  </a:lnTo>
                  <a:lnTo>
                    <a:pt x="96" y="816"/>
                  </a:lnTo>
                  <a:lnTo>
                    <a:pt x="64" y="792"/>
                  </a:lnTo>
                  <a:lnTo>
                    <a:pt x="0" y="78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3" name="Freeform 32"/>
            <p:cNvSpPr>
              <a:spLocks/>
            </p:cNvSpPr>
            <p:nvPr/>
          </p:nvSpPr>
          <p:spPr bwMode="gray">
            <a:xfrm>
              <a:off x="9973314" y="1783342"/>
              <a:ext cx="556775" cy="1041325"/>
            </a:xfrm>
            <a:custGeom>
              <a:avLst/>
              <a:gdLst>
                <a:gd name="T0" fmla="*/ 2147483646 w 321"/>
                <a:gd name="T1" fmla="*/ 2147483646 h 609"/>
                <a:gd name="T2" fmla="*/ 2147483646 w 321"/>
                <a:gd name="T3" fmla="*/ 2147483646 h 609"/>
                <a:gd name="T4" fmla="*/ 2147483646 w 321"/>
                <a:gd name="T5" fmla="*/ 2147483646 h 609"/>
                <a:gd name="T6" fmla="*/ 2147483646 w 321"/>
                <a:gd name="T7" fmla="*/ 2147483646 h 609"/>
                <a:gd name="T8" fmla="*/ 2147483646 w 321"/>
                <a:gd name="T9" fmla="*/ 2147483646 h 609"/>
                <a:gd name="T10" fmla="*/ 2147483646 w 321"/>
                <a:gd name="T11" fmla="*/ 2147483646 h 609"/>
                <a:gd name="T12" fmla="*/ 2147483646 w 321"/>
                <a:gd name="T13" fmla="*/ 2147483646 h 609"/>
                <a:gd name="T14" fmla="*/ 2147483646 w 321"/>
                <a:gd name="T15" fmla="*/ 2147483646 h 609"/>
                <a:gd name="T16" fmla="*/ 2147483646 w 321"/>
                <a:gd name="T17" fmla="*/ 2147483646 h 609"/>
                <a:gd name="T18" fmla="*/ 2147483646 w 321"/>
                <a:gd name="T19" fmla="*/ 2147483646 h 609"/>
                <a:gd name="T20" fmla="*/ 2147483646 w 321"/>
                <a:gd name="T21" fmla="*/ 2147483646 h 609"/>
                <a:gd name="T22" fmla="*/ 2147483646 w 321"/>
                <a:gd name="T23" fmla="*/ 2147483646 h 609"/>
                <a:gd name="T24" fmla="*/ 2147483646 w 321"/>
                <a:gd name="T25" fmla="*/ 2147483646 h 609"/>
                <a:gd name="T26" fmla="*/ 0 w 321"/>
                <a:gd name="T27" fmla="*/ 2147483646 h 609"/>
                <a:gd name="T28" fmla="*/ 2147483646 w 321"/>
                <a:gd name="T29" fmla="*/ 2147483646 h 609"/>
                <a:gd name="T30" fmla="*/ 2147483646 w 321"/>
                <a:gd name="T31" fmla="*/ 2147483646 h 609"/>
                <a:gd name="T32" fmla="*/ 0 w 321"/>
                <a:gd name="T33" fmla="*/ 2147483646 h 609"/>
                <a:gd name="T34" fmla="*/ 2147483646 w 321"/>
                <a:gd name="T35" fmla="*/ 2147483646 h 609"/>
                <a:gd name="T36" fmla="*/ 2147483646 w 321"/>
                <a:gd name="T37" fmla="*/ 2147483646 h 609"/>
                <a:gd name="T38" fmla="*/ 2147483646 w 321"/>
                <a:gd name="T39" fmla="*/ 2147483646 h 609"/>
                <a:gd name="T40" fmla="*/ 2147483646 w 321"/>
                <a:gd name="T41" fmla="*/ 2147483646 h 609"/>
                <a:gd name="T42" fmla="*/ 2147483646 w 321"/>
                <a:gd name="T43" fmla="*/ 2147483646 h 609"/>
                <a:gd name="T44" fmla="*/ 2147483646 w 321"/>
                <a:gd name="T45" fmla="*/ 2147483646 h 609"/>
                <a:gd name="T46" fmla="*/ 2147483646 w 321"/>
                <a:gd name="T47" fmla="*/ 2147483646 h 609"/>
                <a:gd name="T48" fmla="*/ 2147483646 w 321"/>
                <a:gd name="T49" fmla="*/ 2147483646 h 609"/>
                <a:gd name="T50" fmla="*/ 2147483646 w 321"/>
                <a:gd name="T51" fmla="*/ 2147483646 h 609"/>
                <a:gd name="T52" fmla="*/ 2147483646 w 321"/>
                <a:gd name="T53" fmla="*/ 2147483646 h 609"/>
                <a:gd name="T54" fmla="*/ 2147483646 w 321"/>
                <a:gd name="T55" fmla="*/ 2147483646 h 609"/>
                <a:gd name="T56" fmla="*/ 2147483646 w 321"/>
                <a:gd name="T57" fmla="*/ 2147483646 h 609"/>
                <a:gd name="T58" fmla="*/ 2147483646 w 321"/>
                <a:gd name="T59" fmla="*/ 2147483646 h 609"/>
                <a:gd name="T60" fmla="*/ 2147483646 w 321"/>
                <a:gd name="T61" fmla="*/ 2147483646 h 609"/>
                <a:gd name="T62" fmla="*/ 2147483646 w 321"/>
                <a:gd name="T63" fmla="*/ 2147483646 h 609"/>
                <a:gd name="T64" fmla="*/ 2147483646 w 321"/>
                <a:gd name="T65" fmla="*/ 2147483646 h 609"/>
                <a:gd name="T66" fmla="*/ 2147483646 w 321"/>
                <a:gd name="T67" fmla="*/ 2147483646 h 609"/>
                <a:gd name="T68" fmla="*/ 2147483646 w 321"/>
                <a:gd name="T69" fmla="*/ 2147483646 h 609"/>
                <a:gd name="T70" fmla="*/ 2147483646 w 321"/>
                <a:gd name="T71" fmla="*/ 2147483646 h 609"/>
                <a:gd name="T72" fmla="*/ 2147483646 w 321"/>
                <a:gd name="T73" fmla="*/ 2147483646 h 609"/>
                <a:gd name="T74" fmla="*/ 2147483646 w 321"/>
                <a:gd name="T75" fmla="*/ 2147483646 h 609"/>
                <a:gd name="T76" fmla="*/ 2147483646 w 321"/>
                <a:gd name="T77" fmla="*/ 2147483646 h 609"/>
                <a:gd name="T78" fmla="*/ 2147483646 w 321"/>
                <a:gd name="T79" fmla="*/ 2147483646 h 609"/>
                <a:gd name="T80" fmla="*/ 2147483646 w 321"/>
                <a:gd name="T81" fmla="*/ 2147483646 h 609"/>
                <a:gd name="T82" fmla="*/ 2147483646 w 321"/>
                <a:gd name="T83" fmla="*/ 2147483646 h 609"/>
                <a:gd name="T84" fmla="*/ 2147483646 w 321"/>
                <a:gd name="T85" fmla="*/ 0 h 609"/>
                <a:gd name="T86" fmla="*/ 2147483646 w 321"/>
                <a:gd name="T87" fmla="*/ 2147483646 h 609"/>
                <a:gd name="T88" fmla="*/ 2147483646 w 321"/>
                <a:gd name="T89" fmla="*/ 2147483646 h 609"/>
                <a:gd name="T90" fmla="*/ 2147483646 w 321"/>
                <a:gd name="T91" fmla="*/ 2147483646 h 609"/>
                <a:gd name="T92" fmla="*/ 2147483646 w 321"/>
                <a:gd name="T93" fmla="*/ 2147483646 h 609"/>
                <a:gd name="T94" fmla="*/ 2147483646 w 321"/>
                <a:gd name="T95" fmla="*/ 2147483646 h 609"/>
                <a:gd name="T96" fmla="*/ 2147483646 w 321"/>
                <a:gd name="T97" fmla="*/ 2147483646 h 609"/>
                <a:gd name="T98" fmla="*/ 2147483646 w 321"/>
                <a:gd name="T99" fmla="*/ 2147483646 h 609"/>
                <a:gd name="T100" fmla="*/ 2147483646 w 321"/>
                <a:gd name="T101" fmla="*/ 2147483646 h 609"/>
                <a:gd name="T102" fmla="*/ 2147483646 w 321"/>
                <a:gd name="T103" fmla="*/ 2147483646 h 609"/>
                <a:gd name="T104" fmla="*/ 2147483646 w 321"/>
                <a:gd name="T105" fmla="*/ 2147483646 h 609"/>
                <a:gd name="T106" fmla="*/ 2147483646 w 321"/>
                <a:gd name="T107" fmla="*/ 2147483646 h 60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321" h="609">
                  <a:moveTo>
                    <a:pt x="320" y="480"/>
                  </a:moveTo>
                  <a:lnTo>
                    <a:pt x="296" y="496"/>
                  </a:lnTo>
                  <a:lnTo>
                    <a:pt x="280" y="488"/>
                  </a:lnTo>
                  <a:lnTo>
                    <a:pt x="224" y="488"/>
                  </a:lnTo>
                  <a:lnTo>
                    <a:pt x="240" y="520"/>
                  </a:lnTo>
                  <a:lnTo>
                    <a:pt x="224" y="560"/>
                  </a:lnTo>
                  <a:lnTo>
                    <a:pt x="232" y="608"/>
                  </a:lnTo>
                  <a:lnTo>
                    <a:pt x="200" y="600"/>
                  </a:lnTo>
                  <a:lnTo>
                    <a:pt x="152" y="568"/>
                  </a:lnTo>
                  <a:lnTo>
                    <a:pt x="96" y="552"/>
                  </a:lnTo>
                  <a:lnTo>
                    <a:pt x="56" y="520"/>
                  </a:lnTo>
                  <a:lnTo>
                    <a:pt x="16" y="520"/>
                  </a:lnTo>
                  <a:lnTo>
                    <a:pt x="16" y="512"/>
                  </a:lnTo>
                  <a:lnTo>
                    <a:pt x="0" y="504"/>
                  </a:lnTo>
                  <a:lnTo>
                    <a:pt x="8" y="496"/>
                  </a:lnTo>
                  <a:lnTo>
                    <a:pt x="8" y="472"/>
                  </a:lnTo>
                  <a:lnTo>
                    <a:pt x="0" y="464"/>
                  </a:lnTo>
                  <a:lnTo>
                    <a:pt x="16" y="456"/>
                  </a:lnTo>
                  <a:lnTo>
                    <a:pt x="48" y="456"/>
                  </a:lnTo>
                  <a:lnTo>
                    <a:pt x="48" y="344"/>
                  </a:lnTo>
                  <a:lnTo>
                    <a:pt x="88" y="344"/>
                  </a:lnTo>
                  <a:lnTo>
                    <a:pt x="88" y="360"/>
                  </a:lnTo>
                  <a:lnTo>
                    <a:pt x="112" y="360"/>
                  </a:lnTo>
                  <a:lnTo>
                    <a:pt x="112" y="328"/>
                  </a:lnTo>
                  <a:lnTo>
                    <a:pt x="160" y="328"/>
                  </a:lnTo>
                  <a:lnTo>
                    <a:pt x="168" y="280"/>
                  </a:lnTo>
                  <a:lnTo>
                    <a:pt x="168" y="248"/>
                  </a:lnTo>
                  <a:lnTo>
                    <a:pt x="144" y="232"/>
                  </a:lnTo>
                  <a:lnTo>
                    <a:pt x="112" y="208"/>
                  </a:lnTo>
                  <a:lnTo>
                    <a:pt x="96" y="184"/>
                  </a:lnTo>
                  <a:lnTo>
                    <a:pt x="104" y="144"/>
                  </a:lnTo>
                  <a:lnTo>
                    <a:pt x="120" y="128"/>
                  </a:lnTo>
                  <a:lnTo>
                    <a:pt x="144" y="144"/>
                  </a:lnTo>
                  <a:lnTo>
                    <a:pt x="176" y="144"/>
                  </a:lnTo>
                  <a:lnTo>
                    <a:pt x="184" y="120"/>
                  </a:lnTo>
                  <a:lnTo>
                    <a:pt x="200" y="120"/>
                  </a:lnTo>
                  <a:lnTo>
                    <a:pt x="192" y="88"/>
                  </a:lnTo>
                  <a:lnTo>
                    <a:pt x="248" y="32"/>
                  </a:lnTo>
                  <a:lnTo>
                    <a:pt x="248" y="16"/>
                  </a:lnTo>
                  <a:lnTo>
                    <a:pt x="280" y="16"/>
                  </a:lnTo>
                  <a:lnTo>
                    <a:pt x="288" y="24"/>
                  </a:lnTo>
                  <a:lnTo>
                    <a:pt x="296" y="8"/>
                  </a:lnTo>
                  <a:lnTo>
                    <a:pt x="304" y="0"/>
                  </a:lnTo>
                  <a:lnTo>
                    <a:pt x="320" y="24"/>
                  </a:lnTo>
                  <a:lnTo>
                    <a:pt x="320" y="32"/>
                  </a:lnTo>
                  <a:lnTo>
                    <a:pt x="280" y="112"/>
                  </a:lnTo>
                  <a:lnTo>
                    <a:pt x="296" y="128"/>
                  </a:lnTo>
                  <a:lnTo>
                    <a:pt x="280" y="184"/>
                  </a:lnTo>
                  <a:lnTo>
                    <a:pt x="272" y="248"/>
                  </a:lnTo>
                  <a:lnTo>
                    <a:pt x="288" y="288"/>
                  </a:lnTo>
                  <a:lnTo>
                    <a:pt x="264" y="360"/>
                  </a:lnTo>
                  <a:lnTo>
                    <a:pt x="272" y="376"/>
                  </a:lnTo>
                  <a:lnTo>
                    <a:pt x="288" y="432"/>
                  </a:lnTo>
                  <a:lnTo>
                    <a:pt x="320" y="4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4" name="Freeform 33"/>
            <p:cNvSpPr>
              <a:spLocks/>
            </p:cNvSpPr>
            <p:nvPr/>
          </p:nvSpPr>
          <p:spPr bwMode="invGray">
            <a:xfrm>
              <a:off x="9874004" y="1797246"/>
              <a:ext cx="304350" cy="536113"/>
            </a:xfrm>
            <a:custGeom>
              <a:avLst/>
              <a:gdLst>
                <a:gd name="T0" fmla="*/ 2147483646 w 177"/>
                <a:gd name="T1" fmla="*/ 2147483646 h 313"/>
                <a:gd name="T2" fmla="*/ 2147483646 w 177"/>
                <a:gd name="T3" fmla="*/ 2147483646 h 313"/>
                <a:gd name="T4" fmla="*/ 2147483646 w 177"/>
                <a:gd name="T5" fmla="*/ 2147483646 h 313"/>
                <a:gd name="T6" fmla="*/ 2147483646 w 177"/>
                <a:gd name="T7" fmla="*/ 2147483646 h 313"/>
                <a:gd name="T8" fmla="*/ 2147483646 w 177"/>
                <a:gd name="T9" fmla="*/ 0 h 313"/>
                <a:gd name="T10" fmla="*/ 2147483646 w 177"/>
                <a:gd name="T11" fmla="*/ 2147483646 h 313"/>
                <a:gd name="T12" fmla="*/ 2147483646 w 177"/>
                <a:gd name="T13" fmla="*/ 2147483646 h 313"/>
                <a:gd name="T14" fmla="*/ 2147483646 w 177"/>
                <a:gd name="T15" fmla="*/ 2147483646 h 313"/>
                <a:gd name="T16" fmla="*/ 2147483646 w 177"/>
                <a:gd name="T17" fmla="*/ 2147483646 h 313"/>
                <a:gd name="T18" fmla="*/ 0 w 177"/>
                <a:gd name="T19" fmla="*/ 2147483646 h 313"/>
                <a:gd name="T20" fmla="*/ 2147483646 w 177"/>
                <a:gd name="T21" fmla="*/ 2147483646 h 313"/>
                <a:gd name="T22" fmla="*/ 2147483646 w 177"/>
                <a:gd name="T23" fmla="*/ 2147483646 h 313"/>
                <a:gd name="T24" fmla="*/ 2147483646 w 177"/>
                <a:gd name="T25" fmla="*/ 2147483646 h 313"/>
                <a:gd name="T26" fmla="*/ 2147483646 w 177"/>
                <a:gd name="T27" fmla="*/ 2147483646 h 313"/>
                <a:gd name="T28" fmla="*/ 2147483646 w 177"/>
                <a:gd name="T29" fmla="*/ 2147483646 h 313"/>
                <a:gd name="T30" fmla="*/ 2147483646 w 177"/>
                <a:gd name="T31" fmla="*/ 2147483646 h 313"/>
                <a:gd name="T32" fmla="*/ 2147483646 w 177"/>
                <a:gd name="T33" fmla="*/ 2147483646 h 313"/>
                <a:gd name="T34" fmla="*/ 2147483646 w 177"/>
                <a:gd name="T35" fmla="*/ 2147483646 h 313"/>
                <a:gd name="T36" fmla="*/ 2147483646 w 177"/>
                <a:gd name="T37" fmla="*/ 2147483646 h 313"/>
                <a:gd name="T38" fmla="*/ 2147483646 w 177"/>
                <a:gd name="T39" fmla="*/ 2147483646 h 313"/>
                <a:gd name="T40" fmla="*/ 2147483646 w 177"/>
                <a:gd name="T41" fmla="*/ 2147483646 h 313"/>
                <a:gd name="T42" fmla="*/ 2147483646 w 177"/>
                <a:gd name="T43" fmla="*/ 2147483646 h 313"/>
                <a:gd name="T44" fmla="*/ 2147483646 w 177"/>
                <a:gd name="T45" fmla="*/ 2147483646 h 313"/>
                <a:gd name="T46" fmla="*/ 2147483646 w 177"/>
                <a:gd name="T47" fmla="*/ 2147483646 h 313"/>
                <a:gd name="T48" fmla="*/ 2147483646 w 177"/>
                <a:gd name="T49" fmla="*/ 2147483646 h 313"/>
                <a:gd name="T50" fmla="*/ 2147483646 w 177"/>
                <a:gd name="T51" fmla="*/ 2147483646 h 313"/>
                <a:gd name="T52" fmla="*/ 2147483646 w 177"/>
                <a:gd name="T53" fmla="*/ 2147483646 h 313"/>
                <a:gd name="T54" fmla="*/ 2147483646 w 177"/>
                <a:gd name="T55" fmla="*/ 2147483646 h 31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77" h="313">
                  <a:moveTo>
                    <a:pt x="176" y="120"/>
                  </a:moveTo>
                  <a:lnTo>
                    <a:pt x="160" y="104"/>
                  </a:lnTo>
                  <a:lnTo>
                    <a:pt x="120" y="88"/>
                  </a:lnTo>
                  <a:lnTo>
                    <a:pt x="136" y="32"/>
                  </a:lnTo>
                  <a:lnTo>
                    <a:pt x="128" y="0"/>
                  </a:lnTo>
                  <a:lnTo>
                    <a:pt x="72" y="56"/>
                  </a:lnTo>
                  <a:lnTo>
                    <a:pt x="64" y="112"/>
                  </a:lnTo>
                  <a:lnTo>
                    <a:pt x="40" y="120"/>
                  </a:lnTo>
                  <a:lnTo>
                    <a:pt x="8" y="144"/>
                  </a:lnTo>
                  <a:lnTo>
                    <a:pt x="0" y="168"/>
                  </a:lnTo>
                  <a:lnTo>
                    <a:pt x="40" y="192"/>
                  </a:lnTo>
                  <a:lnTo>
                    <a:pt x="40" y="224"/>
                  </a:lnTo>
                  <a:lnTo>
                    <a:pt x="48" y="240"/>
                  </a:lnTo>
                  <a:lnTo>
                    <a:pt x="40" y="264"/>
                  </a:lnTo>
                  <a:lnTo>
                    <a:pt x="48" y="280"/>
                  </a:lnTo>
                  <a:lnTo>
                    <a:pt x="96" y="312"/>
                  </a:lnTo>
                  <a:lnTo>
                    <a:pt x="112" y="312"/>
                  </a:lnTo>
                  <a:lnTo>
                    <a:pt x="112" y="296"/>
                  </a:lnTo>
                  <a:lnTo>
                    <a:pt x="128" y="272"/>
                  </a:lnTo>
                  <a:lnTo>
                    <a:pt x="120" y="240"/>
                  </a:lnTo>
                  <a:lnTo>
                    <a:pt x="112" y="240"/>
                  </a:lnTo>
                  <a:lnTo>
                    <a:pt x="104" y="208"/>
                  </a:lnTo>
                  <a:lnTo>
                    <a:pt x="120" y="208"/>
                  </a:lnTo>
                  <a:lnTo>
                    <a:pt x="120" y="176"/>
                  </a:lnTo>
                  <a:lnTo>
                    <a:pt x="136" y="176"/>
                  </a:lnTo>
                  <a:lnTo>
                    <a:pt x="152" y="184"/>
                  </a:lnTo>
                  <a:lnTo>
                    <a:pt x="160" y="136"/>
                  </a:lnTo>
                  <a:lnTo>
                    <a:pt x="176" y="12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5" name="Freeform 34"/>
            <p:cNvSpPr>
              <a:spLocks/>
            </p:cNvSpPr>
            <p:nvPr/>
          </p:nvSpPr>
          <p:spPr bwMode="invGray">
            <a:xfrm>
              <a:off x="8780432" y="1264223"/>
              <a:ext cx="1485692" cy="1438386"/>
            </a:xfrm>
            <a:custGeom>
              <a:avLst/>
              <a:gdLst>
                <a:gd name="T0" fmla="*/ 2147483646 w 857"/>
                <a:gd name="T1" fmla="*/ 2147483646 h 841"/>
                <a:gd name="T2" fmla="*/ 2147483646 w 857"/>
                <a:gd name="T3" fmla="*/ 2147483646 h 841"/>
                <a:gd name="T4" fmla="*/ 2147483646 w 857"/>
                <a:gd name="T5" fmla="*/ 2147483646 h 841"/>
                <a:gd name="T6" fmla="*/ 2147483646 w 857"/>
                <a:gd name="T7" fmla="*/ 2147483646 h 841"/>
                <a:gd name="T8" fmla="*/ 2147483646 w 857"/>
                <a:gd name="T9" fmla="*/ 2147483646 h 841"/>
                <a:gd name="T10" fmla="*/ 2147483646 w 857"/>
                <a:gd name="T11" fmla="*/ 2147483646 h 841"/>
                <a:gd name="T12" fmla="*/ 2147483646 w 857"/>
                <a:gd name="T13" fmla="*/ 2147483646 h 841"/>
                <a:gd name="T14" fmla="*/ 2147483646 w 857"/>
                <a:gd name="T15" fmla="*/ 2147483646 h 841"/>
                <a:gd name="T16" fmla="*/ 2147483646 w 857"/>
                <a:gd name="T17" fmla="*/ 2147483646 h 841"/>
                <a:gd name="T18" fmla="*/ 2147483646 w 857"/>
                <a:gd name="T19" fmla="*/ 2147483646 h 841"/>
                <a:gd name="T20" fmla="*/ 2147483646 w 857"/>
                <a:gd name="T21" fmla="*/ 2147483646 h 841"/>
                <a:gd name="T22" fmla="*/ 2147483646 w 857"/>
                <a:gd name="T23" fmla="*/ 2147483646 h 841"/>
                <a:gd name="T24" fmla="*/ 2147483646 w 857"/>
                <a:gd name="T25" fmla="*/ 2147483646 h 841"/>
                <a:gd name="T26" fmla="*/ 2147483646 w 857"/>
                <a:gd name="T27" fmla="*/ 2147483646 h 841"/>
                <a:gd name="T28" fmla="*/ 2147483646 w 857"/>
                <a:gd name="T29" fmla="*/ 2147483646 h 841"/>
                <a:gd name="T30" fmla="*/ 2147483646 w 857"/>
                <a:gd name="T31" fmla="*/ 2147483646 h 841"/>
                <a:gd name="T32" fmla="*/ 2147483646 w 857"/>
                <a:gd name="T33" fmla="*/ 2147483646 h 841"/>
                <a:gd name="T34" fmla="*/ 2147483646 w 857"/>
                <a:gd name="T35" fmla="*/ 2147483646 h 841"/>
                <a:gd name="T36" fmla="*/ 2147483646 w 857"/>
                <a:gd name="T37" fmla="*/ 2147483646 h 841"/>
                <a:gd name="T38" fmla="*/ 2147483646 w 857"/>
                <a:gd name="T39" fmla="*/ 2147483646 h 841"/>
                <a:gd name="T40" fmla="*/ 2147483646 w 857"/>
                <a:gd name="T41" fmla="*/ 2147483646 h 841"/>
                <a:gd name="T42" fmla="*/ 2147483646 w 857"/>
                <a:gd name="T43" fmla="*/ 2147483646 h 841"/>
                <a:gd name="T44" fmla="*/ 2147483646 w 857"/>
                <a:gd name="T45" fmla="*/ 2147483646 h 841"/>
                <a:gd name="T46" fmla="*/ 2147483646 w 857"/>
                <a:gd name="T47" fmla="*/ 2147483646 h 841"/>
                <a:gd name="T48" fmla="*/ 2147483646 w 857"/>
                <a:gd name="T49" fmla="*/ 2147483646 h 841"/>
                <a:gd name="T50" fmla="*/ 2147483646 w 857"/>
                <a:gd name="T51" fmla="*/ 2147483646 h 841"/>
                <a:gd name="T52" fmla="*/ 2147483646 w 857"/>
                <a:gd name="T53" fmla="*/ 2147483646 h 841"/>
                <a:gd name="T54" fmla="*/ 2147483646 w 857"/>
                <a:gd name="T55" fmla="*/ 2147483646 h 841"/>
                <a:gd name="T56" fmla="*/ 2147483646 w 857"/>
                <a:gd name="T57" fmla="*/ 2147483646 h 841"/>
                <a:gd name="T58" fmla="*/ 2147483646 w 857"/>
                <a:gd name="T59" fmla="*/ 2147483646 h 841"/>
                <a:gd name="T60" fmla="*/ 2147483646 w 857"/>
                <a:gd name="T61" fmla="*/ 2147483646 h 841"/>
                <a:gd name="T62" fmla="*/ 2147483646 w 857"/>
                <a:gd name="T63" fmla="*/ 2147483646 h 841"/>
                <a:gd name="T64" fmla="*/ 2147483646 w 857"/>
                <a:gd name="T65" fmla="*/ 2147483646 h 841"/>
                <a:gd name="T66" fmla="*/ 2147483646 w 857"/>
                <a:gd name="T67" fmla="*/ 2147483646 h 841"/>
                <a:gd name="T68" fmla="*/ 2147483646 w 857"/>
                <a:gd name="T69" fmla="*/ 2147483646 h 841"/>
                <a:gd name="T70" fmla="*/ 2147483646 w 857"/>
                <a:gd name="T71" fmla="*/ 2147483646 h 841"/>
                <a:gd name="T72" fmla="*/ 2147483646 w 857"/>
                <a:gd name="T73" fmla="*/ 2147483646 h 841"/>
                <a:gd name="T74" fmla="*/ 2147483646 w 857"/>
                <a:gd name="T75" fmla="*/ 2147483646 h 841"/>
                <a:gd name="T76" fmla="*/ 2147483646 w 857"/>
                <a:gd name="T77" fmla="*/ 2147483646 h 841"/>
                <a:gd name="T78" fmla="*/ 2147483646 w 857"/>
                <a:gd name="T79" fmla="*/ 2147483646 h 841"/>
                <a:gd name="T80" fmla="*/ 2147483646 w 857"/>
                <a:gd name="T81" fmla="*/ 2147483646 h 841"/>
                <a:gd name="T82" fmla="*/ 2147483646 w 857"/>
                <a:gd name="T83" fmla="*/ 2147483646 h 841"/>
                <a:gd name="T84" fmla="*/ 2147483646 w 857"/>
                <a:gd name="T85" fmla="*/ 0 h 841"/>
                <a:gd name="T86" fmla="*/ 2147483646 w 857"/>
                <a:gd name="T87" fmla="*/ 2147483646 h 841"/>
                <a:gd name="T88" fmla="*/ 2147483646 w 857"/>
                <a:gd name="T89" fmla="*/ 2147483646 h 841"/>
                <a:gd name="T90" fmla="*/ 2147483646 w 857"/>
                <a:gd name="T91" fmla="*/ 2147483646 h 841"/>
                <a:gd name="T92" fmla="*/ 2147483646 w 857"/>
                <a:gd name="T93" fmla="*/ 2147483646 h 841"/>
                <a:gd name="T94" fmla="*/ 2147483646 w 857"/>
                <a:gd name="T95" fmla="*/ 2147483646 h 841"/>
                <a:gd name="T96" fmla="*/ 2147483646 w 857"/>
                <a:gd name="T97" fmla="*/ 2147483646 h 841"/>
                <a:gd name="T98" fmla="*/ 2147483646 w 857"/>
                <a:gd name="T99" fmla="*/ 2147483646 h 841"/>
                <a:gd name="T100" fmla="*/ 2147483646 w 857"/>
                <a:gd name="T101" fmla="*/ 2147483646 h 841"/>
                <a:gd name="T102" fmla="*/ 2147483646 w 857"/>
                <a:gd name="T103" fmla="*/ 2147483646 h 841"/>
                <a:gd name="T104" fmla="*/ 2147483646 w 857"/>
                <a:gd name="T105" fmla="*/ 2147483646 h 841"/>
                <a:gd name="T106" fmla="*/ 2147483646 w 857"/>
                <a:gd name="T107" fmla="*/ 2147483646 h 841"/>
                <a:gd name="T108" fmla="*/ 2147483646 w 857"/>
                <a:gd name="T109" fmla="*/ 2147483646 h 841"/>
                <a:gd name="T110" fmla="*/ 2147483646 w 857"/>
                <a:gd name="T111" fmla="*/ 2147483646 h 841"/>
                <a:gd name="T112" fmla="*/ 2147483646 w 857"/>
                <a:gd name="T113" fmla="*/ 2147483646 h 8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57" h="841">
                  <a:moveTo>
                    <a:pt x="640" y="456"/>
                  </a:moveTo>
                  <a:lnTo>
                    <a:pt x="632" y="480"/>
                  </a:lnTo>
                  <a:lnTo>
                    <a:pt x="680" y="504"/>
                  </a:lnTo>
                  <a:lnTo>
                    <a:pt x="672" y="536"/>
                  </a:lnTo>
                  <a:lnTo>
                    <a:pt x="680" y="544"/>
                  </a:lnTo>
                  <a:lnTo>
                    <a:pt x="672" y="568"/>
                  </a:lnTo>
                  <a:lnTo>
                    <a:pt x="680" y="592"/>
                  </a:lnTo>
                  <a:lnTo>
                    <a:pt x="736" y="624"/>
                  </a:lnTo>
                  <a:lnTo>
                    <a:pt x="744" y="624"/>
                  </a:lnTo>
                  <a:lnTo>
                    <a:pt x="744" y="600"/>
                  </a:lnTo>
                  <a:lnTo>
                    <a:pt x="760" y="584"/>
                  </a:lnTo>
                  <a:lnTo>
                    <a:pt x="752" y="552"/>
                  </a:lnTo>
                  <a:lnTo>
                    <a:pt x="736" y="544"/>
                  </a:lnTo>
                  <a:lnTo>
                    <a:pt x="736" y="520"/>
                  </a:lnTo>
                  <a:lnTo>
                    <a:pt x="752" y="520"/>
                  </a:lnTo>
                  <a:lnTo>
                    <a:pt x="752" y="488"/>
                  </a:lnTo>
                  <a:lnTo>
                    <a:pt x="784" y="496"/>
                  </a:lnTo>
                  <a:lnTo>
                    <a:pt x="800" y="512"/>
                  </a:lnTo>
                  <a:lnTo>
                    <a:pt x="840" y="536"/>
                  </a:lnTo>
                  <a:lnTo>
                    <a:pt x="856" y="552"/>
                  </a:lnTo>
                  <a:lnTo>
                    <a:pt x="848" y="632"/>
                  </a:lnTo>
                  <a:lnTo>
                    <a:pt x="800" y="632"/>
                  </a:lnTo>
                  <a:lnTo>
                    <a:pt x="800" y="664"/>
                  </a:lnTo>
                  <a:lnTo>
                    <a:pt x="776" y="664"/>
                  </a:lnTo>
                  <a:lnTo>
                    <a:pt x="776" y="648"/>
                  </a:lnTo>
                  <a:lnTo>
                    <a:pt x="736" y="648"/>
                  </a:lnTo>
                  <a:lnTo>
                    <a:pt x="736" y="760"/>
                  </a:lnTo>
                  <a:lnTo>
                    <a:pt x="704" y="752"/>
                  </a:lnTo>
                  <a:lnTo>
                    <a:pt x="688" y="768"/>
                  </a:lnTo>
                  <a:lnTo>
                    <a:pt x="696" y="776"/>
                  </a:lnTo>
                  <a:lnTo>
                    <a:pt x="704" y="800"/>
                  </a:lnTo>
                  <a:lnTo>
                    <a:pt x="688" y="808"/>
                  </a:lnTo>
                  <a:lnTo>
                    <a:pt x="664" y="840"/>
                  </a:lnTo>
                  <a:lnTo>
                    <a:pt x="632" y="840"/>
                  </a:lnTo>
                  <a:lnTo>
                    <a:pt x="608" y="816"/>
                  </a:lnTo>
                  <a:lnTo>
                    <a:pt x="592" y="760"/>
                  </a:lnTo>
                  <a:lnTo>
                    <a:pt x="592" y="752"/>
                  </a:lnTo>
                  <a:lnTo>
                    <a:pt x="576" y="752"/>
                  </a:lnTo>
                  <a:lnTo>
                    <a:pt x="544" y="736"/>
                  </a:lnTo>
                  <a:lnTo>
                    <a:pt x="528" y="696"/>
                  </a:lnTo>
                  <a:lnTo>
                    <a:pt x="512" y="704"/>
                  </a:lnTo>
                  <a:lnTo>
                    <a:pt x="496" y="712"/>
                  </a:lnTo>
                  <a:lnTo>
                    <a:pt x="488" y="712"/>
                  </a:lnTo>
                  <a:lnTo>
                    <a:pt x="488" y="728"/>
                  </a:lnTo>
                  <a:lnTo>
                    <a:pt x="496" y="752"/>
                  </a:lnTo>
                  <a:lnTo>
                    <a:pt x="480" y="776"/>
                  </a:lnTo>
                  <a:lnTo>
                    <a:pt x="448" y="768"/>
                  </a:lnTo>
                  <a:lnTo>
                    <a:pt x="464" y="744"/>
                  </a:lnTo>
                  <a:lnTo>
                    <a:pt x="448" y="736"/>
                  </a:lnTo>
                  <a:lnTo>
                    <a:pt x="416" y="728"/>
                  </a:lnTo>
                  <a:lnTo>
                    <a:pt x="400" y="704"/>
                  </a:lnTo>
                  <a:lnTo>
                    <a:pt x="408" y="688"/>
                  </a:lnTo>
                  <a:lnTo>
                    <a:pt x="424" y="688"/>
                  </a:lnTo>
                  <a:lnTo>
                    <a:pt x="456" y="696"/>
                  </a:lnTo>
                  <a:lnTo>
                    <a:pt x="480" y="680"/>
                  </a:lnTo>
                  <a:lnTo>
                    <a:pt x="488" y="672"/>
                  </a:lnTo>
                  <a:lnTo>
                    <a:pt x="464" y="664"/>
                  </a:lnTo>
                  <a:lnTo>
                    <a:pt x="464" y="640"/>
                  </a:lnTo>
                  <a:lnTo>
                    <a:pt x="496" y="632"/>
                  </a:lnTo>
                  <a:lnTo>
                    <a:pt x="504" y="600"/>
                  </a:lnTo>
                  <a:lnTo>
                    <a:pt x="528" y="600"/>
                  </a:lnTo>
                  <a:lnTo>
                    <a:pt x="536" y="568"/>
                  </a:lnTo>
                  <a:lnTo>
                    <a:pt x="520" y="480"/>
                  </a:lnTo>
                  <a:lnTo>
                    <a:pt x="480" y="408"/>
                  </a:lnTo>
                  <a:lnTo>
                    <a:pt x="480" y="432"/>
                  </a:lnTo>
                  <a:lnTo>
                    <a:pt x="408" y="360"/>
                  </a:lnTo>
                  <a:lnTo>
                    <a:pt x="392" y="368"/>
                  </a:lnTo>
                  <a:lnTo>
                    <a:pt x="344" y="336"/>
                  </a:lnTo>
                  <a:lnTo>
                    <a:pt x="336" y="304"/>
                  </a:lnTo>
                  <a:lnTo>
                    <a:pt x="280" y="312"/>
                  </a:lnTo>
                  <a:lnTo>
                    <a:pt x="224" y="288"/>
                  </a:lnTo>
                  <a:lnTo>
                    <a:pt x="208" y="336"/>
                  </a:lnTo>
                  <a:lnTo>
                    <a:pt x="136" y="280"/>
                  </a:lnTo>
                  <a:lnTo>
                    <a:pt x="48" y="240"/>
                  </a:lnTo>
                  <a:lnTo>
                    <a:pt x="0" y="248"/>
                  </a:lnTo>
                  <a:lnTo>
                    <a:pt x="8" y="160"/>
                  </a:lnTo>
                  <a:lnTo>
                    <a:pt x="24" y="144"/>
                  </a:lnTo>
                  <a:lnTo>
                    <a:pt x="48" y="152"/>
                  </a:lnTo>
                  <a:lnTo>
                    <a:pt x="72" y="112"/>
                  </a:lnTo>
                  <a:lnTo>
                    <a:pt x="112" y="96"/>
                  </a:lnTo>
                  <a:lnTo>
                    <a:pt x="136" y="80"/>
                  </a:lnTo>
                  <a:lnTo>
                    <a:pt x="136" y="64"/>
                  </a:lnTo>
                  <a:lnTo>
                    <a:pt x="200" y="64"/>
                  </a:lnTo>
                  <a:lnTo>
                    <a:pt x="216" y="32"/>
                  </a:lnTo>
                  <a:lnTo>
                    <a:pt x="216" y="8"/>
                  </a:lnTo>
                  <a:lnTo>
                    <a:pt x="232" y="0"/>
                  </a:lnTo>
                  <a:lnTo>
                    <a:pt x="272" y="8"/>
                  </a:lnTo>
                  <a:lnTo>
                    <a:pt x="288" y="72"/>
                  </a:lnTo>
                  <a:lnTo>
                    <a:pt x="288" y="104"/>
                  </a:lnTo>
                  <a:lnTo>
                    <a:pt x="296" y="128"/>
                  </a:lnTo>
                  <a:lnTo>
                    <a:pt x="312" y="152"/>
                  </a:lnTo>
                  <a:lnTo>
                    <a:pt x="312" y="176"/>
                  </a:lnTo>
                  <a:lnTo>
                    <a:pt x="320" y="192"/>
                  </a:lnTo>
                  <a:lnTo>
                    <a:pt x="336" y="192"/>
                  </a:lnTo>
                  <a:lnTo>
                    <a:pt x="336" y="168"/>
                  </a:lnTo>
                  <a:lnTo>
                    <a:pt x="408" y="176"/>
                  </a:lnTo>
                  <a:lnTo>
                    <a:pt x="408" y="200"/>
                  </a:lnTo>
                  <a:lnTo>
                    <a:pt x="408" y="216"/>
                  </a:lnTo>
                  <a:lnTo>
                    <a:pt x="384" y="240"/>
                  </a:lnTo>
                  <a:lnTo>
                    <a:pt x="384" y="256"/>
                  </a:lnTo>
                  <a:lnTo>
                    <a:pt x="432" y="304"/>
                  </a:lnTo>
                  <a:lnTo>
                    <a:pt x="432" y="328"/>
                  </a:lnTo>
                  <a:lnTo>
                    <a:pt x="488" y="352"/>
                  </a:lnTo>
                  <a:lnTo>
                    <a:pt x="496" y="344"/>
                  </a:lnTo>
                  <a:lnTo>
                    <a:pt x="488" y="312"/>
                  </a:lnTo>
                  <a:lnTo>
                    <a:pt x="528" y="320"/>
                  </a:lnTo>
                  <a:lnTo>
                    <a:pt x="536" y="320"/>
                  </a:lnTo>
                  <a:lnTo>
                    <a:pt x="584" y="320"/>
                  </a:lnTo>
                  <a:lnTo>
                    <a:pt x="608" y="312"/>
                  </a:lnTo>
                  <a:lnTo>
                    <a:pt x="624" y="336"/>
                  </a:lnTo>
                  <a:lnTo>
                    <a:pt x="584" y="368"/>
                  </a:lnTo>
                  <a:lnTo>
                    <a:pt x="576" y="392"/>
                  </a:lnTo>
                  <a:lnTo>
                    <a:pt x="568" y="416"/>
                  </a:lnTo>
                  <a:lnTo>
                    <a:pt x="600" y="456"/>
                  </a:lnTo>
                  <a:lnTo>
                    <a:pt x="640" y="4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6" name="Freeform 25"/>
            <p:cNvSpPr>
              <a:spLocks/>
            </p:cNvSpPr>
            <p:nvPr/>
          </p:nvSpPr>
          <p:spPr bwMode="invGray">
            <a:xfrm>
              <a:off x="8352034" y="1673646"/>
              <a:ext cx="1360203" cy="1056775"/>
            </a:xfrm>
            <a:custGeom>
              <a:avLst/>
              <a:gdLst>
                <a:gd name="T0" fmla="*/ 2147483646 w 785"/>
                <a:gd name="T1" fmla="*/ 2147483646 h 617"/>
                <a:gd name="T2" fmla="*/ 2147483646 w 785"/>
                <a:gd name="T3" fmla="*/ 2147483646 h 617"/>
                <a:gd name="T4" fmla="*/ 2147483646 w 785"/>
                <a:gd name="T5" fmla="*/ 2147483646 h 617"/>
                <a:gd name="T6" fmla="*/ 2147483646 w 785"/>
                <a:gd name="T7" fmla="*/ 2147483646 h 617"/>
                <a:gd name="T8" fmla="*/ 2147483646 w 785"/>
                <a:gd name="T9" fmla="*/ 2147483646 h 617"/>
                <a:gd name="T10" fmla="*/ 2147483646 w 785"/>
                <a:gd name="T11" fmla="*/ 2147483646 h 617"/>
                <a:gd name="T12" fmla="*/ 2147483646 w 785"/>
                <a:gd name="T13" fmla="*/ 2147483646 h 617"/>
                <a:gd name="T14" fmla="*/ 2147483646 w 785"/>
                <a:gd name="T15" fmla="*/ 2147483646 h 617"/>
                <a:gd name="T16" fmla="*/ 2147483646 w 785"/>
                <a:gd name="T17" fmla="*/ 2147483646 h 617"/>
                <a:gd name="T18" fmla="*/ 2147483646 w 785"/>
                <a:gd name="T19" fmla="*/ 2147483646 h 617"/>
                <a:gd name="T20" fmla="*/ 2147483646 w 785"/>
                <a:gd name="T21" fmla="*/ 2147483646 h 617"/>
                <a:gd name="T22" fmla="*/ 2147483646 w 785"/>
                <a:gd name="T23" fmla="*/ 2147483646 h 617"/>
                <a:gd name="T24" fmla="*/ 2147483646 w 785"/>
                <a:gd name="T25" fmla="*/ 2147483646 h 617"/>
                <a:gd name="T26" fmla="*/ 2147483646 w 785"/>
                <a:gd name="T27" fmla="*/ 2147483646 h 617"/>
                <a:gd name="T28" fmla="*/ 2147483646 w 785"/>
                <a:gd name="T29" fmla="*/ 2147483646 h 617"/>
                <a:gd name="T30" fmla="*/ 2147483646 w 785"/>
                <a:gd name="T31" fmla="*/ 2147483646 h 617"/>
                <a:gd name="T32" fmla="*/ 2147483646 w 785"/>
                <a:gd name="T33" fmla="*/ 2147483646 h 617"/>
                <a:gd name="T34" fmla="*/ 2147483646 w 785"/>
                <a:gd name="T35" fmla="*/ 2147483646 h 617"/>
                <a:gd name="T36" fmla="*/ 2147483646 w 785"/>
                <a:gd name="T37" fmla="*/ 2147483646 h 617"/>
                <a:gd name="T38" fmla="*/ 2147483646 w 785"/>
                <a:gd name="T39" fmla="*/ 2147483646 h 617"/>
                <a:gd name="T40" fmla="*/ 0 w 785"/>
                <a:gd name="T41" fmla="*/ 2147483646 h 617"/>
                <a:gd name="T42" fmla="*/ 2147483646 w 785"/>
                <a:gd name="T43" fmla="*/ 2147483646 h 617"/>
                <a:gd name="T44" fmla="*/ 2147483646 w 785"/>
                <a:gd name="T45" fmla="*/ 2147483646 h 617"/>
                <a:gd name="T46" fmla="*/ 2147483646 w 785"/>
                <a:gd name="T47" fmla="*/ 2147483646 h 617"/>
                <a:gd name="T48" fmla="*/ 2147483646 w 785"/>
                <a:gd name="T49" fmla="*/ 2147483646 h 617"/>
                <a:gd name="T50" fmla="*/ 2147483646 w 785"/>
                <a:gd name="T51" fmla="*/ 2147483646 h 617"/>
                <a:gd name="T52" fmla="*/ 2147483646 w 785"/>
                <a:gd name="T53" fmla="*/ 2147483646 h 617"/>
                <a:gd name="T54" fmla="*/ 2147483646 w 785"/>
                <a:gd name="T55" fmla="*/ 2147483646 h 617"/>
                <a:gd name="T56" fmla="*/ 2147483646 w 785"/>
                <a:gd name="T57" fmla="*/ 2147483646 h 617"/>
                <a:gd name="T58" fmla="*/ 2147483646 w 785"/>
                <a:gd name="T59" fmla="*/ 2147483646 h 617"/>
                <a:gd name="T60" fmla="*/ 2147483646 w 785"/>
                <a:gd name="T61" fmla="*/ 0 h 617"/>
                <a:gd name="T62" fmla="*/ 2147483646 w 785"/>
                <a:gd name="T63" fmla="*/ 2147483646 h 617"/>
                <a:gd name="T64" fmla="*/ 2147483646 w 785"/>
                <a:gd name="T65" fmla="*/ 2147483646 h 617"/>
                <a:gd name="T66" fmla="*/ 2147483646 w 785"/>
                <a:gd name="T67" fmla="*/ 2147483646 h 617"/>
                <a:gd name="T68" fmla="*/ 2147483646 w 785"/>
                <a:gd name="T69" fmla="*/ 2147483646 h 617"/>
                <a:gd name="T70" fmla="*/ 2147483646 w 785"/>
                <a:gd name="T71" fmla="*/ 2147483646 h 617"/>
                <a:gd name="T72" fmla="*/ 2147483646 w 785"/>
                <a:gd name="T73" fmla="*/ 2147483646 h 617"/>
                <a:gd name="T74" fmla="*/ 2147483646 w 785"/>
                <a:gd name="T75" fmla="*/ 2147483646 h 617"/>
                <a:gd name="T76" fmla="*/ 2147483646 w 785"/>
                <a:gd name="T77" fmla="*/ 2147483646 h 617"/>
                <a:gd name="T78" fmla="*/ 2147483646 w 785"/>
                <a:gd name="T79" fmla="*/ 2147483646 h 617"/>
                <a:gd name="T80" fmla="*/ 2147483646 w 785"/>
                <a:gd name="T81" fmla="*/ 2147483646 h 617"/>
                <a:gd name="T82" fmla="*/ 2147483646 w 785"/>
                <a:gd name="T83" fmla="*/ 2147483646 h 617"/>
                <a:gd name="T84" fmla="*/ 2147483646 w 785"/>
                <a:gd name="T85" fmla="*/ 2147483646 h 617"/>
                <a:gd name="T86" fmla="*/ 2147483646 w 785"/>
                <a:gd name="T87" fmla="*/ 2147483646 h 617"/>
                <a:gd name="T88" fmla="*/ 2147483646 w 785"/>
                <a:gd name="T89" fmla="*/ 2147483646 h 617"/>
                <a:gd name="T90" fmla="*/ 2147483646 w 785"/>
                <a:gd name="T91" fmla="*/ 2147483646 h 617"/>
                <a:gd name="T92" fmla="*/ 2147483646 w 785"/>
                <a:gd name="T93" fmla="*/ 2147483646 h 61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85" h="617">
                  <a:moveTo>
                    <a:pt x="704" y="528"/>
                  </a:moveTo>
                  <a:lnTo>
                    <a:pt x="672" y="536"/>
                  </a:lnTo>
                  <a:lnTo>
                    <a:pt x="656" y="568"/>
                  </a:lnTo>
                  <a:lnTo>
                    <a:pt x="616" y="568"/>
                  </a:lnTo>
                  <a:lnTo>
                    <a:pt x="608" y="552"/>
                  </a:lnTo>
                  <a:lnTo>
                    <a:pt x="592" y="544"/>
                  </a:lnTo>
                  <a:lnTo>
                    <a:pt x="592" y="552"/>
                  </a:lnTo>
                  <a:lnTo>
                    <a:pt x="568" y="560"/>
                  </a:lnTo>
                  <a:lnTo>
                    <a:pt x="544" y="520"/>
                  </a:lnTo>
                  <a:lnTo>
                    <a:pt x="528" y="520"/>
                  </a:lnTo>
                  <a:lnTo>
                    <a:pt x="528" y="480"/>
                  </a:lnTo>
                  <a:lnTo>
                    <a:pt x="504" y="456"/>
                  </a:lnTo>
                  <a:lnTo>
                    <a:pt x="488" y="456"/>
                  </a:lnTo>
                  <a:lnTo>
                    <a:pt x="472" y="440"/>
                  </a:lnTo>
                  <a:lnTo>
                    <a:pt x="456" y="440"/>
                  </a:lnTo>
                  <a:lnTo>
                    <a:pt x="456" y="456"/>
                  </a:lnTo>
                  <a:lnTo>
                    <a:pt x="456" y="472"/>
                  </a:lnTo>
                  <a:lnTo>
                    <a:pt x="464" y="480"/>
                  </a:lnTo>
                  <a:lnTo>
                    <a:pt x="448" y="496"/>
                  </a:lnTo>
                  <a:lnTo>
                    <a:pt x="440" y="536"/>
                  </a:lnTo>
                  <a:lnTo>
                    <a:pt x="448" y="552"/>
                  </a:lnTo>
                  <a:lnTo>
                    <a:pt x="456" y="552"/>
                  </a:lnTo>
                  <a:lnTo>
                    <a:pt x="440" y="560"/>
                  </a:lnTo>
                  <a:lnTo>
                    <a:pt x="424" y="584"/>
                  </a:lnTo>
                  <a:lnTo>
                    <a:pt x="400" y="584"/>
                  </a:lnTo>
                  <a:lnTo>
                    <a:pt x="400" y="600"/>
                  </a:lnTo>
                  <a:lnTo>
                    <a:pt x="384" y="608"/>
                  </a:lnTo>
                  <a:lnTo>
                    <a:pt x="376" y="592"/>
                  </a:lnTo>
                  <a:lnTo>
                    <a:pt x="360" y="592"/>
                  </a:lnTo>
                  <a:lnTo>
                    <a:pt x="368" y="608"/>
                  </a:lnTo>
                  <a:lnTo>
                    <a:pt x="352" y="616"/>
                  </a:lnTo>
                  <a:lnTo>
                    <a:pt x="336" y="600"/>
                  </a:lnTo>
                  <a:lnTo>
                    <a:pt x="312" y="600"/>
                  </a:lnTo>
                  <a:lnTo>
                    <a:pt x="320" y="568"/>
                  </a:lnTo>
                  <a:lnTo>
                    <a:pt x="264" y="520"/>
                  </a:lnTo>
                  <a:lnTo>
                    <a:pt x="232" y="536"/>
                  </a:lnTo>
                  <a:lnTo>
                    <a:pt x="168" y="496"/>
                  </a:lnTo>
                  <a:lnTo>
                    <a:pt x="136" y="496"/>
                  </a:lnTo>
                  <a:lnTo>
                    <a:pt x="88" y="440"/>
                  </a:lnTo>
                  <a:lnTo>
                    <a:pt x="40" y="440"/>
                  </a:lnTo>
                  <a:lnTo>
                    <a:pt x="16" y="416"/>
                  </a:lnTo>
                  <a:lnTo>
                    <a:pt x="0" y="368"/>
                  </a:lnTo>
                  <a:lnTo>
                    <a:pt x="8" y="352"/>
                  </a:lnTo>
                  <a:lnTo>
                    <a:pt x="16" y="304"/>
                  </a:lnTo>
                  <a:lnTo>
                    <a:pt x="8" y="280"/>
                  </a:lnTo>
                  <a:lnTo>
                    <a:pt x="32" y="248"/>
                  </a:lnTo>
                  <a:lnTo>
                    <a:pt x="32" y="224"/>
                  </a:lnTo>
                  <a:lnTo>
                    <a:pt x="8" y="216"/>
                  </a:lnTo>
                  <a:lnTo>
                    <a:pt x="16" y="208"/>
                  </a:lnTo>
                  <a:lnTo>
                    <a:pt x="48" y="208"/>
                  </a:lnTo>
                  <a:lnTo>
                    <a:pt x="56" y="200"/>
                  </a:lnTo>
                  <a:lnTo>
                    <a:pt x="104" y="224"/>
                  </a:lnTo>
                  <a:lnTo>
                    <a:pt x="104" y="192"/>
                  </a:lnTo>
                  <a:lnTo>
                    <a:pt x="96" y="184"/>
                  </a:lnTo>
                  <a:lnTo>
                    <a:pt x="96" y="160"/>
                  </a:lnTo>
                  <a:lnTo>
                    <a:pt x="128" y="136"/>
                  </a:lnTo>
                  <a:lnTo>
                    <a:pt x="120" y="112"/>
                  </a:lnTo>
                  <a:lnTo>
                    <a:pt x="88" y="72"/>
                  </a:lnTo>
                  <a:lnTo>
                    <a:pt x="96" y="32"/>
                  </a:lnTo>
                  <a:lnTo>
                    <a:pt x="152" y="16"/>
                  </a:lnTo>
                  <a:lnTo>
                    <a:pt x="256" y="8"/>
                  </a:lnTo>
                  <a:lnTo>
                    <a:pt x="288" y="0"/>
                  </a:lnTo>
                  <a:lnTo>
                    <a:pt x="344" y="24"/>
                  </a:lnTo>
                  <a:lnTo>
                    <a:pt x="384" y="40"/>
                  </a:lnTo>
                  <a:lnTo>
                    <a:pt x="424" y="64"/>
                  </a:lnTo>
                  <a:lnTo>
                    <a:pt x="456" y="104"/>
                  </a:lnTo>
                  <a:lnTo>
                    <a:pt x="472" y="56"/>
                  </a:lnTo>
                  <a:lnTo>
                    <a:pt x="472" y="48"/>
                  </a:lnTo>
                  <a:lnTo>
                    <a:pt x="504" y="64"/>
                  </a:lnTo>
                  <a:lnTo>
                    <a:pt x="528" y="72"/>
                  </a:lnTo>
                  <a:lnTo>
                    <a:pt x="584" y="64"/>
                  </a:lnTo>
                  <a:lnTo>
                    <a:pt x="592" y="96"/>
                  </a:lnTo>
                  <a:lnTo>
                    <a:pt x="640" y="128"/>
                  </a:lnTo>
                  <a:lnTo>
                    <a:pt x="656" y="120"/>
                  </a:lnTo>
                  <a:lnTo>
                    <a:pt x="728" y="192"/>
                  </a:lnTo>
                  <a:lnTo>
                    <a:pt x="728" y="176"/>
                  </a:lnTo>
                  <a:lnTo>
                    <a:pt x="760" y="208"/>
                  </a:lnTo>
                  <a:lnTo>
                    <a:pt x="768" y="232"/>
                  </a:lnTo>
                  <a:lnTo>
                    <a:pt x="776" y="288"/>
                  </a:lnTo>
                  <a:lnTo>
                    <a:pt x="784" y="336"/>
                  </a:lnTo>
                  <a:lnTo>
                    <a:pt x="776" y="360"/>
                  </a:lnTo>
                  <a:lnTo>
                    <a:pt x="752" y="360"/>
                  </a:lnTo>
                  <a:lnTo>
                    <a:pt x="744" y="392"/>
                  </a:lnTo>
                  <a:lnTo>
                    <a:pt x="712" y="408"/>
                  </a:lnTo>
                  <a:lnTo>
                    <a:pt x="712" y="424"/>
                  </a:lnTo>
                  <a:lnTo>
                    <a:pt x="736" y="432"/>
                  </a:lnTo>
                  <a:lnTo>
                    <a:pt x="728" y="440"/>
                  </a:lnTo>
                  <a:lnTo>
                    <a:pt x="704" y="456"/>
                  </a:lnTo>
                  <a:lnTo>
                    <a:pt x="672" y="448"/>
                  </a:lnTo>
                  <a:lnTo>
                    <a:pt x="656" y="448"/>
                  </a:lnTo>
                  <a:lnTo>
                    <a:pt x="648" y="464"/>
                  </a:lnTo>
                  <a:lnTo>
                    <a:pt x="664" y="488"/>
                  </a:lnTo>
                  <a:lnTo>
                    <a:pt x="696" y="496"/>
                  </a:lnTo>
                  <a:lnTo>
                    <a:pt x="712" y="504"/>
                  </a:lnTo>
                  <a:lnTo>
                    <a:pt x="704" y="5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7" name="Freeform 21"/>
            <p:cNvSpPr>
              <a:spLocks/>
            </p:cNvSpPr>
            <p:nvPr/>
          </p:nvSpPr>
          <p:spPr bwMode="invGray">
            <a:xfrm>
              <a:off x="9709349" y="3139844"/>
              <a:ext cx="640435" cy="605636"/>
            </a:xfrm>
            <a:custGeom>
              <a:avLst/>
              <a:gdLst>
                <a:gd name="T0" fmla="*/ 2147483646 w 369"/>
                <a:gd name="T1" fmla="*/ 2147483646 h 353"/>
                <a:gd name="T2" fmla="*/ 2147483646 w 369"/>
                <a:gd name="T3" fmla="*/ 2147483646 h 353"/>
                <a:gd name="T4" fmla="*/ 2147483646 w 369"/>
                <a:gd name="T5" fmla="*/ 2147483646 h 353"/>
                <a:gd name="T6" fmla="*/ 2147483646 w 369"/>
                <a:gd name="T7" fmla="*/ 2147483646 h 353"/>
                <a:gd name="T8" fmla="*/ 2147483646 w 369"/>
                <a:gd name="T9" fmla="*/ 2147483646 h 353"/>
                <a:gd name="T10" fmla="*/ 2147483646 w 369"/>
                <a:gd name="T11" fmla="*/ 2147483646 h 353"/>
                <a:gd name="T12" fmla="*/ 2147483646 w 369"/>
                <a:gd name="T13" fmla="*/ 2147483646 h 353"/>
                <a:gd name="T14" fmla="*/ 2147483646 w 369"/>
                <a:gd name="T15" fmla="*/ 2147483646 h 353"/>
                <a:gd name="T16" fmla="*/ 2147483646 w 369"/>
                <a:gd name="T17" fmla="*/ 2147483646 h 353"/>
                <a:gd name="T18" fmla="*/ 2147483646 w 369"/>
                <a:gd name="T19" fmla="*/ 2147483646 h 353"/>
                <a:gd name="T20" fmla="*/ 2147483646 w 369"/>
                <a:gd name="T21" fmla="*/ 2147483646 h 353"/>
                <a:gd name="T22" fmla="*/ 2147483646 w 369"/>
                <a:gd name="T23" fmla="*/ 2147483646 h 353"/>
                <a:gd name="T24" fmla="*/ 2147483646 w 369"/>
                <a:gd name="T25" fmla="*/ 2147483646 h 353"/>
                <a:gd name="T26" fmla="*/ 2147483646 w 369"/>
                <a:gd name="T27" fmla="*/ 0 h 353"/>
                <a:gd name="T28" fmla="*/ 2147483646 w 369"/>
                <a:gd name="T29" fmla="*/ 2147483646 h 353"/>
                <a:gd name="T30" fmla="*/ 2147483646 w 369"/>
                <a:gd name="T31" fmla="*/ 2147483646 h 353"/>
                <a:gd name="T32" fmla="*/ 2147483646 w 369"/>
                <a:gd name="T33" fmla="*/ 2147483646 h 353"/>
                <a:gd name="T34" fmla="*/ 2147483646 w 369"/>
                <a:gd name="T35" fmla="*/ 2147483646 h 353"/>
                <a:gd name="T36" fmla="*/ 2147483646 w 369"/>
                <a:gd name="T37" fmla="*/ 2147483646 h 353"/>
                <a:gd name="T38" fmla="*/ 2147483646 w 369"/>
                <a:gd name="T39" fmla="*/ 2147483646 h 353"/>
                <a:gd name="T40" fmla="*/ 2147483646 w 369"/>
                <a:gd name="T41" fmla="*/ 2147483646 h 353"/>
                <a:gd name="T42" fmla="*/ 2147483646 w 369"/>
                <a:gd name="T43" fmla="*/ 2147483646 h 353"/>
                <a:gd name="T44" fmla="*/ 2147483646 w 369"/>
                <a:gd name="T45" fmla="*/ 2147483646 h 353"/>
                <a:gd name="T46" fmla="*/ 2147483646 w 369"/>
                <a:gd name="T47" fmla="*/ 2147483646 h 353"/>
                <a:gd name="T48" fmla="*/ 2147483646 w 369"/>
                <a:gd name="T49" fmla="*/ 2147483646 h 353"/>
                <a:gd name="T50" fmla="*/ 2147483646 w 369"/>
                <a:gd name="T51" fmla="*/ 2147483646 h 353"/>
                <a:gd name="T52" fmla="*/ 2147483646 w 369"/>
                <a:gd name="T53" fmla="*/ 2147483646 h 353"/>
                <a:gd name="T54" fmla="*/ 2147483646 w 369"/>
                <a:gd name="T55" fmla="*/ 2147483646 h 353"/>
                <a:gd name="T56" fmla="*/ 2147483646 w 369"/>
                <a:gd name="T57" fmla="*/ 2147483646 h 353"/>
                <a:gd name="T58" fmla="*/ 2147483646 w 369"/>
                <a:gd name="T59" fmla="*/ 2147483646 h 353"/>
                <a:gd name="T60" fmla="*/ 2147483646 w 369"/>
                <a:gd name="T61" fmla="*/ 2147483646 h 353"/>
                <a:gd name="T62" fmla="*/ 2147483646 w 369"/>
                <a:gd name="T63" fmla="*/ 2147483646 h 353"/>
                <a:gd name="T64" fmla="*/ 2147483646 w 369"/>
                <a:gd name="T65" fmla="*/ 2147483646 h 3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69" h="353">
                  <a:moveTo>
                    <a:pt x="48" y="344"/>
                  </a:moveTo>
                  <a:lnTo>
                    <a:pt x="48" y="320"/>
                  </a:lnTo>
                  <a:lnTo>
                    <a:pt x="64" y="296"/>
                  </a:lnTo>
                  <a:lnTo>
                    <a:pt x="32" y="264"/>
                  </a:lnTo>
                  <a:lnTo>
                    <a:pt x="56" y="224"/>
                  </a:lnTo>
                  <a:lnTo>
                    <a:pt x="56" y="192"/>
                  </a:lnTo>
                  <a:lnTo>
                    <a:pt x="8" y="200"/>
                  </a:lnTo>
                  <a:lnTo>
                    <a:pt x="8" y="160"/>
                  </a:lnTo>
                  <a:lnTo>
                    <a:pt x="0" y="152"/>
                  </a:lnTo>
                  <a:lnTo>
                    <a:pt x="16" y="136"/>
                  </a:lnTo>
                  <a:lnTo>
                    <a:pt x="32" y="144"/>
                  </a:lnTo>
                  <a:lnTo>
                    <a:pt x="48" y="136"/>
                  </a:lnTo>
                  <a:lnTo>
                    <a:pt x="96" y="136"/>
                  </a:lnTo>
                  <a:lnTo>
                    <a:pt x="104" y="120"/>
                  </a:lnTo>
                  <a:lnTo>
                    <a:pt x="112" y="112"/>
                  </a:lnTo>
                  <a:lnTo>
                    <a:pt x="168" y="112"/>
                  </a:lnTo>
                  <a:lnTo>
                    <a:pt x="160" y="80"/>
                  </a:lnTo>
                  <a:lnTo>
                    <a:pt x="136" y="80"/>
                  </a:lnTo>
                  <a:lnTo>
                    <a:pt x="128" y="56"/>
                  </a:lnTo>
                  <a:lnTo>
                    <a:pt x="144" y="40"/>
                  </a:lnTo>
                  <a:lnTo>
                    <a:pt x="168" y="48"/>
                  </a:lnTo>
                  <a:lnTo>
                    <a:pt x="184" y="40"/>
                  </a:lnTo>
                  <a:lnTo>
                    <a:pt x="192" y="56"/>
                  </a:lnTo>
                  <a:lnTo>
                    <a:pt x="208" y="48"/>
                  </a:lnTo>
                  <a:lnTo>
                    <a:pt x="208" y="24"/>
                  </a:lnTo>
                  <a:lnTo>
                    <a:pt x="232" y="40"/>
                  </a:lnTo>
                  <a:lnTo>
                    <a:pt x="240" y="8"/>
                  </a:lnTo>
                  <a:lnTo>
                    <a:pt x="248" y="0"/>
                  </a:lnTo>
                  <a:lnTo>
                    <a:pt x="264" y="16"/>
                  </a:lnTo>
                  <a:lnTo>
                    <a:pt x="288" y="16"/>
                  </a:lnTo>
                  <a:lnTo>
                    <a:pt x="312" y="72"/>
                  </a:lnTo>
                  <a:lnTo>
                    <a:pt x="320" y="72"/>
                  </a:lnTo>
                  <a:lnTo>
                    <a:pt x="328" y="88"/>
                  </a:lnTo>
                  <a:lnTo>
                    <a:pt x="344" y="88"/>
                  </a:lnTo>
                  <a:lnTo>
                    <a:pt x="352" y="72"/>
                  </a:lnTo>
                  <a:lnTo>
                    <a:pt x="360" y="64"/>
                  </a:lnTo>
                  <a:lnTo>
                    <a:pt x="368" y="88"/>
                  </a:lnTo>
                  <a:lnTo>
                    <a:pt x="360" y="96"/>
                  </a:lnTo>
                  <a:lnTo>
                    <a:pt x="360" y="112"/>
                  </a:lnTo>
                  <a:lnTo>
                    <a:pt x="360" y="128"/>
                  </a:lnTo>
                  <a:lnTo>
                    <a:pt x="336" y="152"/>
                  </a:lnTo>
                  <a:lnTo>
                    <a:pt x="336" y="168"/>
                  </a:lnTo>
                  <a:lnTo>
                    <a:pt x="360" y="168"/>
                  </a:lnTo>
                  <a:lnTo>
                    <a:pt x="368" y="184"/>
                  </a:lnTo>
                  <a:lnTo>
                    <a:pt x="360" y="192"/>
                  </a:lnTo>
                  <a:lnTo>
                    <a:pt x="360" y="208"/>
                  </a:lnTo>
                  <a:lnTo>
                    <a:pt x="360" y="232"/>
                  </a:lnTo>
                  <a:lnTo>
                    <a:pt x="368" y="232"/>
                  </a:lnTo>
                  <a:lnTo>
                    <a:pt x="368" y="248"/>
                  </a:lnTo>
                  <a:lnTo>
                    <a:pt x="344" y="256"/>
                  </a:lnTo>
                  <a:lnTo>
                    <a:pt x="344" y="272"/>
                  </a:lnTo>
                  <a:lnTo>
                    <a:pt x="344" y="280"/>
                  </a:lnTo>
                  <a:lnTo>
                    <a:pt x="320" y="272"/>
                  </a:lnTo>
                  <a:lnTo>
                    <a:pt x="312" y="288"/>
                  </a:lnTo>
                  <a:lnTo>
                    <a:pt x="280" y="288"/>
                  </a:lnTo>
                  <a:lnTo>
                    <a:pt x="272" y="312"/>
                  </a:lnTo>
                  <a:lnTo>
                    <a:pt x="248" y="320"/>
                  </a:lnTo>
                  <a:lnTo>
                    <a:pt x="232" y="304"/>
                  </a:lnTo>
                  <a:lnTo>
                    <a:pt x="224" y="280"/>
                  </a:lnTo>
                  <a:lnTo>
                    <a:pt x="208" y="288"/>
                  </a:lnTo>
                  <a:lnTo>
                    <a:pt x="208" y="304"/>
                  </a:lnTo>
                  <a:lnTo>
                    <a:pt x="192" y="304"/>
                  </a:lnTo>
                  <a:lnTo>
                    <a:pt x="152" y="328"/>
                  </a:lnTo>
                  <a:lnTo>
                    <a:pt x="144" y="352"/>
                  </a:lnTo>
                  <a:lnTo>
                    <a:pt x="96" y="328"/>
                  </a:lnTo>
                  <a:lnTo>
                    <a:pt x="80" y="328"/>
                  </a:lnTo>
                  <a:lnTo>
                    <a:pt x="48" y="3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8" name="Freeform 22"/>
            <p:cNvSpPr>
              <a:spLocks/>
            </p:cNvSpPr>
            <p:nvPr/>
          </p:nvSpPr>
          <p:spPr bwMode="invGray">
            <a:xfrm>
              <a:off x="8986699" y="3098127"/>
              <a:ext cx="986616" cy="1055231"/>
            </a:xfrm>
            <a:custGeom>
              <a:avLst/>
              <a:gdLst>
                <a:gd name="T0" fmla="*/ 2147483646 w 569"/>
                <a:gd name="T1" fmla="*/ 2147483646 h 617"/>
                <a:gd name="T2" fmla="*/ 2147483646 w 569"/>
                <a:gd name="T3" fmla="*/ 2147483646 h 617"/>
                <a:gd name="T4" fmla="*/ 2147483646 w 569"/>
                <a:gd name="T5" fmla="*/ 2147483646 h 617"/>
                <a:gd name="T6" fmla="*/ 2147483646 w 569"/>
                <a:gd name="T7" fmla="*/ 2147483646 h 617"/>
                <a:gd name="T8" fmla="*/ 2147483646 w 569"/>
                <a:gd name="T9" fmla="*/ 2147483646 h 617"/>
                <a:gd name="T10" fmla="*/ 2147483646 w 569"/>
                <a:gd name="T11" fmla="*/ 2147483646 h 617"/>
                <a:gd name="T12" fmla="*/ 2147483646 w 569"/>
                <a:gd name="T13" fmla="*/ 2147483646 h 617"/>
                <a:gd name="T14" fmla="*/ 2147483646 w 569"/>
                <a:gd name="T15" fmla="*/ 2147483646 h 617"/>
                <a:gd name="T16" fmla="*/ 2147483646 w 569"/>
                <a:gd name="T17" fmla="*/ 2147483646 h 617"/>
                <a:gd name="T18" fmla="*/ 2147483646 w 569"/>
                <a:gd name="T19" fmla="*/ 2147483646 h 617"/>
                <a:gd name="T20" fmla="*/ 2147483646 w 569"/>
                <a:gd name="T21" fmla="*/ 2147483646 h 617"/>
                <a:gd name="T22" fmla="*/ 2147483646 w 569"/>
                <a:gd name="T23" fmla="*/ 2147483646 h 617"/>
                <a:gd name="T24" fmla="*/ 2147483646 w 569"/>
                <a:gd name="T25" fmla="*/ 2147483646 h 617"/>
                <a:gd name="T26" fmla="*/ 2147483646 w 569"/>
                <a:gd name="T27" fmla="*/ 2147483646 h 617"/>
                <a:gd name="T28" fmla="*/ 2147483646 w 569"/>
                <a:gd name="T29" fmla="*/ 2147483646 h 617"/>
                <a:gd name="T30" fmla="*/ 2147483646 w 569"/>
                <a:gd name="T31" fmla="*/ 2147483646 h 617"/>
                <a:gd name="T32" fmla="*/ 2147483646 w 569"/>
                <a:gd name="T33" fmla="*/ 2147483646 h 617"/>
                <a:gd name="T34" fmla="*/ 2147483646 w 569"/>
                <a:gd name="T35" fmla="*/ 2147483646 h 617"/>
                <a:gd name="T36" fmla="*/ 2147483646 w 569"/>
                <a:gd name="T37" fmla="*/ 2147483646 h 617"/>
                <a:gd name="T38" fmla="*/ 2147483646 w 569"/>
                <a:gd name="T39" fmla="*/ 2147483646 h 617"/>
                <a:gd name="T40" fmla="*/ 2147483646 w 569"/>
                <a:gd name="T41" fmla="*/ 2147483646 h 617"/>
                <a:gd name="T42" fmla="*/ 2147483646 w 569"/>
                <a:gd name="T43" fmla="*/ 2147483646 h 617"/>
                <a:gd name="T44" fmla="*/ 2147483646 w 569"/>
                <a:gd name="T45" fmla="*/ 2147483646 h 617"/>
                <a:gd name="T46" fmla="*/ 2147483646 w 569"/>
                <a:gd name="T47" fmla="*/ 2147483646 h 617"/>
                <a:gd name="T48" fmla="*/ 2147483646 w 569"/>
                <a:gd name="T49" fmla="*/ 2147483646 h 617"/>
                <a:gd name="T50" fmla="*/ 2147483646 w 569"/>
                <a:gd name="T51" fmla="*/ 0 h 617"/>
                <a:gd name="T52" fmla="*/ 2147483646 w 569"/>
                <a:gd name="T53" fmla="*/ 0 h 617"/>
                <a:gd name="T54" fmla="*/ 2147483646 w 569"/>
                <a:gd name="T55" fmla="*/ 2147483646 h 617"/>
                <a:gd name="T56" fmla="*/ 2147483646 w 569"/>
                <a:gd name="T57" fmla="*/ 2147483646 h 617"/>
                <a:gd name="T58" fmla="*/ 2147483646 w 569"/>
                <a:gd name="T59" fmla="*/ 2147483646 h 617"/>
                <a:gd name="T60" fmla="*/ 2147483646 w 569"/>
                <a:gd name="T61" fmla="*/ 2147483646 h 617"/>
                <a:gd name="T62" fmla="*/ 2147483646 w 569"/>
                <a:gd name="T63" fmla="*/ 2147483646 h 617"/>
                <a:gd name="T64" fmla="*/ 2147483646 w 569"/>
                <a:gd name="T65" fmla="*/ 2147483646 h 617"/>
                <a:gd name="T66" fmla="*/ 2147483646 w 569"/>
                <a:gd name="T67" fmla="*/ 2147483646 h 617"/>
                <a:gd name="T68" fmla="*/ 0 w 569"/>
                <a:gd name="T69" fmla="*/ 2147483646 h 617"/>
                <a:gd name="T70" fmla="*/ 2147483646 w 569"/>
                <a:gd name="T71" fmla="*/ 2147483646 h 617"/>
                <a:gd name="T72" fmla="*/ 2147483646 w 569"/>
                <a:gd name="T73" fmla="*/ 2147483646 h 617"/>
                <a:gd name="T74" fmla="*/ 2147483646 w 569"/>
                <a:gd name="T75" fmla="*/ 2147483646 h 617"/>
                <a:gd name="T76" fmla="*/ 2147483646 w 569"/>
                <a:gd name="T77" fmla="*/ 2147483646 h 617"/>
                <a:gd name="T78" fmla="*/ 2147483646 w 569"/>
                <a:gd name="T79" fmla="*/ 2147483646 h 617"/>
                <a:gd name="T80" fmla="*/ 2147483646 w 569"/>
                <a:gd name="T81" fmla="*/ 2147483646 h 617"/>
                <a:gd name="T82" fmla="*/ 2147483646 w 569"/>
                <a:gd name="T83" fmla="*/ 2147483646 h 617"/>
                <a:gd name="T84" fmla="*/ 2147483646 w 569"/>
                <a:gd name="T85" fmla="*/ 2147483646 h 617"/>
                <a:gd name="T86" fmla="*/ 2147483646 w 569"/>
                <a:gd name="T87" fmla="*/ 2147483646 h 617"/>
                <a:gd name="T88" fmla="*/ 2147483646 w 569"/>
                <a:gd name="T89" fmla="*/ 2147483646 h 617"/>
                <a:gd name="T90" fmla="*/ 2147483646 w 569"/>
                <a:gd name="T91" fmla="*/ 2147483646 h 617"/>
                <a:gd name="T92" fmla="*/ 2147483646 w 569"/>
                <a:gd name="T93" fmla="*/ 2147483646 h 617"/>
                <a:gd name="T94" fmla="*/ 2147483646 w 569"/>
                <a:gd name="T95" fmla="*/ 2147483646 h 617"/>
                <a:gd name="T96" fmla="*/ 2147483646 w 569"/>
                <a:gd name="T97" fmla="*/ 2147483646 h 617"/>
                <a:gd name="T98" fmla="*/ 2147483646 w 569"/>
                <a:gd name="T99" fmla="*/ 2147483646 h 617"/>
                <a:gd name="T100" fmla="*/ 2147483646 w 569"/>
                <a:gd name="T101" fmla="*/ 2147483646 h 617"/>
                <a:gd name="T102" fmla="*/ 2147483646 w 569"/>
                <a:gd name="T103" fmla="*/ 2147483646 h 617"/>
                <a:gd name="T104" fmla="*/ 2147483646 w 569"/>
                <a:gd name="T105" fmla="*/ 2147483646 h 617"/>
                <a:gd name="T106" fmla="*/ 2147483646 w 569"/>
                <a:gd name="T107" fmla="*/ 2147483646 h 617"/>
                <a:gd name="T108" fmla="*/ 2147483646 w 569"/>
                <a:gd name="T109" fmla="*/ 2147483646 h 6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69" h="617">
                  <a:moveTo>
                    <a:pt x="520" y="464"/>
                  </a:moveTo>
                  <a:lnTo>
                    <a:pt x="528" y="448"/>
                  </a:lnTo>
                  <a:lnTo>
                    <a:pt x="568" y="448"/>
                  </a:lnTo>
                  <a:lnTo>
                    <a:pt x="560" y="416"/>
                  </a:lnTo>
                  <a:lnTo>
                    <a:pt x="552" y="400"/>
                  </a:lnTo>
                  <a:lnTo>
                    <a:pt x="528" y="408"/>
                  </a:lnTo>
                  <a:lnTo>
                    <a:pt x="504" y="400"/>
                  </a:lnTo>
                  <a:lnTo>
                    <a:pt x="496" y="384"/>
                  </a:lnTo>
                  <a:lnTo>
                    <a:pt x="464" y="384"/>
                  </a:lnTo>
                  <a:lnTo>
                    <a:pt x="464" y="360"/>
                  </a:lnTo>
                  <a:lnTo>
                    <a:pt x="464" y="344"/>
                  </a:lnTo>
                  <a:lnTo>
                    <a:pt x="480" y="320"/>
                  </a:lnTo>
                  <a:lnTo>
                    <a:pt x="448" y="288"/>
                  </a:lnTo>
                  <a:lnTo>
                    <a:pt x="472" y="248"/>
                  </a:lnTo>
                  <a:lnTo>
                    <a:pt x="472" y="216"/>
                  </a:lnTo>
                  <a:lnTo>
                    <a:pt x="424" y="224"/>
                  </a:lnTo>
                  <a:lnTo>
                    <a:pt x="424" y="184"/>
                  </a:lnTo>
                  <a:lnTo>
                    <a:pt x="416" y="176"/>
                  </a:lnTo>
                  <a:lnTo>
                    <a:pt x="432" y="160"/>
                  </a:lnTo>
                  <a:lnTo>
                    <a:pt x="448" y="168"/>
                  </a:lnTo>
                  <a:lnTo>
                    <a:pt x="464" y="152"/>
                  </a:lnTo>
                  <a:lnTo>
                    <a:pt x="512" y="160"/>
                  </a:lnTo>
                  <a:lnTo>
                    <a:pt x="528" y="136"/>
                  </a:lnTo>
                  <a:lnTo>
                    <a:pt x="512" y="112"/>
                  </a:lnTo>
                  <a:lnTo>
                    <a:pt x="488" y="128"/>
                  </a:lnTo>
                  <a:lnTo>
                    <a:pt x="464" y="112"/>
                  </a:lnTo>
                  <a:lnTo>
                    <a:pt x="464" y="64"/>
                  </a:lnTo>
                  <a:lnTo>
                    <a:pt x="432" y="64"/>
                  </a:lnTo>
                  <a:lnTo>
                    <a:pt x="424" y="96"/>
                  </a:lnTo>
                  <a:lnTo>
                    <a:pt x="408" y="96"/>
                  </a:lnTo>
                  <a:lnTo>
                    <a:pt x="408" y="120"/>
                  </a:lnTo>
                  <a:lnTo>
                    <a:pt x="384" y="144"/>
                  </a:lnTo>
                  <a:lnTo>
                    <a:pt x="368" y="144"/>
                  </a:lnTo>
                  <a:lnTo>
                    <a:pt x="368" y="240"/>
                  </a:lnTo>
                  <a:lnTo>
                    <a:pt x="344" y="240"/>
                  </a:lnTo>
                  <a:lnTo>
                    <a:pt x="336" y="224"/>
                  </a:lnTo>
                  <a:lnTo>
                    <a:pt x="320" y="240"/>
                  </a:lnTo>
                  <a:lnTo>
                    <a:pt x="288" y="240"/>
                  </a:lnTo>
                  <a:lnTo>
                    <a:pt x="288" y="232"/>
                  </a:lnTo>
                  <a:lnTo>
                    <a:pt x="272" y="224"/>
                  </a:lnTo>
                  <a:lnTo>
                    <a:pt x="272" y="192"/>
                  </a:lnTo>
                  <a:lnTo>
                    <a:pt x="232" y="104"/>
                  </a:lnTo>
                  <a:lnTo>
                    <a:pt x="216" y="104"/>
                  </a:lnTo>
                  <a:lnTo>
                    <a:pt x="216" y="112"/>
                  </a:lnTo>
                  <a:lnTo>
                    <a:pt x="200" y="88"/>
                  </a:lnTo>
                  <a:lnTo>
                    <a:pt x="208" y="72"/>
                  </a:lnTo>
                  <a:lnTo>
                    <a:pt x="176" y="32"/>
                  </a:lnTo>
                  <a:lnTo>
                    <a:pt x="160" y="40"/>
                  </a:lnTo>
                  <a:lnTo>
                    <a:pt x="152" y="80"/>
                  </a:lnTo>
                  <a:lnTo>
                    <a:pt x="136" y="80"/>
                  </a:lnTo>
                  <a:lnTo>
                    <a:pt x="136" y="64"/>
                  </a:lnTo>
                  <a:lnTo>
                    <a:pt x="136" y="0"/>
                  </a:lnTo>
                  <a:lnTo>
                    <a:pt x="120" y="16"/>
                  </a:lnTo>
                  <a:lnTo>
                    <a:pt x="112" y="0"/>
                  </a:lnTo>
                  <a:lnTo>
                    <a:pt x="96" y="16"/>
                  </a:lnTo>
                  <a:lnTo>
                    <a:pt x="96" y="32"/>
                  </a:lnTo>
                  <a:lnTo>
                    <a:pt x="104" y="64"/>
                  </a:lnTo>
                  <a:lnTo>
                    <a:pt x="88" y="64"/>
                  </a:lnTo>
                  <a:lnTo>
                    <a:pt x="72" y="64"/>
                  </a:lnTo>
                  <a:lnTo>
                    <a:pt x="80" y="96"/>
                  </a:lnTo>
                  <a:lnTo>
                    <a:pt x="80" y="112"/>
                  </a:lnTo>
                  <a:lnTo>
                    <a:pt x="104" y="112"/>
                  </a:lnTo>
                  <a:lnTo>
                    <a:pt x="104" y="168"/>
                  </a:lnTo>
                  <a:lnTo>
                    <a:pt x="88" y="240"/>
                  </a:lnTo>
                  <a:lnTo>
                    <a:pt x="40" y="272"/>
                  </a:lnTo>
                  <a:lnTo>
                    <a:pt x="24" y="280"/>
                  </a:lnTo>
                  <a:lnTo>
                    <a:pt x="16" y="288"/>
                  </a:lnTo>
                  <a:lnTo>
                    <a:pt x="8" y="312"/>
                  </a:lnTo>
                  <a:lnTo>
                    <a:pt x="8" y="360"/>
                  </a:lnTo>
                  <a:lnTo>
                    <a:pt x="0" y="376"/>
                  </a:lnTo>
                  <a:lnTo>
                    <a:pt x="32" y="376"/>
                  </a:lnTo>
                  <a:lnTo>
                    <a:pt x="48" y="368"/>
                  </a:lnTo>
                  <a:lnTo>
                    <a:pt x="88" y="376"/>
                  </a:lnTo>
                  <a:lnTo>
                    <a:pt x="80" y="392"/>
                  </a:lnTo>
                  <a:lnTo>
                    <a:pt x="72" y="392"/>
                  </a:lnTo>
                  <a:lnTo>
                    <a:pt x="88" y="408"/>
                  </a:lnTo>
                  <a:lnTo>
                    <a:pt x="80" y="432"/>
                  </a:lnTo>
                  <a:lnTo>
                    <a:pt x="96" y="448"/>
                  </a:lnTo>
                  <a:lnTo>
                    <a:pt x="120" y="448"/>
                  </a:lnTo>
                  <a:lnTo>
                    <a:pt x="120" y="464"/>
                  </a:lnTo>
                  <a:lnTo>
                    <a:pt x="112" y="472"/>
                  </a:lnTo>
                  <a:lnTo>
                    <a:pt x="112" y="504"/>
                  </a:lnTo>
                  <a:lnTo>
                    <a:pt x="96" y="504"/>
                  </a:lnTo>
                  <a:lnTo>
                    <a:pt x="104" y="528"/>
                  </a:lnTo>
                  <a:lnTo>
                    <a:pt x="144" y="528"/>
                  </a:lnTo>
                  <a:lnTo>
                    <a:pt x="144" y="560"/>
                  </a:lnTo>
                  <a:lnTo>
                    <a:pt x="160" y="568"/>
                  </a:lnTo>
                  <a:lnTo>
                    <a:pt x="200" y="576"/>
                  </a:lnTo>
                  <a:lnTo>
                    <a:pt x="216" y="560"/>
                  </a:lnTo>
                  <a:lnTo>
                    <a:pt x="224" y="568"/>
                  </a:lnTo>
                  <a:lnTo>
                    <a:pt x="216" y="592"/>
                  </a:lnTo>
                  <a:lnTo>
                    <a:pt x="232" y="600"/>
                  </a:lnTo>
                  <a:lnTo>
                    <a:pt x="264" y="616"/>
                  </a:lnTo>
                  <a:lnTo>
                    <a:pt x="264" y="592"/>
                  </a:lnTo>
                  <a:lnTo>
                    <a:pt x="264" y="520"/>
                  </a:lnTo>
                  <a:lnTo>
                    <a:pt x="272" y="512"/>
                  </a:lnTo>
                  <a:lnTo>
                    <a:pt x="320" y="512"/>
                  </a:lnTo>
                  <a:lnTo>
                    <a:pt x="328" y="504"/>
                  </a:lnTo>
                  <a:lnTo>
                    <a:pt x="344" y="504"/>
                  </a:lnTo>
                  <a:lnTo>
                    <a:pt x="352" y="512"/>
                  </a:lnTo>
                  <a:lnTo>
                    <a:pt x="376" y="504"/>
                  </a:lnTo>
                  <a:lnTo>
                    <a:pt x="384" y="512"/>
                  </a:lnTo>
                  <a:lnTo>
                    <a:pt x="392" y="504"/>
                  </a:lnTo>
                  <a:lnTo>
                    <a:pt x="416" y="520"/>
                  </a:lnTo>
                  <a:lnTo>
                    <a:pt x="416" y="504"/>
                  </a:lnTo>
                  <a:lnTo>
                    <a:pt x="440" y="504"/>
                  </a:lnTo>
                  <a:lnTo>
                    <a:pt x="480" y="496"/>
                  </a:lnTo>
                  <a:lnTo>
                    <a:pt x="488" y="472"/>
                  </a:lnTo>
                  <a:lnTo>
                    <a:pt x="504" y="464"/>
                  </a:lnTo>
                  <a:lnTo>
                    <a:pt x="520" y="4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9" name="Freeform 23"/>
            <p:cNvSpPr>
              <a:spLocks/>
            </p:cNvSpPr>
            <p:nvPr/>
          </p:nvSpPr>
          <p:spPr bwMode="invGray">
            <a:xfrm>
              <a:off x="7144728" y="1877584"/>
              <a:ext cx="2097280" cy="1344144"/>
            </a:xfrm>
            <a:custGeom>
              <a:avLst/>
              <a:gdLst>
                <a:gd name="T0" fmla="*/ 2147483646 w 1209"/>
                <a:gd name="T1" fmla="*/ 2147483646 h 785"/>
                <a:gd name="T2" fmla="*/ 2147483646 w 1209"/>
                <a:gd name="T3" fmla="*/ 2147483646 h 785"/>
                <a:gd name="T4" fmla="*/ 2147483646 w 1209"/>
                <a:gd name="T5" fmla="*/ 2147483646 h 785"/>
                <a:gd name="T6" fmla="*/ 2147483646 w 1209"/>
                <a:gd name="T7" fmla="*/ 2147483646 h 785"/>
                <a:gd name="T8" fmla="*/ 2147483646 w 1209"/>
                <a:gd name="T9" fmla="*/ 2147483646 h 785"/>
                <a:gd name="T10" fmla="*/ 2147483646 w 1209"/>
                <a:gd name="T11" fmla="*/ 2147483646 h 785"/>
                <a:gd name="T12" fmla="*/ 2147483646 w 1209"/>
                <a:gd name="T13" fmla="*/ 2147483646 h 785"/>
                <a:gd name="T14" fmla="*/ 2147483646 w 1209"/>
                <a:gd name="T15" fmla="*/ 2147483646 h 785"/>
                <a:gd name="T16" fmla="*/ 2147483646 w 1209"/>
                <a:gd name="T17" fmla="*/ 2147483646 h 785"/>
                <a:gd name="T18" fmla="*/ 2147483646 w 1209"/>
                <a:gd name="T19" fmla="*/ 2147483646 h 785"/>
                <a:gd name="T20" fmla="*/ 2147483646 w 1209"/>
                <a:gd name="T21" fmla="*/ 2147483646 h 785"/>
                <a:gd name="T22" fmla="*/ 2147483646 w 1209"/>
                <a:gd name="T23" fmla="*/ 2147483646 h 785"/>
                <a:gd name="T24" fmla="*/ 2147483646 w 1209"/>
                <a:gd name="T25" fmla="*/ 2147483646 h 785"/>
                <a:gd name="T26" fmla="*/ 2147483646 w 1209"/>
                <a:gd name="T27" fmla="*/ 2147483646 h 785"/>
                <a:gd name="T28" fmla="*/ 2147483646 w 1209"/>
                <a:gd name="T29" fmla="*/ 2147483646 h 785"/>
                <a:gd name="T30" fmla="*/ 2147483646 w 1209"/>
                <a:gd name="T31" fmla="*/ 2147483646 h 785"/>
                <a:gd name="T32" fmla="*/ 2147483646 w 1209"/>
                <a:gd name="T33" fmla="*/ 2147483646 h 785"/>
                <a:gd name="T34" fmla="*/ 2147483646 w 1209"/>
                <a:gd name="T35" fmla="*/ 2147483646 h 785"/>
                <a:gd name="T36" fmla="*/ 2147483646 w 1209"/>
                <a:gd name="T37" fmla="*/ 2147483646 h 785"/>
                <a:gd name="T38" fmla="*/ 2147483646 w 1209"/>
                <a:gd name="T39" fmla="*/ 2147483646 h 785"/>
                <a:gd name="T40" fmla="*/ 2147483646 w 1209"/>
                <a:gd name="T41" fmla="*/ 2147483646 h 785"/>
                <a:gd name="T42" fmla="*/ 2147483646 w 1209"/>
                <a:gd name="T43" fmla="*/ 2147483646 h 785"/>
                <a:gd name="T44" fmla="*/ 2147483646 w 1209"/>
                <a:gd name="T45" fmla="*/ 2147483646 h 785"/>
                <a:gd name="T46" fmla="*/ 2147483646 w 1209"/>
                <a:gd name="T47" fmla="*/ 2147483646 h 785"/>
                <a:gd name="T48" fmla="*/ 2147483646 w 1209"/>
                <a:gd name="T49" fmla="*/ 2147483646 h 785"/>
                <a:gd name="T50" fmla="*/ 2147483646 w 1209"/>
                <a:gd name="T51" fmla="*/ 2147483646 h 785"/>
                <a:gd name="T52" fmla="*/ 2147483646 w 1209"/>
                <a:gd name="T53" fmla="*/ 2147483646 h 785"/>
                <a:gd name="T54" fmla="*/ 2147483646 w 1209"/>
                <a:gd name="T55" fmla="*/ 2147483646 h 785"/>
                <a:gd name="T56" fmla="*/ 2147483646 w 1209"/>
                <a:gd name="T57" fmla="*/ 2147483646 h 785"/>
                <a:gd name="T58" fmla="*/ 0 w 1209"/>
                <a:gd name="T59" fmla="*/ 2147483646 h 785"/>
                <a:gd name="T60" fmla="*/ 2147483646 w 1209"/>
                <a:gd name="T61" fmla="*/ 2147483646 h 785"/>
                <a:gd name="T62" fmla="*/ 2147483646 w 1209"/>
                <a:gd name="T63" fmla="*/ 2147483646 h 785"/>
                <a:gd name="T64" fmla="*/ 2147483646 w 1209"/>
                <a:gd name="T65" fmla="*/ 2147483646 h 785"/>
                <a:gd name="T66" fmla="*/ 2147483646 w 1209"/>
                <a:gd name="T67" fmla="*/ 2147483646 h 785"/>
                <a:gd name="T68" fmla="*/ 2147483646 w 1209"/>
                <a:gd name="T69" fmla="*/ 2147483646 h 785"/>
                <a:gd name="T70" fmla="*/ 2147483646 w 1209"/>
                <a:gd name="T71" fmla="*/ 2147483646 h 785"/>
                <a:gd name="T72" fmla="*/ 2147483646 w 1209"/>
                <a:gd name="T73" fmla="*/ 2147483646 h 785"/>
                <a:gd name="T74" fmla="*/ 2147483646 w 1209"/>
                <a:gd name="T75" fmla="*/ 2147483646 h 785"/>
                <a:gd name="T76" fmla="*/ 2147483646 w 1209"/>
                <a:gd name="T77" fmla="*/ 2147483646 h 785"/>
                <a:gd name="T78" fmla="*/ 2147483646 w 1209"/>
                <a:gd name="T79" fmla="*/ 2147483646 h 785"/>
                <a:gd name="T80" fmla="*/ 2147483646 w 1209"/>
                <a:gd name="T81" fmla="*/ 2147483646 h 785"/>
                <a:gd name="T82" fmla="*/ 2147483646 w 1209"/>
                <a:gd name="T83" fmla="*/ 2147483646 h 785"/>
                <a:gd name="T84" fmla="*/ 2147483646 w 1209"/>
                <a:gd name="T85" fmla="*/ 2147483646 h 785"/>
                <a:gd name="T86" fmla="*/ 2147483646 w 1209"/>
                <a:gd name="T87" fmla="*/ 2147483646 h 785"/>
                <a:gd name="T88" fmla="*/ 2147483646 w 1209"/>
                <a:gd name="T89" fmla="*/ 2147483646 h 785"/>
                <a:gd name="T90" fmla="*/ 2147483646 w 1209"/>
                <a:gd name="T91" fmla="*/ 2147483646 h 785"/>
                <a:gd name="T92" fmla="*/ 2147483646 w 1209"/>
                <a:gd name="T93" fmla="*/ 2147483646 h 785"/>
                <a:gd name="T94" fmla="*/ 2147483646 w 1209"/>
                <a:gd name="T95" fmla="*/ 2147483646 h 785"/>
                <a:gd name="T96" fmla="*/ 2147483646 w 1209"/>
                <a:gd name="T97" fmla="*/ 2147483646 h 785"/>
                <a:gd name="T98" fmla="*/ 2147483646 w 1209"/>
                <a:gd name="T99" fmla="*/ 2147483646 h 785"/>
                <a:gd name="T100" fmla="*/ 2147483646 w 1209"/>
                <a:gd name="T101" fmla="*/ 2147483646 h 785"/>
                <a:gd name="T102" fmla="*/ 2147483646 w 1209"/>
                <a:gd name="T103" fmla="*/ 2147483646 h 785"/>
                <a:gd name="T104" fmla="*/ 2147483646 w 1209"/>
                <a:gd name="T105" fmla="*/ 2147483646 h 785"/>
                <a:gd name="T106" fmla="*/ 2147483646 w 1209"/>
                <a:gd name="T107" fmla="*/ 2147483646 h 785"/>
                <a:gd name="T108" fmla="*/ 2147483646 w 1209"/>
                <a:gd name="T109" fmla="*/ 2147483646 h 785"/>
                <a:gd name="T110" fmla="*/ 2147483646 w 1209"/>
                <a:gd name="T111" fmla="*/ 2147483646 h 785"/>
                <a:gd name="T112" fmla="*/ 2147483646 w 1209"/>
                <a:gd name="T113" fmla="*/ 2147483646 h 785"/>
                <a:gd name="T114" fmla="*/ 2147483646 w 1209"/>
                <a:gd name="T115" fmla="*/ 2147483646 h 785"/>
                <a:gd name="T116" fmla="*/ 2147483646 w 1209"/>
                <a:gd name="T117" fmla="*/ 2147483646 h 785"/>
                <a:gd name="T118" fmla="*/ 2147483646 w 1209"/>
                <a:gd name="T119" fmla="*/ 2147483646 h 785"/>
                <a:gd name="T120" fmla="*/ 2147483646 w 1209"/>
                <a:gd name="T121" fmla="*/ 2147483646 h 785"/>
                <a:gd name="T122" fmla="*/ 2147483646 w 1209"/>
                <a:gd name="T123" fmla="*/ 2147483646 h 78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209" h="785">
                  <a:moveTo>
                    <a:pt x="1200" y="712"/>
                  </a:moveTo>
                  <a:lnTo>
                    <a:pt x="1184" y="728"/>
                  </a:lnTo>
                  <a:lnTo>
                    <a:pt x="1176" y="712"/>
                  </a:lnTo>
                  <a:lnTo>
                    <a:pt x="1160" y="728"/>
                  </a:lnTo>
                  <a:lnTo>
                    <a:pt x="1168" y="776"/>
                  </a:lnTo>
                  <a:lnTo>
                    <a:pt x="1160" y="784"/>
                  </a:lnTo>
                  <a:lnTo>
                    <a:pt x="1136" y="776"/>
                  </a:lnTo>
                  <a:lnTo>
                    <a:pt x="1112" y="760"/>
                  </a:lnTo>
                  <a:lnTo>
                    <a:pt x="1112" y="744"/>
                  </a:lnTo>
                  <a:lnTo>
                    <a:pt x="1088" y="752"/>
                  </a:lnTo>
                  <a:lnTo>
                    <a:pt x="1024" y="728"/>
                  </a:lnTo>
                  <a:lnTo>
                    <a:pt x="1024" y="720"/>
                  </a:lnTo>
                  <a:lnTo>
                    <a:pt x="1040" y="712"/>
                  </a:lnTo>
                  <a:lnTo>
                    <a:pt x="1040" y="696"/>
                  </a:lnTo>
                  <a:lnTo>
                    <a:pt x="1024" y="688"/>
                  </a:lnTo>
                  <a:lnTo>
                    <a:pt x="1032" y="680"/>
                  </a:lnTo>
                  <a:lnTo>
                    <a:pt x="1016" y="656"/>
                  </a:lnTo>
                  <a:lnTo>
                    <a:pt x="1000" y="664"/>
                  </a:lnTo>
                  <a:lnTo>
                    <a:pt x="984" y="672"/>
                  </a:lnTo>
                  <a:lnTo>
                    <a:pt x="976" y="680"/>
                  </a:lnTo>
                  <a:lnTo>
                    <a:pt x="960" y="680"/>
                  </a:lnTo>
                  <a:lnTo>
                    <a:pt x="928" y="648"/>
                  </a:lnTo>
                  <a:lnTo>
                    <a:pt x="864" y="696"/>
                  </a:lnTo>
                  <a:lnTo>
                    <a:pt x="832" y="696"/>
                  </a:lnTo>
                  <a:lnTo>
                    <a:pt x="824" y="720"/>
                  </a:lnTo>
                  <a:lnTo>
                    <a:pt x="808" y="720"/>
                  </a:lnTo>
                  <a:lnTo>
                    <a:pt x="760" y="744"/>
                  </a:lnTo>
                  <a:lnTo>
                    <a:pt x="728" y="736"/>
                  </a:lnTo>
                  <a:lnTo>
                    <a:pt x="712" y="712"/>
                  </a:lnTo>
                  <a:lnTo>
                    <a:pt x="656" y="712"/>
                  </a:lnTo>
                  <a:lnTo>
                    <a:pt x="664" y="688"/>
                  </a:lnTo>
                  <a:lnTo>
                    <a:pt x="632" y="680"/>
                  </a:lnTo>
                  <a:lnTo>
                    <a:pt x="600" y="680"/>
                  </a:lnTo>
                  <a:lnTo>
                    <a:pt x="584" y="704"/>
                  </a:lnTo>
                  <a:lnTo>
                    <a:pt x="552" y="728"/>
                  </a:lnTo>
                  <a:lnTo>
                    <a:pt x="536" y="728"/>
                  </a:lnTo>
                  <a:lnTo>
                    <a:pt x="544" y="680"/>
                  </a:lnTo>
                  <a:lnTo>
                    <a:pt x="456" y="672"/>
                  </a:lnTo>
                  <a:lnTo>
                    <a:pt x="424" y="640"/>
                  </a:lnTo>
                  <a:lnTo>
                    <a:pt x="408" y="640"/>
                  </a:lnTo>
                  <a:lnTo>
                    <a:pt x="392" y="648"/>
                  </a:lnTo>
                  <a:lnTo>
                    <a:pt x="360" y="624"/>
                  </a:lnTo>
                  <a:lnTo>
                    <a:pt x="336" y="600"/>
                  </a:lnTo>
                  <a:lnTo>
                    <a:pt x="320" y="592"/>
                  </a:lnTo>
                  <a:lnTo>
                    <a:pt x="280" y="544"/>
                  </a:lnTo>
                  <a:lnTo>
                    <a:pt x="272" y="520"/>
                  </a:lnTo>
                  <a:lnTo>
                    <a:pt x="264" y="512"/>
                  </a:lnTo>
                  <a:lnTo>
                    <a:pt x="248" y="512"/>
                  </a:lnTo>
                  <a:lnTo>
                    <a:pt x="224" y="464"/>
                  </a:lnTo>
                  <a:lnTo>
                    <a:pt x="208" y="456"/>
                  </a:lnTo>
                  <a:lnTo>
                    <a:pt x="192" y="424"/>
                  </a:lnTo>
                  <a:lnTo>
                    <a:pt x="160" y="384"/>
                  </a:lnTo>
                  <a:lnTo>
                    <a:pt x="144" y="384"/>
                  </a:lnTo>
                  <a:lnTo>
                    <a:pt x="120" y="408"/>
                  </a:lnTo>
                  <a:lnTo>
                    <a:pt x="96" y="376"/>
                  </a:lnTo>
                  <a:lnTo>
                    <a:pt x="64" y="328"/>
                  </a:lnTo>
                  <a:lnTo>
                    <a:pt x="40" y="304"/>
                  </a:lnTo>
                  <a:lnTo>
                    <a:pt x="32" y="272"/>
                  </a:lnTo>
                  <a:lnTo>
                    <a:pt x="8" y="280"/>
                  </a:lnTo>
                  <a:lnTo>
                    <a:pt x="0" y="256"/>
                  </a:lnTo>
                  <a:lnTo>
                    <a:pt x="8" y="248"/>
                  </a:lnTo>
                  <a:lnTo>
                    <a:pt x="16" y="176"/>
                  </a:lnTo>
                  <a:lnTo>
                    <a:pt x="32" y="168"/>
                  </a:lnTo>
                  <a:lnTo>
                    <a:pt x="48" y="192"/>
                  </a:lnTo>
                  <a:lnTo>
                    <a:pt x="64" y="184"/>
                  </a:lnTo>
                  <a:lnTo>
                    <a:pt x="80" y="184"/>
                  </a:lnTo>
                  <a:lnTo>
                    <a:pt x="72" y="144"/>
                  </a:lnTo>
                  <a:lnTo>
                    <a:pt x="80" y="128"/>
                  </a:lnTo>
                  <a:lnTo>
                    <a:pt x="56" y="120"/>
                  </a:lnTo>
                  <a:lnTo>
                    <a:pt x="56" y="96"/>
                  </a:lnTo>
                  <a:lnTo>
                    <a:pt x="64" y="56"/>
                  </a:lnTo>
                  <a:lnTo>
                    <a:pt x="80" y="48"/>
                  </a:lnTo>
                  <a:lnTo>
                    <a:pt x="120" y="56"/>
                  </a:lnTo>
                  <a:lnTo>
                    <a:pt x="152" y="40"/>
                  </a:lnTo>
                  <a:lnTo>
                    <a:pt x="176" y="0"/>
                  </a:lnTo>
                  <a:lnTo>
                    <a:pt x="208" y="8"/>
                  </a:lnTo>
                  <a:lnTo>
                    <a:pt x="272" y="32"/>
                  </a:lnTo>
                  <a:lnTo>
                    <a:pt x="288" y="16"/>
                  </a:lnTo>
                  <a:lnTo>
                    <a:pt x="336" y="24"/>
                  </a:lnTo>
                  <a:lnTo>
                    <a:pt x="344" y="56"/>
                  </a:lnTo>
                  <a:lnTo>
                    <a:pt x="408" y="72"/>
                  </a:lnTo>
                  <a:lnTo>
                    <a:pt x="432" y="56"/>
                  </a:lnTo>
                  <a:lnTo>
                    <a:pt x="504" y="56"/>
                  </a:lnTo>
                  <a:lnTo>
                    <a:pt x="528" y="40"/>
                  </a:lnTo>
                  <a:lnTo>
                    <a:pt x="640" y="32"/>
                  </a:lnTo>
                  <a:lnTo>
                    <a:pt x="664" y="56"/>
                  </a:lnTo>
                  <a:lnTo>
                    <a:pt x="696" y="64"/>
                  </a:lnTo>
                  <a:lnTo>
                    <a:pt x="712" y="72"/>
                  </a:lnTo>
                  <a:lnTo>
                    <a:pt x="720" y="88"/>
                  </a:lnTo>
                  <a:lnTo>
                    <a:pt x="704" y="96"/>
                  </a:lnTo>
                  <a:lnTo>
                    <a:pt x="728" y="104"/>
                  </a:lnTo>
                  <a:lnTo>
                    <a:pt x="728" y="136"/>
                  </a:lnTo>
                  <a:lnTo>
                    <a:pt x="704" y="168"/>
                  </a:lnTo>
                  <a:lnTo>
                    <a:pt x="712" y="184"/>
                  </a:lnTo>
                  <a:lnTo>
                    <a:pt x="704" y="232"/>
                  </a:lnTo>
                  <a:lnTo>
                    <a:pt x="696" y="248"/>
                  </a:lnTo>
                  <a:lnTo>
                    <a:pt x="712" y="296"/>
                  </a:lnTo>
                  <a:lnTo>
                    <a:pt x="736" y="320"/>
                  </a:lnTo>
                  <a:lnTo>
                    <a:pt x="784" y="320"/>
                  </a:lnTo>
                  <a:lnTo>
                    <a:pt x="832" y="368"/>
                  </a:lnTo>
                  <a:lnTo>
                    <a:pt x="864" y="376"/>
                  </a:lnTo>
                  <a:lnTo>
                    <a:pt x="936" y="416"/>
                  </a:lnTo>
                  <a:lnTo>
                    <a:pt x="968" y="400"/>
                  </a:lnTo>
                  <a:lnTo>
                    <a:pt x="992" y="424"/>
                  </a:lnTo>
                  <a:lnTo>
                    <a:pt x="1016" y="448"/>
                  </a:lnTo>
                  <a:lnTo>
                    <a:pt x="1008" y="480"/>
                  </a:lnTo>
                  <a:lnTo>
                    <a:pt x="1040" y="480"/>
                  </a:lnTo>
                  <a:lnTo>
                    <a:pt x="1040" y="496"/>
                  </a:lnTo>
                  <a:lnTo>
                    <a:pt x="1064" y="496"/>
                  </a:lnTo>
                  <a:lnTo>
                    <a:pt x="1056" y="472"/>
                  </a:lnTo>
                  <a:lnTo>
                    <a:pt x="1072" y="472"/>
                  </a:lnTo>
                  <a:lnTo>
                    <a:pt x="1080" y="480"/>
                  </a:lnTo>
                  <a:lnTo>
                    <a:pt x="1096" y="480"/>
                  </a:lnTo>
                  <a:lnTo>
                    <a:pt x="1096" y="464"/>
                  </a:lnTo>
                  <a:lnTo>
                    <a:pt x="1120" y="464"/>
                  </a:lnTo>
                  <a:lnTo>
                    <a:pt x="1136" y="440"/>
                  </a:lnTo>
                  <a:lnTo>
                    <a:pt x="1152" y="432"/>
                  </a:lnTo>
                  <a:lnTo>
                    <a:pt x="1176" y="456"/>
                  </a:lnTo>
                  <a:lnTo>
                    <a:pt x="1176" y="480"/>
                  </a:lnTo>
                  <a:lnTo>
                    <a:pt x="1208" y="536"/>
                  </a:lnTo>
                  <a:lnTo>
                    <a:pt x="1192" y="544"/>
                  </a:lnTo>
                  <a:lnTo>
                    <a:pt x="1208" y="576"/>
                  </a:lnTo>
                  <a:lnTo>
                    <a:pt x="1208" y="608"/>
                  </a:lnTo>
                  <a:lnTo>
                    <a:pt x="1200" y="71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0" name="Freeform 36"/>
            <p:cNvSpPr>
              <a:spLocks/>
            </p:cNvSpPr>
            <p:nvPr/>
          </p:nvSpPr>
          <p:spPr bwMode="invGray">
            <a:xfrm>
              <a:off x="6972300" y="283151"/>
              <a:ext cx="2205461" cy="1767471"/>
            </a:xfrm>
            <a:custGeom>
              <a:avLst/>
              <a:gdLst>
                <a:gd name="T0" fmla="*/ 2147483646 w 1273"/>
                <a:gd name="T1" fmla="*/ 2147483646 h 1033"/>
                <a:gd name="T2" fmla="*/ 2147483646 w 1273"/>
                <a:gd name="T3" fmla="*/ 2147483646 h 1033"/>
                <a:gd name="T4" fmla="*/ 2147483646 w 1273"/>
                <a:gd name="T5" fmla="*/ 2147483646 h 1033"/>
                <a:gd name="T6" fmla="*/ 2147483646 w 1273"/>
                <a:gd name="T7" fmla="*/ 2147483646 h 1033"/>
                <a:gd name="T8" fmla="*/ 2147483646 w 1273"/>
                <a:gd name="T9" fmla="*/ 2147483646 h 1033"/>
                <a:gd name="T10" fmla="*/ 2147483646 w 1273"/>
                <a:gd name="T11" fmla="*/ 2147483646 h 1033"/>
                <a:gd name="T12" fmla="*/ 2147483646 w 1273"/>
                <a:gd name="T13" fmla="*/ 2147483646 h 1033"/>
                <a:gd name="T14" fmla="*/ 2147483646 w 1273"/>
                <a:gd name="T15" fmla="*/ 2147483646 h 1033"/>
                <a:gd name="T16" fmla="*/ 2147483646 w 1273"/>
                <a:gd name="T17" fmla="*/ 2147483646 h 1033"/>
                <a:gd name="T18" fmla="*/ 2147483646 w 1273"/>
                <a:gd name="T19" fmla="*/ 2147483646 h 1033"/>
                <a:gd name="T20" fmla="*/ 2147483646 w 1273"/>
                <a:gd name="T21" fmla="*/ 2147483646 h 1033"/>
                <a:gd name="T22" fmla="*/ 2147483646 w 1273"/>
                <a:gd name="T23" fmla="*/ 2147483646 h 1033"/>
                <a:gd name="T24" fmla="*/ 2147483646 w 1273"/>
                <a:gd name="T25" fmla="*/ 2147483646 h 1033"/>
                <a:gd name="T26" fmla="*/ 2147483646 w 1273"/>
                <a:gd name="T27" fmla="*/ 2147483646 h 1033"/>
                <a:gd name="T28" fmla="*/ 2147483646 w 1273"/>
                <a:gd name="T29" fmla="*/ 2147483646 h 1033"/>
                <a:gd name="T30" fmla="*/ 2147483646 w 1273"/>
                <a:gd name="T31" fmla="*/ 2147483646 h 1033"/>
                <a:gd name="T32" fmla="*/ 2147483646 w 1273"/>
                <a:gd name="T33" fmla="*/ 2147483646 h 1033"/>
                <a:gd name="T34" fmla="*/ 2147483646 w 1273"/>
                <a:gd name="T35" fmla="*/ 2147483646 h 1033"/>
                <a:gd name="T36" fmla="*/ 2147483646 w 1273"/>
                <a:gd name="T37" fmla="*/ 2147483646 h 1033"/>
                <a:gd name="T38" fmla="*/ 2147483646 w 1273"/>
                <a:gd name="T39" fmla="*/ 2147483646 h 1033"/>
                <a:gd name="T40" fmla="*/ 2147483646 w 1273"/>
                <a:gd name="T41" fmla="*/ 2147483646 h 1033"/>
                <a:gd name="T42" fmla="*/ 2147483646 w 1273"/>
                <a:gd name="T43" fmla="*/ 2147483646 h 1033"/>
                <a:gd name="T44" fmla="*/ 2147483646 w 1273"/>
                <a:gd name="T45" fmla="*/ 2147483646 h 1033"/>
                <a:gd name="T46" fmla="*/ 2147483646 w 1273"/>
                <a:gd name="T47" fmla="*/ 2147483646 h 1033"/>
                <a:gd name="T48" fmla="*/ 2147483646 w 1273"/>
                <a:gd name="T49" fmla="*/ 2147483646 h 1033"/>
                <a:gd name="T50" fmla="*/ 0 w 1273"/>
                <a:gd name="T51" fmla="*/ 2147483646 h 1033"/>
                <a:gd name="T52" fmla="*/ 2147483646 w 1273"/>
                <a:gd name="T53" fmla="*/ 2147483646 h 1033"/>
                <a:gd name="T54" fmla="*/ 2147483646 w 1273"/>
                <a:gd name="T55" fmla="*/ 2147483646 h 1033"/>
                <a:gd name="T56" fmla="*/ 2147483646 w 1273"/>
                <a:gd name="T57" fmla="*/ 2147483646 h 1033"/>
                <a:gd name="T58" fmla="*/ 0 w 1273"/>
                <a:gd name="T59" fmla="*/ 2147483646 h 1033"/>
                <a:gd name="T60" fmla="*/ 2147483646 w 1273"/>
                <a:gd name="T61" fmla="*/ 2147483646 h 1033"/>
                <a:gd name="T62" fmla="*/ 2147483646 w 1273"/>
                <a:gd name="T63" fmla="*/ 2147483646 h 1033"/>
                <a:gd name="T64" fmla="*/ 2147483646 w 1273"/>
                <a:gd name="T65" fmla="*/ 2147483646 h 1033"/>
                <a:gd name="T66" fmla="*/ 2147483646 w 1273"/>
                <a:gd name="T67" fmla="*/ 2147483646 h 1033"/>
                <a:gd name="T68" fmla="*/ 2147483646 w 1273"/>
                <a:gd name="T69" fmla="*/ 2147483646 h 1033"/>
                <a:gd name="T70" fmla="*/ 2147483646 w 1273"/>
                <a:gd name="T71" fmla="*/ 2147483646 h 1033"/>
                <a:gd name="T72" fmla="*/ 2147483646 w 1273"/>
                <a:gd name="T73" fmla="*/ 2147483646 h 1033"/>
                <a:gd name="T74" fmla="*/ 2147483646 w 1273"/>
                <a:gd name="T75" fmla="*/ 2147483646 h 1033"/>
                <a:gd name="T76" fmla="*/ 2147483646 w 1273"/>
                <a:gd name="T77" fmla="*/ 2147483646 h 1033"/>
                <a:gd name="T78" fmla="*/ 2147483646 w 1273"/>
                <a:gd name="T79" fmla="*/ 2147483646 h 1033"/>
                <a:gd name="T80" fmla="*/ 2147483646 w 1273"/>
                <a:gd name="T81" fmla="*/ 2147483646 h 1033"/>
                <a:gd name="T82" fmla="*/ 2147483646 w 1273"/>
                <a:gd name="T83" fmla="*/ 2147483646 h 1033"/>
                <a:gd name="T84" fmla="*/ 2147483646 w 1273"/>
                <a:gd name="T85" fmla="*/ 2147483646 h 1033"/>
                <a:gd name="T86" fmla="*/ 2147483646 w 1273"/>
                <a:gd name="T87" fmla="*/ 2147483646 h 1033"/>
                <a:gd name="T88" fmla="*/ 2147483646 w 1273"/>
                <a:gd name="T89" fmla="*/ 0 h 1033"/>
                <a:gd name="T90" fmla="*/ 2147483646 w 1273"/>
                <a:gd name="T91" fmla="*/ 2147483646 h 1033"/>
                <a:gd name="T92" fmla="*/ 2147483646 w 1273"/>
                <a:gd name="T93" fmla="*/ 2147483646 h 1033"/>
                <a:gd name="T94" fmla="*/ 2147483646 w 1273"/>
                <a:gd name="T95" fmla="*/ 2147483646 h 1033"/>
                <a:gd name="T96" fmla="*/ 2147483646 w 1273"/>
                <a:gd name="T97" fmla="*/ 2147483646 h 1033"/>
                <a:gd name="T98" fmla="*/ 2147483646 w 1273"/>
                <a:gd name="T99" fmla="*/ 2147483646 h 1033"/>
                <a:gd name="T100" fmla="*/ 2147483646 w 1273"/>
                <a:gd name="T101" fmla="*/ 2147483646 h 1033"/>
                <a:gd name="T102" fmla="*/ 2147483646 w 1273"/>
                <a:gd name="T103" fmla="*/ 2147483646 h 1033"/>
                <a:gd name="T104" fmla="*/ 2147483646 w 1273"/>
                <a:gd name="T105" fmla="*/ 2147483646 h 1033"/>
                <a:gd name="T106" fmla="*/ 2147483646 w 1273"/>
                <a:gd name="T107" fmla="*/ 2147483646 h 1033"/>
                <a:gd name="T108" fmla="*/ 2147483646 w 1273"/>
                <a:gd name="T109" fmla="*/ 2147483646 h 103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273" h="1033">
                  <a:moveTo>
                    <a:pt x="1272" y="568"/>
                  </a:moveTo>
                  <a:lnTo>
                    <a:pt x="1256" y="576"/>
                  </a:lnTo>
                  <a:lnTo>
                    <a:pt x="1256" y="600"/>
                  </a:lnTo>
                  <a:lnTo>
                    <a:pt x="1240" y="632"/>
                  </a:lnTo>
                  <a:lnTo>
                    <a:pt x="1208" y="632"/>
                  </a:lnTo>
                  <a:lnTo>
                    <a:pt x="1176" y="632"/>
                  </a:lnTo>
                  <a:lnTo>
                    <a:pt x="1176" y="648"/>
                  </a:lnTo>
                  <a:lnTo>
                    <a:pt x="1152" y="664"/>
                  </a:lnTo>
                  <a:lnTo>
                    <a:pt x="1112" y="680"/>
                  </a:lnTo>
                  <a:lnTo>
                    <a:pt x="1080" y="720"/>
                  </a:lnTo>
                  <a:lnTo>
                    <a:pt x="1064" y="712"/>
                  </a:lnTo>
                  <a:lnTo>
                    <a:pt x="1048" y="728"/>
                  </a:lnTo>
                  <a:lnTo>
                    <a:pt x="1040" y="816"/>
                  </a:lnTo>
                  <a:lnTo>
                    <a:pt x="936" y="824"/>
                  </a:lnTo>
                  <a:lnTo>
                    <a:pt x="888" y="840"/>
                  </a:lnTo>
                  <a:lnTo>
                    <a:pt x="880" y="880"/>
                  </a:lnTo>
                  <a:lnTo>
                    <a:pt x="920" y="928"/>
                  </a:lnTo>
                  <a:lnTo>
                    <a:pt x="920" y="944"/>
                  </a:lnTo>
                  <a:lnTo>
                    <a:pt x="888" y="968"/>
                  </a:lnTo>
                  <a:lnTo>
                    <a:pt x="888" y="992"/>
                  </a:lnTo>
                  <a:lnTo>
                    <a:pt x="896" y="1000"/>
                  </a:lnTo>
                  <a:lnTo>
                    <a:pt x="896" y="1032"/>
                  </a:lnTo>
                  <a:lnTo>
                    <a:pt x="840" y="1008"/>
                  </a:lnTo>
                  <a:lnTo>
                    <a:pt x="840" y="1016"/>
                  </a:lnTo>
                  <a:lnTo>
                    <a:pt x="816" y="1016"/>
                  </a:lnTo>
                  <a:lnTo>
                    <a:pt x="808" y="1000"/>
                  </a:lnTo>
                  <a:lnTo>
                    <a:pt x="760" y="976"/>
                  </a:lnTo>
                  <a:lnTo>
                    <a:pt x="736" y="960"/>
                  </a:lnTo>
                  <a:lnTo>
                    <a:pt x="624" y="968"/>
                  </a:lnTo>
                  <a:lnTo>
                    <a:pt x="600" y="984"/>
                  </a:lnTo>
                  <a:lnTo>
                    <a:pt x="528" y="984"/>
                  </a:lnTo>
                  <a:lnTo>
                    <a:pt x="512" y="992"/>
                  </a:lnTo>
                  <a:lnTo>
                    <a:pt x="440" y="984"/>
                  </a:lnTo>
                  <a:lnTo>
                    <a:pt x="432" y="952"/>
                  </a:lnTo>
                  <a:lnTo>
                    <a:pt x="384" y="944"/>
                  </a:lnTo>
                  <a:lnTo>
                    <a:pt x="368" y="960"/>
                  </a:lnTo>
                  <a:lnTo>
                    <a:pt x="296" y="928"/>
                  </a:lnTo>
                  <a:lnTo>
                    <a:pt x="272" y="928"/>
                  </a:lnTo>
                  <a:lnTo>
                    <a:pt x="248" y="968"/>
                  </a:lnTo>
                  <a:lnTo>
                    <a:pt x="216" y="984"/>
                  </a:lnTo>
                  <a:lnTo>
                    <a:pt x="176" y="976"/>
                  </a:lnTo>
                  <a:lnTo>
                    <a:pt x="152" y="944"/>
                  </a:lnTo>
                  <a:lnTo>
                    <a:pt x="152" y="872"/>
                  </a:lnTo>
                  <a:lnTo>
                    <a:pt x="104" y="864"/>
                  </a:lnTo>
                  <a:lnTo>
                    <a:pt x="72" y="816"/>
                  </a:lnTo>
                  <a:lnTo>
                    <a:pt x="56" y="800"/>
                  </a:lnTo>
                  <a:lnTo>
                    <a:pt x="48" y="784"/>
                  </a:lnTo>
                  <a:lnTo>
                    <a:pt x="64" y="776"/>
                  </a:lnTo>
                  <a:lnTo>
                    <a:pt x="64" y="752"/>
                  </a:lnTo>
                  <a:lnTo>
                    <a:pt x="40" y="712"/>
                  </a:lnTo>
                  <a:lnTo>
                    <a:pt x="16" y="704"/>
                  </a:lnTo>
                  <a:lnTo>
                    <a:pt x="0" y="688"/>
                  </a:lnTo>
                  <a:lnTo>
                    <a:pt x="16" y="680"/>
                  </a:lnTo>
                  <a:lnTo>
                    <a:pt x="32" y="688"/>
                  </a:lnTo>
                  <a:lnTo>
                    <a:pt x="40" y="672"/>
                  </a:lnTo>
                  <a:lnTo>
                    <a:pt x="32" y="616"/>
                  </a:lnTo>
                  <a:lnTo>
                    <a:pt x="48" y="592"/>
                  </a:lnTo>
                  <a:lnTo>
                    <a:pt x="24" y="568"/>
                  </a:lnTo>
                  <a:lnTo>
                    <a:pt x="0" y="568"/>
                  </a:lnTo>
                  <a:lnTo>
                    <a:pt x="0" y="520"/>
                  </a:lnTo>
                  <a:lnTo>
                    <a:pt x="48" y="464"/>
                  </a:lnTo>
                  <a:lnTo>
                    <a:pt x="88" y="464"/>
                  </a:lnTo>
                  <a:lnTo>
                    <a:pt x="112" y="448"/>
                  </a:lnTo>
                  <a:lnTo>
                    <a:pt x="136" y="456"/>
                  </a:lnTo>
                  <a:lnTo>
                    <a:pt x="144" y="448"/>
                  </a:lnTo>
                  <a:lnTo>
                    <a:pt x="152" y="480"/>
                  </a:lnTo>
                  <a:lnTo>
                    <a:pt x="168" y="472"/>
                  </a:lnTo>
                  <a:lnTo>
                    <a:pt x="200" y="480"/>
                  </a:lnTo>
                  <a:lnTo>
                    <a:pt x="208" y="456"/>
                  </a:lnTo>
                  <a:lnTo>
                    <a:pt x="304" y="456"/>
                  </a:lnTo>
                  <a:lnTo>
                    <a:pt x="320" y="432"/>
                  </a:lnTo>
                  <a:lnTo>
                    <a:pt x="416" y="424"/>
                  </a:lnTo>
                  <a:lnTo>
                    <a:pt x="424" y="408"/>
                  </a:lnTo>
                  <a:lnTo>
                    <a:pt x="424" y="376"/>
                  </a:lnTo>
                  <a:lnTo>
                    <a:pt x="464" y="352"/>
                  </a:lnTo>
                  <a:lnTo>
                    <a:pt x="472" y="232"/>
                  </a:lnTo>
                  <a:lnTo>
                    <a:pt x="456" y="224"/>
                  </a:lnTo>
                  <a:lnTo>
                    <a:pt x="456" y="200"/>
                  </a:lnTo>
                  <a:lnTo>
                    <a:pt x="576" y="208"/>
                  </a:lnTo>
                  <a:lnTo>
                    <a:pt x="592" y="224"/>
                  </a:lnTo>
                  <a:lnTo>
                    <a:pt x="608" y="176"/>
                  </a:lnTo>
                  <a:lnTo>
                    <a:pt x="664" y="96"/>
                  </a:lnTo>
                  <a:lnTo>
                    <a:pt x="744" y="136"/>
                  </a:lnTo>
                  <a:lnTo>
                    <a:pt x="784" y="128"/>
                  </a:lnTo>
                  <a:lnTo>
                    <a:pt x="792" y="104"/>
                  </a:lnTo>
                  <a:lnTo>
                    <a:pt x="784" y="80"/>
                  </a:lnTo>
                  <a:lnTo>
                    <a:pt x="816" y="48"/>
                  </a:lnTo>
                  <a:lnTo>
                    <a:pt x="840" y="40"/>
                  </a:lnTo>
                  <a:lnTo>
                    <a:pt x="872" y="24"/>
                  </a:lnTo>
                  <a:lnTo>
                    <a:pt x="880" y="0"/>
                  </a:lnTo>
                  <a:lnTo>
                    <a:pt x="928" y="8"/>
                  </a:lnTo>
                  <a:lnTo>
                    <a:pt x="928" y="16"/>
                  </a:lnTo>
                  <a:lnTo>
                    <a:pt x="912" y="32"/>
                  </a:lnTo>
                  <a:lnTo>
                    <a:pt x="928" y="48"/>
                  </a:lnTo>
                  <a:lnTo>
                    <a:pt x="936" y="72"/>
                  </a:lnTo>
                  <a:lnTo>
                    <a:pt x="960" y="112"/>
                  </a:lnTo>
                  <a:lnTo>
                    <a:pt x="984" y="120"/>
                  </a:lnTo>
                  <a:lnTo>
                    <a:pt x="1024" y="144"/>
                  </a:lnTo>
                  <a:lnTo>
                    <a:pt x="1024" y="200"/>
                  </a:lnTo>
                  <a:lnTo>
                    <a:pt x="1040" y="248"/>
                  </a:lnTo>
                  <a:lnTo>
                    <a:pt x="1008" y="304"/>
                  </a:lnTo>
                  <a:lnTo>
                    <a:pt x="1016" y="336"/>
                  </a:lnTo>
                  <a:lnTo>
                    <a:pt x="1048" y="360"/>
                  </a:lnTo>
                  <a:lnTo>
                    <a:pt x="1112" y="368"/>
                  </a:lnTo>
                  <a:lnTo>
                    <a:pt x="1160" y="392"/>
                  </a:lnTo>
                  <a:lnTo>
                    <a:pt x="1208" y="440"/>
                  </a:lnTo>
                  <a:lnTo>
                    <a:pt x="1232" y="440"/>
                  </a:lnTo>
                  <a:lnTo>
                    <a:pt x="1232" y="480"/>
                  </a:lnTo>
                  <a:lnTo>
                    <a:pt x="1248" y="520"/>
                  </a:lnTo>
                  <a:lnTo>
                    <a:pt x="1272" y="5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1" name="Freeform 15"/>
            <p:cNvSpPr>
              <a:spLocks/>
            </p:cNvSpPr>
            <p:nvPr/>
          </p:nvSpPr>
          <p:spPr bwMode="gray">
            <a:xfrm>
              <a:off x="11071933" y="2333252"/>
              <a:ext cx="623516" cy="548609"/>
            </a:xfrm>
            <a:custGeom>
              <a:avLst/>
              <a:gdLst>
                <a:gd name="T0" fmla="*/ 2147483646 w 361"/>
                <a:gd name="T1" fmla="*/ 0 h 321"/>
                <a:gd name="T2" fmla="*/ 2147483646 w 361"/>
                <a:gd name="T3" fmla="*/ 0 h 321"/>
                <a:gd name="T4" fmla="*/ 2147483646 w 361"/>
                <a:gd name="T5" fmla="*/ 2147483646 h 321"/>
                <a:gd name="T6" fmla="*/ 2147483646 w 361"/>
                <a:gd name="T7" fmla="*/ 2147483646 h 321"/>
                <a:gd name="T8" fmla="*/ 2147483646 w 361"/>
                <a:gd name="T9" fmla="*/ 2147483646 h 321"/>
                <a:gd name="T10" fmla="*/ 2147483646 w 361"/>
                <a:gd name="T11" fmla="*/ 2147483646 h 321"/>
                <a:gd name="T12" fmla="*/ 2147483646 w 361"/>
                <a:gd name="T13" fmla="*/ 2147483646 h 321"/>
                <a:gd name="T14" fmla="*/ 2147483646 w 361"/>
                <a:gd name="T15" fmla="*/ 2147483646 h 321"/>
                <a:gd name="T16" fmla="*/ 2147483646 w 361"/>
                <a:gd name="T17" fmla="*/ 2147483646 h 321"/>
                <a:gd name="T18" fmla="*/ 2147483646 w 361"/>
                <a:gd name="T19" fmla="*/ 2147483646 h 321"/>
                <a:gd name="T20" fmla="*/ 2147483646 w 361"/>
                <a:gd name="T21" fmla="*/ 2147483646 h 321"/>
                <a:gd name="T22" fmla="*/ 0 w 361"/>
                <a:gd name="T23" fmla="*/ 2147483646 h 321"/>
                <a:gd name="T24" fmla="*/ 2147483646 w 361"/>
                <a:gd name="T25" fmla="*/ 2147483646 h 321"/>
                <a:gd name="T26" fmla="*/ 2147483646 w 361"/>
                <a:gd name="T27" fmla="*/ 2147483646 h 321"/>
                <a:gd name="T28" fmla="*/ 2147483646 w 361"/>
                <a:gd name="T29" fmla="*/ 2147483646 h 321"/>
                <a:gd name="T30" fmla="*/ 2147483646 w 361"/>
                <a:gd name="T31" fmla="*/ 2147483646 h 321"/>
                <a:gd name="T32" fmla="*/ 2147483646 w 361"/>
                <a:gd name="T33" fmla="*/ 2147483646 h 321"/>
                <a:gd name="T34" fmla="*/ 2147483646 w 361"/>
                <a:gd name="T35" fmla="*/ 2147483646 h 321"/>
                <a:gd name="T36" fmla="*/ 2147483646 w 361"/>
                <a:gd name="T37" fmla="*/ 2147483646 h 321"/>
                <a:gd name="T38" fmla="*/ 2147483646 w 361"/>
                <a:gd name="T39" fmla="*/ 2147483646 h 321"/>
                <a:gd name="T40" fmla="*/ 2147483646 w 361"/>
                <a:gd name="T41" fmla="*/ 2147483646 h 321"/>
                <a:gd name="T42" fmla="*/ 2147483646 w 361"/>
                <a:gd name="T43" fmla="*/ 2147483646 h 321"/>
                <a:gd name="T44" fmla="*/ 2147483646 w 361"/>
                <a:gd name="T45" fmla="*/ 2147483646 h 321"/>
                <a:gd name="T46" fmla="*/ 2147483646 w 361"/>
                <a:gd name="T47" fmla="*/ 2147483646 h 321"/>
                <a:gd name="T48" fmla="*/ 2147483646 w 361"/>
                <a:gd name="T49" fmla="*/ 2147483646 h 321"/>
                <a:gd name="T50" fmla="*/ 2147483646 w 361"/>
                <a:gd name="T51" fmla="*/ 2147483646 h 321"/>
                <a:gd name="T52" fmla="*/ 2147483646 w 361"/>
                <a:gd name="T53" fmla="*/ 2147483646 h 321"/>
                <a:gd name="T54" fmla="*/ 2147483646 w 361"/>
                <a:gd name="T55" fmla="*/ 2147483646 h 321"/>
                <a:gd name="T56" fmla="*/ 2147483646 w 361"/>
                <a:gd name="T57" fmla="*/ 2147483646 h 321"/>
                <a:gd name="T58" fmla="*/ 2147483646 w 361"/>
                <a:gd name="T59" fmla="*/ 2147483646 h 321"/>
                <a:gd name="T60" fmla="*/ 2147483646 w 361"/>
                <a:gd name="T61" fmla="*/ 2147483646 h 321"/>
                <a:gd name="T62" fmla="*/ 2147483646 w 361"/>
                <a:gd name="T63" fmla="*/ 2147483646 h 321"/>
                <a:gd name="T64" fmla="*/ 2147483646 w 361"/>
                <a:gd name="T65" fmla="*/ 2147483646 h 321"/>
                <a:gd name="T66" fmla="*/ 2147483646 w 361"/>
                <a:gd name="T67" fmla="*/ 2147483646 h 321"/>
                <a:gd name="T68" fmla="*/ 2147483646 w 361"/>
                <a:gd name="T69" fmla="*/ 2147483646 h 321"/>
                <a:gd name="T70" fmla="*/ 2147483646 w 361"/>
                <a:gd name="T71" fmla="*/ 2147483646 h 321"/>
                <a:gd name="T72" fmla="*/ 2147483646 w 361"/>
                <a:gd name="T73" fmla="*/ 2147483646 h 321"/>
                <a:gd name="T74" fmla="*/ 2147483646 w 361"/>
                <a:gd name="T75" fmla="*/ 2147483646 h 321"/>
                <a:gd name="T76" fmla="*/ 2147483646 w 361"/>
                <a:gd name="T77" fmla="*/ 2147483646 h 321"/>
                <a:gd name="T78" fmla="*/ 2147483646 w 361"/>
                <a:gd name="T79" fmla="*/ 2147483646 h 321"/>
                <a:gd name="T80" fmla="*/ 2147483646 w 361"/>
                <a:gd name="T81" fmla="*/ 2147483646 h 321"/>
                <a:gd name="T82" fmla="*/ 2147483646 w 361"/>
                <a:gd name="T83" fmla="*/ 2147483646 h 321"/>
                <a:gd name="T84" fmla="*/ 2147483646 w 361"/>
                <a:gd name="T85" fmla="*/ 2147483646 h 321"/>
                <a:gd name="T86" fmla="*/ 2147483646 w 361"/>
                <a:gd name="T87" fmla="*/ 2147483646 h 321"/>
                <a:gd name="T88" fmla="*/ 2147483646 w 361"/>
                <a:gd name="T89" fmla="*/ 2147483646 h 321"/>
                <a:gd name="T90" fmla="*/ 2147483646 w 361"/>
                <a:gd name="T91" fmla="*/ 2147483646 h 321"/>
                <a:gd name="T92" fmla="*/ 2147483646 w 361"/>
                <a:gd name="T93" fmla="*/ 2147483646 h 321"/>
                <a:gd name="T94" fmla="*/ 2147483646 w 361"/>
                <a:gd name="T95" fmla="*/ 2147483646 h 321"/>
                <a:gd name="T96" fmla="*/ 2147483646 w 361"/>
                <a:gd name="T97" fmla="*/ 2147483646 h 321"/>
                <a:gd name="T98" fmla="*/ 2147483646 w 361"/>
                <a:gd name="T99" fmla="*/ 0 h 3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61" h="321">
                  <a:moveTo>
                    <a:pt x="168" y="0"/>
                  </a:moveTo>
                  <a:lnTo>
                    <a:pt x="152" y="0"/>
                  </a:lnTo>
                  <a:lnTo>
                    <a:pt x="120" y="48"/>
                  </a:lnTo>
                  <a:lnTo>
                    <a:pt x="96" y="56"/>
                  </a:lnTo>
                  <a:lnTo>
                    <a:pt x="96" y="40"/>
                  </a:lnTo>
                  <a:lnTo>
                    <a:pt x="80" y="40"/>
                  </a:lnTo>
                  <a:lnTo>
                    <a:pt x="64" y="56"/>
                  </a:lnTo>
                  <a:lnTo>
                    <a:pt x="32" y="40"/>
                  </a:lnTo>
                  <a:lnTo>
                    <a:pt x="24" y="32"/>
                  </a:lnTo>
                  <a:lnTo>
                    <a:pt x="8" y="24"/>
                  </a:lnTo>
                  <a:lnTo>
                    <a:pt x="8" y="40"/>
                  </a:lnTo>
                  <a:lnTo>
                    <a:pt x="0" y="48"/>
                  </a:lnTo>
                  <a:lnTo>
                    <a:pt x="32" y="56"/>
                  </a:lnTo>
                  <a:lnTo>
                    <a:pt x="40" y="80"/>
                  </a:lnTo>
                  <a:lnTo>
                    <a:pt x="56" y="80"/>
                  </a:lnTo>
                  <a:lnTo>
                    <a:pt x="80" y="112"/>
                  </a:lnTo>
                  <a:lnTo>
                    <a:pt x="104" y="104"/>
                  </a:lnTo>
                  <a:lnTo>
                    <a:pt x="104" y="144"/>
                  </a:lnTo>
                  <a:lnTo>
                    <a:pt x="136" y="184"/>
                  </a:lnTo>
                  <a:lnTo>
                    <a:pt x="152" y="184"/>
                  </a:lnTo>
                  <a:lnTo>
                    <a:pt x="160" y="168"/>
                  </a:lnTo>
                  <a:lnTo>
                    <a:pt x="184" y="192"/>
                  </a:lnTo>
                  <a:lnTo>
                    <a:pt x="168" y="208"/>
                  </a:lnTo>
                  <a:lnTo>
                    <a:pt x="160" y="200"/>
                  </a:lnTo>
                  <a:lnTo>
                    <a:pt x="144" y="192"/>
                  </a:lnTo>
                  <a:lnTo>
                    <a:pt x="144" y="224"/>
                  </a:lnTo>
                  <a:lnTo>
                    <a:pt x="136" y="240"/>
                  </a:lnTo>
                  <a:lnTo>
                    <a:pt x="160" y="272"/>
                  </a:lnTo>
                  <a:lnTo>
                    <a:pt x="160" y="296"/>
                  </a:lnTo>
                  <a:lnTo>
                    <a:pt x="200" y="296"/>
                  </a:lnTo>
                  <a:lnTo>
                    <a:pt x="216" y="312"/>
                  </a:lnTo>
                  <a:lnTo>
                    <a:pt x="240" y="304"/>
                  </a:lnTo>
                  <a:lnTo>
                    <a:pt x="272" y="320"/>
                  </a:lnTo>
                  <a:lnTo>
                    <a:pt x="296" y="296"/>
                  </a:lnTo>
                  <a:lnTo>
                    <a:pt x="320" y="256"/>
                  </a:lnTo>
                  <a:lnTo>
                    <a:pt x="288" y="240"/>
                  </a:lnTo>
                  <a:lnTo>
                    <a:pt x="320" y="232"/>
                  </a:lnTo>
                  <a:lnTo>
                    <a:pt x="328" y="240"/>
                  </a:lnTo>
                  <a:lnTo>
                    <a:pt x="360" y="232"/>
                  </a:lnTo>
                  <a:lnTo>
                    <a:pt x="360" y="224"/>
                  </a:lnTo>
                  <a:lnTo>
                    <a:pt x="320" y="200"/>
                  </a:lnTo>
                  <a:lnTo>
                    <a:pt x="320" y="184"/>
                  </a:lnTo>
                  <a:lnTo>
                    <a:pt x="304" y="176"/>
                  </a:lnTo>
                  <a:lnTo>
                    <a:pt x="288" y="168"/>
                  </a:lnTo>
                  <a:lnTo>
                    <a:pt x="272" y="128"/>
                  </a:lnTo>
                  <a:lnTo>
                    <a:pt x="232" y="64"/>
                  </a:lnTo>
                  <a:lnTo>
                    <a:pt x="232" y="40"/>
                  </a:lnTo>
                  <a:lnTo>
                    <a:pt x="192" y="32"/>
                  </a:lnTo>
                  <a:lnTo>
                    <a:pt x="176" y="24"/>
                  </a:lnTo>
                  <a:lnTo>
                    <a:pt x="168"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2" name="Freeform 17"/>
            <p:cNvSpPr>
              <a:spLocks/>
            </p:cNvSpPr>
            <p:nvPr/>
          </p:nvSpPr>
          <p:spPr bwMode="gray">
            <a:xfrm>
              <a:off x="11304669" y="2837026"/>
              <a:ext cx="415418" cy="508303"/>
            </a:xfrm>
            <a:custGeom>
              <a:avLst/>
              <a:gdLst>
                <a:gd name="T0" fmla="*/ 2147483646 w 241"/>
                <a:gd name="T1" fmla="*/ 2147483646 h 297"/>
                <a:gd name="T2" fmla="*/ 2147483646 w 241"/>
                <a:gd name="T3" fmla="*/ 0 h 297"/>
                <a:gd name="T4" fmla="*/ 2147483646 w 241"/>
                <a:gd name="T5" fmla="*/ 2147483646 h 297"/>
                <a:gd name="T6" fmla="*/ 2147483646 w 241"/>
                <a:gd name="T7" fmla="*/ 2147483646 h 297"/>
                <a:gd name="T8" fmla="*/ 2147483646 w 241"/>
                <a:gd name="T9" fmla="*/ 2147483646 h 297"/>
                <a:gd name="T10" fmla="*/ 2147483646 w 241"/>
                <a:gd name="T11" fmla="*/ 2147483646 h 297"/>
                <a:gd name="T12" fmla="*/ 2147483646 w 241"/>
                <a:gd name="T13" fmla="*/ 2147483646 h 297"/>
                <a:gd name="T14" fmla="*/ 2147483646 w 241"/>
                <a:gd name="T15" fmla="*/ 2147483646 h 297"/>
                <a:gd name="T16" fmla="*/ 2147483646 w 241"/>
                <a:gd name="T17" fmla="*/ 2147483646 h 297"/>
                <a:gd name="T18" fmla="*/ 2147483646 w 241"/>
                <a:gd name="T19" fmla="*/ 2147483646 h 297"/>
                <a:gd name="T20" fmla="*/ 2147483646 w 241"/>
                <a:gd name="T21" fmla="*/ 2147483646 h 297"/>
                <a:gd name="T22" fmla="*/ 2147483646 w 241"/>
                <a:gd name="T23" fmla="*/ 2147483646 h 297"/>
                <a:gd name="T24" fmla="*/ 2147483646 w 241"/>
                <a:gd name="T25" fmla="*/ 2147483646 h 297"/>
                <a:gd name="T26" fmla="*/ 2147483646 w 241"/>
                <a:gd name="T27" fmla="*/ 2147483646 h 297"/>
                <a:gd name="T28" fmla="*/ 2147483646 w 241"/>
                <a:gd name="T29" fmla="*/ 2147483646 h 297"/>
                <a:gd name="T30" fmla="*/ 2147483646 w 241"/>
                <a:gd name="T31" fmla="*/ 2147483646 h 297"/>
                <a:gd name="T32" fmla="*/ 0 w 241"/>
                <a:gd name="T33" fmla="*/ 2147483646 h 297"/>
                <a:gd name="T34" fmla="*/ 0 w 241"/>
                <a:gd name="T35" fmla="*/ 2147483646 h 297"/>
                <a:gd name="T36" fmla="*/ 2147483646 w 241"/>
                <a:gd name="T37" fmla="*/ 2147483646 h 297"/>
                <a:gd name="T38" fmla="*/ 2147483646 w 241"/>
                <a:gd name="T39" fmla="*/ 2147483646 h 297"/>
                <a:gd name="T40" fmla="*/ 2147483646 w 241"/>
                <a:gd name="T41" fmla="*/ 2147483646 h 297"/>
                <a:gd name="T42" fmla="*/ 2147483646 w 241"/>
                <a:gd name="T43" fmla="*/ 2147483646 h 297"/>
                <a:gd name="T44" fmla="*/ 2147483646 w 241"/>
                <a:gd name="T45" fmla="*/ 2147483646 h 297"/>
                <a:gd name="T46" fmla="*/ 2147483646 w 241"/>
                <a:gd name="T47" fmla="*/ 2147483646 h 297"/>
                <a:gd name="T48" fmla="*/ 2147483646 w 241"/>
                <a:gd name="T49" fmla="*/ 2147483646 h 297"/>
                <a:gd name="T50" fmla="*/ 2147483646 w 241"/>
                <a:gd name="T51" fmla="*/ 2147483646 h 297"/>
                <a:gd name="T52" fmla="*/ 2147483646 w 241"/>
                <a:gd name="T53" fmla="*/ 2147483646 h 297"/>
                <a:gd name="T54" fmla="*/ 2147483646 w 241"/>
                <a:gd name="T55" fmla="*/ 2147483646 h 297"/>
                <a:gd name="T56" fmla="*/ 2147483646 w 241"/>
                <a:gd name="T57" fmla="*/ 2147483646 h 297"/>
                <a:gd name="T58" fmla="*/ 2147483646 w 241"/>
                <a:gd name="T59" fmla="*/ 2147483646 h 297"/>
                <a:gd name="T60" fmla="*/ 2147483646 w 241"/>
                <a:gd name="T61" fmla="*/ 2147483646 h 297"/>
                <a:gd name="T62" fmla="*/ 2147483646 w 241"/>
                <a:gd name="T63" fmla="*/ 2147483646 h 297"/>
                <a:gd name="T64" fmla="*/ 2147483646 w 241"/>
                <a:gd name="T65" fmla="*/ 2147483646 h 297"/>
                <a:gd name="T66" fmla="*/ 2147483646 w 241"/>
                <a:gd name="T67" fmla="*/ 2147483646 h 297"/>
                <a:gd name="T68" fmla="*/ 2147483646 w 241"/>
                <a:gd name="T69" fmla="*/ 2147483646 h 297"/>
                <a:gd name="T70" fmla="*/ 2147483646 w 241"/>
                <a:gd name="T71" fmla="*/ 2147483646 h 297"/>
                <a:gd name="T72" fmla="*/ 2147483646 w 241"/>
                <a:gd name="T73" fmla="*/ 2147483646 h 297"/>
                <a:gd name="T74" fmla="*/ 2147483646 w 241"/>
                <a:gd name="T75" fmla="*/ 2147483646 h 297"/>
                <a:gd name="T76" fmla="*/ 2147483646 w 241"/>
                <a:gd name="T77" fmla="*/ 2147483646 h 297"/>
                <a:gd name="T78" fmla="*/ 2147483646 w 241"/>
                <a:gd name="T79" fmla="*/ 2147483646 h 297"/>
                <a:gd name="T80" fmla="*/ 2147483646 w 241"/>
                <a:gd name="T81" fmla="*/ 2147483646 h 297"/>
                <a:gd name="T82" fmla="*/ 2147483646 w 241"/>
                <a:gd name="T83" fmla="*/ 2147483646 h 297"/>
                <a:gd name="T84" fmla="*/ 2147483646 w 241"/>
                <a:gd name="T85" fmla="*/ 2147483646 h 297"/>
                <a:gd name="T86" fmla="*/ 2147483646 w 241"/>
                <a:gd name="T87" fmla="*/ 2147483646 h 297"/>
                <a:gd name="T88" fmla="*/ 2147483646 w 241"/>
                <a:gd name="T89" fmla="*/ 2147483646 h 297"/>
                <a:gd name="T90" fmla="*/ 2147483646 w 241"/>
                <a:gd name="T91" fmla="*/ 2147483646 h 297"/>
                <a:gd name="T92" fmla="*/ 2147483646 w 241"/>
                <a:gd name="T93" fmla="*/ 2147483646 h 297"/>
                <a:gd name="T94" fmla="*/ 2147483646 w 241"/>
                <a:gd name="T95" fmla="*/ 2147483646 h 297"/>
                <a:gd name="T96" fmla="*/ 2147483646 w 241"/>
                <a:gd name="T97" fmla="*/ 2147483646 h 297"/>
                <a:gd name="T98" fmla="*/ 2147483646 w 241"/>
                <a:gd name="T99" fmla="*/ 2147483646 h 297"/>
                <a:gd name="T100" fmla="*/ 2147483646 w 241"/>
                <a:gd name="T101" fmla="*/ 2147483646 h 297"/>
                <a:gd name="T102" fmla="*/ 2147483646 w 241"/>
                <a:gd name="T103" fmla="*/ 2147483646 h 297"/>
                <a:gd name="T104" fmla="*/ 2147483646 w 241"/>
                <a:gd name="T105" fmla="*/ 2147483646 h 297"/>
                <a:gd name="T106" fmla="*/ 2147483646 w 241"/>
                <a:gd name="T107" fmla="*/ 2147483646 h 297"/>
                <a:gd name="T108" fmla="*/ 2147483646 w 241"/>
                <a:gd name="T109" fmla="*/ 2147483646 h 297"/>
                <a:gd name="T110" fmla="*/ 2147483646 w 241"/>
                <a:gd name="T111" fmla="*/ 2147483646 h 297"/>
                <a:gd name="T112" fmla="*/ 2147483646 w 241"/>
                <a:gd name="T113" fmla="*/ 2147483646 h 2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41" h="297">
                  <a:moveTo>
                    <a:pt x="184" y="16"/>
                  </a:moveTo>
                  <a:lnTo>
                    <a:pt x="160" y="0"/>
                  </a:lnTo>
                  <a:lnTo>
                    <a:pt x="136" y="24"/>
                  </a:lnTo>
                  <a:lnTo>
                    <a:pt x="104" y="8"/>
                  </a:lnTo>
                  <a:lnTo>
                    <a:pt x="80" y="16"/>
                  </a:lnTo>
                  <a:lnTo>
                    <a:pt x="72" y="32"/>
                  </a:lnTo>
                  <a:lnTo>
                    <a:pt x="64" y="48"/>
                  </a:lnTo>
                  <a:lnTo>
                    <a:pt x="72" y="72"/>
                  </a:lnTo>
                  <a:lnTo>
                    <a:pt x="56" y="72"/>
                  </a:lnTo>
                  <a:lnTo>
                    <a:pt x="48" y="64"/>
                  </a:lnTo>
                  <a:lnTo>
                    <a:pt x="40" y="64"/>
                  </a:lnTo>
                  <a:lnTo>
                    <a:pt x="40" y="80"/>
                  </a:lnTo>
                  <a:lnTo>
                    <a:pt x="40" y="96"/>
                  </a:lnTo>
                  <a:lnTo>
                    <a:pt x="40" y="112"/>
                  </a:lnTo>
                  <a:lnTo>
                    <a:pt x="8" y="136"/>
                  </a:lnTo>
                  <a:lnTo>
                    <a:pt x="0" y="144"/>
                  </a:lnTo>
                  <a:lnTo>
                    <a:pt x="0" y="176"/>
                  </a:lnTo>
                  <a:lnTo>
                    <a:pt x="24" y="192"/>
                  </a:lnTo>
                  <a:lnTo>
                    <a:pt x="24" y="232"/>
                  </a:lnTo>
                  <a:lnTo>
                    <a:pt x="48" y="232"/>
                  </a:lnTo>
                  <a:lnTo>
                    <a:pt x="48" y="248"/>
                  </a:lnTo>
                  <a:lnTo>
                    <a:pt x="56" y="264"/>
                  </a:lnTo>
                  <a:lnTo>
                    <a:pt x="64" y="288"/>
                  </a:lnTo>
                  <a:lnTo>
                    <a:pt x="88" y="288"/>
                  </a:lnTo>
                  <a:lnTo>
                    <a:pt x="104" y="264"/>
                  </a:lnTo>
                  <a:lnTo>
                    <a:pt x="112" y="264"/>
                  </a:lnTo>
                  <a:lnTo>
                    <a:pt x="112" y="280"/>
                  </a:lnTo>
                  <a:lnTo>
                    <a:pt x="120" y="288"/>
                  </a:lnTo>
                  <a:lnTo>
                    <a:pt x="136" y="288"/>
                  </a:lnTo>
                  <a:lnTo>
                    <a:pt x="136" y="280"/>
                  </a:lnTo>
                  <a:lnTo>
                    <a:pt x="152" y="280"/>
                  </a:lnTo>
                  <a:lnTo>
                    <a:pt x="152" y="288"/>
                  </a:lnTo>
                  <a:lnTo>
                    <a:pt x="160" y="296"/>
                  </a:lnTo>
                  <a:lnTo>
                    <a:pt x="176" y="288"/>
                  </a:lnTo>
                  <a:lnTo>
                    <a:pt x="184" y="256"/>
                  </a:lnTo>
                  <a:lnTo>
                    <a:pt x="184" y="224"/>
                  </a:lnTo>
                  <a:lnTo>
                    <a:pt x="200" y="224"/>
                  </a:lnTo>
                  <a:lnTo>
                    <a:pt x="200" y="216"/>
                  </a:lnTo>
                  <a:lnTo>
                    <a:pt x="200" y="200"/>
                  </a:lnTo>
                  <a:lnTo>
                    <a:pt x="216" y="216"/>
                  </a:lnTo>
                  <a:lnTo>
                    <a:pt x="232" y="192"/>
                  </a:lnTo>
                  <a:lnTo>
                    <a:pt x="216" y="176"/>
                  </a:lnTo>
                  <a:lnTo>
                    <a:pt x="216" y="168"/>
                  </a:lnTo>
                  <a:lnTo>
                    <a:pt x="232" y="160"/>
                  </a:lnTo>
                  <a:lnTo>
                    <a:pt x="224" y="136"/>
                  </a:lnTo>
                  <a:lnTo>
                    <a:pt x="216" y="128"/>
                  </a:lnTo>
                  <a:lnTo>
                    <a:pt x="240" y="136"/>
                  </a:lnTo>
                  <a:lnTo>
                    <a:pt x="240" y="104"/>
                  </a:lnTo>
                  <a:lnTo>
                    <a:pt x="216" y="120"/>
                  </a:lnTo>
                  <a:lnTo>
                    <a:pt x="240" y="80"/>
                  </a:lnTo>
                  <a:lnTo>
                    <a:pt x="200" y="56"/>
                  </a:lnTo>
                  <a:lnTo>
                    <a:pt x="176" y="56"/>
                  </a:lnTo>
                  <a:lnTo>
                    <a:pt x="160" y="72"/>
                  </a:lnTo>
                  <a:lnTo>
                    <a:pt x="152" y="48"/>
                  </a:lnTo>
                  <a:lnTo>
                    <a:pt x="160" y="40"/>
                  </a:lnTo>
                  <a:lnTo>
                    <a:pt x="184"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3" name="Freeform 37"/>
            <p:cNvSpPr>
              <a:spLocks/>
            </p:cNvSpPr>
            <p:nvPr/>
          </p:nvSpPr>
          <p:spPr bwMode="invGray">
            <a:xfrm>
              <a:off x="11568634" y="3536907"/>
              <a:ext cx="220689" cy="441867"/>
            </a:xfrm>
            <a:custGeom>
              <a:avLst/>
              <a:gdLst>
                <a:gd name="T0" fmla="*/ 2147483646 w 129"/>
                <a:gd name="T1" fmla="*/ 2147483646 h 257"/>
                <a:gd name="T2" fmla="*/ 2147483646 w 129"/>
                <a:gd name="T3" fmla="*/ 2147483646 h 257"/>
                <a:gd name="T4" fmla="*/ 2147483646 w 129"/>
                <a:gd name="T5" fmla="*/ 2147483646 h 257"/>
                <a:gd name="T6" fmla="*/ 2147483646 w 129"/>
                <a:gd name="T7" fmla="*/ 2147483646 h 257"/>
                <a:gd name="T8" fmla="*/ 2147483646 w 129"/>
                <a:gd name="T9" fmla="*/ 2147483646 h 257"/>
                <a:gd name="T10" fmla="*/ 2147483646 w 129"/>
                <a:gd name="T11" fmla="*/ 2147483646 h 257"/>
                <a:gd name="T12" fmla="*/ 2147483646 w 129"/>
                <a:gd name="T13" fmla="*/ 2147483646 h 257"/>
                <a:gd name="T14" fmla="*/ 2147483646 w 129"/>
                <a:gd name="T15" fmla="*/ 2147483646 h 257"/>
                <a:gd name="T16" fmla="*/ 2147483646 w 129"/>
                <a:gd name="T17" fmla="*/ 2147483646 h 257"/>
                <a:gd name="T18" fmla="*/ 2147483646 w 129"/>
                <a:gd name="T19" fmla="*/ 0 h 257"/>
                <a:gd name="T20" fmla="*/ 2147483646 w 129"/>
                <a:gd name="T21" fmla="*/ 2147483646 h 257"/>
                <a:gd name="T22" fmla="*/ 2147483646 w 129"/>
                <a:gd name="T23" fmla="*/ 2147483646 h 257"/>
                <a:gd name="T24" fmla="*/ 2147483646 w 129"/>
                <a:gd name="T25" fmla="*/ 2147483646 h 257"/>
                <a:gd name="T26" fmla="*/ 2147483646 w 129"/>
                <a:gd name="T27" fmla="*/ 2147483646 h 257"/>
                <a:gd name="T28" fmla="*/ 2147483646 w 129"/>
                <a:gd name="T29" fmla="*/ 2147483646 h 257"/>
                <a:gd name="T30" fmla="*/ 0 w 129"/>
                <a:gd name="T31" fmla="*/ 2147483646 h 257"/>
                <a:gd name="T32" fmla="*/ 2147483646 w 129"/>
                <a:gd name="T33" fmla="*/ 2147483646 h 257"/>
                <a:gd name="T34" fmla="*/ 2147483646 w 129"/>
                <a:gd name="T35" fmla="*/ 2147483646 h 257"/>
                <a:gd name="T36" fmla="*/ 2147483646 w 129"/>
                <a:gd name="T37" fmla="*/ 2147483646 h 2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9" h="257">
                  <a:moveTo>
                    <a:pt x="24" y="232"/>
                  </a:moveTo>
                  <a:lnTo>
                    <a:pt x="32" y="248"/>
                  </a:lnTo>
                  <a:lnTo>
                    <a:pt x="56" y="256"/>
                  </a:lnTo>
                  <a:lnTo>
                    <a:pt x="64" y="224"/>
                  </a:lnTo>
                  <a:lnTo>
                    <a:pt x="104" y="184"/>
                  </a:lnTo>
                  <a:lnTo>
                    <a:pt x="104" y="128"/>
                  </a:lnTo>
                  <a:lnTo>
                    <a:pt x="120" y="96"/>
                  </a:lnTo>
                  <a:lnTo>
                    <a:pt x="128" y="72"/>
                  </a:lnTo>
                  <a:lnTo>
                    <a:pt x="112" y="56"/>
                  </a:lnTo>
                  <a:lnTo>
                    <a:pt x="104" y="0"/>
                  </a:lnTo>
                  <a:lnTo>
                    <a:pt x="64" y="24"/>
                  </a:lnTo>
                  <a:lnTo>
                    <a:pt x="48" y="24"/>
                  </a:lnTo>
                  <a:lnTo>
                    <a:pt x="56" y="40"/>
                  </a:lnTo>
                  <a:lnTo>
                    <a:pt x="24" y="72"/>
                  </a:lnTo>
                  <a:lnTo>
                    <a:pt x="24" y="112"/>
                  </a:lnTo>
                  <a:lnTo>
                    <a:pt x="0" y="136"/>
                  </a:lnTo>
                  <a:lnTo>
                    <a:pt x="8" y="168"/>
                  </a:lnTo>
                  <a:lnTo>
                    <a:pt x="16" y="224"/>
                  </a:lnTo>
                  <a:lnTo>
                    <a:pt x="24" y="2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4" name="Freeform 13"/>
            <p:cNvSpPr>
              <a:spLocks/>
            </p:cNvSpPr>
            <p:nvPr/>
          </p:nvSpPr>
          <p:spPr bwMode="gray">
            <a:xfrm>
              <a:off x="11053689" y="1687553"/>
              <a:ext cx="59140" cy="69525"/>
            </a:xfrm>
            <a:custGeom>
              <a:avLst/>
              <a:gdLst>
                <a:gd name="T0" fmla="*/ 2147483646 w 33"/>
                <a:gd name="T1" fmla="*/ 2147483646 h 41"/>
                <a:gd name="T2" fmla="*/ 2147483646 w 33"/>
                <a:gd name="T3" fmla="*/ 2147483646 h 41"/>
                <a:gd name="T4" fmla="*/ 2147483646 w 33"/>
                <a:gd name="T5" fmla="*/ 2147483646 h 41"/>
                <a:gd name="T6" fmla="*/ 0 w 33"/>
                <a:gd name="T7" fmla="*/ 0 h 41"/>
                <a:gd name="T8" fmla="*/ 2147483646 w 33"/>
                <a:gd name="T9" fmla="*/ 2147483646 h 41"/>
                <a:gd name="T10" fmla="*/ 2147483646 w 33"/>
                <a:gd name="T11" fmla="*/ 2147483646 h 4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 h="41">
                  <a:moveTo>
                    <a:pt x="32" y="40"/>
                  </a:moveTo>
                  <a:lnTo>
                    <a:pt x="8" y="40"/>
                  </a:lnTo>
                  <a:lnTo>
                    <a:pt x="8" y="24"/>
                  </a:lnTo>
                  <a:lnTo>
                    <a:pt x="0" y="0"/>
                  </a:lnTo>
                  <a:lnTo>
                    <a:pt x="24" y="8"/>
                  </a:lnTo>
                  <a:lnTo>
                    <a:pt x="3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5" name="Freeform 11"/>
            <p:cNvSpPr>
              <a:spLocks/>
            </p:cNvSpPr>
            <p:nvPr/>
          </p:nvSpPr>
          <p:spPr bwMode="gray">
            <a:xfrm>
              <a:off x="10928203" y="1565497"/>
              <a:ext cx="196169" cy="219389"/>
            </a:xfrm>
            <a:custGeom>
              <a:avLst/>
              <a:gdLst>
                <a:gd name="T0" fmla="*/ 2147483646 w 113"/>
                <a:gd name="T1" fmla="*/ 2147483646 h 129"/>
                <a:gd name="T2" fmla="*/ 2147483646 w 113"/>
                <a:gd name="T3" fmla="*/ 2147483646 h 129"/>
                <a:gd name="T4" fmla="*/ 2147483646 w 113"/>
                <a:gd name="T5" fmla="*/ 2147483646 h 129"/>
                <a:gd name="T6" fmla="*/ 2147483646 w 113"/>
                <a:gd name="T7" fmla="*/ 2147483646 h 129"/>
                <a:gd name="T8" fmla="*/ 2147483646 w 113"/>
                <a:gd name="T9" fmla="*/ 0 h 129"/>
                <a:gd name="T10" fmla="*/ 2147483646 w 113"/>
                <a:gd name="T11" fmla="*/ 0 h 129"/>
                <a:gd name="T12" fmla="*/ 2147483646 w 113"/>
                <a:gd name="T13" fmla="*/ 2147483646 h 129"/>
                <a:gd name="T14" fmla="*/ 2147483646 w 113"/>
                <a:gd name="T15" fmla="*/ 2147483646 h 129"/>
                <a:gd name="T16" fmla="*/ 0 w 113"/>
                <a:gd name="T17" fmla="*/ 2147483646 h 129"/>
                <a:gd name="T18" fmla="*/ 0 w 113"/>
                <a:gd name="T19" fmla="*/ 2147483646 h 129"/>
                <a:gd name="T20" fmla="*/ 2147483646 w 113"/>
                <a:gd name="T21" fmla="*/ 2147483646 h 129"/>
                <a:gd name="T22" fmla="*/ 2147483646 w 113"/>
                <a:gd name="T23" fmla="*/ 2147483646 h 129"/>
                <a:gd name="T24" fmla="*/ 2147483646 w 113"/>
                <a:gd name="T25" fmla="*/ 2147483646 h 129"/>
                <a:gd name="T26" fmla="*/ 2147483646 w 113"/>
                <a:gd name="T27" fmla="*/ 2147483646 h 129"/>
                <a:gd name="T28" fmla="*/ 2147483646 w 113"/>
                <a:gd name="T29" fmla="*/ 2147483646 h 129"/>
                <a:gd name="T30" fmla="*/ 2147483646 w 113"/>
                <a:gd name="T31" fmla="*/ 2147483646 h 129"/>
                <a:gd name="T32" fmla="*/ 2147483646 w 113"/>
                <a:gd name="T33" fmla="*/ 2147483646 h 1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13" h="129">
                  <a:moveTo>
                    <a:pt x="112" y="64"/>
                  </a:moveTo>
                  <a:lnTo>
                    <a:pt x="96" y="40"/>
                  </a:lnTo>
                  <a:lnTo>
                    <a:pt x="112" y="16"/>
                  </a:lnTo>
                  <a:lnTo>
                    <a:pt x="80" y="16"/>
                  </a:lnTo>
                  <a:lnTo>
                    <a:pt x="72" y="0"/>
                  </a:lnTo>
                  <a:lnTo>
                    <a:pt x="56" y="0"/>
                  </a:lnTo>
                  <a:lnTo>
                    <a:pt x="48" y="32"/>
                  </a:lnTo>
                  <a:lnTo>
                    <a:pt x="32" y="32"/>
                  </a:lnTo>
                  <a:lnTo>
                    <a:pt x="0" y="88"/>
                  </a:lnTo>
                  <a:lnTo>
                    <a:pt x="0" y="120"/>
                  </a:lnTo>
                  <a:lnTo>
                    <a:pt x="32" y="120"/>
                  </a:lnTo>
                  <a:lnTo>
                    <a:pt x="48" y="128"/>
                  </a:lnTo>
                  <a:lnTo>
                    <a:pt x="80" y="112"/>
                  </a:lnTo>
                  <a:lnTo>
                    <a:pt x="80" y="96"/>
                  </a:lnTo>
                  <a:lnTo>
                    <a:pt x="72" y="80"/>
                  </a:lnTo>
                  <a:lnTo>
                    <a:pt x="96" y="80"/>
                  </a:lnTo>
                  <a:lnTo>
                    <a:pt x="112" y="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6" name="Freeform 12"/>
            <p:cNvSpPr>
              <a:spLocks/>
            </p:cNvSpPr>
            <p:nvPr/>
          </p:nvSpPr>
          <p:spPr bwMode="gray">
            <a:xfrm>
              <a:off x="11053690" y="1673645"/>
              <a:ext cx="154340" cy="207028"/>
            </a:xfrm>
            <a:custGeom>
              <a:avLst/>
              <a:gdLst>
                <a:gd name="T0" fmla="*/ 2147483646 w 89"/>
                <a:gd name="T1" fmla="*/ 2147483646 h 121"/>
                <a:gd name="T2" fmla="*/ 2147483646 w 89"/>
                <a:gd name="T3" fmla="*/ 2147483646 h 121"/>
                <a:gd name="T4" fmla="*/ 2147483646 w 89"/>
                <a:gd name="T5" fmla="*/ 2147483646 h 121"/>
                <a:gd name="T6" fmla="*/ 2147483646 w 89"/>
                <a:gd name="T7" fmla="*/ 2147483646 h 121"/>
                <a:gd name="T8" fmla="*/ 2147483646 w 89"/>
                <a:gd name="T9" fmla="*/ 0 h 121"/>
                <a:gd name="T10" fmla="*/ 2147483646 w 89"/>
                <a:gd name="T11" fmla="*/ 2147483646 h 121"/>
                <a:gd name="T12" fmla="*/ 2147483646 w 89"/>
                <a:gd name="T13" fmla="*/ 2147483646 h 121"/>
                <a:gd name="T14" fmla="*/ 2147483646 w 89"/>
                <a:gd name="T15" fmla="*/ 2147483646 h 121"/>
                <a:gd name="T16" fmla="*/ 0 w 89"/>
                <a:gd name="T17" fmla="*/ 2147483646 h 121"/>
                <a:gd name="T18" fmla="*/ 2147483646 w 89"/>
                <a:gd name="T19" fmla="*/ 2147483646 h 121"/>
                <a:gd name="T20" fmla="*/ 2147483646 w 89"/>
                <a:gd name="T21" fmla="*/ 2147483646 h 121"/>
                <a:gd name="T22" fmla="*/ 2147483646 w 89"/>
                <a:gd name="T23" fmla="*/ 2147483646 h 121"/>
                <a:gd name="T24" fmla="*/ 2147483646 w 89"/>
                <a:gd name="T25" fmla="*/ 2147483646 h 1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9" h="121">
                  <a:moveTo>
                    <a:pt x="88" y="80"/>
                  </a:moveTo>
                  <a:lnTo>
                    <a:pt x="80" y="56"/>
                  </a:lnTo>
                  <a:lnTo>
                    <a:pt x="56" y="40"/>
                  </a:lnTo>
                  <a:lnTo>
                    <a:pt x="48" y="8"/>
                  </a:lnTo>
                  <a:lnTo>
                    <a:pt x="32" y="0"/>
                  </a:lnTo>
                  <a:lnTo>
                    <a:pt x="24" y="8"/>
                  </a:lnTo>
                  <a:lnTo>
                    <a:pt x="32" y="48"/>
                  </a:lnTo>
                  <a:lnTo>
                    <a:pt x="8" y="48"/>
                  </a:lnTo>
                  <a:lnTo>
                    <a:pt x="0" y="112"/>
                  </a:lnTo>
                  <a:lnTo>
                    <a:pt x="16" y="120"/>
                  </a:lnTo>
                  <a:lnTo>
                    <a:pt x="56" y="112"/>
                  </a:lnTo>
                  <a:lnTo>
                    <a:pt x="56" y="80"/>
                  </a:lnTo>
                  <a:lnTo>
                    <a:pt x="88"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7" name="Freeform 16"/>
            <p:cNvSpPr>
              <a:spLocks/>
            </p:cNvSpPr>
            <p:nvPr/>
          </p:nvSpPr>
          <p:spPr bwMode="invGray">
            <a:xfrm>
              <a:off x="11581607" y="2770584"/>
              <a:ext cx="111066" cy="94246"/>
            </a:xfrm>
            <a:custGeom>
              <a:avLst/>
              <a:gdLst>
                <a:gd name="T0" fmla="*/ 2147483646 w 65"/>
                <a:gd name="T1" fmla="*/ 0 h 57"/>
                <a:gd name="T2" fmla="*/ 0 w 65"/>
                <a:gd name="T3" fmla="*/ 2147483646 h 57"/>
                <a:gd name="T4" fmla="*/ 2147483646 w 65"/>
                <a:gd name="T5" fmla="*/ 2147483646 h 57"/>
                <a:gd name="T6" fmla="*/ 2147483646 w 65"/>
                <a:gd name="T7" fmla="*/ 2147483646 h 57"/>
                <a:gd name="T8" fmla="*/ 2147483646 w 65"/>
                <a:gd name="T9" fmla="*/ 2147483646 h 57"/>
                <a:gd name="T10" fmla="*/ 2147483646 w 65"/>
                <a:gd name="T11" fmla="*/ 0 h 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5" h="57">
                  <a:moveTo>
                    <a:pt x="24" y="0"/>
                  </a:moveTo>
                  <a:lnTo>
                    <a:pt x="0" y="40"/>
                  </a:lnTo>
                  <a:lnTo>
                    <a:pt x="24" y="56"/>
                  </a:lnTo>
                  <a:lnTo>
                    <a:pt x="64" y="40"/>
                  </a:lnTo>
                  <a:lnTo>
                    <a:pt x="64" y="24"/>
                  </a:lnTo>
                  <a:lnTo>
                    <a:pt x="24"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grpSp>
      <p:grpSp>
        <p:nvGrpSpPr>
          <p:cNvPr id="38" name="组合 37"/>
          <p:cNvGrpSpPr/>
          <p:nvPr userDrawn="1"/>
        </p:nvGrpSpPr>
        <p:grpSpPr>
          <a:xfrm>
            <a:off x="2896321" y="1046622"/>
            <a:ext cx="5567081" cy="4764756"/>
            <a:chOff x="6972300" y="-120090"/>
            <a:chExt cx="5567081" cy="4764756"/>
          </a:xfrm>
        </p:grpSpPr>
        <p:sp>
          <p:nvSpPr>
            <p:cNvPr id="39" name="任意多边形 38"/>
            <p:cNvSpPr>
              <a:spLocks/>
            </p:cNvSpPr>
            <p:nvPr/>
          </p:nvSpPr>
          <p:spPr bwMode="gray">
            <a:xfrm>
              <a:off x="9114256" y="2415368"/>
              <a:ext cx="1308042" cy="1075443"/>
            </a:xfrm>
            <a:custGeom>
              <a:avLst/>
              <a:gdLst>
                <a:gd name="connsiteX0" fmla="*/ 1597670 w 5621432"/>
                <a:gd name="connsiteY0" fmla="*/ 4265814 h 4315196"/>
                <a:gd name="connsiteX1" fmla="*/ 1601110 w 5621432"/>
                <a:gd name="connsiteY1" fmla="*/ 4267402 h 4315196"/>
                <a:gd name="connsiteX2" fmla="*/ 1601110 w 5621432"/>
                <a:gd name="connsiteY2" fmla="*/ 4315196 h 4315196"/>
                <a:gd name="connsiteX3" fmla="*/ 1597670 w 5621432"/>
                <a:gd name="connsiteY3" fmla="*/ 4315196 h 4315196"/>
                <a:gd name="connsiteX4" fmla="*/ 1479324 w 5621432"/>
                <a:gd name="connsiteY4" fmla="*/ 3933314 h 4315196"/>
                <a:gd name="connsiteX5" fmla="*/ 1482764 w 5621432"/>
                <a:gd name="connsiteY5" fmla="*/ 3939665 h 4315196"/>
                <a:gd name="connsiteX6" fmla="*/ 1482764 w 5621432"/>
                <a:gd name="connsiteY6" fmla="*/ 4207538 h 4315196"/>
                <a:gd name="connsiteX7" fmla="*/ 1479324 w 5621432"/>
                <a:gd name="connsiteY7" fmla="*/ 4205951 h 4315196"/>
                <a:gd name="connsiteX8" fmla="*/ 3551353 w 5621432"/>
                <a:gd name="connsiteY8" fmla="*/ 3386610 h 4315196"/>
                <a:gd name="connsiteX9" fmla="*/ 3727897 w 5621432"/>
                <a:gd name="connsiteY9" fmla="*/ 3386610 h 4315196"/>
                <a:gd name="connsiteX10" fmla="*/ 3729746 w 5621432"/>
                <a:gd name="connsiteY10" fmla="*/ 3393438 h 4315196"/>
                <a:gd name="connsiteX11" fmla="*/ 3553818 w 5621432"/>
                <a:gd name="connsiteY11" fmla="*/ 3393438 h 4315196"/>
                <a:gd name="connsiteX12" fmla="*/ 1005046 w 5621432"/>
                <a:gd name="connsiteY12" fmla="*/ 3223568 h 4315196"/>
                <a:gd name="connsiteX13" fmla="*/ 1009381 w 5621432"/>
                <a:gd name="connsiteY13" fmla="*/ 3229570 h 4315196"/>
                <a:gd name="connsiteX14" fmla="*/ 951103 w 5621432"/>
                <a:gd name="connsiteY14" fmla="*/ 3283367 h 4315196"/>
                <a:gd name="connsiteX15" fmla="*/ 946768 w 5621432"/>
                <a:gd name="connsiteY15" fmla="*/ 3277364 h 4315196"/>
                <a:gd name="connsiteX16" fmla="*/ 2899475 w 5621432"/>
                <a:gd name="connsiteY16" fmla="*/ 3120324 h 4315196"/>
                <a:gd name="connsiteX17" fmla="*/ 2902915 w 5621432"/>
                <a:gd name="connsiteY17" fmla="*/ 3120324 h 4315196"/>
                <a:gd name="connsiteX18" fmla="*/ 2902915 w 5621432"/>
                <a:gd name="connsiteY18" fmla="*/ 3443350 h 4315196"/>
                <a:gd name="connsiteX19" fmla="*/ 2899475 w 5621432"/>
                <a:gd name="connsiteY19" fmla="*/ 3441233 h 4315196"/>
                <a:gd name="connsiteX20" fmla="*/ 532481 w 5621432"/>
                <a:gd name="connsiteY20" fmla="*/ 1695265 h 4315196"/>
                <a:gd name="connsiteX21" fmla="*/ 535997 w 5621432"/>
                <a:gd name="connsiteY21" fmla="*/ 1700133 h 4315196"/>
                <a:gd name="connsiteX22" fmla="*/ 477156 w 5621432"/>
                <a:gd name="connsiteY22" fmla="*/ 3221001 h 4315196"/>
                <a:gd name="connsiteX23" fmla="*/ 473384 w 5621432"/>
                <a:gd name="connsiteY23" fmla="*/ 3222742 h 4315196"/>
                <a:gd name="connsiteX24" fmla="*/ 531945 w 5621432"/>
                <a:gd name="connsiteY24" fmla="*/ 1475097 h 4315196"/>
                <a:gd name="connsiteX25" fmla="*/ 535997 w 5621432"/>
                <a:gd name="connsiteY25" fmla="*/ 1481642 h 4315196"/>
                <a:gd name="connsiteX26" fmla="*/ 418770 w 5621432"/>
                <a:gd name="connsiteY26" fmla="*/ 1535749 h 4315196"/>
                <a:gd name="connsiteX27" fmla="*/ 414211 w 5621432"/>
                <a:gd name="connsiteY27" fmla="*/ 1529437 h 4315196"/>
                <a:gd name="connsiteX28" fmla="*/ 295865 w 5621432"/>
                <a:gd name="connsiteY28" fmla="*/ 932240 h 4315196"/>
                <a:gd name="connsiteX29" fmla="*/ 299305 w 5621432"/>
                <a:gd name="connsiteY29" fmla="*/ 935415 h 4315196"/>
                <a:gd name="connsiteX30" fmla="*/ 299305 w 5621432"/>
                <a:gd name="connsiteY30" fmla="*/ 1098012 h 4315196"/>
                <a:gd name="connsiteX31" fmla="*/ 295865 w 5621432"/>
                <a:gd name="connsiteY31" fmla="*/ 1092455 h 4315196"/>
                <a:gd name="connsiteX32" fmla="*/ 3668724 w 5621432"/>
                <a:gd name="connsiteY32" fmla="*/ 873964 h 4315196"/>
                <a:gd name="connsiteX33" fmla="*/ 3787070 w 5621432"/>
                <a:gd name="connsiteY33" fmla="*/ 928587 h 4315196"/>
                <a:gd name="connsiteX34" fmla="*/ 3846243 w 5621432"/>
                <a:gd name="connsiteY34" fmla="*/ 1037832 h 4315196"/>
                <a:gd name="connsiteX35" fmla="*/ 4082934 w 5621432"/>
                <a:gd name="connsiteY35" fmla="*/ 983209 h 4315196"/>
                <a:gd name="connsiteX36" fmla="*/ 4378799 w 5621432"/>
                <a:gd name="connsiteY36" fmla="*/ 1201700 h 4315196"/>
                <a:gd name="connsiteX37" fmla="*/ 4615491 w 5621432"/>
                <a:gd name="connsiteY37" fmla="*/ 1256323 h 4315196"/>
                <a:gd name="connsiteX38" fmla="*/ 4852183 w 5621432"/>
                <a:gd name="connsiteY38" fmla="*/ 1310946 h 4315196"/>
                <a:gd name="connsiteX39" fmla="*/ 5207221 w 5621432"/>
                <a:gd name="connsiteY39" fmla="*/ 1529437 h 4315196"/>
                <a:gd name="connsiteX40" fmla="*/ 5384740 w 5621432"/>
                <a:gd name="connsiteY40" fmla="*/ 1584060 h 4315196"/>
                <a:gd name="connsiteX41" fmla="*/ 5621432 w 5621432"/>
                <a:gd name="connsiteY41" fmla="*/ 1747928 h 4315196"/>
                <a:gd name="connsiteX42" fmla="*/ 5621432 w 5621432"/>
                <a:gd name="connsiteY42" fmla="*/ 2021041 h 4315196"/>
                <a:gd name="connsiteX43" fmla="*/ 5503086 w 5621432"/>
                <a:gd name="connsiteY43" fmla="*/ 2021041 h 4315196"/>
                <a:gd name="connsiteX44" fmla="*/ 5266394 w 5621432"/>
                <a:gd name="connsiteY44" fmla="*/ 2130287 h 4315196"/>
                <a:gd name="connsiteX45" fmla="*/ 4911356 w 5621432"/>
                <a:gd name="connsiteY45" fmla="*/ 2130287 h 4315196"/>
                <a:gd name="connsiteX46" fmla="*/ 4793010 w 5621432"/>
                <a:gd name="connsiteY46" fmla="*/ 2239532 h 4315196"/>
                <a:gd name="connsiteX47" fmla="*/ 4793010 w 5621432"/>
                <a:gd name="connsiteY47" fmla="*/ 2294155 h 4315196"/>
                <a:gd name="connsiteX48" fmla="*/ 4852183 w 5621432"/>
                <a:gd name="connsiteY48" fmla="*/ 2403401 h 4315196"/>
                <a:gd name="connsiteX49" fmla="*/ 4852183 w 5621432"/>
                <a:gd name="connsiteY49" fmla="*/ 2458023 h 4315196"/>
                <a:gd name="connsiteX50" fmla="*/ 4793010 w 5621432"/>
                <a:gd name="connsiteY50" fmla="*/ 2567269 h 4315196"/>
                <a:gd name="connsiteX51" fmla="*/ 4852183 w 5621432"/>
                <a:gd name="connsiteY51" fmla="*/ 2567269 h 4315196"/>
                <a:gd name="connsiteX52" fmla="*/ 5148048 w 5621432"/>
                <a:gd name="connsiteY52" fmla="*/ 2895005 h 4315196"/>
                <a:gd name="connsiteX53" fmla="*/ 5207221 w 5621432"/>
                <a:gd name="connsiteY53" fmla="*/ 3113496 h 4315196"/>
                <a:gd name="connsiteX54" fmla="*/ 5148048 w 5621432"/>
                <a:gd name="connsiteY54" fmla="*/ 3277364 h 4315196"/>
                <a:gd name="connsiteX55" fmla="*/ 5148048 w 5621432"/>
                <a:gd name="connsiteY55" fmla="*/ 3331987 h 4315196"/>
                <a:gd name="connsiteX56" fmla="*/ 5088875 w 5621432"/>
                <a:gd name="connsiteY56" fmla="*/ 3441233 h 4315196"/>
                <a:gd name="connsiteX57" fmla="*/ 4970529 w 5621432"/>
                <a:gd name="connsiteY57" fmla="*/ 3441233 h 4315196"/>
                <a:gd name="connsiteX58" fmla="*/ 4911356 w 5621432"/>
                <a:gd name="connsiteY58" fmla="*/ 3331987 h 4315196"/>
                <a:gd name="connsiteX59" fmla="*/ 4852183 w 5621432"/>
                <a:gd name="connsiteY59" fmla="*/ 3331987 h 4315196"/>
                <a:gd name="connsiteX60" fmla="*/ 4674664 w 5621432"/>
                <a:gd name="connsiteY60" fmla="*/ 2949628 h 4315196"/>
                <a:gd name="connsiteX61" fmla="*/ 4497145 w 5621432"/>
                <a:gd name="connsiteY61" fmla="*/ 2949628 h 4315196"/>
                <a:gd name="connsiteX62" fmla="*/ 4378799 w 5621432"/>
                <a:gd name="connsiteY62" fmla="*/ 2840382 h 4315196"/>
                <a:gd name="connsiteX63" fmla="*/ 4319626 w 5621432"/>
                <a:gd name="connsiteY63" fmla="*/ 2895005 h 4315196"/>
                <a:gd name="connsiteX64" fmla="*/ 4260454 w 5621432"/>
                <a:gd name="connsiteY64" fmla="*/ 3113496 h 4315196"/>
                <a:gd name="connsiteX65" fmla="*/ 4082934 w 5621432"/>
                <a:gd name="connsiteY65" fmla="*/ 3004251 h 4315196"/>
                <a:gd name="connsiteX66" fmla="*/ 4082934 w 5621432"/>
                <a:gd name="connsiteY66" fmla="*/ 3168119 h 4315196"/>
                <a:gd name="connsiteX67" fmla="*/ 3964589 w 5621432"/>
                <a:gd name="connsiteY67" fmla="*/ 3222742 h 4315196"/>
                <a:gd name="connsiteX68" fmla="*/ 3905416 w 5621432"/>
                <a:gd name="connsiteY68" fmla="*/ 3168119 h 4315196"/>
                <a:gd name="connsiteX69" fmla="*/ 3787070 w 5621432"/>
                <a:gd name="connsiteY69" fmla="*/ 3168119 h 4315196"/>
                <a:gd name="connsiteX70" fmla="*/ 3734248 w 5621432"/>
                <a:gd name="connsiteY70" fmla="*/ 3151866 h 4315196"/>
                <a:gd name="connsiteX71" fmla="*/ 3723828 w 5621432"/>
                <a:gd name="connsiteY71" fmla="*/ 3131027 h 4315196"/>
                <a:gd name="connsiteX72" fmla="*/ 3638103 w 5621432"/>
                <a:gd name="connsiteY72" fmla="*/ 3035777 h 4315196"/>
                <a:gd name="connsiteX73" fmla="*/ 3561903 w 5621432"/>
                <a:gd name="connsiteY73" fmla="*/ 3073877 h 4315196"/>
                <a:gd name="connsiteX74" fmla="*/ 3495228 w 5621432"/>
                <a:gd name="connsiteY74" fmla="*/ 2997677 h 4315196"/>
                <a:gd name="connsiteX75" fmla="*/ 3438078 w 5621432"/>
                <a:gd name="connsiteY75" fmla="*/ 2892902 h 4315196"/>
                <a:gd name="connsiteX76" fmla="*/ 3323778 w 5621432"/>
                <a:gd name="connsiteY76" fmla="*/ 2854802 h 4315196"/>
                <a:gd name="connsiteX77" fmla="*/ 3285678 w 5621432"/>
                <a:gd name="connsiteY77" fmla="*/ 2778602 h 4315196"/>
                <a:gd name="connsiteX78" fmla="*/ 3266628 w 5621432"/>
                <a:gd name="connsiteY78" fmla="*/ 2673827 h 4315196"/>
                <a:gd name="connsiteX79" fmla="*/ 3342828 w 5621432"/>
                <a:gd name="connsiteY79" fmla="*/ 2607152 h 4315196"/>
                <a:gd name="connsiteX80" fmla="*/ 3457128 w 5621432"/>
                <a:gd name="connsiteY80" fmla="*/ 2530952 h 4315196"/>
                <a:gd name="connsiteX81" fmla="*/ 3428553 w 5621432"/>
                <a:gd name="connsiteY81" fmla="*/ 2435702 h 4315196"/>
                <a:gd name="connsiteX82" fmla="*/ 3352353 w 5621432"/>
                <a:gd name="connsiteY82" fmla="*/ 2349977 h 4315196"/>
                <a:gd name="connsiteX83" fmla="*/ 3466653 w 5621432"/>
                <a:gd name="connsiteY83" fmla="*/ 2302352 h 4315196"/>
                <a:gd name="connsiteX84" fmla="*/ 3466653 w 5621432"/>
                <a:gd name="connsiteY84" fmla="*/ 2254727 h 4315196"/>
                <a:gd name="connsiteX85" fmla="*/ 3580953 w 5621432"/>
                <a:gd name="connsiteY85" fmla="*/ 2235677 h 4315196"/>
                <a:gd name="connsiteX86" fmla="*/ 3733353 w 5621432"/>
                <a:gd name="connsiteY86" fmla="*/ 2340452 h 4315196"/>
                <a:gd name="connsiteX87" fmla="*/ 3800028 w 5621432"/>
                <a:gd name="connsiteY87" fmla="*/ 2330927 h 4315196"/>
                <a:gd name="connsiteX88" fmla="*/ 3923853 w 5621432"/>
                <a:gd name="connsiteY88" fmla="*/ 2283302 h 4315196"/>
                <a:gd name="connsiteX89" fmla="*/ 3961953 w 5621432"/>
                <a:gd name="connsiteY89" fmla="*/ 2369027 h 4315196"/>
                <a:gd name="connsiteX90" fmla="*/ 4038153 w 5621432"/>
                <a:gd name="connsiteY90" fmla="*/ 2426177 h 4315196"/>
                <a:gd name="connsiteX91" fmla="*/ 4123878 w 5621432"/>
                <a:gd name="connsiteY91" fmla="*/ 2407127 h 4315196"/>
                <a:gd name="connsiteX92" fmla="*/ 4200078 w 5621432"/>
                <a:gd name="connsiteY92" fmla="*/ 2340452 h 4315196"/>
                <a:gd name="connsiteX93" fmla="*/ 4247703 w 5621432"/>
                <a:gd name="connsiteY93" fmla="*/ 2216627 h 4315196"/>
                <a:gd name="connsiteX94" fmla="*/ 4285803 w 5621432"/>
                <a:gd name="connsiteY94" fmla="*/ 2149952 h 4315196"/>
                <a:gd name="connsiteX95" fmla="*/ 4257228 w 5621432"/>
                <a:gd name="connsiteY95" fmla="*/ 2092802 h 4315196"/>
                <a:gd name="connsiteX96" fmla="*/ 4304853 w 5621432"/>
                <a:gd name="connsiteY96" fmla="*/ 2016602 h 4315196"/>
                <a:gd name="connsiteX97" fmla="*/ 4371528 w 5621432"/>
                <a:gd name="connsiteY97" fmla="*/ 2026127 h 4315196"/>
                <a:gd name="connsiteX98" fmla="*/ 4447728 w 5621432"/>
                <a:gd name="connsiteY98" fmla="*/ 1988027 h 4315196"/>
                <a:gd name="connsiteX99" fmla="*/ 4495353 w 5621432"/>
                <a:gd name="connsiteY99" fmla="*/ 2035652 h 4315196"/>
                <a:gd name="connsiteX100" fmla="*/ 4533453 w 5621432"/>
                <a:gd name="connsiteY100" fmla="*/ 2016602 h 4315196"/>
                <a:gd name="connsiteX101" fmla="*/ 4523928 w 5621432"/>
                <a:gd name="connsiteY101" fmla="*/ 1959452 h 4315196"/>
                <a:gd name="connsiteX102" fmla="*/ 4562028 w 5621432"/>
                <a:gd name="connsiteY102" fmla="*/ 1911827 h 4315196"/>
                <a:gd name="connsiteX103" fmla="*/ 4562028 w 5621432"/>
                <a:gd name="connsiteY103" fmla="*/ 1835627 h 4315196"/>
                <a:gd name="connsiteX104" fmla="*/ 4619178 w 5621432"/>
                <a:gd name="connsiteY104" fmla="*/ 1788002 h 4315196"/>
                <a:gd name="connsiteX105" fmla="*/ 4600128 w 5621432"/>
                <a:gd name="connsiteY105" fmla="*/ 1759427 h 4315196"/>
                <a:gd name="connsiteX106" fmla="*/ 4657278 w 5621432"/>
                <a:gd name="connsiteY106" fmla="*/ 1711802 h 4315196"/>
                <a:gd name="connsiteX107" fmla="*/ 4666803 w 5621432"/>
                <a:gd name="connsiteY107" fmla="*/ 1673702 h 4315196"/>
                <a:gd name="connsiteX108" fmla="*/ 4733478 w 5621432"/>
                <a:gd name="connsiteY108" fmla="*/ 1664177 h 4315196"/>
                <a:gd name="connsiteX109" fmla="*/ 4771578 w 5621432"/>
                <a:gd name="connsiteY109" fmla="*/ 1635602 h 4315196"/>
                <a:gd name="connsiteX110" fmla="*/ 4819203 w 5621432"/>
                <a:gd name="connsiteY110" fmla="*/ 1587977 h 4315196"/>
                <a:gd name="connsiteX111" fmla="*/ 4800153 w 5621432"/>
                <a:gd name="connsiteY111" fmla="*/ 1559402 h 4315196"/>
                <a:gd name="connsiteX112" fmla="*/ 4723953 w 5621432"/>
                <a:gd name="connsiteY112" fmla="*/ 1483202 h 4315196"/>
                <a:gd name="connsiteX113" fmla="*/ 4685853 w 5621432"/>
                <a:gd name="connsiteY113" fmla="*/ 1435577 h 4315196"/>
                <a:gd name="connsiteX114" fmla="*/ 4723953 w 5621432"/>
                <a:gd name="connsiteY114" fmla="*/ 1416527 h 4315196"/>
                <a:gd name="connsiteX115" fmla="*/ 4733478 w 5621432"/>
                <a:gd name="connsiteY115" fmla="*/ 1378427 h 4315196"/>
                <a:gd name="connsiteX116" fmla="*/ 4762053 w 5621432"/>
                <a:gd name="connsiteY116" fmla="*/ 1321277 h 4315196"/>
                <a:gd name="connsiteX117" fmla="*/ 4883954 w 5621432"/>
                <a:gd name="connsiteY117" fmla="*/ 1335209 h 4315196"/>
                <a:gd name="connsiteX118" fmla="*/ 4855623 w 5621432"/>
                <a:gd name="connsiteY118" fmla="*/ 1317774 h 4315196"/>
                <a:gd name="connsiteX119" fmla="*/ 4618931 w 5621432"/>
                <a:gd name="connsiteY119" fmla="*/ 1263151 h 4315196"/>
                <a:gd name="connsiteX120" fmla="*/ 4382239 w 5621432"/>
                <a:gd name="connsiteY120" fmla="*/ 1208528 h 4315196"/>
                <a:gd name="connsiteX121" fmla="*/ 4086374 w 5621432"/>
                <a:gd name="connsiteY121" fmla="*/ 990037 h 4315196"/>
                <a:gd name="connsiteX122" fmla="*/ 3849683 w 5621432"/>
                <a:gd name="connsiteY122" fmla="*/ 1044660 h 4315196"/>
                <a:gd name="connsiteX123" fmla="*/ 3790510 w 5621432"/>
                <a:gd name="connsiteY123" fmla="*/ 935415 h 4315196"/>
                <a:gd name="connsiteX124" fmla="*/ 3672164 w 5621432"/>
                <a:gd name="connsiteY124" fmla="*/ 880792 h 4315196"/>
                <a:gd name="connsiteX125" fmla="*/ 3494645 w 5621432"/>
                <a:gd name="connsiteY125" fmla="*/ 1099283 h 4315196"/>
                <a:gd name="connsiteX126" fmla="*/ 3198780 w 5621432"/>
                <a:gd name="connsiteY126" fmla="*/ 1044660 h 4315196"/>
                <a:gd name="connsiteX127" fmla="*/ 3080434 w 5621432"/>
                <a:gd name="connsiteY127" fmla="*/ 935415 h 4315196"/>
                <a:gd name="connsiteX128" fmla="*/ 3078456 w 5621432"/>
                <a:gd name="connsiteY128" fmla="*/ 929936 h 4315196"/>
                <a:gd name="connsiteX129" fmla="*/ 3195340 w 5621432"/>
                <a:gd name="connsiteY129" fmla="*/ 1037832 h 4315196"/>
                <a:gd name="connsiteX130" fmla="*/ 3491205 w 5621432"/>
                <a:gd name="connsiteY130" fmla="*/ 1092455 h 4315196"/>
                <a:gd name="connsiteX131" fmla="*/ 2545655 w 5621432"/>
                <a:gd name="connsiteY131" fmla="*/ 328411 h 4315196"/>
                <a:gd name="connsiteX132" fmla="*/ 2840302 w 5621432"/>
                <a:gd name="connsiteY132" fmla="*/ 491605 h 4315196"/>
                <a:gd name="connsiteX133" fmla="*/ 2958648 w 5621432"/>
                <a:gd name="connsiteY133" fmla="*/ 491605 h 4315196"/>
                <a:gd name="connsiteX134" fmla="*/ 2958648 w 5621432"/>
                <a:gd name="connsiteY134" fmla="*/ 498433 h 4315196"/>
                <a:gd name="connsiteX135" fmla="*/ 2843742 w 5621432"/>
                <a:gd name="connsiteY135" fmla="*/ 498433 h 4315196"/>
                <a:gd name="connsiteX136" fmla="*/ 2547877 w 5621432"/>
                <a:gd name="connsiteY136" fmla="*/ 334565 h 4315196"/>
                <a:gd name="connsiteX137" fmla="*/ 177347 w 5621432"/>
                <a:gd name="connsiteY137" fmla="*/ 327896 h 4315196"/>
                <a:gd name="connsiteX138" fmla="*/ 180959 w 5621432"/>
                <a:gd name="connsiteY138" fmla="*/ 334565 h 4315196"/>
                <a:gd name="connsiteX139" fmla="*/ 62613 w 5621432"/>
                <a:gd name="connsiteY139" fmla="*/ 443810 h 4315196"/>
                <a:gd name="connsiteX140" fmla="*/ 3440 w 5621432"/>
                <a:gd name="connsiteY140" fmla="*/ 662301 h 4315196"/>
                <a:gd name="connsiteX141" fmla="*/ 3440 w 5621432"/>
                <a:gd name="connsiteY141" fmla="*/ 711683 h 4315196"/>
                <a:gd name="connsiteX142" fmla="*/ 0 w 5621432"/>
                <a:gd name="connsiteY142" fmla="*/ 710096 h 4315196"/>
                <a:gd name="connsiteX143" fmla="*/ 0 w 5621432"/>
                <a:gd name="connsiteY143" fmla="*/ 655473 h 4315196"/>
                <a:gd name="connsiteX144" fmla="*/ 59173 w 5621432"/>
                <a:gd name="connsiteY144" fmla="*/ 436982 h 4315196"/>
                <a:gd name="connsiteX145" fmla="*/ 2485265 w 5621432"/>
                <a:gd name="connsiteY145" fmla="*/ 163868 h 4315196"/>
                <a:gd name="connsiteX146" fmla="*/ 2487869 w 5621432"/>
                <a:gd name="connsiteY146" fmla="*/ 171082 h 4315196"/>
                <a:gd name="connsiteX147" fmla="*/ 2370359 w 5621432"/>
                <a:gd name="connsiteY147" fmla="*/ 225319 h 4315196"/>
                <a:gd name="connsiteX148" fmla="*/ 2192840 w 5621432"/>
                <a:gd name="connsiteY148" fmla="*/ 225319 h 4315196"/>
                <a:gd name="connsiteX149" fmla="*/ 2192840 w 5621432"/>
                <a:gd name="connsiteY149" fmla="*/ 279942 h 4315196"/>
                <a:gd name="connsiteX150" fmla="*/ 2252013 w 5621432"/>
                <a:gd name="connsiteY150" fmla="*/ 498433 h 4315196"/>
                <a:gd name="connsiteX151" fmla="*/ 2133667 w 5621432"/>
                <a:gd name="connsiteY151" fmla="*/ 662301 h 4315196"/>
                <a:gd name="connsiteX152" fmla="*/ 1896975 w 5621432"/>
                <a:gd name="connsiteY152" fmla="*/ 607678 h 4315196"/>
                <a:gd name="connsiteX153" fmla="*/ 1660283 w 5621432"/>
                <a:gd name="connsiteY153" fmla="*/ 662301 h 4315196"/>
                <a:gd name="connsiteX154" fmla="*/ 1601110 w 5621432"/>
                <a:gd name="connsiteY154" fmla="*/ 880792 h 4315196"/>
                <a:gd name="connsiteX155" fmla="*/ 1305245 w 5621432"/>
                <a:gd name="connsiteY155" fmla="*/ 880792 h 4315196"/>
                <a:gd name="connsiteX156" fmla="*/ 1186899 w 5621432"/>
                <a:gd name="connsiteY156" fmla="*/ 771546 h 4315196"/>
                <a:gd name="connsiteX157" fmla="*/ 1127727 w 5621432"/>
                <a:gd name="connsiteY157" fmla="*/ 716924 h 4315196"/>
                <a:gd name="connsiteX158" fmla="*/ 1127727 w 5621432"/>
                <a:gd name="connsiteY158" fmla="*/ 771546 h 4315196"/>
                <a:gd name="connsiteX159" fmla="*/ 950208 w 5621432"/>
                <a:gd name="connsiteY159" fmla="*/ 826169 h 4315196"/>
                <a:gd name="connsiteX160" fmla="*/ 772689 w 5621432"/>
                <a:gd name="connsiteY160" fmla="*/ 553056 h 4315196"/>
                <a:gd name="connsiteX161" fmla="*/ 654343 w 5621432"/>
                <a:gd name="connsiteY161" fmla="*/ 553056 h 4315196"/>
                <a:gd name="connsiteX162" fmla="*/ 654343 w 5621432"/>
                <a:gd name="connsiteY162" fmla="*/ 546228 h 4315196"/>
                <a:gd name="connsiteX163" fmla="*/ 769249 w 5621432"/>
                <a:gd name="connsiteY163" fmla="*/ 546228 h 4315196"/>
                <a:gd name="connsiteX164" fmla="*/ 946768 w 5621432"/>
                <a:gd name="connsiteY164" fmla="*/ 819341 h 4315196"/>
                <a:gd name="connsiteX165" fmla="*/ 1124286 w 5621432"/>
                <a:gd name="connsiteY165" fmla="*/ 764718 h 4315196"/>
                <a:gd name="connsiteX166" fmla="*/ 1124286 w 5621432"/>
                <a:gd name="connsiteY166" fmla="*/ 710096 h 4315196"/>
                <a:gd name="connsiteX167" fmla="*/ 1183459 w 5621432"/>
                <a:gd name="connsiteY167" fmla="*/ 764718 h 4315196"/>
                <a:gd name="connsiteX168" fmla="*/ 1301805 w 5621432"/>
                <a:gd name="connsiteY168" fmla="*/ 873964 h 4315196"/>
                <a:gd name="connsiteX169" fmla="*/ 1597670 w 5621432"/>
                <a:gd name="connsiteY169" fmla="*/ 873964 h 4315196"/>
                <a:gd name="connsiteX170" fmla="*/ 1656843 w 5621432"/>
                <a:gd name="connsiteY170" fmla="*/ 655473 h 4315196"/>
                <a:gd name="connsiteX171" fmla="*/ 1893535 w 5621432"/>
                <a:gd name="connsiteY171" fmla="*/ 600850 h 4315196"/>
                <a:gd name="connsiteX172" fmla="*/ 2130227 w 5621432"/>
                <a:gd name="connsiteY172" fmla="*/ 655473 h 4315196"/>
                <a:gd name="connsiteX173" fmla="*/ 2248573 w 5621432"/>
                <a:gd name="connsiteY173" fmla="*/ 491605 h 4315196"/>
                <a:gd name="connsiteX174" fmla="*/ 2189400 w 5621432"/>
                <a:gd name="connsiteY174" fmla="*/ 273114 h 4315196"/>
                <a:gd name="connsiteX175" fmla="*/ 2189400 w 5621432"/>
                <a:gd name="connsiteY175" fmla="*/ 218491 h 4315196"/>
                <a:gd name="connsiteX176" fmla="*/ 2366919 w 5621432"/>
                <a:gd name="connsiteY176" fmla="*/ 218491 h 4315196"/>
                <a:gd name="connsiteX177" fmla="*/ 118346 w 5621432"/>
                <a:gd name="connsiteY177" fmla="*/ 0 h 4315196"/>
                <a:gd name="connsiteX178" fmla="*/ 236692 w 5621432"/>
                <a:gd name="connsiteY178" fmla="*/ 0 h 4315196"/>
                <a:gd name="connsiteX179" fmla="*/ 295865 w 5621432"/>
                <a:gd name="connsiteY179" fmla="*/ 109246 h 4315196"/>
                <a:gd name="connsiteX180" fmla="*/ 473384 w 5621432"/>
                <a:gd name="connsiteY180" fmla="*/ 109246 h 4315196"/>
                <a:gd name="connsiteX181" fmla="*/ 650903 w 5621432"/>
                <a:gd name="connsiteY181" fmla="*/ 273114 h 4315196"/>
                <a:gd name="connsiteX182" fmla="*/ 650903 w 5621432"/>
                <a:gd name="connsiteY182" fmla="*/ 276766 h 4315196"/>
                <a:gd name="connsiteX183" fmla="*/ 476824 w 5621432"/>
                <a:gd name="connsiteY183" fmla="*/ 116074 h 4315196"/>
                <a:gd name="connsiteX184" fmla="*/ 299305 w 5621432"/>
                <a:gd name="connsiteY184" fmla="*/ 116074 h 4315196"/>
                <a:gd name="connsiteX185" fmla="*/ 240132 w 5621432"/>
                <a:gd name="connsiteY185" fmla="*/ 6828 h 4315196"/>
                <a:gd name="connsiteX186" fmla="*/ 121786 w 5621432"/>
                <a:gd name="connsiteY186" fmla="*/ 6828 h 4315196"/>
                <a:gd name="connsiteX187" fmla="*/ 121786 w 5621432"/>
                <a:gd name="connsiteY187" fmla="*/ 224842 h 4315196"/>
                <a:gd name="connsiteX188" fmla="*/ 118346 w 5621432"/>
                <a:gd name="connsiteY188"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5621432" h="4315196">
                  <a:moveTo>
                    <a:pt x="1597670" y="4265814"/>
                  </a:moveTo>
                  <a:lnTo>
                    <a:pt x="1601110" y="4267402"/>
                  </a:lnTo>
                  <a:lnTo>
                    <a:pt x="1601110" y="4315196"/>
                  </a:lnTo>
                  <a:lnTo>
                    <a:pt x="1597670" y="4315196"/>
                  </a:lnTo>
                  <a:close/>
                  <a:moveTo>
                    <a:pt x="1479324" y="3933314"/>
                  </a:moveTo>
                  <a:lnTo>
                    <a:pt x="1482764" y="3939665"/>
                  </a:lnTo>
                  <a:lnTo>
                    <a:pt x="1482764" y="4207538"/>
                  </a:lnTo>
                  <a:lnTo>
                    <a:pt x="1479324" y="4205951"/>
                  </a:lnTo>
                  <a:close/>
                  <a:moveTo>
                    <a:pt x="3551353" y="3386610"/>
                  </a:moveTo>
                  <a:lnTo>
                    <a:pt x="3727897" y="3386610"/>
                  </a:lnTo>
                  <a:lnTo>
                    <a:pt x="3729746" y="3393438"/>
                  </a:lnTo>
                  <a:lnTo>
                    <a:pt x="3553818" y="3393438"/>
                  </a:lnTo>
                  <a:close/>
                  <a:moveTo>
                    <a:pt x="1005046" y="3223568"/>
                  </a:moveTo>
                  <a:lnTo>
                    <a:pt x="1009381" y="3229570"/>
                  </a:lnTo>
                  <a:lnTo>
                    <a:pt x="951103" y="3283367"/>
                  </a:lnTo>
                  <a:lnTo>
                    <a:pt x="946768" y="3277364"/>
                  </a:lnTo>
                  <a:close/>
                  <a:moveTo>
                    <a:pt x="2899475" y="3120324"/>
                  </a:moveTo>
                  <a:lnTo>
                    <a:pt x="2902915" y="3120324"/>
                  </a:lnTo>
                  <a:lnTo>
                    <a:pt x="2902915" y="3443350"/>
                  </a:lnTo>
                  <a:lnTo>
                    <a:pt x="2899475" y="3441233"/>
                  </a:lnTo>
                  <a:close/>
                  <a:moveTo>
                    <a:pt x="532481" y="1695265"/>
                  </a:moveTo>
                  <a:lnTo>
                    <a:pt x="535997" y="1700133"/>
                  </a:lnTo>
                  <a:lnTo>
                    <a:pt x="477156" y="3221001"/>
                  </a:lnTo>
                  <a:lnTo>
                    <a:pt x="473384" y="3222742"/>
                  </a:lnTo>
                  <a:close/>
                  <a:moveTo>
                    <a:pt x="531945" y="1475097"/>
                  </a:moveTo>
                  <a:lnTo>
                    <a:pt x="535997" y="1481642"/>
                  </a:lnTo>
                  <a:lnTo>
                    <a:pt x="418770" y="1535749"/>
                  </a:lnTo>
                  <a:lnTo>
                    <a:pt x="414211" y="1529437"/>
                  </a:lnTo>
                  <a:close/>
                  <a:moveTo>
                    <a:pt x="295865" y="932240"/>
                  </a:moveTo>
                  <a:lnTo>
                    <a:pt x="299305" y="935415"/>
                  </a:lnTo>
                  <a:lnTo>
                    <a:pt x="299305" y="1098012"/>
                  </a:lnTo>
                  <a:lnTo>
                    <a:pt x="295865" y="1092455"/>
                  </a:lnTo>
                  <a:close/>
                  <a:moveTo>
                    <a:pt x="3668724" y="873964"/>
                  </a:moveTo>
                  <a:lnTo>
                    <a:pt x="3787070" y="928587"/>
                  </a:lnTo>
                  <a:lnTo>
                    <a:pt x="3846243" y="1037832"/>
                  </a:lnTo>
                  <a:lnTo>
                    <a:pt x="4082934" y="983209"/>
                  </a:lnTo>
                  <a:lnTo>
                    <a:pt x="4378799" y="1201700"/>
                  </a:lnTo>
                  <a:lnTo>
                    <a:pt x="4615491" y="1256323"/>
                  </a:lnTo>
                  <a:lnTo>
                    <a:pt x="4852183" y="1310946"/>
                  </a:lnTo>
                  <a:lnTo>
                    <a:pt x="5207221" y="1529437"/>
                  </a:lnTo>
                  <a:lnTo>
                    <a:pt x="5384740" y="1584060"/>
                  </a:lnTo>
                  <a:lnTo>
                    <a:pt x="5621432" y="1747928"/>
                  </a:lnTo>
                  <a:lnTo>
                    <a:pt x="5621432" y="2021041"/>
                  </a:lnTo>
                  <a:lnTo>
                    <a:pt x="5503086" y="2021041"/>
                  </a:lnTo>
                  <a:lnTo>
                    <a:pt x="5266394" y="2130287"/>
                  </a:lnTo>
                  <a:lnTo>
                    <a:pt x="4911356" y="2130287"/>
                  </a:lnTo>
                  <a:lnTo>
                    <a:pt x="4793010" y="2239532"/>
                  </a:lnTo>
                  <a:lnTo>
                    <a:pt x="4793010" y="2294155"/>
                  </a:lnTo>
                  <a:lnTo>
                    <a:pt x="4852183" y="2403401"/>
                  </a:lnTo>
                  <a:lnTo>
                    <a:pt x="4852183" y="2458023"/>
                  </a:lnTo>
                  <a:lnTo>
                    <a:pt x="4793010" y="2567269"/>
                  </a:lnTo>
                  <a:lnTo>
                    <a:pt x="4852183" y="2567269"/>
                  </a:lnTo>
                  <a:lnTo>
                    <a:pt x="5148048" y="2895005"/>
                  </a:lnTo>
                  <a:lnTo>
                    <a:pt x="5207221" y="3113496"/>
                  </a:lnTo>
                  <a:lnTo>
                    <a:pt x="5148048" y="3277364"/>
                  </a:lnTo>
                  <a:lnTo>
                    <a:pt x="5148048" y="3331987"/>
                  </a:lnTo>
                  <a:lnTo>
                    <a:pt x="5088875" y="3441233"/>
                  </a:lnTo>
                  <a:lnTo>
                    <a:pt x="4970529" y="3441233"/>
                  </a:lnTo>
                  <a:lnTo>
                    <a:pt x="4911356" y="3331987"/>
                  </a:lnTo>
                  <a:lnTo>
                    <a:pt x="4852183" y="3331987"/>
                  </a:lnTo>
                  <a:lnTo>
                    <a:pt x="4674664" y="2949628"/>
                  </a:lnTo>
                  <a:lnTo>
                    <a:pt x="4497145" y="2949628"/>
                  </a:lnTo>
                  <a:lnTo>
                    <a:pt x="4378799" y="2840382"/>
                  </a:lnTo>
                  <a:lnTo>
                    <a:pt x="4319626" y="2895005"/>
                  </a:lnTo>
                  <a:lnTo>
                    <a:pt x="4260454" y="3113496"/>
                  </a:lnTo>
                  <a:lnTo>
                    <a:pt x="4082934" y="3004251"/>
                  </a:lnTo>
                  <a:lnTo>
                    <a:pt x="4082934" y="3168119"/>
                  </a:lnTo>
                  <a:lnTo>
                    <a:pt x="3964589" y="3222742"/>
                  </a:lnTo>
                  <a:lnTo>
                    <a:pt x="3905416" y="3168119"/>
                  </a:lnTo>
                  <a:lnTo>
                    <a:pt x="3787070" y="3168119"/>
                  </a:lnTo>
                  <a:lnTo>
                    <a:pt x="3734248" y="3151866"/>
                  </a:lnTo>
                  <a:lnTo>
                    <a:pt x="3723828" y="3131027"/>
                  </a:lnTo>
                  <a:lnTo>
                    <a:pt x="3638103" y="3035777"/>
                  </a:lnTo>
                  <a:lnTo>
                    <a:pt x="3561903" y="3073877"/>
                  </a:lnTo>
                  <a:lnTo>
                    <a:pt x="3495228" y="2997677"/>
                  </a:lnTo>
                  <a:lnTo>
                    <a:pt x="3438078" y="2892902"/>
                  </a:lnTo>
                  <a:lnTo>
                    <a:pt x="3323778" y="2854802"/>
                  </a:lnTo>
                  <a:lnTo>
                    <a:pt x="3285678" y="2778602"/>
                  </a:lnTo>
                  <a:lnTo>
                    <a:pt x="3266628" y="2673827"/>
                  </a:lnTo>
                  <a:lnTo>
                    <a:pt x="3342828" y="2607152"/>
                  </a:lnTo>
                  <a:lnTo>
                    <a:pt x="3457128" y="2530952"/>
                  </a:lnTo>
                  <a:lnTo>
                    <a:pt x="3428553" y="2435702"/>
                  </a:lnTo>
                  <a:lnTo>
                    <a:pt x="3352353" y="2349977"/>
                  </a:lnTo>
                  <a:lnTo>
                    <a:pt x="3466653" y="2302352"/>
                  </a:lnTo>
                  <a:lnTo>
                    <a:pt x="3466653" y="2254727"/>
                  </a:lnTo>
                  <a:lnTo>
                    <a:pt x="3580953" y="2235677"/>
                  </a:lnTo>
                  <a:lnTo>
                    <a:pt x="3733353" y="2340452"/>
                  </a:lnTo>
                  <a:lnTo>
                    <a:pt x="3800028" y="2330927"/>
                  </a:lnTo>
                  <a:lnTo>
                    <a:pt x="3923853" y="2283302"/>
                  </a:lnTo>
                  <a:lnTo>
                    <a:pt x="3961953" y="2369027"/>
                  </a:lnTo>
                  <a:lnTo>
                    <a:pt x="4038153" y="2426177"/>
                  </a:lnTo>
                  <a:lnTo>
                    <a:pt x="4123878" y="2407127"/>
                  </a:lnTo>
                  <a:lnTo>
                    <a:pt x="4200078" y="2340452"/>
                  </a:lnTo>
                  <a:lnTo>
                    <a:pt x="4247703" y="2216627"/>
                  </a:lnTo>
                  <a:lnTo>
                    <a:pt x="4285803" y="2149952"/>
                  </a:lnTo>
                  <a:lnTo>
                    <a:pt x="4257228" y="2092802"/>
                  </a:lnTo>
                  <a:lnTo>
                    <a:pt x="4304853" y="2016602"/>
                  </a:lnTo>
                  <a:lnTo>
                    <a:pt x="4371528" y="2026127"/>
                  </a:lnTo>
                  <a:lnTo>
                    <a:pt x="4447728" y="1988027"/>
                  </a:lnTo>
                  <a:lnTo>
                    <a:pt x="4495353" y="2035652"/>
                  </a:lnTo>
                  <a:lnTo>
                    <a:pt x="4533453" y="2016602"/>
                  </a:lnTo>
                  <a:lnTo>
                    <a:pt x="4523928" y="1959452"/>
                  </a:lnTo>
                  <a:lnTo>
                    <a:pt x="4562028" y="1911827"/>
                  </a:lnTo>
                  <a:lnTo>
                    <a:pt x="4562028" y="1835627"/>
                  </a:lnTo>
                  <a:lnTo>
                    <a:pt x="4619178" y="1788002"/>
                  </a:lnTo>
                  <a:lnTo>
                    <a:pt x="4600128" y="1759427"/>
                  </a:lnTo>
                  <a:lnTo>
                    <a:pt x="4657278" y="1711802"/>
                  </a:lnTo>
                  <a:lnTo>
                    <a:pt x="4666803" y="1673702"/>
                  </a:lnTo>
                  <a:lnTo>
                    <a:pt x="4733478" y="1664177"/>
                  </a:lnTo>
                  <a:lnTo>
                    <a:pt x="4771578" y="1635602"/>
                  </a:lnTo>
                  <a:lnTo>
                    <a:pt x="4819203" y="1587977"/>
                  </a:lnTo>
                  <a:lnTo>
                    <a:pt x="4800153" y="1559402"/>
                  </a:lnTo>
                  <a:lnTo>
                    <a:pt x="4723953" y="1483202"/>
                  </a:lnTo>
                  <a:lnTo>
                    <a:pt x="4685853" y="1435577"/>
                  </a:lnTo>
                  <a:lnTo>
                    <a:pt x="4723953" y="1416527"/>
                  </a:lnTo>
                  <a:lnTo>
                    <a:pt x="4733478" y="1378427"/>
                  </a:lnTo>
                  <a:lnTo>
                    <a:pt x="4762053" y="1321277"/>
                  </a:lnTo>
                  <a:lnTo>
                    <a:pt x="4883954" y="1335209"/>
                  </a:lnTo>
                  <a:lnTo>
                    <a:pt x="4855623" y="1317774"/>
                  </a:lnTo>
                  <a:lnTo>
                    <a:pt x="4618931" y="1263151"/>
                  </a:lnTo>
                  <a:lnTo>
                    <a:pt x="4382239" y="1208528"/>
                  </a:lnTo>
                  <a:lnTo>
                    <a:pt x="4086374" y="990037"/>
                  </a:lnTo>
                  <a:lnTo>
                    <a:pt x="3849683" y="1044660"/>
                  </a:lnTo>
                  <a:lnTo>
                    <a:pt x="3790510" y="935415"/>
                  </a:lnTo>
                  <a:lnTo>
                    <a:pt x="3672164" y="880792"/>
                  </a:lnTo>
                  <a:lnTo>
                    <a:pt x="3494645" y="1099283"/>
                  </a:lnTo>
                  <a:lnTo>
                    <a:pt x="3198780" y="1044660"/>
                  </a:lnTo>
                  <a:lnTo>
                    <a:pt x="3080434" y="935415"/>
                  </a:lnTo>
                  <a:lnTo>
                    <a:pt x="3078456" y="929936"/>
                  </a:lnTo>
                  <a:lnTo>
                    <a:pt x="3195340" y="1037832"/>
                  </a:lnTo>
                  <a:lnTo>
                    <a:pt x="3491205" y="1092455"/>
                  </a:lnTo>
                  <a:close/>
                  <a:moveTo>
                    <a:pt x="2545655" y="328411"/>
                  </a:moveTo>
                  <a:lnTo>
                    <a:pt x="2840302" y="491605"/>
                  </a:lnTo>
                  <a:lnTo>
                    <a:pt x="2958648" y="491605"/>
                  </a:lnTo>
                  <a:lnTo>
                    <a:pt x="2958648" y="498433"/>
                  </a:lnTo>
                  <a:lnTo>
                    <a:pt x="2843742" y="498433"/>
                  </a:lnTo>
                  <a:lnTo>
                    <a:pt x="2547877" y="334565"/>
                  </a:lnTo>
                  <a:close/>
                  <a:moveTo>
                    <a:pt x="177347" y="327896"/>
                  </a:moveTo>
                  <a:lnTo>
                    <a:pt x="180959" y="334565"/>
                  </a:lnTo>
                  <a:lnTo>
                    <a:pt x="62613" y="443810"/>
                  </a:lnTo>
                  <a:lnTo>
                    <a:pt x="3440" y="662301"/>
                  </a:lnTo>
                  <a:lnTo>
                    <a:pt x="3440" y="711683"/>
                  </a:lnTo>
                  <a:lnTo>
                    <a:pt x="0" y="710096"/>
                  </a:lnTo>
                  <a:lnTo>
                    <a:pt x="0" y="655473"/>
                  </a:lnTo>
                  <a:lnTo>
                    <a:pt x="59173" y="436982"/>
                  </a:lnTo>
                  <a:close/>
                  <a:moveTo>
                    <a:pt x="2485265" y="163868"/>
                  </a:moveTo>
                  <a:lnTo>
                    <a:pt x="2487869" y="171082"/>
                  </a:lnTo>
                  <a:lnTo>
                    <a:pt x="2370359" y="225319"/>
                  </a:lnTo>
                  <a:lnTo>
                    <a:pt x="2192840" y="225319"/>
                  </a:lnTo>
                  <a:lnTo>
                    <a:pt x="2192840" y="279942"/>
                  </a:lnTo>
                  <a:lnTo>
                    <a:pt x="2252013" y="498433"/>
                  </a:lnTo>
                  <a:lnTo>
                    <a:pt x="2133667" y="662301"/>
                  </a:lnTo>
                  <a:lnTo>
                    <a:pt x="1896975" y="607678"/>
                  </a:lnTo>
                  <a:lnTo>
                    <a:pt x="1660283" y="662301"/>
                  </a:lnTo>
                  <a:lnTo>
                    <a:pt x="1601110" y="880792"/>
                  </a:lnTo>
                  <a:lnTo>
                    <a:pt x="1305245" y="880792"/>
                  </a:lnTo>
                  <a:lnTo>
                    <a:pt x="1186899" y="771546"/>
                  </a:lnTo>
                  <a:lnTo>
                    <a:pt x="1127727" y="716924"/>
                  </a:lnTo>
                  <a:lnTo>
                    <a:pt x="1127727" y="771546"/>
                  </a:lnTo>
                  <a:lnTo>
                    <a:pt x="950208" y="826169"/>
                  </a:lnTo>
                  <a:lnTo>
                    <a:pt x="772689" y="553056"/>
                  </a:lnTo>
                  <a:lnTo>
                    <a:pt x="654343" y="553056"/>
                  </a:lnTo>
                  <a:lnTo>
                    <a:pt x="654343" y="546228"/>
                  </a:lnTo>
                  <a:lnTo>
                    <a:pt x="769249" y="546228"/>
                  </a:lnTo>
                  <a:lnTo>
                    <a:pt x="946768" y="819341"/>
                  </a:lnTo>
                  <a:lnTo>
                    <a:pt x="1124286" y="764718"/>
                  </a:lnTo>
                  <a:lnTo>
                    <a:pt x="1124286"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close/>
                  <a:moveTo>
                    <a:pt x="118346" y="0"/>
                  </a:moveTo>
                  <a:lnTo>
                    <a:pt x="236692" y="0"/>
                  </a:lnTo>
                  <a:lnTo>
                    <a:pt x="295865" y="109246"/>
                  </a:lnTo>
                  <a:lnTo>
                    <a:pt x="473384" y="109246"/>
                  </a:lnTo>
                  <a:lnTo>
                    <a:pt x="650903" y="273114"/>
                  </a:lnTo>
                  <a:lnTo>
                    <a:pt x="650903" y="276766"/>
                  </a:lnTo>
                  <a:lnTo>
                    <a:pt x="476824" y="116074"/>
                  </a:lnTo>
                  <a:lnTo>
                    <a:pt x="299305" y="116074"/>
                  </a:lnTo>
                  <a:lnTo>
                    <a:pt x="240132" y="6828"/>
                  </a:lnTo>
                  <a:lnTo>
                    <a:pt x="121786" y="6828"/>
                  </a:lnTo>
                  <a:lnTo>
                    <a:pt x="121786" y="224842"/>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0" name="任意多边形 39"/>
            <p:cNvSpPr>
              <a:spLocks/>
            </p:cNvSpPr>
            <p:nvPr/>
          </p:nvSpPr>
          <p:spPr bwMode="gray">
            <a:xfrm>
              <a:off x="9111767" y="2418720"/>
              <a:ext cx="1135640" cy="1075443"/>
            </a:xfrm>
            <a:custGeom>
              <a:avLst/>
              <a:gdLst>
                <a:gd name="connsiteX0" fmla="*/ 118346 w 4880514"/>
                <a:gd name="connsiteY0" fmla="*/ 0 h 4315196"/>
                <a:gd name="connsiteX1" fmla="*/ 236692 w 4880514"/>
                <a:gd name="connsiteY1" fmla="*/ 0 h 4315196"/>
                <a:gd name="connsiteX2" fmla="*/ 295865 w 4880514"/>
                <a:gd name="connsiteY2" fmla="*/ 109246 h 4315196"/>
                <a:gd name="connsiteX3" fmla="*/ 473384 w 4880514"/>
                <a:gd name="connsiteY3" fmla="*/ 109246 h 4315196"/>
                <a:gd name="connsiteX4" fmla="*/ 650903 w 4880514"/>
                <a:gd name="connsiteY4" fmla="*/ 273114 h 4315196"/>
                <a:gd name="connsiteX5" fmla="*/ 650903 w 4880514"/>
                <a:gd name="connsiteY5" fmla="*/ 546228 h 4315196"/>
                <a:gd name="connsiteX6" fmla="*/ 769249 w 4880514"/>
                <a:gd name="connsiteY6" fmla="*/ 546228 h 4315196"/>
                <a:gd name="connsiteX7" fmla="*/ 946768 w 4880514"/>
                <a:gd name="connsiteY7" fmla="*/ 819341 h 4315196"/>
                <a:gd name="connsiteX8" fmla="*/ 1124287 w 4880514"/>
                <a:gd name="connsiteY8" fmla="*/ 764718 h 4315196"/>
                <a:gd name="connsiteX9" fmla="*/ 1124287 w 4880514"/>
                <a:gd name="connsiteY9" fmla="*/ 710096 h 4315196"/>
                <a:gd name="connsiteX10" fmla="*/ 1183459 w 4880514"/>
                <a:gd name="connsiteY10" fmla="*/ 764718 h 4315196"/>
                <a:gd name="connsiteX11" fmla="*/ 1301805 w 4880514"/>
                <a:gd name="connsiteY11" fmla="*/ 873964 h 4315196"/>
                <a:gd name="connsiteX12" fmla="*/ 1597670 w 4880514"/>
                <a:gd name="connsiteY12" fmla="*/ 873964 h 4315196"/>
                <a:gd name="connsiteX13" fmla="*/ 1656843 w 4880514"/>
                <a:gd name="connsiteY13" fmla="*/ 655473 h 4315196"/>
                <a:gd name="connsiteX14" fmla="*/ 1893535 w 4880514"/>
                <a:gd name="connsiteY14" fmla="*/ 600850 h 4315196"/>
                <a:gd name="connsiteX15" fmla="*/ 2130227 w 4880514"/>
                <a:gd name="connsiteY15" fmla="*/ 655473 h 4315196"/>
                <a:gd name="connsiteX16" fmla="*/ 2248573 w 4880514"/>
                <a:gd name="connsiteY16" fmla="*/ 491605 h 4315196"/>
                <a:gd name="connsiteX17" fmla="*/ 2189400 w 4880514"/>
                <a:gd name="connsiteY17" fmla="*/ 273114 h 4315196"/>
                <a:gd name="connsiteX18" fmla="*/ 2189400 w 4880514"/>
                <a:gd name="connsiteY18" fmla="*/ 218491 h 4315196"/>
                <a:gd name="connsiteX19" fmla="*/ 2366919 w 4880514"/>
                <a:gd name="connsiteY19" fmla="*/ 218491 h 4315196"/>
                <a:gd name="connsiteX20" fmla="*/ 2485265 w 4880514"/>
                <a:gd name="connsiteY20" fmla="*/ 163868 h 4315196"/>
                <a:gd name="connsiteX21" fmla="*/ 2544437 w 4880514"/>
                <a:gd name="connsiteY21" fmla="*/ 327737 h 4315196"/>
                <a:gd name="connsiteX22" fmla="*/ 2840302 w 4880514"/>
                <a:gd name="connsiteY22" fmla="*/ 491605 h 4315196"/>
                <a:gd name="connsiteX23" fmla="*/ 2958648 w 4880514"/>
                <a:gd name="connsiteY23" fmla="*/ 491605 h 4315196"/>
                <a:gd name="connsiteX24" fmla="*/ 2958648 w 4880514"/>
                <a:gd name="connsiteY24" fmla="*/ 600850 h 4315196"/>
                <a:gd name="connsiteX25" fmla="*/ 3076994 w 4880514"/>
                <a:gd name="connsiteY25" fmla="*/ 928587 h 4315196"/>
                <a:gd name="connsiteX26" fmla="*/ 3195340 w 4880514"/>
                <a:gd name="connsiteY26" fmla="*/ 1037832 h 4315196"/>
                <a:gd name="connsiteX27" fmla="*/ 3491205 w 4880514"/>
                <a:gd name="connsiteY27" fmla="*/ 1092455 h 4315196"/>
                <a:gd name="connsiteX28" fmla="*/ 3668724 w 4880514"/>
                <a:gd name="connsiteY28" fmla="*/ 873964 h 4315196"/>
                <a:gd name="connsiteX29" fmla="*/ 3787070 w 4880514"/>
                <a:gd name="connsiteY29" fmla="*/ 928587 h 4315196"/>
                <a:gd name="connsiteX30" fmla="*/ 3846243 w 4880514"/>
                <a:gd name="connsiteY30" fmla="*/ 1037832 h 4315196"/>
                <a:gd name="connsiteX31" fmla="*/ 4082934 w 4880514"/>
                <a:gd name="connsiteY31" fmla="*/ 983209 h 4315196"/>
                <a:gd name="connsiteX32" fmla="*/ 4378799 w 4880514"/>
                <a:gd name="connsiteY32" fmla="*/ 1201700 h 4315196"/>
                <a:gd name="connsiteX33" fmla="*/ 4615491 w 4880514"/>
                <a:gd name="connsiteY33" fmla="*/ 1256323 h 4315196"/>
                <a:gd name="connsiteX34" fmla="*/ 4852183 w 4880514"/>
                <a:gd name="connsiteY34" fmla="*/ 1310946 h 4315196"/>
                <a:gd name="connsiteX35" fmla="*/ 4880514 w 4880514"/>
                <a:gd name="connsiteY35" fmla="*/ 1328381 h 4315196"/>
                <a:gd name="connsiteX36" fmla="*/ 4758613 w 4880514"/>
                <a:gd name="connsiteY36" fmla="*/ 1314449 h 4315196"/>
                <a:gd name="connsiteX37" fmla="*/ 4730038 w 4880514"/>
                <a:gd name="connsiteY37" fmla="*/ 1371599 h 4315196"/>
                <a:gd name="connsiteX38" fmla="*/ 4720513 w 4880514"/>
                <a:gd name="connsiteY38" fmla="*/ 1409699 h 4315196"/>
                <a:gd name="connsiteX39" fmla="*/ 4682413 w 4880514"/>
                <a:gd name="connsiteY39" fmla="*/ 1428749 h 4315196"/>
                <a:gd name="connsiteX40" fmla="*/ 4720513 w 4880514"/>
                <a:gd name="connsiteY40" fmla="*/ 1476374 h 4315196"/>
                <a:gd name="connsiteX41" fmla="*/ 4796713 w 4880514"/>
                <a:gd name="connsiteY41" fmla="*/ 1552574 h 4315196"/>
                <a:gd name="connsiteX42" fmla="*/ 4815763 w 4880514"/>
                <a:gd name="connsiteY42" fmla="*/ 1581149 h 4315196"/>
                <a:gd name="connsiteX43" fmla="*/ 4768138 w 4880514"/>
                <a:gd name="connsiteY43" fmla="*/ 1628774 h 4315196"/>
                <a:gd name="connsiteX44" fmla="*/ 4730038 w 4880514"/>
                <a:gd name="connsiteY44" fmla="*/ 1657349 h 4315196"/>
                <a:gd name="connsiteX45" fmla="*/ 4663363 w 4880514"/>
                <a:gd name="connsiteY45" fmla="*/ 1666874 h 4315196"/>
                <a:gd name="connsiteX46" fmla="*/ 4653838 w 4880514"/>
                <a:gd name="connsiteY46" fmla="*/ 1704974 h 4315196"/>
                <a:gd name="connsiteX47" fmla="*/ 4596688 w 4880514"/>
                <a:gd name="connsiteY47" fmla="*/ 1752599 h 4315196"/>
                <a:gd name="connsiteX48" fmla="*/ 4615738 w 4880514"/>
                <a:gd name="connsiteY48" fmla="*/ 1781174 h 4315196"/>
                <a:gd name="connsiteX49" fmla="*/ 4558588 w 4880514"/>
                <a:gd name="connsiteY49" fmla="*/ 1828799 h 4315196"/>
                <a:gd name="connsiteX50" fmla="*/ 4558588 w 4880514"/>
                <a:gd name="connsiteY50" fmla="*/ 1904999 h 4315196"/>
                <a:gd name="connsiteX51" fmla="*/ 4520488 w 4880514"/>
                <a:gd name="connsiteY51" fmla="*/ 1952624 h 4315196"/>
                <a:gd name="connsiteX52" fmla="*/ 4530013 w 4880514"/>
                <a:gd name="connsiteY52" fmla="*/ 2009774 h 4315196"/>
                <a:gd name="connsiteX53" fmla="*/ 4491913 w 4880514"/>
                <a:gd name="connsiteY53" fmla="*/ 2028824 h 4315196"/>
                <a:gd name="connsiteX54" fmla="*/ 4444288 w 4880514"/>
                <a:gd name="connsiteY54" fmla="*/ 1981199 h 4315196"/>
                <a:gd name="connsiteX55" fmla="*/ 4368088 w 4880514"/>
                <a:gd name="connsiteY55" fmla="*/ 2019299 h 4315196"/>
                <a:gd name="connsiteX56" fmla="*/ 4301413 w 4880514"/>
                <a:gd name="connsiteY56" fmla="*/ 2009774 h 4315196"/>
                <a:gd name="connsiteX57" fmla="*/ 4253788 w 4880514"/>
                <a:gd name="connsiteY57" fmla="*/ 2085974 h 4315196"/>
                <a:gd name="connsiteX58" fmla="*/ 4282363 w 4880514"/>
                <a:gd name="connsiteY58" fmla="*/ 2143124 h 4315196"/>
                <a:gd name="connsiteX59" fmla="*/ 4244263 w 4880514"/>
                <a:gd name="connsiteY59" fmla="*/ 2209799 h 4315196"/>
                <a:gd name="connsiteX60" fmla="*/ 4196638 w 4880514"/>
                <a:gd name="connsiteY60" fmla="*/ 2333624 h 4315196"/>
                <a:gd name="connsiteX61" fmla="*/ 4120438 w 4880514"/>
                <a:gd name="connsiteY61" fmla="*/ 2400299 h 4315196"/>
                <a:gd name="connsiteX62" fmla="*/ 4034713 w 4880514"/>
                <a:gd name="connsiteY62" fmla="*/ 2419349 h 4315196"/>
                <a:gd name="connsiteX63" fmla="*/ 3958513 w 4880514"/>
                <a:gd name="connsiteY63" fmla="*/ 2362199 h 4315196"/>
                <a:gd name="connsiteX64" fmla="*/ 3920413 w 4880514"/>
                <a:gd name="connsiteY64" fmla="*/ 2276474 h 4315196"/>
                <a:gd name="connsiteX65" fmla="*/ 3796588 w 4880514"/>
                <a:gd name="connsiteY65" fmla="*/ 2324099 h 4315196"/>
                <a:gd name="connsiteX66" fmla="*/ 3729913 w 4880514"/>
                <a:gd name="connsiteY66" fmla="*/ 2333624 h 4315196"/>
                <a:gd name="connsiteX67" fmla="*/ 3577513 w 4880514"/>
                <a:gd name="connsiteY67" fmla="*/ 2228849 h 4315196"/>
                <a:gd name="connsiteX68" fmla="*/ 3463213 w 4880514"/>
                <a:gd name="connsiteY68" fmla="*/ 2247899 h 4315196"/>
                <a:gd name="connsiteX69" fmla="*/ 3463213 w 4880514"/>
                <a:gd name="connsiteY69" fmla="*/ 2295524 h 4315196"/>
                <a:gd name="connsiteX70" fmla="*/ 3348913 w 4880514"/>
                <a:gd name="connsiteY70" fmla="*/ 2343149 h 4315196"/>
                <a:gd name="connsiteX71" fmla="*/ 3425113 w 4880514"/>
                <a:gd name="connsiteY71" fmla="*/ 2428874 h 4315196"/>
                <a:gd name="connsiteX72" fmla="*/ 3453688 w 4880514"/>
                <a:gd name="connsiteY72" fmla="*/ 2524124 h 4315196"/>
                <a:gd name="connsiteX73" fmla="*/ 3339388 w 4880514"/>
                <a:gd name="connsiteY73" fmla="*/ 2600324 h 4315196"/>
                <a:gd name="connsiteX74" fmla="*/ 3263188 w 4880514"/>
                <a:gd name="connsiteY74" fmla="*/ 2666999 h 4315196"/>
                <a:gd name="connsiteX75" fmla="*/ 3282238 w 4880514"/>
                <a:gd name="connsiteY75" fmla="*/ 2771774 h 4315196"/>
                <a:gd name="connsiteX76" fmla="*/ 3320338 w 4880514"/>
                <a:gd name="connsiteY76" fmla="*/ 2847974 h 4315196"/>
                <a:gd name="connsiteX77" fmla="*/ 3434638 w 4880514"/>
                <a:gd name="connsiteY77" fmla="*/ 2886074 h 4315196"/>
                <a:gd name="connsiteX78" fmla="*/ 3491788 w 4880514"/>
                <a:gd name="connsiteY78" fmla="*/ 2990849 h 4315196"/>
                <a:gd name="connsiteX79" fmla="*/ 3558463 w 4880514"/>
                <a:gd name="connsiteY79" fmla="*/ 3067049 h 4315196"/>
                <a:gd name="connsiteX80" fmla="*/ 3634663 w 4880514"/>
                <a:gd name="connsiteY80" fmla="*/ 3028949 h 4315196"/>
                <a:gd name="connsiteX81" fmla="*/ 3720388 w 4880514"/>
                <a:gd name="connsiteY81" fmla="*/ 3124199 h 4315196"/>
                <a:gd name="connsiteX82" fmla="*/ 3734217 w 4880514"/>
                <a:gd name="connsiteY82" fmla="*/ 3151856 h 4315196"/>
                <a:gd name="connsiteX83" fmla="*/ 3609551 w 4880514"/>
                <a:gd name="connsiteY83" fmla="*/ 3113496 h 4315196"/>
                <a:gd name="connsiteX84" fmla="*/ 3491205 w 4880514"/>
                <a:gd name="connsiteY84" fmla="*/ 3222742 h 4315196"/>
                <a:gd name="connsiteX85" fmla="*/ 3550378 w 4880514"/>
                <a:gd name="connsiteY85" fmla="*/ 3386610 h 4315196"/>
                <a:gd name="connsiteX86" fmla="*/ 3727897 w 4880514"/>
                <a:gd name="connsiteY86" fmla="*/ 3386610 h 4315196"/>
                <a:gd name="connsiteX87" fmla="*/ 3787070 w 4880514"/>
                <a:gd name="connsiteY87" fmla="*/ 3605101 h 4315196"/>
                <a:gd name="connsiteX88" fmla="*/ 3372859 w 4880514"/>
                <a:gd name="connsiteY88" fmla="*/ 3605101 h 4315196"/>
                <a:gd name="connsiteX89" fmla="*/ 3254513 w 4880514"/>
                <a:gd name="connsiteY89" fmla="*/ 3441233 h 4315196"/>
                <a:gd name="connsiteX90" fmla="*/ 3076994 w 4880514"/>
                <a:gd name="connsiteY90" fmla="*/ 3550478 h 4315196"/>
                <a:gd name="connsiteX91" fmla="*/ 2899475 w 4880514"/>
                <a:gd name="connsiteY91" fmla="*/ 3441233 h 4315196"/>
                <a:gd name="connsiteX92" fmla="*/ 2899475 w 4880514"/>
                <a:gd name="connsiteY92" fmla="*/ 3113496 h 4315196"/>
                <a:gd name="connsiteX93" fmla="*/ 2662783 w 4880514"/>
                <a:gd name="connsiteY93" fmla="*/ 3113496 h 4315196"/>
                <a:gd name="connsiteX94" fmla="*/ 2662783 w 4880514"/>
                <a:gd name="connsiteY94" fmla="*/ 3331987 h 4315196"/>
                <a:gd name="connsiteX95" fmla="*/ 2485265 w 4880514"/>
                <a:gd name="connsiteY95" fmla="*/ 3386610 h 4315196"/>
                <a:gd name="connsiteX96" fmla="*/ 2485265 w 4880514"/>
                <a:gd name="connsiteY96" fmla="*/ 3441233 h 4315196"/>
                <a:gd name="connsiteX97" fmla="*/ 2307746 w 4880514"/>
                <a:gd name="connsiteY97" fmla="*/ 3659723 h 4315196"/>
                <a:gd name="connsiteX98" fmla="*/ 2189400 w 4880514"/>
                <a:gd name="connsiteY98" fmla="*/ 3659723 h 4315196"/>
                <a:gd name="connsiteX99" fmla="*/ 2189400 w 4880514"/>
                <a:gd name="connsiteY99" fmla="*/ 4315196 h 4315196"/>
                <a:gd name="connsiteX100" fmla="*/ 2011881 w 4880514"/>
                <a:gd name="connsiteY100" fmla="*/ 4315196 h 4315196"/>
                <a:gd name="connsiteX101" fmla="*/ 1952708 w 4880514"/>
                <a:gd name="connsiteY101" fmla="*/ 4205951 h 4315196"/>
                <a:gd name="connsiteX102" fmla="*/ 1834362 w 4880514"/>
                <a:gd name="connsiteY102" fmla="*/ 4315196 h 4315196"/>
                <a:gd name="connsiteX103" fmla="*/ 1597670 w 4880514"/>
                <a:gd name="connsiteY103" fmla="*/ 4315196 h 4315196"/>
                <a:gd name="connsiteX104" fmla="*/ 1597670 w 4880514"/>
                <a:gd name="connsiteY104" fmla="*/ 4260574 h 4315196"/>
                <a:gd name="connsiteX105" fmla="*/ 1479324 w 4880514"/>
                <a:gd name="connsiteY105" fmla="*/ 4205951 h 4315196"/>
                <a:gd name="connsiteX106" fmla="*/ 1479324 w 4880514"/>
                <a:gd name="connsiteY106" fmla="*/ 3932837 h 4315196"/>
                <a:gd name="connsiteX107" fmla="*/ 1183459 w 4880514"/>
                <a:gd name="connsiteY107" fmla="*/ 3386610 h 4315196"/>
                <a:gd name="connsiteX108" fmla="*/ 1065114 w 4880514"/>
                <a:gd name="connsiteY108" fmla="*/ 3386610 h 4315196"/>
                <a:gd name="connsiteX109" fmla="*/ 1065114 w 4880514"/>
                <a:gd name="connsiteY109" fmla="*/ 3441233 h 4315196"/>
                <a:gd name="connsiteX110" fmla="*/ 946768 w 4880514"/>
                <a:gd name="connsiteY110" fmla="*/ 3277364 h 4315196"/>
                <a:gd name="connsiteX111" fmla="*/ 1005941 w 4880514"/>
                <a:gd name="connsiteY111" fmla="*/ 3222742 h 4315196"/>
                <a:gd name="connsiteX112" fmla="*/ 769249 w 4880514"/>
                <a:gd name="connsiteY112" fmla="*/ 2895005 h 4315196"/>
                <a:gd name="connsiteX113" fmla="*/ 650903 w 4880514"/>
                <a:gd name="connsiteY113" fmla="*/ 2949628 h 4315196"/>
                <a:gd name="connsiteX114" fmla="*/ 591730 w 4880514"/>
                <a:gd name="connsiteY114" fmla="*/ 3168119 h 4315196"/>
                <a:gd name="connsiteX115" fmla="*/ 473384 w 4880514"/>
                <a:gd name="connsiteY115" fmla="*/ 3222742 h 4315196"/>
                <a:gd name="connsiteX116" fmla="*/ 532557 w 4880514"/>
                <a:gd name="connsiteY116" fmla="*/ 1693305 h 4315196"/>
                <a:gd name="connsiteX117" fmla="*/ 414211 w 4880514"/>
                <a:gd name="connsiteY117" fmla="*/ 1529437 h 4315196"/>
                <a:gd name="connsiteX118" fmla="*/ 532557 w 4880514"/>
                <a:gd name="connsiteY118" fmla="*/ 1474814 h 4315196"/>
                <a:gd name="connsiteX119" fmla="*/ 295865 w 4880514"/>
                <a:gd name="connsiteY119" fmla="*/ 1092455 h 4315196"/>
                <a:gd name="connsiteX120" fmla="*/ 295865 w 4880514"/>
                <a:gd name="connsiteY120" fmla="*/ 928587 h 4315196"/>
                <a:gd name="connsiteX121" fmla="*/ 118346 w 4880514"/>
                <a:gd name="connsiteY121" fmla="*/ 764718 h 4315196"/>
                <a:gd name="connsiteX122" fmla="*/ 0 w 4880514"/>
                <a:gd name="connsiteY122" fmla="*/ 710096 h 4315196"/>
                <a:gd name="connsiteX123" fmla="*/ 0 w 4880514"/>
                <a:gd name="connsiteY123" fmla="*/ 655473 h 4315196"/>
                <a:gd name="connsiteX124" fmla="*/ 59173 w 4880514"/>
                <a:gd name="connsiteY124" fmla="*/ 436982 h 4315196"/>
                <a:gd name="connsiteX125" fmla="*/ 177519 w 4880514"/>
                <a:gd name="connsiteY125" fmla="*/ 327737 h 4315196"/>
                <a:gd name="connsiteX126" fmla="*/ 118346 w 4880514"/>
                <a:gd name="connsiteY126"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4880514" h="4315196">
                  <a:moveTo>
                    <a:pt x="118346" y="0"/>
                  </a:moveTo>
                  <a:lnTo>
                    <a:pt x="236692" y="0"/>
                  </a:lnTo>
                  <a:lnTo>
                    <a:pt x="295865" y="109246"/>
                  </a:lnTo>
                  <a:lnTo>
                    <a:pt x="473384" y="109246"/>
                  </a:lnTo>
                  <a:lnTo>
                    <a:pt x="650903" y="273114"/>
                  </a:lnTo>
                  <a:lnTo>
                    <a:pt x="650903" y="546228"/>
                  </a:lnTo>
                  <a:lnTo>
                    <a:pt x="769249" y="546228"/>
                  </a:lnTo>
                  <a:lnTo>
                    <a:pt x="946768" y="819341"/>
                  </a:lnTo>
                  <a:lnTo>
                    <a:pt x="1124287" y="764718"/>
                  </a:lnTo>
                  <a:lnTo>
                    <a:pt x="1124287"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lnTo>
                    <a:pt x="2485265" y="163868"/>
                  </a:lnTo>
                  <a:lnTo>
                    <a:pt x="2544437" y="327737"/>
                  </a:lnTo>
                  <a:lnTo>
                    <a:pt x="2840302" y="491605"/>
                  </a:lnTo>
                  <a:lnTo>
                    <a:pt x="2958648" y="491605"/>
                  </a:lnTo>
                  <a:lnTo>
                    <a:pt x="2958648" y="600850"/>
                  </a:lnTo>
                  <a:lnTo>
                    <a:pt x="3076994" y="928587"/>
                  </a:lnTo>
                  <a:lnTo>
                    <a:pt x="3195340" y="1037832"/>
                  </a:lnTo>
                  <a:lnTo>
                    <a:pt x="3491205" y="1092455"/>
                  </a:lnTo>
                  <a:lnTo>
                    <a:pt x="3668724" y="873964"/>
                  </a:lnTo>
                  <a:lnTo>
                    <a:pt x="3787070" y="928587"/>
                  </a:lnTo>
                  <a:lnTo>
                    <a:pt x="3846243" y="1037832"/>
                  </a:lnTo>
                  <a:lnTo>
                    <a:pt x="4082934" y="983209"/>
                  </a:lnTo>
                  <a:lnTo>
                    <a:pt x="4378799" y="1201700"/>
                  </a:lnTo>
                  <a:lnTo>
                    <a:pt x="4615491" y="1256323"/>
                  </a:lnTo>
                  <a:lnTo>
                    <a:pt x="4852183" y="1310946"/>
                  </a:lnTo>
                  <a:lnTo>
                    <a:pt x="4880514" y="1328381"/>
                  </a:lnTo>
                  <a:lnTo>
                    <a:pt x="4758613" y="1314449"/>
                  </a:lnTo>
                  <a:lnTo>
                    <a:pt x="4730038" y="1371599"/>
                  </a:lnTo>
                  <a:lnTo>
                    <a:pt x="4720513" y="1409699"/>
                  </a:lnTo>
                  <a:lnTo>
                    <a:pt x="4682413" y="1428749"/>
                  </a:lnTo>
                  <a:lnTo>
                    <a:pt x="4720513" y="1476374"/>
                  </a:lnTo>
                  <a:lnTo>
                    <a:pt x="4796713" y="1552574"/>
                  </a:lnTo>
                  <a:lnTo>
                    <a:pt x="4815763" y="1581149"/>
                  </a:lnTo>
                  <a:lnTo>
                    <a:pt x="4768138" y="1628774"/>
                  </a:lnTo>
                  <a:lnTo>
                    <a:pt x="4730038" y="1657349"/>
                  </a:lnTo>
                  <a:lnTo>
                    <a:pt x="4663363" y="1666874"/>
                  </a:lnTo>
                  <a:lnTo>
                    <a:pt x="4653838" y="1704974"/>
                  </a:lnTo>
                  <a:lnTo>
                    <a:pt x="4596688" y="1752599"/>
                  </a:lnTo>
                  <a:lnTo>
                    <a:pt x="4615738" y="1781174"/>
                  </a:lnTo>
                  <a:lnTo>
                    <a:pt x="4558588" y="1828799"/>
                  </a:lnTo>
                  <a:lnTo>
                    <a:pt x="4558588" y="1904999"/>
                  </a:lnTo>
                  <a:lnTo>
                    <a:pt x="4520488" y="1952624"/>
                  </a:lnTo>
                  <a:lnTo>
                    <a:pt x="4530013" y="2009774"/>
                  </a:lnTo>
                  <a:lnTo>
                    <a:pt x="4491913" y="2028824"/>
                  </a:lnTo>
                  <a:lnTo>
                    <a:pt x="4444288" y="1981199"/>
                  </a:lnTo>
                  <a:lnTo>
                    <a:pt x="4368088" y="2019299"/>
                  </a:lnTo>
                  <a:lnTo>
                    <a:pt x="4301413" y="2009774"/>
                  </a:lnTo>
                  <a:lnTo>
                    <a:pt x="4253788" y="2085974"/>
                  </a:lnTo>
                  <a:lnTo>
                    <a:pt x="4282363" y="2143124"/>
                  </a:lnTo>
                  <a:lnTo>
                    <a:pt x="4244263" y="2209799"/>
                  </a:lnTo>
                  <a:lnTo>
                    <a:pt x="4196638" y="2333624"/>
                  </a:lnTo>
                  <a:lnTo>
                    <a:pt x="4120438" y="2400299"/>
                  </a:lnTo>
                  <a:lnTo>
                    <a:pt x="4034713" y="2419349"/>
                  </a:lnTo>
                  <a:lnTo>
                    <a:pt x="3958513" y="2362199"/>
                  </a:lnTo>
                  <a:lnTo>
                    <a:pt x="3920413" y="2276474"/>
                  </a:lnTo>
                  <a:lnTo>
                    <a:pt x="3796588" y="2324099"/>
                  </a:lnTo>
                  <a:lnTo>
                    <a:pt x="3729913" y="2333624"/>
                  </a:lnTo>
                  <a:lnTo>
                    <a:pt x="3577513" y="2228849"/>
                  </a:lnTo>
                  <a:lnTo>
                    <a:pt x="3463213" y="2247899"/>
                  </a:lnTo>
                  <a:lnTo>
                    <a:pt x="3463213" y="2295524"/>
                  </a:lnTo>
                  <a:lnTo>
                    <a:pt x="3348913" y="2343149"/>
                  </a:lnTo>
                  <a:lnTo>
                    <a:pt x="3425113" y="2428874"/>
                  </a:lnTo>
                  <a:lnTo>
                    <a:pt x="3453688" y="2524124"/>
                  </a:lnTo>
                  <a:lnTo>
                    <a:pt x="3339388" y="2600324"/>
                  </a:lnTo>
                  <a:lnTo>
                    <a:pt x="3263188" y="2666999"/>
                  </a:lnTo>
                  <a:lnTo>
                    <a:pt x="3282238" y="2771774"/>
                  </a:lnTo>
                  <a:lnTo>
                    <a:pt x="3320338" y="2847974"/>
                  </a:lnTo>
                  <a:lnTo>
                    <a:pt x="3434638" y="2886074"/>
                  </a:lnTo>
                  <a:lnTo>
                    <a:pt x="3491788" y="2990849"/>
                  </a:lnTo>
                  <a:lnTo>
                    <a:pt x="3558463" y="3067049"/>
                  </a:lnTo>
                  <a:lnTo>
                    <a:pt x="3634663" y="3028949"/>
                  </a:lnTo>
                  <a:lnTo>
                    <a:pt x="3720388" y="3124199"/>
                  </a:lnTo>
                  <a:lnTo>
                    <a:pt x="3734217" y="3151856"/>
                  </a:lnTo>
                  <a:lnTo>
                    <a:pt x="3609551" y="3113496"/>
                  </a:lnTo>
                  <a:lnTo>
                    <a:pt x="3491205" y="3222742"/>
                  </a:lnTo>
                  <a:lnTo>
                    <a:pt x="3550378" y="3386610"/>
                  </a:lnTo>
                  <a:lnTo>
                    <a:pt x="3727897" y="3386610"/>
                  </a:lnTo>
                  <a:lnTo>
                    <a:pt x="3787070" y="3605101"/>
                  </a:lnTo>
                  <a:lnTo>
                    <a:pt x="3372859" y="3605101"/>
                  </a:lnTo>
                  <a:lnTo>
                    <a:pt x="3254513" y="3441233"/>
                  </a:lnTo>
                  <a:lnTo>
                    <a:pt x="3076994" y="3550478"/>
                  </a:lnTo>
                  <a:lnTo>
                    <a:pt x="2899475" y="3441233"/>
                  </a:lnTo>
                  <a:lnTo>
                    <a:pt x="2899475" y="3113496"/>
                  </a:lnTo>
                  <a:lnTo>
                    <a:pt x="2662783" y="3113496"/>
                  </a:lnTo>
                  <a:lnTo>
                    <a:pt x="2662783" y="3331987"/>
                  </a:lnTo>
                  <a:lnTo>
                    <a:pt x="2485265" y="3386610"/>
                  </a:lnTo>
                  <a:lnTo>
                    <a:pt x="2485265" y="3441233"/>
                  </a:lnTo>
                  <a:lnTo>
                    <a:pt x="2307746" y="3659723"/>
                  </a:lnTo>
                  <a:lnTo>
                    <a:pt x="2189400" y="3659723"/>
                  </a:lnTo>
                  <a:lnTo>
                    <a:pt x="2189400" y="4315196"/>
                  </a:lnTo>
                  <a:lnTo>
                    <a:pt x="2011881" y="4315196"/>
                  </a:lnTo>
                  <a:lnTo>
                    <a:pt x="1952708" y="4205951"/>
                  </a:lnTo>
                  <a:lnTo>
                    <a:pt x="1834362" y="4315196"/>
                  </a:lnTo>
                  <a:lnTo>
                    <a:pt x="1597670" y="4315196"/>
                  </a:lnTo>
                  <a:lnTo>
                    <a:pt x="1597670" y="4260574"/>
                  </a:lnTo>
                  <a:lnTo>
                    <a:pt x="1479324" y="4205951"/>
                  </a:lnTo>
                  <a:lnTo>
                    <a:pt x="1479324" y="3932837"/>
                  </a:lnTo>
                  <a:lnTo>
                    <a:pt x="1183459" y="3386610"/>
                  </a:lnTo>
                  <a:lnTo>
                    <a:pt x="1065114" y="3386610"/>
                  </a:lnTo>
                  <a:lnTo>
                    <a:pt x="1065114" y="3441233"/>
                  </a:lnTo>
                  <a:lnTo>
                    <a:pt x="946768" y="3277364"/>
                  </a:lnTo>
                  <a:lnTo>
                    <a:pt x="1005941" y="3222742"/>
                  </a:lnTo>
                  <a:lnTo>
                    <a:pt x="769249" y="2895005"/>
                  </a:lnTo>
                  <a:lnTo>
                    <a:pt x="650903" y="2949628"/>
                  </a:lnTo>
                  <a:lnTo>
                    <a:pt x="591730" y="3168119"/>
                  </a:lnTo>
                  <a:lnTo>
                    <a:pt x="473384" y="3222742"/>
                  </a:lnTo>
                  <a:lnTo>
                    <a:pt x="532557" y="1693305"/>
                  </a:lnTo>
                  <a:lnTo>
                    <a:pt x="414211" y="1529437"/>
                  </a:lnTo>
                  <a:lnTo>
                    <a:pt x="532557" y="1474814"/>
                  </a:lnTo>
                  <a:lnTo>
                    <a:pt x="295865" y="1092455"/>
                  </a:lnTo>
                  <a:lnTo>
                    <a:pt x="295865" y="928587"/>
                  </a:lnTo>
                  <a:lnTo>
                    <a:pt x="118346" y="764718"/>
                  </a:lnTo>
                  <a:lnTo>
                    <a:pt x="0" y="710096"/>
                  </a:lnTo>
                  <a:lnTo>
                    <a:pt x="0" y="655473"/>
                  </a:lnTo>
                  <a:lnTo>
                    <a:pt x="59173" y="436982"/>
                  </a:lnTo>
                  <a:lnTo>
                    <a:pt x="177519" y="327737"/>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1" name="Freeform 5"/>
            <p:cNvSpPr>
              <a:spLocks/>
            </p:cNvSpPr>
            <p:nvPr/>
          </p:nvSpPr>
          <p:spPr bwMode="invGray">
            <a:xfrm>
              <a:off x="10219969" y="4369657"/>
              <a:ext cx="305794" cy="275009"/>
            </a:xfrm>
            <a:custGeom>
              <a:avLst/>
              <a:gdLst>
                <a:gd name="T0" fmla="*/ 2147483646 w 177"/>
                <a:gd name="T1" fmla="*/ 2147483646 h 161"/>
                <a:gd name="T2" fmla="*/ 2147483646 w 177"/>
                <a:gd name="T3" fmla="*/ 2147483646 h 161"/>
                <a:gd name="T4" fmla="*/ 2147483646 w 177"/>
                <a:gd name="T5" fmla="*/ 2147483646 h 161"/>
                <a:gd name="T6" fmla="*/ 2147483646 w 177"/>
                <a:gd name="T7" fmla="*/ 2147483646 h 161"/>
                <a:gd name="T8" fmla="*/ 2147483646 w 177"/>
                <a:gd name="T9" fmla="*/ 0 h 161"/>
                <a:gd name="T10" fmla="*/ 2147483646 w 177"/>
                <a:gd name="T11" fmla="*/ 2147483646 h 161"/>
                <a:gd name="T12" fmla="*/ 2147483646 w 177"/>
                <a:gd name="T13" fmla="*/ 0 h 161"/>
                <a:gd name="T14" fmla="*/ 2147483646 w 177"/>
                <a:gd name="T15" fmla="*/ 2147483646 h 161"/>
                <a:gd name="T16" fmla="*/ 2147483646 w 177"/>
                <a:gd name="T17" fmla="*/ 2147483646 h 161"/>
                <a:gd name="T18" fmla="*/ 2147483646 w 177"/>
                <a:gd name="T19" fmla="*/ 2147483646 h 161"/>
                <a:gd name="T20" fmla="*/ 2147483646 w 177"/>
                <a:gd name="T21" fmla="*/ 2147483646 h 161"/>
                <a:gd name="T22" fmla="*/ 2147483646 w 177"/>
                <a:gd name="T23" fmla="*/ 2147483646 h 161"/>
                <a:gd name="T24" fmla="*/ 2147483646 w 177"/>
                <a:gd name="T25" fmla="*/ 2147483646 h 161"/>
                <a:gd name="T26" fmla="*/ 2147483646 w 177"/>
                <a:gd name="T27" fmla="*/ 2147483646 h 161"/>
                <a:gd name="T28" fmla="*/ 2147483646 w 177"/>
                <a:gd name="T29" fmla="*/ 2147483646 h 161"/>
                <a:gd name="T30" fmla="*/ 2147483646 w 177"/>
                <a:gd name="T31" fmla="*/ 2147483646 h 161"/>
                <a:gd name="T32" fmla="*/ 2147483646 w 177"/>
                <a:gd name="T33" fmla="*/ 2147483646 h 161"/>
                <a:gd name="T34" fmla="*/ 2147483646 w 177"/>
                <a:gd name="T35" fmla="*/ 2147483646 h 161"/>
                <a:gd name="T36" fmla="*/ 0 w 177"/>
                <a:gd name="T37" fmla="*/ 2147483646 h 161"/>
                <a:gd name="T38" fmla="*/ 0 w 177"/>
                <a:gd name="T39" fmla="*/ 2147483646 h 161"/>
                <a:gd name="T40" fmla="*/ 2147483646 w 177"/>
                <a:gd name="T41" fmla="*/ 2147483646 h 161"/>
                <a:gd name="T42" fmla="*/ 2147483646 w 177"/>
                <a:gd name="T43" fmla="*/ 2147483646 h 1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77" h="161">
                  <a:moveTo>
                    <a:pt x="48" y="16"/>
                  </a:moveTo>
                  <a:lnTo>
                    <a:pt x="64" y="16"/>
                  </a:lnTo>
                  <a:lnTo>
                    <a:pt x="80" y="8"/>
                  </a:lnTo>
                  <a:lnTo>
                    <a:pt x="96" y="16"/>
                  </a:lnTo>
                  <a:lnTo>
                    <a:pt x="120" y="0"/>
                  </a:lnTo>
                  <a:lnTo>
                    <a:pt x="152" y="8"/>
                  </a:lnTo>
                  <a:lnTo>
                    <a:pt x="168" y="0"/>
                  </a:lnTo>
                  <a:lnTo>
                    <a:pt x="176" y="32"/>
                  </a:lnTo>
                  <a:lnTo>
                    <a:pt x="152" y="48"/>
                  </a:lnTo>
                  <a:lnTo>
                    <a:pt x="144" y="104"/>
                  </a:lnTo>
                  <a:lnTo>
                    <a:pt x="128" y="120"/>
                  </a:lnTo>
                  <a:lnTo>
                    <a:pt x="128" y="144"/>
                  </a:lnTo>
                  <a:lnTo>
                    <a:pt x="104" y="136"/>
                  </a:lnTo>
                  <a:lnTo>
                    <a:pt x="96" y="144"/>
                  </a:lnTo>
                  <a:lnTo>
                    <a:pt x="96" y="160"/>
                  </a:lnTo>
                  <a:lnTo>
                    <a:pt x="80" y="160"/>
                  </a:lnTo>
                  <a:lnTo>
                    <a:pt x="48" y="144"/>
                  </a:lnTo>
                  <a:lnTo>
                    <a:pt x="8" y="136"/>
                  </a:lnTo>
                  <a:lnTo>
                    <a:pt x="0" y="88"/>
                  </a:lnTo>
                  <a:lnTo>
                    <a:pt x="0" y="64"/>
                  </a:lnTo>
                  <a:lnTo>
                    <a:pt x="40" y="32"/>
                  </a:lnTo>
                  <a:lnTo>
                    <a:pt x="48"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2" name="Freeform 7"/>
            <p:cNvSpPr>
              <a:spLocks/>
            </p:cNvSpPr>
            <p:nvPr/>
          </p:nvSpPr>
          <p:spPr bwMode="invGray">
            <a:xfrm>
              <a:off x="11319093" y="-120090"/>
              <a:ext cx="1220288" cy="1192734"/>
            </a:xfrm>
            <a:custGeom>
              <a:avLst/>
              <a:gdLst>
                <a:gd name="T0" fmla="*/ 2147483646 w 705"/>
                <a:gd name="T1" fmla="*/ 2147483646 h 697"/>
                <a:gd name="T2" fmla="*/ 2147483646 w 705"/>
                <a:gd name="T3" fmla="*/ 2147483646 h 697"/>
                <a:gd name="T4" fmla="*/ 2147483646 w 705"/>
                <a:gd name="T5" fmla="*/ 2147483646 h 697"/>
                <a:gd name="T6" fmla="*/ 2147483646 w 705"/>
                <a:gd name="T7" fmla="*/ 2147483646 h 697"/>
                <a:gd name="T8" fmla="*/ 2147483646 w 705"/>
                <a:gd name="T9" fmla="*/ 2147483646 h 697"/>
                <a:gd name="T10" fmla="*/ 2147483646 w 705"/>
                <a:gd name="T11" fmla="*/ 2147483646 h 697"/>
                <a:gd name="T12" fmla="*/ 2147483646 w 705"/>
                <a:gd name="T13" fmla="*/ 2147483646 h 697"/>
                <a:gd name="T14" fmla="*/ 2147483646 w 705"/>
                <a:gd name="T15" fmla="*/ 2147483646 h 697"/>
                <a:gd name="T16" fmla="*/ 2147483646 w 705"/>
                <a:gd name="T17" fmla="*/ 2147483646 h 697"/>
                <a:gd name="T18" fmla="*/ 2147483646 w 705"/>
                <a:gd name="T19" fmla="*/ 2147483646 h 697"/>
                <a:gd name="T20" fmla="*/ 2147483646 w 705"/>
                <a:gd name="T21" fmla="*/ 2147483646 h 697"/>
                <a:gd name="T22" fmla="*/ 2147483646 w 705"/>
                <a:gd name="T23" fmla="*/ 2147483646 h 697"/>
                <a:gd name="T24" fmla="*/ 2147483646 w 705"/>
                <a:gd name="T25" fmla="*/ 2147483646 h 697"/>
                <a:gd name="T26" fmla="*/ 2147483646 w 705"/>
                <a:gd name="T27" fmla="*/ 2147483646 h 697"/>
                <a:gd name="T28" fmla="*/ 2147483646 w 705"/>
                <a:gd name="T29" fmla="*/ 2147483646 h 697"/>
                <a:gd name="T30" fmla="*/ 2147483646 w 705"/>
                <a:gd name="T31" fmla="*/ 2147483646 h 697"/>
                <a:gd name="T32" fmla="*/ 2147483646 w 705"/>
                <a:gd name="T33" fmla="*/ 2147483646 h 697"/>
                <a:gd name="T34" fmla="*/ 2147483646 w 705"/>
                <a:gd name="T35" fmla="*/ 2147483646 h 697"/>
                <a:gd name="T36" fmla="*/ 2147483646 w 705"/>
                <a:gd name="T37" fmla="*/ 2147483646 h 697"/>
                <a:gd name="T38" fmla="*/ 2147483646 w 705"/>
                <a:gd name="T39" fmla="*/ 2147483646 h 697"/>
                <a:gd name="T40" fmla="*/ 2147483646 w 705"/>
                <a:gd name="T41" fmla="*/ 2147483646 h 697"/>
                <a:gd name="T42" fmla="*/ 2147483646 w 705"/>
                <a:gd name="T43" fmla="*/ 2147483646 h 697"/>
                <a:gd name="T44" fmla="*/ 2147483646 w 705"/>
                <a:gd name="T45" fmla="*/ 2147483646 h 697"/>
                <a:gd name="T46" fmla="*/ 2147483646 w 705"/>
                <a:gd name="T47" fmla="*/ 2147483646 h 697"/>
                <a:gd name="T48" fmla="*/ 2147483646 w 705"/>
                <a:gd name="T49" fmla="*/ 2147483646 h 697"/>
                <a:gd name="T50" fmla="*/ 2147483646 w 705"/>
                <a:gd name="T51" fmla="*/ 2147483646 h 697"/>
                <a:gd name="T52" fmla="*/ 2147483646 w 705"/>
                <a:gd name="T53" fmla="*/ 2147483646 h 697"/>
                <a:gd name="T54" fmla="*/ 2147483646 w 705"/>
                <a:gd name="T55" fmla="*/ 2147483646 h 697"/>
                <a:gd name="T56" fmla="*/ 2147483646 w 705"/>
                <a:gd name="T57" fmla="*/ 2147483646 h 697"/>
                <a:gd name="T58" fmla="*/ 2147483646 w 705"/>
                <a:gd name="T59" fmla="*/ 2147483646 h 697"/>
                <a:gd name="T60" fmla="*/ 2147483646 w 705"/>
                <a:gd name="T61" fmla="*/ 2147483646 h 697"/>
                <a:gd name="T62" fmla="*/ 2147483646 w 705"/>
                <a:gd name="T63" fmla="*/ 2147483646 h 697"/>
                <a:gd name="T64" fmla="*/ 2147483646 w 705"/>
                <a:gd name="T65" fmla="*/ 2147483646 h 697"/>
                <a:gd name="T66" fmla="*/ 2147483646 w 705"/>
                <a:gd name="T67" fmla="*/ 2147483646 h 697"/>
                <a:gd name="T68" fmla="*/ 2147483646 w 705"/>
                <a:gd name="T69" fmla="*/ 2147483646 h 697"/>
                <a:gd name="T70" fmla="*/ 2147483646 w 705"/>
                <a:gd name="T71" fmla="*/ 2147483646 h 697"/>
                <a:gd name="T72" fmla="*/ 2147483646 w 705"/>
                <a:gd name="T73" fmla="*/ 2147483646 h 697"/>
                <a:gd name="T74" fmla="*/ 2147483646 w 705"/>
                <a:gd name="T75" fmla="*/ 2147483646 h 69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05" h="697">
                  <a:moveTo>
                    <a:pt x="8" y="32"/>
                  </a:moveTo>
                  <a:lnTo>
                    <a:pt x="16" y="64"/>
                  </a:lnTo>
                  <a:lnTo>
                    <a:pt x="0" y="96"/>
                  </a:lnTo>
                  <a:lnTo>
                    <a:pt x="32" y="104"/>
                  </a:lnTo>
                  <a:lnTo>
                    <a:pt x="48" y="88"/>
                  </a:lnTo>
                  <a:lnTo>
                    <a:pt x="72" y="104"/>
                  </a:lnTo>
                  <a:lnTo>
                    <a:pt x="88" y="152"/>
                  </a:lnTo>
                  <a:lnTo>
                    <a:pt x="104" y="176"/>
                  </a:lnTo>
                  <a:lnTo>
                    <a:pt x="144" y="160"/>
                  </a:lnTo>
                  <a:lnTo>
                    <a:pt x="160" y="160"/>
                  </a:lnTo>
                  <a:lnTo>
                    <a:pt x="192" y="128"/>
                  </a:lnTo>
                  <a:lnTo>
                    <a:pt x="232" y="168"/>
                  </a:lnTo>
                  <a:lnTo>
                    <a:pt x="208" y="248"/>
                  </a:lnTo>
                  <a:lnTo>
                    <a:pt x="216" y="312"/>
                  </a:lnTo>
                  <a:lnTo>
                    <a:pt x="192" y="336"/>
                  </a:lnTo>
                  <a:lnTo>
                    <a:pt x="192" y="392"/>
                  </a:lnTo>
                  <a:lnTo>
                    <a:pt x="176" y="368"/>
                  </a:lnTo>
                  <a:lnTo>
                    <a:pt x="104" y="464"/>
                  </a:lnTo>
                  <a:lnTo>
                    <a:pt x="128" y="504"/>
                  </a:lnTo>
                  <a:lnTo>
                    <a:pt x="152" y="488"/>
                  </a:lnTo>
                  <a:lnTo>
                    <a:pt x="160" y="504"/>
                  </a:lnTo>
                  <a:lnTo>
                    <a:pt x="136" y="520"/>
                  </a:lnTo>
                  <a:lnTo>
                    <a:pt x="136" y="544"/>
                  </a:lnTo>
                  <a:lnTo>
                    <a:pt x="176" y="544"/>
                  </a:lnTo>
                  <a:lnTo>
                    <a:pt x="192" y="536"/>
                  </a:lnTo>
                  <a:lnTo>
                    <a:pt x="192" y="576"/>
                  </a:lnTo>
                  <a:lnTo>
                    <a:pt x="232" y="600"/>
                  </a:lnTo>
                  <a:lnTo>
                    <a:pt x="288" y="584"/>
                  </a:lnTo>
                  <a:lnTo>
                    <a:pt x="288" y="608"/>
                  </a:lnTo>
                  <a:lnTo>
                    <a:pt x="320" y="592"/>
                  </a:lnTo>
                  <a:lnTo>
                    <a:pt x="368" y="640"/>
                  </a:lnTo>
                  <a:lnTo>
                    <a:pt x="384" y="640"/>
                  </a:lnTo>
                  <a:lnTo>
                    <a:pt x="400" y="672"/>
                  </a:lnTo>
                  <a:lnTo>
                    <a:pt x="424" y="664"/>
                  </a:lnTo>
                  <a:lnTo>
                    <a:pt x="424" y="632"/>
                  </a:lnTo>
                  <a:lnTo>
                    <a:pt x="432" y="624"/>
                  </a:lnTo>
                  <a:lnTo>
                    <a:pt x="432" y="664"/>
                  </a:lnTo>
                  <a:lnTo>
                    <a:pt x="480" y="696"/>
                  </a:lnTo>
                  <a:lnTo>
                    <a:pt x="488" y="672"/>
                  </a:lnTo>
                  <a:lnTo>
                    <a:pt x="496" y="680"/>
                  </a:lnTo>
                  <a:lnTo>
                    <a:pt x="528" y="648"/>
                  </a:lnTo>
                  <a:lnTo>
                    <a:pt x="552" y="680"/>
                  </a:lnTo>
                  <a:lnTo>
                    <a:pt x="600" y="680"/>
                  </a:lnTo>
                  <a:lnTo>
                    <a:pt x="592" y="632"/>
                  </a:lnTo>
                  <a:lnTo>
                    <a:pt x="568" y="576"/>
                  </a:lnTo>
                  <a:lnTo>
                    <a:pt x="600" y="528"/>
                  </a:lnTo>
                  <a:lnTo>
                    <a:pt x="632" y="520"/>
                  </a:lnTo>
                  <a:lnTo>
                    <a:pt x="664" y="536"/>
                  </a:lnTo>
                  <a:lnTo>
                    <a:pt x="688" y="424"/>
                  </a:lnTo>
                  <a:lnTo>
                    <a:pt x="680" y="344"/>
                  </a:lnTo>
                  <a:lnTo>
                    <a:pt x="696" y="328"/>
                  </a:lnTo>
                  <a:lnTo>
                    <a:pt x="696" y="296"/>
                  </a:lnTo>
                  <a:lnTo>
                    <a:pt x="680" y="288"/>
                  </a:lnTo>
                  <a:lnTo>
                    <a:pt x="704" y="256"/>
                  </a:lnTo>
                  <a:lnTo>
                    <a:pt x="680" y="256"/>
                  </a:lnTo>
                  <a:lnTo>
                    <a:pt x="608" y="320"/>
                  </a:lnTo>
                  <a:lnTo>
                    <a:pt x="608" y="336"/>
                  </a:lnTo>
                  <a:lnTo>
                    <a:pt x="560" y="360"/>
                  </a:lnTo>
                  <a:lnTo>
                    <a:pt x="520" y="360"/>
                  </a:lnTo>
                  <a:lnTo>
                    <a:pt x="488" y="304"/>
                  </a:lnTo>
                  <a:lnTo>
                    <a:pt x="488" y="280"/>
                  </a:lnTo>
                  <a:lnTo>
                    <a:pt x="440" y="280"/>
                  </a:lnTo>
                  <a:lnTo>
                    <a:pt x="416" y="256"/>
                  </a:lnTo>
                  <a:lnTo>
                    <a:pt x="376" y="256"/>
                  </a:lnTo>
                  <a:lnTo>
                    <a:pt x="376" y="240"/>
                  </a:lnTo>
                  <a:lnTo>
                    <a:pt x="360" y="240"/>
                  </a:lnTo>
                  <a:lnTo>
                    <a:pt x="360" y="256"/>
                  </a:lnTo>
                  <a:lnTo>
                    <a:pt x="336" y="248"/>
                  </a:lnTo>
                  <a:lnTo>
                    <a:pt x="296" y="176"/>
                  </a:lnTo>
                  <a:lnTo>
                    <a:pt x="264" y="128"/>
                  </a:lnTo>
                  <a:lnTo>
                    <a:pt x="248" y="104"/>
                  </a:lnTo>
                  <a:lnTo>
                    <a:pt x="248" y="88"/>
                  </a:lnTo>
                  <a:lnTo>
                    <a:pt x="200" y="24"/>
                  </a:lnTo>
                  <a:lnTo>
                    <a:pt x="144" y="24"/>
                  </a:lnTo>
                  <a:lnTo>
                    <a:pt x="104" y="0"/>
                  </a:lnTo>
                  <a:lnTo>
                    <a:pt x="16" y="16"/>
                  </a:lnTo>
                  <a:lnTo>
                    <a:pt x="8" y="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3" name="Freeform 8"/>
            <p:cNvSpPr>
              <a:spLocks/>
            </p:cNvSpPr>
            <p:nvPr/>
          </p:nvSpPr>
          <p:spPr bwMode="invGray">
            <a:xfrm>
              <a:off x="11441699" y="797635"/>
              <a:ext cx="915936" cy="687521"/>
            </a:xfrm>
            <a:custGeom>
              <a:avLst/>
              <a:gdLst>
                <a:gd name="T0" fmla="*/ 2147483646 w 529"/>
                <a:gd name="T1" fmla="*/ 2147483646 h 401"/>
                <a:gd name="T2" fmla="*/ 2147483646 w 529"/>
                <a:gd name="T3" fmla="*/ 2147483646 h 401"/>
                <a:gd name="T4" fmla="*/ 2147483646 w 529"/>
                <a:gd name="T5" fmla="*/ 2147483646 h 401"/>
                <a:gd name="T6" fmla="*/ 2147483646 w 529"/>
                <a:gd name="T7" fmla="*/ 2147483646 h 401"/>
                <a:gd name="T8" fmla="*/ 2147483646 w 529"/>
                <a:gd name="T9" fmla="*/ 2147483646 h 401"/>
                <a:gd name="T10" fmla="*/ 2147483646 w 529"/>
                <a:gd name="T11" fmla="*/ 2147483646 h 401"/>
                <a:gd name="T12" fmla="*/ 2147483646 w 529"/>
                <a:gd name="T13" fmla="*/ 2147483646 h 401"/>
                <a:gd name="T14" fmla="*/ 2147483646 w 529"/>
                <a:gd name="T15" fmla="*/ 2147483646 h 401"/>
                <a:gd name="T16" fmla="*/ 2147483646 w 529"/>
                <a:gd name="T17" fmla="*/ 2147483646 h 401"/>
                <a:gd name="T18" fmla="*/ 2147483646 w 529"/>
                <a:gd name="T19" fmla="*/ 2147483646 h 401"/>
                <a:gd name="T20" fmla="*/ 2147483646 w 529"/>
                <a:gd name="T21" fmla="*/ 2147483646 h 401"/>
                <a:gd name="T22" fmla="*/ 2147483646 w 529"/>
                <a:gd name="T23" fmla="*/ 2147483646 h 401"/>
                <a:gd name="T24" fmla="*/ 2147483646 w 529"/>
                <a:gd name="T25" fmla="*/ 2147483646 h 401"/>
                <a:gd name="T26" fmla="*/ 2147483646 w 529"/>
                <a:gd name="T27" fmla="*/ 2147483646 h 401"/>
                <a:gd name="T28" fmla="*/ 2147483646 w 529"/>
                <a:gd name="T29" fmla="*/ 2147483646 h 401"/>
                <a:gd name="T30" fmla="*/ 2147483646 w 529"/>
                <a:gd name="T31" fmla="*/ 2147483646 h 401"/>
                <a:gd name="T32" fmla="*/ 2147483646 w 529"/>
                <a:gd name="T33" fmla="*/ 2147483646 h 401"/>
                <a:gd name="T34" fmla="*/ 2147483646 w 529"/>
                <a:gd name="T35" fmla="*/ 2147483646 h 401"/>
                <a:gd name="T36" fmla="*/ 2147483646 w 529"/>
                <a:gd name="T37" fmla="*/ 0 h 401"/>
                <a:gd name="T38" fmla="*/ 2147483646 w 529"/>
                <a:gd name="T39" fmla="*/ 2147483646 h 401"/>
                <a:gd name="T40" fmla="*/ 2147483646 w 529"/>
                <a:gd name="T41" fmla="*/ 2147483646 h 401"/>
                <a:gd name="T42" fmla="*/ 2147483646 w 529"/>
                <a:gd name="T43" fmla="*/ 2147483646 h 401"/>
                <a:gd name="T44" fmla="*/ 2147483646 w 529"/>
                <a:gd name="T45" fmla="*/ 2147483646 h 401"/>
                <a:gd name="T46" fmla="*/ 2147483646 w 529"/>
                <a:gd name="T47" fmla="*/ 2147483646 h 401"/>
                <a:gd name="T48" fmla="*/ 0 w 529"/>
                <a:gd name="T49" fmla="*/ 2147483646 h 401"/>
                <a:gd name="T50" fmla="*/ 2147483646 w 529"/>
                <a:gd name="T51" fmla="*/ 2147483646 h 401"/>
                <a:gd name="T52" fmla="*/ 2147483646 w 529"/>
                <a:gd name="T53" fmla="*/ 2147483646 h 401"/>
                <a:gd name="T54" fmla="*/ 2147483646 w 529"/>
                <a:gd name="T55" fmla="*/ 2147483646 h 401"/>
                <a:gd name="T56" fmla="*/ 2147483646 w 529"/>
                <a:gd name="T57" fmla="*/ 2147483646 h 401"/>
                <a:gd name="T58" fmla="*/ 2147483646 w 529"/>
                <a:gd name="T59" fmla="*/ 2147483646 h 401"/>
                <a:gd name="T60" fmla="*/ 2147483646 w 529"/>
                <a:gd name="T61" fmla="*/ 2147483646 h 401"/>
                <a:gd name="T62" fmla="*/ 2147483646 w 529"/>
                <a:gd name="T63" fmla="*/ 2147483646 h 401"/>
                <a:gd name="T64" fmla="*/ 2147483646 w 529"/>
                <a:gd name="T65" fmla="*/ 2147483646 h 401"/>
                <a:gd name="T66" fmla="*/ 2147483646 w 529"/>
                <a:gd name="T67" fmla="*/ 2147483646 h 401"/>
                <a:gd name="T68" fmla="*/ 2147483646 w 529"/>
                <a:gd name="T69" fmla="*/ 2147483646 h 401"/>
                <a:gd name="T70" fmla="*/ 2147483646 w 529"/>
                <a:gd name="T71" fmla="*/ 2147483646 h 401"/>
                <a:gd name="T72" fmla="*/ 2147483646 w 529"/>
                <a:gd name="T73" fmla="*/ 2147483646 h 401"/>
                <a:gd name="T74" fmla="*/ 2147483646 w 529"/>
                <a:gd name="T75" fmla="*/ 2147483646 h 401"/>
                <a:gd name="T76" fmla="*/ 2147483646 w 529"/>
                <a:gd name="T77" fmla="*/ 2147483646 h 401"/>
                <a:gd name="T78" fmla="*/ 2147483646 w 529"/>
                <a:gd name="T79" fmla="*/ 2147483646 h 401"/>
                <a:gd name="T80" fmla="*/ 2147483646 w 529"/>
                <a:gd name="T81" fmla="*/ 2147483646 h 401"/>
                <a:gd name="T82" fmla="*/ 2147483646 w 529"/>
                <a:gd name="T83" fmla="*/ 2147483646 h 401"/>
                <a:gd name="T84" fmla="*/ 2147483646 w 529"/>
                <a:gd name="T85" fmla="*/ 2147483646 h 401"/>
                <a:gd name="T86" fmla="*/ 2147483646 w 529"/>
                <a:gd name="T87" fmla="*/ 2147483646 h 401"/>
                <a:gd name="T88" fmla="*/ 2147483646 w 529"/>
                <a:gd name="T89" fmla="*/ 2147483646 h 401"/>
                <a:gd name="T90" fmla="*/ 2147483646 w 529"/>
                <a:gd name="T91" fmla="*/ 2147483646 h 401"/>
                <a:gd name="T92" fmla="*/ 2147483646 w 529"/>
                <a:gd name="T93" fmla="*/ 2147483646 h 401"/>
                <a:gd name="T94" fmla="*/ 2147483646 w 529"/>
                <a:gd name="T95" fmla="*/ 2147483646 h 401"/>
                <a:gd name="T96" fmla="*/ 2147483646 w 529"/>
                <a:gd name="T97" fmla="*/ 2147483646 h 401"/>
                <a:gd name="T98" fmla="*/ 2147483646 w 529"/>
                <a:gd name="T99" fmla="*/ 2147483646 h 401"/>
                <a:gd name="T100" fmla="*/ 2147483646 w 529"/>
                <a:gd name="T101" fmla="*/ 2147483646 h 401"/>
                <a:gd name="T102" fmla="*/ 2147483646 w 529"/>
                <a:gd name="T103" fmla="*/ 2147483646 h 401"/>
                <a:gd name="T104" fmla="*/ 2147483646 w 529"/>
                <a:gd name="T105" fmla="*/ 2147483646 h 401"/>
                <a:gd name="T106" fmla="*/ 2147483646 w 529"/>
                <a:gd name="T107" fmla="*/ 2147483646 h 401"/>
                <a:gd name="T108" fmla="*/ 2147483646 w 529"/>
                <a:gd name="T109" fmla="*/ 2147483646 h 401"/>
                <a:gd name="T110" fmla="*/ 2147483646 w 529"/>
                <a:gd name="T111" fmla="*/ 2147483646 h 401"/>
                <a:gd name="T112" fmla="*/ 2147483646 w 529"/>
                <a:gd name="T113" fmla="*/ 2147483646 h 401"/>
                <a:gd name="T114" fmla="*/ 2147483646 w 529"/>
                <a:gd name="T115" fmla="*/ 2147483646 h 401"/>
                <a:gd name="T116" fmla="*/ 2147483646 w 529"/>
                <a:gd name="T117" fmla="*/ 2147483646 h 401"/>
                <a:gd name="T118" fmla="*/ 2147483646 w 529"/>
                <a:gd name="T119" fmla="*/ 2147483646 h 40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29" h="401">
                  <a:moveTo>
                    <a:pt x="528" y="144"/>
                  </a:moveTo>
                  <a:lnTo>
                    <a:pt x="480" y="144"/>
                  </a:lnTo>
                  <a:lnTo>
                    <a:pt x="456" y="120"/>
                  </a:lnTo>
                  <a:lnTo>
                    <a:pt x="424" y="152"/>
                  </a:lnTo>
                  <a:lnTo>
                    <a:pt x="416" y="136"/>
                  </a:lnTo>
                  <a:lnTo>
                    <a:pt x="408" y="160"/>
                  </a:lnTo>
                  <a:lnTo>
                    <a:pt x="360" y="128"/>
                  </a:lnTo>
                  <a:lnTo>
                    <a:pt x="360" y="88"/>
                  </a:lnTo>
                  <a:lnTo>
                    <a:pt x="344" y="96"/>
                  </a:lnTo>
                  <a:lnTo>
                    <a:pt x="352" y="128"/>
                  </a:lnTo>
                  <a:lnTo>
                    <a:pt x="328" y="128"/>
                  </a:lnTo>
                  <a:lnTo>
                    <a:pt x="312" y="104"/>
                  </a:lnTo>
                  <a:lnTo>
                    <a:pt x="296" y="104"/>
                  </a:lnTo>
                  <a:lnTo>
                    <a:pt x="248" y="56"/>
                  </a:lnTo>
                  <a:lnTo>
                    <a:pt x="216" y="72"/>
                  </a:lnTo>
                  <a:lnTo>
                    <a:pt x="216" y="56"/>
                  </a:lnTo>
                  <a:lnTo>
                    <a:pt x="160" y="64"/>
                  </a:lnTo>
                  <a:lnTo>
                    <a:pt x="120" y="40"/>
                  </a:lnTo>
                  <a:lnTo>
                    <a:pt x="120" y="0"/>
                  </a:lnTo>
                  <a:lnTo>
                    <a:pt x="104" y="8"/>
                  </a:lnTo>
                  <a:lnTo>
                    <a:pt x="64" y="8"/>
                  </a:lnTo>
                  <a:lnTo>
                    <a:pt x="72" y="56"/>
                  </a:lnTo>
                  <a:lnTo>
                    <a:pt x="48" y="56"/>
                  </a:lnTo>
                  <a:lnTo>
                    <a:pt x="8" y="32"/>
                  </a:lnTo>
                  <a:lnTo>
                    <a:pt x="0" y="56"/>
                  </a:lnTo>
                  <a:lnTo>
                    <a:pt x="32" y="88"/>
                  </a:lnTo>
                  <a:lnTo>
                    <a:pt x="24" y="120"/>
                  </a:lnTo>
                  <a:lnTo>
                    <a:pt x="48" y="160"/>
                  </a:lnTo>
                  <a:lnTo>
                    <a:pt x="88" y="136"/>
                  </a:lnTo>
                  <a:lnTo>
                    <a:pt x="112" y="184"/>
                  </a:lnTo>
                  <a:lnTo>
                    <a:pt x="112" y="224"/>
                  </a:lnTo>
                  <a:lnTo>
                    <a:pt x="152" y="224"/>
                  </a:lnTo>
                  <a:lnTo>
                    <a:pt x="168" y="264"/>
                  </a:lnTo>
                  <a:lnTo>
                    <a:pt x="176" y="232"/>
                  </a:lnTo>
                  <a:lnTo>
                    <a:pt x="208" y="280"/>
                  </a:lnTo>
                  <a:lnTo>
                    <a:pt x="232" y="320"/>
                  </a:lnTo>
                  <a:lnTo>
                    <a:pt x="232" y="344"/>
                  </a:lnTo>
                  <a:lnTo>
                    <a:pt x="264" y="400"/>
                  </a:lnTo>
                  <a:lnTo>
                    <a:pt x="288" y="376"/>
                  </a:lnTo>
                  <a:lnTo>
                    <a:pt x="304" y="328"/>
                  </a:lnTo>
                  <a:lnTo>
                    <a:pt x="320" y="320"/>
                  </a:lnTo>
                  <a:lnTo>
                    <a:pt x="336" y="328"/>
                  </a:lnTo>
                  <a:lnTo>
                    <a:pt x="328" y="344"/>
                  </a:lnTo>
                  <a:lnTo>
                    <a:pt x="376" y="344"/>
                  </a:lnTo>
                  <a:lnTo>
                    <a:pt x="392" y="328"/>
                  </a:lnTo>
                  <a:lnTo>
                    <a:pt x="392" y="312"/>
                  </a:lnTo>
                  <a:lnTo>
                    <a:pt x="384" y="296"/>
                  </a:lnTo>
                  <a:lnTo>
                    <a:pt x="432" y="272"/>
                  </a:lnTo>
                  <a:lnTo>
                    <a:pt x="440" y="264"/>
                  </a:lnTo>
                  <a:lnTo>
                    <a:pt x="440" y="248"/>
                  </a:lnTo>
                  <a:lnTo>
                    <a:pt x="456" y="240"/>
                  </a:lnTo>
                  <a:lnTo>
                    <a:pt x="456" y="192"/>
                  </a:lnTo>
                  <a:lnTo>
                    <a:pt x="472" y="192"/>
                  </a:lnTo>
                  <a:lnTo>
                    <a:pt x="480" y="216"/>
                  </a:lnTo>
                  <a:lnTo>
                    <a:pt x="504" y="232"/>
                  </a:lnTo>
                  <a:lnTo>
                    <a:pt x="512" y="224"/>
                  </a:lnTo>
                  <a:lnTo>
                    <a:pt x="504" y="208"/>
                  </a:lnTo>
                  <a:lnTo>
                    <a:pt x="504" y="192"/>
                  </a:lnTo>
                  <a:lnTo>
                    <a:pt x="528" y="184"/>
                  </a:lnTo>
                  <a:lnTo>
                    <a:pt x="528" y="1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4" name="Freeform 9"/>
            <p:cNvSpPr>
              <a:spLocks/>
            </p:cNvSpPr>
            <p:nvPr/>
          </p:nvSpPr>
          <p:spPr bwMode="gray">
            <a:xfrm>
              <a:off x="11248415" y="1179246"/>
              <a:ext cx="653416" cy="675161"/>
            </a:xfrm>
            <a:custGeom>
              <a:avLst/>
              <a:gdLst>
                <a:gd name="T0" fmla="*/ 2147483646 w 377"/>
                <a:gd name="T1" fmla="*/ 2147483646 h 393"/>
                <a:gd name="T2" fmla="*/ 2147483646 w 377"/>
                <a:gd name="T3" fmla="*/ 2147483646 h 393"/>
                <a:gd name="T4" fmla="*/ 2147483646 w 377"/>
                <a:gd name="T5" fmla="*/ 2147483646 h 393"/>
                <a:gd name="T6" fmla="*/ 2147483646 w 377"/>
                <a:gd name="T7" fmla="*/ 2147483646 h 393"/>
                <a:gd name="T8" fmla="*/ 2147483646 w 377"/>
                <a:gd name="T9" fmla="*/ 2147483646 h 393"/>
                <a:gd name="T10" fmla="*/ 2147483646 w 377"/>
                <a:gd name="T11" fmla="*/ 2147483646 h 393"/>
                <a:gd name="T12" fmla="*/ 2147483646 w 377"/>
                <a:gd name="T13" fmla="*/ 0 h 393"/>
                <a:gd name="T14" fmla="*/ 2147483646 w 377"/>
                <a:gd name="T15" fmla="*/ 0 h 393"/>
                <a:gd name="T16" fmla="*/ 2147483646 w 377"/>
                <a:gd name="T17" fmla="*/ 2147483646 h 393"/>
                <a:gd name="T18" fmla="*/ 2147483646 w 377"/>
                <a:gd name="T19" fmla="*/ 2147483646 h 393"/>
                <a:gd name="T20" fmla="*/ 2147483646 w 377"/>
                <a:gd name="T21" fmla="*/ 2147483646 h 393"/>
                <a:gd name="T22" fmla="*/ 2147483646 w 377"/>
                <a:gd name="T23" fmla="*/ 2147483646 h 393"/>
                <a:gd name="T24" fmla="*/ 2147483646 w 377"/>
                <a:gd name="T25" fmla="*/ 2147483646 h 393"/>
                <a:gd name="T26" fmla="*/ 2147483646 w 377"/>
                <a:gd name="T27" fmla="*/ 2147483646 h 393"/>
                <a:gd name="T28" fmla="*/ 2147483646 w 377"/>
                <a:gd name="T29" fmla="*/ 2147483646 h 393"/>
                <a:gd name="T30" fmla="*/ 2147483646 w 377"/>
                <a:gd name="T31" fmla="*/ 2147483646 h 393"/>
                <a:gd name="T32" fmla="*/ 2147483646 w 377"/>
                <a:gd name="T33" fmla="*/ 2147483646 h 393"/>
                <a:gd name="T34" fmla="*/ 2147483646 w 377"/>
                <a:gd name="T35" fmla="*/ 2147483646 h 393"/>
                <a:gd name="T36" fmla="*/ 2147483646 w 377"/>
                <a:gd name="T37" fmla="*/ 2147483646 h 393"/>
                <a:gd name="T38" fmla="*/ 0 w 377"/>
                <a:gd name="T39" fmla="*/ 2147483646 h 393"/>
                <a:gd name="T40" fmla="*/ 2147483646 w 377"/>
                <a:gd name="T41" fmla="*/ 2147483646 h 393"/>
                <a:gd name="T42" fmla="*/ 2147483646 w 377"/>
                <a:gd name="T43" fmla="*/ 2147483646 h 393"/>
                <a:gd name="T44" fmla="*/ 2147483646 w 377"/>
                <a:gd name="T45" fmla="*/ 2147483646 h 393"/>
                <a:gd name="T46" fmla="*/ 2147483646 w 377"/>
                <a:gd name="T47" fmla="*/ 2147483646 h 393"/>
                <a:gd name="T48" fmla="*/ 2147483646 w 377"/>
                <a:gd name="T49" fmla="*/ 2147483646 h 393"/>
                <a:gd name="T50" fmla="*/ 2147483646 w 377"/>
                <a:gd name="T51" fmla="*/ 2147483646 h 393"/>
                <a:gd name="T52" fmla="*/ 2147483646 w 377"/>
                <a:gd name="T53" fmla="*/ 2147483646 h 393"/>
                <a:gd name="T54" fmla="*/ 2147483646 w 377"/>
                <a:gd name="T55" fmla="*/ 2147483646 h 393"/>
                <a:gd name="T56" fmla="*/ 2147483646 w 377"/>
                <a:gd name="T57" fmla="*/ 2147483646 h 393"/>
                <a:gd name="T58" fmla="*/ 2147483646 w 377"/>
                <a:gd name="T59" fmla="*/ 2147483646 h 393"/>
                <a:gd name="T60" fmla="*/ 2147483646 w 377"/>
                <a:gd name="T61" fmla="*/ 2147483646 h 393"/>
                <a:gd name="T62" fmla="*/ 2147483646 w 377"/>
                <a:gd name="T63" fmla="*/ 2147483646 h 393"/>
                <a:gd name="T64" fmla="*/ 2147483646 w 377"/>
                <a:gd name="T65" fmla="*/ 2147483646 h 393"/>
                <a:gd name="T66" fmla="*/ 2147483646 w 377"/>
                <a:gd name="T67" fmla="*/ 2147483646 h 393"/>
                <a:gd name="T68" fmla="*/ 2147483646 w 377"/>
                <a:gd name="T69" fmla="*/ 2147483646 h 393"/>
                <a:gd name="T70" fmla="*/ 2147483646 w 377"/>
                <a:gd name="T71" fmla="*/ 2147483646 h 393"/>
                <a:gd name="T72" fmla="*/ 2147483646 w 377"/>
                <a:gd name="T73" fmla="*/ 2147483646 h 393"/>
                <a:gd name="T74" fmla="*/ 2147483646 w 377"/>
                <a:gd name="T75" fmla="*/ 2147483646 h 393"/>
                <a:gd name="T76" fmla="*/ 2147483646 w 377"/>
                <a:gd name="T77" fmla="*/ 2147483646 h 393"/>
                <a:gd name="T78" fmla="*/ 2147483646 w 377"/>
                <a:gd name="T79" fmla="*/ 2147483646 h 393"/>
                <a:gd name="T80" fmla="*/ 2147483646 w 377"/>
                <a:gd name="T81" fmla="*/ 2147483646 h 393"/>
                <a:gd name="T82" fmla="*/ 2147483646 w 377"/>
                <a:gd name="T83" fmla="*/ 2147483646 h 393"/>
                <a:gd name="T84" fmla="*/ 2147483646 w 377"/>
                <a:gd name="T85" fmla="*/ 2147483646 h 393"/>
                <a:gd name="T86" fmla="*/ 2147483646 w 377"/>
                <a:gd name="T87" fmla="*/ 2147483646 h 393"/>
                <a:gd name="T88" fmla="*/ 2147483646 w 377"/>
                <a:gd name="T89" fmla="*/ 2147483646 h 393"/>
                <a:gd name="T90" fmla="*/ 2147483646 w 377"/>
                <a:gd name="T91" fmla="*/ 2147483646 h 39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77" h="393">
                  <a:moveTo>
                    <a:pt x="376" y="176"/>
                  </a:moveTo>
                  <a:lnTo>
                    <a:pt x="336" y="120"/>
                  </a:lnTo>
                  <a:lnTo>
                    <a:pt x="344" y="96"/>
                  </a:lnTo>
                  <a:lnTo>
                    <a:pt x="312" y="40"/>
                  </a:lnTo>
                  <a:lnTo>
                    <a:pt x="288" y="8"/>
                  </a:lnTo>
                  <a:lnTo>
                    <a:pt x="280" y="40"/>
                  </a:lnTo>
                  <a:lnTo>
                    <a:pt x="264" y="0"/>
                  </a:lnTo>
                  <a:lnTo>
                    <a:pt x="232" y="0"/>
                  </a:lnTo>
                  <a:lnTo>
                    <a:pt x="240" y="24"/>
                  </a:lnTo>
                  <a:lnTo>
                    <a:pt x="200" y="56"/>
                  </a:lnTo>
                  <a:lnTo>
                    <a:pt x="176" y="56"/>
                  </a:lnTo>
                  <a:lnTo>
                    <a:pt x="48" y="144"/>
                  </a:lnTo>
                  <a:lnTo>
                    <a:pt x="24" y="112"/>
                  </a:lnTo>
                  <a:lnTo>
                    <a:pt x="8" y="112"/>
                  </a:lnTo>
                  <a:lnTo>
                    <a:pt x="16" y="136"/>
                  </a:lnTo>
                  <a:lnTo>
                    <a:pt x="16" y="160"/>
                  </a:lnTo>
                  <a:lnTo>
                    <a:pt x="24" y="184"/>
                  </a:lnTo>
                  <a:lnTo>
                    <a:pt x="8" y="184"/>
                  </a:lnTo>
                  <a:lnTo>
                    <a:pt x="8" y="216"/>
                  </a:lnTo>
                  <a:lnTo>
                    <a:pt x="0" y="232"/>
                  </a:lnTo>
                  <a:lnTo>
                    <a:pt x="32" y="240"/>
                  </a:lnTo>
                  <a:lnTo>
                    <a:pt x="64" y="296"/>
                  </a:lnTo>
                  <a:lnTo>
                    <a:pt x="104" y="240"/>
                  </a:lnTo>
                  <a:lnTo>
                    <a:pt x="120" y="208"/>
                  </a:lnTo>
                  <a:lnTo>
                    <a:pt x="160" y="200"/>
                  </a:lnTo>
                  <a:lnTo>
                    <a:pt x="184" y="216"/>
                  </a:lnTo>
                  <a:lnTo>
                    <a:pt x="184" y="224"/>
                  </a:lnTo>
                  <a:lnTo>
                    <a:pt x="192" y="224"/>
                  </a:lnTo>
                  <a:lnTo>
                    <a:pt x="168" y="280"/>
                  </a:lnTo>
                  <a:lnTo>
                    <a:pt x="152" y="280"/>
                  </a:lnTo>
                  <a:lnTo>
                    <a:pt x="160" y="312"/>
                  </a:lnTo>
                  <a:lnTo>
                    <a:pt x="152" y="320"/>
                  </a:lnTo>
                  <a:lnTo>
                    <a:pt x="168" y="320"/>
                  </a:lnTo>
                  <a:lnTo>
                    <a:pt x="136" y="376"/>
                  </a:lnTo>
                  <a:lnTo>
                    <a:pt x="144" y="392"/>
                  </a:lnTo>
                  <a:lnTo>
                    <a:pt x="160" y="376"/>
                  </a:lnTo>
                  <a:lnTo>
                    <a:pt x="168" y="352"/>
                  </a:lnTo>
                  <a:lnTo>
                    <a:pt x="184" y="352"/>
                  </a:lnTo>
                  <a:lnTo>
                    <a:pt x="200" y="336"/>
                  </a:lnTo>
                  <a:lnTo>
                    <a:pt x="200" y="312"/>
                  </a:lnTo>
                  <a:lnTo>
                    <a:pt x="256" y="280"/>
                  </a:lnTo>
                  <a:lnTo>
                    <a:pt x="304" y="264"/>
                  </a:lnTo>
                  <a:lnTo>
                    <a:pt x="312" y="224"/>
                  </a:lnTo>
                  <a:lnTo>
                    <a:pt x="344" y="200"/>
                  </a:lnTo>
                  <a:lnTo>
                    <a:pt x="368" y="192"/>
                  </a:lnTo>
                  <a:lnTo>
                    <a:pt x="376" y="17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5" name="Freeform 10"/>
            <p:cNvSpPr>
              <a:spLocks/>
            </p:cNvSpPr>
            <p:nvPr/>
          </p:nvSpPr>
          <p:spPr bwMode="gray">
            <a:xfrm>
              <a:off x="10750779" y="1332203"/>
              <a:ext cx="610146" cy="919269"/>
            </a:xfrm>
            <a:custGeom>
              <a:avLst/>
              <a:gdLst>
                <a:gd name="T0" fmla="*/ 2147483646 w 353"/>
                <a:gd name="T1" fmla="*/ 2147483646 h 537"/>
                <a:gd name="T2" fmla="*/ 2147483646 w 353"/>
                <a:gd name="T3" fmla="*/ 2147483646 h 537"/>
                <a:gd name="T4" fmla="*/ 2147483646 w 353"/>
                <a:gd name="T5" fmla="*/ 2147483646 h 537"/>
                <a:gd name="T6" fmla="*/ 2147483646 w 353"/>
                <a:gd name="T7" fmla="*/ 0 h 537"/>
                <a:gd name="T8" fmla="*/ 2147483646 w 353"/>
                <a:gd name="T9" fmla="*/ 2147483646 h 537"/>
                <a:gd name="T10" fmla="*/ 2147483646 w 353"/>
                <a:gd name="T11" fmla="*/ 2147483646 h 537"/>
                <a:gd name="T12" fmla="*/ 2147483646 w 353"/>
                <a:gd name="T13" fmla="*/ 2147483646 h 537"/>
                <a:gd name="T14" fmla="*/ 2147483646 w 353"/>
                <a:gd name="T15" fmla="*/ 2147483646 h 537"/>
                <a:gd name="T16" fmla="*/ 2147483646 w 353"/>
                <a:gd name="T17" fmla="*/ 2147483646 h 537"/>
                <a:gd name="T18" fmla="*/ 2147483646 w 353"/>
                <a:gd name="T19" fmla="*/ 2147483646 h 537"/>
                <a:gd name="T20" fmla="*/ 2147483646 w 353"/>
                <a:gd name="T21" fmla="*/ 2147483646 h 537"/>
                <a:gd name="T22" fmla="*/ 2147483646 w 353"/>
                <a:gd name="T23" fmla="*/ 2147483646 h 537"/>
                <a:gd name="T24" fmla="*/ 2147483646 w 353"/>
                <a:gd name="T25" fmla="*/ 2147483646 h 537"/>
                <a:gd name="T26" fmla="*/ 2147483646 w 353"/>
                <a:gd name="T27" fmla="*/ 2147483646 h 537"/>
                <a:gd name="T28" fmla="*/ 2147483646 w 353"/>
                <a:gd name="T29" fmla="*/ 2147483646 h 537"/>
                <a:gd name="T30" fmla="*/ 2147483646 w 353"/>
                <a:gd name="T31" fmla="*/ 2147483646 h 537"/>
                <a:gd name="T32" fmla="*/ 2147483646 w 353"/>
                <a:gd name="T33" fmla="*/ 2147483646 h 537"/>
                <a:gd name="T34" fmla="*/ 2147483646 w 353"/>
                <a:gd name="T35" fmla="*/ 2147483646 h 537"/>
                <a:gd name="T36" fmla="*/ 2147483646 w 353"/>
                <a:gd name="T37" fmla="*/ 2147483646 h 537"/>
                <a:gd name="T38" fmla="*/ 2147483646 w 353"/>
                <a:gd name="T39" fmla="*/ 2147483646 h 537"/>
                <a:gd name="T40" fmla="*/ 2147483646 w 353"/>
                <a:gd name="T41" fmla="*/ 2147483646 h 537"/>
                <a:gd name="T42" fmla="*/ 2147483646 w 353"/>
                <a:gd name="T43" fmla="*/ 2147483646 h 537"/>
                <a:gd name="T44" fmla="*/ 2147483646 w 353"/>
                <a:gd name="T45" fmla="*/ 2147483646 h 537"/>
                <a:gd name="T46" fmla="*/ 2147483646 w 353"/>
                <a:gd name="T47" fmla="*/ 2147483646 h 537"/>
                <a:gd name="T48" fmla="*/ 2147483646 w 353"/>
                <a:gd name="T49" fmla="*/ 2147483646 h 537"/>
                <a:gd name="T50" fmla="*/ 2147483646 w 353"/>
                <a:gd name="T51" fmla="*/ 2147483646 h 537"/>
                <a:gd name="T52" fmla="*/ 2147483646 w 353"/>
                <a:gd name="T53" fmla="*/ 2147483646 h 537"/>
                <a:gd name="T54" fmla="*/ 2147483646 w 353"/>
                <a:gd name="T55" fmla="*/ 2147483646 h 537"/>
                <a:gd name="T56" fmla="*/ 2147483646 w 353"/>
                <a:gd name="T57" fmla="*/ 2147483646 h 537"/>
                <a:gd name="T58" fmla="*/ 2147483646 w 353"/>
                <a:gd name="T59" fmla="*/ 2147483646 h 537"/>
                <a:gd name="T60" fmla="*/ 2147483646 w 353"/>
                <a:gd name="T61" fmla="*/ 2147483646 h 537"/>
                <a:gd name="T62" fmla="*/ 2147483646 w 353"/>
                <a:gd name="T63" fmla="*/ 2147483646 h 537"/>
                <a:gd name="T64" fmla="*/ 2147483646 w 353"/>
                <a:gd name="T65" fmla="*/ 2147483646 h 5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53" h="537">
                  <a:moveTo>
                    <a:pt x="352" y="208"/>
                  </a:moveTo>
                  <a:lnTo>
                    <a:pt x="320" y="160"/>
                  </a:lnTo>
                  <a:lnTo>
                    <a:pt x="288" y="152"/>
                  </a:lnTo>
                  <a:lnTo>
                    <a:pt x="296" y="96"/>
                  </a:lnTo>
                  <a:lnTo>
                    <a:pt x="264" y="104"/>
                  </a:lnTo>
                  <a:lnTo>
                    <a:pt x="248" y="88"/>
                  </a:lnTo>
                  <a:lnTo>
                    <a:pt x="248" y="48"/>
                  </a:lnTo>
                  <a:lnTo>
                    <a:pt x="224" y="0"/>
                  </a:lnTo>
                  <a:lnTo>
                    <a:pt x="176" y="24"/>
                  </a:lnTo>
                  <a:lnTo>
                    <a:pt x="176" y="64"/>
                  </a:lnTo>
                  <a:lnTo>
                    <a:pt x="144" y="56"/>
                  </a:lnTo>
                  <a:lnTo>
                    <a:pt x="136" y="80"/>
                  </a:lnTo>
                  <a:lnTo>
                    <a:pt x="112" y="72"/>
                  </a:lnTo>
                  <a:lnTo>
                    <a:pt x="80" y="104"/>
                  </a:lnTo>
                  <a:lnTo>
                    <a:pt x="56" y="56"/>
                  </a:lnTo>
                  <a:lnTo>
                    <a:pt x="32" y="72"/>
                  </a:lnTo>
                  <a:lnTo>
                    <a:pt x="24" y="112"/>
                  </a:lnTo>
                  <a:lnTo>
                    <a:pt x="8" y="120"/>
                  </a:lnTo>
                  <a:lnTo>
                    <a:pt x="32" y="184"/>
                  </a:lnTo>
                  <a:lnTo>
                    <a:pt x="56" y="200"/>
                  </a:lnTo>
                  <a:lnTo>
                    <a:pt x="32" y="216"/>
                  </a:lnTo>
                  <a:lnTo>
                    <a:pt x="24" y="232"/>
                  </a:lnTo>
                  <a:lnTo>
                    <a:pt x="56" y="232"/>
                  </a:lnTo>
                  <a:lnTo>
                    <a:pt x="64" y="272"/>
                  </a:lnTo>
                  <a:lnTo>
                    <a:pt x="48" y="304"/>
                  </a:lnTo>
                  <a:lnTo>
                    <a:pt x="32" y="288"/>
                  </a:lnTo>
                  <a:lnTo>
                    <a:pt x="16" y="304"/>
                  </a:lnTo>
                  <a:lnTo>
                    <a:pt x="16" y="328"/>
                  </a:lnTo>
                  <a:lnTo>
                    <a:pt x="0" y="344"/>
                  </a:lnTo>
                  <a:lnTo>
                    <a:pt x="32" y="400"/>
                  </a:lnTo>
                  <a:lnTo>
                    <a:pt x="8" y="488"/>
                  </a:lnTo>
                  <a:lnTo>
                    <a:pt x="24" y="512"/>
                  </a:lnTo>
                  <a:lnTo>
                    <a:pt x="72" y="512"/>
                  </a:lnTo>
                  <a:lnTo>
                    <a:pt x="88" y="528"/>
                  </a:lnTo>
                  <a:lnTo>
                    <a:pt x="128" y="536"/>
                  </a:lnTo>
                  <a:lnTo>
                    <a:pt x="112" y="512"/>
                  </a:lnTo>
                  <a:lnTo>
                    <a:pt x="120" y="480"/>
                  </a:lnTo>
                  <a:lnTo>
                    <a:pt x="152" y="424"/>
                  </a:lnTo>
                  <a:lnTo>
                    <a:pt x="192" y="384"/>
                  </a:lnTo>
                  <a:lnTo>
                    <a:pt x="232" y="376"/>
                  </a:lnTo>
                  <a:lnTo>
                    <a:pt x="248" y="360"/>
                  </a:lnTo>
                  <a:lnTo>
                    <a:pt x="240" y="344"/>
                  </a:lnTo>
                  <a:lnTo>
                    <a:pt x="224" y="312"/>
                  </a:lnTo>
                  <a:lnTo>
                    <a:pt x="192" y="320"/>
                  </a:lnTo>
                  <a:lnTo>
                    <a:pt x="176" y="312"/>
                  </a:lnTo>
                  <a:lnTo>
                    <a:pt x="184" y="288"/>
                  </a:lnTo>
                  <a:lnTo>
                    <a:pt x="184" y="248"/>
                  </a:lnTo>
                  <a:lnTo>
                    <a:pt x="160" y="264"/>
                  </a:lnTo>
                  <a:lnTo>
                    <a:pt x="128" y="256"/>
                  </a:lnTo>
                  <a:lnTo>
                    <a:pt x="104" y="256"/>
                  </a:lnTo>
                  <a:lnTo>
                    <a:pt x="104" y="224"/>
                  </a:lnTo>
                  <a:lnTo>
                    <a:pt x="136" y="168"/>
                  </a:lnTo>
                  <a:lnTo>
                    <a:pt x="152" y="168"/>
                  </a:lnTo>
                  <a:lnTo>
                    <a:pt x="160" y="136"/>
                  </a:lnTo>
                  <a:lnTo>
                    <a:pt x="176" y="136"/>
                  </a:lnTo>
                  <a:lnTo>
                    <a:pt x="192" y="152"/>
                  </a:lnTo>
                  <a:lnTo>
                    <a:pt x="216" y="152"/>
                  </a:lnTo>
                  <a:lnTo>
                    <a:pt x="208" y="184"/>
                  </a:lnTo>
                  <a:lnTo>
                    <a:pt x="208" y="200"/>
                  </a:lnTo>
                  <a:lnTo>
                    <a:pt x="224" y="200"/>
                  </a:lnTo>
                  <a:lnTo>
                    <a:pt x="224" y="232"/>
                  </a:lnTo>
                  <a:lnTo>
                    <a:pt x="256" y="256"/>
                  </a:lnTo>
                  <a:lnTo>
                    <a:pt x="264" y="280"/>
                  </a:lnTo>
                  <a:lnTo>
                    <a:pt x="272" y="288"/>
                  </a:lnTo>
                  <a:lnTo>
                    <a:pt x="312" y="256"/>
                  </a:lnTo>
                  <a:lnTo>
                    <a:pt x="328" y="216"/>
                  </a:lnTo>
                  <a:lnTo>
                    <a:pt x="352" y="20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6" name="Freeform 14"/>
            <p:cNvSpPr>
              <a:spLocks/>
            </p:cNvSpPr>
            <p:nvPr/>
          </p:nvSpPr>
          <p:spPr bwMode="gray">
            <a:xfrm>
              <a:off x="10915216" y="1934750"/>
              <a:ext cx="751500" cy="495941"/>
            </a:xfrm>
            <a:custGeom>
              <a:avLst/>
              <a:gdLst>
                <a:gd name="T0" fmla="*/ 2147483646 w 433"/>
                <a:gd name="T1" fmla="*/ 2147483646 h 289"/>
                <a:gd name="T2" fmla="*/ 2147483646 w 433"/>
                <a:gd name="T3" fmla="*/ 2147483646 h 289"/>
                <a:gd name="T4" fmla="*/ 2147483646 w 433"/>
                <a:gd name="T5" fmla="*/ 2147483646 h 289"/>
                <a:gd name="T6" fmla="*/ 2147483646 w 433"/>
                <a:gd name="T7" fmla="*/ 2147483646 h 289"/>
                <a:gd name="T8" fmla="*/ 2147483646 w 433"/>
                <a:gd name="T9" fmla="*/ 2147483646 h 289"/>
                <a:gd name="T10" fmla="*/ 2147483646 w 433"/>
                <a:gd name="T11" fmla="*/ 2147483646 h 289"/>
                <a:gd name="T12" fmla="*/ 2147483646 w 433"/>
                <a:gd name="T13" fmla="*/ 2147483646 h 289"/>
                <a:gd name="T14" fmla="*/ 2147483646 w 433"/>
                <a:gd name="T15" fmla="*/ 2147483646 h 289"/>
                <a:gd name="T16" fmla="*/ 2147483646 w 433"/>
                <a:gd name="T17" fmla="*/ 2147483646 h 289"/>
                <a:gd name="T18" fmla="*/ 2147483646 w 433"/>
                <a:gd name="T19" fmla="*/ 2147483646 h 289"/>
                <a:gd name="T20" fmla="*/ 0 w 433"/>
                <a:gd name="T21" fmla="*/ 2147483646 h 289"/>
                <a:gd name="T22" fmla="*/ 2147483646 w 433"/>
                <a:gd name="T23" fmla="*/ 2147483646 h 289"/>
                <a:gd name="T24" fmla="*/ 2147483646 w 433"/>
                <a:gd name="T25" fmla="*/ 2147483646 h 289"/>
                <a:gd name="T26" fmla="*/ 2147483646 w 433"/>
                <a:gd name="T27" fmla="*/ 2147483646 h 289"/>
                <a:gd name="T28" fmla="*/ 2147483646 w 433"/>
                <a:gd name="T29" fmla="*/ 2147483646 h 289"/>
                <a:gd name="T30" fmla="*/ 2147483646 w 433"/>
                <a:gd name="T31" fmla="*/ 2147483646 h 289"/>
                <a:gd name="T32" fmla="*/ 2147483646 w 433"/>
                <a:gd name="T33" fmla="*/ 2147483646 h 289"/>
                <a:gd name="T34" fmla="*/ 2147483646 w 433"/>
                <a:gd name="T35" fmla="*/ 2147483646 h 289"/>
                <a:gd name="T36" fmla="*/ 2147483646 w 433"/>
                <a:gd name="T37" fmla="*/ 2147483646 h 289"/>
                <a:gd name="T38" fmla="*/ 2147483646 w 433"/>
                <a:gd name="T39" fmla="*/ 2147483646 h 289"/>
                <a:gd name="T40" fmla="*/ 2147483646 w 433"/>
                <a:gd name="T41" fmla="*/ 2147483646 h 289"/>
                <a:gd name="T42" fmla="*/ 2147483646 w 433"/>
                <a:gd name="T43" fmla="*/ 2147483646 h 289"/>
                <a:gd name="T44" fmla="*/ 2147483646 w 433"/>
                <a:gd name="T45" fmla="*/ 2147483646 h 289"/>
                <a:gd name="T46" fmla="*/ 2147483646 w 433"/>
                <a:gd name="T47" fmla="*/ 2147483646 h 289"/>
                <a:gd name="T48" fmla="*/ 2147483646 w 433"/>
                <a:gd name="T49" fmla="*/ 2147483646 h 289"/>
                <a:gd name="T50" fmla="*/ 2147483646 w 433"/>
                <a:gd name="T51" fmla="*/ 2147483646 h 289"/>
                <a:gd name="T52" fmla="*/ 2147483646 w 433"/>
                <a:gd name="T53" fmla="*/ 2147483646 h 289"/>
                <a:gd name="T54" fmla="*/ 2147483646 w 433"/>
                <a:gd name="T55" fmla="*/ 2147483646 h 289"/>
                <a:gd name="T56" fmla="*/ 2147483646 w 433"/>
                <a:gd name="T57" fmla="*/ 2147483646 h 289"/>
                <a:gd name="T58" fmla="*/ 2147483646 w 433"/>
                <a:gd name="T59" fmla="*/ 2147483646 h 289"/>
                <a:gd name="T60" fmla="*/ 2147483646 w 433"/>
                <a:gd name="T61" fmla="*/ 2147483646 h 289"/>
                <a:gd name="T62" fmla="*/ 2147483646 w 433"/>
                <a:gd name="T63" fmla="*/ 2147483646 h 289"/>
                <a:gd name="T64" fmla="*/ 2147483646 w 433"/>
                <a:gd name="T65" fmla="*/ 2147483646 h 289"/>
                <a:gd name="T66" fmla="*/ 2147483646 w 433"/>
                <a:gd name="T67" fmla="*/ 2147483646 h 289"/>
                <a:gd name="T68" fmla="*/ 2147483646 w 433"/>
                <a:gd name="T69" fmla="*/ 2147483646 h 289"/>
                <a:gd name="T70" fmla="*/ 2147483646 w 433"/>
                <a:gd name="T71" fmla="*/ 2147483646 h 289"/>
                <a:gd name="T72" fmla="*/ 2147483646 w 433"/>
                <a:gd name="T73" fmla="*/ 2147483646 h 289"/>
                <a:gd name="T74" fmla="*/ 2147483646 w 433"/>
                <a:gd name="T75" fmla="*/ 2147483646 h 289"/>
                <a:gd name="T76" fmla="*/ 2147483646 w 433"/>
                <a:gd name="T77" fmla="*/ 2147483646 h 289"/>
                <a:gd name="T78" fmla="*/ 2147483646 w 433"/>
                <a:gd name="T79" fmla="*/ 0 h 289"/>
                <a:gd name="T80" fmla="*/ 2147483646 w 433"/>
                <a:gd name="T81" fmla="*/ 2147483646 h 289"/>
                <a:gd name="T82" fmla="*/ 2147483646 w 433"/>
                <a:gd name="T83" fmla="*/ 2147483646 h 289"/>
                <a:gd name="T84" fmla="*/ 2147483646 w 433"/>
                <a:gd name="T85" fmla="*/ 2147483646 h 289"/>
                <a:gd name="T86" fmla="*/ 2147483646 w 433"/>
                <a:gd name="T87" fmla="*/ 2147483646 h 289"/>
                <a:gd name="T88" fmla="*/ 2147483646 w 433"/>
                <a:gd name="T89" fmla="*/ 2147483646 h 289"/>
                <a:gd name="T90" fmla="*/ 2147483646 w 433"/>
                <a:gd name="T91" fmla="*/ 2147483646 h 289"/>
                <a:gd name="T92" fmla="*/ 2147483646 w 433"/>
                <a:gd name="T93" fmla="*/ 0 h 289"/>
                <a:gd name="T94" fmla="*/ 2147483646 w 433"/>
                <a:gd name="T95" fmla="*/ 0 h 289"/>
                <a:gd name="T96" fmla="*/ 2147483646 w 433"/>
                <a:gd name="T97" fmla="*/ 0 h 289"/>
                <a:gd name="T98" fmla="*/ 2147483646 w 433"/>
                <a:gd name="T99" fmla="*/ 2147483646 h 289"/>
                <a:gd name="T100" fmla="*/ 2147483646 w 433"/>
                <a:gd name="T101" fmla="*/ 2147483646 h 28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33" h="289">
                  <a:moveTo>
                    <a:pt x="152" y="8"/>
                  </a:moveTo>
                  <a:lnTo>
                    <a:pt x="136" y="24"/>
                  </a:lnTo>
                  <a:lnTo>
                    <a:pt x="96" y="32"/>
                  </a:lnTo>
                  <a:lnTo>
                    <a:pt x="56" y="72"/>
                  </a:lnTo>
                  <a:lnTo>
                    <a:pt x="16" y="128"/>
                  </a:lnTo>
                  <a:lnTo>
                    <a:pt x="16" y="160"/>
                  </a:lnTo>
                  <a:lnTo>
                    <a:pt x="32" y="184"/>
                  </a:lnTo>
                  <a:lnTo>
                    <a:pt x="48" y="176"/>
                  </a:lnTo>
                  <a:lnTo>
                    <a:pt x="64" y="176"/>
                  </a:lnTo>
                  <a:lnTo>
                    <a:pt x="8" y="224"/>
                  </a:lnTo>
                  <a:lnTo>
                    <a:pt x="0" y="248"/>
                  </a:lnTo>
                  <a:lnTo>
                    <a:pt x="16" y="256"/>
                  </a:lnTo>
                  <a:lnTo>
                    <a:pt x="48" y="288"/>
                  </a:lnTo>
                  <a:lnTo>
                    <a:pt x="80" y="288"/>
                  </a:lnTo>
                  <a:lnTo>
                    <a:pt x="96" y="272"/>
                  </a:lnTo>
                  <a:lnTo>
                    <a:pt x="96" y="256"/>
                  </a:lnTo>
                  <a:lnTo>
                    <a:pt x="112" y="264"/>
                  </a:lnTo>
                  <a:lnTo>
                    <a:pt x="120" y="272"/>
                  </a:lnTo>
                  <a:lnTo>
                    <a:pt x="152" y="288"/>
                  </a:lnTo>
                  <a:lnTo>
                    <a:pt x="168" y="272"/>
                  </a:lnTo>
                  <a:lnTo>
                    <a:pt x="192" y="272"/>
                  </a:lnTo>
                  <a:lnTo>
                    <a:pt x="192" y="288"/>
                  </a:lnTo>
                  <a:lnTo>
                    <a:pt x="208" y="280"/>
                  </a:lnTo>
                  <a:lnTo>
                    <a:pt x="240" y="232"/>
                  </a:lnTo>
                  <a:lnTo>
                    <a:pt x="256" y="232"/>
                  </a:lnTo>
                  <a:lnTo>
                    <a:pt x="296" y="168"/>
                  </a:lnTo>
                  <a:lnTo>
                    <a:pt x="296" y="144"/>
                  </a:lnTo>
                  <a:lnTo>
                    <a:pt x="304" y="136"/>
                  </a:lnTo>
                  <a:lnTo>
                    <a:pt x="312" y="152"/>
                  </a:lnTo>
                  <a:lnTo>
                    <a:pt x="344" y="96"/>
                  </a:lnTo>
                  <a:lnTo>
                    <a:pt x="376" y="80"/>
                  </a:lnTo>
                  <a:lnTo>
                    <a:pt x="376" y="88"/>
                  </a:lnTo>
                  <a:lnTo>
                    <a:pt x="400" y="64"/>
                  </a:lnTo>
                  <a:lnTo>
                    <a:pt x="416" y="72"/>
                  </a:lnTo>
                  <a:lnTo>
                    <a:pt x="432" y="24"/>
                  </a:lnTo>
                  <a:lnTo>
                    <a:pt x="424" y="16"/>
                  </a:lnTo>
                  <a:lnTo>
                    <a:pt x="400" y="16"/>
                  </a:lnTo>
                  <a:lnTo>
                    <a:pt x="384" y="24"/>
                  </a:lnTo>
                  <a:lnTo>
                    <a:pt x="344" y="24"/>
                  </a:lnTo>
                  <a:lnTo>
                    <a:pt x="328" y="0"/>
                  </a:lnTo>
                  <a:lnTo>
                    <a:pt x="272" y="40"/>
                  </a:lnTo>
                  <a:lnTo>
                    <a:pt x="264" y="64"/>
                  </a:lnTo>
                  <a:lnTo>
                    <a:pt x="248" y="64"/>
                  </a:lnTo>
                  <a:lnTo>
                    <a:pt x="200" y="64"/>
                  </a:lnTo>
                  <a:lnTo>
                    <a:pt x="200" y="48"/>
                  </a:lnTo>
                  <a:lnTo>
                    <a:pt x="216" y="32"/>
                  </a:lnTo>
                  <a:lnTo>
                    <a:pt x="200" y="0"/>
                  </a:lnTo>
                  <a:lnTo>
                    <a:pt x="176" y="0"/>
                  </a:lnTo>
                  <a:lnTo>
                    <a:pt x="168" y="0"/>
                  </a:lnTo>
                  <a:lnTo>
                    <a:pt x="160" y="16"/>
                  </a:lnTo>
                  <a:lnTo>
                    <a:pt x="152"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7" name="Freeform 18"/>
            <p:cNvSpPr>
              <a:spLocks/>
            </p:cNvSpPr>
            <p:nvPr/>
          </p:nvSpPr>
          <p:spPr bwMode="gray">
            <a:xfrm>
              <a:off x="11095520" y="3235634"/>
              <a:ext cx="473114" cy="631902"/>
            </a:xfrm>
            <a:custGeom>
              <a:avLst/>
              <a:gdLst>
                <a:gd name="T0" fmla="*/ 2147483646 w 273"/>
                <a:gd name="T1" fmla="*/ 2147483646 h 369"/>
                <a:gd name="T2" fmla="*/ 2147483646 w 273"/>
                <a:gd name="T3" fmla="*/ 2147483646 h 369"/>
                <a:gd name="T4" fmla="*/ 2147483646 w 273"/>
                <a:gd name="T5" fmla="*/ 2147483646 h 369"/>
                <a:gd name="T6" fmla="*/ 2147483646 w 273"/>
                <a:gd name="T7" fmla="*/ 2147483646 h 369"/>
                <a:gd name="T8" fmla="*/ 2147483646 w 273"/>
                <a:gd name="T9" fmla="*/ 2147483646 h 369"/>
                <a:gd name="T10" fmla="*/ 2147483646 w 273"/>
                <a:gd name="T11" fmla="*/ 2147483646 h 369"/>
                <a:gd name="T12" fmla="*/ 2147483646 w 273"/>
                <a:gd name="T13" fmla="*/ 2147483646 h 369"/>
                <a:gd name="T14" fmla="*/ 2147483646 w 273"/>
                <a:gd name="T15" fmla="*/ 2147483646 h 369"/>
                <a:gd name="T16" fmla="*/ 2147483646 w 273"/>
                <a:gd name="T17" fmla="*/ 2147483646 h 369"/>
                <a:gd name="T18" fmla="*/ 2147483646 w 273"/>
                <a:gd name="T19" fmla="*/ 2147483646 h 369"/>
                <a:gd name="T20" fmla="*/ 2147483646 w 273"/>
                <a:gd name="T21" fmla="*/ 2147483646 h 369"/>
                <a:gd name="T22" fmla="*/ 2147483646 w 273"/>
                <a:gd name="T23" fmla="*/ 2147483646 h 369"/>
                <a:gd name="T24" fmla="*/ 2147483646 w 273"/>
                <a:gd name="T25" fmla="*/ 0 h 369"/>
                <a:gd name="T26" fmla="*/ 2147483646 w 273"/>
                <a:gd name="T27" fmla="*/ 0 h 369"/>
                <a:gd name="T28" fmla="*/ 2147483646 w 273"/>
                <a:gd name="T29" fmla="*/ 2147483646 h 369"/>
                <a:gd name="T30" fmla="*/ 2147483646 w 273"/>
                <a:gd name="T31" fmla="*/ 2147483646 h 369"/>
                <a:gd name="T32" fmla="*/ 2147483646 w 273"/>
                <a:gd name="T33" fmla="*/ 2147483646 h 369"/>
                <a:gd name="T34" fmla="*/ 2147483646 w 273"/>
                <a:gd name="T35" fmla="*/ 2147483646 h 369"/>
                <a:gd name="T36" fmla="*/ 2147483646 w 273"/>
                <a:gd name="T37" fmla="*/ 2147483646 h 369"/>
                <a:gd name="T38" fmla="*/ 2147483646 w 273"/>
                <a:gd name="T39" fmla="*/ 2147483646 h 369"/>
                <a:gd name="T40" fmla="*/ 2147483646 w 273"/>
                <a:gd name="T41" fmla="*/ 2147483646 h 369"/>
                <a:gd name="T42" fmla="*/ 2147483646 w 273"/>
                <a:gd name="T43" fmla="*/ 2147483646 h 369"/>
                <a:gd name="T44" fmla="*/ 2147483646 w 273"/>
                <a:gd name="T45" fmla="*/ 2147483646 h 369"/>
                <a:gd name="T46" fmla="*/ 2147483646 w 273"/>
                <a:gd name="T47" fmla="*/ 2147483646 h 369"/>
                <a:gd name="T48" fmla="*/ 2147483646 w 273"/>
                <a:gd name="T49" fmla="*/ 2147483646 h 369"/>
                <a:gd name="T50" fmla="*/ 2147483646 w 273"/>
                <a:gd name="T51" fmla="*/ 2147483646 h 369"/>
                <a:gd name="T52" fmla="*/ 2147483646 w 273"/>
                <a:gd name="T53" fmla="*/ 2147483646 h 369"/>
                <a:gd name="T54" fmla="*/ 2147483646 w 273"/>
                <a:gd name="T55" fmla="*/ 2147483646 h 369"/>
                <a:gd name="T56" fmla="*/ 0 w 273"/>
                <a:gd name="T57" fmla="*/ 2147483646 h 369"/>
                <a:gd name="T58" fmla="*/ 2147483646 w 273"/>
                <a:gd name="T59" fmla="*/ 2147483646 h 369"/>
                <a:gd name="T60" fmla="*/ 2147483646 w 273"/>
                <a:gd name="T61" fmla="*/ 2147483646 h 369"/>
                <a:gd name="T62" fmla="*/ 2147483646 w 273"/>
                <a:gd name="T63" fmla="*/ 2147483646 h 369"/>
                <a:gd name="T64" fmla="*/ 2147483646 w 273"/>
                <a:gd name="T65" fmla="*/ 2147483646 h 369"/>
                <a:gd name="T66" fmla="*/ 2147483646 w 273"/>
                <a:gd name="T67" fmla="*/ 2147483646 h 369"/>
                <a:gd name="T68" fmla="*/ 2147483646 w 273"/>
                <a:gd name="T69" fmla="*/ 2147483646 h 369"/>
                <a:gd name="T70" fmla="*/ 2147483646 w 273"/>
                <a:gd name="T71" fmla="*/ 2147483646 h 369"/>
                <a:gd name="T72" fmla="*/ 2147483646 w 273"/>
                <a:gd name="T73" fmla="*/ 2147483646 h 369"/>
                <a:gd name="T74" fmla="*/ 2147483646 w 273"/>
                <a:gd name="T75" fmla="*/ 2147483646 h 369"/>
                <a:gd name="T76" fmla="*/ 2147483646 w 273"/>
                <a:gd name="T77" fmla="*/ 2147483646 h 369"/>
                <a:gd name="T78" fmla="*/ 2147483646 w 273"/>
                <a:gd name="T79" fmla="*/ 2147483646 h 369"/>
                <a:gd name="T80" fmla="*/ 2147483646 w 273"/>
                <a:gd name="T81" fmla="*/ 2147483646 h 369"/>
                <a:gd name="T82" fmla="*/ 2147483646 w 273"/>
                <a:gd name="T83" fmla="*/ 2147483646 h 369"/>
                <a:gd name="T84" fmla="*/ 2147483646 w 273"/>
                <a:gd name="T85" fmla="*/ 2147483646 h 369"/>
                <a:gd name="T86" fmla="*/ 2147483646 w 273"/>
                <a:gd name="T87" fmla="*/ 2147483646 h 369"/>
                <a:gd name="T88" fmla="*/ 2147483646 w 273"/>
                <a:gd name="T89" fmla="*/ 2147483646 h 369"/>
                <a:gd name="T90" fmla="*/ 2147483646 w 273"/>
                <a:gd name="T91" fmla="*/ 2147483646 h 369"/>
                <a:gd name="T92" fmla="*/ 2147483646 w 273"/>
                <a:gd name="T93" fmla="*/ 2147483646 h 369"/>
                <a:gd name="T94" fmla="*/ 2147483646 w 273"/>
                <a:gd name="T95" fmla="*/ 2147483646 h 369"/>
                <a:gd name="T96" fmla="*/ 2147483646 w 273"/>
                <a:gd name="T97" fmla="*/ 2147483646 h 369"/>
                <a:gd name="T98" fmla="*/ 2147483646 w 273"/>
                <a:gd name="T99" fmla="*/ 2147483646 h 3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73" h="369">
                  <a:moveTo>
                    <a:pt x="272" y="56"/>
                  </a:moveTo>
                  <a:lnTo>
                    <a:pt x="272" y="48"/>
                  </a:lnTo>
                  <a:lnTo>
                    <a:pt x="256" y="48"/>
                  </a:lnTo>
                  <a:lnTo>
                    <a:pt x="256" y="56"/>
                  </a:lnTo>
                  <a:lnTo>
                    <a:pt x="240" y="56"/>
                  </a:lnTo>
                  <a:lnTo>
                    <a:pt x="232" y="56"/>
                  </a:lnTo>
                  <a:lnTo>
                    <a:pt x="232" y="32"/>
                  </a:lnTo>
                  <a:lnTo>
                    <a:pt x="224" y="32"/>
                  </a:lnTo>
                  <a:lnTo>
                    <a:pt x="208" y="56"/>
                  </a:lnTo>
                  <a:lnTo>
                    <a:pt x="184" y="56"/>
                  </a:lnTo>
                  <a:lnTo>
                    <a:pt x="176" y="32"/>
                  </a:lnTo>
                  <a:lnTo>
                    <a:pt x="168" y="16"/>
                  </a:lnTo>
                  <a:lnTo>
                    <a:pt x="160" y="0"/>
                  </a:lnTo>
                  <a:lnTo>
                    <a:pt x="144" y="0"/>
                  </a:lnTo>
                  <a:lnTo>
                    <a:pt x="144" y="8"/>
                  </a:lnTo>
                  <a:lnTo>
                    <a:pt x="112" y="16"/>
                  </a:lnTo>
                  <a:lnTo>
                    <a:pt x="112" y="32"/>
                  </a:lnTo>
                  <a:lnTo>
                    <a:pt x="80" y="32"/>
                  </a:lnTo>
                  <a:lnTo>
                    <a:pt x="64" y="48"/>
                  </a:lnTo>
                  <a:lnTo>
                    <a:pt x="64" y="72"/>
                  </a:lnTo>
                  <a:lnTo>
                    <a:pt x="72" y="88"/>
                  </a:lnTo>
                  <a:lnTo>
                    <a:pt x="48" y="112"/>
                  </a:lnTo>
                  <a:lnTo>
                    <a:pt x="40" y="112"/>
                  </a:lnTo>
                  <a:lnTo>
                    <a:pt x="32" y="144"/>
                  </a:lnTo>
                  <a:lnTo>
                    <a:pt x="32" y="160"/>
                  </a:lnTo>
                  <a:lnTo>
                    <a:pt x="32" y="176"/>
                  </a:lnTo>
                  <a:lnTo>
                    <a:pt x="16" y="200"/>
                  </a:lnTo>
                  <a:lnTo>
                    <a:pt x="8" y="216"/>
                  </a:lnTo>
                  <a:lnTo>
                    <a:pt x="0" y="256"/>
                  </a:lnTo>
                  <a:lnTo>
                    <a:pt x="8" y="272"/>
                  </a:lnTo>
                  <a:lnTo>
                    <a:pt x="56" y="272"/>
                  </a:lnTo>
                  <a:lnTo>
                    <a:pt x="80" y="328"/>
                  </a:lnTo>
                  <a:lnTo>
                    <a:pt x="88" y="368"/>
                  </a:lnTo>
                  <a:lnTo>
                    <a:pt x="112" y="328"/>
                  </a:lnTo>
                  <a:lnTo>
                    <a:pt x="120" y="336"/>
                  </a:lnTo>
                  <a:lnTo>
                    <a:pt x="152" y="304"/>
                  </a:lnTo>
                  <a:lnTo>
                    <a:pt x="152" y="280"/>
                  </a:lnTo>
                  <a:lnTo>
                    <a:pt x="184" y="272"/>
                  </a:lnTo>
                  <a:lnTo>
                    <a:pt x="200" y="232"/>
                  </a:lnTo>
                  <a:lnTo>
                    <a:pt x="216" y="224"/>
                  </a:lnTo>
                  <a:lnTo>
                    <a:pt x="216" y="200"/>
                  </a:lnTo>
                  <a:lnTo>
                    <a:pt x="240" y="200"/>
                  </a:lnTo>
                  <a:lnTo>
                    <a:pt x="248" y="160"/>
                  </a:lnTo>
                  <a:lnTo>
                    <a:pt x="240" y="128"/>
                  </a:lnTo>
                  <a:lnTo>
                    <a:pt x="248" y="120"/>
                  </a:lnTo>
                  <a:lnTo>
                    <a:pt x="232" y="104"/>
                  </a:lnTo>
                  <a:lnTo>
                    <a:pt x="248" y="96"/>
                  </a:lnTo>
                  <a:lnTo>
                    <a:pt x="256" y="104"/>
                  </a:lnTo>
                  <a:lnTo>
                    <a:pt x="272" y="80"/>
                  </a:lnTo>
                  <a:lnTo>
                    <a:pt x="272" y="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8" name="Freeform 26"/>
            <p:cNvSpPr>
              <a:spLocks/>
            </p:cNvSpPr>
            <p:nvPr/>
          </p:nvSpPr>
          <p:spPr bwMode="gray">
            <a:xfrm>
              <a:off x="10818574" y="3014699"/>
              <a:ext cx="529368" cy="730782"/>
            </a:xfrm>
            <a:custGeom>
              <a:avLst/>
              <a:gdLst>
                <a:gd name="T0" fmla="*/ 2147483646 w 305"/>
                <a:gd name="T1" fmla="*/ 2147483646 h 425"/>
                <a:gd name="T2" fmla="*/ 2147483646 w 305"/>
                <a:gd name="T3" fmla="*/ 2147483646 h 425"/>
                <a:gd name="T4" fmla="*/ 2147483646 w 305"/>
                <a:gd name="T5" fmla="*/ 2147483646 h 425"/>
                <a:gd name="T6" fmla="*/ 2147483646 w 305"/>
                <a:gd name="T7" fmla="*/ 2147483646 h 425"/>
                <a:gd name="T8" fmla="*/ 2147483646 w 305"/>
                <a:gd name="T9" fmla="*/ 2147483646 h 425"/>
                <a:gd name="T10" fmla="*/ 2147483646 w 305"/>
                <a:gd name="T11" fmla="*/ 2147483646 h 425"/>
                <a:gd name="T12" fmla="*/ 2147483646 w 305"/>
                <a:gd name="T13" fmla="*/ 2147483646 h 425"/>
                <a:gd name="T14" fmla="*/ 2147483646 w 305"/>
                <a:gd name="T15" fmla="*/ 2147483646 h 425"/>
                <a:gd name="T16" fmla="*/ 2147483646 w 305"/>
                <a:gd name="T17" fmla="*/ 2147483646 h 425"/>
                <a:gd name="T18" fmla="*/ 2147483646 w 305"/>
                <a:gd name="T19" fmla="*/ 2147483646 h 425"/>
                <a:gd name="T20" fmla="*/ 2147483646 w 305"/>
                <a:gd name="T21" fmla="*/ 2147483646 h 425"/>
                <a:gd name="T22" fmla="*/ 2147483646 w 305"/>
                <a:gd name="T23" fmla="*/ 2147483646 h 425"/>
                <a:gd name="T24" fmla="*/ 2147483646 w 305"/>
                <a:gd name="T25" fmla="*/ 2147483646 h 425"/>
                <a:gd name="T26" fmla="*/ 2147483646 w 305"/>
                <a:gd name="T27" fmla="*/ 2147483646 h 425"/>
                <a:gd name="T28" fmla="*/ 2147483646 w 305"/>
                <a:gd name="T29" fmla="*/ 2147483646 h 425"/>
                <a:gd name="T30" fmla="*/ 2147483646 w 305"/>
                <a:gd name="T31" fmla="*/ 2147483646 h 425"/>
                <a:gd name="T32" fmla="*/ 2147483646 w 305"/>
                <a:gd name="T33" fmla="*/ 2147483646 h 425"/>
                <a:gd name="T34" fmla="*/ 2147483646 w 305"/>
                <a:gd name="T35" fmla="*/ 2147483646 h 425"/>
                <a:gd name="T36" fmla="*/ 2147483646 w 305"/>
                <a:gd name="T37" fmla="*/ 2147483646 h 425"/>
                <a:gd name="T38" fmla="*/ 2147483646 w 305"/>
                <a:gd name="T39" fmla="*/ 2147483646 h 425"/>
                <a:gd name="T40" fmla="*/ 2147483646 w 305"/>
                <a:gd name="T41" fmla="*/ 2147483646 h 425"/>
                <a:gd name="T42" fmla="*/ 2147483646 w 305"/>
                <a:gd name="T43" fmla="*/ 2147483646 h 425"/>
                <a:gd name="T44" fmla="*/ 2147483646 w 305"/>
                <a:gd name="T45" fmla="*/ 2147483646 h 425"/>
                <a:gd name="T46" fmla="*/ 2147483646 w 305"/>
                <a:gd name="T47" fmla="*/ 2147483646 h 425"/>
                <a:gd name="T48" fmla="*/ 2147483646 w 305"/>
                <a:gd name="T49" fmla="*/ 2147483646 h 425"/>
                <a:gd name="T50" fmla="*/ 2147483646 w 305"/>
                <a:gd name="T51" fmla="*/ 2147483646 h 425"/>
                <a:gd name="T52" fmla="*/ 2147483646 w 305"/>
                <a:gd name="T53" fmla="*/ 2147483646 h 425"/>
                <a:gd name="T54" fmla="*/ 2147483646 w 305"/>
                <a:gd name="T55" fmla="*/ 2147483646 h 425"/>
                <a:gd name="T56" fmla="*/ 2147483646 w 305"/>
                <a:gd name="T57" fmla="*/ 2147483646 h 425"/>
                <a:gd name="T58" fmla="*/ 2147483646 w 305"/>
                <a:gd name="T59" fmla="*/ 2147483646 h 425"/>
                <a:gd name="T60" fmla="*/ 2147483646 w 305"/>
                <a:gd name="T61" fmla="*/ 2147483646 h 425"/>
                <a:gd name="T62" fmla="*/ 2147483646 w 305"/>
                <a:gd name="T63" fmla="*/ 2147483646 h 425"/>
                <a:gd name="T64" fmla="*/ 2147483646 w 305"/>
                <a:gd name="T65" fmla="*/ 2147483646 h 425"/>
                <a:gd name="T66" fmla="*/ 2147483646 w 305"/>
                <a:gd name="T67" fmla="*/ 2147483646 h 425"/>
                <a:gd name="T68" fmla="*/ 2147483646 w 305"/>
                <a:gd name="T69" fmla="*/ 2147483646 h 425"/>
                <a:gd name="T70" fmla="*/ 2147483646 w 305"/>
                <a:gd name="T71" fmla="*/ 2147483646 h 425"/>
                <a:gd name="T72" fmla="*/ 0 w 305"/>
                <a:gd name="T73" fmla="*/ 2147483646 h 425"/>
                <a:gd name="T74" fmla="*/ 2147483646 w 305"/>
                <a:gd name="T75" fmla="*/ 2147483646 h 425"/>
                <a:gd name="T76" fmla="*/ 2147483646 w 305"/>
                <a:gd name="T77" fmla="*/ 2147483646 h 425"/>
                <a:gd name="T78" fmla="*/ 2147483646 w 305"/>
                <a:gd name="T79" fmla="*/ 2147483646 h 425"/>
                <a:gd name="T80" fmla="*/ 2147483646 w 305"/>
                <a:gd name="T81" fmla="*/ 2147483646 h 425"/>
                <a:gd name="T82" fmla="*/ 2147483646 w 305"/>
                <a:gd name="T83" fmla="*/ 2147483646 h 425"/>
                <a:gd name="T84" fmla="*/ 2147483646 w 305"/>
                <a:gd name="T85" fmla="*/ 2147483646 h 425"/>
                <a:gd name="T86" fmla="*/ 2147483646 w 305"/>
                <a:gd name="T87" fmla="*/ 2147483646 h 425"/>
                <a:gd name="T88" fmla="*/ 2147483646 w 305"/>
                <a:gd name="T89" fmla="*/ 2147483646 h 425"/>
                <a:gd name="T90" fmla="*/ 2147483646 w 305"/>
                <a:gd name="T91" fmla="*/ 2147483646 h 425"/>
                <a:gd name="T92" fmla="*/ 2147483646 w 305"/>
                <a:gd name="T93" fmla="*/ 2147483646 h 425"/>
                <a:gd name="T94" fmla="*/ 2147483646 w 305"/>
                <a:gd name="T95" fmla="*/ 2147483646 h 425"/>
                <a:gd name="T96" fmla="*/ 2147483646 w 305"/>
                <a:gd name="T97" fmla="*/ 0 h 425"/>
                <a:gd name="T98" fmla="*/ 2147483646 w 305"/>
                <a:gd name="T99" fmla="*/ 2147483646 h 425"/>
                <a:gd name="T100" fmla="*/ 2147483646 w 305"/>
                <a:gd name="T101" fmla="*/ 2147483646 h 425"/>
                <a:gd name="T102" fmla="*/ 2147483646 w 305"/>
                <a:gd name="T103" fmla="*/ 2147483646 h 425"/>
                <a:gd name="T104" fmla="*/ 2147483646 w 305"/>
                <a:gd name="T105" fmla="*/ 2147483646 h 425"/>
                <a:gd name="T106" fmla="*/ 2147483646 w 305"/>
                <a:gd name="T107" fmla="*/ 2147483646 h 425"/>
                <a:gd name="T108" fmla="*/ 2147483646 w 305"/>
                <a:gd name="T109" fmla="*/ 0 h 425"/>
                <a:gd name="T110" fmla="*/ 2147483646 w 305"/>
                <a:gd name="T111" fmla="*/ 2147483646 h 425"/>
                <a:gd name="T112" fmla="*/ 2147483646 w 305"/>
                <a:gd name="T113" fmla="*/ 2147483646 h 425"/>
                <a:gd name="T114" fmla="*/ 2147483646 w 305"/>
                <a:gd name="T115" fmla="*/ 2147483646 h 425"/>
                <a:gd name="T116" fmla="*/ 2147483646 w 305"/>
                <a:gd name="T117" fmla="*/ 2147483646 h 42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05" h="425">
                  <a:moveTo>
                    <a:pt x="272" y="40"/>
                  </a:moveTo>
                  <a:lnTo>
                    <a:pt x="280" y="72"/>
                  </a:lnTo>
                  <a:lnTo>
                    <a:pt x="304" y="88"/>
                  </a:lnTo>
                  <a:lnTo>
                    <a:pt x="304" y="136"/>
                  </a:lnTo>
                  <a:lnTo>
                    <a:pt x="272" y="152"/>
                  </a:lnTo>
                  <a:lnTo>
                    <a:pt x="272" y="160"/>
                  </a:lnTo>
                  <a:lnTo>
                    <a:pt x="240" y="160"/>
                  </a:lnTo>
                  <a:lnTo>
                    <a:pt x="224" y="176"/>
                  </a:lnTo>
                  <a:lnTo>
                    <a:pt x="224" y="200"/>
                  </a:lnTo>
                  <a:lnTo>
                    <a:pt x="232" y="208"/>
                  </a:lnTo>
                  <a:lnTo>
                    <a:pt x="208" y="240"/>
                  </a:lnTo>
                  <a:lnTo>
                    <a:pt x="192" y="240"/>
                  </a:lnTo>
                  <a:lnTo>
                    <a:pt x="192" y="272"/>
                  </a:lnTo>
                  <a:lnTo>
                    <a:pt x="192" y="280"/>
                  </a:lnTo>
                  <a:lnTo>
                    <a:pt x="192" y="304"/>
                  </a:lnTo>
                  <a:lnTo>
                    <a:pt x="176" y="320"/>
                  </a:lnTo>
                  <a:lnTo>
                    <a:pt x="168" y="360"/>
                  </a:lnTo>
                  <a:lnTo>
                    <a:pt x="160" y="384"/>
                  </a:lnTo>
                  <a:lnTo>
                    <a:pt x="160" y="392"/>
                  </a:lnTo>
                  <a:lnTo>
                    <a:pt x="152" y="416"/>
                  </a:lnTo>
                  <a:lnTo>
                    <a:pt x="136" y="416"/>
                  </a:lnTo>
                  <a:lnTo>
                    <a:pt x="128" y="408"/>
                  </a:lnTo>
                  <a:lnTo>
                    <a:pt x="64" y="424"/>
                  </a:lnTo>
                  <a:lnTo>
                    <a:pt x="56" y="416"/>
                  </a:lnTo>
                  <a:lnTo>
                    <a:pt x="80" y="368"/>
                  </a:lnTo>
                  <a:lnTo>
                    <a:pt x="56" y="360"/>
                  </a:lnTo>
                  <a:lnTo>
                    <a:pt x="40" y="368"/>
                  </a:lnTo>
                  <a:lnTo>
                    <a:pt x="24" y="360"/>
                  </a:lnTo>
                  <a:lnTo>
                    <a:pt x="24" y="320"/>
                  </a:lnTo>
                  <a:lnTo>
                    <a:pt x="40" y="312"/>
                  </a:lnTo>
                  <a:lnTo>
                    <a:pt x="48" y="312"/>
                  </a:lnTo>
                  <a:lnTo>
                    <a:pt x="48" y="288"/>
                  </a:lnTo>
                  <a:lnTo>
                    <a:pt x="32" y="288"/>
                  </a:lnTo>
                  <a:lnTo>
                    <a:pt x="32" y="272"/>
                  </a:lnTo>
                  <a:lnTo>
                    <a:pt x="16" y="264"/>
                  </a:lnTo>
                  <a:lnTo>
                    <a:pt x="16" y="216"/>
                  </a:lnTo>
                  <a:lnTo>
                    <a:pt x="0" y="200"/>
                  </a:lnTo>
                  <a:lnTo>
                    <a:pt x="8" y="176"/>
                  </a:lnTo>
                  <a:lnTo>
                    <a:pt x="32" y="152"/>
                  </a:lnTo>
                  <a:lnTo>
                    <a:pt x="32" y="128"/>
                  </a:lnTo>
                  <a:lnTo>
                    <a:pt x="24" y="120"/>
                  </a:lnTo>
                  <a:lnTo>
                    <a:pt x="32" y="104"/>
                  </a:lnTo>
                  <a:lnTo>
                    <a:pt x="16" y="80"/>
                  </a:lnTo>
                  <a:lnTo>
                    <a:pt x="32" y="64"/>
                  </a:lnTo>
                  <a:lnTo>
                    <a:pt x="56" y="56"/>
                  </a:lnTo>
                  <a:lnTo>
                    <a:pt x="112" y="24"/>
                  </a:lnTo>
                  <a:lnTo>
                    <a:pt x="144" y="8"/>
                  </a:lnTo>
                  <a:lnTo>
                    <a:pt x="168" y="8"/>
                  </a:lnTo>
                  <a:lnTo>
                    <a:pt x="184" y="0"/>
                  </a:lnTo>
                  <a:lnTo>
                    <a:pt x="192" y="8"/>
                  </a:lnTo>
                  <a:lnTo>
                    <a:pt x="184" y="16"/>
                  </a:lnTo>
                  <a:lnTo>
                    <a:pt x="184" y="32"/>
                  </a:lnTo>
                  <a:lnTo>
                    <a:pt x="208" y="32"/>
                  </a:lnTo>
                  <a:lnTo>
                    <a:pt x="208" y="16"/>
                  </a:lnTo>
                  <a:lnTo>
                    <a:pt x="216" y="0"/>
                  </a:lnTo>
                  <a:lnTo>
                    <a:pt x="232" y="16"/>
                  </a:lnTo>
                  <a:lnTo>
                    <a:pt x="240" y="32"/>
                  </a:lnTo>
                  <a:lnTo>
                    <a:pt x="272" y="32"/>
                  </a:lnTo>
                  <a:lnTo>
                    <a:pt x="27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9" name="Freeform 29"/>
            <p:cNvSpPr>
              <a:spLocks/>
            </p:cNvSpPr>
            <p:nvPr/>
          </p:nvSpPr>
          <p:spPr bwMode="gray">
            <a:xfrm>
              <a:off x="10915216" y="2413698"/>
              <a:ext cx="527926" cy="659711"/>
            </a:xfrm>
            <a:custGeom>
              <a:avLst/>
              <a:gdLst>
                <a:gd name="T0" fmla="*/ 2147483646 w 305"/>
                <a:gd name="T1" fmla="*/ 0 h 385"/>
                <a:gd name="T2" fmla="*/ 2147483646 w 305"/>
                <a:gd name="T3" fmla="*/ 2147483646 h 385"/>
                <a:gd name="T4" fmla="*/ 2147483646 w 305"/>
                <a:gd name="T5" fmla="*/ 2147483646 h 385"/>
                <a:gd name="T6" fmla="*/ 2147483646 w 305"/>
                <a:gd name="T7" fmla="*/ 2147483646 h 385"/>
                <a:gd name="T8" fmla="*/ 2147483646 w 305"/>
                <a:gd name="T9" fmla="*/ 2147483646 h 385"/>
                <a:gd name="T10" fmla="*/ 2147483646 w 305"/>
                <a:gd name="T11" fmla="*/ 2147483646 h 385"/>
                <a:gd name="T12" fmla="*/ 2147483646 w 305"/>
                <a:gd name="T13" fmla="*/ 2147483646 h 385"/>
                <a:gd name="T14" fmla="*/ 2147483646 w 305"/>
                <a:gd name="T15" fmla="*/ 2147483646 h 385"/>
                <a:gd name="T16" fmla="*/ 2147483646 w 305"/>
                <a:gd name="T17" fmla="*/ 2147483646 h 385"/>
                <a:gd name="T18" fmla="*/ 2147483646 w 305"/>
                <a:gd name="T19" fmla="*/ 2147483646 h 385"/>
                <a:gd name="T20" fmla="*/ 2147483646 w 305"/>
                <a:gd name="T21" fmla="*/ 2147483646 h 385"/>
                <a:gd name="T22" fmla="*/ 2147483646 w 305"/>
                <a:gd name="T23" fmla="*/ 2147483646 h 385"/>
                <a:gd name="T24" fmla="*/ 2147483646 w 305"/>
                <a:gd name="T25" fmla="*/ 2147483646 h 385"/>
                <a:gd name="T26" fmla="*/ 2147483646 w 305"/>
                <a:gd name="T27" fmla="*/ 2147483646 h 385"/>
                <a:gd name="T28" fmla="*/ 2147483646 w 305"/>
                <a:gd name="T29" fmla="*/ 2147483646 h 385"/>
                <a:gd name="T30" fmla="*/ 2147483646 w 305"/>
                <a:gd name="T31" fmla="*/ 2147483646 h 385"/>
                <a:gd name="T32" fmla="*/ 2147483646 w 305"/>
                <a:gd name="T33" fmla="*/ 2147483646 h 385"/>
                <a:gd name="T34" fmla="*/ 2147483646 w 305"/>
                <a:gd name="T35" fmla="*/ 2147483646 h 385"/>
                <a:gd name="T36" fmla="*/ 2147483646 w 305"/>
                <a:gd name="T37" fmla="*/ 2147483646 h 385"/>
                <a:gd name="T38" fmla="*/ 2147483646 w 305"/>
                <a:gd name="T39" fmla="*/ 2147483646 h 385"/>
                <a:gd name="T40" fmla="*/ 2147483646 w 305"/>
                <a:gd name="T41" fmla="*/ 2147483646 h 385"/>
                <a:gd name="T42" fmla="*/ 2147483646 w 305"/>
                <a:gd name="T43" fmla="*/ 2147483646 h 385"/>
                <a:gd name="T44" fmla="*/ 2147483646 w 305"/>
                <a:gd name="T45" fmla="*/ 2147483646 h 385"/>
                <a:gd name="T46" fmla="*/ 2147483646 w 305"/>
                <a:gd name="T47" fmla="*/ 2147483646 h 385"/>
                <a:gd name="T48" fmla="*/ 2147483646 w 305"/>
                <a:gd name="T49" fmla="*/ 2147483646 h 385"/>
                <a:gd name="T50" fmla="*/ 2147483646 w 305"/>
                <a:gd name="T51" fmla="*/ 2147483646 h 385"/>
                <a:gd name="T52" fmla="*/ 0 w 305"/>
                <a:gd name="T53" fmla="*/ 2147483646 h 385"/>
                <a:gd name="T54" fmla="*/ 2147483646 w 305"/>
                <a:gd name="T55" fmla="*/ 2147483646 h 385"/>
                <a:gd name="T56" fmla="*/ 2147483646 w 305"/>
                <a:gd name="T57" fmla="*/ 2147483646 h 385"/>
                <a:gd name="T58" fmla="*/ 2147483646 w 305"/>
                <a:gd name="T59" fmla="*/ 2147483646 h 385"/>
                <a:gd name="T60" fmla="*/ 2147483646 w 305"/>
                <a:gd name="T61" fmla="*/ 2147483646 h 385"/>
                <a:gd name="T62" fmla="*/ 2147483646 w 305"/>
                <a:gd name="T63" fmla="*/ 2147483646 h 38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5" h="385">
                  <a:moveTo>
                    <a:pt x="80" y="8"/>
                  </a:moveTo>
                  <a:lnTo>
                    <a:pt x="88" y="0"/>
                  </a:lnTo>
                  <a:lnTo>
                    <a:pt x="120" y="8"/>
                  </a:lnTo>
                  <a:lnTo>
                    <a:pt x="128" y="32"/>
                  </a:lnTo>
                  <a:lnTo>
                    <a:pt x="152" y="32"/>
                  </a:lnTo>
                  <a:lnTo>
                    <a:pt x="176" y="64"/>
                  </a:lnTo>
                  <a:lnTo>
                    <a:pt x="184" y="56"/>
                  </a:lnTo>
                  <a:lnTo>
                    <a:pt x="200" y="96"/>
                  </a:lnTo>
                  <a:lnTo>
                    <a:pt x="224" y="136"/>
                  </a:lnTo>
                  <a:lnTo>
                    <a:pt x="240" y="136"/>
                  </a:lnTo>
                  <a:lnTo>
                    <a:pt x="256" y="120"/>
                  </a:lnTo>
                  <a:lnTo>
                    <a:pt x="272" y="144"/>
                  </a:lnTo>
                  <a:lnTo>
                    <a:pt x="256" y="160"/>
                  </a:lnTo>
                  <a:lnTo>
                    <a:pt x="248" y="144"/>
                  </a:lnTo>
                  <a:lnTo>
                    <a:pt x="232" y="144"/>
                  </a:lnTo>
                  <a:lnTo>
                    <a:pt x="232" y="176"/>
                  </a:lnTo>
                  <a:lnTo>
                    <a:pt x="224" y="192"/>
                  </a:lnTo>
                  <a:lnTo>
                    <a:pt x="248" y="224"/>
                  </a:lnTo>
                  <a:lnTo>
                    <a:pt x="248" y="248"/>
                  </a:lnTo>
                  <a:lnTo>
                    <a:pt x="288" y="248"/>
                  </a:lnTo>
                  <a:lnTo>
                    <a:pt x="304" y="264"/>
                  </a:lnTo>
                  <a:lnTo>
                    <a:pt x="288" y="296"/>
                  </a:lnTo>
                  <a:lnTo>
                    <a:pt x="296" y="320"/>
                  </a:lnTo>
                  <a:lnTo>
                    <a:pt x="280" y="320"/>
                  </a:lnTo>
                  <a:lnTo>
                    <a:pt x="280" y="312"/>
                  </a:lnTo>
                  <a:lnTo>
                    <a:pt x="264" y="312"/>
                  </a:lnTo>
                  <a:lnTo>
                    <a:pt x="264" y="328"/>
                  </a:lnTo>
                  <a:lnTo>
                    <a:pt x="272" y="344"/>
                  </a:lnTo>
                  <a:lnTo>
                    <a:pt x="264" y="344"/>
                  </a:lnTo>
                  <a:lnTo>
                    <a:pt x="264" y="360"/>
                  </a:lnTo>
                  <a:lnTo>
                    <a:pt x="232" y="384"/>
                  </a:lnTo>
                  <a:lnTo>
                    <a:pt x="224" y="384"/>
                  </a:lnTo>
                  <a:lnTo>
                    <a:pt x="216" y="376"/>
                  </a:lnTo>
                  <a:lnTo>
                    <a:pt x="184" y="384"/>
                  </a:lnTo>
                  <a:lnTo>
                    <a:pt x="168" y="352"/>
                  </a:lnTo>
                  <a:lnTo>
                    <a:pt x="152" y="368"/>
                  </a:lnTo>
                  <a:lnTo>
                    <a:pt x="152" y="384"/>
                  </a:lnTo>
                  <a:lnTo>
                    <a:pt x="128" y="384"/>
                  </a:lnTo>
                  <a:lnTo>
                    <a:pt x="128" y="368"/>
                  </a:lnTo>
                  <a:lnTo>
                    <a:pt x="136" y="360"/>
                  </a:lnTo>
                  <a:lnTo>
                    <a:pt x="128" y="352"/>
                  </a:lnTo>
                  <a:lnTo>
                    <a:pt x="120" y="368"/>
                  </a:lnTo>
                  <a:lnTo>
                    <a:pt x="88" y="360"/>
                  </a:lnTo>
                  <a:lnTo>
                    <a:pt x="80" y="312"/>
                  </a:lnTo>
                  <a:lnTo>
                    <a:pt x="80" y="296"/>
                  </a:lnTo>
                  <a:lnTo>
                    <a:pt x="72" y="264"/>
                  </a:lnTo>
                  <a:lnTo>
                    <a:pt x="32" y="240"/>
                  </a:lnTo>
                  <a:lnTo>
                    <a:pt x="72" y="216"/>
                  </a:lnTo>
                  <a:lnTo>
                    <a:pt x="80" y="216"/>
                  </a:lnTo>
                  <a:lnTo>
                    <a:pt x="72" y="160"/>
                  </a:lnTo>
                  <a:lnTo>
                    <a:pt x="48" y="168"/>
                  </a:lnTo>
                  <a:lnTo>
                    <a:pt x="24" y="152"/>
                  </a:lnTo>
                  <a:lnTo>
                    <a:pt x="16" y="136"/>
                  </a:lnTo>
                  <a:lnTo>
                    <a:pt x="0" y="136"/>
                  </a:lnTo>
                  <a:lnTo>
                    <a:pt x="8" y="120"/>
                  </a:lnTo>
                  <a:lnTo>
                    <a:pt x="32" y="120"/>
                  </a:lnTo>
                  <a:lnTo>
                    <a:pt x="40" y="88"/>
                  </a:lnTo>
                  <a:lnTo>
                    <a:pt x="40" y="40"/>
                  </a:lnTo>
                  <a:lnTo>
                    <a:pt x="48" y="40"/>
                  </a:lnTo>
                  <a:lnTo>
                    <a:pt x="72" y="56"/>
                  </a:lnTo>
                  <a:lnTo>
                    <a:pt x="80" y="72"/>
                  </a:lnTo>
                  <a:lnTo>
                    <a:pt x="104" y="48"/>
                  </a:lnTo>
                  <a:lnTo>
                    <a:pt x="104" y="32"/>
                  </a:lnTo>
                  <a:lnTo>
                    <a:pt x="80" y="16"/>
                  </a:lnTo>
                  <a:lnTo>
                    <a:pt x="8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0" name="Freeform 28"/>
            <p:cNvSpPr>
              <a:spLocks/>
            </p:cNvSpPr>
            <p:nvPr/>
          </p:nvSpPr>
          <p:spPr bwMode="gray">
            <a:xfrm>
              <a:off x="10237278" y="2606821"/>
              <a:ext cx="846700" cy="546927"/>
            </a:xfrm>
            <a:custGeom>
              <a:avLst/>
              <a:gdLst>
                <a:gd name="T0" fmla="*/ 2147483646 w 489"/>
                <a:gd name="T1" fmla="*/ 2147483646 h 321"/>
                <a:gd name="T2" fmla="*/ 2147483646 w 489"/>
                <a:gd name="T3" fmla="*/ 2147483646 h 321"/>
                <a:gd name="T4" fmla="*/ 2147483646 w 489"/>
                <a:gd name="T5" fmla="*/ 2147483646 h 321"/>
                <a:gd name="T6" fmla="*/ 2147483646 w 489"/>
                <a:gd name="T7" fmla="*/ 2147483646 h 321"/>
                <a:gd name="T8" fmla="*/ 2147483646 w 489"/>
                <a:gd name="T9" fmla="*/ 2147483646 h 321"/>
                <a:gd name="T10" fmla="*/ 2147483646 w 489"/>
                <a:gd name="T11" fmla="*/ 2147483646 h 321"/>
                <a:gd name="T12" fmla="*/ 2147483646 w 489"/>
                <a:gd name="T13" fmla="*/ 2147483646 h 321"/>
                <a:gd name="T14" fmla="*/ 2147483646 w 489"/>
                <a:gd name="T15" fmla="*/ 2147483646 h 321"/>
                <a:gd name="T16" fmla="*/ 2147483646 w 489"/>
                <a:gd name="T17" fmla="*/ 2147483646 h 321"/>
                <a:gd name="T18" fmla="*/ 2147483646 w 489"/>
                <a:gd name="T19" fmla="*/ 2147483646 h 321"/>
                <a:gd name="T20" fmla="*/ 2147483646 w 489"/>
                <a:gd name="T21" fmla="*/ 2147483646 h 321"/>
                <a:gd name="T22" fmla="*/ 2147483646 w 489"/>
                <a:gd name="T23" fmla="*/ 2147483646 h 321"/>
                <a:gd name="T24" fmla="*/ 2147483646 w 489"/>
                <a:gd name="T25" fmla="*/ 2147483646 h 321"/>
                <a:gd name="T26" fmla="*/ 2147483646 w 489"/>
                <a:gd name="T27" fmla="*/ 2147483646 h 321"/>
                <a:gd name="T28" fmla="*/ 2147483646 w 489"/>
                <a:gd name="T29" fmla="*/ 2147483646 h 321"/>
                <a:gd name="T30" fmla="*/ 2147483646 w 489"/>
                <a:gd name="T31" fmla="*/ 2147483646 h 321"/>
                <a:gd name="T32" fmla="*/ 2147483646 w 489"/>
                <a:gd name="T33" fmla="*/ 2147483646 h 321"/>
                <a:gd name="T34" fmla="*/ 2147483646 w 489"/>
                <a:gd name="T35" fmla="*/ 2147483646 h 321"/>
                <a:gd name="T36" fmla="*/ 2147483646 w 489"/>
                <a:gd name="T37" fmla="*/ 2147483646 h 321"/>
                <a:gd name="T38" fmla="*/ 2147483646 w 489"/>
                <a:gd name="T39" fmla="*/ 2147483646 h 321"/>
                <a:gd name="T40" fmla="*/ 0 w 489"/>
                <a:gd name="T41" fmla="*/ 2147483646 h 321"/>
                <a:gd name="T42" fmla="*/ 2147483646 w 489"/>
                <a:gd name="T43" fmla="*/ 2147483646 h 321"/>
                <a:gd name="T44" fmla="*/ 2147483646 w 489"/>
                <a:gd name="T45" fmla="*/ 2147483646 h 321"/>
                <a:gd name="T46" fmla="*/ 0 w 489"/>
                <a:gd name="T47" fmla="*/ 2147483646 h 321"/>
                <a:gd name="T48" fmla="*/ 0 w 489"/>
                <a:gd name="T49" fmla="*/ 2147483646 h 321"/>
                <a:gd name="T50" fmla="*/ 2147483646 w 489"/>
                <a:gd name="T51" fmla="*/ 2147483646 h 321"/>
                <a:gd name="T52" fmla="*/ 2147483646 w 489"/>
                <a:gd name="T53" fmla="*/ 2147483646 h 321"/>
                <a:gd name="T54" fmla="*/ 2147483646 w 489"/>
                <a:gd name="T55" fmla="*/ 2147483646 h 321"/>
                <a:gd name="T56" fmla="*/ 2147483646 w 489"/>
                <a:gd name="T57" fmla="*/ 2147483646 h 321"/>
                <a:gd name="T58" fmla="*/ 2147483646 w 489"/>
                <a:gd name="T59" fmla="*/ 2147483646 h 321"/>
                <a:gd name="T60" fmla="*/ 2147483646 w 489"/>
                <a:gd name="T61" fmla="*/ 2147483646 h 321"/>
                <a:gd name="T62" fmla="*/ 2147483646 w 489"/>
                <a:gd name="T63" fmla="*/ 2147483646 h 321"/>
                <a:gd name="T64" fmla="*/ 2147483646 w 489"/>
                <a:gd name="T65" fmla="*/ 2147483646 h 321"/>
                <a:gd name="T66" fmla="*/ 2147483646 w 489"/>
                <a:gd name="T67" fmla="*/ 2147483646 h 321"/>
                <a:gd name="T68" fmla="*/ 2147483646 w 489"/>
                <a:gd name="T69" fmla="*/ 2147483646 h 321"/>
                <a:gd name="T70" fmla="*/ 2147483646 w 489"/>
                <a:gd name="T71" fmla="*/ 2147483646 h 321"/>
                <a:gd name="T72" fmla="*/ 2147483646 w 489"/>
                <a:gd name="T73" fmla="*/ 2147483646 h 321"/>
                <a:gd name="T74" fmla="*/ 2147483646 w 489"/>
                <a:gd name="T75" fmla="*/ 0 h 321"/>
                <a:gd name="T76" fmla="*/ 2147483646 w 489"/>
                <a:gd name="T77" fmla="*/ 2147483646 h 321"/>
                <a:gd name="T78" fmla="*/ 2147483646 w 489"/>
                <a:gd name="T79" fmla="*/ 2147483646 h 321"/>
                <a:gd name="T80" fmla="*/ 2147483646 w 489"/>
                <a:gd name="T81" fmla="*/ 2147483646 h 321"/>
                <a:gd name="T82" fmla="*/ 2147483646 w 489"/>
                <a:gd name="T83" fmla="*/ 2147483646 h 321"/>
                <a:gd name="T84" fmla="*/ 2147483646 w 489"/>
                <a:gd name="T85" fmla="*/ 2147483646 h 321"/>
                <a:gd name="T86" fmla="*/ 2147483646 w 489"/>
                <a:gd name="T87" fmla="*/ 2147483646 h 321"/>
                <a:gd name="T88" fmla="*/ 2147483646 w 489"/>
                <a:gd name="T89" fmla="*/ 2147483646 h 321"/>
                <a:gd name="T90" fmla="*/ 2147483646 w 489"/>
                <a:gd name="T91" fmla="*/ 2147483646 h 321"/>
                <a:gd name="T92" fmla="*/ 2147483646 w 489"/>
                <a:gd name="T93" fmla="*/ 2147483646 h 321"/>
                <a:gd name="T94" fmla="*/ 2147483646 w 489"/>
                <a:gd name="T95" fmla="*/ 2147483646 h 321"/>
                <a:gd name="T96" fmla="*/ 2147483646 w 489"/>
                <a:gd name="T97" fmla="*/ 2147483646 h 321"/>
                <a:gd name="T98" fmla="*/ 2147483646 w 489"/>
                <a:gd name="T99" fmla="*/ 2147483646 h 321"/>
                <a:gd name="T100" fmla="*/ 2147483646 w 489"/>
                <a:gd name="T101" fmla="*/ 2147483646 h 321"/>
                <a:gd name="T102" fmla="*/ 2147483646 w 489"/>
                <a:gd name="T103" fmla="*/ 2147483646 h 321"/>
                <a:gd name="T104" fmla="*/ 2147483646 w 489"/>
                <a:gd name="T105" fmla="*/ 2147483646 h 32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89" h="321">
                  <a:moveTo>
                    <a:pt x="488" y="248"/>
                  </a:moveTo>
                  <a:lnTo>
                    <a:pt x="448" y="264"/>
                  </a:lnTo>
                  <a:lnTo>
                    <a:pt x="392" y="296"/>
                  </a:lnTo>
                  <a:lnTo>
                    <a:pt x="368" y="304"/>
                  </a:lnTo>
                  <a:lnTo>
                    <a:pt x="352" y="320"/>
                  </a:lnTo>
                  <a:lnTo>
                    <a:pt x="328" y="320"/>
                  </a:lnTo>
                  <a:lnTo>
                    <a:pt x="336" y="272"/>
                  </a:lnTo>
                  <a:lnTo>
                    <a:pt x="320" y="272"/>
                  </a:lnTo>
                  <a:lnTo>
                    <a:pt x="288" y="288"/>
                  </a:lnTo>
                  <a:lnTo>
                    <a:pt x="280" y="280"/>
                  </a:lnTo>
                  <a:lnTo>
                    <a:pt x="240" y="280"/>
                  </a:lnTo>
                  <a:lnTo>
                    <a:pt x="224" y="256"/>
                  </a:lnTo>
                  <a:lnTo>
                    <a:pt x="184" y="256"/>
                  </a:lnTo>
                  <a:lnTo>
                    <a:pt x="144" y="240"/>
                  </a:lnTo>
                  <a:lnTo>
                    <a:pt x="128" y="248"/>
                  </a:lnTo>
                  <a:lnTo>
                    <a:pt x="136" y="280"/>
                  </a:lnTo>
                  <a:lnTo>
                    <a:pt x="112" y="272"/>
                  </a:lnTo>
                  <a:lnTo>
                    <a:pt x="80" y="272"/>
                  </a:lnTo>
                  <a:lnTo>
                    <a:pt x="48" y="320"/>
                  </a:lnTo>
                  <a:lnTo>
                    <a:pt x="8" y="272"/>
                  </a:lnTo>
                  <a:lnTo>
                    <a:pt x="0" y="272"/>
                  </a:lnTo>
                  <a:lnTo>
                    <a:pt x="8" y="256"/>
                  </a:lnTo>
                  <a:lnTo>
                    <a:pt x="16" y="248"/>
                  </a:lnTo>
                  <a:lnTo>
                    <a:pt x="0" y="232"/>
                  </a:lnTo>
                  <a:lnTo>
                    <a:pt x="0" y="224"/>
                  </a:lnTo>
                  <a:lnTo>
                    <a:pt x="16" y="208"/>
                  </a:lnTo>
                  <a:lnTo>
                    <a:pt x="72" y="208"/>
                  </a:lnTo>
                  <a:lnTo>
                    <a:pt x="96" y="192"/>
                  </a:lnTo>
                  <a:lnTo>
                    <a:pt x="112" y="184"/>
                  </a:lnTo>
                  <a:lnTo>
                    <a:pt x="112" y="160"/>
                  </a:lnTo>
                  <a:lnTo>
                    <a:pt x="80" y="120"/>
                  </a:lnTo>
                  <a:lnTo>
                    <a:pt x="72" y="80"/>
                  </a:lnTo>
                  <a:lnTo>
                    <a:pt x="88" y="56"/>
                  </a:lnTo>
                  <a:lnTo>
                    <a:pt x="88" y="40"/>
                  </a:lnTo>
                  <a:lnTo>
                    <a:pt x="72" y="8"/>
                  </a:lnTo>
                  <a:lnTo>
                    <a:pt x="128" y="8"/>
                  </a:lnTo>
                  <a:lnTo>
                    <a:pt x="144" y="16"/>
                  </a:lnTo>
                  <a:lnTo>
                    <a:pt x="168" y="0"/>
                  </a:lnTo>
                  <a:lnTo>
                    <a:pt x="208" y="72"/>
                  </a:lnTo>
                  <a:lnTo>
                    <a:pt x="280" y="72"/>
                  </a:lnTo>
                  <a:lnTo>
                    <a:pt x="296" y="80"/>
                  </a:lnTo>
                  <a:lnTo>
                    <a:pt x="312" y="72"/>
                  </a:lnTo>
                  <a:lnTo>
                    <a:pt x="336" y="88"/>
                  </a:lnTo>
                  <a:lnTo>
                    <a:pt x="336" y="112"/>
                  </a:lnTo>
                  <a:lnTo>
                    <a:pt x="352" y="128"/>
                  </a:lnTo>
                  <a:lnTo>
                    <a:pt x="360" y="112"/>
                  </a:lnTo>
                  <a:lnTo>
                    <a:pt x="376" y="128"/>
                  </a:lnTo>
                  <a:lnTo>
                    <a:pt x="408" y="128"/>
                  </a:lnTo>
                  <a:lnTo>
                    <a:pt x="416" y="120"/>
                  </a:lnTo>
                  <a:lnTo>
                    <a:pt x="464" y="152"/>
                  </a:lnTo>
                  <a:lnTo>
                    <a:pt x="472" y="192"/>
                  </a:lnTo>
                  <a:lnTo>
                    <a:pt x="472" y="216"/>
                  </a:lnTo>
                  <a:lnTo>
                    <a:pt x="488" y="24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1" name="Freeform 27"/>
            <p:cNvSpPr>
              <a:spLocks/>
            </p:cNvSpPr>
            <p:nvPr/>
          </p:nvSpPr>
          <p:spPr bwMode="gray">
            <a:xfrm>
              <a:off x="10290647" y="3014699"/>
              <a:ext cx="611586" cy="716877"/>
            </a:xfrm>
            <a:custGeom>
              <a:avLst/>
              <a:gdLst>
                <a:gd name="T0" fmla="*/ 2147483646 w 353"/>
                <a:gd name="T1" fmla="*/ 2147483646 h 417"/>
                <a:gd name="T2" fmla="*/ 2147483646 w 353"/>
                <a:gd name="T3" fmla="*/ 2147483646 h 417"/>
                <a:gd name="T4" fmla="*/ 2147483646 w 353"/>
                <a:gd name="T5" fmla="*/ 2147483646 h 417"/>
                <a:gd name="T6" fmla="*/ 2147483646 w 353"/>
                <a:gd name="T7" fmla="*/ 2147483646 h 417"/>
                <a:gd name="T8" fmla="*/ 2147483646 w 353"/>
                <a:gd name="T9" fmla="*/ 2147483646 h 417"/>
                <a:gd name="T10" fmla="*/ 2147483646 w 353"/>
                <a:gd name="T11" fmla="*/ 2147483646 h 417"/>
                <a:gd name="T12" fmla="*/ 2147483646 w 353"/>
                <a:gd name="T13" fmla="*/ 2147483646 h 417"/>
                <a:gd name="T14" fmla="*/ 2147483646 w 353"/>
                <a:gd name="T15" fmla="*/ 2147483646 h 417"/>
                <a:gd name="T16" fmla="*/ 2147483646 w 353"/>
                <a:gd name="T17" fmla="*/ 2147483646 h 417"/>
                <a:gd name="T18" fmla="*/ 2147483646 w 353"/>
                <a:gd name="T19" fmla="*/ 2147483646 h 417"/>
                <a:gd name="T20" fmla="*/ 2147483646 w 353"/>
                <a:gd name="T21" fmla="*/ 2147483646 h 417"/>
                <a:gd name="T22" fmla="*/ 2147483646 w 353"/>
                <a:gd name="T23" fmla="*/ 2147483646 h 417"/>
                <a:gd name="T24" fmla="*/ 2147483646 w 353"/>
                <a:gd name="T25" fmla="*/ 2147483646 h 417"/>
                <a:gd name="T26" fmla="*/ 2147483646 w 353"/>
                <a:gd name="T27" fmla="*/ 2147483646 h 417"/>
                <a:gd name="T28" fmla="*/ 2147483646 w 353"/>
                <a:gd name="T29" fmla="*/ 2147483646 h 417"/>
                <a:gd name="T30" fmla="*/ 2147483646 w 353"/>
                <a:gd name="T31" fmla="*/ 2147483646 h 417"/>
                <a:gd name="T32" fmla="*/ 2147483646 w 353"/>
                <a:gd name="T33" fmla="*/ 2147483646 h 417"/>
                <a:gd name="T34" fmla="*/ 2147483646 w 353"/>
                <a:gd name="T35" fmla="*/ 2147483646 h 417"/>
                <a:gd name="T36" fmla="*/ 2147483646 w 353"/>
                <a:gd name="T37" fmla="*/ 2147483646 h 417"/>
                <a:gd name="T38" fmla="*/ 2147483646 w 353"/>
                <a:gd name="T39" fmla="*/ 2147483646 h 417"/>
                <a:gd name="T40" fmla="*/ 2147483646 w 353"/>
                <a:gd name="T41" fmla="*/ 2147483646 h 417"/>
                <a:gd name="T42" fmla="*/ 2147483646 w 353"/>
                <a:gd name="T43" fmla="*/ 2147483646 h 417"/>
                <a:gd name="T44" fmla="*/ 2147483646 w 353"/>
                <a:gd name="T45" fmla="*/ 2147483646 h 417"/>
                <a:gd name="T46" fmla="*/ 2147483646 w 353"/>
                <a:gd name="T47" fmla="*/ 2147483646 h 417"/>
                <a:gd name="T48" fmla="*/ 0 w 353"/>
                <a:gd name="T49" fmla="*/ 2147483646 h 417"/>
                <a:gd name="T50" fmla="*/ 2147483646 w 353"/>
                <a:gd name="T51" fmla="*/ 2147483646 h 417"/>
                <a:gd name="T52" fmla="*/ 2147483646 w 353"/>
                <a:gd name="T53" fmla="*/ 2147483646 h 417"/>
                <a:gd name="T54" fmla="*/ 2147483646 w 353"/>
                <a:gd name="T55" fmla="*/ 2147483646 h 417"/>
                <a:gd name="T56" fmla="*/ 2147483646 w 353"/>
                <a:gd name="T57" fmla="*/ 2147483646 h 417"/>
                <a:gd name="T58" fmla="*/ 2147483646 w 353"/>
                <a:gd name="T59" fmla="*/ 2147483646 h 417"/>
                <a:gd name="T60" fmla="*/ 2147483646 w 353"/>
                <a:gd name="T61" fmla="*/ 0 h 417"/>
                <a:gd name="T62" fmla="*/ 2147483646 w 353"/>
                <a:gd name="T63" fmla="*/ 2147483646 h 417"/>
                <a:gd name="T64" fmla="*/ 2147483646 w 353"/>
                <a:gd name="T65" fmla="*/ 2147483646 h 417"/>
                <a:gd name="T66" fmla="*/ 2147483646 w 353"/>
                <a:gd name="T67" fmla="*/ 2147483646 h 417"/>
                <a:gd name="T68" fmla="*/ 2147483646 w 353"/>
                <a:gd name="T69" fmla="*/ 2147483646 h 4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53" h="417">
                  <a:moveTo>
                    <a:pt x="320" y="80"/>
                  </a:moveTo>
                  <a:lnTo>
                    <a:pt x="336" y="104"/>
                  </a:lnTo>
                  <a:lnTo>
                    <a:pt x="328" y="120"/>
                  </a:lnTo>
                  <a:lnTo>
                    <a:pt x="344" y="128"/>
                  </a:lnTo>
                  <a:lnTo>
                    <a:pt x="328" y="152"/>
                  </a:lnTo>
                  <a:lnTo>
                    <a:pt x="312" y="176"/>
                  </a:lnTo>
                  <a:lnTo>
                    <a:pt x="304" y="200"/>
                  </a:lnTo>
                  <a:lnTo>
                    <a:pt x="320" y="216"/>
                  </a:lnTo>
                  <a:lnTo>
                    <a:pt x="320" y="248"/>
                  </a:lnTo>
                  <a:lnTo>
                    <a:pt x="320" y="264"/>
                  </a:lnTo>
                  <a:lnTo>
                    <a:pt x="336" y="272"/>
                  </a:lnTo>
                  <a:lnTo>
                    <a:pt x="328" y="288"/>
                  </a:lnTo>
                  <a:lnTo>
                    <a:pt x="352" y="288"/>
                  </a:lnTo>
                  <a:lnTo>
                    <a:pt x="352" y="312"/>
                  </a:lnTo>
                  <a:lnTo>
                    <a:pt x="344" y="312"/>
                  </a:lnTo>
                  <a:lnTo>
                    <a:pt x="328" y="320"/>
                  </a:lnTo>
                  <a:lnTo>
                    <a:pt x="328" y="360"/>
                  </a:lnTo>
                  <a:lnTo>
                    <a:pt x="320" y="368"/>
                  </a:lnTo>
                  <a:lnTo>
                    <a:pt x="264" y="368"/>
                  </a:lnTo>
                  <a:lnTo>
                    <a:pt x="272" y="400"/>
                  </a:lnTo>
                  <a:lnTo>
                    <a:pt x="248" y="400"/>
                  </a:lnTo>
                  <a:lnTo>
                    <a:pt x="224" y="376"/>
                  </a:lnTo>
                  <a:lnTo>
                    <a:pt x="216" y="384"/>
                  </a:lnTo>
                  <a:lnTo>
                    <a:pt x="216" y="408"/>
                  </a:lnTo>
                  <a:lnTo>
                    <a:pt x="200" y="408"/>
                  </a:lnTo>
                  <a:lnTo>
                    <a:pt x="192" y="416"/>
                  </a:lnTo>
                  <a:lnTo>
                    <a:pt x="168" y="416"/>
                  </a:lnTo>
                  <a:lnTo>
                    <a:pt x="168" y="384"/>
                  </a:lnTo>
                  <a:lnTo>
                    <a:pt x="152" y="384"/>
                  </a:lnTo>
                  <a:lnTo>
                    <a:pt x="152" y="400"/>
                  </a:lnTo>
                  <a:lnTo>
                    <a:pt x="136" y="400"/>
                  </a:lnTo>
                  <a:lnTo>
                    <a:pt x="144" y="352"/>
                  </a:lnTo>
                  <a:lnTo>
                    <a:pt x="152" y="336"/>
                  </a:lnTo>
                  <a:lnTo>
                    <a:pt x="152" y="312"/>
                  </a:lnTo>
                  <a:lnTo>
                    <a:pt x="152" y="296"/>
                  </a:lnTo>
                  <a:lnTo>
                    <a:pt x="144" y="288"/>
                  </a:lnTo>
                  <a:lnTo>
                    <a:pt x="96" y="296"/>
                  </a:lnTo>
                  <a:lnTo>
                    <a:pt x="96" y="312"/>
                  </a:lnTo>
                  <a:lnTo>
                    <a:pt x="72" y="320"/>
                  </a:lnTo>
                  <a:lnTo>
                    <a:pt x="64" y="304"/>
                  </a:lnTo>
                  <a:lnTo>
                    <a:pt x="56" y="320"/>
                  </a:lnTo>
                  <a:lnTo>
                    <a:pt x="32" y="312"/>
                  </a:lnTo>
                  <a:lnTo>
                    <a:pt x="32" y="304"/>
                  </a:lnTo>
                  <a:lnTo>
                    <a:pt x="24" y="304"/>
                  </a:lnTo>
                  <a:lnTo>
                    <a:pt x="24" y="288"/>
                  </a:lnTo>
                  <a:lnTo>
                    <a:pt x="16" y="264"/>
                  </a:lnTo>
                  <a:lnTo>
                    <a:pt x="32" y="256"/>
                  </a:lnTo>
                  <a:lnTo>
                    <a:pt x="24" y="240"/>
                  </a:lnTo>
                  <a:lnTo>
                    <a:pt x="0" y="240"/>
                  </a:lnTo>
                  <a:lnTo>
                    <a:pt x="0" y="224"/>
                  </a:lnTo>
                  <a:lnTo>
                    <a:pt x="24" y="192"/>
                  </a:lnTo>
                  <a:lnTo>
                    <a:pt x="24" y="168"/>
                  </a:lnTo>
                  <a:lnTo>
                    <a:pt x="32" y="160"/>
                  </a:lnTo>
                  <a:lnTo>
                    <a:pt x="24" y="136"/>
                  </a:lnTo>
                  <a:lnTo>
                    <a:pt x="16" y="136"/>
                  </a:lnTo>
                  <a:lnTo>
                    <a:pt x="24" y="120"/>
                  </a:lnTo>
                  <a:lnTo>
                    <a:pt x="16" y="80"/>
                  </a:lnTo>
                  <a:lnTo>
                    <a:pt x="48" y="32"/>
                  </a:lnTo>
                  <a:lnTo>
                    <a:pt x="80" y="32"/>
                  </a:lnTo>
                  <a:lnTo>
                    <a:pt x="104" y="40"/>
                  </a:lnTo>
                  <a:lnTo>
                    <a:pt x="96" y="8"/>
                  </a:lnTo>
                  <a:lnTo>
                    <a:pt x="112" y="0"/>
                  </a:lnTo>
                  <a:lnTo>
                    <a:pt x="152" y="16"/>
                  </a:lnTo>
                  <a:lnTo>
                    <a:pt x="184" y="16"/>
                  </a:lnTo>
                  <a:lnTo>
                    <a:pt x="208" y="40"/>
                  </a:lnTo>
                  <a:lnTo>
                    <a:pt x="248" y="40"/>
                  </a:lnTo>
                  <a:lnTo>
                    <a:pt x="256" y="48"/>
                  </a:lnTo>
                  <a:lnTo>
                    <a:pt x="288" y="32"/>
                  </a:lnTo>
                  <a:lnTo>
                    <a:pt x="304" y="32"/>
                  </a:lnTo>
                  <a:lnTo>
                    <a:pt x="304" y="80"/>
                  </a:lnTo>
                  <a:lnTo>
                    <a:pt x="320"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2" name="Freeform 19"/>
            <p:cNvSpPr>
              <a:spLocks/>
            </p:cNvSpPr>
            <p:nvPr/>
          </p:nvSpPr>
          <p:spPr bwMode="gray">
            <a:xfrm>
              <a:off x="10374306" y="3632696"/>
              <a:ext cx="875550" cy="658168"/>
            </a:xfrm>
            <a:custGeom>
              <a:avLst/>
              <a:gdLst>
                <a:gd name="T0" fmla="*/ 2147483646 w 505"/>
                <a:gd name="T1" fmla="*/ 2147483646 h 385"/>
                <a:gd name="T2" fmla="*/ 2147483646 w 505"/>
                <a:gd name="T3" fmla="*/ 2147483646 h 385"/>
                <a:gd name="T4" fmla="*/ 2147483646 w 505"/>
                <a:gd name="T5" fmla="*/ 2147483646 h 385"/>
                <a:gd name="T6" fmla="*/ 2147483646 w 505"/>
                <a:gd name="T7" fmla="*/ 2147483646 h 385"/>
                <a:gd name="T8" fmla="*/ 2147483646 w 505"/>
                <a:gd name="T9" fmla="*/ 2147483646 h 385"/>
                <a:gd name="T10" fmla="*/ 2147483646 w 505"/>
                <a:gd name="T11" fmla="*/ 0 h 385"/>
                <a:gd name="T12" fmla="*/ 2147483646 w 505"/>
                <a:gd name="T13" fmla="*/ 0 h 385"/>
                <a:gd name="T14" fmla="*/ 2147483646 w 505"/>
                <a:gd name="T15" fmla="*/ 2147483646 h 385"/>
                <a:gd name="T16" fmla="*/ 2147483646 w 505"/>
                <a:gd name="T17" fmla="*/ 2147483646 h 385"/>
                <a:gd name="T18" fmla="*/ 2147483646 w 505"/>
                <a:gd name="T19" fmla="*/ 2147483646 h 385"/>
                <a:gd name="T20" fmla="*/ 2147483646 w 505"/>
                <a:gd name="T21" fmla="*/ 2147483646 h 385"/>
                <a:gd name="T22" fmla="*/ 2147483646 w 505"/>
                <a:gd name="T23" fmla="*/ 2147483646 h 385"/>
                <a:gd name="T24" fmla="*/ 2147483646 w 505"/>
                <a:gd name="T25" fmla="*/ 2147483646 h 385"/>
                <a:gd name="T26" fmla="*/ 2147483646 w 505"/>
                <a:gd name="T27" fmla="*/ 2147483646 h 385"/>
                <a:gd name="T28" fmla="*/ 2147483646 w 505"/>
                <a:gd name="T29" fmla="*/ 2147483646 h 385"/>
                <a:gd name="T30" fmla="*/ 2147483646 w 505"/>
                <a:gd name="T31" fmla="*/ 2147483646 h 385"/>
                <a:gd name="T32" fmla="*/ 0 w 505"/>
                <a:gd name="T33" fmla="*/ 2147483646 h 385"/>
                <a:gd name="T34" fmla="*/ 2147483646 w 505"/>
                <a:gd name="T35" fmla="*/ 2147483646 h 385"/>
                <a:gd name="T36" fmla="*/ 2147483646 w 505"/>
                <a:gd name="T37" fmla="*/ 2147483646 h 385"/>
                <a:gd name="T38" fmla="*/ 2147483646 w 505"/>
                <a:gd name="T39" fmla="*/ 2147483646 h 385"/>
                <a:gd name="T40" fmla="*/ 2147483646 w 505"/>
                <a:gd name="T41" fmla="*/ 2147483646 h 385"/>
                <a:gd name="T42" fmla="*/ 2147483646 w 505"/>
                <a:gd name="T43" fmla="*/ 2147483646 h 385"/>
                <a:gd name="T44" fmla="*/ 2147483646 w 505"/>
                <a:gd name="T45" fmla="*/ 2147483646 h 385"/>
                <a:gd name="T46" fmla="*/ 2147483646 w 505"/>
                <a:gd name="T47" fmla="*/ 2147483646 h 385"/>
                <a:gd name="T48" fmla="*/ 2147483646 w 505"/>
                <a:gd name="T49" fmla="*/ 2147483646 h 385"/>
                <a:gd name="T50" fmla="*/ 2147483646 w 505"/>
                <a:gd name="T51" fmla="*/ 2147483646 h 385"/>
                <a:gd name="T52" fmla="*/ 2147483646 w 505"/>
                <a:gd name="T53" fmla="*/ 2147483646 h 385"/>
                <a:gd name="T54" fmla="*/ 2147483646 w 505"/>
                <a:gd name="T55" fmla="*/ 2147483646 h 385"/>
                <a:gd name="T56" fmla="*/ 2147483646 w 505"/>
                <a:gd name="T57" fmla="*/ 2147483646 h 385"/>
                <a:gd name="T58" fmla="*/ 2147483646 w 505"/>
                <a:gd name="T59" fmla="*/ 2147483646 h 385"/>
                <a:gd name="T60" fmla="*/ 2147483646 w 505"/>
                <a:gd name="T61" fmla="*/ 2147483646 h 385"/>
                <a:gd name="T62" fmla="*/ 2147483646 w 505"/>
                <a:gd name="T63" fmla="*/ 2147483646 h 385"/>
                <a:gd name="T64" fmla="*/ 2147483646 w 505"/>
                <a:gd name="T65" fmla="*/ 2147483646 h 385"/>
                <a:gd name="T66" fmla="*/ 2147483646 w 505"/>
                <a:gd name="T67" fmla="*/ 2147483646 h 385"/>
                <a:gd name="T68" fmla="*/ 2147483646 w 505"/>
                <a:gd name="T69" fmla="*/ 2147483646 h 3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05" h="385">
                  <a:moveTo>
                    <a:pt x="504" y="128"/>
                  </a:moveTo>
                  <a:lnTo>
                    <a:pt x="496" y="96"/>
                  </a:lnTo>
                  <a:lnTo>
                    <a:pt x="472" y="40"/>
                  </a:lnTo>
                  <a:lnTo>
                    <a:pt x="424" y="40"/>
                  </a:lnTo>
                  <a:lnTo>
                    <a:pt x="416" y="32"/>
                  </a:lnTo>
                  <a:lnTo>
                    <a:pt x="408" y="56"/>
                  </a:lnTo>
                  <a:lnTo>
                    <a:pt x="392" y="56"/>
                  </a:lnTo>
                  <a:lnTo>
                    <a:pt x="376" y="40"/>
                  </a:lnTo>
                  <a:lnTo>
                    <a:pt x="320" y="64"/>
                  </a:lnTo>
                  <a:lnTo>
                    <a:pt x="312" y="56"/>
                  </a:lnTo>
                  <a:lnTo>
                    <a:pt x="336" y="8"/>
                  </a:lnTo>
                  <a:lnTo>
                    <a:pt x="312" y="0"/>
                  </a:lnTo>
                  <a:lnTo>
                    <a:pt x="296" y="16"/>
                  </a:lnTo>
                  <a:lnTo>
                    <a:pt x="280" y="0"/>
                  </a:lnTo>
                  <a:lnTo>
                    <a:pt x="272" y="8"/>
                  </a:lnTo>
                  <a:lnTo>
                    <a:pt x="216" y="8"/>
                  </a:lnTo>
                  <a:lnTo>
                    <a:pt x="224" y="40"/>
                  </a:lnTo>
                  <a:lnTo>
                    <a:pt x="208" y="40"/>
                  </a:lnTo>
                  <a:lnTo>
                    <a:pt x="176" y="16"/>
                  </a:lnTo>
                  <a:lnTo>
                    <a:pt x="168" y="24"/>
                  </a:lnTo>
                  <a:lnTo>
                    <a:pt x="168" y="48"/>
                  </a:lnTo>
                  <a:lnTo>
                    <a:pt x="144" y="48"/>
                  </a:lnTo>
                  <a:lnTo>
                    <a:pt x="144" y="72"/>
                  </a:lnTo>
                  <a:lnTo>
                    <a:pt x="152" y="88"/>
                  </a:lnTo>
                  <a:lnTo>
                    <a:pt x="144" y="96"/>
                  </a:lnTo>
                  <a:lnTo>
                    <a:pt x="144" y="112"/>
                  </a:lnTo>
                  <a:lnTo>
                    <a:pt x="112" y="144"/>
                  </a:lnTo>
                  <a:lnTo>
                    <a:pt x="112" y="168"/>
                  </a:lnTo>
                  <a:lnTo>
                    <a:pt x="104" y="200"/>
                  </a:lnTo>
                  <a:lnTo>
                    <a:pt x="72" y="224"/>
                  </a:lnTo>
                  <a:lnTo>
                    <a:pt x="48" y="256"/>
                  </a:lnTo>
                  <a:lnTo>
                    <a:pt x="32" y="272"/>
                  </a:lnTo>
                  <a:lnTo>
                    <a:pt x="8" y="280"/>
                  </a:lnTo>
                  <a:lnTo>
                    <a:pt x="0" y="296"/>
                  </a:lnTo>
                  <a:lnTo>
                    <a:pt x="16" y="304"/>
                  </a:lnTo>
                  <a:lnTo>
                    <a:pt x="8" y="312"/>
                  </a:lnTo>
                  <a:lnTo>
                    <a:pt x="8" y="352"/>
                  </a:lnTo>
                  <a:lnTo>
                    <a:pt x="16" y="360"/>
                  </a:lnTo>
                  <a:lnTo>
                    <a:pt x="16" y="384"/>
                  </a:lnTo>
                  <a:lnTo>
                    <a:pt x="56" y="384"/>
                  </a:lnTo>
                  <a:lnTo>
                    <a:pt x="56" y="360"/>
                  </a:lnTo>
                  <a:lnTo>
                    <a:pt x="40" y="344"/>
                  </a:lnTo>
                  <a:lnTo>
                    <a:pt x="48" y="312"/>
                  </a:lnTo>
                  <a:lnTo>
                    <a:pt x="80" y="304"/>
                  </a:lnTo>
                  <a:lnTo>
                    <a:pt x="104" y="304"/>
                  </a:lnTo>
                  <a:lnTo>
                    <a:pt x="152" y="280"/>
                  </a:lnTo>
                  <a:lnTo>
                    <a:pt x="184" y="280"/>
                  </a:lnTo>
                  <a:lnTo>
                    <a:pt x="192" y="296"/>
                  </a:lnTo>
                  <a:lnTo>
                    <a:pt x="208" y="264"/>
                  </a:lnTo>
                  <a:lnTo>
                    <a:pt x="240" y="248"/>
                  </a:lnTo>
                  <a:lnTo>
                    <a:pt x="248" y="224"/>
                  </a:lnTo>
                  <a:lnTo>
                    <a:pt x="264" y="240"/>
                  </a:lnTo>
                  <a:lnTo>
                    <a:pt x="272" y="240"/>
                  </a:lnTo>
                  <a:lnTo>
                    <a:pt x="264" y="216"/>
                  </a:lnTo>
                  <a:lnTo>
                    <a:pt x="264" y="184"/>
                  </a:lnTo>
                  <a:lnTo>
                    <a:pt x="280" y="208"/>
                  </a:lnTo>
                  <a:lnTo>
                    <a:pt x="288" y="232"/>
                  </a:lnTo>
                  <a:lnTo>
                    <a:pt x="336" y="232"/>
                  </a:lnTo>
                  <a:lnTo>
                    <a:pt x="320" y="216"/>
                  </a:lnTo>
                  <a:lnTo>
                    <a:pt x="336" y="200"/>
                  </a:lnTo>
                  <a:lnTo>
                    <a:pt x="360" y="208"/>
                  </a:lnTo>
                  <a:lnTo>
                    <a:pt x="376" y="192"/>
                  </a:lnTo>
                  <a:lnTo>
                    <a:pt x="392" y="192"/>
                  </a:lnTo>
                  <a:lnTo>
                    <a:pt x="392" y="200"/>
                  </a:lnTo>
                  <a:lnTo>
                    <a:pt x="400" y="200"/>
                  </a:lnTo>
                  <a:lnTo>
                    <a:pt x="400" y="184"/>
                  </a:lnTo>
                  <a:lnTo>
                    <a:pt x="424" y="192"/>
                  </a:lnTo>
                  <a:lnTo>
                    <a:pt x="448" y="176"/>
                  </a:lnTo>
                  <a:lnTo>
                    <a:pt x="472" y="168"/>
                  </a:lnTo>
                  <a:lnTo>
                    <a:pt x="480" y="136"/>
                  </a:lnTo>
                  <a:lnTo>
                    <a:pt x="504" y="1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3" name="Freeform 20"/>
            <p:cNvSpPr>
              <a:spLocks/>
            </p:cNvSpPr>
            <p:nvPr/>
          </p:nvSpPr>
          <p:spPr bwMode="gray">
            <a:xfrm>
              <a:off x="9791569" y="3509095"/>
              <a:ext cx="862568" cy="658168"/>
            </a:xfrm>
            <a:custGeom>
              <a:avLst/>
              <a:gdLst>
                <a:gd name="T0" fmla="*/ 2147483646 w 497"/>
                <a:gd name="T1" fmla="*/ 2147483646 h 385"/>
                <a:gd name="T2" fmla="*/ 2147483646 w 497"/>
                <a:gd name="T3" fmla="*/ 2147483646 h 385"/>
                <a:gd name="T4" fmla="*/ 2147483646 w 497"/>
                <a:gd name="T5" fmla="*/ 2147483646 h 385"/>
                <a:gd name="T6" fmla="*/ 2147483646 w 497"/>
                <a:gd name="T7" fmla="*/ 2147483646 h 385"/>
                <a:gd name="T8" fmla="*/ 2147483646 w 497"/>
                <a:gd name="T9" fmla="*/ 2147483646 h 385"/>
                <a:gd name="T10" fmla="*/ 2147483646 w 497"/>
                <a:gd name="T11" fmla="*/ 2147483646 h 385"/>
                <a:gd name="T12" fmla="*/ 2147483646 w 497"/>
                <a:gd name="T13" fmla="*/ 2147483646 h 385"/>
                <a:gd name="T14" fmla="*/ 2147483646 w 497"/>
                <a:gd name="T15" fmla="*/ 2147483646 h 385"/>
                <a:gd name="T16" fmla="*/ 2147483646 w 497"/>
                <a:gd name="T17" fmla="*/ 2147483646 h 385"/>
                <a:gd name="T18" fmla="*/ 2147483646 w 497"/>
                <a:gd name="T19" fmla="*/ 2147483646 h 385"/>
                <a:gd name="T20" fmla="*/ 2147483646 w 497"/>
                <a:gd name="T21" fmla="*/ 2147483646 h 385"/>
                <a:gd name="T22" fmla="*/ 2147483646 w 497"/>
                <a:gd name="T23" fmla="*/ 2147483646 h 385"/>
                <a:gd name="T24" fmla="*/ 2147483646 w 497"/>
                <a:gd name="T25" fmla="*/ 2147483646 h 385"/>
                <a:gd name="T26" fmla="*/ 2147483646 w 497"/>
                <a:gd name="T27" fmla="*/ 2147483646 h 385"/>
                <a:gd name="T28" fmla="*/ 2147483646 w 497"/>
                <a:gd name="T29" fmla="*/ 2147483646 h 385"/>
                <a:gd name="T30" fmla="*/ 2147483646 w 497"/>
                <a:gd name="T31" fmla="*/ 2147483646 h 385"/>
                <a:gd name="T32" fmla="*/ 2147483646 w 497"/>
                <a:gd name="T33" fmla="*/ 2147483646 h 385"/>
                <a:gd name="T34" fmla="*/ 2147483646 w 497"/>
                <a:gd name="T35" fmla="*/ 2147483646 h 385"/>
                <a:gd name="T36" fmla="*/ 2147483646 w 497"/>
                <a:gd name="T37" fmla="*/ 2147483646 h 385"/>
                <a:gd name="T38" fmla="*/ 2147483646 w 497"/>
                <a:gd name="T39" fmla="*/ 2147483646 h 385"/>
                <a:gd name="T40" fmla="*/ 2147483646 w 497"/>
                <a:gd name="T41" fmla="*/ 2147483646 h 385"/>
                <a:gd name="T42" fmla="*/ 2147483646 w 497"/>
                <a:gd name="T43" fmla="*/ 2147483646 h 385"/>
                <a:gd name="T44" fmla="*/ 2147483646 w 497"/>
                <a:gd name="T45" fmla="*/ 2147483646 h 385"/>
                <a:gd name="T46" fmla="*/ 0 w 497"/>
                <a:gd name="T47" fmla="*/ 2147483646 h 385"/>
                <a:gd name="T48" fmla="*/ 2147483646 w 497"/>
                <a:gd name="T49" fmla="*/ 2147483646 h 385"/>
                <a:gd name="T50" fmla="*/ 2147483646 w 497"/>
                <a:gd name="T51" fmla="*/ 2147483646 h 385"/>
                <a:gd name="T52" fmla="*/ 2147483646 w 497"/>
                <a:gd name="T53" fmla="*/ 2147483646 h 385"/>
                <a:gd name="T54" fmla="*/ 2147483646 w 497"/>
                <a:gd name="T55" fmla="*/ 2147483646 h 385"/>
                <a:gd name="T56" fmla="*/ 2147483646 w 497"/>
                <a:gd name="T57" fmla="*/ 2147483646 h 385"/>
                <a:gd name="T58" fmla="*/ 2147483646 w 497"/>
                <a:gd name="T59" fmla="*/ 2147483646 h 385"/>
                <a:gd name="T60" fmla="*/ 2147483646 w 497"/>
                <a:gd name="T61" fmla="*/ 2147483646 h 385"/>
                <a:gd name="T62" fmla="*/ 2147483646 w 497"/>
                <a:gd name="T63" fmla="*/ 2147483646 h 385"/>
                <a:gd name="T64" fmla="*/ 2147483646 w 497"/>
                <a:gd name="T65" fmla="*/ 2147483646 h 385"/>
                <a:gd name="T66" fmla="*/ 2147483646 w 497"/>
                <a:gd name="T67" fmla="*/ 2147483646 h 385"/>
                <a:gd name="T68" fmla="*/ 2147483646 w 497"/>
                <a:gd name="T69" fmla="*/ 2147483646 h 385"/>
                <a:gd name="T70" fmla="*/ 2147483646 w 497"/>
                <a:gd name="T71" fmla="*/ 2147483646 h 38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97" h="385">
                  <a:moveTo>
                    <a:pt x="336" y="368"/>
                  </a:moveTo>
                  <a:lnTo>
                    <a:pt x="344" y="344"/>
                  </a:lnTo>
                  <a:lnTo>
                    <a:pt x="368" y="344"/>
                  </a:lnTo>
                  <a:lnTo>
                    <a:pt x="416" y="296"/>
                  </a:lnTo>
                  <a:lnTo>
                    <a:pt x="440" y="272"/>
                  </a:lnTo>
                  <a:lnTo>
                    <a:pt x="448" y="240"/>
                  </a:lnTo>
                  <a:lnTo>
                    <a:pt x="448" y="216"/>
                  </a:lnTo>
                  <a:lnTo>
                    <a:pt x="480" y="184"/>
                  </a:lnTo>
                  <a:lnTo>
                    <a:pt x="480" y="168"/>
                  </a:lnTo>
                  <a:lnTo>
                    <a:pt x="496" y="160"/>
                  </a:lnTo>
                  <a:lnTo>
                    <a:pt x="480" y="152"/>
                  </a:lnTo>
                  <a:lnTo>
                    <a:pt x="480" y="128"/>
                  </a:lnTo>
                  <a:lnTo>
                    <a:pt x="456" y="128"/>
                  </a:lnTo>
                  <a:lnTo>
                    <a:pt x="456" y="96"/>
                  </a:lnTo>
                  <a:lnTo>
                    <a:pt x="440" y="96"/>
                  </a:lnTo>
                  <a:lnTo>
                    <a:pt x="440" y="112"/>
                  </a:lnTo>
                  <a:lnTo>
                    <a:pt x="424" y="112"/>
                  </a:lnTo>
                  <a:lnTo>
                    <a:pt x="424" y="104"/>
                  </a:lnTo>
                  <a:lnTo>
                    <a:pt x="432" y="64"/>
                  </a:lnTo>
                  <a:lnTo>
                    <a:pt x="440" y="56"/>
                  </a:lnTo>
                  <a:lnTo>
                    <a:pt x="440" y="40"/>
                  </a:lnTo>
                  <a:lnTo>
                    <a:pt x="440" y="16"/>
                  </a:lnTo>
                  <a:lnTo>
                    <a:pt x="432" y="0"/>
                  </a:lnTo>
                  <a:lnTo>
                    <a:pt x="408" y="8"/>
                  </a:lnTo>
                  <a:lnTo>
                    <a:pt x="392" y="8"/>
                  </a:lnTo>
                  <a:lnTo>
                    <a:pt x="376" y="24"/>
                  </a:lnTo>
                  <a:lnTo>
                    <a:pt x="360" y="32"/>
                  </a:lnTo>
                  <a:lnTo>
                    <a:pt x="360" y="24"/>
                  </a:lnTo>
                  <a:lnTo>
                    <a:pt x="344" y="32"/>
                  </a:lnTo>
                  <a:lnTo>
                    <a:pt x="320" y="32"/>
                  </a:lnTo>
                  <a:lnTo>
                    <a:pt x="304" y="40"/>
                  </a:lnTo>
                  <a:lnTo>
                    <a:pt x="288" y="64"/>
                  </a:lnTo>
                  <a:lnTo>
                    <a:pt x="272" y="56"/>
                  </a:lnTo>
                  <a:lnTo>
                    <a:pt x="264" y="72"/>
                  </a:lnTo>
                  <a:lnTo>
                    <a:pt x="232" y="72"/>
                  </a:lnTo>
                  <a:lnTo>
                    <a:pt x="224" y="96"/>
                  </a:lnTo>
                  <a:lnTo>
                    <a:pt x="200" y="104"/>
                  </a:lnTo>
                  <a:lnTo>
                    <a:pt x="184" y="88"/>
                  </a:lnTo>
                  <a:lnTo>
                    <a:pt x="176" y="64"/>
                  </a:lnTo>
                  <a:lnTo>
                    <a:pt x="160" y="72"/>
                  </a:lnTo>
                  <a:lnTo>
                    <a:pt x="160" y="88"/>
                  </a:lnTo>
                  <a:lnTo>
                    <a:pt x="144" y="88"/>
                  </a:lnTo>
                  <a:lnTo>
                    <a:pt x="104" y="112"/>
                  </a:lnTo>
                  <a:lnTo>
                    <a:pt x="96" y="128"/>
                  </a:lnTo>
                  <a:lnTo>
                    <a:pt x="48" y="112"/>
                  </a:lnTo>
                  <a:lnTo>
                    <a:pt x="32" y="112"/>
                  </a:lnTo>
                  <a:lnTo>
                    <a:pt x="24" y="120"/>
                  </a:lnTo>
                  <a:lnTo>
                    <a:pt x="0" y="128"/>
                  </a:lnTo>
                  <a:lnTo>
                    <a:pt x="0" y="144"/>
                  </a:lnTo>
                  <a:lnTo>
                    <a:pt x="32" y="144"/>
                  </a:lnTo>
                  <a:lnTo>
                    <a:pt x="40" y="160"/>
                  </a:lnTo>
                  <a:lnTo>
                    <a:pt x="88" y="168"/>
                  </a:lnTo>
                  <a:lnTo>
                    <a:pt x="96" y="176"/>
                  </a:lnTo>
                  <a:lnTo>
                    <a:pt x="104" y="208"/>
                  </a:lnTo>
                  <a:lnTo>
                    <a:pt x="64" y="208"/>
                  </a:lnTo>
                  <a:lnTo>
                    <a:pt x="56" y="224"/>
                  </a:lnTo>
                  <a:lnTo>
                    <a:pt x="64" y="240"/>
                  </a:lnTo>
                  <a:lnTo>
                    <a:pt x="88" y="248"/>
                  </a:lnTo>
                  <a:lnTo>
                    <a:pt x="136" y="264"/>
                  </a:lnTo>
                  <a:lnTo>
                    <a:pt x="136" y="280"/>
                  </a:lnTo>
                  <a:lnTo>
                    <a:pt x="120" y="288"/>
                  </a:lnTo>
                  <a:lnTo>
                    <a:pt x="136" y="304"/>
                  </a:lnTo>
                  <a:lnTo>
                    <a:pt x="136" y="328"/>
                  </a:lnTo>
                  <a:lnTo>
                    <a:pt x="208" y="360"/>
                  </a:lnTo>
                  <a:lnTo>
                    <a:pt x="224" y="360"/>
                  </a:lnTo>
                  <a:lnTo>
                    <a:pt x="248" y="360"/>
                  </a:lnTo>
                  <a:lnTo>
                    <a:pt x="256" y="368"/>
                  </a:lnTo>
                  <a:lnTo>
                    <a:pt x="256" y="344"/>
                  </a:lnTo>
                  <a:lnTo>
                    <a:pt x="288" y="352"/>
                  </a:lnTo>
                  <a:lnTo>
                    <a:pt x="296" y="376"/>
                  </a:lnTo>
                  <a:lnTo>
                    <a:pt x="312" y="384"/>
                  </a:lnTo>
                  <a:lnTo>
                    <a:pt x="336" y="3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4" name="Freeform 30"/>
            <p:cNvSpPr>
              <a:spLocks/>
            </p:cNvSpPr>
            <p:nvPr/>
          </p:nvSpPr>
          <p:spPr bwMode="gray">
            <a:xfrm>
              <a:off x="10444987" y="2208212"/>
              <a:ext cx="653417" cy="616452"/>
            </a:xfrm>
            <a:custGeom>
              <a:avLst/>
              <a:gdLst>
                <a:gd name="T0" fmla="*/ 2147483646 w 377"/>
                <a:gd name="T1" fmla="*/ 2147483646 h 361"/>
                <a:gd name="T2" fmla="*/ 2147483646 w 377"/>
                <a:gd name="T3" fmla="*/ 0 h 361"/>
                <a:gd name="T4" fmla="*/ 2147483646 w 377"/>
                <a:gd name="T5" fmla="*/ 2147483646 h 361"/>
                <a:gd name="T6" fmla="*/ 2147483646 w 377"/>
                <a:gd name="T7" fmla="*/ 2147483646 h 361"/>
                <a:gd name="T8" fmla="*/ 2147483646 w 377"/>
                <a:gd name="T9" fmla="*/ 2147483646 h 361"/>
                <a:gd name="T10" fmla="*/ 2147483646 w 377"/>
                <a:gd name="T11" fmla="*/ 2147483646 h 361"/>
                <a:gd name="T12" fmla="*/ 2147483646 w 377"/>
                <a:gd name="T13" fmla="*/ 2147483646 h 361"/>
                <a:gd name="T14" fmla="*/ 2147483646 w 377"/>
                <a:gd name="T15" fmla="*/ 2147483646 h 361"/>
                <a:gd name="T16" fmla="*/ 2147483646 w 377"/>
                <a:gd name="T17" fmla="*/ 2147483646 h 361"/>
                <a:gd name="T18" fmla="*/ 2147483646 w 377"/>
                <a:gd name="T19" fmla="*/ 2147483646 h 361"/>
                <a:gd name="T20" fmla="*/ 2147483646 w 377"/>
                <a:gd name="T21" fmla="*/ 2147483646 h 361"/>
                <a:gd name="T22" fmla="*/ 2147483646 w 377"/>
                <a:gd name="T23" fmla="*/ 2147483646 h 361"/>
                <a:gd name="T24" fmla="*/ 2147483646 w 377"/>
                <a:gd name="T25" fmla="*/ 2147483646 h 361"/>
                <a:gd name="T26" fmla="*/ 2147483646 w 377"/>
                <a:gd name="T27" fmla="*/ 2147483646 h 361"/>
                <a:gd name="T28" fmla="*/ 2147483646 w 377"/>
                <a:gd name="T29" fmla="*/ 2147483646 h 361"/>
                <a:gd name="T30" fmla="*/ 2147483646 w 377"/>
                <a:gd name="T31" fmla="*/ 2147483646 h 361"/>
                <a:gd name="T32" fmla="*/ 2147483646 w 377"/>
                <a:gd name="T33" fmla="*/ 2147483646 h 361"/>
                <a:gd name="T34" fmla="*/ 2147483646 w 377"/>
                <a:gd name="T35" fmla="*/ 2147483646 h 361"/>
                <a:gd name="T36" fmla="*/ 2147483646 w 377"/>
                <a:gd name="T37" fmla="*/ 2147483646 h 361"/>
                <a:gd name="T38" fmla="*/ 2147483646 w 377"/>
                <a:gd name="T39" fmla="*/ 2147483646 h 361"/>
                <a:gd name="T40" fmla="*/ 2147483646 w 377"/>
                <a:gd name="T41" fmla="*/ 2147483646 h 361"/>
                <a:gd name="T42" fmla="*/ 2147483646 w 377"/>
                <a:gd name="T43" fmla="*/ 2147483646 h 361"/>
                <a:gd name="T44" fmla="*/ 2147483646 w 377"/>
                <a:gd name="T45" fmla="*/ 2147483646 h 361"/>
                <a:gd name="T46" fmla="*/ 2147483646 w 377"/>
                <a:gd name="T47" fmla="*/ 2147483646 h 361"/>
                <a:gd name="T48" fmla="*/ 2147483646 w 377"/>
                <a:gd name="T49" fmla="*/ 2147483646 h 361"/>
                <a:gd name="T50" fmla="*/ 2147483646 w 377"/>
                <a:gd name="T51" fmla="*/ 2147483646 h 361"/>
                <a:gd name="T52" fmla="*/ 2147483646 w 377"/>
                <a:gd name="T53" fmla="*/ 2147483646 h 361"/>
                <a:gd name="T54" fmla="*/ 2147483646 w 377"/>
                <a:gd name="T55" fmla="*/ 2147483646 h 361"/>
                <a:gd name="T56" fmla="*/ 2147483646 w 377"/>
                <a:gd name="T57" fmla="*/ 2147483646 h 361"/>
                <a:gd name="T58" fmla="*/ 2147483646 w 377"/>
                <a:gd name="T59" fmla="*/ 2147483646 h 361"/>
                <a:gd name="T60" fmla="*/ 2147483646 w 377"/>
                <a:gd name="T61" fmla="*/ 2147483646 h 361"/>
                <a:gd name="T62" fmla="*/ 2147483646 w 377"/>
                <a:gd name="T63" fmla="*/ 2147483646 h 361"/>
                <a:gd name="T64" fmla="*/ 2147483646 w 377"/>
                <a:gd name="T65" fmla="*/ 2147483646 h 361"/>
                <a:gd name="T66" fmla="*/ 2147483646 w 377"/>
                <a:gd name="T67" fmla="*/ 2147483646 h 361"/>
                <a:gd name="T68" fmla="*/ 2147483646 w 377"/>
                <a:gd name="T69" fmla="*/ 2147483646 h 361"/>
                <a:gd name="T70" fmla="*/ 2147483646 w 377"/>
                <a:gd name="T71" fmla="*/ 2147483646 h 361"/>
                <a:gd name="T72" fmla="*/ 2147483646 w 377"/>
                <a:gd name="T73" fmla="*/ 2147483646 h 361"/>
                <a:gd name="T74" fmla="*/ 2147483646 w 377"/>
                <a:gd name="T75" fmla="*/ 2147483646 h 361"/>
                <a:gd name="T76" fmla="*/ 2147483646 w 377"/>
                <a:gd name="T77" fmla="*/ 2147483646 h 361"/>
                <a:gd name="T78" fmla="*/ 2147483646 w 377"/>
                <a:gd name="T79" fmla="*/ 2147483646 h 361"/>
                <a:gd name="T80" fmla="*/ 2147483646 w 377"/>
                <a:gd name="T81" fmla="*/ 2147483646 h 361"/>
                <a:gd name="T82" fmla="*/ 2147483646 w 377"/>
                <a:gd name="T83" fmla="*/ 2147483646 h 361"/>
                <a:gd name="T84" fmla="*/ 0 w 377"/>
                <a:gd name="T85" fmla="*/ 2147483646 h 361"/>
                <a:gd name="T86" fmla="*/ 2147483646 w 377"/>
                <a:gd name="T87" fmla="*/ 2147483646 h 361"/>
                <a:gd name="T88" fmla="*/ 2147483646 w 377"/>
                <a:gd name="T89" fmla="*/ 2147483646 h 361"/>
                <a:gd name="T90" fmla="*/ 2147483646 w 377"/>
                <a:gd name="T91" fmla="*/ 2147483646 h 361"/>
                <a:gd name="T92" fmla="*/ 2147483646 w 377"/>
                <a:gd name="T93" fmla="*/ 2147483646 h 361"/>
                <a:gd name="T94" fmla="*/ 2147483646 w 377"/>
                <a:gd name="T95" fmla="*/ 2147483646 h 361"/>
                <a:gd name="T96" fmla="*/ 2147483646 w 377"/>
                <a:gd name="T97" fmla="*/ 2147483646 h 3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77" h="361">
                  <a:moveTo>
                    <a:pt x="200" y="8"/>
                  </a:moveTo>
                  <a:lnTo>
                    <a:pt x="248" y="0"/>
                  </a:lnTo>
                  <a:lnTo>
                    <a:pt x="264" y="16"/>
                  </a:lnTo>
                  <a:lnTo>
                    <a:pt x="304" y="24"/>
                  </a:lnTo>
                  <a:lnTo>
                    <a:pt x="320" y="16"/>
                  </a:lnTo>
                  <a:lnTo>
                    <a:pt x="336" y="16"/>
                  </a:lnTo>
                  <a:lnTo>
                    <a:pt x="280" y="64"/>
                  </a:lnTo>
                  <a:lnTo>
                    <a:pt x="272" y="88"/>
                  </a:lnTo>
                  <a:lnTo>
                    <a:pt x="280" y="96"/>
                  </a:lnTo>
                  <a:lnTo>
                    <a:pt x="288" y="96"/>
                  </a:lnTo>
                  <a:lnTo>
                    <a:pt x="320" y="128"/>
                  </a:lnTo>
                  <a:lnTo>
                    <a:pt x="352" y="128"/>
                  </a:lnTo>
                  <a:lnTo>
                    <a:pt x="352" y="144"/>
                  </a:lnTo>
                  <a:lnTo>
                    <a:pt x="376" y="152"/>
                  </a:lnTo>
                  <a:lnTo>
                    <a:pt x="376" y="168"/>
                  </a:lnTo>
                  <a:lnTo>
                    <a:pt x="352" y="192"/>
                  </a:lnTo>
                  <a:lnTo>
                    <a:pt x="352" y="176"/>
                  </a:lnTo>
                  <a:lnTo>
                    <a:pt x="328" y="160"/>
                  </a:lnTo>
                  <a:lnTo>
                    <a:pt x="312" y="160"/>
                  </a:lnTo>
                  <a:lnTo>
                    <a:pt x="312" y="208"/>
                  </a:lnTo>
                  <a:lnTo>
                    <a:pt x="304" y="240"/>
                  </a:lnTo>
                  <a:lnTo>
                    <a:pt x="280" y="240"/>
                  </a:lnTo>
                  <a:lnTo>
                    <a:pt x="272" y="248"/>
                  </a:lnTo>
                  <a:lnTo>
                    <a:pt x="288" y="256"/>
                  </a:lnTo>
                  <a:lnTo>
                    <a:pt x="296" y="272"/>
                  </a:lnTo>
                  <a:lnTo>
                    <a:pt x="320" y="288"/>
                  </a:lnTo>
                  <a:lnTo>
                    <a:pt x="344" y="280"/>
                  </a:lnTo>
                  <a:lnTo>
                    <a:pt x="352" y="336"/>
                  </a:lnTo>
                  <a:lnTo>
                    <a:pt x="304" y="360"/>
                  </a:lnTo>
                  <a:lnTo>
                    <a:pt x="296" y="352"/>
                  </a:lnTo>
                  <a:lnTo>
                    <a:pt x="288" y="360"/>
                  </a:lnTo>
                  <a:lnTo>
                    <a:pt x="256" y="360"/>
                  </a:lnTo>
                  <a:lnTo>
                    <a:pt x="240" y="344"/>
                  </a:lnTo>
                  <a:lnTo>
                    <a:pt x="232" y="360"/>
                  </a:lnTo>
                  <a:lnTo>
                    <a:pt x="216" y="344"/>
                  </a:lnTo>
                  <a:lnTo>
                    <a:pt x="216" y="320"/>
                  </a:lnTo>
                  <a:lnTo>
                    <a:pt x="192" y="304"/>
                  </a:lnTo>
                  <a:lnTo>
                    <a:pt x="176" y="312"/>
                  </a:lnTo>
                  <a:lnTo>
                    <a:pt x="160" y="304"/>
                  </a:lnTo>
                  <a:lnTo>
                    <a:pt x="88" y="296"/>
                  </a:lnTo>
                  <a:lnTo>
                    <a:pt x="48" y="232"/>
                  </a:lnTo>
                  <a:lnTo>
                    <a:pt x="16" y="184"/>
                  </a:lnTo>
                  <a:lnTo>
                    <a:pt x="0" y="128"/>
                  </a:lnTo>
                  <a:lnTo>
                    <a:pt x="32" y="128"/>
                  </a:lnTo>
                  <a:lnTo>
                    <a:pt x="112" y="80"/>
                  </a:lnTo>
                  <a:lnTo>
                    <a:pt x="136" y="80"/>
                  </a:lnTo>
                  <a:lnTo>
                    <a:pt x="168" y="80"/>
                  </a:lnTo>
                  <a:lnTo>
                    <a:pt x="192" y="48"/>
                  </a:lnTo>
                  <a:lnTo>
                    <a:pt x="20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5" name="Freeform 31"/>
            <p:cNvSpPr>
              <a:spLocks/>
            </p:cNvSpPr>
            <p:nvPr/>
          </p:nvSpPr>
          <p:spPr bwMode="invGray">
            <a:xfrm>
              <a:off x="10434788" y="1648400"/>
              <a:ext cx="431576" cy="783381"/>
            </a:xfrm>
            <a:custGeom>
              <a:avLst/>
              <a:gdLst>
                <a:gd name="T0" fmla="*/ 2147483646 w 249"/>
                <a:gd name="T1" fmla="*/ 2147483646 h 457"/>
                <a:gd name="T2" fmla="*/ 2147483646 w 249"/>
                <a:gd name="T3" fmla="*/ 2147483646 h 457"/>
                <a:gd name="T4" fmla="*/ 2147483646 w 249"/>
                <a:gd name="T5" fmla="*/ 2147483646 h 457"/>
                <a:gd name="T6" fmla="*/ 2147483646 w 249"/>
                <a:gd name="T7" fmla="*/ 2147483646 h 457"/>
                <a:gd name="T8" fmla="*/ 2147483646 w 249"/>
                <a:gd name="T9" fmla="*/ 2147483646 h 457"/>
                <a:gd name="T10" fmla="*/ 2147483646 w 249"/>
                <a:gd name="T11" fmla="*/ 2147483646 h 457"/>
                <a:gd name="T12" fmla="*/ 2147483646 w 249"/>
                <a:gd name="T13" fmla="*/ 2147483646 h 457"/>
                <a:gd name="T14" fmla="*/ 0 w 249"/>
                <a:gd name="T15" fmla="*/ 2147483646 h 457"/>
                <a:gd name="T16" fmla="*/ 2147483646 w 249"/>
                <a:gd name="T17" fmla="*/ 2147483646 h 457"/>
                <a:gd name="T18" fmla="*/ 2147483646 w 249"/>
                <a:gd name="T19" fmla="*/ 2147483646 h 457"/>
                <a:gd name="T20" fmla="*/ 2147483646 w 249"/>
                <a:gd name="T21" fmla="*/ 2147483646 h 457"/>
                <a:gd name="T22" fmla="*/ 2147483646 w 249"/>
                <a:gd name="T23" fmla="*/ 2147483646 h 457"/>
                <a:gd name="T24" fmla="*/ 2147483646 w 249"/>
                <a:gd name="T25" fmla="*/ 2147483646 h 457"/>
                <a:gd name="T26" fmla="*/ 2147483646 w 249"/>
                <a:gd name="T27" fmla="*/ 2147483646 h 457"/>
                <a:gd name="T28" fmla="*/ 2147483646 w 249"/>
                <a:gd name="T29" fmla="*/ 2147483646 h 457"/>
                <a:gd name="T30" fmla="*/ 2147483646 w 249"/>
                <a:gd name="T31" fmla="*/ 2147483646 h 457"/>
                <a:gd name="T32" fmla="*/ 2147483646 w 249"/>
                <a:gd name="T33" fmla="*/ 2147483646 h 457"/>
                <a:gd name="T34" fmla="*/ 2147483646 w 249"/>
                <a:gd name="T35" fmla="*/ 2147483646 h 457"/>
                <a:gd name="T36" fmla="*/ 2147483646 w 249"/>
                <a:gd name="T37" fmla="*/ 2147483646 h 457"/>
                <a:gd name="T38" fmla="*/ 2147483646 w 249"/>
                <a:gd name="T39" fmla="*/ 2147483646 h 457"/>
                <a:gd name="T40" fmla="*/ 2147483646 w 249"/>
                <a:gd name="T41" fmla="*/ 2147483646 h 457"/>
                <a:gd name="T42" fmla="*/ 2147483646 w 249"/>
                <a:gd name="T43" fmla="*/ 0 h 457"/>
                <a:gd name="T44" fmla="*/ 2147483646 w 249"/>
                <a:gd name="T45" fmla="*/ 2147483646 h 457"/>
                <a:gd name="T46" fmla="*/ 2147483646 w 249"/>
                <a:gd name="T47" fmla="*/ 0 h 457"/>
                <a:gd name="T48" fmla="*/ 2147483646 w 249"/>
                <a:gd name="T49" fmla="*/ 2147483646 h 457"/>
                <a:gd name="T50" fmla="*/ 2147483646 w 249"/>
                <a:gd name="T51" fmla="*/ 2147483646 h 457"/>
                <a:gd name="T52" fmla="*/ 2147483646 w 249"/>
                <a:gd name="T53" fmla="*/ 2147483646 h 457"/>
                <a:gd name="T54" fmla="*/ 2147483646 w 249"/>
                <a:gd name="T55" fmla="*/ 2147483646 h 457"/>
                <a:gd name="T56" fmla="*/ 2147483646 w 249"/>
                <a:gd name="T57" fmla="*/ 2147483646 h 457"/>
                <a:gd name="T58" fmla="*/ 2147483646 w 249"/>
                <a:gd name="T59" fmla="*/ 2147483646 h 457"/>
                <a:gd name="T60" fmla="*/ 2147483646 w 249"/>
                <a:gd name="T61" fmla="*/ 2147483646 h 457"/>
                <a:gd name="T62" fmla="*/ 2147483646 w 249"/>
                <a:gd name="T63" fmla="*/ 2147483646 h 457"/>
                <a:gd name="T64" fmla="*/ 2147483646 w 249"/>
                <a:gd name="T65" fmla="*/ 2147483646 h 457"/>
                <a:gd name="T66" fmla="*/ 2147483646 w 249"/>
                <a:gd name="T67" fmla="*/ 2147483646 h 457"/>
                <a:gd name="T68" fmla="*/ 2147483646 w 249"/>
                <a:gd name="T69" fmla="*/ 2147483646 h 457"/>
                <a:gd name="T70" fmla="*/ 2147483646 w 249"/>
                <a:gd name="T71" fmla="*/ 2147483646 h 457"/>
                <a:gd name="T72" fmla="*/ 2147483646 w 249"/>
                <a:gd name="T73" fmla="*/ 2147483646 h 45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49" h="457">
                  <a:moveTo>
                    <a:pt x="208" y="336"/>
                  </a:moveTo>
                  <a:lnTo>
                    <a:pt x="200" y="376"/>
                  </a:lnTo>
                  <a:lnTo>
                    <a:pt x="176" y="408"/>
                  </a:lnTo>
                  <a:lnTo>
                    <a:pt x="136" y="400"/>
                  </a:lnTo>
                  <a:lnTo>
                    <a:pt x="80" y="432"/>
                  </a:lnTo>
                  <a:lnTo>
                    <a:pt x="40" y="456"/>
                  </a:lnTo>
                  <a:lnTo>
                    <a:pt x="8" y="456"/>
                  </a:lnTo>
                  <a:lnTo>
                    <a:pt x="0" y="448"/>
                  </a:lnTo>
                  <a:lnTo>
                    <a:pt x="16" y="384"/>
                  </a:lnTo>
                  <a:lnTo>
                    <a:pt x="24" y="368"/>
                  </a:lnTo>
                  <a:lnTo>
                    <a:pt x="8" y="328"/>
                  </a:lnTo>
                  <a:lnTo>
                    <a:pt x="16" y="264"/>
                  </a:lnTo>
                  <a:lnTo>
                    <a:pt x="24" y="224"/>
                  </a:lnTo>
                  <a:lnTo>
                    <a:pt x="32" y="208"/>
                  </a:lnTo>
                  <a:lnTo>
                    <a:pt x="16" y="192"/>
                  </a:lnTo>
                  <a:lnTo>
                    <a:pt x="32" y="160"/>
                  </a:lnTo>
                  <a:lnTo>
                    <a:pt x="56" y="112"/>
                  </a:lnTo>
                  <a:lnTo>
                    <a:pt x="56" y="80"/>
                  </a:lnTo>
                  <a:lnTo>
                    <a:pt x="72" y="80"/>
                  </a:lnTo>
                  <a:lnTo>
                    <a:pt x="120" y="24"/>
                  </a:lnTo>
                  <a:lnTo>
                    <a:pt x="144" y="16"/>
                  </a:lnTo>
                  <a:lnTo>
                    <a:pt x="168" y="0"/>
                  </a:lnTo>
                  <a:lnTo>
                    <a:pt x="176" y="8"/>
                  </a:lnTo>
                  <a:lnTo>
                    <a:pt x="216" y="0"/>
                  </a:lnTo>
                  <a:lnTo>
                    <a:pt x="240" y="24"/>
                  </a:lnTo>
                  <a:lnTo>
                    <a:pt x="216" y="32"/>
                  </a:lnTo>
                  <a:lnTo>
                    <a:pt x="208" y="48"/>
                  </a:lnTo>
                  <a:lnTo>
                    <a:pt x="240" y="48"/>
                  </a:lnTo>
                  <a:lnTo>
                    <a:pt x="248" y="88"/>
                  </a:lnTo>
                  <a:lnTo>
                    <a:pt x="232" y="120"/>
                  </a:lnTo>
                  <a:lnTo>
                    <a:pt x="216" y="104"/>
                  </a:lnTo>
                  <a:lnTo>
                    <a:pt x="192" y="120"/>
                  </a:lnTo>
                  <a:lnTo>
                    <a:pt x="200" y="136"/>
                  </a:lnTo>
                  <a:lnTo>
                    <a:pt x="184" y="160"/>
                  </a:lnTo>
                  <a:lnTo>
                    <a:pt x="224" y="216"/>
                  </a:lnTo>
                  <a:lnTo>
                    <a:pt x="192" y="304"/>
                  </a:lnTo>
                  <a:lnTo>
                    <a:pt x="208" y="33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6" name="Freeform 35"/>
            <p:cNvSpPr>
              <a:spLocks/>
            </p:cNvSpPr>
            <p:nvPr/>
          </p:nvSpPr>
          <p:spPr bwMode="invGray">
            <a:xfrm>
              <a:off x="9252104" y="-64471"/>
              <a:ext cx="2467982" cy="2124364"/>
            </a:xfrm>
            <a:custGeom>
              <a:avLst/>
              <a:gdLst>
                <a:gd name="T0" fmla="*/ 2147483646 w 1425"/>
                <a:gd name="T1" fmla="*/ 2147483646 h 1241"/>
                <a:gd name="T2" fmla="*/ 2147483646 w 1425"/>
                <a:gd name="T3" fmla="*/ 2147483646 h 1241"/>
                <a:gd name="T4" fmla="*/ 2147483646 w 1425"/>
                <a:gd name="T5" fmla="*/ 2147483646 h 1241"/>
                <a:gd name="T6" fmla="*/ 2147483646 w 1425"/>
                <a:gd name="T7" fmla="*/ 2147483646 h 1241"/>
                <a:gd name="T8" fmla="*/ 2147483646 w 1425"/>
                <a:gd name="T9" fmla="*/ 2147483646 h 1241"/>
                <a:gd name="T10" fmla="*/ 2147483646 w 1425"/>
                <a:gd name="T11" fmla="*/ 2147483646 h 1241"/>
                <a:gd name="T12" fmla="*/ 2147483646 w 1425"/>
                <a:gd name="T13" fmla="*/ 2147483646 h 1241"/>
                <a:gd name="T14" fmla="*/ 2147483646 w 1425"/>
                <a:gd name="T15" fmla="*/ 2147483646 h 1241"/>
                <a:gd name="T16" fmla="*/ 2147483646 w 1425"/>
                <a:gd name="T17" fmla="*/ 2147483646 h 1241"/>
                <a:gd name="T18" fmla="*/ 2147483646 w 1425"/>
                <a:gd name="T19" fmla="*/ 2147483646 h 1241"/>
                <a:gd name="T20" fmla="*/ 2147483646 w 1425"/>
                <a:gd name="T21" fmla="*/ 2147483646 h 1241"/>
                <a:gd name="T22" fmla="*/ 2147483646 w 1425"/>
                <a:gd name="T23" fmla="*/ 2147483646 h 1241"/>
                <a:gd name="T24" fmla="*/ 2147483646 w 1425"/>
                <a:gd name="T25" fmla="*/ 2147483646 h 1241"/>
                <a:gd name="T26" fmla="*/ 2147483646 w 1425"/>
                <a:gd name="T27" fmla="*/ 2147483646 h 1241"/>
                <a:gd name="T28" fmla="*/ 2147483646 w 1425"/>
                <a:gd name="T29" fmla="*/ 2147483646 h 1241"/>
                <a:gd name="T30" fmla="*/ 2147483646 w 1425"/>
                <a:gd name="T31" fmla="*/ 2147483646 h 1241"/>
                <a:gd name="T32" fmla="*/ 2147483646 w 1425"/>
                <a:gd name="T33" fmla="*/ 2147483646 h 1241"/>
                <a:gd name="T34" fmla="*/ 2147483646 w 1425"/>
                <a:gd name="T35" fmla="*/ 2147483646 h 1241"/>
                <a:gd name="T36" fmla="*/ 2147483646 w 1425"/>
                <a:gd name="T37" fmla="*/ 2147483646 h 1241"/>
                <a:gd name="T38" fmla="*/ 2147483646 w 1425"/>
                <a:gd name="T39" fmla="*/ 2147483646 h 1241"/>
                <a:gd name="T40" fmla="*/ 2147483646 w 1425"/>
                <a:gd name="T41" fmla="*/ 2147483646 h 1241"/>
                <a:gd name="T42" fmla="*/ 2147483646 w 1425"/>
                <a:gd name="T43" fmla="*/ 2147483646 h 1241"/>
                <a:gd name="T44" fmla="*/ 2147483646 w 1425"/>
                <a:gd name="T45" fmla="*/ 2147483646 h 1241"/>
                <a:gd name="T46" fmla="*/ 2147483646 w 1425"/>
                <a:gd name="T47" fmla="*/ 2147483646 h 1241"/>
                <a:gd name="T48" fmla="*/ 2147483646 w 1425"/>
                <a:gd name="T49" fmla="*/ 2147483646 h 1241"/>
                <a:gd name="T50" fmla="*/ 2147483646 w 1425"/>
                <a:gd name="T51" fmla="*/ 2147483646 h 1241"/>
                <a:gd name="T52" fmla="*/ 2147483646 w 1425"/>
                <a:gd name="T53" fmla="*/ 2147483646 h 1241"/>
                <a:gd name="T54" fmla="*/ 2147483646 w 1425"/>
                <a:gd name="T55" fmla="*/ 2147483646 h 1241"/>
                <a:gd name="T56" fmla="*/ 2147483646 w 1425"/>
                <a:gd name="T57" fmla="*/ 2147483646 h 1241"/>
                <a:gd name="T58" fmla="*/ 2147483646 w 1425"/>
                <a:gd name="T59" fmla="*/ 2147483646 h 1241"/>
                <a:gd name="T60" fmla="*/ 2147483646 w 1425"/>
                <a:gd name="T61" fmla="*/ 2147483646 h 1241"/>
                <a:gd name="T62" fmla="*/ 2147483646 w 1425"/>
                <a:gd name="T63" fmla="*/ 2147483646 h 1241"/>
                <a:gd name="T64" fmla="*/ 2147483646 w 1425"/>
                <a:gd name="T65" fmla="*/ 2147483646 h 1241"/>
                <a:gd name="T66" fmla="*/ 2147483646 w 1425"/>
                <a:gd name="T67" fmla="*/ 2147483646 h 1241"/>
                <a:gd name="T68" fmla="*/ 2147483646 w 1425"/>
                <a:gd name="T69" fmla="*/ 2147483646 h 1241"/>
                <a:gd name="T70" fmla="*/ 2147483646 w 1425"/>
                <a:gd name="T71" fmla="*/ 2147483646 h 1241"/>
                <a:gd name="T72" fmla="*/ 2147483646 w 1425"/>
                <a:gd name="T73" fmla="*/ 0 h 1241"/>
                <a:gd name="T74" fmla="*/ 2147483646 w 1425"/>
                <a:gd name="T75" fmla="*/ 2147483646 h 1241"/>
                <a:gd name="T76" fmla="*/ 2147483646 w 1425"/>
                <a:gd name="T77" fmla="*/ 2147483646 h 1241"/>
                <a:gd name="T78" fmla="*/ 2147483646 w 1425"/>
                <a:gd name="T79" fmla="*/ 2147483646 h 1241"/>
                <a:gd name="T80" fmla="*/ 2147483646 w 1425"/>
                <a:gd name="T81" fmla="*/ 2147483646 h 1241"/>
                <a:gd name="T82" fmla="*/ 2147483646 w 1425"/>
                <a:gd name="T83" fmla="*/ 2147483646 h 1241"/>
                <a:gd name="T84" fmla="*/ 2147483646 w 1425"/>
                <a:gd name="T85" fmla="*/ 2147483646 h 1241"/>
                <a:gd name="T86" fmla="*/ 2147483646 w 1425"/>
                <a:gd name="T87" fmla="*/ 2147483646 h 1241"/>
                <a:gd name="T88" fmla="*/ 2147483646 w 1425"/>
                <a:gd name="T89" fmla="*/ 2147483646 h 1241"/>
                <a:gd name="T90" fmla="*/ 2147483646 w 1425"/>
                <a:gd name="T91" fmla="*/ 2147483646 h 1241"/>
                <a:gd name="T92" fmla="*/ 2147483646 w 1425"/>
                <a:gd name="T93" fmla="*/ 2147483646 h 1241"/>
                <a:gd name="T94" fmla="*/ 2147483646 w 1425"/>
                <a:gd name="T95" fmla="*/ 2147483646 h 1241"/>
                <a:gd name="T96" fmla="*/ 2147483646 w 1425"/>
                <a:gd name="T97" fmla="*/ 2147483646 h 1241"/>
                <a:gd name="T98" fmla="*/ 2147483646 w 1425"/>
                <a:gd name="T99" fmla="*/ 2147483646 h 1241"/>
                <a:gd name="T100" fmla="*/ 2147483646 w 1425"/>
                <a:gd name="T101" fmla="*/ 2147483646 h 1241"/>
                <a:gd name="T102" fmla="*/ 2147483646 w 1425"/>
                <a:gd name="T103" fmla="*/ 2147483646 h 1241"/>
                <a:gd name="T104" fmla="*/ 2147483646 w 1425"/>
                <a:gd name="T105" fmla="*/ 2147483646 h 1241"/>
                <a:gd name="T106" fmla="*/ 2147483646 w 1425"/>
                <a:gd name="T107" fmla="*/ 2147483646 h 1241"/>
                <a:gd name="T108" fmla="*/ 2147483646 w 1425"/>
                <a:gd name="T109" fmla="*/ 2147483646 h 124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425" h="1241">
                  <a:moveTo>
                    <a:pt x="0" y="784"/>
                  </a:moveTo>
                  <a:lnTo>
                    <a:pt x="16" y="848"/>
                  </a:lnTo>
                  <a:lnTo>
                    <a:pt x="16" y="896"/>
                  </a:lnTo>
                  <a:lnTo>
                    <a:pt x="40" y="928"/>
                  </a:lnTo>
                  <a:lnTo>
                    <a:pt x="48" y="968"/>
                  </a:lnTo>
                  <a:lnTo>
                    <a:pt x="64" y="968"/>
                  </a:lnTo>
                  <a:lnTo>
                    <a:pt x="64" y="944"/>
                  </a:lnTo>
                  <a:lnTo>
                    <a:pt x="136" y="952"/>
                  </a:lnTo>
                  <a:lnTo>
                    <a:pt x="136" y="976"/>
                  </a:lnTo>
                  <a:lnTo>
                    <a:pt x="136" y="992"/>
                  </a:lnTo>
                  <a:lnTo>
                    <a:pt x="112" y="1016"/>
                  </a:lnTo>
                  <a:lnTo>
                    <a:pt x="112" y="1032"/>
                  </a:lnTo>
                  <a:lnTo>
                    <a:pt x="160" y="1080"/>
                  </a:lnTo>
                  <a:lnTo>
                    <a:pt x="160" y="1104"/>
                  </a:lnTo>
                  <a:lnTo>
                    <a:pt x="216" y="1128"/>
                  </a:lnTo>
                  <a:lnTo>
                    <a:pt x="224" y="1120"/>
                  </a:lnTo>
                  <a:lnTo>
                    <a:pt x="216" y="1088"/>
                  </a:lnTo>
                  <a:lnTo>
                    <a:pt x="256" y="1096"/>
                  </a:lnTo>
                  <a:lnTo>
                    <a:pt x="264" y="1096"/>
                  </a:lnTo>
                  <a:lnTo>
                    <a:pt x="336" y="1088"/>
                  </a:lnTo>
                  <a:lnTo>
                    <a:pt x="352" y="1104"/>
                  </a:lnTo>
                  <a:lnTo>
                    <a:pt x="312" y="1144"/>
                  </a:lnTo>
                  <a:lnTo>
                    <a:pt x="296" y="1192"/>
                  </a:lnTo>
                  <a:lnTo>
                    <a:pt x="328" y="1240"/>
                  </a:lnTo>
                  <a:lnTo>
                    <a:pt x="376" y="1232"/>
                  </a:lnTo>
                  <a:lnTo>
                    <a:pt x="400" y="1208"/>
                  </a:lnTo>
                  <a:lnTo>
                    <a:pt x="424" y="1200"/>
                  </a:lnTo>
                  <a:lnTo>
                    <a:pt x="432" y="1136"/>
                  </a:lnTo>
                  <a:lnTo>
                    <a:pt x="488" y="1088"/>
                  </a:lnTo>
                  <a:lnTo>
                    <a:pt x="496" y="1112"/>
                  </a:lnTo>
                  <a:lnTo>
                    <a:pt x="480" y="1176"/>
                  </a:lnTo>
                  <a:lnTo>
                    <a:pt x="520" y="1192"/>
                  </a:lnTo>
                  <a:lnTo>
                    <a:pt x="560" y="1224"/>
                  </a:lnTo>
                  <a:lnTo>
                    <a:pt x="576" y="1224"/>
                  </a:lnTo>
                  <a:lnTo>
                    <a:pt x="592" y="1224"/>
                  </a:lnTo>
                  <a:lnTo>
                    <a:pt x="600" y="1200"/>
                  </a:lnTo>
                  <a:lnTo>
                    <a:pt x="616" y="1200"/>
                  </a:lnTo>
                  <a:lnTo>
                    <a:pt x="608" y="1168"/>
                  </a:lnTo>
                  <a:lnTo>
                    <a:pt x="664" y="1112"/>
                  </a:lnTo>
                  <a:lnTo>
                    <a:pt x="664" y="1096"/>
                  </a:lnTo>
                  <a:lnTo>
                    <a:pt x="696" y="1096"/>
                  </a:lnTo>
                  <a:lnTo>
                    <a:pt x="704" y="1096"/>
                  </a:lnTo>
                  <a:lnTo>
                    <a:pt x="712" y="1080"/>
                  </a:lnTo>
                  <a:lnTo>
                    <a:pt x="720" y="1080"/>
                  </a:lnTo>
                  <a:lnTo>
                    <a:pt x="736" y="1096"/>
                  </a:lnTo>
                  <a:lnTo>
                    <a:pt x="736" y="1072"/>
                  </a:lnTo>
                  <a:lnTo>
                    <a:pt x="760" y="1080"/>
                  </a:lnTo>
                  <a:lnTo>
                    <a:pt x="800" y="1024"/>
                  </a:lnTo>
                  <a:lnTo>
                    <a:pt x="832" y="1016"/>
                  </a:lnTo>
                  <a:lnTo>
                    <a:pt x="848" y="1000"/>
                  </a:lnTo>
                  <a:lnTo>
                    <a:pt x="864" y="1008"/>
                  </a:lnTo>
                  <a:lnTo>
                    <a:pt x="896" y="1000"/>
                  </a:lnTo>
                  <a:lnTo>
                    <a:pt x="872" y="928"/>
                  </a:lnTo>
                  <a:lnTo>
                    <a:pt x="896" y="920"/>
                  </a:lnTo>
                  <a:lnTo>
                    <a:pt x="896" y="888"/>
                  </a:lnTo>
                  <a:lnTo>
                    <a:pt x="928" y="872"/>
                  </a:lnTo>
                  <a:lnTo>
                    <a:pt x="944" y="912"/>
                  </a:lnTo>
                  <a:lnTo>
                    <a:pt x="984" y="888"/>
                  </a:lnTo>
                  <a:lnTo>
                    <a:pt x="1000" y="896"/>
                  </a:lnTo>
                  <a:lnTo>
                    <a:pt x="1008" y="872"/>
                  </a:lnTo>
                  <a:lnTo>
                    <a:pt x="1040" y="880"/>
                  </a:lnTo>
                  <a:lnTo>
                    <a:pt x="1040" y="840"/>
                  </a:lnTo>
                  <a:lnTo>
                    <a:pt x="1088" y="824"/>
                  </a:lnTo>
                  <a:lnTo>
                    <a:pt x="1112" y="864"/>
                  </a:lnTo>
                  <a:lnTo>
                    <a:pt x="1112" y="904"/>
                  </a:lnTo>
                  <a:lnTo>
                    <a:pt x="1128" y="920"/>
                  </a:lnTo>
                  <a:lnTo>
                    <a:pt x="1160" y="912"/>
                  </a:lnTo>
                  <a:lnTo>
                    <a:pt x="1176" y="912"/>
                  </a:lnTo>
                  <a:lnTo>
                    <a:pt x="1176" y="888"/>
                  </a:lnTo>
                  <a:lnTo>
                    <a:pt x="1176" y="864"/>
                  </a:lnTo>
                  <a:lnTo>
                    <a:pt x="1160" y="832"/>
                  </a:lnTo>
                  <a:lnTo>
                    <a:pt x="1176" y="840"/>
                  </a:lnTo>
                  <a:lnTo>
                    <a:pt x="1200" y="872"/>
                  </a:lnTo>
                  <a:lnTo>
                    <a:pt x="1328" y="776"/>
                  </a:lnTo>
                  <a:lnTo>
                    <a:pt x="1352" y="784"/>
                  </a:lnTo>
                  <a:lnTo>
                    <a:pt x="1392" y="752"/>
                  </a:lnTo>
                  <a:lnTo>
                    <a:pt x="1392" y="728"/>
                  </a:lnTo>
                  <a:lnTo>
                    <a:pt x="1376" y="728"/>
                  </a:lnTo>
                  <a:lnTo>
                    <a:pt x="1376" y="688"/>
                  </a:lnTo>
                  <a:lnTo>
                    <a:pt x="1352" y="640"/>
                  </a:lnTo>
                  <a:lnTo>
                    <a:pt x="1312" y="672"/>
                  </a:lnTo>
                  <a:lnTo>
                    <a:pt x="1288" y="616"/>
                  </a:lnTo>
                  <a:lnTo>
                    <a:pt x="1296" y="592"/>
                  </a:lnTo>
                  <a:lnTo>
                    <a:pt x="1264" y="560"/>
                  </a:lnTo>
                  <a:lnTo>
                    <a:pt x="1272" y="536"/>
                  </a:lnTo>
                  <a:lnTo>
                    <a:pt x="1312" y="560"/>
                  </a:lnTo>
                  <a:lnTo>
                    <a:pt x="1336" y="560"/>
                  </a:lnTo>
                  <a:lnTo>
                    <a:pt x="1328" y="512"/>
                  </a:lnTo>
                  <a:lnTo>
                    <a:pt x="1328" y="488"/>
                  </a:lnTo>
                  <a:lnTo>
                    <a:pt x="1352" y="472"/>
                  </a:lnTo>
                  <a:lnTo>
                    <a:pt x="1352" y="456"/>
                  </a:lnTo>
                  <a:lnTo>
                    <a:pt x="1320" y="472"/>
                  </a:lnTo>
                  <a:lnTo>
                    <a:pt x="1296" y="432"/>
                  </a:lnTo>
                  <a:lnTo>
                    <a:pt x="1368" y="336"/>
                  </a:lnTo>
                  <a:lnTo>
                    <a:pt x="1384" y="360"/>
                  </a:lnTo>
                  <a:lnTo>
                    <a:pt x="1392" y="296"/>
                  </a:lnTo>
                  <a:lnTo>
                    <a:pt x="1408" y="272"/>
                  </a:lnTo>
                  <a:lnTo>
                    <a:pt x="1400" y="216"/>
                  </a:lnTo>
                  <a:lnTo>
                    <a:pt x="1424" y="128"/>
                  </a:lnTo>
                  <a:lnTo>
                    <a:pt x="1384" y="88"/>
                  </a:lnTo>
                  <a:lnTo>
                    <a:pt x="1360" y="120"/>
                  </a:lnTo>
                  <a:lnTo>
                    <a:pt x="1344" y="128"/>
                  </a:lnTo>
                  <a:lnTo>
                    <a:pt x="1296" y="144"/>
                  </a:lnTo>
                  <a:lnTo>
                    <a:pt x="1280" y="120"/>
                  </a:lnTo>
                  <a:lnTo>
                    <a:pt x="1264" y="72"/>
                  </a:lnTo>
                  <a:lnTo>
                    <a:pt x="1240" y="56"/>
                  </a:lnTo>
                  <a:lnTo>
                    <a:pt x="1224" y="72"/>
                  </a:lnTo>
                  <a:lnTo>
                    <a:pt x="1192" y="64"/>
                  </a:lnTo>
                  <a:lnTo>
                    <a:pt x="1208" y="32"/>
                  </a:lnTo>
                  <a:lnTo>
                    <a:pt x="1200" y="0"/>
                  </a:lnTo>
                  <a:lnTo>
                    <a:pt x="1168" y="0"/>
                  </a:lnTo>
                  <a:lnTo>
                    <a:pt x="1128" y="40"/>
                  </a:lnTo>
                  <a:lnTo>
                    <a:pt x="1128" y="56"/>
                  </a:lnTo>
                  <a:lnTo>
                    <a:pt x="1160" y="64"/>
                  </a:lnTo>
                  <a:lnTo>
                    <a:pt x="1168" y="88"/>
                  </a:lnTo>
                  <a:lnTo>
                    <a:pt x="1136" y="136"/>
                  </a:lnTo>
                  <a:lnTo>
                    <a:pt x="1128" y="168"/>
                  </a:lnTo>
                  <a:lnTo>
                    <a:pt x="1112" y="200"/>
                  </a:lnTo>
                  <a:lnTo>
                    <a:pt x="1112" y="232"/>
                  </a:lnTo>
                  <a:lnTo>
                    <a:pt x="1120" y="240"/>
                  </a:lnTo>
                  <a:lnTo>
                    <a:pt x="1056" y="288"/>
                  </a:lnTo>
                  <a:lnTo>
                    <a:pt x="1016" y="280"/>
                  </a:lnTo>
                  <a:lnTo>
                    <a:pt x="992" y="280"/>
                  </a:lnTo>
                  <a:lnTo>
                    <a:pt x="944" y="416"/>
                  </a:lnTo>
                  <a:lnTo>
                    <a:pt x="960" y="432"/>
                  </a:lnTo>
                  <a:lnTo>
                    <a:pt x="992" y="432"/>
                  </a:lnTo>
                  <a:lnTo>
                    <a:pt x="1032" y="432"/>
                  </a:lnTo>
                  <a:lnTo>
                    <a:pt x="1040" y="440"/>
                  </a:lnTo>
                  <a:lnTo>
                    <a:pt x="1056" y="416"/>
                  </a:lnTo>
                  <a:lnTo>
                    <a:pt x="1080" y="408"/>
                  </a:lnTo>
                  <a:lnTo>
                    <a:pt x="1104" y="416"/>
                  </a:lnTo>
                  <a:lnTo>
                    <a:pt x="1136" y="448"/>
                  </a:lnTo>
                  <a:lnTo>
                    <a:pt x="1160" y="480"/>
                  </a:lnTo>
                  <a:lnTo>
                    <a:pt x="1160" y="512"/>
                  </a:lnTo>
                  <a:lnTo>
                    <a:pt x="1136" y="504"/>
                  </a:lnTo>
                  <a:lnTo>
                    <a:pt x="1088" y="520"/>
                  </a:lnTo>
                  <a:lnTo>
                    <a:pt x="1048" y="520"/>
                  </a:lnTo>
                  <a:lnTo>
                    <a:pt x="1040" y="536"/>
                  </a:lnTo>
                  <a:lnTo>
                    <a:pt x="1016" y="536"/>
                  </a:lnTo>
                  <a:lnTo>
                    <a:pt x="992" y="560"/>
                  </a:lnTo>
                  <a:lnTo>
                    <a:pt x="992" y="592"/>
                  </a:lnTo>
                  <a:lnTo>
                    <a:pt x="968" y="608"/>
                  </a:lnTo>
                  <a:lnTo>
                    <a:pt x="912" y="616"/>
                  </a:lnTo>
                  <a:lnTo>
                    <a:pt x="864" y="664"/>
                  </a:lnTo>
                  <a:lnTo>
                    <a:pt x="800" y="664"/>
                  </a:lnTo>
                  <a:lnTo>
                    <a:pt x="784" y="648"/>
                  </a:lnTo>
                  <a:lnTo>
                    <a:pt x="760" y="648"/>
                  </a:lnTo>
                  <a:lnTo>
                    <a:pt x="752" y="680"/>
                  </a:lnTo>
                  <a:lnTo>
                    <a:pt x="728" y="704"/>
                  </a:lnTo>
                  <a:lnTo>
                    <a:pt x="768" y="752"/>
                  </a:lnTo>
                  <a:lnTo>
                    <a:pt x="720" y="784"/>
                  </a:lnTo>
                  <a:lnTo>
                    <a:pt x="696" y="824"/>
                  </a:lnTo>
                  <a:lnTo>
                    <a:pt x="640" y="848"/>
                  </a:lnTo>
                  <a:lnTo>
                    <a:pt x="560" y="856"/>
                  </a:lnTo>
                  <a:lnTo>
                    <a:pt x="496" y="864"/>
                  </a:lnTo>
                  <a:lnTo>
                    <a:pt x="456" y="880"/>
                  </a:lnTo>
                  <a:lnTo>
                    <a:pt x="408" y="912"/>
                  </a:lnTo>
                  <a:lnTo>
                    <a:pt x="384" y="912"/>
                  </a:lnTo>
                  <a:lnTo>
                    <a:pt x="352" y="888"/>
                  </a:lnTo>
                  <a:lnTo>
                    <a:pt x="312" y="888"/>
                  </a:lnTo>
                  <a:lnTo>
                    <a:pt x="280" y="864"/>
                  </a:lnTo>
                  <a:lnTo>
                    <a:pt x="248" y="864"/>
                  </a:lnTo>
                  <a:lnTo>
                    <a:pt x="224" y="824"/>
                  </a:lnTo>
                  <a:lnTo>
                    <a:pt x="160" y="816"/>
                  </a:lnTo>
                  <a:lnTo>
                    <a:pt x="96" y="816"/>
                  </a:lnTo>
                  <a:lnTo>
                    <a:pt x="64" y="792"/>
                  </a:lnTo>
                  <a:lnTo>
                    <a:pt x="0" y="78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7" name="Freeform 32"/>
            <p:cNvSpPr>
              <a:spLocks/>
            </p:cNvSpPr>
            <p:nvPr/>
          </p:nvSpPr>
          <p:spPr bwMode="gray">
            <a:xfrm>
              <a:off x="9973314" y="1783342"/>
              <a:ext cx="556775" cy="1041325"/>
            </a:xfrm>
            <a:custGeom>
              <a:avLst/>
              <a:gdLst>
                <a:gd name="T0" fmla="*/ 2147483646 w 321"/>
                <a:gd name="T1" fmla="*/ 2147483646 h 609"/>
                <a:gd name="T2" fmla="*/ 2147483646 w 321"/>
                <a:gd name="T3" fmla="*/ 2147483646 h 609"/>
                <a:gd name="T4" fmla="*/ 2147483646 w 321"/>
                <a:gd name="T5" fmla="*/ 2147483646 h 609"/>
                <a:gd name="T6" fmla="*/ 2147483646 w 321"/>
                <a:gd name="T7" fmla="*/ 2147483646 h 609"/>
                <a:gd name="T8" fmla="*/ 2147483646 w 321"/>
                <a:gd name="T9" fmla="*/ 2147483646 h 609"/>
                <a:gd name="T10" fmla="*/ 2147483646 w 321"/>
                <a:gd name="T11" fmla="*/ 2147483646 h 609"/>
                <a:gd name="T12" fmla="*/ 2147483646 w 321"/>
                <a:gd name="T13" fmla="*/ 2147483646 h 609"/>
                <a:gd name="T14" fmla="*/ 2147483646 w 321"/>
                <a:gd name="T15" fmla="*/ 2147483646 h 609"/>
                <a:gd name="T16" fmla="*/ 2147483646 w 321"/>
                <a:gd name="T17" fmla="*/ 2147483646 h 609"/>
                <a:gd name="T18" fmla="*/ 2147483646 w 321"/>
                <a:gd name="T19" fmla="*/ 2147483646 h 609"/>
                <a:gd name="T20" fmla="*/ 2147483646 w 321"/>
                <a:gd name="T21" fmla="*/ 2147483646 h 609"/>
                <a:gd name="T22" fmla="*/ 2147483646 w 321"/>
                <a:gd name="T23" fmla="*/ 2147483646 h 609"/>
                <a:gd name="T24" fmla="*/ 2147483646 w 321"/>
                <a:gd name="T25" fmla="*/ 2147483646 h 609"/>
                <a:gd name="T26" fmla="*/ 0 w 321"/>
                <a:gd name="T27" fmla="*/ 2147483646 h 609"/>
                <a:gd name="T28" fmla="*/ 2147483646 w 321"/>
                <a:gd name="T29" fmla="*/ 2147483646 h 609"/>
                <a:gd name="T30" fmla="*/ 2147483646 w 321"/>
                <a:gd name="T31" fmla="*/ 2147483646 h 609"/>
                <a:gd name="T32" fmla="*/ 0 w 321"/>
                <a:gd name="T33" fmla="*/ 2147483646 h 609"/>
                <a:gd name="T34" fmla="*/ 2147483646 w 321"/>
                <a:gd name="T35" fmla="*/ 2147483646 h 609"/>
                <a:gd name="T36" fmla="*/ 2147483646 w 321"/>
                <a:gd name="T37" fmla="*/ 2147483646 h 609"/>
                <a:gd name="T38" fmla="*/ 2147483646 w 321"/>
                <a:gd name="T39" fmla="*/ 2147483646 h 609"/>
                <a:gd name="T40" fmla="*/ 2147483646 w 321"/>
                <a:gd name="T41" fmla="*/ 2147483646 h 609"/>
                <a:gd name="T42" fmla="*/ 2147483646 w 321"/>
                <a:gd name="T43" fmla="*/ 2147483646 h 609"/>
                <a:gd name="T44" fmla="*/ 2147483646 w 321"/>
                <a:gd name="T45" fmla="*/ 2147483646 h 609"/>
                <a:gd name="T46" fmla="*/ 2147483646 w 321"/>
                <a:gd name="T47" fmla="*/ 2147483646 h 609"/>
                <a:gd name="T48" fmla="*/ 2147483646 w 321"/>
                <a:gd name="T49" fmla="*/ 2147483646 h 609"/>
                <a:gd name="T50" fmla="*/ 2147483646 w 321"/>
                <a:gd name="T51" fmla="*/ 2147483646 h 609"/>
                <a:gd name="T52" fmla="*/ 2147483646 w 321"/>
                <a:gd name="T53" fmla="*/ 2147483646 h 609"/>
                <a:gd name="T54" fmla="*/ 2147483646 w 321"/>
                <a:gd name="T55" fmla="*/ 2147483646 h 609"/>
                <a:gd name="T56" fmla="*/ 2147483646 w 321"/>
                <a:gd name="T57" fmla="*/ 2147483646 h 609"/>
                <a:gd name="T58" fmla="*/ 2147483646 w 321"/>
                <a:gd name="T59" fmla="*/ 2147483646 h 609"/>
                <a:gd name="T60" fmla="*/ 2147483646 w 321"/>
                <a:gd name="T61" fmla="*/ 2147483646 h 609"/>
                <a:gd name="T62" fmla="*/ 2147483646 w 321"/>
                <a:gd name="T63" fmla="*/ 2147483646 h 609"/>
                <a:gd name="T64" fmla="*/ 2147483646 w 321"/>
                <a:gd name="T65" fmla="*/ 2147483646 h 609"/>
                <a:gd name="T66" fmla="*/ 2147483646 w 321"/>
                <a:gd name="T67" fmla="*/ 2147483646 h 609"/>
                <a:gd name="T68" fmla="*/ 2147483646 w 321"/>
                <a:gd name="T69" fmla="*/ 2147483646 h 609"/>
                <a:gd name="T70" fmla="*/ 2147483646 w 321"/>
                <a:gd name="T71" fmla="*/ 2147483646 h 609"/>
                <a:gd name="T72" fmla="*/ 2147483646 w 321"/>
                <a:gd name="T73" fmla="*/ 2147483646 h 609"/>
                <a:gd name="T74" fmla="*/ 2147483646 w 321"/>
                <a:gd name="T75" fmla="*/ 2147483646 h 609"/>
                <a:gd name="T76" fmla="*/ 2147483646 w 321"/>
                <a:gd name="T77" fmla="*/ 2147483646 h 609"/>
                <a:gd name="T78" fmla="*/ 2147483646 w 321"/>
                <a:gd name="T79" fmla="*/ 2147483646 h 609"/>
                <a:gd name="T80" fmla="*/ 2147483646 w 321"/>
                <a:gd name="T81" fmla="*/ 2147483646 h 609"/>
                <a:gd name="T82" fmla="*/ 2147483646 w 321"/>
                <a:gd name="T83" fmla="*/ 2147483646 h 609"/>
                <a:gd name="T84" fmla="*/ 2147483646 w 321"/>
                <a:gd name="T85" fmla="*/ 0 h 609"/>
                <a:gd name="T86" fmla="*/ 2147483646 w 321"/>
                <a:gd name="T87" fmla="*/ 2147483646 h 609"/>
                <a:gd name="T88" fmla="*/ 2147483646 w 321"/>
                <a:gd name="T89" fmla="*/ 2147483646 h 609"/>
                <a:gd name="T90" fmla="*/ 2147483646 w 321"/>
                <a:gd name="T91" fmla="*/ 2147483646 h 609"/>
                <a:gd name="T92" fmla="*/ 2147483646 w 321"/>
                <a:gd name="T93" fmla="*/ 2147483646 h 609"/>
                <a:gd name="T94" fmla="*/ 2147483646 w 321"/>
                <a:gd name="T95" fmla="*/ 2147483646 h 609"/>
                <a:gd name="T96" fmla="*/ 2147483646 w 321"/>
                <a:gd name="T97" fmla="*/ 2147483646 h 609"/>
                <a:gd name="T98" fmla="*/ 2147483646 w 321"/>
                <a:gd name="T99" fmla="*/ 2147483646 h 609"/>
                <a:gd name="T100" fmla="*/ 2147483646 w 321"/>
                <a:gd name="T101" fmla="*/ 2147483646 h 609"/>
                <a:gd name="T102" fmla="*/ 2147483646 w 321"/>
                <a:gd name="T103" fmla="*/ 2147483646 h 609"/>
                <a:gd name="T104" fmla="*/ 2147483646 w 321"/>
                <a:gd name="T105" fmla="*/ 2147483646 h 609"/>
                <a:gd name="T106" fmla="*/ 2147483646 w 321"/>
                <a:gd name="T107" fmla="*/ 2147483646 h 60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321" h="609">
                  <a:moveTo>
                    <a:pt x="320" y="480"/>
                  </a:moveTo>
                  <a:lnTo>
                    <a:pt x="296" y="496"/>
                  </a:lnTo>
                  <a:lnTo>
                    <a:pt x="280" y="488"/>
                  </a:lnTo>
                  <a:lnTo>
                    <a:pt x="224" y="488"/>
                  </a:lnTo>
                  <a:lnTo>
                    <a:pt x="240" y="520"/>
                  </a:lnTo>
                  <a:lnTo>
                    <a:pt x="224" y="560"/>
                  </a:lnTo>
                  <a:lnTo>
                    <a:pt x="232" y="608"/>
                  </a:lnTo>
                  <a:lnTo>
                    <a:pt x="200" y="600"/>
                  </a:lnTo>
                  <a:lnTo>
                    <a:pt x="152" y="568"/>
                  </a:lnTo>
                  <a:lnTo>
                    <a:pt x="96" y="552"/>
                  </a:lnTo>
                  <a:lnTo>
                    <a:pt x="56" y="520"/>
                  </a:lnTo>
                  <a:lnTo>
                    <a:pt x="16" y="520"/>
                  </a:lnTo>
                  <a:lnTo>
                    <a:pt x="16" y="512"/>
                  </a:lnTo>
                  <a:lnTo>
                    <a:pt x="0" y="504"/>
                  </a:lnTo>
                  <a:lnTo>
                    <a:pt x="8" y="496"/>
                  </a:lnTo>
                  <a:lnTo>
                    <a:pt x="8" y="472"/>
                  </a:lnTo>
                  <a:lnTo>
                    <a:pt x="0" y="464"/>
                  </a:lnTo>
                  <a:lnTo>
                    <a:pt x="16" y="456"/>
                  </a:lnTo>
                  <a:lnTo>
                    <a:pt x="48" y="456"/>
                  </a:lnTo>
                  <a:lnTo>
                    <a:pt x="48" y="344"/>
                  </a:lnTo>
                  <a:lnTo>
                    <a:pt x="88" y="344"/>
                  </a:lnTo>
                  <a:lnTo>
                    <a:pt x="88" y="360"/>
                  </a:lnTo>
                  <a:lnTo>
                    <a:pt x="112" y="360"/>
                  </a:lnTo>
                  <a:lnTo>
                    <a:pt x="112" y="328"/>
                  </a:lnTo>
                  <a:lnTo>
                    <a:pt x="160" y="328"/>
                  </a:lnTo>
                  <a:lnTo>
                    <a:pt x="168" y="280"/>
                  </a:lnTo>
                  <a:lnTo>
                    <a:pt x="168" y="248"/>
                  </a:lnTo>
                  <a:lnTo>
                    <a:pt x="144" y="232"/>
                  </a:lnTo>
                  <a:lnTo>
                    <a:pt x="112" y="208"/>
                  </a:lnTo>
                  <a:lnTo>
                    <a:pt x="96" y="184"/>
                  </a:lnTo>
                  <a:lnTo>
                    <a:pt x="104" y="144"/>
                  </a:lnTo>
                  <a:lnTo>
                    <a:pt x="120" y="128"/>
                  </a:lnTo>
                  <a:lnTo>
                    <a:pt x="144" y="144"/>
                  </a:lnTo>
                  <a:lnTo>
                    <a:pt x="176" y="144"/>
                  </a:lnTo>
                  <a:lnTo>
                    <a:pt x="184" y="120"/>
                  </a:lnTo>
                  <a:lnTo>
                    <a:pt x="200" y="120"/>
                  </a:lnTo>
                  <a:lnTo>
                    <a:pt x="192" y="88"/>
                  </a:lnTo>
                  <a:lnTo>
                    <a:pt x="248" y="32"/>
                  </a:lnTo>
                  <a:lnTo>
                    <a:pt x="248" y="16"/>
                  </a:lnTo>
                  <a:lnTo>
                    <a:pt x="280" y="16"/>
                  </a:lnTo>
                  <a:lnTo>
                    <a:pt x="288" y="24"/>
                  </a:lnTo>
                  <a:lnTo>
                    <a:pt x="296" y="8"/>
                  </a:lnTo>
                  <a:lnTo>
                    <a:pt x="304" y="0"/>
                  </a:lnTo>
                  <a:lnTo>
                    <a:pt x="320" y="24"/>
                  </a:lnTo>
                  <a:lnTo>
                    <a:pt x="320" y="32"/>
                  </a:lnTo>
                  <a:lnTo>
                    <a:pt x="280" y="112"/>
                  </a:lnTo>
                  <a:lnTo>
                    <a:pt x="296" y="128"/>
                  </a:lnTo>
                  <a:lnTo>
                    <a:pt x="280" y="184"/>
                  </a:lnTo>
                  <a:lnTo>
                    <a:pt x="272" y="248"/>
                  </a:lnTo>
                  <a:lnTo>
                    <a:pt x="288" y="288"/>
                  </a:lnTo>
                  <a:lnTo>
                    <a:pt x="264" y="360"/>
                  </a:lnTo>
                  <a:lnTo>
                    <a:pt x="272" y="376"/>
                  </a:lnTo>
                  <a:lnTo>
                    <a:pt x="288" y="432"/>
                  </a:lnTo>
                  <a:lnTo>
                    <a:pt x="320" y="4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8" name="Freeform 33"/>
            <p:cNvSpPr>
              <a:spLocks/>
            </p:cNvSpPr>
            <p:nvPr/>
          </p:nvSpPr>
          <p:spPr bwMode="invGray">
            <a:xfrm>
              <a:off x="9874004" y="1797246"/>
              <a:ext cx="304350" cy="536113"/>
            </a:xfrm>
            <a:custGeom>
              <a:avLst/>
              <a:gdLst>
                <a:gd name="T0" fmla="*/ 2147483646 w 177"/>
                <a:gd name="T1" fmla="*/ 2147483646 h 313"/>
                <a:gd name="T2" fmla="*/ 2147483646 w 177"/>
                <a:gd name="T3" fmla="*/ 2147483646 h 313"/>
                <a:gd name="T4" fmla="*/ 2147483646 w 177"/>
                <a:gd name="T5" fmla="*/ 2147483646 h 313"/>
                <a:gd name="T6" fmla="*/ 2147483646 w 177"/>
                <a:gd name="T7" fmla="*/ 2147483646 h 313"/>
                <a:gd name="T8" fmla="*/ 2147483646 w 177"/>
                <a:gd name="T9" fmla="*/ 0 h 313"/>
                <a:gd name="T10" fmla="*/ 2147483646 w 177"/>
                <a:gd name="T11" fmla="*/ 2147483646 h 313"/>
                <a:gd name="T12" fmla="*/ 2147483646 w 177"/>
                <a:gd name="T13" fmla="*/ 2147483646 h 313"/>
                <a:gd name="T14" fmla="*/ 2147483646 w 177"/>
                <a:gd name="T15" fmla="*/ 2147483646 h 313"/>
                <a:gd name="T16" fmla="*/ 2147483646 w 177"/>
                <a:gd name="T17" fmla="*/ 2147483646 h 313"/>
                <a:gd name="T18" fmla="*/ 0 w 177"/>
                <a:gd name="T19" fmla="*/ 2147483646 h 313"/>
                <a:gd name="T20" fmla="*/ 2147483646 w 177"/>
                <a:gd name="T21" fmla="*/ 2147483646 h 313"/>
                <a:gd name="T22" fmla="*/ 2147483646 w 177"/>
                <a:gd name="T23" fmla="*/ 2147483646 h 313"/>
                <a:gd name="T24" fmla="*/ 2147483646 w 177"/>
                <a:gd name="T25" fmla="*/ 2147483646 h 313"/>
                <a:gd name="T26" fmla="*/ 2147483646 w 177"/>
                <a:gd name="T27" fmla="*/ 2147483646 h 313"/>
                <a:gd name="T28" fmla="*/ 2147483646 w 177"/>
                <a:gd name="T29" fmla="*/ 2147483646 h 313"/>
                <a:gd name="T30" fmla="*/ 2147483646 w 177"/>
                <a:gd name="T31" fmla="*/ 2147483646 h 313"/>
                <a:gd name="T32" fmla="*/ 2147483646 w 177"/>
                <a:gd name="T33" fmla="*/ 2147483646 h 313"/>
                <a:gd name="T34" fmla="*/ 2147483646 w 177"/>
                <a:gd name="T35" fmla="*/ 2147483646 h 313"/>
                <a:gd name="T36" fmla="*/ 2147483646 w 177"/>
                <a:gd name="T37" fmla="*/ 2147483646 h 313"/>
                <a:gd name="T38" fmla="*/ 2147483646 w 177"/>
                <a:gd name="T39" fmla="*/ 2147483646 h 313"/>
                <a:gd name="T40" fmla="*/ 2147483646 w 177"/>
                <a:gd name="T41" fmla="*/ 2147483646 h 313"/>
                <a:gd name="T42" fmla="*/ 2147483646 w 177"/>
                <a:gd name="T43" fmla="*/ 2147483646 h 313"/>
                <a:gd name="T44" fmla="*/ 2147483646 w 177"/>
                <a:gd name="T45" fmla="*/ 2147483646 h 313"/>
                <a:gd name="T46" fmla="*/ 2147483646 w 177"/>
                <a:gd name="T47" fmla="*/ 2147483646 h 313"/>
                <a:gd name="T48" fmla="*/ 2147483646 w 177"/>
                <a:gd name="T49" fmla="*/ 2147483646 h 313"/>
                <a:gd name="T50" fmla="*/ 2147483646 w 177"/>
                <a:gd name="T51" fmla="*/ 2147483646 h 313"/>
                <a:gd name="T52" fmla="*/ 2147483646 w 177"/>
                <a:gd name="T53" fmla="*/ 2147483646 h 313"/>
                <a:gd name="T54" fmla="*/ 2147483646 w 177"/>
                <a:gd name="T55" fmla="*/ 2147483646 h 31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77" h="313">
                  <a:moveTo>
                    <a:pt x="176" y="120"/>
                  </a:moveTo>
                  <a:lnTo>
                    <a:pt x="160" y="104"/>
                  </a:lnTo>
                  <a:lnTo>
                    <a:pt x="120" y="88"/>
                  </a:lnTo>
                  <a:lnTo>
                    <a:pt x="136" y="32"/>
                  </a:lnTo>
                  <a:lnTo>
                    <a:pt x="128" y="0"/>
                  </a:lnTo>
                  <a:lnTo>
                    <a:pt x="72" y="56"/>
                  </a:lnTo>
                  <a:lnTo>
                    <a:pt x="64" y="112"/>
                  </a:lnTo>
                  <a:lnTo>
                    <a:pt x="40" y="120"/>
                  </a:lnTo>
                  <a:lnTo>
                    <a:pt x="8" y="144"/>
                  </a:lnTo>
                  <a:lnTo>
                    <a:pt x="0" y="168"/>
                  </a:lnTo>
                  <a:lnTo>
                    <a:pt x="40" y="192"/>
                  </a:lnTo>
                  <a:lnTo>
                    <a:pt x="40" y="224"/>
                  </a:lnTo>
                  <a:lnTo>
                    <a:pt x="48" y="240"/>
                  </a:lnTo>
                  <a:lnTo>
                    <a:pt x="40" y="264"/>
                  </a:lnTo>
                  <a:lnTo>
                    <a:pt x="48" y="280"/>
                  </a:lnTo>
                  <a:lnTo>
                    <a:pt x="96" y="312"/>
                  </a:lnTo>
                  <a:lnTo>
                    <a:pt x="112" y="312"/>
                  </a:lnTo>
                  <a:lnTo>
                    <a:pt x="112" y="296"/>
                  </a:lnTo>
                  <a:lnTo>
                    <a:pt x="128" y="272"/>
                  </a:lnTo>
                  <a:lnTo>
                    <a:pt x="120" y="240"/>
                  </a:lnTo>
                  <a:lnTo>
                    <a:pt x="112" y="240"/>
                  </a:lnTo>
                  <a:lnTo>
                    <a:pt x="104" y="208"/>
                  </a:lnTo>
                  <a:lnTo>
                    <a:pt x="120" y="208"/>
                  </a:lnTo>
                  <a:lnTo>
                    <a:pt x="120" y="176"/>
                  </a:lnTo>
                  <a:lnTo>
                    <a:pt x="136" y="176"/>
                  </a:lnTo>
                  <a:lnTo>
                    <a:pt x="152" y="184"/>
                  </a:lnTo>
                  <a:lnTo>
                    <a:pt x="160" y="136"/>
                  </a:lnTo>
                  <a:lnTo>
                    <a:pt x="176" y="12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9" name="Freeform 34"/>
            <p:cNvSpPr>
              <a:spLocks/>
            </p:cNvSpPr>
            <p:nvPr/>
          </p:nvSpPr>
          <p:spPr bwMode="invGray">
            <a:xfrm>
              <a:off x="8780432" y="1264223"/>
              <a:ext cx="1485692" cy="1438386"/>
            </a:xfrm>
            <a:custGeom>
              <a:avLst/>
              <a:gdLst>
                <a:gd name="T0" fmla="*/ 2147483646 w 857"/>
                <a:gd name="T1" fmla="*/ 2147483646 h 841"/>
                <a:gd name="T2" fmla="*/ 2147483646 w 857"/>
                <a:gd name="T3" fmla="*/ 2147483646 h 841"/>
                <a:gd name="T4" fmla="*/ 2147483646 w 857"/>
                <a:gd name="T5" fmla="*/ 2147483646 h 841"/>
                <a:gd name="T6" fmla="*/ 2147483646 w 857"/>
                <a:gd name="T7" fmla="*/ 2147483646 h 841"/>
                <a:gd name="T8" fmla="*/ 2147483646 w 857"/>
                <a:gd name="T9" fmla="*/ 2147483646 h 841"/>
                <a:gd name="T10" fmla="*/ 2147483646 w 857"/>
                <a:gd name="T11" fmla="*/ 2147483646 h 841"/>
                <a:gd name="T12" fmla="*/ 2147483646 w 857"/>
                <a:gd name="T13" fmla="*/ 2147483646 h 841"/>
                <a:gd name="T14" fmla="*/ 2147483646 w 857"/>
                <a:gd name="T15" fmla="*/ 2147483646 h 841"/>
                <a:gd name="T16" fmla="*/ 2147483646 w 857"/>
                <a:gd name="T17" fmla="*/ 2147483646 h 841"/>
                <a:gd name="T18" fmla="*/ 2147483646 w 857"/>
                <a:gd name="T19" fmla="*/ 2147483646 h 841"/>
                <a:gd name="T20" fmla="*/ 2147483646 w 857"/>
                <a:gd name="T21" fmla="*/ 2147483646 h 841"/>
                <a:gd name="T22" fmla="*/ 2147483646 w 857"/>
                <a:gd name="T23" fmla="*/ 2147483646 h 841"/>
                <a:gd name="T24" fmla="*/ 2147483646 w 857"/>
                <a:gd name="T25" fmla="*/ 2147483646 h 841"/>
                <a:gd name="T26" fmla="*/ 2147483646 w 857"/>
                <a:gd name="T27" fmla="*/ 2147483646 h 841"/>
                <a:gd name="T28" fmla="*/ 2147483646 w 857"/>
                <a:gd name="T29" fmla="*/ 2147483646 h 841"/>
                <a:gd name="T30" fmla="*/ 2147483646 w 857"/>
                <a:gd name="T31" fmla="*/ 2147483646 h 841"/>
                <a:gd name="T32" fmla="*/ 2147483646 w 857"/>
                <a:gd name="T33" fmla="*/ 2147483646 h 841"/>
                <a:gd name="T34" fmla="*/ 2147483646 w 857"/>
                <a:gd name="T35" fmla="*/ 2147483646 h 841"/>
                <a:gd name="T36" fmla="*/ 2147483646 w 857"/>
                <a:gd name="T37" fmla="*/ 2147483646 h 841"/>
                <a:gd name="T38" fmla="*/ 2147483646 w 857"/>
                <a:gd name="T39" fmla="*/ 2147483646 h 841"/>
                <a:gd name="T40" fmla="*/ 2147483646 w 857"/>
                <a:gd name="T41" fmla="*/ 2147483646 h 841"/>
                <a:gd name="T42" fmla="*/ 2147483646 w 857"/>
                <a:gd name="T43" fmla="*/ 2147483646 h 841"/>
                <a:gd name="T44" fmla="*/ 2147483646 w 857"/>
                <a:gd name="T45" fmla="*/ 2147483646 h 841"/>
                <a:gd name="T46" fmla="*/ 2147483646 w 857"/>
                <a:gd name="T47" fmla="*/ 2147483646 h 841"/>
                <a:gd name="T48" fmla="*/ 2147483646 w 857"/>
                <a:gd name="T49" fmla="*/ 2147483646 h 841"/>
                <a:gd name="T50" fmla="*/ 2147483646 w 857"/>
                <a:gd name="T51" fmla="*/ 2147483646 h 841"/>
                <a:gd name="T52" fmla="*/ 2147483646 w 857"/>
                <a:gd name="T53" fmla="*/ 2147483646 h 841"/>
                <a:gd name="T54" fmla="*/ 2147483646 w 857"/>
                <a:gd name="T55" fmla="*/ 2147483646 h 841"/>
                <a:gd name="T56" fmla="*/ 2147483646 w 857"/>
                <a:gd name="T57" fmla="*/ 2147483646 h 841"/>
                <a:gd name="T58" fmla="*/ 2147483646 w 857"/>
                <a:gd name="T59" fmla="*/ 2147483646 h 841"/>
                <a:gd name="T60" fmla="*/ 2147483646 w 857"/>
                <a:gd name="T61" fmla="*/ 2147483646 h 841"/>
                <a:gd name="T62" fmla="*/ 2147483646 w 857"/>
                <a:gd name="T63" fmla="*/ 2147483646 h 841"/>
                <a:gd name="T64" fmla="*/ 2147483646 w 857"/>
                <a:gd name="T65" fmla="*/ 2147483646 h 841"/>
                <a:gd name="T66" fmla="*/ 2147483646 w 857"/>
                <a:gd name="T67" fmla="*/ 2147483646 h 841"/>
                <a:gd name="T68" fmla="*/ 2147483646 w 857"/>
                <a:gd name="T69" fmla="*/ 2147483646 h 841"/>
                <a:gd name="T70" fmla="*/ 2147483646 w 857"/>
                <a:gd name="T71" fmla="*/ 2147483646 h 841"/>
                <a:gd name="T72" fmla="*/ 2147483646 w 857"/>
                <a:gd name="T73" fmla="*/ 2147483646 h 841"/>
                <a:gd name="T74" fmla="*/ 2147483646 w 857"/>
                <a:gd name="T75" fmla="*/ 2147483646 h 841"/>
                <a:gd name="T76" fmla="*/ 2147483646 w 857"/>
                <a:gd name="T77" fmla="*/ 2147483646 h 841"/>
                <a:gd name="T78" fmla="*/ 2147483646 w 857"/>
                <a:gd name="T79" fmla="*/ 2147483646 h 841"/>
                <a:gd name="T80" fmla="*/ 2147483646 w 857"/>
                <a:gd name="T81" fmla="*/ 2147483646 h 841"/>
                <a:gd name="T82" fmla="*/ 2147483646 w 857"/>
                <a:gd name="T83" fmla="*/ 2147483646 h 841"/>
                <a:gd name="T84" fmla="*/ 2147483646 w 857"/>
                <a:gd name="T85" fmla="*/ 0 h 841"/>
                <a:gd name="T86" fmla="*/ 2147483646 w 857"/>
                <a:gd name="T87" fmla="*/ 2147483646 h 841"/>
                <a:gd name="T88" fmla="*/ 2147483646 w 857"/>
                <a:gd name="T89" fmla="*/ 2147483646 h 841"/>
                <a:gd name="T90" fmla="*/ 2147483646 w 857"/>
                <a:gd name="T91" fmla="*/ 2147483646 h 841"/>
                <a:gd name="T92" fmla="*/ 2147483646 w 857"/>
                <a:gd name="T93" fmla="*/ 2147483646 h 841"/>
                <a:gd name="T94" fmla="*/ 2147483646 w 857"/>
                <a:gd name="T95" fmla="*/ 2147483646 h 841"/>
                <a:gd name="T96" fmla="*/ 2147483646 w 857"/>
                <a:gd name="T97" fmla="*/ 2147483646 h 841"/>
                <a:gd name="T98" fmla="*/ 2147483646 w 857"/>
                <a:gd name="T99" fmla="*/ 2147483646 h 841"/>
                <a:gd name="T100" fmla="*/ 2147483646 w 857"/>
                <a:gd name="T101" fmla="*/ 2147483646 h 841"/>
                <a:gd name="T102" fmla="*/ 2147483646 w 857"/>
                <a:gd name="T103" fmla="*/ 2147483646 h 841"/>
                <a:gd name="T104" fmla="*/ 2147483646 w 857"/>
                <a:gd name="T105" fmla="*/ 2147483646 h 841"/>
                <a:gd name="T106" fmla="*/ 2147483646 w 857"/>
                <a:gd name="T107" fmla="*/ 2147483646 h 841"/>
                <a:gd name="T108" fmla="*/ 2147483646 w 857"/>
                <a:gd name="T109" fmla="*/ 2147483646 h 841"/>
                <a:gd name="T110" fmla="*/ 2147483646 w 857"/>
                <a:gd name="T111" fmla="*/ 2147483646 h 841"/>
                <a:gd name="T112" fmla="*/ 2147483646 w 857"/>
                <a:gd name="T113" fmla="*/ 2147483646 h 8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57" h="841">
                  <a:moveTo>
                    <a:pt x="640" y="456"/>
                  </a:moveTo>
                  <a:lnTo>
                    <a:pt x="632" y="480"/>
                  </a:lnTo>
                  <a:lnTo>
                    <a:pt x="680" y="504"/>
                  </a:lnTo>
                  <a:lnTo>
                    <a:pt x="672" y="536"/>
                  </a:lnTo>
                  <a:lnTo>
                    <a:pt x="680" y="544"/>
                  </a:lnTo>
                  <a:lnTo>
                    <a:pt x="672" y="568"/>
                  </a:lnTo>
                  <a:lnTo>
                    <a:pt x="680" y="592"/>
                  </a:lnTo>
                  <a:lnTo>
                    <a:pt x="736" y="624"/>
                  </a:lnTo>
                  <a:lnTo>
                    <a:pt x="744" y="624"/>
                  </a:lnTo>
                  <a:lnTo>
                    <a:pt x="744" y="600"/>
                  </a:lnTo>
                  <a:lnTo>
                    <a:pt x="760" y="584"/>
                  </a:lnTo>
                  <a:lnTo>
                    <a:pt x="752" y="552"/>
                  </a:lnTo>
                  <a:lnTo>
                    <a:pt x="736" y="544"/>
                  </a:lnTo>
                  <a:lnTo>
                    <a:pt x="736" y="520"/>
                  </a:lnTo>
                  <a:lnTo>
                    <a:pt x="752" y="520"/>
                  </a:lnTo>
                  <a:lnTo>
                    <a:pt x="752" y="488"/>
                  </a:lnTo>
                  <a:lnTo>
                    <a:pt x="784" y="496"/>
                  </a:lnTo>
                  <a:lnTo>
                    <a:pt x="800" y="512"/>
                  </a:lnTo>
                  <a:lnTo>
                    <a:pt x="840" y="536"/>
                  </a:lnTo>
                  <a:lnTo>
                    <a:pt x="856" y="552"/>
                  </a:lnTo>
                  <a:lnTo>
                    <a:pt x="848" y="632"/>
                  </a:lnTo>
                  <a:lnTo>
                    <a:pt x="800" y="632"/>
                  </a:lnTo>
                  <a:lnTo>
                    <a:pt x="800" y="664"/>
                  </a:lnTo>
                  <a:lnTo>
                    <a:pt x="776" y="664"/>
                  </a:lnTo>
                  <a:lnTo>
                    <a:pt x="776" y="648"/>
                  </a:lnTo>
                  <a:lnTo>
                    <a:pt x="736" y="648"/>
                  </a:lnTo>
                  <a:lnTo>
                    <a:pt x="736" y="760"/>
                  </a:lnTo>
                  <a:lnTo>
                    <a:pt x="704" y="752"/>
                  </a:lnTo>
                  <a:lnTo>
                    <a:pt x="688" y="768"/>
                  </a:lnTo>
                  <a:lnTo>
                    <a:pt x="696" y="776"/>
                  </a:lnTo>
                  <a:lnTo>
                    <a:pt x="704" y="800"/>
                  </a:lnTo>
                  <a:lnTo>
                    <a:pt x="688" y="808"/>
                  </a:lnTo>
                  <a:lnTo>
                    <a:pt x="664" y="840"/>
                  </a:lnTo>
                  <a:lnTo>
                    <a:pt x="632" y="840"/>
                  </a:lnTo>
                  <a:lnTo>
                    <a:pt x="608" y="816"/>
                  </a:lnTo>
                  <a:lnTo>
                    <a:pt x="592" y="760"/>
                  </a:lnTo>
                  <a:lnTo>
                    <a:pt x="592" y="752"/>
                  </a:lnTo>
                  <a:lnTo>
                    <a:pt x="576" y="752"/>
                  </a:lnTo>
                  <a:lnTo>
                    <a:pt x="544" y="736"/>
                  </a:lnTo>
                  <a:lnTo>
                    <a:pt x="528" y="696"/>
                  </a:lnTo>
                  <a:lnTo>
                    <a:pt x="512" y="704"/>
                  </a:lnTo>
                  <a:lnTo>
                    <a:pt x="496" y="712"/>
                  </a:lnTo>
                  <a:lnTo>
                    <a:pt x="488" y="712"/>
                  </a:lnTo>
                  <a:lnTo>
                    <a:pt x="488" y="728"/>
                  </a:lnTo>
                  <a:lnTo>
                    <a:pt x="496" y="752"/>
                  </a:lnTo>
                  <a:lnTo>
                    <a:pt x="480" y="776"/>
                  </a:lnTo>
                  <a:lnTo>
                    <a:pt x="448" y="768"/>
                  </a:lnTo>
                  <a:lnTo>
                    <a:pt x="464" y="744"/>
                  </a:lnTo>
                  <a:lnTo>
                    <a:pt x="448" y="736"/>
                  </a:lnTo>
                  <a:lnTo>
                    <a:pt x="416" y="728"/>
                  </a:lnTo>
                  <a:lnTo>
                    <a:pt x="400" y="704"/>
                  </a:lnTo>
                  <a:lnTo>
                    <a:pt x="408" y="688"/>
                  </a:lnTo>
                  <a:lnTo>
                    <a:pt x="424" y="688"/>
                  </a:lnTo>
                  <a:lnTo>
                    <a:pt x="456" y="696"/>
                  </a:lnTo>
                  <a:lnTo>
                    <a:pt x="480" y="680"/>
                  </a:lnTo>
                  <a:lnTo>
                    <a:pt x="488" y="672"/>
                  </a:lnTo>
                  <a:lnTo>
                    <a:pt x="464" y="664"/>
                  </a:lnTo>
                  <a:lnTo>
                    <a:pt x="464" y="640"/>
                  </a:lnTo>
                  <a:lnTo>
                    <a:pt x="496" y="632"/>
                  </a:lnTo>
                  <a:lnTo>
                    <a:pt x="504" y="600"/>
                  </a:lnTo>
                  <a:lnTo>
                    <a:pt x="528" y="600"/>
                  </a:lnTo>
                  <a:lnTo>
                    <a:pt x="536" y="568"/>
                  </a:lnTo>
                  <a:lnTo>
                    <a:pt x="520" y="480"/>
                  </a:lnTo>
                  <a:lnTo>
                    <a:pt x="480" y="408"/>
                  </a:lnTo>
                  <a:lnTo>
                    <a:pt x="480" y="432"/>
                  </a:lnTo>
                  <a:lnTo>
                    <a:pt x="408" y="360"/>
                  </a:lnTo>
                  <a:lnTo>
                    <a:pt x="392" y="368"/>
                  </a:lnTo>
                  <a:lnTo>
                    <a:pt x="344" y="336"/>
                  </a:lnTo>
                  <a:lnTo>
                    <a:pt x="336" y="304"/>
                  </a:lnTo>
                  <a:lnTo>
                    <a:pt x="280" y="312"/>
                  </a:lnTo>
                  <a:lnTo>
                    <a:pt x="224" y="288"/>
                  </a:lnTo>
                  <a:lnTo>
                    <a:pt x="208" y="336"/>
                  </a:lnTo>
                  <a:lnTo>
                    <a:pt x="136" y="280"/>
                  </a:lnTo>
                  <a:lnTo>
                    <a:pt x="48" y="240"/>
                  </a:lnTo>
                  <a:lnTo>
                    <a:pt x="0" y="248"/>
                  </a:lnTo>
                  <a:lnTo>
                    <a:pt x="8" y="160"/>
                  </a:lnTo>
                  <a:lnTo>
                    <a:pt x="24" y="144"/>
                  </a:lnTo>
                  <a:lnTo>
                    <a:pt x="48" y="152"/>
                  </a:lnTo>
                  <a:lnTo>
                    <a:pt x="72" y="112"/>
                  </a:lnTo>
                  <a:lnTo>
                    <a:pt x="112" y="96"/>
                  </a:lnTo>
                  <a:lnTo>
                    <a:pt x="136" y="80"/>
                  </a:lnTo>
                  <a:lnTo>
                    <a:pt x="136" y="64"/>
                  </a:lnTo>
                  <a:lnTo>
                    <a:pt x="200" y="64"/>
                  </a:lnTo>
                  <a:lnTo>
                    <a:pt x="216" y="32"/>
                  </a:lnTo>
                  <a:lnTo>
                    <a:pt x="216" y="8"/>
                  </a:lnTo>
                  <a:lnTo>
                    <a:pt x="232" y="0"/>
                  </a:lnTo>
                  <a:lnTo>
                    <a:pt x="272" y="8"/>
                  </a:lnTo>
                  <a:lnTo>
                    <a:pt x="288" y="72"/>
                  </a:lnTo>
                  <a:lnTo>
                    <a:pt x="288" y="104"/>
                  </a:lnTo>
                  <a:lnTo>
                    <a:pt x="296" y="128"/>
                  </a:lnTo>
                  <a:lnTo>
                    <a:pt x="312" y="152"/>
                  </a:lnTo>
                  <a:lnTo>
                    <a:pt x="312" y="176"/>
                  </a:lnTo>
                  <a:lnTo>
                    <a:pt x="320" y="192"/>
                  </a:lnTo>
                  <a:lnTo>
                    <a:pt x="336" y="192"/>
                  </a:lnTo>
                  <a:lnTo>
                    <a:pt x="336" y="168"/>
                  </a:lnTo>
                  <a:lnTo>
                    <a:pt x="408" y="176"/>
                  </a:lnTo>
                  <a:lnTo>
                    <a:pt x="408" y="200"/>
                  </a:lnTo>
                  <a:lnTo>
                    <a:pt x="408" y="216"/>
                  </a:lnTo>
                  <a:lnTo>
                    <a:pt x="384" y="240"/>
                  </a:lnTo>
                  <a:lnTo>
                    <a:pt x="384" y="256"/>
                  </a:lnTo>
                  <a:lnTo>
                    <a:pt x="432" y="304"/>
                  </a:lnTo>
                  <a:lnTo>
                    <a:pt x="432" y="328"/>
                  </a:lnTo>
                  <a:lnTo>
                    <a:pt x="488" y="352"/>
                  </a:lnTo>
                  <a:lnTo>
                    <a:pt x="496" y="344"/>
                  </a:lnTo>
                  <a:lnTo>
                    <a:pt x="488" y="312"/>
                  </a:lnTo>
                  <a:lnTo>
                    <a:pt x="528" y="320"/>
                  </a:lnTo>
                  <a:lnTo>
                    <a:pt x="536" y="320"/>
                  </a:lnTo>
                  <a:lnTo>
                    <a:pt x="584" y="320"/>
                  </a:lnTo>
                  <a:lnTo>
                    <a:pt x="608" y="312"/>
                  </a:lnTo>
                  <a:lnTo>
                    <a:pt x="624" y="336"/>
                  </a:lnTo>
                  <a:lnTo>
                    <a:pt x="584" y="368"/>
                  </a:lnTo>
                  <a:lnTo>
                    <a:pt x="576" y="392"/>
                  </a:lnTo>
                  <a:lnTo>
                    <a:pt x="568" y="416"/>
                  </a:lnTo>
                  <a:lnTo>
                    <a:pt x="600" y="456"/>
                  </a:lnTo>
                  <a:lnTo>
                    <a:pt x="640" y="4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0" name="Freeform 25"/>
            <p:cNvSpPr>
              <a:spLocks/>
            </p:cNvSpPr>
            <p:nvPr/>
          </p:nvSpPr>
          <p:spPr bwMode="invGray">
            <a:xfrm>
              <a:off x="8352034" y="1673646"/>
              <a:ext cx="1360203" cy="1056775"/>
            </a:xfrm>
            <a:custGeom>
              <a:avLst/>
              <a:gdLst>
                <a:gd name="T0" fmla="*/ 2147483646 w 785"/>
                <a:gd name="T1" fmla="*/ 2147483646 h 617"/>
                <a:gd name="T2" fmla="*/ 2147483646 w 785"/>
                <a:gd name="T3" fmla="*/ 2147483646 h 617"/>
                <a:gd name="T4" fmla="*/ 2147483646 w 785"/>
                <a:gd name="T5" fmla="*/ 2147483646 h 617"/>
                <a:gd name="T6" fmla="*/ 2147483646 w 785"/>
                <a:gd name="T7" fmla="*/ 2147483646 h 617"/>
                <a:gd name="T8" fmla="*/ 2147483646 w 785"/>
                <a:gd name="T9" fmla="*/ 2147483646 h 617"/>
                <a:gd name="T10" fmla="*/ 2147483646 w 785"/>
                <a:gd name="T11" fmla="*/ 2147483646 h 617"/>
                <a:gd name="T12" fmla="*/ 2147483646 w 785"/>
                <a:gd name="T13" fmla="*/ 2147483646 h 617"/>
                <a:gd name="T14" fmla="*/ 2147483646 w 785"/>
                <a:gd name="T15" fmla="*/ 2147483646 h 617"/>
                <a:gd name="T16" fmla="*/ 2147483646 w 785"/>
                <a:gd name="T17" fmla="*/ 2147483646 h 617"/>
                <a:gd name="T18" fmla="*/ 2147483646 w 785"/>
                <a:gd name="T19" fmla="*/ 2147483646 h 617"/>
                <a:gd name="T20" fmla="*/ 2147483646 w 785"/>
                <a:gd name="T21" fmla="*/ 2147483646 h 617"/>
                <a:gd name="T22" fmla="*/ 2147483646 w 785"/>
                <a:gd name="T23" fmla="*/ 2147483646 h 617"/>
                <a:gd name="T24" fmla="*/ 2147483646 w 785"/>
                <a:gd name="T25" fmla="*/ 2147483646 h 617"/>
                <a:gd name="T26" fmla="*/ 2147483646 w 785"/>
                <a:gd name="T27" fmla="*/ 2147483646 h 617"/>
                <a:gd name="T28" fmla="*/ 2147483646 w 785"/>
                <a:gd name="T29" fmla="*/ 2147483646 h 617"/>
                <a:gd name="T30" fmla="*/ 2147483646 w 785"/>
                <a:gd name="T31" fmla="*/ 2147483646 h 617"/>
                <a:gd name="T32" fmla="*/ 2147483646 w 785"/>
                <a:gd name="T33" fmla="*/ 2147483646 h 617"/>
                <a:gd name="T34" fmla="*/ 2147483646 w 785"/>
                <a:gd name="T35" fmla="*/ 2147483646 h 617"/>
                <a:gd name="T36" fmla="*/ 2147483646 w 785"/>
                <a:gd name="T37" fmla="*/ 2147483646 h 617"/>
                <a:gd name="T38" fmla="*/ 2147483646 w 785"/>
                <a:gd name="T39" fmla="*/ 2147483646 h 617"/>
                <a:gd name="T40" fmla="*/ 0 w 785"/>
                <a:gd name="T41" fmla="*/ 2147483646 h 617"/>
                <a:gd name="T42" fmla="*/ 2147483646 w 785"/>
                <a:gd name="T43" fmla="*/ 2147483646 h 617"/>
                <a:gd name="T44" fmla="*/ 2147483646 w 785"/>
                <a:gd name="T45" fmla="*/ 2147483646 h 617"/>
                <a:gd name="T46" fmla="*/ 2147483646 w 785"/>
                <a:gd name="T47" fmla="*/ 2147483646 h 617"/>
                <a:gd name="T48" fmla="*/ 2147483646 w 785"/>
                <a:gd name="T49" fmla="*/ 2147483646 h 617"/>
                <a:gd name="T50" fmla="*/ 2147483646 w 785"/>
                <a:gd name="T51" fmla="*/ 2147483646 h 617"/>
                <a:gd name="T52" fmla="*/ 2147483646 w 785"/>
                <a:gd name="T53" fmla="*/ 2147483646 h 617"/>
                <a:gd name="T54" fmla="*/ 2147483646 w 785"/>
                <a:gd name="T55" fmla="*/ 2147483646 h 617"/>
                <a:gd name="T56" fmla="*/ 2147483646 w 785"/>
                <a:gd name="T57" fmla="*/ 2147483646 h 617"/>
                <a:gd name="T58" fmla="*/ 2147483646 w 785"/>
                <a:gd name="T59" fmla="*/ 2147483646 h 617"/>
                <a:gd name="T60" fmla="*/ 2147483646 w 785"/>
                <a:gd name="T61" fmla="*/ 0 h 617"/>
                <a:gd name="T62" fmla="*/ 2147483646 w 785"/>
                <a:gd name="T63" fmla="*/ 2147483646 h 617"/>
                <a:gd name="T64" fmla="*/ 2147483646 w 785"/>
                <a:gd name="T65" fmla="*/ 2147483646 h 617"/>
                <a:gd name="T66" fmla="*/ 2147483646 w 785"/>
                <a:gd name="T67" fmla="*/ 2147483646 h 617"/>
                <a:gd name="T68" fmla="*/ 2147483646 w 785"/>
                <a:gd name="T69" fmla="*/ 2147483646 h 617"/>
                <a:gd name="T70" fmla="*/ 2147483646 w 785"/>
                <a:gd name="T71" fmla="*/ 2147483646 h 617"/>
                <a:gd name="T72" fmla="*/ 2147483646 w 785"/>
                <a:gd name="T73" fmla="*/ 2147483646 h 617"/>
                <a:gd name="T74" fmla="*/ 2147483646 w 785"/>
                <a:gd name="T75" fmla="*/ 2147483646 h 617"/>
                <a:gd name="T76" fmla="*/ 2147483646 w 785"/>
                <a:gd name="T77" fmla="*/ 2147483646 h 617"/>
                <a:gd name="T78" fmla="*/ 2147483646 w 785"/>
                <a:gd name="T79" fmla="*/ 2147483646 h 617"/>
                <a:gd name="T80" fmla="*/ 2147483646 w 785"/>
                <a:gd name="T81" fmla="*/ 2147483646 h 617"/>
                <a:gd name="T82" fmla="*/ 2147483646 w 785"/>
                <a:gd name="T83" fmla="*/ 2147483646 h 617"/>
                <a:gd name="T84" fmla="*/ 2147483646 w 785"/>
                <a:gd name="T85" fmla="*/ 2147483646 h 617"/>
                <a:gd name="T86" fmla="*/ 2147483646 w 785"/>
                <a:gd name="T87" fmla="*/ 2147483646 h 617"/>
                <a:gd name="T88" fmla="*/ 2147483646 w 785"/>
                <a:gd name="T89" fmla="*/ 2147483646 h 617"/>
                <a:gd name="T90" fmla="*/ 2147483646 w 785"/>
                <a:gd name="T91" fmla="*/ 2147483646 h 617"/>
                <a:gd name="T92" fmla="*/ 2147483646 w 785"/>
                <a:gd name="T93" fmla="*/ 2147483646 h 61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85" h="617">
                  <a:moveTo>
                    <a:pt x="704" y="528"/>
                  </a:moveTo>
                  <a:lnTo>
                    <a:pt x="672" y="536"/>
                  </a:lnTo>
                  <a:lnTo>
                    <a:pt x="656" y="568"/>
                  </a:lnTo>
                  <a:lnTo>
                    <a:pt x="616" y="568"/>
                  </a:lnTo>
                  <a:lnTo>
                    <a:pt x="608" y="552"/>
                  </a:lnTo>
                  <a:lnTo>
                    <a:pt x="592" y="544"/>
                  </a:lnTo>
                  <a:lnTo>
                    <a:pt x="592" y="552"/>
                  </a:lnTo>
                  <a:lnTo>
                    <a:pt x="568" y="560"/>
                  </a:lnTo>
                  <a:lnTo>
                    <a:pt x="544" y="520"/>
                  </a:lnTo>
                  <a:lnTo>
                    <a:pt x="528" y="520"/>
                  </a:lnTo>
                  <a:lnTo>
                    <a:pt x="528" y="480"/>
                  </a:lnTo>
                  <a:lnTo>
                    <a:pt x="504" y="456"/>
                  </a:lnTo>
                  <a:lnTo>
                    <a:pt x="488" y="456"/>
                  </a:lnTo>
                  <a:lnTo>
                    <a:pt x="472" y="440"/>
                  </a:lnTo>
                  <a:lnTo>
                    <a:pt x="456" y="440"/>
                  </a:lnTo>
                  <a:lnTo>
                    <a:pt x="456" y="456"/>
                  </a:lnTo>
                  <a:lnTo>
                    <a:pt x="456" y="472"/>
                  </a:lnTo>
                  <a:lnTo>
                    <a:pt x="464" y="480"/>
                  </a:lnTo>
                  <a:lnTo>
                    <a:pt x="448" y="496"/>
                  </a:lnTo>
                  <a:lnTo>
                    <a:pt x="440" y="536"/>
                  </a:lnTo>
                  <a:lnTo>
                    <a:pt x="448" y="552"/>
                  </a:lnTo>
                  <a:lnTo>
                    <a:pt x="456" y="552"/>
                  </a:lnTo>
                  <a:lnTo>
                    <a:pt x="440" y="560"/>
                  </a:lnTo>
                  <a:lnTo>
                    <a:pt x="424" y="584"/>
                  </a:lnTo>
                  <a:lnTo>
                    <a:pt x="400" y="584"/>
                  </a:lnTo>
                  <a:lnTo>
                    <a:pt x="400" y="600"/>
                  </a:lnTo>
                  <a:lnTo>
                    <a:pt x="384" y="608"/>
                  </a:lnTo>
                  <a:lnTo>
                    <a:pt x="376" y="592"/>
                  </a:lnTo>
                  <a:lnTo>
                    <a:pt x="360" y="592"/>
                  </a:lnTo>
                  <a:lnTo>
                    <a:pt x="368" y="608"/>
                  </a:lnTo>
                  <a:lnTo>
                    <a:pt x="352" y="616"/>
                  </a:lnTo>
                  <a:lnTo>
                    <a:pt x="336" y="600"/>
                  </a:lnTo>
                  <a:lnTo>
                    <a:pt x="312" y="600"/>
                  </a:lnTo>
                  <a:lnTo>
                    <a:pt x="320" y="568"/>
                  </a:lnTo>
                  <a:lnTo>
                    <a:pt x="264" y="520"/>
                  </a:lnTo>
                  <a:lnTo>
                    <a:pt x="232" y="536"/>
                  </a:lnTo>
                  <a:lnTo>
                    <a:pt x="168" y="496"/>
                  </a:lnTo>
                  <a:lnTo>
                    <a:pt x="136" y="496"/>
                  </a:lnTo>
                  <a:lnTo>
                    <a:pt x="88" y="440"/>
                  </a:lnTo>
                  <a:lnTo>
                    <a:pt x="40" y="440"/>
                  </a:lnTo>
                  <a:lnTo>
                    <a:pt x="16" y="416"/>
                  </a:lnTo>
                  <a:lnTo>
                    <a:pt x="0" y="368"/>
                  </a:lnTo>
                  <a:lnTo>
                    <a:pt x="8" y="352"/>
                  </a:lnTo>
                  <a:lnTo>
                    <a:pt x="16" y="304"/>
                  </a:lnTo>
                  <a:lnTo>
                    <a:pt x="8" y="280"/>
                  </a:lnTo>
                  <a:lnTo>
                    <a:pt x="32" y="248"/>
                  </a:lnTo>
                  <a:lnTo>
                    <a:pt x="32" y="224"/>
                  </a:lnTo>
                  <a:lnTo>
                    <a:pt x="8" y="216"/>
                  </a:lnTo>
                  <a:lnTo>
                    <a:pt x="16" y="208"/>
                  </a:lnTo>
                  <a:lnTo>
                    <a:pt x="48" y="208"/>
                  </a:lnTo>
                  <a:lnTo>
                    <a:pt x="56" y="200"/>
                  </a:lnTo>
                  <a:lnTo>
                    <a:pt x="104" y="224"/>
                  </a:lnTo>
                  <a:lnTo>
                    <a:pt x="104" y="192"/>
                  </a:lnTo>
                  <a:lnTo>
                    <a:pt x="96" y="184"/>
                  </a:lnTo>
                  <a:lnTo>
                    <a:pt x="96" y="160"/>
                  </a:lnTo>
                  <a:lnTo>
                    <a:pt x="128" y="136"/>
                  </a:lnTo>
                  <a:lnTo>
                    <a:pt x="120" y="112"/>
                  </a:lnTo>
                  <a:lnTo>
                    <a:pt x="88" y="72"/>
                  </a:lnTo>
                  <a:lnTo>
                    <a:pt x="96" y="32"/>
                  </a:lnTo>
                  <a:lnTo>
                    <a:pt x="152" y="16"/>
                  </a:lnTo>
                  <a:lnTo>
                    <a:pt x="256" y="8"/>
                  </a:lnTo>
                  <a:lnTo>
                    <a:pt x="288" y="0"/>
                  </a:lnTo>
                  <a:lnTo>
                    <a:pt x="344" y="24"/>
                  </a:lnTo>
                  <a:lnTo>
                    <a:pt x="384" y="40"/>
                  </a:lnTo>
                  <a:lnTo>
                    <a:pt x="424" y="64"/>
                  </a:lnTo>
                  <a:lnTo>
                    <a:pt x="456" y="104"/>
                  </a:lnTo>
                  <a:lnTo>
                    <a:pt x="472" y="56"/>
                  </a:lnTo>
                  <a:lnTo>
                    <a:pt x="472" y="48"/>
                  </a:lnTo>
                  <a:lnTo>
                    <a:pt x="504" y="64"/>
                  </a:lnTo>
                  <a:lnTo>
                    <a:pt x="528" y="72"/>
                  </a:lnTo>
                  <a:lnTo>
                    <a:pt x="584" y="64"/>
                  </a:lnTo>
                  <a:lnTo>
                    <a:pt x="592" y="96"/>
                  </a:lnTo>
                  <a:lnTo>
                    <a:pt x="640" y="128"/>
                  </a:lnTo>
                  <a:lnTo>
                    <a:pt x="656" y="120"/>
                  </a:lnTo>
                  <a:lnTo>
                    <a:pt x="728" y="192"/>
                  </a:lnTo>
                  <a:lnTo>
                    <a:pt x="728" y="176"/>
                  </a:lnTo>
                  <a:lnTo>
                    <a:pt x="760" y="208"/>
                  </a:lnTo>
                  <a:lnTo>
                    <a:pt x="768" y="232"/>
                  </a:lnTo>
                  <a:lnTo>
                    <a:pt x="776" y="288"/>
                  </a:lnTo>
                  <a:lnTo>
                    <a:pt x="784" y="336"/>
                  </a:lnTo>
                  <a:lnTo>
                    <a:pt x="776" y="360"/>
                  </a:lnTo>
                  <a:lnTo>
                    <a:pt x="752" y="360"/>
                  </a:lnTo>
                  <a:lnTo>
                    <a:pt x="744" y="392"/>
                  </a:lnTo>
                  <a:lnTo>
                    <a:pt x="712" y="408"/>
                  </a:lnTo>
                  <a:lnTo>
                    <a:pt x="712" y="424"/>
                  </a:lnTo>
                  <a:lnTo>
                    <a:pt x="736" y="432"/>
                  </a:lnTo>
                  <a:lnTo>
                    <a:pt x="728" y="440"/>
                  </a:lnTo>
                  <a:lnTo>
                    <a:pt x="704" y="456"/>
                  </a:lnTo>
                  <a:lnTo>
                    <a:pt x="672" y="448"/>
                  </a:lnTo>
                  <a:lnTo>
                    <a:pt x="656" y="448"/>
                  </a:lnTo>
                  <a:lnTo>
                    <a:pt x="648" y="464"/>
                  </a:lnTo>
                  <a:lnTo>
                    <a:pt x="664" y="488"/>
                  </a:lnTo>
                  <a:lnTo>
                    <a:pt x="696" y="496"/>
                  </a:lnTo>
                  <a:lnTo>
                    <a:pt x="712" y="504"/>
                  </a:lnTo>
                  <a:lnTo>
                    <a:pt x="704" y="5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1" name="Freeform 21"/>
            <p:cNvSpPr>
              <a:spLocks/>
            </p:cNvSpPr>
            <p:nvPr/>
          </p:nvSpPr>
          <p:spPr bwMode="invGray">
            <a:xfrm>
              <a:off x="9709349" y="3139844"/>
              <a:ext cx="640435" cy="605636"/>
            </a:xfrm>
            <a:custGeom>
              <a:avLst/>
              <a:gdLst>
                <a:gd name="T0" fmla="*/ 2147483646 w 369"/>
                <a:gd name="T1" fmla="*/ 2147483646 h 353"/>
                <a:gd name="T2" fmla="*/ 2147483646 w 369"/>
                <a:gd name="T3" fmla="*/ 2147483646 h 353"/>
                <a:gd name="T4" fmla="*/ 2147483646 w 369"/>
                <a:gd name="T5" fmla="*/ 2147483646 h 353"/>
                <a:gd name="T6" fmla="*/ 2147483646 w 369"/>
                <a:gd name="T7" fmla="*/ 2147483646 h 353"/>
                <a:gd name="T8" fmla="*/ 2147483646 w 369"/>
                <a:gd name="T9" fmla="*/ 2147483646 h 353"/>
                <a:gd name="T10" fmla="*/ 2147483646 w 369"/>
                <a:gd name="T11" fmla="*/ 2147483646 h 353"/>
                <a:gd name="T12" fmla="*/ 2147483646 w 369"/>
                <a:gd name="T13" fmla="*/ 2147483646 h 353"/>
                <a:gd name="T14" fmla="*/ 2147483646 w 369"/>
                <a:gd name="T15" fmla="*/ 2147483646 h 353"/>
                <a:gd name="T16" fmla="*/ 2147483646 w 369"/>
                <a:gd name="T17" fmla="*/ 2147483646 h 353"/>
                <a:gd name="T18" fmla="*/ 2147483646 w 369"/>
                <a:gd name="T19" fmla="*/ 2147483646 h 353"/>
                <a:gd name="T20" fmla="*/ 2147483646 w 369"/>
                <a:gd name="T21" fmla="*/ 2147483646 h 353"/>
                <a:gd name="T22" fmla="*/ 2147483646 w 369"/>
                <a:gd name="T23" fmla="*/ 2147483646 h 353"/>
                <a:gd name="T24" fmla="*/ 2147483646 w 369"/>
                <a:gd name="T25" fmla="*/ 2147483646 h 353"/>
                <a:gd name="T26" fmla="*/ 2147483646 w 369"/>
                <a:gd name="T27" fmla="*/ 0 h 353"/>
                <a:gd name="T28" fmla="*/ 2147483646 w 369"/>
                <a:gd name="T29" fmla="*/ 2147483646 h 353"/>
                <a:gd name="T30" fmla="*/ 2147483646 w 369"/>
                <a:gd name="T31" fmla="*/ 2147483646 h 353"/>
                <a:gd name="T32" fmla="*/ 2147483646 w 369"/>
                <a:gd name="T33" fmla="*/ 2147483646 h 353"/>
                <a:gd name="T34" fmla="*/ 2147483646 w 369"/>
                <a:gd name="T35" fmla="*/ 2147483646 h 353"/>
                <a:gd name="T36" fmla="*/ 2147483646 w 369"/>
                <a:gd name="T37" fmla="*/ 2147483646 h 353"/>
                <a:gd name="T38" fmla="*/ 2147483646 w 369"/>
                <a:gd name="T39" fmla="*/ 2147483646 h 353"/>
                <a:gd name="T40" fmla="*/ 2147483646 w 369"/>
                <a:gd name="T41" fmla="*/ 2147483646 h 353"/>
                <a:gd name="T42" fmla="*/ 2147483646 w 369"/>
                <a:gd name="T43" fmla="*/ 2147483646 h 353"/>
                <a:gd name="T44" fmla="*/ 2147483646 w 369"/>
                <a:gd name="T45" fmla="*/ 2147483646 h 353"/>
                <a:gd name="T46" fmla="*/ 2147483646 w 369"/>
                <a:gd name="T47" fmla="*/ 2147483646 h 353"/>
                <a:gd name="T48" fmla="*/ 2147483646 w 369"/>
                <a:gd name="T49" fmla="*/ 2147483646 h 353"/>
                <a:gd name="T50" fmla="*/ 2147483646 w 369"/>
                <a:gd name="T51" fmla="*/ 2147483646 h 353"/>
                <a:gd name="T52" fmla="*/ 2147483646 w 369"/>
                <a:gd name="T53" fmla="*/ 2147483646 h 353"/>
                <a:gd name="T54" fmla="*/ 2147483646 w 369"/>
                <a:gd name="T55" fmla="*/ 2147483646 h 353"/>
                <a:gd name="T56" fmla="*/ 2147483646 w 369"/>
                <a:gd name="T57" fmla="*/ 2147483646 h 353"/>
                <a:gd name="T58" fmla="*/ 2147483646 w 369"/>
                <a:gd name="T59" fmla="*/ 2147483646 h 353"/>
                <a:gd name="T60" fmla="*/ 2147483646 w 369"/>
                <a:gd name="T61" fmla="*/ 2147483646 h 353"/>
                <a:gd name="T62" fmla="*/ 2147483646 w 369"/>
                <a:gd name="T63" fmla="*/ 2147483646 h 353"/>
                <a:gd name="T64" fmla="*/ 2147483646 w 369"/>
                <a:gd name="T65" fmla="*/ 2147483646 h 3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69" h="353">
                  <a:moveTo>
                    <a:pt x="48" y="344"/>
                  </a:moveTo>
                  <a:lnTo>
                    <a:pt x="48" y="320"/>
                  </a:lnTo>
                  <a:lnTo>
                    <a:pt x="64" y="296"/>
                  </a:lnTo>
                  <a:lnTo>
                    <a:pt x="32" y="264"/>
                  </a:lnTo>
                  <a:lnTo>
                    <a:pt x="56" y="224"/>
                  </a:lnTo>
                  <a:lnTo>
                    <a:pt x="56" y="192"/>
                  </a:lnTo>
                  <a:lnTo>
                    <a:pt x="8" y="200"/>
                  </a:lnTo>
                  <a:lnTo>
                    <a:pt x="8" y="160"/>
                  </a:lnTo>
                  <a:lnTo>
                    <a:pt x="0" y="152"/>
                  </a:lnTo>
                  <a:lnTo>
                    <a:pt x="16" y="136"/>
                  </a:lnTo>
                  <a:lnTo>
                    <a:pt x="32" y="144"/>
                  </a:lnTo>
                  <a:lnTo>
                    <a:pt x="48" y="136"/>
                  </a:lnTo>
                  <a:lnTo>
                    <a:pt x="96" y="136"/>
                  </a:lnTo>
                  <a:lnTo>
                    <a:pt x="104" y="120"/>
                  </a:lnTo>
                  <a:lnTo>
                    <a:pt x="112" y="112"/>
                  </a:lnTo>
                  <a:lnTo>
                    <a:pt x="168" y="112"/>
                  </a:lnTo>
                  <a:lnTo>
                    <a:pt x="160" y="80"/>
                  </a:lnTo>
                  <a:lnTo>
                    <a:pt x="136" y="80"/>
                  </a:lnTo>
                  <a:lnTo>
                    <a:pt x="128" y="56"/>
                  </a:lnTo>
                  <a:lnTo>
                    <a:pt x="144" y="40"/>
                  </a:lnTo>
                  <a:lnTo>
                    <a:pt x="168" y="48"/>
                  </a:lnTo>
                  <a:lnTo>
                    <a:pt x="184" y="40"/>
                  </a:lnTo>
                  <a:lnTo>
                    <a:pt x="192" y="56"/>
                  </a:lnTo>
                  <a:lnTo>
                    <a:pt x="208" y="48"/>
                  </a:lnTo>
                  <a:lnTo>
                    <a:pt x="208" y="24"/>
                  </a:lnTo>
                  <a:lnTo>
                    <a:pt x="232" y="40"/>
                  </a:lnTo>
                  <a:lnTo>
                    <a:pt x="240" y="8"/>
                  </a:lnTo>
                  <a:lnTo>
                    <a:pt x="248" y="0"/>
                  </a:lnTo>
                  <a:lnTo>
                    <a:pt x="264" y="16"/>
                  </a:lnTo>
                  <a:lnTo>
                    <a:pt x="288" y="16"/>
                  </a:lnTo>
                  <a:lnTo>
                    <a:pt x="312" y="72"/>
                  </a:lnTo>
                  <a:lnTo>
                    <a:pt x="320" y="72"/>
                  </a:lnTo>
                  <a:lnTo>
                    <a:pt x="328" y="88"/>
                  </a:lnTo>
                  <a:lnTo>
                    <a:pt x="344" y="88"/>
                  </a:lnTo>
                  <a:lnTo>
                    <a:pt x="352" y="72"/>
                  </a:lnTo>
                  <a:lnTo>
                    <a:pt x="360" y="64"/>
                  </a:lnTo>
                  <a:lnTo>
                    <a:pt x="368" y="88"/>
                  </a:lnTo>
                  <a:lnTo>
                    <a:pt x="360" y="96"/>
                  </a:lnTo>
                  <a:lnTo>
                    <a:pt x="360" y="112"/>
                  </a:lnTo>
                  <a:lnTo>
                    <a:pt x="360" y="128"/>
                  </a:lnTo>
                  <a:lnTo>
                    <a:pt x="336" y="152"/>
                  </a:lnTo>
                  <a:lnTo>
                    <a:pt x="336" y="168"/>
                  </a:lnTo>
                  <a:lnTo>
                    <a:pt x="360" y="168"/>
                  </a:lnTo>
                  <a:lnTo>
                    <a:pt x="368" y="184"/>
                  </a:lnTo>
                  <a:lnTo>
                    <a:pt x="360" y="192"/>
                  </a:lnTo>
                  <a:lnTo>
                    <a:pt x="360" y="208"/>
                  </a:lnTo>
                  <a:lnTo>
                    <a:pt x="360" y="232"/>
                  </a:lnTo>
                  <a:lnTo>
                    <a:pt x="368" y="232"/>
                  </a:lnTo>
                  <a:lnTo>
                    <a:pt x="368" y="248"/>
                  </a:lnTo>
                  <a:lnTo>
                    <a:pt x="344" y="256"/>
                  </a:lnTo>
                  <a:lnTo>
                    <a:pt x="344" y="272"/>
                  </a:lnTo>
                  <a:lnTo>
                    <a:pt x="344" y="280"/>
                  </a:lnTo>
                  <a:lnTo>
                    <a:pt x="320" y="272"/>
                  </a:lnTo>
                  <a:lnTo>
                    <a:pt x="312" y="288"/>
                  </a:lnTo>
                  <a:lnTo>
                    <a:pt x="280" y="288"/>
                  </a:lnTo>
                  <a:lnTo>
                    <a:pt x="272" y="312"/>
                  </a:lnTo>
                  <a:lnTo>
                    <a:pt x="248" y="320"/>
                  </a:lnTo>
                  <a:lnTo>
                    <a:pt x="232" y="304"/>
                  </a:lnTo>
                  <a:lnTo>
                    <a:pt x="224" y="280"/>
                  </a:lnTo>
                  <a:lnTo>
                    <a:pt x="208" y="288"/>
                  </a:lnTo>
                  <a:lnTo>
                    <a:pt x="208" y="304"/>
                  </a:lnTo>
                  <a:lnTo>
                    <a:pt x="192" y="304"/>
                  </a:lnTo>
                  <a:lnTo>
                    <a:pt x="152" y="328"/>
                  </a:lnTo>
                  <a:lnTo>
                    <a:pt x="144" y="352"/>
                  </a:lnTo>
                  <a:lnTo>
                    <a:pt x="96" y="328"/>
                  </a:lnTo>
                  <a:lnTo>
                    <a:pt x="80" y="328"/>
                  </a:lnTo>
                  <a:lnTo>
                    <a:pt x="48" y="3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2" name="Freeform 22"/>
            <p:cNvSpPr>
              <a:spLocks/>
            </p:cNvSpPr>
            <p:nvPr/>
          </p:nvSpPr>
          <p:spPr bwMode="invGray">
            <a:xfrm>
              <a:off x="8986699" y="3098127"/>
              <a:ext cx="986616" cy="1055231"/>
            </a:xfrm>
            <a:custGeom>
              <a:avLst/>
              <a:gdLst>
                <a:gd name="T0" fmla="*/ 2147483646 w 569"/>
                <a:gd name="T1" fmla="*/ 2147483646 h 617"/>
                <a:gd name="T2" fmla="*/ 2147483646 w 569"/>
                <a:gd name="T3" fmla="*/ 2147483646 h 617"/>
                <a:gd name="T4" fmla="*/ 2147483646 w 569"/>
                <a:gd name="T5" fmla="*/ 2147483646 h 617"/>
                <a:gd name="T6" fmla="*/ 2147483646 w 569"/>
                <a:gd name="T7" fmla="*/ 2147483646 h 617"/>
                <a:gd name="T8" fmla="*/ 2147483646 w 569"/>
                <a:gd name="T9" fmla="*/ 2147483646 h 617"/>
                <a:gd name="T10" fmla="*/ 2147483646 w 569"/>
                <a:gd name="T11" fmla="*/ 2147483646 h 617"/>
                <a:gd name="T12" fmla="*/ 2147483646 w 569"/>
                <a:gd name="T13" fmla="*/ 2147483646 h 617"/>
                <a:gd name="T14" fmla="*/ 2147483646 w 569"/>
                <a:gd name="T15" fmla="*/ 2147483646 h 617"/>
                <a:gd name="T16" fmla="*/ 2147483646 w 569"/>
                <a:gd name="T17" fmla="*/ 2147483646 h 617"/>
                <a:gd name="T18" fmla="*/ 2147483646 w 569"/>
                <a:gd name="T19" fmla="*/ 2147483646 h 617"/>
                <a:gd name="T20" fmla="*/ 2147483646 w 569"/>
                <a:gd name="T21" fmla="*/ 2147483646 h 617"/>
                <a:gd name="T22" fmla="*/ 2147483646 w 569"/>
                <a:gd name="T23" fmla="*/ 2147483646 h 617"/>
                <a:gd name="T24" fmla="*/ 2147483646 w 569"/>
                <a:gd name="T25" fmla="*/ 2147483646 h 617"/>
                <a:gd name="T26" fmla="*/ 2147483646 w 569"/>
                <a:gd name="T27" fmla="*/ 2147483646 h 617"/>
                <a:gd name="T28" fmla="*/ 2147483646 w 569"/>
                <a:gd name="T29" fmla="*/ 2147483646 h 617"/>
                <a:gd name="T30" fmla="*/ 2147483646 w 569"/>
                <a:gd name="T31" fmla="*/ 2147483646 h 617"/>
                <a:gd name="T32" fmla="*/ 2147483646 w 569"/>
                <a:gd name="T33" fmla="*/ 2147483646 h 617"/>
                <a:gd name="T34" fmla="*/ 2147483646 w 569"/>
                <a:gd name="T35" fmla="*/ 2147483646 h 617"/>
                <a:gd name="T36" fmla="*/ 2147483646 w 569"/>
                <a:gd name="T37" fmla="*/ 2147483646 h 617"/>
                <a:gd name="T38" fmla="*/ 2147483646 w 569"/>
                <a:gd name="T39" fmla="*/ 2147483646 h 617"/>
                <a:gd name="T40" fmla="*/ 2147483646 w 569"/>
                <a:gd name="T41" fmla="*/ 2147483646 h 617"/>
                <a:gd name="T42" fmla="*/ 2147483646 w 569"/>
                <a:gd name="T43" fmla="*/ 2147483646 h 617"/>
                <a:gd name="T44" fmla="*/ 2147483646 w 569"/>
                <a:gd name="T45" fmla="*/ 2147483646 h 617"/>
                <a:gd name="T46" fmla="*/ 2147483646 w 569"/>
                <a:gd name="T47" fmla="*/ 2147483646 h 617"/>
                <a:gd name="T48" fmla="*/ 2147483646 w 569"/>
                <a:gd name="T49" fmla="*/ 2147483646 h 617"/>
                <a:gd name="T50" fmla="*/ 2147483646 w 569"/>
                <a:gd name="T51" fmla="*/ 0 h 617"/>
                <a:gd name="T52" fmla="*/ 2147483646 w 569"/>
                <a:gd name="T53" fmla="*/ 0 h 617"/>
                <a:gd name="T54" fmla="*/ 2147483646 w 569"/>
                <a:gd name="T55" fmla="*/ 2147483646 h 617"/>
                <a:gd name="T56" fmla="*/ 2147483646 w 569"/>
                <a:gd name="T57" fmla="*/ 2147483646 h 617"/>
                <a:gd name="T58" fmla="*/ 2147483646 w 569"/>
                <a:gd name="T59" fmla="*/ 2147483646 h 617"/>
                <a:gd name="T60" fmla="*/ 2147483646 w 569"/>
                <a:gd name="T61" fmla="*/ 2147483646 h 617"/>
                <a:gd name="T62" fmla="*/ 2147483646 w 569"/>
                <a:gd name="T63" fmla="*/ 2147483646 h 617"/>
                <a:gd name="T64" fmla="*/ 2147483646 w 569"/>
                <a:gd name="T65" fmla="*/ 2147483646 h 617"/>
                <a:gd name="T66" fmla="*/ 2147483646 w 569"/>
                <a:gd name="T67" fmla="*/ 2147483646 h 617"/>
                <a:gd name="T68" fmla="*/ 0 w 569"/>
                <a:gd name="T69" fmla="*/ 2147483646 h 617"/>
                <a:gd name="T70" fmla="*/ 2147483646 w 569"/>
                <a:gd name="T71" fmla="*/ 2147483646 h 617"/>
                <a:gd name="T72" fmla="*/ 2147483646 w 569"/>
                <a:gd name="T73" fmla="*/ 2147483646 h 617"/>
                <a:gd name="T74" fmla="*/ 2147483646 w 569"/>
                <a:gd name="T75" fmla="*/ 2147483646 h 617"/>
                <a:gd name="T76" fmla="*/ 2147483646 w 569"/>
                <a:gd name="T77" fmla="*/ 2147483646 h 617"/>
                <a:gd name="T78" fmla="*/ 2147483646 w 569"/>
                <a:gd name="T79" fmla="*/ 2147483646 h 617"/>
                <a:gd name="T80" fmla="*/ 2147483646 w 569"/>
                <a:gd name="T81" fmla="*/ 2147483646 h 617"/>
                <a:gd name="T82" fmla="*/ 2147483646 w 569"/>
                <a:gd name="T83" fmla="*/ 2147483646 h 617"/>
                <a:gd name="T84" fmla="*/ 2147483646 w 569"/>
                <a:gd name="T85" fmla="*/ 2147483646 h 617"/>
                <a:gd name="T86" fmla="*/ 2147483646 w 569"/>
                <a:gd name="T87" fmla="*/ 2147483646 h 617"/>
                <a:gd name="T88" fmla="*/ 2147483646 w 569"/>
                <a:gd name="T89" fmla="*/ 2147483646 h 617"/>
                <a:gd name="T90" fmla="*/ 2147483646 w 569"/>
                <a:gd name="T91" fmla="*/ 2147483646 h 617"/>
                <a:gd name="T92" fmla="*/ 2147483646 w 569"/>
                <a:gd name="T93" fmla="*/ 2147483646 h 617"/>
                <a:gd name="T94" fmla="*/ 2147483646 w 569"/>
                <a:gd name="T95" fmla="*/ 2147483646 h 617"/>
                <a:gd name="T96" fmla="*/ 2147483646 w 569"/>
                <a:gd name="T97" fmla="*/ 2147483646 h 617"/>
                <a:gd name="T98" fmla="*/ 2147483646 w 569"/>
                <a:gd name="T99" fmla="*/ 2147483646 h 617"/>
                <a:gd name="T100" fmla="*/ 2147483646 w 569"/>
                <a:gd name="T101" fmla="*/ 2147483646 h 617"/>
                <a:gd name="T102" fmla="*/ 2147483646 w 569"/>
                <a:gd name="T103" fmla="*/ 2147483646 h 617"/>
                <a:gd name="T104" fmla="*/ 2147483646 w 569"/>
                <a:gd name="T105" fmla="*/ 2147483646 h 617"/>
                <a:gd name="T106" fmla="*/ 2147483646 w 569"/>
                <a:gd name="T107" fmla="*/ 2147483646 h 617"/>
                <a:gd name="T108" fmla="*/ 2147483646 w 569"/>
                <a:gd name="T109" fmla="*/ 2147483646 h 6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69" h="617">
                  <a:moveTo>
                    <a:pt x="520" y="464"/>
                  </a:moveTo>
                  <a:lnTo>
                    <a:pt x="528" y="448"/>
                  </a:lnTo>
                  <a:lnTo>
                    <a:pt x="568" y="448"/>
                  </a:lnTo>
                  <a:lnTo>
                    <a:pt x="560" y="416"/>
                  </a:lnTo>
                  <a:lnTo>
                    <a:pt x="552" y="400"/>
                  </a:lnTo>
                  <a:lnTo>
                    <a:pt x="528" y="408"/>
                  </a:lnTo>
                  <a:lnTo>
                    <a:pt x="504" y="400"/>
                  </a:lnTo>
                  <a:lnTo>
                    <a:pt x="496" y="384"/>
                  </a:lnTo>
                  <a:lnTo>
                    <a:pt x="464" y="384"/>
                  </a:lnTo>
                  <a:lnTo>
                    <a:pt x="464" y="360"/>
                  </a:lnTo>
                  <a:lnTo>
                    <a:pt x="464" y="344"/>
                  </a:lnTo>
                  <a:lnTo>
                    <a:pt x="480" y="320"/>
                  </a:lnTo>
                  <a:lnTo>
                    <a:pt x="448" y="288"/>
                  </a:lnTo>
                  <a:lnTo>
                    <a:pt x="472" y="248"/>
                  </a:lnTo>
                  <a:lnTo>
                    <a:pt x="472" y="216"/>
                  </a:lnTo>
                  <a:lnTo>
                    <a:pt x="424" y="224"/>
                  </a:lnTo>
                  <a:lnTo>
                    <a:pt x="424" y="184"/>
                  </a:lnTo>
                  <a:lnTo>
                    <a:pt x="416" y="176"/>
                  </a:lnTo>
                  <a:lnTo>
                    <a:pt x="432" y="160"/>
                  </a:lnTo>
                  <a:lnTo>
                    <a:pt x="448" y="168"/>
                  </a:lnTo>
                  <a:lnTo>
                    <a:pt x="464" y="152"/>
                  </a:lnTo>
                  <a:lnTo>
                    <a:pt x="512" y="160"/>
                  </a:lnTo>
                  <a:lnTo>
                    <a:pt x="528" y="136"/>
                  </a:lnTo>
                  <a:lnTo>
                    <a:pt x="512" y="112"/>
                  </a:lnTo>
                  <a:lnTo>
                    <a:pt x="488" y="128"/>
                  </a:lnTo>
                  <a:lnTo>
                    <a:pt x="464" y="112"/>
                  </a:lnTo>
                  <a:lnTo>
                    <a:pt x="464" y="64"/>
                  </a:lnTo>
                  <a:lnTo>
                    <a:pt x="432" y="64"/>
                  </a:lnTo>
                  <a:lnTo>
                    <a:pt x="424" y="96"/>
                  </a:lnTo>
                  <a:lnTo>
                    <a:pt x="408" y="96"/>
                  </a:lnTo>
                  <a:lnTo>
                    <a:pt x="408" y="120"/>
                  </a:lnTo>
                  <a:lnTo>
                    <a:pt x="384" y="144"/>
                  </a:lnTo>
                  <a:lnTo>
                    <a:pt x="368" y="144"/>
                  </a:lnTo>
                  <a:lnTo>
                    <a:pt x="368" y="240"/>
                  </a:lnTo>
                  <a:lnTo>
                    <a:pt x="344" y="240"/>
                  </a:lnTo>
                  <a:lnTo>
                    <a:pt x="336" y="224"/>
                  </a:lnTo>
                  <a:lnTo>
                    <a:pt x="320" y="240"/>
                  </a:lnTo>
                  <a:lnTo>
                    <a:pt x="288" y="240"/>
                  </a:lnTo>
                  <a:lnTo>
                    <a:pt x="288" y="232"/>
                  </a:lnTo>
                  <a:lnTo>
                    <a:pt x="272" y="224"/>
                  </a:lnTo>
                  <a:lnTo>
                    <a:pt x="272" y="192"/>
                  </a:lnTo>
                  <a:lnTo>
                    <a:pt x="232" y="104"/>
                  </a:lnTo>
                  <a:lnTo>
                    <a:pt x="216" y="104"/>
                  </a:lnTo>
                  <a:lnTo>
                    <a:pt x="216" y="112"/>
                  </a:lnTo>
                  <a:lnTo>
                    <a:pt x="200" y="88"/>
                  </a:lnTo>
                  <a:lnTo>
                    <a:pt x="208" y="72"/>
                  </a:lnTo>
                  <a:lnTo>
                    <a:pt x="176" y="32"/>
                  </a:lnTo>
                  <a:lnTo>
                    <a:pt x="160" y="40"/>
                  </a:lnTo>
                  <a:lnTo>
                    <a:pt x="152" y="80"/>
                  </a:lnTo>
                  <a:lnTo>
                    <a:pt x="136" y="80"/>
                  </a:lnTo>
                  <a:lnTo>
                    <a:pt x="136" y="64"/>
                  </a:lnTo>
                  <a:lnTo>
                    <a:pt x="136" y="0"/>
                  </a:lnTo>
                  <a:lnTo>
                    <a:pt x="120" y="16"/>
                  </a:lnTo>
                  <a:lnTo>
                    <a:pt x="112" y="0"/>
                  </a:lnTo>
                  <a:lnTo>
                    <a:pt x="96" y="16"/>
                  </a:lnTo>
                  <a:lnTo>
                    <a:pt x="96" y="32"/>
                  </a:lnTo>
                  <a:lnTo>
                    <a:pt x="104" y="64"/>
                  </a:lnTo>
                  <a:lnTo>
                    <a:pt x="88" y="64"/>
                  </a:lnTo>
                  <a:lnTo>
                    <a:pt x="72" y="64"/>
                  </a:lnTo>
                  <a:lnTo>
                    <a:pt x="80" y="96"/>
                  </a:lnTo>
                  <a:lnTo>
                    <a:pt x="80" y="112"/>
                  </a:lnTo>
                  <a:lnTo>
                    <a:pt x="104" y="112"/>
                  </a:lnTo>
                  <a:lnTo>
                    <a:pt x="104" y="168"/>
                  </a:lnTo>
                  <a:lnTo>
                    <a:pt x="88" y="240"/>
                  </a:lnTo>
                  <a:lnTo>
                    <a:pt x="40" y="272"/>
                  </a:lnTo>
                  <a:lnTo>
                    <a:pt x="24" y="280"/>
                  </a:lnTo>
                  <a:lnTo>
                    <a:pt x="16" y="288"/>
                  </a:lnTo>
                  <a:lnTo>
                    <a:pt x="8" y="312"/>
                  </a:lnTo>
                  <a:lnTo>
                    <a:pt x="8" y="360"/>
                  </a:lnTo>
                  <a:lnTo>
                    <a:pt x="0" y="376"/>
                  </a:lnTo>
                  <a:lnTo>
                    <a:pt x="32" y="376"/>
                  </a:lnTo>
                  <a:lnTo>
                    <a:pt x="48" y="368"/>
                  </a:lnTo>
                  <a:lnTo>
                    <a:pt x="88" y="376"/>
                  </a:lnTo>
                  <a:lnTo>
                    <a:pt x="80" y="392"/>
                  </a:lnTo>
                  <a:lnTo>
                    <a:pt x="72" y="392"/>
                  </a:lnTo>
                  <a:lnTo>
                    <a:pt x="88" y="408"/>
                  </a:lnTo>
                  <a:lnTo>
                    <a:pt x="80" y="432"/>
                  </a:lnTo>
                  <a:lnTo>
                    <a:pt x="96" y="448"/>
                  </a:lnTo>
                  <a:lnTo>
                    <a:pt x="120" y="448"/>
                  </a:lnTo>
                  <a:lnTo>
                    <a:pt x="120" y="464"/>
                  </a:lnTo>
                  <a:lnTo>
                    <a:pt x="112" y="472"/>
                  </a:lnTo>
                  <a:lnTo>
                    <a:pt x="112" y="504"/>
                  </a:lnTo>
                  <a:lnTo>
                    <a:pt x="96" y="504"/>
                  </a:lnTo>
                  <a:lnTo>
                    <a:pt x="104" y="528"/>
                  </a:lnTo>
                  <a:lnTo>
                    <a:pt x="144" y="528"/>
                  </a:lnTo>
                  <a:lnTo>
                    <a:pt x="144" y="560"/>
                  </a:lnTo>
                  <a:lnTo>
                    <a:pt x="160" y="568"/>
                  </a:lnTo>
                  <a:lnTo>
                    <a:pt x="200" y="576"/>
                  </a:lnTo>
                  <a:lnTo>
                    <a:pt x="216" y="560"/>
                  </a:lnTo>
                  <a:lnTo>
                    <a:pt x="224" y="568"/>
                  </a:lnTo>
                  <a:lnTo>
                    <a:pt x="216" y="592"/>
                  </a:lnTo>
                  <a:lnTo>
                    <a:pt x="232" y="600"/>
                  </a:lnTo>
                  <a:lnTo>
                    <a:pt x="264" y="616"/>
                  </a:lnTo>
                  <a:lnTo>
                    <a:pt x="264" y="592"/>
                  </a:lnTo>
                  <a:lnTo>
                    <a:pt x="264" y="520"/>
                  </a:lnTo>
                  <a:lnTo>
                    <a:pt x="272" y="512"/>
                  </a:lnTo>
                  <a:lnTo>
                    <a:pt x="320" y="512"/>
                  </a:lnTo>
                  <a:lnTo>
                    <a:pt x="328" y="504"/>
                  </a:lnTo>
                  <a:lnTo>
                    <a:pt x="344" y="504"/>
                  </a:lnTo>
                  <a:lnTo>
                    <a:pt x="352" y="512"/>
                  </a:lnTo>
                  <a:lnTo>
                    <a:pt x="376" y="504"/>
                  </a:lnTo>
                  <a:lnTo>
                    <a:pt x="384" y="512"/>
                  </a:lnTo>
                  <a:lnTo>
                    <a:pt x="392" y="504"/>
                  </a:lnTo>
                  <a:lnTo>
                    <a:pt x="416" y="520"/>
                  </a:lnTo>
                  <a:lnTo>
                    <a:pt x="416" y="504"/>
                  </a:lnTo>
                  <a:lnTo>
                    <a:pt x="440" y="504"/>
                  </a:lnTo>
                  <a:lnTo>
                    <a:pt x="480" y="496"/>
                  </a:lnTo>
                  <a:lnTo>
                    <a:pt x="488" y="472"/>
                  </a:lnTo>
                  <a:lnTo>
                    <a:pt x="504" y="464"/>
                  </a:lnTo>
                  <a:lnTo>
                    <a:pt x="520" y="4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3" name="Freeform 23"/>
            <p:cNvSpPr>
              <a:spLocks/>
            </p:cNvSpPr>
            <p:nvPr/>
          </p:nvSpPr>
          <p:spPr bwMode="invGray">
            <a:xfrm>
              <a:off x="7144728" y="1877584"/>
              <a:ext cx="2097280" cy="1344144"/>
            </a:xfrm>
            <a:custGeom>
              <a:avLst/>
              <a:gdLst>
                <a:gd name="T0" fmla="*/ 2147483646 w 1209"/>
                <a:gd name="T1" fmla="*/ 2147483646 h 785"/>
                <a:gd name="T2" fmla="*/ 2147483646 w 1209"/>
                <a:gd name="T3" fmla="*/ 2147483646 h 785"/>
                <a:gd name="T4" fmla="*/ 2147483646 w 1209"/>
                <a:gd name="T5" fmla="*/ 2147483646 h 785"/>
                <a:gd name="T6" fmla="*/ 2147483646 w 1209"/>
                <a:gd name="T7" fmla="*/ 2147483646 h 785"/>
                <a:gd name="T8" fmla="*/ 2147483646 w 1209"/>
                <a:gd name="T9" fmla="*/ 2147483646 h 785"/>
                <a:gd name="T10" fmla="*/ 2147483646 w 1209"/>
                <a:gd name="T11" fmla="*/ 2147483646 h 785"/>
                <a:gd name="T12" fmla="*/ 2147483646 w 1209"/>
                <a:gd name="T13" fmla="*/ 2147483646 h 785"/>
                <a:gd name="T14" fmla="*/ 2147483646 w 1209"/>
                <a:gd name="T15" fmla="*/ 2147483646 h 785"/>
                <a:gd name="T16" fmla="*/ 2147483646 w 1209"/>
                <a:gd name="T17" fmla="*/ 2147483646 h 785"/>
                <a:gd name="T18" fmla="*/ 2147483646 w 1209"/>
                <a:gd name="T19" fmla="*/ 2147483646 h 785"/>
                <a:gd name="T20" fmla="*/ 2147483646 w 1209"/>
                <a:gd name="T21" fmla="*/ 2147483646 h 785"/>
                <a:gd name="T22" fmla="*/ 2147483646 w 1209"/>
                <a:gd name="T23" fmla="*/ 2147483646 h 785"/>
                <a:gd name="T24" fmla="*/ 2147483646 w 1209"/>
                <a:gd name="T25" fmla="*/ 2147483646 h 785"/>
                <a:gd name="T26" fmla="*/ 2147483646 w 1209"/>
                <a:gd name="T27" fmla="*/ 2147483646 h 785"/>
                <a:gd name="T28" fmla="*/ 2147483646 w 1209"/>
                <a:gd name="T29" fmla="*/ 2147483646 h 785"/>
                <a:gd name="T30" fmla="*/ 2147483646 w 1209"/>
                <a:gd name="T31" fmla="*/ 2147483646 h 785"/>
                <a:gd name="T32" fmla="*/ 2147483646 w 1209"/>
                <a:gd name="T33" fmla="*/ 2147483646 h 785"/>
                <a:gd name="T34" fmla="*/ 2147483646 w 1209"/>
                <a:gd name="T35" fmla="*/ 2147483646 h 785"/>
                <a:gd name="T36" fmla="*/ 2147483646 w 1209"/>
                <a:gd name="T37" fmla="*/ 2147483646 h 785"/>
                <a:gd name="T38" fmla="*/ 2147483646 w 1209"/>
                <a:gd name="T39" fmla="*/ 2147483646 h 785"/>
                <a:gd name="T40" fmla="*/ 2147483646 w 1209"/>
                <a:gd name="T41" fmla="*/ 2147483646 h 785"/>
                <a:gd name="T42" fmla="*/ 2147483646 w 1209"/>
                <a:gd name="T43" fmla="*/ 2147483646 h 785"/>
                <a:gd name="T44" fmla="*/ 2147483646 w 1209"/>
                <a:gd name="T45" fmla="*/ 2147483646 h 785"/>
                <a:gd name="T46" fmla="*/ 2147483646 w 1209"/>
                <a:gd name="T47" fmla="*/ 2147483646 h 785"/>
                <a:gd name="T48" fmla="*/ 2147483646 w 1209"/>
                <a:gd name="T49" fmla="*/ 2147483646 h 785"/>
                <a:gd name="T50" fmla="*/ 2147483646 w 1209"/>
                <a:gd name="T51" fmla="*/ 2147483646 h 785"/>
                <a:gd name="T52" fmla="*/ 2147483646 w 1209"/>
                <a:gd name="T53" fmla="*/ 2147483646 h 785"/>
                <a:gd name="T54" fmla="*/ 2147483646 w 1209"/>
                <a:gd name="T55" fmla="*/ 2147483646 h 785"/>
                <a:gd name="T56" fmla="*/ 2147483646 w 1209"/>
                <a:gd name="T57" fmla="*/ 2147483646 h 785"/>
                <a:gd name="T58" fmla="*/ 0 w 1209"/>
                <a:gd name="T59" fmla="*/ 2147483646 h 785"/>
                <a:gd name="T60" fmla="*/ 2147483646 w 1209"/>
                <a:gd name="T61" fmla="*/ 2147483646 h 785"/>
                <a:gd name="T62" fmla="*/ 2147483646 w 1209"/>
                <a:gd name="T63" fmla="*/ 2147483646 h 785"/>
                <a:gd name="T64" fmla="*/ 2147483646 w 1209"/>
                <a:gd name="T65" fmla="*/ 2147483646 h 785"/>
                <a:gd name="T66" fmla="*/ 2147483646 w 1209"/>
                <a:gd name="T67" fmla="*/ 2147483646 h 785"/>
                <a:gd name="T68" fmla="*/ 2147483646 w 1209"/>
                <a:gd name="T69" fmla="*/ 2147483646 h 785"/>
                <a:gd name="T70" fmla="*/ 2147483646 w 1209"/>
                <a:gd name="T71" fmla="*/ 2147483646 h 785"/>
                <a:gd name="T72" fmla="*/ 2147483646 w 1209"/>
                <a:gd name="T73" fmla="*/ 2147483646 h 785"/>
                <a:gd name="T74" fmla="*/ 2147483646 w 1209"/>
                <a:gd name="T75" fmla="*/ 2147483646 h 785"/>
                <a:gd name="T76" fmla="*/ 2147483646 w 1209"/>
                <a:gd name="T77" fmla="*/ 2147483646 h 785"/>
                <a:gd name="T78" fmla="*/ 2147483646 w 1209"/>
                <a:gd name="T79" fmla="*/ 2147483646 h 785"/>
                <a:gd name="T80" fmla="*/ 2147483646 w 1209"/>
                <a:gd name="T81" fmla="*/ 2147483646 h 785"/>
                <a:gd name="T82" fmla="*/ 2147483646 w 1209"/>
                <a:gd name="T83" fmla="*/ 2147483646 h 785"/>
                <a:gd name="T84" fmla="*/ 2147483646 w 1209"/>
                <a:gd name="T85" fmla="*/ 2147483646 h 785"/>
                <a:gd name="T86" fmla="*/ 2147483646 w 1209"/>
                <a:gd name="T87" fmla="*/ 2147483646 h 785"/>
                <a:gd name="T88" fmla="*/ 2147483646 w 1209"/>
                <a:gd name="T89" fmla="*/ 2147483646 h 785"/>
                <a:gd name="T90" fmla="*/ 2147483646 w 1209"/>
                <a:gd name="T91" fmla="*/ 2147483646 h 785"/>
                <a:gd name="T92" fmla="*/ 2147483646 w 1209"/>
                <a:gd name="T93" fmla="*/ 2147483646 h 785"/>
                <a:gd name="T94" fmla="*/ 2147483646 w 1209"/>
                <a:gd name="T95" fmla="*/ 2147483646 h 785"/>
                <a:gd name="T96" fmla="*/ 2147483646 w 1209"/>
                <a:gd name="T97" fmla="*/ 2147483646 h 785"/>
                <a:gd name="T98" fmla="*/ 2147483646 w 1209"/>
                <a:gd name="T99" fmla="*/ 2147483646 h 785"/>
                <a:gd name="T100" fmla="*/ 2147483646 w 1209"/>
                <a:gd name="T101" fmla="*/ 2147483646 h 785"/>
                <a:gd name="T102" fmla="*/ 2147483646 w 1209"/>
                <a:gd name="T103" fmla="*/ 2147483646 h 785"/>
                <a:gd name="T104" fmla="*/ 2147483646 w 1209"/>
                <a:gd name="T105" fmla="*/ 2147483646 h 785"/>
                <a:gd name="T106" fmla="*/ 2147483646 w 1209"/>
                <a:gd name="T107" fmla="*/ 2147483646 h 785"/>
                <a:gd name="T108" fmla="*/ 2147483646 w 1209"/>
                <a:gd name="T109" fmla="*/ 2147483646 h 785"/>
                <a:gd name="T110" fmla="*/ 2147483646 w 1209"/>
                <a:gd name="T111" fmla="*/ 2147483646 h 785"/>
                <a:gd name="T112" fmla="*/ 2147483646 w 1209"/>
                <a:gd name="T113" fmla="*/ 2147483646 h 785"/>
                <a:gd name="T114" fmla="*/ 2147483646 w 1209"/>
                <a:gd name="T115" fmla="*/ 2147483646 h 785"/>
                <a:gd name="T116" fmla="*/ 2147483646 w 1209"/>
                <a:gd name="T117" fmla="*/ 2147483646 h 785"/>
                <a:gd name="T118" fmla="*/ 2147483646 w 1209"/>
                <a:gd name="T119" fmla="*/ 2147483646 h 785"/>
                <a:gd name="T120" fmla="*/ 2147483646 w 1209"/>
                <a:gd name="T121" fmla="*/ 2147483646 h 785"/>
                <a:gd name="T122" fmla="*/ 2147483646 w 1209"/>
                <a:gd name="T123" fmla="*/ 2147483646 h 78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209" h="785">
                  <a:moveTo>
                    <a:pt x="1200" y="712"/>
                  </a:moveTo>
                  <a:lnTo>
                    <a:pt x="1184" y="728"/>
                  </a:lnTo>
                  <a:lnTo>
                    <a:pt x="1176" y="712"/>
                  </a:lnTo>
                  <a:lnTo>
                    <a:pt x="1160" y="728"/>
                  </a:lnTo>
                  <a:lnTo>
                    <a:pt x="1168" y="776"/>
                  </a:lnTo>
                  <a:lnTo>
                    <a:pt x="1160" y="784"/>
                  </a:lnTo>
                  <a:lnTo>
                    <a:pt x="1136" y="776"/>
                  </a:lnTo>
                  <a:lnTo>
                    <a:pt x="1112" y="760"/>
                  </a:lnTo>
                  <a:lnTo>
                    <a:pt x="1112" y="744"/>
                  </a:lnTo>
                  <a:lnTo>
                    <a:pt x="1088" y="752"/>
                  </a:lnTo>
                  <a:lnTo>
                    <a:pt x="1024" y="728"/>
                  </a:lnTo>
                  <a:lnTo>
                    <a:pt x="1024" y="720"/>
                  </a:lnTo>
                  <a:lnTo>
                    <a:pt x="1040" y="712"/>
                  </a:lnTo>
                  <a:lnTo>
                    <a:pt x="1040" y="696"/>
                  </a:lnTo>
                  <a:lnTo>
                    <a:pt x="1024" y="688"/>
                  </a:lnTo>
                  <a:lnTo>
                    <a:pt x="1032" y="680"/>
                  </a:lnTo>
                  <a:lnTo>
                    <a:pt x="1016" y="656"/>
                  </a:lnTo>
                  <a:lnTo>
                    <a:pt x="1000" y="664"/>
                  </a:lnTo>
                  <a:lnTo>
                    <a:pt x="984" y="672"/>
                  </a:lnTo>
                  <a:lnTo>
                    <a:pt x="976" y="680"/>
                  </a:lnTo>
                  <a:lnTo>
                    <a:pt x="960" y="680"/>
                  </a:lnTo>
                  <a:lnTo>
                    <a:pt x="928" y="648"/>
                  </a:lnTo>
                  <a:lnTo>
                    <a:pt x="864" y="696"/>
                  </a:lnTo>
                  <a:lnTo>
                    <a:pt x="832" y="696"/>
                  </a:lnTo>
                  <a:lnTo>
                    <a:pt x="824" y="720"/>
                  </a:lnTo>
                  <a:lnTo>
                    <a:pt x="808" y="720"/>
                  </a:lnTo>
                  <a:lnTo>
                    <a:pt x="760" y="744"/>
                  </a:lnTo>
                  <a:lnTo>
                    <a:pt x="728" y="736"/>
                  </a:lnTo>
                  <a:lnTo>
                    <a:pt x="712" y="712"/>
                  </a:lnTo>
                  <a:lnTo>
                    <a:pt x="656" y="712"/>
                  </a:lnTo>
                  <a:lnTo>
                    <a:pt x="664" y="688"/>
                  </a:lnTo>
                  <a:lnTo>
                    <a:pt x="632" y="680"/>
                  </a:lnTo>
                  <a:lnTo>
                    <a:pt x="600" y="680"/>
                  </a:lnTo>
                  <a:lnTo>
                    <a:pt x="584" y="704"/>
                  </a:lnTo>
                  <a:lnTo>
                    <a:pt x="552" y="728"/>
                  </a:lnTo>
                  <a:lnTo>
                    <a:pt x="536" y="728"/>
                  </a:lnTo>
                  <a:lnTo>
                    <a:pt x="544" y="680"/>
                  </a:lnTo>
                  <a:lnTo>
                    <a:pt x="456" y="672"/>
                  </a:lnTo>
                  <a:lnTo>
                    <a:pt x="424" y="640"/>
                  </a:lnTo>
                  <a:lnTo>
                    <a:pt x="408" y="640"/>
                  </a:lnTo>
                  <a:lnTo>
                    <a:pt x="392" y="648"/>
                  </a:lnTo>
                  <a:lnTo>
                    <a:pt x="360" y="624"/>
                  </a:lnTo>
                  <a:lnTo>
                    <a:pt x="336" y="600"/>
                  </a:lnTo>
                  <a:lnTo>
                    <a:pt x="320" y="592"/>
                  </a:lnTo>
                  <a:lnTo>
                    <a:pt x="280" y="544"/>
                  </a:lnTo>
                  <a:lnTo>
                    <a:pt x="272" y="520"/>
                  </a:lnTo>
                  <a:lnTo>
                    <a:pt x="264" y="512"/>
                  </a:lnTo>
                  <a:lnTo>
                    <a:pt x="248" y="512"/>
                  </a:lnTo>
                  <a:lnTo>
                    <a:pt x="224" y="464"/>
                  </a:lnTo>
                  <a:lnTo>
                    <a:pt x="208" y="456"/>
                  </a:lnTo>
                  <a:lnTo>
                    <a:pt x="192" y="424"/>
                  </a:lnTo>
                  <a:lnTo>
                    <a:pt x="160" y="384"/>
                  </a:lnTo>
                  <a:lnTo>
                    <a:pt x="144" y="384"/>
                  </a:lnTo>
                  <a:lnTo>
                    <a:pt x="120" y="408"/>
                  </a:lnTo>
                  <a:lnTo>
                    <a:pt x="96" y="376"/>
                  </a:lnTo>
                  <a:lnTo>
                    <a:pt x="64" y="328"/>
                  </a:lnTo>
                  <a:lnTo>
                    <a:pt x="40" y="304"/>
                  </a:lnTo>
                  <a:lnTo>
                    <a:pt x="32" y="272"/>
                  </a:lnTo>
                  <a:lnTo>
                    <a:pt x="8" y="280"/>
                  </a:lnTo>
                  <a:lnTo>
                    <a:pt x="0" y="256"/>
                  </a:lnTo>
                  <a:lnTo>
                    <a:pt x="8" y="248"/>
                  </a:lnTo>
                  <a:lnTo>
                    <a:pt x="16" y="176"/>
                  </a:lnTo>
                  <a:lnTo>
                    <a:pt x="32" y="168"/>
                  </a:lnTo>
                  <a:lnTo>
                    <a:pt x="48" y="192"/>
                  </a:lnTo>
                  <a:lnTo>
                    <a:pt x="64" y="184"/>
                  </a:lnTo>
                  <a:lnTo>
                    <a:pt x="80" y="184"/>
                  </a:lnTo>
                  <a:lnTo>
                    <a:pt x="72" y="144"/>
                  </a:lnTo>
                  <a:lnTo>
                    <a:pt x="80" y="128"/>
                  </a:lnTo>
                  <a:lnTo>
                    <a:pt x="56" y="120"/>
                  </a:lnTo>
                  <a:lnTo>
                    <a:pt x="56" y="96"/>
                  </a:lnTo>
                  <a:lnTo>
                    <a:pt x="64" y="56"/>
                  </a:lnTo>
                  <a:lnTo>
                    <a:pt x="80" y="48"/>
                  </a:lnTo>
                  <a:lnTo>
                    <a:pt x="120" y="56"/>
                  </a:lnTo>
                  <a:lnTo>
                    <a:pt x="152" y="40"/>
                  </a:lnTo>
                  <a:lnTo>
                    <a:pt x="176" y="0"/>
                  </a:lnTo>
                  <a:lnTo>
                    <a:pt x="208" y="8"/>
                  </a:lnTo>
                  <a:lnTo>
                    <a:pt x="272" y="32"/>
                  </a:lnTo>
                  <a:lnTo>
                    <a:pt x="288" y="16"/>
                  </a:lnTo>
                  <a:lnTo>
                    <a:pt x="336" y="24"/>
                  </a:lnTo>
                  <a:lnTo>
                    <a:pt x="344" y="56"/>
                  </a:lnTo>
                  <a:lnTo>
                    <a:pt x="408" y="72"/>
                  </a:lnTo>
                  <a:lnTo>
                    <a:pt x="432" y="56"/>
                  </a:lnTo>
                  <a:lnTo>
                    <a:pt x="504" y="56"/>
                  </a:lnTo>
                  <a:lnTo>
                    <a:pt x="528" y="40"/>
                  </a:lnTo>
                  <a:lnTo>
                    <a:pt x="640" y="32"/>
                  </a:lnTo>
                  <a:lnTo>
                    <a:pt x="664" y="56"/>
                  </a:lnTo>
                  <a:lnTo>
                    <a:pt x="696" y="64"/>
                  </a:lnTo>
                  <a:lnTo>
                    <a:pt x="712" y="72"/>
                  </a:lnTo>
                  <a:lnTo>
                    <a:pt x="720" y="88"/>
                  </a:lnTo>
                  <a:lnTo>
                    <a:pt x="704" y="96"/>
                  </a:lnTo>
                  <a:lnTo>
                    <a:pt x="728" y="104"/>
                  </a:lnTo>
                  <a:lnTo>
                    <a:pt x="728" y="136"/>
                  </a:lnTo>
                  <a:lnTo>
                    <a:pt x="704" y="168"/>
                  </a:lnTo>
                  <a:lnTo>
                    <a:pt x="712" y="184"/>
                  </a:lnTo>
                  <a:lnTo>
                    <a:pt x="704" y="232"/>
                  </a:lnTo>
                  <a:lnTo>
                    <a:pt x="696" y="248"/>
                  </a:lnTo>
                  <a:lnTo>
                    <a:pt x="712" y="296"/>
                  </a:lnTo>
                  <a:lnTo>
                    <a:pt x="736" y="320"/>
                  </a:lnTo>
                  <a:lnTo>
                    <a:pt x="784" y="320"/>
                  </a:lnTo>
                  <a:lnTo>
                    <a:pt x="832" y="368"/>
                  </a:lnTo>
                  <a:lnTo>
                    <a:pt x="864" y="376"/>
                  </a:lnTo>
                  <a:lnTo>
                    <a:pt x="936" y="416"/>
                  </a:lnTo>
                  <a:lnTo>
                    <a:pt x="968" y="400"/>
                  </a:lnTo>
                  <a:lnTo>
                    <a:pt x="992" y="424"/>
                  </a:lnTo>
                  <a:lnTo>
                    <a:pt x="1016" y="448"/>
                  </a:lnTo>
                  <a:lnTo>
                    <a:pt x="1008" y="480"/>
                  </a:lnTo>
                  <a:lnTo>
                    <a:pt x="1040" y="480"/>
                  </a:lnTo>
                  <a:lnTo>
                    <a:pt x="1040" y="496"/>
                  </a:lnTo>
                  <a:lnTo>
                    <a:pt x="1064" y="496"/>
                  </a:lnTo>
                  <a:lnTo>
                    <a:pt x="1056" y="472"/>
                  </a:lnTo>
                  <a:lnTo>
                    <a:pt x="1072" y="472"/>
                  </a:lnTo>
                  <a:lnTo>
                    <a:pt x="1080" y="480"/>
                  </a:lnTo>
                  <a:lnTo>
                    <a:pt x="1096" y="480"/>
                  </a:lnTo>
                  <a:lnTo>
                    <a:pt x="1096" y="464"/>
                  </a:lnTo>
                  <a:lnTo>
                    <a:pt x="1120" y="464"/>
                  </a:lnTo>
                  <a:lnTo>
                    <a:pt x="1136" y="440"/>
                  </a:lnTo>
                  <a:lnTo>
                    <a:pt x="1152" y="432"/>
                  </a:lnTo>
                  <a:lnTo>
                    <a:pt x="1176" y="456"/>
                  </a:lnTo>
                  <a:lnTo>
                    <a:pt x="1176" y="480"/>
                  </a:lnTo>
                  <a:lnTo>
                    <a:pt x="1208" y="536"/>
                  </a:lnTo>
                  <a:lnTo>
                    <a:pt x="1192" y="544"/>
                  </a:lnTo>
                  <a:lnTo>
                    <a:pt x="1208" y="576"/>
                  </a:lnTo>
                  <a:lnTo>
                    <a:pt x="1208" y="608"/>
                  </a:lnTo>
                  <a:lnTo>
                    <a:pt x="1200" y="71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4" name="Freeform 36"/>
            <p:cNvSpPr>
              <a:spLocks/>
            </p:cNvSpPr>
            <p:nvPr/>
          </p:nvSpPr>
          <p:spPr bwMode="invGray">
            <a:xfrm>
              <a:off x="6972300" y="283151"/>
              <a:ext cx="2205461" cy="1767471"/>
            </a:xfrm>
            <a:custGeom>
              <a:avLst/>
              <a:gdLst>
                <a:gd name="T0" fmla="*/ 2147483646 w 1273"/>
                <a:gd name="T1" fmla="*/ 2147483646 h 1033"/>
                <a:gd name="T2" fmla="*/ 2147483646 w 1273"/>
                <a:gd name="T3" fmla="*/ 2147483646 h 1033"/>
                <a:gd name="T4" fmla="*/ 2147483646 w 1273"/>
                <a:gd name="T5" fmla="*/ 2147483646 h 1033"/>
                <a:gd name="T6" fmla="*/ 2147483646 w 1273"/>
                <a:gd name="T7" fmla="*/ 2147483646 h 1033"/>
                <a:gd name="T8" fmla="*/ 2147483646 w 1273"/>
                <a:gd name="T9" fmla="*/ 2147483646 h 1033"/>
                <a:gd name="T10" fmla="*/ 2147483646 w 1273"/>
                <a:gd name="T11" fmla="*/ 2147483646 h 1033"/>
                <a:gd name="T12" fmla="*/ 2147483646 w 1273"/>
                <a:gd name="T13" fmla="*/ 2147483646 h 1033"/>
                <a:gd name="T14" fmla="*/ 2147483646 w 1273"/>
                <a:gd name="T15" fmla="*/ 2147483646 h 1033"/>
                <a:gd name="T16" fmla="*/ 2147483646 w 1273"/>
                <a:gd name="T17" fmla="*/ 2147483646 h 1033"/>
                <a:gd name="T18" fmla="*/ 2147483646 w 1273"/>
                <a:gd name="T19" fmla="*/ 2147483646 h 1033"/>
                <a:gd name="T20" fmla="*/ 2147483646 w 1273"/>
                <a:gd name="T21" fmla="*/ 2147483646 h 1033"/>
                <a:gd name="T22" fmla="*/ 2147483646 w 1273"/>
                <a:gd name="T23" fmla="*/ 2147483646 h 1033"/>
                <a:gd name="T24" fmla="*/ 2147483646 w 1273"/>
                <a:gd name="T25" fmla="*/ 2147483646 h 1033"/>
                <a:gd name="T26" fmla="*/ 2147483646 w 1273"/>
                <a:gd name="T27" fmla="*/ 2147483646 h 1033"/>
                <a:gd name="T28" fmla="*/ 2147483646 w 1273"/>
                <a:gd name="T29" fmla="*/ 2147483646 h 1033"/>
                <a:gd name="T30" fmla="*/ 2147483646 w 1273"/>
                <a:gd name="T31" fmla="*/ 2147483646 h 1033"/>
                <a:gd name="T32" fmla="*/ 2147483646 w 1273"/>
                <a:gd name="T33" fmla="*/ 2147483646 h 1033"/>
                <a:gd name="T34" fmla="*/ 2147483646 w 1273"/>
                <a:gd name="T35" fmla="*/ 2147483646 h 1033"/>
                <a:gd name="T36" fmla="*/ 2147483646 w 1273"/>
                <a:gd name="T37" fmla="*/ 2147483646 h 1033"/>
                <a:gd name="T38" fmla="*/ 2147483646 w 1273"/>
                <a:gd name="T39" fmla="*/ 2147483646 h 1033"/>
                <a:gd name="T40" fmla="*/ 2147483646 w 1273"/>
                <a:gd name="T41" fmla="*/ 2147483646 h 1033"/>
                <a:gd name="T42" fmla="*/ 2147483646 w 1273"/>
                <a:gd name="T43" fmla="*/ 2147483646 h 1033"/>
                <a:gd name="T44" fmla="*/ 2147483646 w 1273"/>
                <a:gd name="T45" fmla="*/ 2147483646 h 1033"/>
                <a:gd name="T46" fmla="*/ 2147483646 w 1273"/>
                <a:gd name="T47" fmla="*/ 2147483646 h 1033"/>
                <a:gd name="T48" fmla="*/ 2147483646 w 1273"/>
                <a:gd name="T49" fmla="*/ 2147483646 h 1033"/>
                <a:gd name="T50" fmla="*/ 0 w 1273"/>
                <a:gd name="T51" fmla="*/ 2147483646 h 1033"/>
                <a:gd name="T52" fmla="*/ 2147483646 w 1273"/>
                <a:gd name="T53" fmla="*/ 2147483646 h 1033"/>
                <a:gd name="T54" fmla="*/ 2147483646 w 1273"/>
                <a:gd name="T55" fmla="*/ 2147483646 h 1033"/>
                <a:gd name="T56" fmla="*/ 2147483646 w 1273"/>
                <a:gd name="T57" fmla="*/ 2147483646 h 1033"/>
                <a:gd name="T58" fmla="*/ 0 w 1273"/>
                <a:gd name="T59" fmla="*/ 2147483646 h 1033"/>
                <a:gd name="T60" fmla="*/ 2147483646 w 1273"/>
                <a:gd name="T61" fmla="*/ 2147483646 h 1033"/>
                <a:gd name="T62" fmla="*/ 2147483646 w 1273"/>
                <a:gd name="T63" fmla="*/ 2147483646 h 1033"/>
                <a:gd name="T64" fmla="*/ 2147483646 w 1273"/>
                <a:gd name="T65" fmla="*/ 2147483646 h 1033"/>
                <a:gd name="T66" fmla="*/ 2147483646 w 1273"/>
                <a:gd name="T67" fmla="*/ 2147483646 h 1033"/>
                <a:gd name="T68" fmla="*/ 2147483646 w 1273"/>
                <a:gd name="T69" fmla="*/ 2147483646 h 1033"/>
                <a:gd name="T70" fmla="*/ 2147483646 w 1273"/>
                <a:gd name="T71" fmla="*/ 2147483646 h 1033"/>
                <a:gd name="T72" fmla="*/ 2147483646 w 1273"/>
                <a:gd name="T73" fmla="*/ 2147483646 h 1033"/>
                <a:gd name="T74" fmla="*/ 2147483646 w 1273"/>
                <a:gd name="T75" fmla="*/ 2147483646 h 1033"/>
                <a:gd name="T76" fmla="*/ 2147483646 w 1273"/>
                <a:gd name="T77" fmla="*/ 2147483646 h 1033"/>
                <a:gd name="T78" fmla="*/ 2147483646 w 1273"/>
                <a:gd name="T79" fmla="*/ 2147483646 h 1033"/>
                <a:gd name="T80" fmla="*/ 2147483646 w 1273"/>
                <a:gd name="T81" fmla="*/ 2147483646 h 1033"/>
                <a:gd name="T82" fmla="*/ 2147483646 w 1273"/>
                <a:gd name="T83" fmla="*/ 2147483646 h 1033"/>
                <a:gd name="T84" fmla="*/ 2147483646 w 1273"/>
                <a:gd name="T85" fmla="*/ 2147483646 h 1033"/>
                <a:gd name="T86" fmla="*/ 2147483646 w 1273"/>
                <a:gd name="T87" fmla="*/ 2147483646 h 1033"/>
                <a:gd name="T88" fmla="*/ 2147483646 w 1273"/>
                <a:gd name="T89" fmla="*/ 0 h 1033"/>
                <a:gd name="T90" fmla="*/ 2147483646 w 1273"/>
                <a:gd name="T91" fmla="*/ 2147483646 h 1033"/>
                <a:gd name="T92" fmla="*/ 2147483646 w 1273"/>
                <a:gd name="T93" fmla="*/ 2147483646 h 1033"/>
                <a:gd name="T94" fmla="*/ 2147483646 w 1273"/>
                <a:gd name="T95" fmla="*/ 2147483646 h 1033"/>
                <a:gd name="T96" fmla="*/ 2147483646 w 1273"/>
                <a:gd name="T97" fmla="*/ 2147483646 h 1033"/>
                <a:gd name="T98" fmla="*/ 2147483646 w 1273"/>
                <a:gd name="T99" fmla="*/ 2147483646 h 1033"/>
                <a:gd name="T100" fmla="*/ 2147483646 w 1273"/>
                <a:gd name="T101" fmla="*/ 2147483646 h 1033"/>
                <a:gd name="T102" fmla="*/ 2147483646 w 1273"/>
                <a:gd name="T103" fmla="*/ 2147483646 h 1033"/>
                <a:gd name="T104" fmla="*/ 2147483646 w 1273"/>
                <a:gd name="T105" fmla="*/ 2147483646 h 1033"/>
                <a:gd name="T106" fmla="*/ 2147483646 w 1273"/>
                <a:gd name="T107" fmla="*/ 2147483646 h 1033"/>
                <a:gd name="T108" fmla="*/ 2147483646 w 1273"/>
                <a:gd name="T109" fmla="*/ 2147483646 h 103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273" h="1033">
                  <a:moveTo>
                    <a:pt x="1272" y="568"/>
                  </a:moveTo>
                  <a:lnTo>
                    <a:pt x="1256" y="576"/>
                  </a:lnTo>
                  <a:lnTo>
                    <a:pt x="1256" y="600"/>
                  </a:lnTo>
                  <a:lnTo>
                    <a:pt x="1240" y="632"/>
                  </a:lnTo>
                  <a:lnTo>
                    <a:pt x="1208" y="632"/>
                  </a:lnTo>
                  <a:lnTo>
                    <a:pt x="1176" y="632"/>
                  </a:lnTo>
                  <a:lnTo>
                    <a:pt x="1176" y="648"/>
                  </a:lnTo>
                  <a:lnTo>
                    <a:pt x="1152" y="664"/>
                  </a:lnTo>
                  <a:lnTo>
                    <a:pt x="1112" y="680"/>
                  </a:lnTo>
                  <a:lnTo>
                    <a:pt x="1080" y="720"/>
                  </a:lnTo>
                  <a:lnTo>
                    <a:pt x="1064" y="712"/>
                  </a:lnTo>
                  <a:lnTo>
                    <a:pt x="1048" y="728"/>
                  </a:lnTo>
                  <a:lnTo>
                    <a:pt x="1040" y="816"/>
                  </a:lnTo>
                  <a:lnTo>
                    <a:pt x="936" y="824"/>
                  </a:lnTo>
                  <a:lnTo>
                    <a:pt x="888" y="840"/>
                  </a:lnTo>
                  <a:lnTo>
                    <a:pt x="880" y="880"/>
                  </a:lnTo>
                  <a:lnTo>
                    <a:pt x="920" y="928"/>
                  </a:lnTo>
                  <a:lnTo>
                    <a:pt x="920" y="944"/>
                  </a:lnTo>
                  <a:lnTo>
                    <a:pt x="888" y="968"/>
                  </a:lnTo>
                  <a:lnTo>
                    <a:pt x="888" y="992"/>
                  </a:lnTo>
                  <a:lnTo>
                    <a:pt x="896" y="1000"/>
                  </a:lnTo>
                  <a:lnTo>
                    <a:pt x="896" y="1032"/>
                  </a:lnTo>
                  <a:lnTo>
                    <a:pt x="840" y="1008"/>
                  </a:lnTo>
                  <a:lnTo>
                    <a:pt x="840" y="1016"/>
                  </a:lnTo>
                  <a:lnTo>
                    <a:pt x="816" y="1016"/>
                  </a:lnTo>
                  <a:lnTo>
                    <a:pt x="808" y="1000"/>
                  </a:lnTo>
                  <a:lnTo>
                    <a:pt x="760" y="976"/>
                  </a:lnTo>
                  <a:lnTo>
                    <a:pt x="736" y="960"/>
                  </a:lnTo>
                  <a:lnTo>
                    <a:pt x="624" y="968"/>
                  </a:lnTo>
                  <a:lnTo>
                    <a:pt x="600" y="984"/>
                  </a:lnTo>
                  <a:lnTo>
                    <a:pt x="528" y="984"/>
                  </a:lnTo>
                  <a:lnTo>
                    <a:pt x="512" y="992"/>
                  </a:lnTo>
                  <a:lnTo>
                    <a:pt x="440" y="984"/>
                  </a:lnTo>
                  <a:lnTo>
                    <a:pt x="432" y="952"/>
                  </a:lnTo>
                  <a:lnTo>
                    <a:pt x="384" y="944"/>
                  </a:lnTo>
                  <a:lnTo>
                    <a:pt x="368" y="960"/>
                  </a:lnTo>
                  <a:lnTo>
                    <a:pt x="296" y="928"/>
                  </a:lnTo>
                  <a:lnTo>
                    <a:pt x="272" y="928"/>
                  </a:lnTo>
                  <a:lnTo>
                    <a:pt x="248" y="968"/>
                  </a:lnTo>
                  <a:lnTo>
                    <a:pt x="216" y="984"/>
                  </a:lnTo>
                  <a:lnTo>
                    <a:pt x="176" y="976"/>
                  </a:lnTo>
                  <a:lnTo>
                    <a:pt x="152" y="944"/>
                  </a:lnTo>
                  <a:lnTo>
                    <a:pt x="152" y="872"/>
                  </a:lnTo>
                  <a:lnTo>
                    <a:pt x="104" y="864"/>
                  </a:lnTo>
                  <a:lnTo>
                    <a:pt x="72" y="816"/>
                  </a:lnTo>
                  <a:lnTo>
                    <a:pt x="56" y="800"/>
                  </a:lnTo>
                  <a:lnTo>
                    <a:pt x="48" y="784"/>
                  </a:lnTo>
                  <a:lnTo>
                    <a:pt x="64" y="776"/>
                  </a:lnTo>
                  <a:lnTo>
                    <a:pt x="64" y="752"/>
                  </a:lnTo>
                  <a:lnTo>
                    <a:pt x="40" y="712"/>
                  </a:lnTo>
                  <a:lnTo>
                    <a:pt x="16" y="704"/>
                  </a:lnTo>
                  <a:lnTo>
                    <a:pt x="0" y="688"/>
                  </a:lnTo>
                  <a:lnTo>
                    <a:pt x="16" y="680"/>
                  </a:lnTo>
                  <a:lnTo>
                    <a:pt x="32" y="688"/>
                  </a:lnTo>
                  <a:lnTo>
                    <a:pt x="40" y="672"/>
                  </a:lnTo>
                  <a:lnTo>
                    <a:pt x="32" y="616"/>
                  </a:lnTo>
                  <a:lnTo>
                    <a:pt x="48" y="592"/>
                  </a:lnTo>
                  <a:lnTo>
                    <a:pt x="24" y="568"/>
                  </a:lnTo>
                  <a:lnTo>
                    <a:pt x="0" y="568"/>
                  </a:lnTo>
                  <a:lnTo>
                    <a:pt x="0" y="520"/>
                  </a:lnTo>
                  <a:lnTo>
                    <a:pt x="48" y="464"/>
                  </a:lnTo>
                  <a:lnTo>
                    <a:pt x="88" y="464"/>
                  </a:lnTo>
                  <a:lnTo>
                    <a:pt x="112" y="448"/>
                  </a:lnTo>
                  <a:lnTo>
                    <a:pt x="136" y="456"/>
                  </a:lnTo>
                  <a:lnTo>
                    <a:pt x="144" y="448"/>
                  </a:lnTo>
                  <a:lnTo>
                    <a:pt x="152" y="480"/>
                  </a:lnTo>
                  <a:lnTo>
                    <a:pt x="168" y="472"/>
                  </a:lnTo>
                  <a:lnTo>
                    <a:pt x="200" y="480"/>
                  </a:lnTo>
                  <a:lnTo>
                    <a:pt x="208" y="456"/>
                  </a:lnTo>
                  <a:lnTo>
                    <a:pt x="304" y="456"/>
                  </a:lnTo>
                  <a:lnTo>
                    <a:pt x="320" y="432"/>
                  </a:lnTo>
                  <a:lnTo>
                    <a:pt x="416" y="424"/>
                  </a:lnTo>
                  <a:lnTo>
                    <a:pt x="424" y="408"/>
                  </a:lnTo>
                  <a:lnTo>
                    <a:pt x="424" y="376"/>
                  </a:lnTo>
                  <a:lnTo>
                    <a:pt x="464" y="352"/>
                  </a:lnTo>
                  <a:lnTo>
                    <a:pt x="472" y="232"/>
                  </a:lnTo>
                  <a:lnTo>
                    <a:pt x="456" y="224"/>
                  </a:lnTo>
                  <a:lnTo>
                    <a:pt x="456" y="200"/>
                  </a:lnTo>
                  <a:lnTo>
                    <a:pt x="576" y="208"/>
                  </a:lnTo>
                  <a:lnTo>
                    <a:pt x="592" y="224"/>
                  </a:lnTo>
                  <a:lnTo>
                    <a:pt x="608" y="176"/>
                  </a:lnTo>
                  <a:lnTo>
                    <a:pt x="664" y="96"/>
                  </a:lnTo>
                  <a:lnTo>
                    <a:pt x="744" y="136"/>
                  </a:lnTo>
                  <a:lnTo>
                    <a:pt x="784" y="128"/>
                  </a:lnTo>
                  <a:lnTo>
                    <a:pt x="792" y="104"/>
                  </a:lnTo>
                  <a:lnTo>
                    <a:pt x="784" y="80"/>
                  </a:lnTo>
                  <a:lnTo>
                    <a:pt x="816" y="48"/>
                  </a:lnTo>
                  <a:lnTo>
                    <a:pt x="840" y="40"/>
                  </a:lnTo>
                  <a:lnTo>
                    <a:pt x="872" y="24"/>
                  </a:lnTo>
                  <a:lnTo>
                    <a:pt x="880" y="0"/>
                  </a:lnTo>
                  <a:lnTo>
                    <a:pt x="928" y="8"/>
                  </a:lnTo>
                  <a:lnTo>
                    <a:pt x="928" y="16"/>
                  </a:lnTo>
                  <a:lnTo>
                    <a:pt x="912" y="32"/>
                  </a:lnTo>
                  <a:lnTo>
                    <a:pt x="928" y="48"/>
                  </a:lnTo>
                  <a:lnTo>
                    <a:pt x="936" y="72"/>
                  </a:lnTo>
                  <a:lnTo>
                    <a:pt x="960" y="112"/>
                  </a:lnTo>
                  <a:lnTo>
                    <a:pt x="984" y="120"/>
                  </a:lnTo>
                  <a:lnTo>
                    <a:pt x="1024" y="144"/>
                  </a:lnTo>
                  <a:lnTo>
                    <a:pt x="1024" y="200"/>
                  </a:lnTo>
                  <a:lnTo>
                    <a:pt x="1040" y="248"/>
                  </a:lnTo>
                  <a:lnTo>
                    <a:pt x="1008" y="304"/>
                  </a:lnTo>
                  <a:lnTo>
                    <a:pt x="1016" y="336"/>
                  </a:lnTo>
                  <a:lnTo>
                    <a:pt x="1048" y="360"/>
                  </a:lnTo>
                  <a:lnTo>
                    <a:pt x="1112" y="368"/>
                  </a:lnTo>
                  <a:lnTo>
                    <a:pt x="1160" y="392"/>
                  </a:lnTo>
                  <a:lnTo>
                    <a:pt x="1208" y="440"/>
                  </a:lnTo>
                  <a:lnTo>
                    <a:pt x="1232" y="440"/>
                  </a:lnTo>
                  <a:lnTo>
                    <a:pt x="1232" y="480"/>
                  </a:lnTo>
                  <a:lnTo>
                    <a:pt x="1248" y="520"/>
                  </a:lnTo>
                  <a:lnTo>
                    <a:pt x="1272" y="5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5" name="Freeform 15"/>
            <p:cNvSpPr>
              <a:spLocks/>
            </p:cNvSpPr>
            <p:nvPr/>
          </p:nvSpPr>
          <p:spPr bwMode="gray">
            <a:xfrm>
              <a:off x="11071933" y="2333252"/>
              <a:ext cx="623516" cy="548609"/>
            </a:xfrm>
            <a:custGeom>
              <a:avLst/>
              <a:gdLst>
                <a:gd name="T0" fmla="*/ 2147483646 w 361"/>
                <a:gd name="T1" fmla="*/ 0 h 321"/>
                <a:gd name="T2" fmla="*/ 2147483646 w 361"/>
                <a:gd name="T3" fmla="*/ 0 h 321"/>
                <a:gd name="T4" fmla="*/ 2147483646 w 361"/>
                <a:gd name="T5" fmla="*/ 2147483646 h 321"/>
                <a:gd name="T6" fmla="*/ 2147483646 w 361"/>
                <a:gd name="T7" fmla="*/ 2147483646 h 321"/>
                <a:gd name="T8" fmla="*/ 2147483646 w 361"/>
                <a:gd name="T9" fmla="*/ 2147483646 h 321"/>
                <a:gd name="T10" fmla="*/ 2147483646 w 361"/>
                <a:gd name="T11" fmla="*/ 2147483646 h 321"/>
                <a:gd name="T12" fmla="*/ 2147483646 w 361"/>
                <a:gd name="T13" fmla="*/ 2147483646 h 321"/>
                <a:gd name="T14" fmla="*/ 2147483646 w 361"/>
                <a:gd name="T15" fmla="*/ 2147483646 h 321"/>
                <a:gd name="T16" fmla="*/ 2147483646 w 361"/>
                <a:gd name="T17" fmla="*/ 2147483646 h 321"/>
                <a:gd name="T18" fmla="*/ 2147483646 w 361"/>
                <a:gd name="T19" fmla="*/ 2147483646 h 321"/>
                <a:gd name="T20" fmla="*/ 2147483646 w 361"/>
                <a:gd name="T21" fmla="*/ 2147483646 h 321"/>
                <a:gd name="T22" fmla="*/ 0 w 361"/>
                <a:gd name="T23" fmla="*/ 2147483646 h 321"/>
                <a:gd name="T24" fmla="*/ 2147483646 w 361"/>
                <a:gd name="T25" fmla="*/ 2147483646 h 321"/>
                <a:gd name="T26" fmla="*/ 2147483646 w 361"/>
                <a:gd name="T27" fmla="*/ 2147483646 h 321"/>
                <a:gd name="T28" fmla="*/ 2147483646 w 361"/>
                <a:gd name="T29" fmla="*/ 2147483646 h 321"/>
                <a:gd name="T30" fmla="*/ 2147483646 w 361"/>
                <a:gd name="T31" fmla="*/ 2147483646 h 321"/>
                <a:gd name="T32" fmla="*/ 2147483646 w 361"/>
                <a:gd name="T33" fmla="*/ 2147483646 h 321"/>
                <a:gd name="T34" fmla="*/ 2147483646 w 361"/>
                <a:gd name="T35" fmla="*/ 2147483646 h 321"/>
                <a:gd name="T36" fmla="*/ 2147483646 w 361"/>
                <a:gd name="T37" fmla="*/ 2147483646 h 321"/>
                <a:gd name="T38" fmla="*/ 2147483646 w 361"/>
                <a:gd name="T39" fmla="*/ 2147483646 h 321"/>
                <a:gd name="T40" fmla="*/ 2147483646 w 361"/>
                <a:gd name="T41" fmla="*/ 2147483646 h 321"/>
                <a:gd name="T42" fmla="*/ 2147483646 w 361"/>
                <a:gd name="T43" fmla="*/ 2147483646 h 321"/>
                <a:gd name="T44" fmla="*/ 2147483646 w 361"/>
                <a:gd name="T45" fmla="*/ 2147483646 h 321"/>
                <a:gd name="T46" fmla="*/ 2147483646 w 361"/>
                <a:gd name="T47" fmla="*/ 2147483646 h 321"/>
                <a:gd name="T48" fmla="*/ 2147483646 w 361"/>
                <a:gd name="T49" fmla="*/ 2147483646 h 321"/>
                <a:gd name="T50" fmla="*/ 2147483646 w 361"/>
                <a:gd name="T51" fmla="*/ 2147483646 h 321"/>
                <a:gd name="T52" fmla="*/ 2147483646 w 361"/>
                <a:gd name="T53" fmla="*/ 2147483646 h 321"/>
                <a:gd name="T54" fmla="*/ 2147483646 w 361"/>
                <a:gd name="T55" fmla="*/ 2147483646 h 321"/>
                <a:gd name="T56" fmla="*/ 2147483646 w 361"/>
                <a:gd name="T57" fmla="*/ 2147483646 h 321"/>
                <a:gd name="T58" fmla="*/ 2147483646 w 361"/>
                <a:gd name="T59" fmla="*/ 2147483646 h 321"/>
                <a:gd name="T60" fmla="*/ 2147483646 w 361"/>
                <a:gd name="T61" fmla="*/ 2147483646 h 321"/>
                <a:gd name="T62" fmla="*/ 2147483646 w 361"/>
                <a:gd name="T63" fmla="*/ 2147483646 h 321"/>
                <a:gd name="T64" fmla="*/ 2147483646 w 361"/>
                <a:gd name="T65" fmla="*/ 2147483646 h 321"/>
                <a:gd name="T66" fmla="*/ 2147483646 w 361"/>
                <a:gd name="T67" fmla="*/ 2147483646 h 321"/>
                <a:gd name="T68" fmla="*/ 2147483646 w 361"/>
                <a:gd name="T69" fmla="*/ 2147483646 h 321"/>
                <a:gd name="T70" fmla="*/ 2147483646 w 361"/>
                <a:gd name="T71" fmla="*/ 2147483646 h 321"/>
                <a:gd name="T72" fmla="*/ 2147483646 w 361"/>
                <a:gd name="T73" fmla="*/ 2147483646 h 321"/>
                <a:gd name="T74" fmla="*/ 2147483646 w 361"/>
                <a:gd name="T75" fmla="*/ 2147483646 h 321"/>
                <a:gd name="T76" fmla="*/ 2147483646 w 361"/>
                <a:gd name="T77" fmla="*/ 2147483646 h 321"/>
                <a:gd name="T78" fmla="*/ 2147483646 w 361"/>
                <a:gd name="T79" fmla="*/ 2147483646 h 321"/>
                <a:gd name="T80" fmla="*/ 2147483646 w 361"/>
                <a:gd name="T81" fmla="*/ 2147483646 h 321"/>
                <a:gd name="T82" fmla="*/ 2147483646 w 361"/>
                <a:gd name="T83" fmla="*/ 2147483646 h 321"/>
                <a:gd name="T84" fmla="*/ 2147483646 w 361"/>
                <a:gd name="T85" fmla="*/ 2147483646 h 321"/>
                <a:gd name="T86" fmla="*/ 2147483646 w 361"/>
                <a:gd name="T87" fmla="*/ 2147483646 h 321"/>
                <a:gd name="T88" fmla="*/ 2147483646 w 361"/>
                <a:gd name="T89" fmla="*/ 2147483646 h 321"/>
                <a:gd name="T90" fmla="*/ 2147483646 w 361"/>
                <a:gd name="T91" fmla="*/ 2147483646 h 321"/>
                <a:gd name="T92" fmla="*/ 2147483646 w 361"/>
                <a:gd name="T93" fmla="*/ 2147483646 h 321"/>
                <a:gd name="T94" fmla="*/ 2147483646 w 361"/>
                <a:gd name="T95" fmla="*/ 2147483646 h 321"/>
                <a:gd name="T96" fmla="*/ 2147483646 w 361"/>
                <a:gd name="T97" fmla="*/ 2147483646 h 321"/>
                <a:gd name="T98" fmla="*/ 2147483646 w 361"/>
                <a:gd name="T99" fmla="*/ 0 h 3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61" h="321">
                  <a:moveTo>
                    <a:pt x="168" y="0"/>
                  </a:moveTo>
                  <a:lnTo>
                    <a:pt x="152" y="0"/>
                  </a:lnTo>
                  <a:lnTo>
                    <a:pt x="120" y="48"/>
                  </a:lnTo>
                  <a:lnTo>
                    <a:pt x="96" y="56"/>
                  </a:lnTo>
                  <a:lnTo>
                    <a:pt x="96" y="40"/>
                  </a:lnTo>
                  <a:lnTo>
                    <a:pt x="80" y="40"/>
                  </a:lnTo>
                  <a:lnTo>
                    <a:pt x="64" y="56"/>
                  </a:lnTo>
                  <a:lnTo>
                    <a:pt x="32" y="40"/>
                  </a:lnTo>
                  <a:lnTo>
                    <a:pt x="24" y="32"/>
                  </a:lnTo>
                  <a:lnTo>
                    <a:pt x="8" y="24"/>
                  </a:lnTo>
                  <a:lnTo>
                    <a:pt x="8" y="40"/>
                  </a:lnTo>
                  <a:lnTo>
                    <a:pt x="0" y="48"/>
                  </a:lnTo>
                  <a:lnTo>
                    <a:pt x="32" y="56"/>
                  </a:lnTo>
                  <a:lnTo>
                    <a:pt x="40" y="80"/>
                  </a:lnTo>
                  <a:lnTo>
                    <a:pt x="56" y="80"/>
                  </a:lnTo>
                  <a:lnTo>
                    <a:pt x="80" y="112"/>
                  </a:lnTo>
                  <a:lnTo>
                    <a:pt x="104" y="104"/>
                  </a:lnTo>
                  <a:lnTo>
                    <a:pt x="104" y="144"/>
                  </a:lnTo>
                  <a:lnTo>
                    <a:pt x="136" y="184"/>
                  </a:lnTo>
                  <a:lnTo>
                    <a:pt x="152" y="184"/>
                  </a:lnTo>
                  <a:lnTo>
                    <a:pt x="160" y="168"/>
                  </a:lnTo>
                  <a:lnTo>
                    <a:pt x="184" y="192"/>
                  </a:lnTo>
                  <a:lnTo>
                    <a:pt x="168" y="208"/>
                  </a:lnTo>
                  <a:lnTo>
                    <a:pt x="160" y="200"/>
                  </a:lnTo>
                  <a:lnTo>
                    <a:pt x="144" y="192"/>
                  </a:lnTo>
                  <a:lnTo>
                    <a:pt x="144" y="224"/>
                  </a:lnTo>
                  <a:lnTo>
                    <a:pt x="136" y="240"/>
                  </a:lnTo>
                  <a:lnTo>
                    <a:pt x="160" y="272"/>
                  </a:lnTo>
                  <a:lnTo>
                    <a:pt x="160" y="296"/>
                  </a:lnTo>
                  <a:lnTo>
                    <a:pt x="200" y="296"/>
                  </a:lnTo>
                  <a:lnTo>
                    <a:pt x="216" y="312"/>
                  </a:lnTo>
                  <a:lnTo>
                    <a:pt x="240" y="304"/>
                  </a:lnTo>
                  <a:lnTo>
                    <a:pt x="272" y="320"/>
                  </a:lnTo>
                  <a:lnTo>
                    <a:pt x="296" y="296"/>
                  </a:lnTo>
                  <a:lnTo>
                    <a:pt x="320" y="256"/>
                  </a:lnTo>
                  <a:lnTo>
                    <a:pt x="288" y="240"/>
                  </a:lnTo>
                  <a:lnTo>
                    <a:pt x="320" y="232"/>
                  </a:lnTo>
                  <a:lnTo>
                    <a:pt x="328" y="240"/>
                  </a:lnTo>
                  <a:lnTo>
                    <a:pt x="360" y="232"/>
                  </a:lnTo>
                  <a:lnTo>
                    <a:pt x="360" y="224"/>
                  </a:lnTo>
                  <a:lnTo>
                    <a:pt x="320" y="200"/>
                  </a:lnTo>
                  <a:lnTo>
                    <a:pt x="320" y="184"/>
                  </a:lnTo>
                  <a:lnTo>
                    <a:pt x="304" y="176"/>
                  </a:lnTo>
                  <a:lnTo>
                    <a:pt x="288" y="168"/>
                  </a:lnTo>
                  <a:lnTo>
                    <a:pt x="272" y="128"/>
                  </a:lnTo>
                  <a:lnTo>
                    <a:pt x="232" y="64"/>
                  </a:lnTo>
                  <a:lnTo>
                    <a:pt x="232" y="40"/>
                  </a:lnTo>
                  <a:lnTo>
                    <a:pt x="192" y="32"/>
                  </a:lnTo>
                  <a:lnTo>
                    <a:pt x="176" y="24"/>
                  </a:lnTo>
                  <a:lnTo>
                    <a:pt x="168"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6" name="Freeform 17"/>
            <p:cNvSpPr>
              <a:spLocks/>
            </p:cNvSpPr>
            <p:nvPr/>
          </p:nvSpPr>
          <p:spPr bwMode="gray">
            <a:xfrm>
              <a:off x="11304669" y="2837026"/>
              <a:ext cx="415418" cy="508303"/>
            </a:xfrm>
            <a:custGeom>
              <a:avLst/>
              <a:gdLst>
                <a:gd name="T0" fmla="*/ 2147483646 w 241"/>
                <a:gd name="T1" fmla="*/ 2147483646 h 297"/>
                <a:gd name="T2" fmla="*/ 2147483646 w 241"/>
                <a:gd name="T3" fmla="*/ 0 h 297"/>
                <a:gd name="T4" fmla="*/ 2147483646 w 241"/>
                <a:gd name="T5" fmla="*/ 2147483646 h 297"/>
                <a:gd name="T6" fmla="*/ 2147483646 w 241"/>
                <a:gd name="T7" fmla="*/ 2147483646 h 297"/>
                <a:gd name="T8" fmla="*/ 2147483646 w 241"/>
                <a:gd name="T9" fmla="*/ 2147483646 h 297"/>
                <a:gd name="T10" fmla="*/ 2147483646 w 241"/>
                <a:gd name="T11" fmla="*/ 2147483646 h 297"/>
                <a:gd name="T12" fmla="*/ 2147483646 w 241"/>
                <a:gd name="T13" fmla="*/ 2147483646 h 297"/>
                <a:gd name="T14" fmla="*/ 2147483646 w 241"/>
                <a:gd name="T15" fmla="*/ 2147483646 h 297"/>
                <a:gd name="T16" fmla="*/ 2147483646 w 241"/>
                <a:gd name="T17" fmla="*/ 2147483646 h 297"/>
                <a:gd name="T18" fmla="*/ 2147483646 w 241"/>
                <a:gd name="T19" fmla="*/ 2147483646 h 297"/>
                <a:gd name="T20" fmla="*/ 2147483646 w 241"/>
                <a:gd name="T21" fmla="*/ 2147483646 h 297"/>
                <a:gd name="T22" fmla="*/ 2147483646 w 241"/>
                <a:gd name="T23" fmla="*/ 2147483646 h 297"/>
                <a:gd name="T24" fmla="*/ 2147483646 w 241"/>
                <a:gd name="T25" fmla="*/ 2147483646 h 297"/>
                <a:gd name="T26" fmla="*/ 2147483646 w 241"/>
                <a:gd name="T27" fmla="*/ 2147483646 h 297"/>
                <a:gd name="T28" fmla="*/ 2147483646 w 241"/>
                <a:gd name="T29" fmla="*/ 2147483646 h 297"/>
                <a:gd name="T30" fmla="*/ 2147483646 w 241"/>
                <a:gd name="T31" fmla="*/ 2147483646 h 297"/>
                <a:gd name="T32" fmla="*/ 0 w 241"/>
                <a:gd name="T33" fmla="*/ 2147483646 h 297"/>
                <a:gd name="T34" fmla="*/ 0 w 241"/>
                <a:gd name="T35" fmla="*/ 2147483646 h 297"/>
                <a:gd name="T36" fmla="*/ 2147483646 w 241"/>
                <a:gd name="T37" fmla="*/ 2147483646 h 297"/>
                <a:gd name="T38" fmla="*/ 2147483646 w 241"/>
                <a:gd name="T39" fmla="*/ 2147483646 h 297"/>
                <a:gd name="T40" fmla="*/ 2147483646 w 241"/>
                <a:gd name="T41" fmla="*/ 2147483646 h 297"/>
                <a:gd name="T42" fmla="*/ 2147483646 w 241"/>
                <a:gd name="T43" fmla="*/ 2147483646 h 297"/>
                <a:gd name="T44" fmla="*/ 2147483646 w 241"/>
                <a:gd name="T45" fmla="*/ 2147483646 h 297"/>
                <a:gd name="T46" fmla="*/ 2147483646 w 241"/>
                <a:gd name="T47" fmla="*/ 2147483646 h 297"/>
                <a:gd name="T48" fmla="*/ 2147483646 w 241"/>
                <a:gd name="T49" fmla="*/ 2147483646 h 297"/>
                <a:gd name="T50" fmla="*/ 2147483646 w 241"/>
                <a:gd name="T51" fmla="*/ 2147483646 h 297"/>
                <a:gd name="T52" fmla="*/ 2147483646 w 241"/>
                <a:gd name="T53" fmla="*/ 2147483646 h 297"/>
                <a:gd name="T54" fmla="*/ 2147483646 w 241"/>
                <a:gd name="T55" fmla="*/ 2147483646 h 297"/>
                <a:gd name="T56" fmla="*/ 2147483646 w 241"/>
                <a:gd name="T57" fmla="*/ 2147483646 h 297"/>
                <a:gd name="T58" fmla="*/ 2147483646 w 241"/>
                <a:gd name="T59" fmla="*/ 2147483646 h 297"/>
                <a:gd name="T60" fmla="*/ 2147483646 w 241"/>
                <a:gd name="T61" fmla="*/ 2147483646 h 297"/>
                <a:gd name="T62" fmla="*/ 2147483646 w 241"/>
                <a:gd name="T63" fmla="*/ 2147483646 h 297"/>
                <a:gd name="T64" fmla="*/ 2147483646 w 241"/>
                <a:gd name="T65" fmla="*/ 2147483646 h 297"/>
                <a:gd name="T66" fmla="*/ 2147483646 w 241"/>
                <a:gd name="T67" fmla="*/ 2147483646 h 297"/>
                <a:gd name="T68" fmla="*/ 2147483646 w 241"/>
                <a:gd name="T69" fmla="*/ 2147483646 h 297"/>
                <a:gd name="T70" fmla="*/ 2147483646 w 241"/>
                <a:gd name="T71" fmla="*/ 2147483646 h 297"/>
                <a:gd name="T72" fmla="*/ 2147483646 w 241"/>
                <a:gd name="T73" fmla="*/ 2147483646 h 297"/>
                <a:gd name="T74" fmla="*/ 2147483646 w 241"/>
                <a:gd name="T75" fmla="*/ 2147483646 h 297"/>
                <a:gd name="T76" fmla="*/ 2147483646 w 241"/>
                <a:gd name="T77" fmla="*/ 2147483646 h 297"/>
                <a:gd name="T78" fmla="*/ 2147483646 w 241"/>
                <a:gd name="T79" fmla="*/ 2147483646 h 297"/>
                <a:gd name="T80" fmla="*/ 2147483646 w 241"/>
                <a:gd name="T81" fmla="*/ 2147483646 h 297"/>
                <a:gd name="T82" fmla="*/ 2147483646 w 241"/>
                <a:gd name="T83" fmla="*/ 2147483646 h 297"/>
                <a:gd name="T84" fmla="*/ 2147483646 w 241"/>
                <a:gd name="T85" fmla="*/ 2147483646 h 297"/>
                <a:gd name="T86" fmla="*/ 2147483646 w 241"/>
                <a:gd name="T87" fmla="*/ 2147483646 h 297"/>
                <a:gd name="T88" fmla="*/ 2147483646 w 241"/>
                <a:gd name="T89" fmla="*/ 2147483646 h 297"/>
                <a:gd name="T90" fmla="*/ 2147483646 w 241"/>
                <a:gd name="T91" fmla="*/ 2147483646 h 297"/>
                <a:gd name="T92" fmla="*/ 2147483646 w 241"/>
                <a:gd name="T93" fmla="*/ 2147483646 h 297"/>
                <a:gd name="T94" fmla="*/ 2147483646 w 241"/>
                <a:gd name="T95" fmla="*/ 2147483646 h 297"/>
                <a:gd name="T96" fmla="*/ 2147483646 w 241"/>
                <a:gd name="T97" fmla="*/ 2147483646 h 297"/>
                <a:gd name="T98" fmla="*/ 2147483646 w 241"/>
                <a:gd name="T99" fmla="*/ 2147483646 h 297"/>
                <a:gd name="T100" fmla="*/ 2147483646 w 241"/>
                <a:gd name="T101" fmla="*/ 2147483646 h 297"/>
                <a:gd name="T102" fmla="*/ 2147483646 w 241"/>
                <a:gd name="T103" fmla="*/ 2147483646 h 297"/>
                <a:gd name="T104" fmla="*/ 2147483646 w 241"/>
                <a:gd name="T105" fmla="*/ 2147483646 h 297"/>
                <a:gd name="T106" fmla="*/ 2147483646 w 241"/>
                <a:gd name="T107" fmla="*/ 2147483646 h 297"/>
                <a:gd name="T108" fmla="*/ 2147483646 w 241"/>
                <a:gd name="T109" fmla="*/ 2147483646 h 297"/>
                <a:gd name="T110" fmla="*/ 2147483646 w 241"/>
                <a:gd name="T111" fmla="*/ 2147483646 h 297"/>
                <a:gd name="T112" fmla="*/ 2147483646 w 241"/>
                <a:gd name="T113" fmla="*/ 2147483646 h 2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41" h="297">
                  <a:moveTo>
                    <a:pt x="184" y="16"/>
                  </a:moveTo>
                  <a:lnTo>
                    <a:pt x="160" y="0"/>
                  </a:lnTo>
                  <a:lnTo>
                    <a:pt x="136" y="24"/>
                  </a:lnTo>
                  <a:lnTo>
                    <a:pt x="104" y="8"/>
                  </a:lnTo>
                  <a:lnTo>
                    <a:pt x="80" y="16"/>
                  </a:lnTo>
                  <a:lnTo>
                    <a:pt x="72" y="32"/>
                  </a:lnTo>
                  <a:lnTo>
                    <a:pt x="64" y="48"/>
                  </a:lnTo>
                  <a:lnTo>
                    <a:pt x="72" y="72"/>
                  </a:lnTo>
                  <a:lnTo>
                    <a:pt x="56" y="72"/>
                  </a:lnTo>
                  <a:lnTo>
                    <a:pt x="48" y="64"/>
                  </a:lnTo>
                  <a:lnTo>
                    <a:pt x="40" y="64"/>
                  </a:lnTo>
                  <a:lnTo>
                    <a:pt x="40" y="80"/>
                  </a:lnTo>
                  <a:lnTo>
                    <a:pt x="40" y="96"/>
                  </a:lnTo>
                  <a:lnTo>
                    <a:pt x="40" y="112"/>
                  </a:lnTo>
                  <a:lnTo>
                    <a:pt x="8" y="136"/>
                  </a:lnTo>
                  <a:lnTo>
                    <a:pt x="0" y="144"/>
                  </a:lnTo>
                  <a:lnTo>
                    <a:pt x="0" y="176"/>
                  </a:lnTo>
                  <a:lnTo>
                    <a:pt x="24" y="192"/>
                  </a:lnTo>
                  <a:lnTo>
                    <a:pt x="24" y="232"/>
                  </a:lnTo>
                  <a:lnTo>
                    <a:pt x="48" y="232"/>
                  </a:lnTo>
                  <a:lnTo>
                    <a:pt x="48" y="248"/>
                  </a:lnTo>
                  <a:lnTo>
                    <a:pt x="56" y="264"/>
                  </a:lnTo>
                  <a:lnTo>
                    <a:pt x="64" y="288"/>
                  </a:lnTo>
                  <a:lnTo>
                    <a:pt x="88" y="288"/>
                  </a:lnTo>
                  <a:lnTo>
                    <a:pt x="104" y="264"/>
                  </a:lnTo>
                  <a:lnTo>
                    <a:pt x="112" y="264"/>
                  </a:lnTo>
                  <a:lnTo>
                    <a:pt x="112" y="280"/>
                  </a:lnTo>
                  <a:lnTo>
                    <a:pt x="120" y="288"/>
                  </a:lnTo>
                  <a:lnTo>
                    <a:pt x="136" y="288"/>
                  </a:lnTo>
                  <a:lnTo>
                    <a:pt x="136" y="280"/>
                  </a:lnTo>
                  <a:lnTo>
                    <a:pt x="152" y="280"/>
                  </a:lnTo>
                  <a:lnTo>
                    <a:pt x="152" y="288"/>
                  </a:lnTo>
                  <a:lnTo>
                    <a:pt x="160" y="296"/>
                  </a:lnTo>
                  <a:lnTo>
                    <a:pt x="176" y="288"/>
                  </a:lnTo>
                  <a:lnTo>
                    <a:pt x="184" y="256"/>
                  </a:lnTo>
                  <a:lnTo>
                    <a:pt x="184" y="224"/>
                  </a:lnTo>
                  <a:lnTo>
                    <a:pt x="200" y="224"/>
                  </a:lnTo>
                  <a:lnTo>
                    <a:pt x="200" y="216"/>
                  </a:lnTo>
                  <a:lnTo>
                    <a:pt x="200" y="200"/>
                  </a:lnTo>
                  <a:lnTo>
                    <a:pt x="216" y="216"/>
                  </a:lnTo>
                  <a:lnTo>
                    <a:pt x="232" y="192"/>
                  </a:lnTo>
                  <a:lnTo>
                    <a:pt x="216" y="176"/>
                  </a:lnTo>
                  <a:lnTo>
                    <a:pt x="216" y="168"/>
                  </a:lnTo>
                  <a:lnTo>
                    <a:pt x="232" y="160"/>
                  </a:lnTo>
                  <a:lnTo>
                    <a:pt x="224" y="136"/>
                  </a:lnTo>
                  <a:lnTo>
                    <a:pt x="216" y="128"/>
                  </a:lnTo>
                  <a:lnTo>
                    <a:pt x="240" y="136"/>
                  </a:lnTo>
                  <a:lnTo>
                    <a:pt x="240" y="104"/>
                  </a:lnTo>
                  <a:lnTo>
                    <a:pt x="216" y="120"/>
                  </a:lnTo>
                  <a:lnTo>
                    <a:pt x="240" y="80"/>
                  </a:lnTo>
                  <a:lnTo>
                    <a:pt x="200" y="56"/>
                  </a:lnTo>
                  <a:lnTo>
                    <a:pt x="176" y="56"/>
                  </a:lnTo>
                  <a:lnTo>
                    <a:pt x="160" y="72"/>
                  </a:lnTo>
                  <a:lnTo>
                    <a:pt x="152" y="48"/>
                  </a:lnTo>
                  <a:lnTo>
                    <a:pt x="160" y="40"/>
                  </a:lnTo>
                  <a:lnTo>
                    <a:pt x="184"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7" name="Freeform 37"/>
            <p:cNvSpPr>
              <a:spLocks/>
            </p:cNvSpPr>
            <p:nvPr/>
          </p:nvSpPr>
          <p:spPr bwMode="invGray">
            <a:xfrm>
              <a:off x="11568634" y="3536907"/>
              <a:ext cx="220689" cy="441867"/>
            </a:xfrm>
            <a:custGeom>
              <a:avLst/>
              <a:gdLst>
                <a:gd name="T0" fmla="*/ 2147483646 w 129"/>
                <a:gd name="T1" fmla="*/ 2147483646 h 257"/>
                <a:gd name="T2" fmla="*/ 2147483646 w 129"/>
                <a:gd name="T3" fmla="*/ 2147483646 h 257"/>
                <a:gd name="T4" fmla="*/ 2147483646 w 129"/>
                <a:gd name="T5" fmla="*/ 2147483646 h 257"/>
                <a:gd name="T6" fmla="*/ 2147483646 w 129"/>
                <a:gd name="T7" fmla="*/ 2147483646 h 257"/>
                <a:gd name="T8" fmla="*/ 2147483646 w 129"/>
                <a:gd name="T9" fmla="*/ 2147483646 h 257"/>
                <a:gd name="T10" fmla="*/ 2147483646 w 129"/>
                <a:gd name="T11" fmla="*/ 2147483646 h 257"/>
                <a:gd name="T12" fmla="*/ 2147483646 w 129"/>
                <a:gd name="T13" fmla="*/ 2147483646 h 257"/>
                <a:gd name="T14" fmla="*/ 2147483646 w 129"/>
                <a:gd name="T15" fmla="*/ 2147483646 h 257"/>
                <a:gd name="T16" fmla="*/ 2147483646 w 129"/>
                <a:gd name="T17" fmla="*/ 2147483646 h 257"/>
                <a:gd name="T18" fmla="*/ 2147483646 w 129"/>
                <a:gd name="T19" fmla="*/ 0 h 257"/>
                <a:gd name="T20" fmla="*/ 2147483646 w 129"/>
                <a:gd name="T21" fmla="*/ 2147483646 h 257"/>
                <a:gd name="T22" fmla="*/ 2147483646 w 129"/>
                <a:gd name="T23" fmla="*/ 2147483646 h 257"/>
                <a:gd name="T24" fmla="*/ 2147483646 w 129"/>
                <a:gd name="T25" fmla="*/ 2147483646 h 257"/>
                <a:gd name="T26" fmla="*/ 2147483646 w 129"/>
                <a:gd name="T27" fmla="*/ 2147483646 h 257"/>
                <a:gd name="T28" fmla="*/ 2147483646 w 129"/>
                <a:gd name="T29" fmla="*/ 2147483646 h 257"/>
                <a:gd name="T30" fmla="*/ 0 w 129"/>
                <a:gd name="T31" fmla="*/ 2147483646 h 257"/>
                <a:gd name="T32" fmla="*/ 2147483646 w 129"/>
                <a:gd name="T33" fmla="*/ 2147483646 h 257"/>
                <a:gd name="T34" fmla="*/ 2147483646 w 129"/>
                <a:gd name="T35" fmla="*/ 2147483646 h 257"/>
                <a:gd name="T36" fmla="*/ 2147483646 w 129"/>
                <a:gd name="T37" fmla="*/ 2147483646 h 2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9" h="257">
                  <a:moveTo>
                    <a:pt x="24" y="232"/>
                  </a:moveTo>
                  <a:lnTo>
                    <a:pt x="32" y="248"/>
                  </a:lnTo>
                  <a:lnTo>
                    <a:pt x="56" y="256"/>
                  </a:lnTo>
                  <a:lnTo>
                    <a:pt x="64" y="224"/>
                  </a:lnTo>
                  <a:lnTo>
                    <a:pt x="104" y="184"/>
                  </a:lnTo>
                  <a:lnTo>
                    <a:pt x="104" y="128"/>
                  </a:lnTo>
                  <a:lnTo>
                    <a:pt x="120" y="96"/>
                  </a:lnTo>
                  <a:lnTo>
                    <a:pt x="128" y="72"/>
                  </a:lnTo>
                  <a:lnTo>
                    <a:pt x="112" y="56"/>
                  </a:lnTo>
                  <a:lnTo>
                    <a:pt x="104" y="0"/>
                  </a:lnTo>
                  <a:lnTo>
                    <a:pt x="64" y="24"/>
                  </a:lnTo>
                  <a:lnTo>
                    <a:pt x="48" y="24"/>
                  </a:lnTo>
                  <a:lnTo>
                    <a:pt x="56" y="40"/>
                  </a:lnTo>
                  <a:lnTo>
                    <a:pt x="24" y="72"/>
                  </a:lnTo>
                  <a:lnTo>
                    <a:pt x="24" y="112"/>
                  </a:lnTo>
                  <a:lnTo>
                    <a:pt x="0" y="136"/>
                  </a:lnTo>
                  <a:lnTo>
                    <a:pt x="8" y="168"/>
                  </a:lnTo>
                  <a:lnTo>
                    <a:pt x="16" y="224"/>
                  </a:lnTo>
                  <a:lnTo>
                    <a:pt x="24" y="2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8" name="Freeform 13"/>
            <p:cNvSpPr>
              <a:spLocks/>
            </p:cNvSpPr>
            <p:nvPr/>
          </p:nvSpPr>
          <p:spPr bwMode="gray">
            <a:xfrm>
              <a:off x="11053689" y="1687553"/>
              <a:ext cx="59140" cy="69525"/>
            </a:xfrm>
            <a:custGeom>
              <a:avLst/>
              <a:gdLst>
                <a:gd name="T0" fmla="*/ 2147483646 w 33"/>
                <a:gd name="T1" fmla="*/ 2147483646 h 41"/>
                <a:gd name="T2" fmla="*/ 2147483646 w 33"/>
                <a:gd name="T3" fmla="*/ 2147483646 h 41"/>
                <a:gd name="T4" fmla="*/ 2147483646 w 33"/>
                <a:gd name="T5" fmla="*/ 2147483646 h 41"/>
                <a:gd name="T6" fmla="*/ 0 w 33"/>
                <a:gd name="T7" fmla="*/ 0 h 41"/>
                <a:gd name="T8" fmla="*/ 2147483646 w 33"/>
                <a:gd name="T9" fmla="*/ 2147483646 h 41"/>
                <a:gd name="T10" fmla="*/ 2147483646 w 33"/>
                <a:gd name="T11" fmla="*/ 2147483646 h 4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 h="41">
                  <a:moveTo>
                    <a:pt x="32" y="40"/>
                  </a:moveTo>
                  <a:lnTo>
                    <a:pt x="8" y="40"/>
                  </a:lnTo>
                  <a:lnTo>
                    <a:pt x="8" y="24"/>
                  </a:lnTo>
                  <a:lnTo>
                    <a:pt x="0" y="0"/>
                  </a:lnTo>
                  <a:lnTo>
                    <a:pt x="24" y="8"/>
                  </a:lnTo>
                  <a:lnTo>
                    <a:pt x="3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9" name="Freeform 11"/>
            <p:cNvSpPr>
              <a:spLocks/>
            </p:cNvSpPr>
            <p:nvPr/>
          </p:nvSpPr>
          <p:spPr bwMode="gray">
            <a:xfrm>
              <a:off x="10928203" y="1565497"/>
              <a:ext cx="196169" cy="219389"/>
            </a:xfrm>
            <a:custGeom>
              <a:avLst/>
              <a:gdLst>
                <a:gd name="T0" fmla="*/ 2147483646 w 113"/>
                <a:gd name="T1" fmla="*/ 2147483646 h 129"/>
                <a:gd name="T2" fmla="*/ 2147483646 w 113"/>
                <a:gd name="T3" fmla="*/ 2147483646 h 129"/>
                <a:gd name="T4" fmla="*/ 2147483646 w 113"/>
                <a:gd name="T5" fmla="*/ 2147483646 h 129"/>
                <a:gd name="T6" fmla="*/ 2147483646 w 113"/>
                <a:gd name="T7" fmla="*/ 2147483646 h 129"/>
                <a:gd name="T8" fmla="*/ 2147483646 w 113"/>
                <a:gd name="T9" fmla="*/ 0 h 129"/>
                <a:gd name="T10" fmla="*/ 2147483646 w 113"/>
                <a:gd name="T11" fmla="*/ 0 h 129"/>
                <a:gd name="T12" fmla="*/ 2147483646 w 113"/>
                <a:gd name="T13" fmla="*/ 2147483646 h 129"/>
                <a:gd name="T14" fmla="*/ 2147483646 w 113"/>
                <a:gd name="T15" fmla="*/ 2147483646 h 129"/>
                <a:gd name="T16" fmla="*/ 0 w 113"/>
                <a:gd name="T17" fmla="*/ 2147483646 h 129"/>
                <a:gd name="T18" fmla="*/ 0 w 113"/>
                <a:gd name="T19" fmla="*/ 2147483646 h 129"/>
                <a:gd name="T20" fmla="*/ 2147483646 w 113"/>
                <a:gd name="T21" fmla="*/ 2147483646 h 129"/>
                <a:gd name="T22" fmla="*/ 2147483646 w 113"/>
                <a:gd name="T23" fmla="*/ 2147483646 h 129"/>
                <a:gd name="T24" fmla="*/ 2147483646 w 113"/>
                <a:gd name="T25" fmla="*/ 2147483646 h 129"/>
                <a:gd name="T26" fmla="*/ 2147483646 w 113"/>
                <a:gd name="T27" fmla="*/ 2147483646 h 129"/>
                <a:gd name="T28" fmla="*/ 2147483646 w 113"/>
                <a:gd name="T29" fmla="*/ 2147483646 h 129"/>
                <a:gd name="T30" fmla="*/ 2147483646 w 113"/>
                <a:gd name="T31" fmla="*/ 2147483646 h 129"/>
                <a:gd name="T32" fmla="*/ 2147483646 w 113"/>
                <a:gd name="T33" fmla="*/ 2147483646 h 1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13" h="129">
                  <a:moveTo>
                    <a:pt x="112" y="64"/>
                  </a:moveTo>
                  <a:lnTo>
                    <a:pt x="96" y="40"/>
                  </a:lnTo>
                  <a:lnTo>
                    <a:pt x="112" y="16"/>
                  </a:lnTo>
                  <a:lnTo>
                    <a:pt x="80" y="16"/>
                  </a:lnTo>
                  <a:lnTo>
                    <a:pt x="72" y="0"/>
                  </a:lnTo>
                  <a:lnTo>
                    <a:pt x="56" y="0"/>
                  </a:lnTo>
                  <a:lnTo>
                    <a:pt x="48" y="32"/>
                  </a:lnTo>
                  <a:lnTo>
                    <a:pt x="32" y="32"/>
                  </a:lnTo>
                  <a:lnTo>
                    <a:pt x="0" y="88"/>
                  </a:lnTo>
                  <a:lnTo>
                    <a:pt x="0" y="120"/>
                  </a:lnTo>
                  <a:lnTo>
                    <a:pt x="32" y="120"/>
                  </a:lnTo>
                  <a:lnTo>
                    <a:pt x="48" y="128"/>
                  </a:lnTo>
                  <a:lnTo>
                    <a:pt x="80" y="112"/>
                  </a:lnTo>
                  <a:lnTo>
                    <a:pt x="80" y="96"/>
                  </a:lnTo>
                  <a:lnTo>
                    <a:pt x="72" y="80"/>
                  </a:lnTo>
                  <a:lnTo>
                    <a:pt x="96" y="80"/>
                  </a:lnTo>
                  <a:lnTo>
                    <a:pt x="112" y="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70" name="Freeform 12"/>
            <p:cNvSpPr>
              <a:spLocks/>
            </p:cNvSpPr>
            <p:nvPr/>
          </p:nvSpPr>
          <p:spPr bwMode="gray">
            <a:xfrm>
              <a:off x="11053690" y="1673645"/>
              <a:ext cx="154340" cy="207028"/>
            </a:xfrm>
            <a:custGeom>
              <a:avLst/>
              <a:gdLst>
                <a:gd name="T0" fmla="*/ 2147483646 w 89"/>
                <a:gd name="T1" fmla="*/ 2147483646 h 121"/>
                <a:gd name="T2" fmla="*/ 2147483646 w 89"/>
                <a:gd name="T3" fmla="*/ 2147483646 h 121"/>
                <a:gd name="T4" fmla="*/ 2147483646 w 89"/>
                <a:gd name="T5" fmla="*/ 2147483646 h 121"/>
                <a:gd name="T6" fmla="*/ 2147483646 w 89"/>
                <a:gd name="T7" fmla="*/ 2147483646 h 121"/>
                <a:gd name="T8" fmla="*/ 2147483646 w 89"/>
                <a:gd name="T9" fmla="*/ 0 h 121"/>
                <a:gd name="T10" fmla="*/ 2147483646 w 89"/>
                <a:gd name="T11" fmla="*/ 2147483646 h 121"/>
                <a:gd name="T12" fmla="*/ 2147483646 w 89"/>
                <a:gd name="T13" fmla="*/ 2147483646 h 121"/>
                <a:gd name="T14" fmla="*/ 2147483646 w 89"/>
                <a:gd name="T15" fmla="*/ 2147483646 h 121"/>
                <a:gd name="T16" fmla="*/ 0 w 89"/>
                <a:gd name="T17" fmla="*/ 2147483646 h 121"/>
                <a:gd name="T18" fmla="*/ 2147483646 w 89"/>
                <a:gd name="T19" fmla="*/ 2147483646 h 121"/>
                <a:gd name="T20" fmla="*/ 2147483646 w 89"/>
                <a:gd name="T21" fmla="*/ 2147483646 h 121"/>
                <a:gd name="T22" fmla="*/ 2147483646 w 89"/>
                <a:gd name="T23" fmla="*/ 2147483646 h 121"/>
                <a:gd name="T24" fmla="*/ 2147483646 w 89"/>
                <a:gd name="T25" fmla="*/ 2147483646 h 1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9" h="121">
                  <a:moveTo>
                    <a:pt x="88" y="80"/>
                  </a:moveTo>
                  <a:lnTo>
                    <a:pt x="80" y="56"/>
                  </a:lnTo>
                  <a:lnTo>
                    <a:pt x="56" y="40"/>
                  </a:lnTo>
                  <a:lnTo>
                    <a:pt x="48" y="8"/>
                  </a:lnTo>
                  <a:lnTo>
                    <a:pt x="32" y="0"/>
                  </a:lnTo>
                  <a:lnTo>
                    <a:pt x="24" y="8"/>
                  </a:lnTo>
                  <a:lnTo>
                    <a:pt x="32" y="48"/>
                  </a:lnTo>
                  <a:lnTo>
                    <a:pt x="8" y="48"/>
                  </a:lnTo>
                  <a:lnTo>
                    <a:pt x="0" y="112"/>
                  </a:lnTo>
                  <a:lnTo>
                    <a:pt x="16" y="120"/>
                  </a:lnTo>
                  <a:lnTo>
                    <a:pt x="56" y="112"/>
                  </a:lnTo>
                  <a:lnTo>
                    <a:pt x="56" y="80"/>
                  </a:lnTo>
                  <a:lnTo>
                    <a:pt x="88"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71" name="Freeform 16"/>
            <p:cNvSpPr>
              <a:spLocks/>
            </p:cNvSpPr>
            <p:nvPr/>
          </p:nvSpPr>
          <p:spPr bwMode="invGray">
            <a:xfrm>
              <a:off x="11581607" y="2770584"/>
              <a:ext cx="111066" cy="94246"/>
            </a:xfrm>
            <a:custGeom>
              <a:avLst/>
              <a:gdLst>
                <a:gd name="T0" fmla="*/ 2147483646 w 65"/>
                <a:gd name="T1" fmla="*/ 0 h 57"/>
                <a:gd name="T2" fmla="*/ 0 w 65"/>
                <a:gd name="T3" fmla="*/ 2147483646 h 57"/>
                <a:gd name="T4" fmla="*/ 2147483646 w 65"/>
                <a:gd name="T5" fmla="*/ 2147483646 h 57"/>
                <a:gd name="T6" fmla="*/ 2147483646 w 65"/>
                <a:gd name="T7" fmla="*/ 2147483646 h 57"/>
                <a:gd name="T8" fmla="*/ 2147483646 w 65"/>
                <a:gd name="T9" fmla="*/ 2147483646 h 57"/>
                <a:gd name="T10" fmla="*/ 2147483646 w 65"/>
                <a:gd name="T11" fmla="*/ 0 h 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5" h="57">
                  <a:moveTo>
                    <a:pt x="24" y="0"/>
                  </a:moveTo>
                  <a:lnTo>
                    <a:pt x="0" y="40"/>
                  </a:lnTo>
                  <a:lnTo>
                    <a:pt x="24" y="56"/>
                  </a:lnTo>
                  <a:lnTo>
                    <a:pt x="64" y="40"/>
                  </a:lnTo>
                  <a:lnTo>
                    <a:pt x="64" y="24"/>
                  </a:lnTo>
                  <a:lnTo>
                    <a:pt x="24"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grpSp>
    </p:spTree>
    <p:extLst>
      <p:ext uri="{BB962C8B-B14F-4D97-AF65-F5344CB8AC3E}">
        <p14:creationId xmlns:p14="http://schemas.microsoft.com/office/powerpoint/2010/main" val="7317819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3_节标题">
    <p:spTree>
      <p:nvGrpSpPr>
        <p:cNvPr id="1" name=""/>
        <p:cNvGrpSpPr/>
        <p:nvPr/>
      </p:nvGrpSpPr>
      <p:grpSpPr>
        <a:xfrm>
          <a:off x="0" y="0"/>
          <a:ext cx="0" cy="0"/>
          <a:chOff x="0" y="0"/>
          <a:chExt cx="0" cy="0"/>
        </a:xfrm>
      </p:grpSpPr>
      <p:grpSp>
        <p:nvGrpSpPr>
          <p:cNvPr id="4" name="组合 3"/>
          <p:cNvGrpSpPr/>
          <p:nvPr/>
        </p:nvGrpSpPr>
        <p:grpSpPr>
          <a:xfrm>
            <a:off x="2896319" y="1046622"/>
            <a:ext cx="5567081" cy="4764756"/>
            <a:chOff x="6972300" y="-120090"/>
            <a:chExt cx="5567081" cy="4764756"/>
          </a:xfrm>
        </p:grpSpPr>
        <p:sp>
          <p:nvSpPr>
            <p:cNvPr id="5" name="任意多边形 4"/>
            <p:cNvSpPr>
              <a:spLocks/>
            </p:cNvSpPr>
            <p:nvPr/>
          </p:nvSpPr>
          <p:spPr bwMode="gray">
            <a:xfrm>
              <a:off x="9114256" y="2415368"/>
              <a:ext cx="1308042" cy="1075443"/>
            </a:xfrm>
            <a:custGeom>
              <a:avLst/>
              <a:gdLst>
                <a:gd name="connsiteX0" fmla="*/ 1597670 w 5621432"/>
                <a:gd name="connsiteY0" fmla="*/ 4265814 h 4315196"/>
                <a:gd name="connsiteX1" fmla="*/ 1601110 w 5621432"/>
                <a:gd name="connsiteY1" fmla="*/ 4267402 h 4315196"/>
                <a:gd name="connsiteX2" fmla="*/ 1601110 w 5621432"/>
                <a:gd name="connsiteY2" fmla="*/ 4315196 h 4315196"/>
                <a:gd name="connsiteX3" fmla="*/ 1597670 w 5621432"/>
                <a:gd name="connsiteY3" fmla="*/ 4315196 h 4315196"/>
                <a:gd name="connsiteX4" fmla="*/ 1479324 w 5621432"/>
                <a:gd name="connsiteY4" fmla="*/ 3933314 h 4315196"/>
                <a:gd name="connsiteX5" fmla="*/ 1482764 w 5621432"/>
                <a:gd name="connsiteY5" fmla="*/ 3939665 h 4315196"/>
                <a:gd name="connsiteX6" fmla="*/ 1482764 w 5621432"/>
                <a:gd name="connsiteY6" fmla="*/ 4207538 h 4315196"/>
                <a:gd name="connsiteX7" fmla="*/ 1479324 w 5621432"/>
                <a:gd name="connsiteY7" fmla="*/ 4205951 h 4315196"/>
                <a:gd name="connsiteX8" fmla="*/ 3551353 w 5621432"/>
                <a:gd name="connsiteY8" fmla="*/ 3386610 h 4315196"/>
                <a:gd name="connsiteX9" fmla="*/ 3727897 w 5621432"/>
                <a:gd name="connsiteY9" fmla="*/ 3386610 h 4315196"/>
                <a:gd name="connsiteX10" fmla="*/ 3729746 w 5621432"/>
                <a:gd name="connsiteY10" fmla="*/ 3393438 h 4315196"/>
                <a:gd name="connsiteX11" fmla="*/ 3553818 w 5621432"/>
                <a:gd name="connsiteY11" fmla="*/ 3393438 h 4315196"/>
                <a:gd name="connsiteX12" fmla="*/ 1005046 w 5621432"/>
                <a:gd name="connsiteY12" fmla="*/ 3223568 h 4315196"/>
                <a:gd name="connsiteX13" fmla="*/ 1009381 w 5621432"/>
                <a:gd name="connsiteY13" fmla="*/ 3229570 h 4315196"/>
                <a:gd name="connsiteX14" fmla="*/ 951103 w 5621432"/>
                <a:gd name="connsiteY14" fmla="*/ 3283367 h 4315196"/>
                <a:gd name="connsiteX15" fmla="*/ 946768 w 5621432"/>
                <a:gd name="connsiteY15" fmla="*/ 3277364 h 4315196"/>
                <a:gd name="connsiteX16" fmla="*/ 2899475 w 5621432"/>
                <a:gd name="connsiteY16" fmla="*/ 3120324 h 4315196"/>
                <a:gd name="connsiteX17" fmla="*/ 2902915 w 5621432"/>
                <a:gd name="connsiteY17" fmla="*/ 3120324 h 4315196"/>
                <a:gd name="connsiteX18" fmla="*/ 2902915 w 5621432"/>
                <a:gd name="connsiteY18" fmla="*/ 3443350 h 4315196"/>
                <a:gd name="connsiteX19" fmla="*/ 2899475 w 5621432"/>
                <a:gd name="connsiteY19" fmla="*/ 3441233 h 4315196"/>
                <a:gd name="connsiteX20" fmla="*/ 532481 w 5621432"/>
                <a:gd name="connsiteY20" fmla="*/ 1695265 h 4315196"/>
                <a:gd name="connsiteX21" fmla="*/ 535997 w 5621432"/>
                <a:gd name="connsiteY21" fmla="*/ 1700133 h 4315196"/>
                <a:gd name="connsiteX22" fmla="*/ 477156 w 5621432"/>
                <a:gd name="connsiteY22" fmla="*/ 3221001 h 4315196"/>
                <a:gd name="connsiteX23" fmla="*/ 473384 w 5621432"/>
                <a:gd name="connsiteY23" fmla="*/ 3222742 h 4315196"/>
                <a:gd name="connsiteX24" fmla="*/ 531945 w 5621432"/>
                <a:gd name="connsiteY24" fmla="*/ 1475097 h 4315196"/>
                <a:gd name="connsiteX25" fmla="*/ 535997 w 5621432"/>
                <a:gd name="connsiteY25" fmla="*/ 1481642 h 4315196"/>
                <a:gd name="connsiteX26" fmla="*/ 418770 w 5621432"/>
                <a:gd name="connsiteY26" fmla="*/ 1535749 h 4315196"/>
                <a:gd name="connsiteX27" fmla="*/ 414211 w 5621432"/>
                <a:gd name="connsiteY27" fmla="*/ 1529437 h 4315196"/>
                <a:gd name="connsiteX28" fmla="*/ 295865 w 5621432"/>
                <a:gd name="connsiteY28" fmla="*/ 932240 h 4315196"/>
                <a:gd name="connsiteX29" fmla="*/ 299305 w 5621432"/>
                <a:gd name="connsiteY29" fmla="*/ 935415 h 4315196"/>
                <a:gd name="connsiteX30" fmla="*/ 299305 w 5621432"/>
                <a:gd name="connsiteY30" fmla="*/ 1098012 h 4315196"/>
                <a:gd name="connsiteX31" fmla="*/ 295865 w 5621432"/>
                <a:gd name="connsiteY31" fmla="*/ 1092455 h 4315196"/>
                <a:gd name="connsiteX32" fmla="*/ 3668724 w 5621432"/>
                <a:gd name="connsiteY32" fmla="*/ 873964 h 4315196"/>
                <a:gd name="connsiteX33" fmla="*/ 3787070 w 5621432"/>
                <a:gd name="connsiteY33" fmla="*/ 928587 h 4315196"/>
                <a:gd name="connsiteX34" fmla="*/ 3846243 w 5621432"/>
                <a:gd name="connsiteY34" fmla="*/ 1037832 h 4315196"/>
                <a:gd name="connsiteX35" fmla="*/ 4082934 w 5621432"/>
                <a:gd name="connsiteY35" fmla="*/ 983209 h 4315196"/>
                <a:gd name="connsiteX36" fmla="*/ 4378799 w 5621432"/>
                <a:gd name="connsiteY36" fmla="*/ 1201700 h 4315196"/>
                <a:gd name="connsiteX37" fmla="*/ 4615491 w 5621432"/>
                <a:gd name="connsiteY37" fmla="*/ 1256323 h 4315196"/>
                <a:gd name="connsiteX38" fmla="*/ 4852183 w 5621432"/>
                <a:gd name="connsiteY38" fmla="*/ 1310946 h 4315196"/>
                <a:gd name="connsiteX39" fmla="*/ 5207221 w 5621432"/>
                <a:gd name="connsiteY39" fmla="*/ 1529437 h 4315196"/>
                <a:gd name="connsiteX40" fmla="*/ 5384740 w 5621432"/>
                <a:gd name="connsiteY40" fmla="*/ 1584060 h 4315196"/>
                <a:gd name="connsiteX41" fmla="*/ 5621432 w 5621432"/>
                <a:gd name="connsiteY41" fmla="*/ 1747928 h 4315196"/>
                <a:gd name="connsiteX42" fmla="*/ 5621432 w 5621432"/>
                <a:gd name="connsiteY42" fmla="*/ 2021041 h 4315196"/>
                <a:gd name="connsiteX43" fmla="*/ 5503086 w 5621432"/>
                <a:gd name="connsiteY43" fmla="*/ 2021041 h 4315196"/>
                <a:gd name="connsiteX44" fmla="*/ 5266394 w 5621432"/>
                <a:gd name="connsiteY44" fmla="*/ 2130287 h 4315196"/>
                <a:gd name="connsiteX45" fmla="*/ 4911356 w 5621432"/>
                <a:gd name="connsiteY45" fmla="*/ 2130287 h 4315196"/>
                <a:gd name="connsiteX46" fmla="*/ 4793010 w 5621432"/>
                <a:gd name="connsiteY46" fmla="*/ 2239532 h 4315196"/>
                <a:gd name="connsiteX47" fmla="*/ 4793010 w 5621432"/>
                <a:gd name="connsiteY47" fmla="*/ 2294155 h 4315196"/>
                <a:gd name="connsiteX48" fmla="*/ 4852183 w 5621432"/>
                <a:gd name="connsiteY48" fmla="*/ 2403401 h 4315196"/>
                <a:gd name="connsiteX49" fmla="*/ 4852183 w 5621432"/>
                <a:gd name="connsiteY49" fmla="*/ 2458023 h 4315196"/>
                <a:gd name="connsiteX50" fmla="*/ 4793010 w 5621432"/>
                <a:gd name="connsiteY50" fmla="*/ 2567269 h 4315196"/>
                <a:gd name="connsiteX51" fmla="*/ 4852183 w 5621432"/>
                <a:gd name="connsiteY51" fmla="*/ 2567269 h 4315196"/>
                <a:gd name="connsiteX52" fmla="*/ 5148048 w 5621432"/>
                <a:gd name="connsiteY52" fmla="*/ 2895005 h 4315196"/>
                <a:gd name="connsiteX53" fmla="*/ 5207221 w 5621432"/>
                <a:gd name="connsiteY53" fmla="*/ 3113496 h 4315196"/>
                <a:gd name="connsiteX54" fmla="*/ 5148048 w 5621432"/>
                <a:gd name="connsiteY54" fmla="*/ 3277364 h 4315196"/>
                <a:gd name="connsiteX55" fmla="*/ 5148048 w 5621432"/>
                <a:gd name="connsiteY55" fmla="*/ 3331987 h 4315196"/>
                <a:gd name="connsiteX56" fmla="*/ 5088875 w 5621432"/>
                <a:gd name="connsiteY56" fmla="*/ 3441233 h 4315196"/>
                <a:gd name="connsiteX57" fmla="*/ 4970529 w 5621432"/>
                <a:gd name="connsiteY57" fmla="*/ 3441233 h 4315196"/>
                <a:gd name="connsiteX58" fmla="*/ 4911356 w 5621432"/>
                <a:gd name="connsiteY58" fmla="*/ 3331987 h 4315196"/>
                <a:gd name="connsiteX59" fmla="*/ 4852183 w 5621432"/>
                <a:gd name="connsiteY59" fmla="*/ 3331987 h 4315196"/>
                <a:gd name="connsiteX60" fmla="*/ 4674664 w 5621432"/>
                <a:gd name="connsiteY60" fmla="*/ 2949628 h 4315196"/>
                <a:gd name="connsiteX61" fmla="*/ 4497145 w 5621432"/>
                <a:gd name="connsiteY61" fmla="*/ 2949628 h 4315196"/>
                <a:gd name="connsiteX62" fmla="*/ 4378799 w 5621432"/>
                <a:gd name="connsiteY62" fmla="*/ 2840382 h 4315196"/>
                <a:gd name="connsiteX63" fmla="*/ 4319626 w 5621432"/>
                <a:gd name="connsiteY63" fmla="*/ 2895005 h 4315196"/>
                <a:gd name="connsiteX64" fmla="*/ 4260454 w 5621432"/>
                <a:gd name="connsiteY64" fmla="*/ 3113496 h 4315196"/>
                <a:gd name="connsiteX65" fmla="*/ 4082934 w 5621432"/>
                <a:gd name="connsiteY65" fmla="*/ 3004251 h 4315196"/>
                <a:gd name="connsiteX66" fmla="*/ 4082934 w 5621432"/>
                <a:gd name="connsiteY66" fmla="*/ 3168119 h 4315196"/>
                <a:gd name="connsiteX67" fmla="*/ 3964589 w 5621432"/>
                <a:gd name="connsiteY67" fmla="*/ 3222742 h 4315196"/>
                <a:gd name="connsiteX68" fmla="*/ 3905416 w 5621432"/>
                <a:gd name="connsiteY68" fmla="*/ 3168119 h 4315196"/>
                <a:gd name="connsiteX69" fmla="*/ 3787070 w 5621432"/>
                <a:gd name="connsiteY69" fmla="*/ 3168119 h 4315196"/>
                <a:gd name="connsiteX70" fmla="*/ 3734248 w 5621432"/>
                <a:gd name="connsiteY70" fmla="*/ 3151866 h 4315196"/>
                <a:gd name="connsiteX71" fmla="*/ 3723828 w 5621432"/>
                <a:gd name="connsiteY71" fmla="*/ 3131027 h 4315196"/>
                <a:gd name="connsiteX72" fmla="*/ 3638103 w 5621432"/>
                <a:gd name="connsiteY72" fmla="*/ 3035777 h 4315196"/>
                <a:gd name="connsiteX73" fmla="*/ 3561903 w 5621432"/>
                <a:gd name="connsiteY73" fmla="*/ 3073877 h 4315196"/>
                <a:gd name="connsiteX74" fmla="*/ 3495228 w 5621432"/>
                <a:gd name="connsiteY74" fmla="*/ 2997677 h 4315196"/>
                <a:gd name="connsiteX75" fmla="*/ 3438078 w 5621432"/>
                <a:gd name="connsiteY75" fmla="*/ 2892902 h 4315196"/>
                <a:gd name="connsiteX76" fmla="*/ 3323778 w 5621432"/>
                <a:gd name="connsiteY76" fmla="*/ 2854802 h 4315196"/>
                <a:gd name="connsiteX77" fmla="*/ 3285678 w 5621432"/>
                <a:gd name="connsiteY77" fmla="*/ 2778602 h 4315196"/>
                <a:gd name="connsiteX78" fmla="*/ 3266628 w 5621432"/>
                <a:gd name="connsiteY78" fmla="*/ 2673827 h 4315196"/>
                <a:gd name="connsiteX79" fmla="*/ 3342828 w 5621432"/>
                <a:gd name="connsiteY79" fmla="*/ 2607152 h 4315196"/>
                <a:gd name="connsiteX80" fmla="*/ 3457128 w 5621432"/>
                <a:gd name="connsiteY80" fmla="*/ 2530952 h 4315196"/>
                <a:gd name="connsiteX81" fmla="*/ 3428553 w 5621432"/>
                <a:gd name="connsiteY81" fmla="*/ 2435702 h 4315196"/>
                <a:gd name="connsiteX82" fmla="*/ 3352353 w 5621432"/>
                <a:gd name="connsiteY82" fmla="*/ 2349977 h 4315196"/>
                <a:gd name="connsiteX83" fmla="*/ 3466653 w 5621432"/>
                <a:gd name="connsiteY83" fmla="*/ 2302352 h 4315196"/>
                <a:gd name="connsiteX84" fmla="*/ 3466653 w 5621432"/>
                <a:gd name="connsiteY84" fmla="*/ 2254727 h 4315196"/>
                <a:gd name="connsiteX85" fmla="*/ 3580953 w 5621432"/>
                <a:gd name="connsiteY85" fmla="*/ 2235677 h 4315196"/>
                <a:gd name="connsiteX86" fmla="*/ 3733353 w 5621432"/>
                <a:gd name="connsiteY86" fmla="*/ 2340452 h 4315196"/>
                <a:gd name="connsiteX87" fmla="*/ 3800028 w 5621432"/>
                <a:gd name="connsiteY87" fmla="*/ 2330927 h 4315196"/>
                <a:gd name="connsiteX88" fmla="*/ 3923853 w 5621432"/>
                <a:gd name="connsiteY88" fmla="*/ 2283302 h 4315196"/>
                <a:gd name="connsiteX89" fmla="*/ 3961953 w 5621432"/>
                <a:gd name="connsiteY89" fmla="*/ 2369027 h 4315196"/>
                <a:gd name="connsiteX90" fmla="*/ 4038153 w 5621432"/>
                <a:gd name="connsiteY90" fmla="*/ 2426177 h 4315196"/>
                <a:gd name="connsiteX91" fmla="*/ 4123878 w 5621432"/>
                <a:gd name="connsiteY91" fmla="*/ 2407127 h 4315196"/>
                <a:gd name="connsiteX92" fmla="*/ 4200078 w 5621432"/>
                <a:gd name="connsiteY92" fmla="*/ 2340452 h 4315196"/>
                <a:gd name="connsiteX93" fmla="*/ 4247703 w 5621432"/>
                <a:gd name="connsiteY93" fmla="*/ 2216627 h 4315196"/>
                <a:gd name="connsiteX94" fmla="*/ 4285803 w 5621432"/>
                <a:gd name="connsiteY94" fmla="*/ 2149952 h 4315196"/>
                <a:gd name="connsiteX95" fmla="*/ 4257228 w 5621432"/>
                <a:gd name="connsiteY95" fmla="*/ 2092802 h 4315196"/>
                <a:gd name="connsiteX96" fmla="*/ 4304853 w 5621432"/>
                <a:gd name="connsiteY96" fmla="*/ 2016602 h 4315196"/>
                <a:gd name="connsiteX97" fmla="*/ 4371528 w 5621432"/>
                <a:gd name="connsiteY97" fmla="*/ 2026127 h 4315196"/>
                <a:gd name="connsiteX98" fmla="*/ 4447728 w 5621432"/>
                <a:gd name="connsiteY98" fmla="*/ 1988027 h 4315196"/>
                <a:gd name="connsiteX99" fmla="*/ 4495353 w 5621432"/>
                <a:gd name="connsiteY99" fmla="*/ 2035652 h 4315196"/>
                <a:gd name="connsiteX100" fmla="*/ 4533453 w 5621432"/>
                <a:gd name="connsiteY100" fmla="*/ 2016602 h 4315196"/>
                <a:gd name="connsiteX101" fmla="*/ 4523928 w 5621432"/>
                <a:gd name="connsiteY101" fmla="*/ 1959452 h 4315196"/>
                <a:gd name="connsiteX102" fmla="*/ 4562028 w 5621432"/>
                <a:gd name="connsiteY102" fmla="*/ 1911827 h 4315196"/>
                <a:gd name="connsiteX103" fmla="*/ 4562028 w 5621432"/>
                <a:gd name="connsiteY103" fmla="*/ 1835627 h 4315196"/>
                <a:gd name="connsiteX104" fmla="*/ 4619178 w 5621432"/>
                <a:gd name="connsiteY104" fmla="*/ 1788002 h 4315196"/>
                <a:gd name="connsiteX105" fmla="*/ 4600128 w 5621432"/>
                <a:gd name="connsiteY105" fmla="*/ 1759427 h 4315196"/>
                <a:gd name="connsiteX106" fmla="*/ 4657278 w 5621432"/>
                <a:gd name="connsiteY106" fmla="*/ 1711802 h 4315196"/>
                <a:gd name="connsiteX107" fmla="*/ 4666803 w 5621432"/>
                <a:gd name="connsiteY107" fmla="*/ 1673702 h 4315196"/>
                <a:gd name="connsiteX108" fmla="*/ 4733478 w 5621432"/>
                <a:gd name="connsiteY108" fmla="*/ 1664177 h 4315196"/>
                <a:gd name="connsiteX109" fmla="*/ 4771578 w 5621432"/>
                <a:gd name="connsiteY109" fmla="*/ 1635602 h 4315196"/>
                <a:gd name="connsiteX110" fmla="*/ 4819203 w 5621432"/>
                <a:gd name="connsiteY110" fmla="*/ 1587977 h 4315196"/>
                <a:gd name="connsiteX111" fmla="*/ 4800153 w 5621432"/>
                <a:gd name="connsiteY111" fmla="*/ 1559402 h 4315196"/>
                <a:gd name="connsiteX112" fmla="*/ 4723953 w 5621432"/>
                <a:gd name="connsiteY112" fmla="*/ 1483202 h 4315196"/>
                <a:gd name="connsiteX113" fmla="*/ 4685853 w 5621432"/>
                <a:gd name="connsiteY113" fmla="*/ 1435577 h 4315196"/>
                <a:gd name="connsiteX114" fmla="*/ 4723953 w 5621432"/>
                <a:gd name="connsiteY114" fmla="*/ 1416527 h 4315196"/>
                <a:gd name="connsiteX115" fmla="*/ 4733478 w 5621432"/>
                <a:gd name="connsiteY115" fmla="*/ 1378427 h 4315196"/>
                <a:gd name="connsiteX116" fmla="*/ 4762053 w 5621432"/>
                <a:gd name="connsiteY116" fmla="*/ 1321277 h 4315196"/>
                <a:gd name="connsiteX117" fmla="*/ 4883954 w 5621432"/>
                <a:gd name="connsiteY117" fmla="*/ 1335209 h 4315196"/>
                <a:gd name="connsiteX118" fmla="*/ 4855623 w 5621432"/>
                <a:gd name="connsiteY118" fmla="*/ 1317774 h 4315196"/>
                <a:gd name="connsiteX119" fmla="*/ 4618931 w 5621432"/>
                <a:gd name="connsiteY119" fmla="*/ 1263151 h 4315196"/>
                <a:gd name="connsiteX120" fmla="*/ 4382239 w 5621432"/>
                <a:gd name="connsiteY120" fmla="*/ 1208528 h 4315196"/>
                <a:gd name="connsiteX121" fmla="*/ 4086374 w 5621432"/>
                <a:gd name="connsiteY121" fmla="*/ 990037 h 4315196"/>
                <a:gd name="connsiteX122" fmla="*/ 3849683 w 5621432"/>
                <a:gd name="connsiteY122" fmla="*/ 1044660 h 4315196"/>
                <a:gd name="connsiteX123" fmla="*/ 3790510 w 5621432"/>
                <a:gd name="connsiteY123" fmla="*/ 935415 h 4315196"/>
                <a:gd name="connsiteX124" fmla="*/ 3672164 w 5621432"/>
                <a:gd name="connsiteY124" fmla="*/ 880792 h 4315196"/>
                <a:gd name="connsiteX125" fmla="*/ 3494645 w 5621432"/>
                <a:gd name="connsiteY125" fmla="*/ 1099283 h 4315196"/>
                <a:gd name="connsiteX126" fmla="*/ 3198780 w 5621432"/>
                <a:gd name="connsiteY126" fmla="*/ 1044660 h 4315196"/>
                <a:gd name="connsiteX127" fmla="*/ 3080434 w 5621432"/>
                <a:gd name="connsiteY127" fmla="*/ 935415 h 4315196"/>
                <a:gd name="connsiteX128" fmla="*/ 3078456 w 5621432"/>
                <a:gd name="connsiteY128" fmla="*/ 929936 h 4315196"/>
                <a:gd name="connsiteX129" fmla="*/ 3195340 w 5621432"/>
                <a:gd name="connsiteY129" fmla="*/ 1037832 h 4315196"/>
                <a:gd name="connsiteX130" fmla="*/ 3491205 w 5621432"/>
                <a:gd name="connsiteY130" fmla="*/ 1092455 h 4315196"/>
                <a:gd name="connsiteX131" fmla="*/ 2545655 w 5621432"/>
                <a:gd name="connsiteY131" fmla="*/ 328411 h 4315196"/>
                <a:gd name="connsiteX132" fmla="*/ 2840302 w 5621432"/>
                <a:gd name="connsiteY132" fmla="*/ 491605 h 4315196"/>
                <a:gd name="connsiteX133" fmla="*/ 2958648 w 5621432"/>
                <a:gd name="connsiteY133" fmla="*/ 491605 h 4315196"/>
                <a:gd name="connsiteX134" fmla="*/ 2958648 w 5621432"/>
                <a:gd name="connsiteY134" fmla="*/ 498433 h 4315196"/>
                <a:gd name="connsiteX135" fmla="*/ 2843742 w 5621432"/>
                <a:gd name="connsiteY135" fmla="*/ 498433 h 4315196"/>
                <a:gd name="connsiteX136" fmla="*/ 2547877 w 5621432"/>
                <a:gd name="connsiteY136" fmla="*/ 334565 h 4315196"/>
                <a:gd name="connsiteX137" fmla="*/ 177347 w 5621432"/>
                <a:gd name="connsiteY137" fmla="*/ 327896 h 4315196"/>
                <a:gd name="connsiteX138" fmla="*/ 180959 w 5621432"/>
                <a:gd name="connsiteY138" fmla="*/ 334565 h 4315196"/>
                <a:gd name="connsiteX139" fmla="*/ 62613 w 5621432"/>
                <a:gd name="connsiteY139" fmla="*/ 443810 h 4315196"/>
                <a:gd name="connsiteX140" fmla="*/ 3440 w 5621432"/>
                <a:gd name="connsiteY140" fmla="*/ 662301 h 4315196"/>
                <a:gd name="connsiteX141" fmla="*/ 3440 w 5621432"/>
                <a:gd name="connsiteY141" fmla="*/ 711683 h 4315196"/>
                <a:gd name="connsiteX142" fmla="*/ 0 w 5621432"/>
                <a:gd name="connsiteY142" fmla="*/ 710096 h 4315196"/>
                <a:gd name="connsiteX143" fmla="*/ 0 w 5621432"/>
                <a:gd name="connsiteY143" fmla="*/ 655473 h 4315196"/>
                <a:gd name="connsiteX144" fmla="*/ 59173 w 5621432"/>
                <a:gd name="connsiteY144" fmla="*/ 436982 h 4315196"/>
                <a:gd name="connsiteX145" fmla="*/ 2485265 w 5621432"/>
                <a:gd name="connsiteY145" fmla="*/ 163868 h 4315196"/>
                <a:gd name="connsiteX146" fmla="*/ 2487869 w 5621432"/>
                <a:gd name="connsiteY146" fmla="*/ 171082 h 4315196"/>
                <a:gd name="connsiteX147" fmla="*/ 2370359 w 5621432"/>
                <a:gd name="connsiteY147" fmla="*/ 225319 h 4315196"/>
                <a:gd name="connsiteX148" fmla="*/ 2192840 w 5621432"/>
                <a:gd name="connsiteY148" fmla="*/ 225319 h 4315196"/>
                <a:gd name="connsiteX149" fmla="*/ 2192840 w 5621432"/>
                <a:gd name="connsiteY149" fmla="*/ 279942 h 4315196"/>
                <a:gd name="connsiteX150" fmla="*/ 2252013 w 5621432"/>
                <a:gd name="connsiteY150" fmla="*/ 498433 h 4315196"/>
                <a:gd name="connsiteX151" fmla="*/ 2133667 w 5621432"/>
                <a:gd name="connsiteY151" fmla="*/ 662301 h 4315196"/>
                <a:gd name="connsiteX152" fmla="*/ 1896975 w 5621432"/>
                <a:gd name="connsiteY152" fmla="*/ 607678 h 4315196"/>
                <a:gd name="connsiteX153" fmla="*/ 1660283 w 5621432"/>
                <a:gd name="connsiteY153" fmla="*/ 662301 h 4315196"/>
                <a:gd name="connsiteX154" fmla="*/ 1601110 w 5621432"/>
                <a:gd name="connsiteY154" fmla="*/ 880792 h 4315196"/>
                <a:gd name="connsiteX155" fmla="*/ 1305245 w 5621432"/>
                <a:gd name="connsiteY155" fmla="*/ 880792 h 4315196"/>
                <a:gd name="connsiteX156" fmla="*/ 1186899 w 5621432"/>
                <a:gd name="connsiteY156" fmla="*/ 771546 h 4315196"/>
                <a:gd name="connsiteX157" fmla="*/ 1127727 w 5621432"/>
                <a:gd name="connsiteY157" fmla="*/ 716924 h 4315196"/>
                <a:gd name="connsiteX158" fmla="*/ 1127727 w 5621432"/>
                <a:gd name="connsiteY158" fmla="*/ 771546 h 4315196"/>
                <a:gd name="connsiteX159" fmla="*/ 950208 w 5621432"/>
                <a:gd name="connsiteY159" fmla="*/ 826169 h 4315196"/>
                <a:gd name="connsiteX160" fmla="*/ 772689 w 5621432"/>
                <a:gd name="connsiteY160" fmla="*/ 553056 h 4315196"/>
                <a:gd name="connsiteX161" fmla="*/ 654343 w 5621432"/>
                <a:gd name="connsiteY161" fmla="*/ 553056 h 4315196"/>
                <a:gd name="connsiteX162" fmla="*/ 654343 w 5621432"/>
                <a:gd name="connsiteY162" fmla="*/ 546228 h 4315196"/>
                <a:gd name="connsiteX163" fmla="*/ 769249 w 5621432"/>
                <a:gd name="connsiteY163" fmla="*/ 546228 h 4315196"/>
                <a:gd name="connsiteX164" fmla="*/ 946768 w 5621432"/>
                <a:gd name="connsiteY164" fmla="*/ 819341 h 4315196"/>
                <a:gd name="connsiteX165" fmla="*/ 1124286 w 5621432"/>
                <a:gd name="connsiteY165" fmla="*/ 764718 h 4315196"/>
                <a:gd name="connsiteX166" fmla="*/ 1124286 w 5621432"/>
                <a:gd name="connsiteY166" fmla="*/ 710096 h 4315196"/>
                <a:gd name="connsiteX167" fmla="*/ 1183459 w 5621432"/>
                <a:gd name="connsiteY167" fmla="*/ 764718 h 4315196"/>
                <a:gd name="connsiteX168" fmla="*/ 1301805 w 5621432"/>
                <a:gd name="connsiteY168" fmla="*/ 873964 h 4315196"/>
                <a:gd name="connsiteX169" fmla="*/ 1597670 w 5621432"/>
                <a:gd name="connsiteY169" fmla="*/ 873964 h 4315196"/>
                <a:gd name="connsiteX170" fmla="*/ 1656843 w 5621432"/>
                <a:gd name="connsiteY170" fmla="*/ 655473 h 4315196"/>
                <a:gd name="connsiteX171" fmla="*/ 1893535 w 5621432"/>
                <a:gd name="connsiteY171" fmla="*/ 600850 h 4315196"/>
                <a:gd name="connsiteX172" fmla="*/ 2130227 w 5621432"/>
                <a:gd name="connsiteY172" fmla="*/ 655473 h 4315196"/>
                <a:gd name="connsiteX173" fmla="*/ 2248573 w 5621432"/>
                <a:gd name="connsiteY173" fmla="*/ 491605 h 4315196"/>
                <a:gd name="connsiteX174" fmla="*/ 2189400 w 5621432"/>
                <a:gd name="connsiteY174" fmla="*/ 273114 h 4315196"/>
                <a:gd name="connsiteX175" fmla="*/ 2189400 w 5621432"/>
                <a:gd name="connsiteY175" fmla="*/ 218491 h 4315196"/>
                <a:gd name="connsiteX176" fmla="*/ 2366919 w 5621432"/>
                <a:gd name="connsiteY176" fmla="*/ 218491 h 4315196"/>
                <a:gd name="connsiteX177" fmla="*/ 118346 w 5621432"/>
                <a:gd name="connsiteY177" fmla="*/ 0 h 4315196"/>
                <a:gd name="connsiteX178" fmla="*/ 236692 w 5621432"/>
                <a:gd name="connsiteY178" fmla="*/ 0 h 4315196"/>
                <a:gd name="connsiteX179" fmla="*/ 295865 w 5621432"/>
                <a:gd name="connsiteY179" fmla="*/ 109246 h 4315196"/>
                <a:gd name="connsiteX180" fmla="*/ 473384 w 5621432"/>
                <a:gd name="connsiteY180" fmla="*/ 109246 h 4315196"/>
                <a:gd name="connsiteX181" fmla="*/ 650903 w 5621432"/>
                <a:gd name="connsiteY181" fmla="*/ 273114 h 4315196"/>
                <a:gd name="connsiteX182" fmla="*/ 650903 w 5621432"/>
                <a:gd name="connsiteY182" fmla="*/ 276766 h 4315196"/>
                <a:gd name="connsiteX183" fmla="*/ 476824 w 5621432"/>
                <a:gd name="connsiteY183" fmla="*/ 116074 h 4315196"/>
                <a:gd name="connsiteX184" fmla="*/ 299305 w 5621432"/>
                <a:gd name="connsiteY184" fmla="*/ 116074 h 4315196"/>
                <a:gd name="connsiteX185" fmla="*/ 240132 w 5621432"/>
                <a:gd name="connsiteY185" fmla="*/ 6828 h 4315196"/>
                <a:gd name="connsiteX186" fmla="*/ 121786 w 5621432"/>
                <a:gd name="connsiteY186" fmla="*/ 6828 h 4315196"/>
                <a:gd name="connsiteX187" fmla="*/ 121786 w 5621432"/>
                <a:gd name="connsiteY187" fmla="*/ 224842 h 4315196"/>
                <a:gd name="connsiteX188" fmla="*/ 118346 w 5621432"/>
                <a:gd name="connsiteY188"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5621432" h="4315196">
                  <a:moveTo>
                    <a:pt x="1597670" y="4265814"/>
                  </a:moveTo>
                  <a:lnTo>
                    <a:pt x="1601110" y="4267402"/>
                  </a:lnTo>
                  <a:lnTo>
                    <a:pt x="1601110" y="4315196"/>
                  </a:lnTo>
                  <a:lnTo>
                    <a:pt x="1597670" y="4315196"/>
                  </a:lnTo>
                  <a:close/>
                  <a:moveTo>
                    <a:pt x="1479324" y="3933314"/>
                  </a:moveTo>
                  <a:lnTo>
                    <a:pt x="1482764" y="3939665"/>
                  </a:lnTo>
                  <a:lnTo>
                    <a:pt x="1482764" y="4207538"/>
                  </a:lnTo>
                  <a:lnTo>
                    <a:pt x="1479324" y="4205951"/>
                  </a:lnTo>
                  <a:close/>
                  <a:moveTo>
                    <a:pt x="3551353" y="3386610"/>
                  </a:moveTo>
                  <a:lnTo>
                    <a:pt x="3727897" y="3386610"/>
                  </a:lnTo>
                  <a:lnTo>
                    <a:pt x="3729746" y="3393438"/>
                  </a:lnTo>
                  <a:lnTo>
                    <a:pt x="3553818" y="3393438"/>
                  </a:lnTo>
                  <a:close/>
                  <a:moveTo>
                    <a:pt x="1005046" y="3223568"/>
                  </a:moveTo>
                  <a:lnTo>
                    <a:pt x="1009381" y="3229570"/>
                  </a:lnTo>
                  <a:lnTo>
                    <a:pt x="951103" y="3283367"/>
                  </a:lnTo>
                  <a:lnTo>
                    <a:pt x="946768" y="3277364"/>
                  </a:lnTo>
                  <a:close/>
                  <a:moveTo>
                    <a:pt x="2899475" y="3120324"/>
                  </a:moveTo>
                  <a:lnTo>
                    <a:pt x="2902915" y="3120324"/>
                  </a:lnTo>
                  <a:lnTo>
                    <a:pt x="2902915" y="3443350"/>
                  </a:lnTo>
                  <a:lnTo>
                    <a:pt x="2899475" y="3441233"/>
                  </a:lnTo>
                  <a:close/>
                  <a:moveTo>
                    <a:pt x="532481" y="1695265"/>
                  </a:moveTo>
                  <a:lnTo>
                    <a:pt x="535997" y="1700133"/>
                  </a:lnTo>
                  <a:lnTo>
                    <a:pt x="477156" y="3221001"/>
                  </a:lnTo>
                  <a:lnTo>
                    <a:pt x="473384" y="3222742"/>
                  </a:lnTo>
                  <a:close/>
                  <a:moveTo>
                    <a:pt x="531945" y="1475097"/>
                  </a:moveTo>
                  <a:lnTo>
                    <a:pt x="535997" y="1481642"/>
                  </a:lnTo>
                  <a:lnTo>
                    <a:pt x="418770" y="1535749"/>
                  </a:lnTo>
                  <a:lnTo>
                    <a:pt x="414211" y="1529437"/>
                  </a:lnTo>
                  <a:close/>
                  <a:moveTo>
                    <a:pt x="295865" y="932240"/>
                  </a:moveTo>
                  <a:lnTo>
                    <a:pt x="299305" y="935415"/>
                  </a:lnTo>
                  <a:lnTo>
                    <a:pt x="299305" y="1098012"/>
                  </a:lnTo>
                  <a:lnTo>
                    <a:pt x="295865" y="1092455"/>
                  </a:lnTo>
                  <a:close/>
                  <a:moveTo>
                    <a:pt x="3668724" y="873964"/>
                  </a:moveTo>
                  <a:lnTo>
                    <a:pt x="3787070" y="928587"/>
                  </a:lnTo>
                  <a:lnTo>
                    <a:pt x="3846243" y="1037832"/>
                  </a:lnTo>
                  <a:lnTo>
                    <a:pt x="4082934" y="983209"/>
                  </a:lnTo>
                  <a:lnTo>
                    <a:pt x="4378799" y="1201700"/>
                  </a:lnTo>
                  <a:lnTo>
                    <a:pt x="4615491" y="1256323"/>
                  </a:lnTo>
                  <a:lnTo>
                    <a:pt x="4852183" y="1310946"/>
                  </a:lnTo>
                  <a:lnTo>
                    <a:pt x="5207221" y="1529437"/>
                  </a:lnTo>
                  <a:lnTo>
                    <a:pt x="5384740" y="1584060"/>
                  </a:lnTo>
                  <a:lnTo>
                    <a:pt x="5621432" y="1747928"/>
                  </a:lnTo>
                  <a:lnTo>
                    <a:pt x="5621432" y="2021041"/>
                  </a:lnTo>
                  <a:lnTo>
                    <a:pt x="5503086" y="2021041"/>
                  </a:lnTo>
                  <a:lnTo>
                    <a:pt x="5266394" y="2130287"/>
                  </a:lnTo>
                  <a:lnTo>
                    <a:pt x="4911356" y="2130287"/>
                  </a:lnTo>
                  <a:lnTo>
                    <a:pt x="4793010" y="2239532"/>
                  </a:lnTo>
                  <a:lnTo>
                    <a:pt x="4793010" y="2294155"/>
                  </a:lnTo>
                  <a:lnTo>
                    <a:pt x="4852183" y="2403401"/>
                  </a:lnTo>
                  <a:lnTo>
                    <a:pt x="4852183" y="2458023"/>
                  </a:lnTo>
                  <a:lnTo>
                    <a:pt x="4793010" y="2567269"/>
                  </a:lnTo>
                  <a:lnTo>
                    <a:pt x="4852183" y="2567269"/>
                  </a:lnTo>
                  <a:lnTo>
                    <a:pt x="5148048" y="2895005"/>
                  </a:lnTo>
                  <a:lnTo>
                    <a:pt x="5207221" y="3113496"/>
                  </a:lnTo>
                  <a:lnTo>
                    <a:pt x="5148048" y="3277364"/>
                  </a:lnTo>
                  <a:lnTo>
                    <a:pt x="5148048" y="3331987"/>
                  </a:lnTo>
                  <a:lnTo>
                    <a:pt x="5088875" y="3441233"/>
                  </a:lnTo>
                  <a:lnTo>
                    <a:pt x="4970529" y="3441233"/>
                  </a:lnTo>
                  <a:lnTo>
                    <a:pt x="4911356" y="3331987"/>
                  </a:lnTo>
                  <a:lnTo>
                    <a:pt x="4852183" y="3331987"/>
                  </a:lnTo>
                  <a:lnTo>
                    <a:pt x="4674664" y="2949628"/>
                  </a:lnTo>
                  <a:lnTo>
                    <a:pt x="4497145" y="2949628"/>
                  </a:lnTo>
                  <a:lnTo>
                    <a:pt x="4378799" y="2840382"/>
                  </a:lnTo>
                  <a:lnTo>
                    <a:pt x="4319626" y="2895005"/>
                  </a:lnTo>
                  <a:lnTo>
                    <a:pt x="4260454" y="3113496"/>
                  </a:lnTo>
                  <a:lnTo>
                    <a:pt x="4082934" y="3004251"/>
                  </a:lnTo>
                  <a:lnTo>
                    <a:pt x="4082934" y="3168119"/>
                  </a:lnTo>
                  <a:lnTo>
                    <a:pt x="3964589" y="3222742"/>
                  </a:lnTo>
                  <a:lnTo>
                    <a:pt x="3905416" y="3168119"/>
                  </a:lnTo>
                  <a:lnTo>
                    <a:pt x="3787070" y="3168119"/>
                  </a:lnTo>
                  <a:lnTo>
                    <a:pt x="3734248" y="3151866"/>
                  </a:lnTo>
                  <a:lnTo>
                    <a:pt x="3723828" y="3131027"/>
                  </a:lnTo>
                  <a:lnTo>
                    <a:pt x="3638103" y="3035777"/>
                  </a:lnTo>
                  <a:lnTo>
                    <a:pt x="3561903" y="3073877"/>
                  </a:lnTo>
                  <a:lnTo>
                    <a:pt x="3495228" y="2997677"/>
                  </a:lnTo>
                  <a:lnTo>
                    <a:pt x="3438078" y="2892902"/>
                  </a:lnTo>
                  <a:lnTo>
                    <a:pt x="3323778" y="2854802"/>
                  </a:lnTo>
                  <a:lnTo>
                    <a:pt x="3285678" y="2778602"/>
                  </a:lnTo>
                  <a:lnTo>
                    <a:pt x="3266628" y="2673827"/>
                  </a:lnTo>
                  <a:lnTo>
                    <a:pt x="3342828" y="2607152"/>
                  </a:lnTo>
                  <a:lnTo>
                    <a:pt x="3457128" y="2530952"/>
                  </a:lnTo>
                  <a:lnTo>
                    <a:pt x="3428553" y="2435702"/>
                  </a:lnTo>
                  <a:lnTo>
                    <a:pt x="3352353" y="2349977"/>
                  </a:lnTo>
                  <a:lnTo>
                    <a:pt x="3466653" y="2302352"/>
                  </a:lnTo>
                  <a:lnTo>
                    <a:pt x="3466653" y="2254727"/>
                  </a:lnTo>
                  <a:lnTo>
                    <a:pt x="3580953" y="2235677"/>
                  </a:lnTo>
                  <a:lnTo>
                    <a:pt x="3733353" y="2340452"/>
                  </a:lnTo>
                  <a:lnTo>
                    <a:pt x="3800028" y="2330927"/>
                  </a:lnTo>
                  <a:lnTo>
                    <a:pt x="3923853" y="2283302"/>
                  </a:lnTo>
                  <a:lnTo>
                    <a:pt x="3961953" y="2369027"/>
                  </a:lnTo>
                  <a:lnTo>
                    <a:pt x="4038153" y="2426177"/>
                  </a:lnTo>
                  <a:lnTo>
                    <a:pt x="4123878" y="2407127"/>
                  </a:lnTo>
                  <a:lnTo>
                    <a:pt x="4200078" y="2340452"/>
                  </a:lnTo>
                  <a:lnTo>
                    <a:pt x="4247703" y="2216627"/>
                  </a:lnTo>
                  <a:lnTo>
                    <a:pt x="4285803" y="2149952"/>
                  </a:lnTo>
                  <a:lnTo>
                    <a:pt x="4257228" y="2092802"/>
                  </a:lnTo>
                  <a:lnTo>
                    <a:pt x="4304853" y="2016602"/>
                  </a:lnTo>
                  <a:lnTo>
                    <a:pt x="4371528" y="2026127"/>
                  </a:lnTo>
                  <a:lnTo>
                    <a:pt x="4447728" y="1988027"/>
                  </a:lnTo>
                  <a:lnTo>
                    <a:pt x="4495353" y="2035652"/>
                  </a:lnTo>
                  <a:lnTo>
                    <a:pt x="4533453" y="2016602"/>
                  </a:lnTo>
                  <a:lnTo>
                    <a:pt x="4523928" y="1959452"/>
                  </a:lnTo>
                  <a:lnTo>
                    <a:pt x="4562028" y="1911827"/>
                  </a:lnTo>
                  <a:lnTo>
                    <a:pt x="4562028" y="1835627"/>
                  </a:lnTo>
                  <a:lnTo>
                    <a:pt x="4619178" y="1788002"/>
                  </a:lnTo>
                  <a:lnTo>
                    <a:pt x="4600128" y="1759427"/>
                  </a:lnTo>
                  <a:lnTo>
                    <a:pt x="4657278" y="1711802"/>
                  </a:lnTo>
                  <a:lnTo>
                    <a:pt x="4666803" y="1673702"/>
                  </a:lnTo>
                  <a:lnTo>
                    <a:pt x="4733478" y="1664177"/>
                  </a:lnTo>
                  <a:lnTo>
                    <a:pt x="4771578" y="1635602"/>
                  </a:lnTo>
                  <a:lnTo>
                    <a:pt x="4819203" y="1587977"/>
                  </a:lnTo>
                  <a:lnTo>
                    <a:pt x="4800153" y="1559402"/>
                  </a:lnTo>
                  <a:lnTo>
                    <a:pt x="4723953" y="1483202"/>
                  </a:lnTo>
                  <a:lnTo>
                    <a:pt x="4685853" y="1435577"/>
                  </a:lnTo>
                  <a:lnTo>
                    <a:pt x="4723953" y="1416527"/>
                  </a:lnTo>
                  <a:lnTo>
                    <a:pt x="4733478" y="1378427"/>
                  </a:lnTo>
                  <a:lnTo>
                    <a:pt x="4762053" y="1321277"/>
                  </a:lnTo>
                  <a:lnTo>
                    <a:pt x="4883954" y="1335209"/>
                  </a:lnTo>
                  <a:lnTo>
                    <a:pt x="4855623" y="1317774"/>
                  </a:lnTo>
                  <a:lnTo>
                    <a:pt x="4618931" y="1263151"/>
                  </a:lnTo>
                  <a:lnTo>
                    <a:pt x="4382239" y="1208528"/>
                  </a:lnTo>
                  <a:lnTo>
                    <a:pt x="4086374" y="990037"/>
                  </a:lnTo>
                  <a:lnTo>
                    <a:pt x="3849683" y="1044660"/>
                  </a:lnTo>
                  <a:lnTo>
                    <a:pt x="3790510" y="935415"/>
                  </a:lnTo>
                  <a:lnTo>
                    <a:pt x="3672164" y="880792"/>
                  </a:lnTo>
                  <a:lnTo>
                    <a:pt x="3494645" y="1099283"/>
                  </a:lnTo>
                  <a:lnTo>
                    <a:pt x="3198780" y="1044660"/>
                  </a:lnTo>
                  <a:lnTo>
                    <a:pt x="3080434" y="935415"/>
                  </a:lnTo>
                  <a:lnTo>
                    <a:pt x="3078456" y="929936"/>
                  </a:lnTo>
                  <a:lnTo>
                    <a:pt x="3195340" y="1037832"/>
                  </a:lnTo>
                  <a:lnTo>
                    <a:pt x="3491205" y="1092455"/>
                  </a:lnTo>
                  <a:close/>
                  <a:moveTo>
                    <a:pt x="2545655" y="328411"/>
                  </a:moveTo>
                  <a:lnTo>
                    <a:pt x="2840302" y="491605"/>
                  </a:lnTo>
                  <a:lnTo>
                    <a:pt x="2958648" y="491605"/>
                  </a:lnTo>
                  <a:lnTo>
                    <a:pt x="2958648" y="498433"/>
                  </a:lnTo>
                  <a:lnTo>
                    <a:pt x="2843742" y="498433"/>
                  </a:lnTo>
                  <a:lnTo>
                    <a:pt x="2547877" y="334565"/>
                  </a:lnTo>
                  <a:close/>
                  <a:moveTo>
                    <a:pt x="177347" y="327896"/>
                  </a:moveTo>
                  <a:lnTo>
                    <a:pt x="180959" y="334565"/>
                  </a:lnTo>
                  <a:lnTo>
                    <a:pt x="62613" y="443810"/>
                  </a:lnTo>
                  <a:lnTo>
                    <a:pt x="3440" y="662301"/>
                  </a:lnTo>
                  <a:lnTo>
                    <a:pt x="3440" y="711683"/>
                  </a:lnTo>
                  <a:lnTo>
                    <a:pt x="0" y="710096"/>
                  </a:lnTo>
                  <a:lnTo>
                    <a:pt x="0" y="655473"/>
                  </a:lnTo>
                  <a:lnTo>
                    <a:pt x="59173" y="436982"/>
                  </a:lnTo>
                  <a:close/>
                  <a:moveTo>
                    <a:pt x="2485265" y="163868"/>
                  </a:moveTo>
                  <a:lnTo>
                    <a:pt x="2487869" y="171082"/>
                  </a:lnTo>
                  <a:lnTo>
                    <a:pt x="2370359" y="225319"/>
                  </a:lnTo>
                  <a:lnTo>
                    <a:pt x="2192840" y="225319"/>
                  </a:lnTo>
                  <a:lnTo>
                    <a:pt x="2192840" y="279942"/>
                  </a:lnTo>
                  <a:lnTo>
                    <a:pt x="2252013" y="498433"/>
                  </a:lnTo>
                  <a:lnTo>
                    <a:pt x="2133667" y="662301"/>
                  </a:lnTo>
                  <a:lnTo>
                    <a:pt x="1896975" y="607678"/>
                  </a:lnTo>
                  <a:lnTo>
                    <a:pt x="1660283" y="662301"/>
                  </a:lnTo>
                  <a:lnTo>
                    <a:pt x="1601110" y="880792"/>
                  </a:lnTo>
                  <a:lnTo>
                    <a:pt x="1305245" y="880792"/>
                  </a:lnTo>
                  <a:lnTo>
                    <a:pt x="1186899" y="771546"/>
                  </a:lnTo>
                  <a:lnTo>
                    <a:pt x="1127727" y="716924"/>
                  </a:lnTo>
                  <a:lnTo>
                    <a:pt x="1127727" y="771546"/>
                  </a:lnTo>
                  <a:lnTo>
                    <a:pt x="950208" y="826169"/>
                  </a:lnTo>
                  <a:lnTo>
                    <a:pt x="772689" y="553056"/>
                  </a:lnTo>
                  <a:lnTo>
                    <a:pt x="654343" y="553056"/>
                  </a:lnTo>
                  <a:lnTo>
                    <a:pt x="654343" y="546228"/>
                  </a:lnTo>
                  <a:lnTo>
                    <a:pt x="769249" y="546228"/>
                  </a:lnTo>
                  <a:lnTo>
                    <a:pt x="946768" y="819341"/>
                  </a:lnTo>
                  <a:lnTo>
                    <a:pt x="1124286" y="764718"/>
                  </a:lnTo>
                  <a:lnTo>
                    <a:pt x="1124286"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close/>
                  <a:moveTo>
                    <a:pt x="118346" y="0"/>
                  </a:moveTo>
                  <a:lnTo>
                    <a:pt x="236692" y="0"/>
                  </a:lnTo>
                  <a:lnTo>
                    <a:pt x="295865" y="109246"/>
                  </a:lnTo>
                  <a:lnTo>
                    <a:pt x="473384" y="109246"/>
                  </a:lnTo>
                  <a:lnTo>
                    <a:pt x="650903" y="273114"/>
                  </a:lnTo>
                  <a:lnTo>
                    <a:pt x="650903" y="276766"/>
                  </a:lnTo>
                  <a:lnTo>
                    <a:pt x="476824" y="116074"/>
                  </a:lnTo>
                  <a:lnTo>
                    <a:pt x="299305" y="116074"/>
                  </a:lnTo>
                  <a:lnTo>
                    <a:pt x="240132" y="6828"/>
                  </a:lnTo>
                  <a:lnTo>
                    <a:pt x="121786" y="6828"/>
                  </a:lnTo>
                  <a:lnTo>
                    <a:pt x="121786" y="224842"/>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 name="任意多边形 5"/>
            <p:cNvSpPr>
              <a:spLocks/>
            </p:cNvSpPr>
            <p:nvPr/>
          </p:nvSpPr>
          <p:spPr bwMode="gray">
            <a:xfrm>
              <a:off x="9111767" y="2418720"/>
              <a:ext cx="1135640" cy="1075443"/>
            </a:xfrm>
            <a:custGeom>
              <a:avLst/>
              <a:gdLst>
                <a:gd name="connsiteX0" fmla="*/ 118346 w 4880514"/>
                <a:gd name="connsiteY0" fmla="*/ 0 h 4315196"/>
                <a:gd name="connsiteX1" fmla="*/ 236692 w 4880514"/>
                <a:gd name="connsiteY1" fmla="*/ 0 h 4315196"/>
                <a:gd name="connsiteX2" fmla="*/ 295865 w 4880514"/>
                <a:gd name="connsiteY2" fmla="*/ 109246 h 4315196"/>
                <a:gd name="connsiteX3" fmla="*/ 473384 w 4880514"/>
                <a:gd name="connsiteY3" fmla="*/ 109246 h 4315196"/>
                <a:gd name="connsiteX4" fmla="*/ 650903 w 4880514"/>
                <a:gd name="connsiteY4" fmla="*/ 273114 h 4315196"/>
                <a:gd name="connsiteX5" fmla="*/ 650903 w 4880514"/>
                <a:gd name="connsiteY5" fmla="*/ 546228 h 4315196"/>
                <a:gd name="connsiteX6" fmla="*/ 769249 w 4880514"/>
                <a:gd name="connsiteY6" fmla="*/ 546228 h 4315196"/>
                <a:gd name="connsiteX7" fmla="*/ 946768 w 4880514"/>
                <a:gd name="connsiteY7" fmla="*/ 819341 h 4315196"/>
                <a:gd name="connsiteX8" fmla="*/ 1124287 w 4880514"/>
                <a:gd name="connsiteY8" fmla="*/ 764718 h 4315196"/>
                <a:gd name="connsiteX9" fmla="*/ 1124287 w 4880514"/>
                <a:gd name="connsiteY9" fmla="*/ 710096 h 4315196"/>
                <a:gd name="connsiteX10" fmla="*/ 1183459 w 4880514"/>
                <a:gd name="connsiteY10" fmla="*/ 764718 h 4315196"/>
                <a:gd name="connsiteX11" fmla="*/ 1301805 w 4880514"/>
                <a:gd name="connsiteY11" fmla="*/ 873964 h 4315196"/>
                <a:gd name="connsiteX12" fmla="*/ 1597670 w 4880514"/>
                <a:gd name="connsiteY12" fmla="*/ 873964 h 4315196"/>
                <a:gd name="connsiteX13" fmla="*/ 1656843 w 4880514"/>
                <a:gd name="connsiteY13" fmla="*/ 655473 h 4315196"/>
                <a:gd name="connsiteX14" fmla="*/ 1893535 w 4880514"/>
                <a:gd name="connsiteY14" fmla="*/ 600850 h 4315196"/>
                <a:gd name="connsiteX15" fmla="*/ 2130227 w 4880514"/>
                <a:gd name="connsiteY15" fmla="*/ 655473 h 4315196"/>
                <a:gd name="connsiteX16" fmla="*/ 2248573 w 4880514"/>
                <a:gd name="connsiteY16" fmla="*/ 491605 h 4315196"/>
                <a:gd name="connsiteX17" fmla="*/ 2189400 w 4880514"/>
                <a:gd name="connsiteY17" fmla="*/ 273114 h 4315196"/>
                <a:gd name="connsiteX18" fmla="*/ 2189400 w 4880514"/>
                <a:gd name="connsiteY18" fmla="*/ 218491 h 4315196"/>
                <a:gd name="connsiteX19" fmla="*/ 2366919 w 4880514"/>
                <a:gd name="connsiteY19" fmla="*/ 218491 h 4315196"/>
                <a:gd name="connsiteX20" fmla="*/ 2485265 w 4880514"/>
                <a:gd name="connsiteY20" fmla="*/ 163868 h 4315196"/>
                <a:gd name="connsiteX21" fmla="*/ 2544437 w 4880514"/>
                <a:gd name="connsiteY21" fmla="*/ 327737 h 4315196"/>
                <a:gd name="connsiteX22" fmla="*/ 2840302 w 4880514"/>
                <a:gd name="connsiteY22" fmla="*/ 491605 h 4315196"/>
                <a:gd name="connsiteX23" fmla="*/ 2958648 w 4880514"/>
                <a:gd name="connsiteY23" fmla="*/ 491605 h 4315196"/>
                <a:gd name="connsiteX24" fmla="*/ 2958648 w 4880514"/>
                <a:gd name="connsiteY24" fmla="*/ 600850 h 4315196"/>
                <a:gd name="connsiteX25" fmla="*/ 3076994 w 4880514"/>
                <a:gd name="connsiteY25" fmla="*/ 928587 h 4315196"/>
                <a:gd name="connsiteX26" fmla="*/ 3195340 w 4880514"/>
                <a:gd name="connsiteY26" fmla="*/ 1037832 h 4315196"/>
                <a:gd name="connsiteX27" fmla="*/ 3491205 w 4880514"/>
                <a:gd name="connsiteY27" fmla="*/ 1092455 h 4315196"/>
                <a:gd name="connsiteX28" fmla="*/ 3668724 w 4880514"/>
                <a:gd name="connsiteY28" fmla="*/ 873964 h 4315196"/>
                <a:gd name="connsiteX29" fmla="*/ 3787070 w 4880514"/>
                <a:gd name="connsiteY29" fmla="*/ 928587 h 4315196"/>
                <a:gd name="connsiteX30" fmla="*/ 3846243 w 4880514"/>
                <a:gd name="connsiteY30" fmla="*/ 1037832 h 4315196"/>
                <a:gd name="connsiteX31" fmla="*/ 4082934 w 4880514"/>
                <a:gd name="connsiteY31" fmla="*/ 983209 h 4315196"/>
                <a:gd name="connsiteX32" fmla="*/ 4378799 w 4880514"/>
                <a:gd name="connsiteY32" fmla="*/ 1201700 h 4315196"/>
                <a:gd name="connsiteX33" fmla="*/ 4615491 w 4880514"/>
                <a:gd name="connsiteY33" fmla="*/ 1256323 h 4315196"/>
                <a:gd name="connsiteX34" fmla="*/ 4852183 w 4880514"/>
                <a:gd name="connsiteY34" fmla="*/ 1310946 h 4315196"/>
                <a:gd name="connsiteX35" fmla="*/ 4880514 w 4880514"/>
                <a:gd name="connsiteY35" fmla="*/ 1328381 h 4315196"/>
                <a:gd name="connsiteX36" fmla="*/ 4758613 w 4880514"/>
                <a:gd name="connsiteY36" fmla="*/ 1314449 h 4315196"/>
                <a:gd name="connsiteX37" fmla="*/ 4730038 w 4880514"/>
                <a:gd name="connsiteY37" fmla="*/ 1371599 h 4315196"/>
                <a:gd name="connsiteX38" fmla="*/ 4720513 w 4880514"/>
                <a:gd name="connsiteY38" fmla="*/ 1409699 h 4315196"/>
                <a:gd name="connsiteX39" fmla="*/ 4682413 w 4880514"/>
                <a:gd name="connsiteY39" fmla="*/ 1428749 h 4315196"/>
                <a:gd name="connsiteX40" fmla="*/ 4720513 w 4880514"/>
                <a:gd name="connsiteY40" fmla="*/ 1476374 h 4315196"/>
                <a:gd name="connsiteX41" fmla="*/ 4796713 w 4880514"/>
                <a:gd name="connsiteY41" fmla="*/ 1552574 h 4315196"/>
                <a:gd name="connsiteX42" fmla="*/ 4815763 w 4880514"/>
                <a:gd name="connsiteY42" fmla="*/ 1581149 h 4315196"/>
                <a:gd name="connsiteX43" fmla="*/ 4768138 w 4880514"/>
                <a:gd name="connsiteY43" fmla="*/ 1628774 h 4315196"/>
                <a:gd name="connsiteX44" fmla="*/ 4730038 w 4880514"/>
                <a:gd name="connsiteY44" fmla="*/ 1657349 h 4315196"/>
                <a:gd name="connsiteX45" fmla="*/ 4663363 w 4880514"/>
                <a:gd name="connsiteY45" fmla="*/ 1666874 h 4315196"/>
                <a:gd name="connsiteX46" fmla="*/ 4653838 w 4880514"/>
                <a:gd name="connsiteY46" fmla="*/ 1704974 h 4315196"/>
                <a:gd name="connsiteX47" fmla="*/ 4596688 w 4880514"/>
                <a:gd name="connsiteY47" fmla="*/ 1752599 h 4315196"/>
                <a:gd name="connsiteX48" fmla="*/ 4615738 w 4880514"/>
                <a:gd name="connsiteY48" fmla="*/ 1781174 h 4315196"/>
                <a:gd name="connsiteX49" fmla="*/ 4558588 w 4880514"/>
                <a:gd name="connsiteY49" fmla="*/ 1828799 h 4315196"/>
                <a:gd name="connsiteX50" fmla="*/ 4558588 w 4880514"/>
                <a:gd name="connsiteY50" fmla="*/ 1904999 h 4315196"/>
                <a:gd name="connsiteX51" fmla="*/ 4520488 w 4880514"/>
                <a:gd name="connsiteY51" fmla="*/ 1952624 h 4315196"/>
                <a:gd name="connsiteX52" fmla="*/ 4530013 w 4880514"/>
                <a:gd name="connsiteY52" fmla="*/ 2009774 h 4315196"/>
                <a:gd name="connsiteX53" fmla="*/ 4491913 w 4880514"/>
                <a:gd name="connsiteY53" fmla="*/ 2028824 h 4315196"/>
                <a:gd name="connsiteX54" fmla="*/ 4444288 w 4880514"/>
                <a:gd name="connsiteY54" fmla="*/ 1981199 h 4315196"/>
                <a:gd name="connsiteX55" fmla="*/ 4368088 w 4880514"/>
                <a:gd name="connsiteY55" fmla="*/ 2019299 h 4315196"/>
                <a:gd name="connsiteX56" fmla="*/ 4301413 w 4880514"/>
                <a:gd name="connsiteY56" fmla="*/ 2009774 h 4315196"/>
                <a:gd name="connsiteX57" fmla="*/ 4253788 w 4880514"/>
                <a:gd name="connsiteY57" fmla="*/ 2085974 h 4315196"/>
                <a:gd name="connsiteX58" fmla="*/ 4282363 w 4880514"/>
                <a:gd name="connsiteY58" fmla="*/ 2143124 h 4315196"/>
                <a:gd name="connsiteX59" fmla="*/ 4244263 w 4880514"/>
                <a:gd name="connsiteY59" fmla="*/ 2209799 h 4315196"/>
                <a:gd name="connsiteX60" fmla="*/ 4196638 w 4880514"/>
                <a:gd name="connsiteY60" fmla="*/ 2333624 h 4315196"/>
                <a:gd name="connsiteX61" fmla="*/ 4120438 w 4880514"/>
                <a:gd name="connsiteY61" fmla="*/ 2400299 h 4315196"/>
                <a:gd name="connsiteX62" fmla="*/ 4034713 w 4880514"/>
                <a:gd name="connsiteY62" fmla="*/ 2419349 h 4315196"/>
                <a:gd name="connsiteX63" fmla="*/ 3958513 w 4880514"/>
                <a:gd name="connsiteY63" fmla="*/ 2362199 h 4315196"/>
                <a:gd name="connsiteX64" fmla="*/ 3920413 w 4880514"/>
                <a:gd name="connsiteY64" fmla="*/ 2276474 h 4315196"/>
                <a:gd name="connsiteX65" fmla="*/ 3796588 w 4880514"/>
                <a:gd name="connsiteY65" fmla="*/ 2324099 h 4315196"/>
                <a:gd name="connsiteX66" fmla="*/ 3729913 w 4880514"/>
                <a:gd name="connsiteY66" fmla="*/ 2333624 h 4315196"/>
                <a:gd name="connsiteX67" fmla="*/ 3577513 w 4880514"/>
                <a:gd name="connsiteY67" fmla="*/ 2228849 h 4315196"/>
                <a:gd name="connsiteX68" fmla="*/ 3463213 w 4880514"/>
                <a:gd name="connsiteY68" fmla="*/ 2247899 h 4315196"/>
                <a:gd name="connsiteX69" fmla="*/ 3463213 w 4880514"/>
                <a:gd name="connsiteY69" fmla="*/ 2295524 h 4315196"/>
                <a:gd name="connsiteX70" fmla="*/ 3348913 w 4880514"/>
                <a:gd name="connsiteY70" fmla="*/ 2343149 h 4315196"/>
                <a:gd name="connsiteX71" fmla="*/ 3425113 w 4880514"/>
                <a:gd name="connsiteY71" fmla="*/ 2428874 h 4315196"/>
                <a:gd name="connsiteX72" fmla="*/ 3453688 w 4880514"/>
                <a:gd name="connsiteY72" fmla="*/ 2524124 h 4315196"/>
                <a:gd name="connsiteX73" fmla="*/ 3339388 w 4880514"/>
                <a:gd name="connsiteY73" fmla="*/ 2600324 h 4315196"/>
                <a:gd name="connsiteX74" fmla="*/ 3263188 w 4880514"/>
                <a:gd name="connsiteY74" fmla="*/ 2666999 h 4315196"/>
                <a:gd name="connsiteX75" fmla="*/ 3282238 w 4880514"/>
                <a:gd name="connsiteY75" fmla="*/ 2771774 h 4315196"/>
                <a:gd name="connsiteX76" fmla="*/ 3320338 w 4880514"/>
                <a:gd name="connsiteY76" fmla="*/ 2847974 h 4315196"/>
                <a:gd name="connsiteX77" fmla="*/ 3434638 w 4880514"/>
                <a:gd name="connsiteY77" fmla="*/ 2886074 h 4315196"/>
                <a:gd name="connsiteX78" fmla="*/ 3491788 w 4880514"/>
                <a:gd name="connsiteY78" fmla="*/ 2990849 h 4315196"/>
                <a:gd name="connsiteX79" fmla="*/ 3558463 w 4880514"/>
                <a:gd name="connsiteY79" fmla="*/ 3067049 h 4315196"/>
                <a:gd name="connsiteX80" fmla="*/ 3634663 w 4880514"/>
                <a:gd name="connsiteY80" fmla="*/ 3028949 h 4315196"/>
                <a:gd name="connsiteX81" fmla="*/ 3720388 w 4880514"/>
                <a:gd name="connsiteY81" fmla="*/ 3124199 h 4315196"/>
                <a:gd name="connsiteX82" fmla="*/ 3734217 w 4880514"/>
                <a:gd name="connsiteY82" fmla="*/ 3151856 h 4315196"/>
                <a:gd name="connsiteX83" fmla="*/ 3609551 w 4880514"/>
                <a:gd name="connsiteY83" fmla="*/ 3113496 h 4315196"/>
                <a:gd name="connsiteX84" fmla="*/ 3491205 w 4880514"/>
                <a:gd name="connsiteY84" fmla="*/ 3222742 h 4315196"/>
                <a:gd name="connsiteX85" fmla="*/ 3550378 w 4880514"/>
                <a:gd name="connsiteY85" fmla="*/ 3386610 h 4315196"/>
                <a:gd name="connsiteX86" fmla="*/ 3727897 w 4880514"/>
                <a:gd name="connsiteY86" fmla="*/ 3386610 h 4315196"/>
                <a:gd name="connsiteX87" fmla="*/ 3787070 w 4880514"/>
                <a:gd name="connsiteY87" fmla="*/ 3605101 h 4315196"/>
                <a:gd name="connsiteX88" fmla="*/ 3372859 w 4880514"/>
                <a:gd name="connsiteY88" fmla="*/ 3605101 h 4315196"/>
                <a:gd name="connsiteX89" fmla="*/ 3254513 w 4880514"/>
                <a:gd name="connsiteY89" fmla="*/ 3441233 h 4315196"/>
                <a:gd name="connsiteX90" fmla="*/ 3076994 w 4880514"/>
                <a:gd name="connsiteY90" fmla="*/ 3550478 h 4315196"/>
                <a:gd name="connsiteX91" fmla="*/ 2899475 w 4880514"/>
                <a:gd name="connsiteY91" fmla="*/ 3441233 h 4315196"/>
                <a:gd name="connsiteX92" fmla="*/ 2899475 w 4880514"/>
                <a:gd name="connsiteY92" fmla="*/ 3113496 h 4315196"/>
                <a:gd name="connsiteX93" fmla="*/ 2662783 w 4880514"/>
                <a:gd name="connsiteY93" fmla="*/ 3113496 h 4315196"/>
                <a:gd name="connsiteX94" fmla="*/ 2662783 w 4880514"/>
                <a:gd name="connsiteY94" fmla="*/ 3331987 h 4315196"/>
                <a:gd name="connsiteX95" fmla="*/ 2485265 w 4880514"/>
                <a:gd name="connsiteY95" fmla="*/ 3386610 h 4315196"/>
                <a:gd name="connsiteX96" fmla="*/ 2485265 w 4880514"/>
                <a:gd name="connsiteY96" fmla="*/ 3441233 h 4315196"/>
                <a:gd name="connsiteX97" fmla="*/ 2307746 w 4880514"/>
                <a:gd name="connsiteY97" fmla="*/ 3659723 h 4315196"/>
                <a:gd name="connsiteX98" fmla="*/ 2189400 w 4880514"/>
                <a:gd name="connsiteY98" fmla="*/ 3659723 h 4315196"/>
                <a:gd name="connsiteX99" fmla="*/ 2189400 w 4880514"/>
                <a:gd name="connsiteY99" fmla="*/ 4315196 h 4315196"/>
                <a:gd name="connsiteX100" fmla="*/ 2011881 w 4880514"/>
                <a:gd name="connsiteY100" fmla="*/ 4315196 h 4315196"/>
                <a:gd name="connsiteX101" fmla="*/ 1952708 w 4880514"/>
                <a:gd name="connsiteY101" fmla="*/ 4205951 h 4315196"/>
                <a:gd name="connsiteX102" fmla="*/ 1834362 w 4880514"/>
                <a:gd name="connsiteY102" fmla="*/ 4315196 h 4315196"/>
                <a:gd name="connsiteX103" fmla="*/ 1597670 w 4880514"/>
                <a:gd name="connsiteY103" fmla="*/ 4315196 h 4315196"/>
                <a:gd name="connsiteX104" fmla="*/ 1597670 w 4880514"/>
                <a:gd name="connsiteY104" fmla="*/ 4260574 h 4315196"/>
                <a:gd name="connsiteX105" fmla="*/ 1479324 w 4880514"/>
                <a:gd name="connsiteY105" fmla="*/ 4205951 h 4315196"/>
                <a:gd name="connsiteX106" fmla="*/ 1479324 w 4880514"/>
                <a:gd name="connsiteY106" fmla="*/ 3932837 h 4315196"/>
                <a:gd name="connsiteX107" fmla="*/ 1183459 w 4880514"/>
                <a:gd name="connsiteY107" fmla="*/ 3386610 h 4315196"/>
                <a:gd name="connsiteX108" fmla="*/ 1065114 w 4880514"/>
                <a:gd name="connsiteY108" fmla="*/ 3386610 h 4315196"/>
                <a:gd name="connsiteX109" fmla="*/ 1065114 w 4880514"/>
                <a:gd name="connsiteY109" fmla="*/ 3441233 h 4315196"/>
                <a:gd name="connsiteX110" fmla="*/ 946768 w 4880514"/>
                <a:gd name="connsiteY110" fmla="*/ 3277364 h 4315196"/>
                <a:gd name="connsiteX111" fmla="*/ 1005941 w 4880514"/>
                <a:gd name="connsiteY111" fmla="*/ 3222742 h 4315196"/>
                <a:gd name="connsiteX112" fmla="*/ 769249 w 4880514"/>
                <a:gd name="connsiteY112" fmla="*/ 2895005 h 4315196"/>
                <a:gd name="connsiteX113" fmla="*/ 650903 w 4880514"/>
                <a:gd name="connsiteY113" fmla="*/ 2949628 h 4315196"/>
                <a:gd name="connsiteX114" fmla="*/ 591730 w 4880514"/>
                <a:gd name="connsiteY114" fmla="*/ 3168119 h 4315196"/>
                <a:gd name="connsiteX115" fmla="*/ 473384 w 4880514"/>
                <a:gd name="connsiteY115" fmla="*/ 3222742 h 4315196"/>
                <a:gd name="connsiteX116" fmla="*/ 532557 w 4880514"/>
                <a:gd name="connsiteY116" fmla="*/ 1693305 h 4315196"/>
                <a:gd name="connsiteX117" fmla="*/ 414211 w 4880514"/>
                <a:gd name="connsiteY117" fmla="*/ 1529437 h 4315196"/>
                <a:gd name="connsiteX118" fmla="*/ 532557 w 4880514"/>
                <a:gd name="connsiteY118" fmla="*/ 1474814 h 4315196"/>
                <a:gd name="connsiteX119" fmla="*/ 295865 w 4880514"/>
                <a:gd name="connsiteY119" fmla="*/ 1092455 h 4315196"/>
                <a:gd name="connsiteX120" fmla="*/ 295865 w 4880514"/>
                <a:gd name="connsiteY120" fmla="*/ 928587 h 4315196"/>
                <a:gd name="connsiteX121" fmla="*/ 118346 w 4880514"/>
                <a:gd name="connsiteY121" fmla="*/ 764718 h 4315196"/>
                <a:gd name="connsiteX122" fmla="*/ 0 w 4880514"/>
                <a:gd name="connsiteY122" fmla="*/ 710096 h 4315196"/>
                <a:gd name="connsiteX123" fmla="*/ 0 w 4880514"/>
                <a:gd name="connsiteY123" fmla="*/ 655473 h 4315196"/>
                <a:gd name="connsiteX124" fmla="*/ 59173 w 4880514"/>
                <a:gd name="connsiteY124" fmla="*/ 436982 h 4315196"/>
                <a:gd name="connsiteX125" fmla="*/ 177519 w 4880514"/>
                <a:gd name="connsiteY125" fmla="*/ 327737 h 4315196"/>
                <a:gd name="connsiteX126" fmla="*/ 118346 w 4880514"/>
                <a:gd name="connsiteY126"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4880514" h="4315196">
                  <a:moveTo>
                    <a:pt x="118346" y="0"/>
                  </a:moveTo>
                  <a:lnTo>
                    <a:pt x="236692" y="0"/>
                  </a:lnTo>
                  <a:lnTo>
                    <a:pt x="295865" y="109246"/>
                  </a:lnTo>
                  <a:lnTo>
                    <a:pt x="473384" y="109246"/>
                  </a:lnTo>
                  <a:lnTo>
                    <a:pt x="650903" y="273114"/>
                  </a:lnTo>
                  <a:lnTo>
                    <a:pt x="650903" y="546228"/>
                  </a:lnTo>
                  <a:lnTo>
                    <a:pt x="769249" y="546228"/>
                  </a:lnTo>
                  <a:lnTo>
                    <a:pt x="946768" y="819341"/>
                  </a:lnTo>
                  <a:lnTo>
                    <a:pt x="1124287" y="764718"/>
                  </a:lnTo>
                  <a:lnTo>
                    <a:pt x="1124287"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lnTo>
                    <a:pt x="2485265" y="163868"/>
                  </a:lnTo>
                  <a:lnTo>
                    <a:pt x="2544437" y="327737"/>
                  </a:lnTo>
                  <a:lnTo>
                    <a:pt x="2840302" y="491605"/>
                  </a:lnTo>
                  <a:lnTo>
                    <a:pt x="2958648" y="491605"/>
                  </a:lnTo>
                  <a:lnTo>
                    <a:pt x="2958648" y="600850"/>
                  </a:lnTo>
                  <a:lnTo>
                    <a:pt x="3076994" y="928587"/>
                  </a:lnTo>
                  <a:lnTo>
                    <a:pt x="3195340" y="1037832"/>
                  </a:lnTo>
                  <a:lnTo>
                    <a:pt x="3491205" y="1092455"/>
                  </a:lnTo>
                  <a:lnTo>
                    <a:pt x="3668724" y="873964"/>
                  </a:lnTo>
                  <a:lnTo>
                    <a:pt x="3787070" y="928587"/>
                  </a:lnTo>
                  <a:lnTo>
                    <a:pt x="3846243" y="1037832"/>
                  </a:lnTo>
                  <a:lnTo>
                    <a:pt x="4082934" y="983209"/>
                  </a:lnTo>
                  <a:lnTo>
                    <a:pt x="4378799" y="1201700"/>
                  </a:lnTo>
                  <a:lnTo>
                    <a:pt x="4615491" y="1256323"/>
                  </a:lnTo>
                  <a:lnTo>
                    <a:pt x="4852183" y="1310946"/>
                  </a:lnTo>
                  <a:lnTo>
                    <a:pt x="4880514" y="1328381"/>
                  </a:lnTo>
                  <a:lnTo>
                    <a:pt x="4758613" y="1314449"/>
                  </a:lnTo>
                  <a:lnTo>
                    <a:pt x="4730038" y="1371599"/>
                  </a:lnTo>
                  <a:lnTo>
                    <a:pt x="4720513" y="1409699"/>
                  </a:lnTo>
                  <a:lnTo>
                    <a:pt x="4682413" y="1428749"/>
                  </a:lnTo>
                  <a:lnTo>
                    <a:pt x="4720513" y="1476374"/>
                  </a:lnTo>
                  <a:lnTo>
                    <a:pt x="4796713" y="1552574"/>
                  </a:lnTo>
                  <a:lnTo>
                    <a:pt x="4815763" y="1581149"/>
                  </a:lnTo>
                  <a:lnTo>
                    <a:pt x="4768138" y="1628774"/>
                  </a:lnTo>
                  <a:lnTo>
                    <a:pt x="4730038" y="1657349"/>
                  </a:lnTo>
                  <a:lnTo>
                    <a:pt x="4663363" y="1666874"/>
                  </a:lnTo>
                  <a:lnTo>
                    <a:pt x="4653838" y="1704974"/>
                  </a:lnTo>
                  <a:lnTo>
                    <a:pt x="4596688" y="1752599"/>
                  </a:lnTo>
                  <a:lnTo>
                    <a:pt x="4615738" y="1781174"/>
                  </a:lnTo>
                  <a:lnTo>
                    <a:pt x="4558588" y="1828799"/>
                  </a:lnTo>
                  <a:lnTo>
                    <a:pt x="4558588" y="1904999"/>
                  </a:lnTo>
                  <a:lnTo>
                    <a:pt x="4520488" y="1952624"/>
                  </a:lnTo>
                  <a:lnTo>
                    <a:pt x="4530013" y="2009774"/>
                  </a:lnTo>
                  <a:lnTo>
                    <a:pt x="4491913" y="2028824"/>
                  </a:lnTo>
                  <a:lnTo>
                    <a:pt x="4444288" y="1981199"/>
                  </a:lnTo>
                  <a:lnTo>
                    <a:pt x="4368088" y="2019299"/>
                  </a:lnTo>
                  <a:lnTo>
                    <a:pt x="4301413" y="2009774"/>
                  </a:lnTo>
                  <a:lnTo>
                    <a:pt x="4253788" y="2085974"/>
                  </a:lnTo>
                  <a:lnTo>
                    <a:pt x="4282363" y="2143124"/>
                  </a:lnTo>
                  <a:lnTo>
                    <a:pt x="4244263" y="2209799"/>
                  </a:lnTo>
                  <a:lnTo>
                    <a:pt x="4196638" y="2333624"/>
                  </a:lnTo>
                  <a:lnTo>
                    <a:pt x="4120438" y="2400299"/>
                  </a:lnTo>
                  <a:lnTo>
                    <a:pt x="4034713" y="2419349"/>
                  </a:lnTo>
                  <a:lnTo>
                    <a:pt x="3958513" y="2362199"/>
                  </a:lnTo>
                  <a:lnTo>
                    <a:pt x="3920413" y="2276474"/>
                  </a:lnTo>
                  <a:lnTo>
                    <a:pt x="3796588" y="2324099"/>
                  </a:lnTo>
                  <a:lnTo>
                    <a:pt x="3729913" y="2333624"/>
                  </a:lnTo>
                  <a:lnTo>
                    <a:pt x="3577513" y="2228849"/>
                  </a:lnTo>
                  <a:lnTo>
                    <a:pt x="3463213" y="2247899"/>
                  </a:lnTo>
                  <a:lnTo>
                    <a:pt x="3463213" y="2295524"/>
                  </a:lnTo>
                  <a:lnTo>
                    <a:pt x="3348913" y="2343149"/>
                  </a:lnTo>
                  <a:lnTo>
                    <a:pt x="3425113" y="2428874"/>
                  </a:lnTo>
                  <a:lnTo>
                    <a:pt x="3453688" y="2524124"/>
                  </a:lnTo>
                  <a:lnTo>
                    <a:pt x="3339388" y="2600324"/>
                  </a:lnTo>
                  <a:lnTo>
                    <a:pt x="3263188" y="2666999"/>
                  </a:lnTo>
                  <a:lnTo>
                    <a:pt x="3282238" y="2771774"/>
                  </a:lnTo>
                  <a:lnTo>
                    <a:pt x="3320338" y="2847974"/>
                  </a:lnTo>
                  <a:lnTo>
                    <a:pt x="3434638" y="2886074"/>
                  </a:lnTo>
                  <a:lnTo>
                    <a:pt x="3491788" y="2990849"/>
                  </a:lnTo>
                  <a:lnTo>
                    <a:pt x="3558463" y="3067049"/>
                  </a:lnTo>
                  <a:lnTo>
                    <a:pt x="3634663" y="3028949"/>
                  </a:lnTo>
                  <a:lnTo>
                    <a:pt x="3720388" y="3124199"/>
                  </a:lnTo>
                  <a:lnTo>
                    <a:pt x="3734217" y="3151856"/>
                  </a:lnTo>
                  <a:lnTo>
                    <a:pt x="3609551" y="3113496"/>
                  </a:lnTo>
                  <a:lnTo>
                    <a:pt x="3491205" y="3222742"/>
                  </a:lnTo>
                  <a:lnTo>
                    <a:pt x="3550378" y="3386610"/>
                  </a:lnTo>
                  <a:lnTo>
                    <a:pt x="3727897" y="3386610"/>
                  </a:lnTo>
                  <a:lnTo>
                    <a:pt x="3787070" y="3605101"/>
                  </a:lnTo>
                  <a:lnTo>
                    <a:pt x="3372859" y="3605101"/>
                  </a:lnTo>
                  <a:lnTo>
                    <a:pt x="3254513" y="3441233"/>
                  </a:lnTo>
                  <a:lnTo>
                    <a:pt x="3076994" y="3550478"/>
                  </a:lnTo>
                  <a:lnTo>
                    <a:pt x="2899475" y="3441233"/>
                  </a:lnTo>
                  <a:lnTo>
                    <a:pt x="2899475" y="3113496"/>
                  </a:lnTo>
                  <a:lnTo>
                    <a:pt x="2662783" y="3113496"/>
                  </a:lnTo>
                  <a:lnTo>
                    <a:pt x="2662783" y="3331987"/>
                  </a:lnTo>
                  <a:lnTo>
                    <a:pt x="2485265" y="3386610"/>
                  </a:lnTo>
                  <a:lnTo>
                    <a:pt x="2485265" y="3441233"/>
                  </a:lnTo>
                  <a:lnTo>
                    <a:pt x="2307746" y="3659723"/>
                  </a:lnTo>
                  <a:lnTo>
                    <a:pt x="2189400" y="3659723"/>
                  </a:lnTo>
                  <a:lnTo>
                    <a:pt x="2189400" y="4315196"/>
                  </a:lnTo>
                  <a:lnTo>
                    <a:pt x="2011881" y="4315196"/>
                  </a:lnTo>
                  <a:lnTo>
                    <a:pt x="1952708" y="4205951"/>
                  </a:lnTo>
                  <a:lnTo>
                    <a:pt x="1834362" y="4315196"/>
                  </a:lnTo>
                  <a:lnTo>
                    <a:pt x="1597670" y="4315196"/>
                  </a:lnTo>
                  <a:lnTo>
                    <a:pt x="1597670" y="4260574"/>
                  </a:lnTo>
                  <a:lnTo>
                    <a:pt x="1479324" y="4205951"/>
                  </a:lnTo>
                  <a:lnTo>
                    <a:pt x="1479324" y="3932837"/>
                  </a:lnTo>
                  <a:lnTo>
                    <a:pt x="1183459" y="3386610"/>
                  </a:lnTo>
                  <a:lnTo>
                    <a:pt x="1065114" y="3386610"/>
                  </a:lnTo>
                  <a:lnTo>
                    <a:pt x="1065114" y="3441233"/>
                  </a:lnTo>
                  <a:lnTo>
                    <a:pt x="946768" y="3277364"/>
                  </a:lnTo>
                  <a:lnTo>
                    <a:pt x="1005941" y="3222742"/>
                  </a:lnTo>
                  <a:lnTo>
                    <a:pt x="769249" y="2895005"/>
                  </a:lnTo>
                  <a:lnTo>
                    <a:pt x="650903" y="2949628"/>
                  </a:lnTo>
                  <a:lnTo>
                    <a:pt x="591730" y="3168119"/>
                  </a:lnTo>
                  <a:lnTo>
                    <a:pt x="473384" y="3222742"/>
                  </a:lnTo>
                  <a:lnTo>
                    <a:pt x="532557" y="1693305"/>
                  </a:lnTo>
                  <a:lnTo>
                    <a:pt x="414211" y="1529437"/>
                  </a:lnTo>
                  <a:lnTo>
                    <a:pt x="532557" y="1474814"/>
                  </a:lnTo>
                  <a:lnTo>
                    <a:pt x="295865" y="1092455"/>
                  </a:lnTo>
                  <a:lnTo>
                    <a:pt x="295865" y="928587"/>
                  </a:lnTo>
                  <a:lnTo>
                    <a:pt x="118346" y="764718"/>
                  </a:lnTo>
                  <a:lnTo>
                    <a:pt x="0" y="710096"/>
                  </a:lnTo>
                  <a:lnTo>
                    <a:pt x="0" y="655473"/>
                  </a:lnTo>
                  <a:lnTo>
                    <a:pt x="59173" y="436982"/>
                  </a:lnTo>
                  <a:lnTo>
                    <a:pt x="177519" y="327737"/>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7" name="Freeform 5"/>
            <p:cNvSpPr>
              <a:spLocks/>
            </p:cNvSpPr>
            <p:nvPr/>
          </p:nvSpPr>
          <p:spPr bwMode="invGray">
            <a:xfrm>
              <a:off x="10219969" y="4369657"/>
              <a:ext cx="305794" cy="275009"/>
            </a:xfrm>
            <a:custGeom>
              <a:avLst/>
              <a:gdLst>
                <a:gd name="T0" fmla="*/ 2147483646 w 177"/>
                <a:gd name="T1" fmla="*/ 2147483646 h 161"/>
                <a:gd name="T2" fmla="*/ 2147483646 w 177"/>
                <a:gd name="T3" fmla="*/ 2147483646 h 161"/>
                <a:gd name="T4" fmla="*/ 2147483646 w 177"/>
                <a:gd name="T5" fmla="*/ 2147483646 h 161"/>
                <a:gd name="T6" fmla="*/ 2147483646 w 177"/>
                <a:gd name="T7" fmla="*/ 2147483646 h 161"/>
                <a:gd name="T8" fmla="*/ 2147483646 w 177"/>
                <a:gd name="T9" fmla="*/ 0 h 161"/>
                <a:gd name="T10" fmla="*/ 2147483646 w 177"/>
                <a:gd name="T11" fmla="*/ 2147483646 h 161"/>
                <a:gd name="T12" fmla="*/ 2147483646 w 177"/>
                <a:gd name="T13" fmla="*/ 0 h 161"/>
                <a:gd name="T14" fmla="*/ 2147483646 w 177"/>
                <a:gd name="T15" fmla="*/ 2147483646 h 161"/>
                <a:gd name="T16" fmla="*/ 2147483646 w 177"/>
                <a:gd name="T17" fmla="*/ 2147483646 h 161"/>
                <a:gd name="T18" fmla="*/ 2147483646 w 177"/>
                <a:gd name="T19" fmla="*/ 2147483646 h 161"/>
                <a:gd name="T20" fmla="*/ 2147483646 w 177"/>
                <a:gd name="T21" fmla="*/ 2147483646 h 161"/>
                <a:gd name="T22" fmla="*/ 2147483646 w 177"/>
                <a:gd name="T23" fmla="*/ 2147483646 h 161"/>
                <a:gd name="T24" fmla="*/ 2147483646 w 177"/>
                <a:gd name="T25" fmla="*/ 2147483646 h 161"/>
                <a:gd name="T26" fmla="*/ 2147483646 w 177"/>
                <a:gd name="T27" fmla="*/ 2147483646 h 161"/>
                <a:gd name="T28" fmla="*/ 2147483646 w 177"/>
                <a:gd name="T29" fmla="*/ 2147483646 h 161"/>
                <a:gd name="T30" fmla="*/ 2147483646 w 177"/>
                <a:gd name="T31" fmla="*/ 2147483646 h 161"/>
                <a:gd name="T32" fmla="*/ 2147483646 w 177"/>
                <a:gd name="T33" fmla="*/ 2147483646 h 161"/>
                <a:gd name="T34" fmla="*/ 2147483646 w 177"/>
                <a:gd name="T35" fmla="*/ 2147483646 h 161"/>
                <a:gd name="T36" fmla="*/ 0 w 177"/>
                <a:gd name="T37" fmla="*/ 2147483646 h 161"/>
                <a:gd name="T38" fmla="*/ 0 w 177"/>
                <a:gd name="T39" fmla="*/ 2147483646 h 161"/>
                <a:gd name="T40" fmla="*/ 2147483646 w 177"/>
                <a:gd name="T41" fmla="*/ 2147483646 h 161"/>
                <a:gd name="T42" fmla="*/ 2147483646 w 177"/>
                <a:gd name="T43" fmla="*/ 2147483646 h 1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77" h="161">
                  <a:moveTo>
                    <a:pt x="48" y="16"/>
                  </a:moveTo>
                  <a:lnTo>
                    <a:pt x="64" y="16"/>
                  </a:lnTo>
                  <a:lnTo>
                    <a:pt x="80" y="8"/>
                  </a:lnTo>
                  <a:lnTo>
                    <a:pt x="96" y="16"/>
                  </a:lnTo>
                  <a:lnTo>
                    <a:pt x="120" y="0"/>
                  </a:lnTo>
                  <a:lnTo>
                    <a:pt x="152" y="8"/>
                  </a:lnTo>
                  <a:lnTo>
                    <a:pt x="168" y="0"/>
                  </a:lnTo>
                  <a:lnTo>
                    <a:pt x="176" y="32"/>
                  </a:lnTo>
                  <a:lnTo>
                    <a:pt x="152" y="48"/>
                  </a:lnTo>
                  <a:lnTo>
                    <a:pt x="144" y="104"/>
                  </a:lnTo>
                  <a:lnTo>
                    <a:pt x="128" y="120"/>
                  </a:lnTo>
                  <a:lnTo>
                    <a:pt x="128" y="144"/>
                  </a:lnTo>
                  <a:lnTo>
                    <a:pt x="104" y="136"/>
                  </a:lnTo>
                  <a:lnTo>
                    <a:pt x="96" y="144"/>
                  </a:lnTo>
                  <a:lnTo>
                    <a:pt x="96" y="160"/>
                  </a:lnTo>
                  <a:lnTo>
                    <a:pt x="80" y="160"/>
                  </a:lnTo>
                  <a:lnTo>
                    <a:pt x="48" y="144"/>
                  </a:lnTo>
                  <a:lnTo>
                    <a:pt x="8" y="136"/>
                  </a:lnTo>
                  <a:lnTo>
                    <a:pt x="0" y="88"/>
                  </a:lnTo>
                  <a:lnTo>
                    <a:pt x="0" y="64"/>
                  </a:lnTo>
                  <a:lnTo>
                    <a:pt x="40" y="32"/>
                  </a:lnTo>
                  <a:lnTo>
                    <a:pt x="48"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8" name="Freeform 7"/>
            <p:cNvSpPr>
              <a:spLocks/>
            </p:cNvSpPr>
            <p:nvPr/>
          </p:nvSpPr>
          <p:spPr bwMode="invGray">
            <a:xfrm>
              <a:off x="11319093" y="-120090"/>
              <a:ext cx="1220288" cy="1192734"/>
            </a:xfrm>
            <a:custGeom>
              <a:avLst/>
              <a:gdLst>
                <a:gd name="T0" fmla="*/ 2147483646 w 705"/>
                <a:gd name="T1" fmla="*/ 2147483646 h 697"/>
                <a:gd name="T2" fmla="*/ 2147483646 w 705"/>
                <a:gd name="T3" fmla="*/ 2147483646 h 697"/>
                <a:gd name="T4" fmla="*/ 2147483646 w 705"/>
                <a:gd name="T5" fmla="*/ 2147483646 h 697"/>
                <a:gd name="T6" fmla="*/ 2147483646 w 705"/>
                <a:gd name="T7" fmla="*/ 2147483646 h 697"/>
                <a:gd name="T8" fmla="*/ 2147483646 w 705"/>
                <a:gd name="T9" fmla="*/ 2147483646 h 697"/>
                <a:gd name="T10" fmla="*/ 2147483646 w 705"/>
                <a:gd name="T11" fmla="*/ 2147483646 h 697"/>
                <a:gd name="T12" fmla="*/ 2147483646 w 705"/>
                <a:gd name="T13" fmla="*/ 2147483646 h 697"/>
                <a:gd name="T14" fmla="*/ 2147483646 w 705"/>
                <a:gd name="T15" fmla="*/ 2147483646 h 697"/>
                <a:gd name="T16" fmla="*/ 2147483646 w 705"/>
                <a:gd name="T17" fmla="*/ 2147483646 h 697"/>
                <a:gd name="T18" fmla="*/ 2147483646 w 705"/>
                <a:gd name="T19" fmla="*/ 2147483646 h 697"/>
                <a:gd name="T20" fmla="*/ 2147483646 w 705"/>
                <a:gd name="T21" fmla="*/ 2147483646 h 697"/>
                <a:gd name="T22" fmla="*/ 2147483646 w 705"/>
                <a:gd name="T23" fmla="*/ 2147483646 h 697"/>
                <a:gd name="T24" fmla="*/ 2147483646 w 705"/>
                <a:gd name="T25" fmla="*/ 2147483646 h 697"/>
                <a:gd name="T26" fmla="*/ 2147483646 w 705"/>
                <a:gd name="T27" fmla="*/ 2147483646 h 697"/>
                <a:gd name="T28" fmla="*/ 2147483646 w 705"/>
                <a:gd name="T29" fmla="*/ 2147483646 h 697"/>
                <a:gd name="T30" fmla="*/ 2147483646 w 705"/>
                <a:gd name="T31" fmla="*/ 2147483646 h 697"/>
                <a:gd name="T32" fmla="*/ 2147483646 w 705"/>
                <a:gd name="T33" fmla="*/ 2147483646 h 697"/>
                <a:gd name="T34" fmla="*/ 2147483646 w 705"/>
                <a:gd name="T35" fmla="*/ 2147483646 h 697"/>
                <a:gd name="T36" fmla="*/ 2147483646 w 705"/>
                <a:gd name="T37" fmla="*/ 2147483646 h 697"/>
                <a:gd name="T38" fmla="*/ 2147483646 w 705"/>
                <a:gd name="T39" fmla="*/ 2147483646 h 697"/>
                <a:gd name="T40" fmla="*/ 2147483646 w 705"/>
                <a:gd name="T41" fmla="*/ 2147483646 h 697"/>
                <a:gd name="T42" fmla="*/ 2147483646 w 705"/>
                <a:gd name="T43" fmla="*/ 2147483646 h 697"/>
                <a:gd name="T44" fmla="*/ 2147483646 w 705"/>
                <a:gd name="T45" fmla="*/ 2147483646 h 697"/>
                <a:gd name="T46" fmla="*/ 2147483646 w 705"/>
                <a:gd name="T47" fmla="*/ 2147483646 h 697"/>
                <a:gd name="T48" fmla="*/ 2147483646 w 705"/>
                <a:gd name="T49" fmla="*/ 2147483646 h 697"/>
                <a:gd name="T50" fmla="*/ 2147483646 w 705"/>
                <a:gd name="T51" fmla="*/ 2147483646 h 697"/>
                <a:gd name="T52" fmla="*/ 2147483646 w 705"/>
                <a:gd name="T53" fmla="*/ 2147483646 h 697"/>
                <a:gd name="T54" fmla="*/ 2147483646 w 705"/>
                <a:gd name="T55" fmla="*/ 2147483646 h 697"/>
                <a:gd name="T56" fmla="*/ 2147483646 w 705"/>
                <a:gd name="T57" fmla="*/ 2147483646 h 697"/>
                <a:gd name="T58" fmla="*/ 2147483646 w 705"/>
                <a:gd name="T59" fmla="*/ 2147483646 h 697"/>
                <a:gd name="T60" fmla="*/ 2147483646 w 705"/>
                <a:gd name="T61" fmla="*/ 2147483646 h 697"/>
                <a:gd name="T62" fmla="*/ 2147483646 w 705"/>
                <a:gd name="T63" fmla="*/ 2147483646 h 697"/>
                <a:gd name="T64" fmla="*/ 2147483646 w 705"/>
                <a:gd name="T65" fmla="*/ 2147483646 h 697"/>
                <a:gd name="T66" fmla="*/ 2147483646 w 705"/>
                <a:gd name="T67" fmla="*/ 2147483646 h 697"/>
                <a:gd name="T68" fmla="*/ 2147483646 w 705"/>
                <a:gd name="T69" fmla="*/ 2147483646 h 697"/>
                <a:gd name="T70" fmla="*/ 2147483646 w 705"/>
                <a:gd name="T71" fmla="*/ 2147483646 h 697"/>
                <a:gd name="T72" fmla="*/ 2147483646 w 705"/>
                <a:gd name="T73" fmla="*/ 2147483646 h 697"/>
                <a:gd name="T74" fmla="*/ 2147483646 w 705"/>
                <a:gd name="T75" fmla="*/ 2147483646 h 69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05" h="697">
                  <a:moveTo>
                    <a:pt x="8" y="32"/>
                  </a:moveTo>
                  <a:lnTo>
                    <a:pt x="16" y="64"/>
                  </a:lnTo>
                  <a:lnTo>
                    <a:pt x="0" y="96"/>
                  </a:lnTo>
                  <a:lnTo>
                    <a:pt x="32" y="104"/>
                  </a:lnTo>
                  <a:lnTo>
                    <a:pt x="48" y="88"/>
                  </a:lnTo>
                  <a:lnTo>
                    <a:pt x="72" y="104"/>
                  </a:lnTo>
                  <a:lnTo>
                    <a:pt x="88" y="152"/>
                  </a:lnTo>
                  <a:lnTo>
                    <a:pt x="104" y="176"/>
                  </a:lnTo>
                  <a:lnTo>
                    <a:pt x="144" y="160"/>
                  </a:lnTo>
                  <a:lnTo>
                    <a:pt x="160" y="160"/>
                  </a:lnTo>
                  <a:lnTo>
                    <a:pt x="192" y="128"/>
                  </a:lnTo>
                  <a:lnTo>
                    <a:pt x="232" y="168"/>
                  </a:lnTo>
                  <a:lnTo>
                    <a:pt x="208" y="248"/>
                  </a:lnTo>
                  <a:lnTo>
                    <a:pt x="216" y="312"/>
                  </a:lnTo>
                  <a:lnTo>
                    <a:pt x="192" y="336"/>
                  </a:lnTo>
                  <a:lnTo>
                    <a:pt x="192" y="392"/>
                  </a:lnTo>
                  <a:lnTo>
                    <a:pt x="176" y="368"/>
                  </a:lnTo>
                  <a:lnTo>
                    <a:pt x="104" y="464"/>
                  </a:lnTo>
                  <a:lnTo>
                    <a:pt x="128" y="504"/>
                  </a:lnTo>
                  <a:lnTo>
                    <a:pt x="152" y="488"/>
                  </a:lnTo>
                  <a:lnTo>
                    <a:pt x="160" y="504"/>
                  </a:lnTo>
                  <a:lnTo>
                    <a:pt x="136" y="520"/>
                  </a:lnTo>
                  <a:lnTo>
                    <a:pt x="136" y="544"/>
                  </a:lnTo>
                  <a:lnTo>
                    <a:pt x="176" y="544"/>
                  </a:lnTo>
                  <a:lnTo>
                    <a:pt x="192" y="536"/>
                  </a:lnTo>
                  <a:lnTo>
                    <a:pt x="192" y="576"/>
                  </a:lnTo>
                  <a:lnTo>
                    <a:pt x="232" y="600"/>
                  </a:lnTo>
                  <a:lnTo>
                    <a:pt x="288" y="584"/>
                  </a:lnTo>
                  <a:lnTo>
                    <a:pt x="288" y="608"/>
                  </a:lnTo>
                  <a:lnTo>
                    <a:pt x="320" y="592"/>
                  </a:lnTo>
                  <a:lnTo>
                    <a:pt x="368" y="640"/>
                  </a:lnTo>
                  <a:lnTo>
                    <a:pt x="384" y="640"/>
                  </a:lnTo>
                  <a:lnTo>
                    <a:pt x="400" y="672"/>
                  </a:lnTo>
                  <a:lnTo>
                    <a:pt x="424" y="664"/>
                  </a:lnTo>
                  <a:lnTo>
                    <a:pt x="424" y="632"/>
                  </a:lnTo>
                  <a:lnTo>
                    <a:pt x="432" y="624"/>
                  </a:lnTo>
                  <a:lnTo>
                    <a:pt x="432" y="664"/>
                  </a:lnTo>
                  <a:lnTo>
                    <a:pt x="480" y="696"/>
                  </a:lnTo>
                  <a:lnTo>
                    <a:pt x="488" y="672"/>
                  </a:lnTo>
                  <a:lnTo>
                    <a:pt x="496" y="680"/>
                  </a:lnTo>
                  <a:lnTo>
                    <a:pt x="528" y="648"/>
                  </a:lnTo>
                  <a:lnTo>
                    <a:pt x="552" y="680"/>
                  </a:lnTo>
                  <a:lnTo>
                    <a:pt x="600" y="680"/>
                  </a:lnTo>
                  <a:lnTo>
                    <a:pt x="592" y="632"/>
                  </a:lnTo>
                  <a:lnTo>
                    <a:pt x="568" y="576"/>
                  </a:lnTo>
                  <a:lnTo>
                    <a:pt x="600" y="528"/>
                  </a:lnTo>
                  <a:lnTo>
                    <a:pt x="632" y="520"/>
                  </a:lnTo>
                  <a:lnTo>
                    <a:pt x="664" y="536"/>
                  </a:lnTo>
                  <a:lnTo>
                    <a:pt x="688" y="424"/>
                  </a:lnTo>
                  <a:lnTo>
                    <a:pt x="680" y="344"/>
                  </a:lnTo>
                  <a:lnTo>
                    <a:pt x="696" y="328"/>
                  </a:lnTo>
                  <a:lnTo>
                    <a:pt x="696" y="296"/>
                  </a:lnTo>
                  <a:lnTo>
                    <a:pt x="680" y="288"/>
                  </a:lnTo>
                  <a:lnTo>
                    <a:pt x="704" y="256"/>
                  </a:lnTo>
                  <a:lnTo>
                    <a:pt x="680" y="256"/>
                  </a:lnTo>
                  <a:lnTo>
                    <a:pt x="608" y="320"/>
                  </a:lnTo>
                  <a:lnTo>
                    <a:pt x="608" y="336"/>
                  </a:lnTo>
                  <a:lnTo>
                    <a:pt x="560" y="360"/>
                  </a:lnTo>
                  <a:lnTo>
                    <a:pt x="520" y="360"/>
                  </a:lnTo>
                  <a:lnTo>
                    <a:pt x="488" y="304"/>
                  </a:lnTo>
                  <a:lnTo>
                    <a:pt x="488" y="280"/>
                  </a:lnTo>
                  <a:lnTo>
                    <a:pt x="440" y="280"/>
                  </a:lnTo>
                  <a:lnTo>
                    <a:pt x="416" y="256"/>
                  </a:lnTo>
                  <a:lnTo>
                    <a:pt x="376" y="256"/>
                  </a:lnTo>
                  <a:lnTo>
                    <a:pt x="376" y="240"/>
                  </a:lnTo>
                  <a:lnTo>
                    <a:pt x="360" y="240"/>
                  </a:lnTo>
                  <a:lnTo>
                    <a:pt x="360" y="256"/>
                  </a:lnTo>
                  <a:lnTo>
                    <a:pt x="336" y="248"/>
                  </a:lnTo>
                  <a:lnTo>
                    <a:pt x="296" y="176"/>
                  </a:lnTo>
                  <a:lnTo>
                    <a:pt x="264" y="128"/>
                  </a:lnTo>
                  <a:lnTo>
                    <a:pt x="248" y="104"/>
                  </a:lnTo>
                  <a:lnTo>
                    <a:pt x="248" y="88"/>
                  </a:lnTo>
                  <a:lnTo>
                    <a:pt x="200" y="24"/>
                  </a:lnTo>
                  <a:lnTo>
                    <a:pt x="144" y="24"/>
                  </a:lnTo>
                  <a:lnTo>
                    <a:pt x="104" y="0"/>
                  </a:lnTo>
                  <a:lnTo>
                    <a:pt x="16" y="16"/>
                  </a:lnTo>
                  <a:lnTo>
                    <a:pt x="8" y="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9" name="Freeform 8"/>
            <p:cNvSpPr>
              <a:spLocks/>
            </p:cNvSpPr>
            <p:nvPr/>
          </p:nvSpPr>
          <p:spPr bwMode="invGray">
            <a:xfrm>
              <a:off x="11441699" y="797635"/>
              <a:ext cx="915936" cy="687521"/>
            </a:xfrm>
            <a:custGeom>
              <a:avLst/>
              <a:gdLst>
                <a:gd name="T0" fmla="*/ 2147483646 w 529"/>
                <a:gd name="T1" fmla="*/ 2147483646 h 401"/>
                <a:gd name="T2" fmla="*/ 2147483646 w 529"/>
                <a:gd name="T3" fmla="*/ 2147483646 h 401"/>
                <a:gd name="T4" fmla="*/ 2147483646 w 529"/>
                <a:gd name="T5" fmla="*/ 2147483646 h 401"/>
                <a:gd name="T6" fmla="*/ 2147483646 w 529"/>
                <a:gd name="T7" fmla="*/ 2147483646 h 401"/>
                <a:gd name="T8" fmla="*/ 2147483646 w 529"/>
                <a:gd name="T9" fmla="*/ 2147483646 h 401"/>
                <a:gd name="T10" fmla="*/ 2147483646 w 529"/>
                <a:gd name="T11" fmla="*/ 2147483646 h 401"/>
                <a:gd name="T12" fmla="*/ 2147483646 w 529"/>
                <a:gd name="T13" fmla="*/ 2147483646 h 401"/>
                <a:gd name="T14" fmla="*/ 2147483646 w 529"/>
                <a:gd name="T15" fmla="*/ 2147483646 h 401"/>
                <a:gd name="T16" fmla="*/ 2147483646 w 529"/>
                <a:gd name="T17" fmla="*/ 2147483646 h 401"/>
                <a:gd name="T18" fmla="*/ 2147483646 w 529"/>
                <a:gd name="T19" fmla="*/ 2147483646 h 401"/>
                <a:gd name="T20" fmla="*/ 2147483646 w 529"/>
                <a:gd name="T21" fmla="*/ 2147483646 h 401"/>
                <a:gd name="T22" fmla="*/ 2147483646 w 529"/>
                <a:gd name="T23" fmla="*/ 2147483646 h 401"/>
                <a:gd name="T24" fmla="*/ 2147483646 w 529"/>
                <a:gd name="T25" fmla="*/ 2147483646 h 401"/>
                <a:gd name="T26" fmla="*/ 2147483646 w 529"/>
                <a:gd name="T27" fmla="*/ 2147483646 h 401"/>
                <a:gd name="T28" fmla="*/ 2147483646 w 529"/>
                <a:gd name="T29" fmla="*/ 2147483646 h 401"/>
                <a:gd name="T30" fmla="*/ 2147483646 w 529"/>
                <a:gd name="T31" fmla="*/ 2147483646 h 401"/>
                <a:gd name="T32" fmla="*/ 2147483646 w 529"/>
                <a:gd name="T33" fmla="*/ 2147483646 h 401"/>
                <a:gd name="T34" fmla="*/ 2147483646 w 529"/>
                <a:gd name="T35" fmla="*/ 2147483646 h 401"/>
                <a:gd name="T36" fmla="*/ 2147483646 w 529"/>
                <a:gd name="T37" fmla="*/ 0 h 401"/>
                <a:gd name="T38" fmla="*/ 2147483646 w 529"/>
                <a:gd name="T39" fmla="*/ 2147483646 h 401"/>
                <a:gd name="T40" fmla="*/ 2147483646 w 529"/>
                <a:gd name="T41" fmla="*/ 2147483646 h 401"/>
                <a:gd name="T42" fmla="*/ 2147483646 w 529"/>
                <a:gd name="T43" fmla="*/ 2147483646 h 401"/>
                <a:gd name="T44" fmla="*/ 2147483646 w 529"/>
                <a:gd name="T45" fmla="*/ 2147483646 h 401"/>
                <a:gd name="T46" fmla="*/ 2147483646 w 529"/>
                <a:gd name="T47" fmla="*/ 2147483646 h 401"/>
                <a:gd name="T48" fmla="*/ 0 w 529"/>
                <a:gd name="T49" fmla="*/ 2147483646 h 401"/>
                <a:gd name="T50" fmla="*/ 2147483646 w 529"/>
                <a:gd name="T51" fmla="*/ 2147483646 h 401"/>
                <a:gd name="T52" fmla="*/ 2147483646 w 529"/>
                <a:gd name="T53" fmla="*/ 2147483646 h 401"/>
                <a:gd name="T54" fmla="*/ 2147483646 w 529"/>
                <a:gd name="T55" fmla="*/ 2147483646 h 401"/>
                <a:gd name="T56" fmla="*/ 2147483646 w 529"/>
                <a:gd name="T57" fmla="*/ 2147483646 h 401"/>
                <a:gd name="T58" fmla="*/ 2147483646 w 529"/>
                <a:gd name="T59" fmla="*/ 2147483646 h 401"/>
                <a:gd name="T60" fmla="*/ 2147483646 w 529"/>
                <a:gd name="T61" fmla="*/ 2147483646 h 401"/>
                <a:gd name="T62" fmla="*/ 2147483646 w 529"/>
                <a:gd name="T63" fmla="*/ 2147483646 h 401"/>
                <a:gd name="T64" fmla="*/ 2147483646 w 529"/>
                <a:gd name="T65" fmla="*/ 2147483646 h 401"/>
                <a:gd name="T66" fmla="*/ 2147483646 w 529"/>
                <a:gd name="T67" fmla="*/ 2147483646 h 401"/>
                <a:gd name="T68" fmla="*/ 2147483646 w 529"/>
                <a:gd name="T69" fmla="*/ 2147483646 h 401"/>
                <a:gd name="T70" fmla="*/ 2147483646 w 529"/>
                <a:gd name="T71" fmla="*/ 2147483646 h 401"/>
                <a:gd name="T72" fmla="*/ 2147483646 w 529"/>
                <a:gd name="T73" fmla="*/ 2147483646 h 401"/>
                <a:gd name="T74" fmla="*/ 2147483646 w 529"/>
                <a:gd name="T75" fmla="*/ 2147483646 h 401"/>
                <a:gd name="T76" fmla="*/ 2147483646 w 529"/>
                <a:gd name="T77" fmla="*/ 2147483646 h 401"/>
                <a:gd name="T78" fmla="*/ 2147483646 w 529"/>
                <a:gd name="T79" fmla="*/ 2147483646 h 401"/>
                <a:gd name="T80" fmla="*/ 2147483646 w 529"/>
                <a:gd name="T81" fmla="*/ 2147483646 h 401"/>
                <a:gd name="T82" fmla="*/ 2147483646 w 529"/>
                <a:gd name="T83" fmla="*/ 2147483646 h 401"/>
                <a:gd name="T84" fmla="*/ 2147483646 w 529"/>
                <a:gd name="T85" fmla="*/ 2147483646 h 401"/>
                <a:gd name="T86" fmla="*/ 2147483646 w 529"/>
                <a:gd name="T87" fmla="*/ 2147483646 h 401"/>
                <a:gd name="T88" fmla="*/ 2147483646 w 529"/>
                <a:gd name="T89" fmla="*/ 2147483646 h 401"/>
                <a:gd name="T90" fmla="*/ 2147483646 w 529"/>
                <a:gd name="T91" fmla="*/ 2147483646 h 401"/>
                <a:gd name="T92" fmla="*/ 2147483646 w 529"/>
                <a:gd name="T93" fmla="*/ 2147483646 h 401"/>
                <a:gd name="T94" fmla="*/ 2147483646 w 529"/>
                <a:gd name="T95" fmla="*/ 2147483646 h 401"/>
                <a:gd name="T96" fmla="*/ 2147483646 w 529"/>
                <a:gd name="T97" fmla="*/ 2147483646 h 401"/>
                <a:gd name="T98" fmla="*/ 2147483646 w 529"/>
                <a:gd name="T99" fmla="*/ 2147483646 h 401"/>
                <a:gd name="T100" fmla="*/ 2147483646 w 529"/>
                <a:gd name="T101" fmla="*/ 2147483646 h 401"/>
                <a:gd name="T102" fmla="*/ 2147483646 w 529"/>
                <a:gd name="T103" fmla="*/ 2147483646 h 401"/>
                <a:gd name="T104" fmla="*/ 2147483646 w 529"/>
                <a:gd name="T105" fmla="*/ 2147483646 h 401"/>
                <a:gd name="T106" fmla="*/ 2147483646 w 529"/>
                <a:gd name="T107" fmla="*/ 2147483646 h 401"/>
                <a:gd name="T108" fmla="*/ 2147483646 w 529"/>
                <a:gd name="T109" fmla="*/ 2147483646 h 401"/>
                <a:gd name="T110" fmla="*/ 2147483646 w 529"/>
                <a:gd name="T111" fmla="*/ 2147483646 h 401"/>
                <a:gd name="T112" fmla="*/ 2147483646 w 529"/>
                <a:gd name="T113" fmla="*/ 2147483646 h 401"/>
                <a:gd name="T114" fmla="*/ 2147483646 w 529"/>
                <a:gd name="T115" fmla="*/ 2147483646 h 401"/>
                <a:gd name="T116" fmla="*/ 2147483646 w 529"/>
                <a:gd name="T117" fmla="*/ 2147483646 h 401"/>
                <a:gd name="T118" fmla="*/ 2147483646 w 529"/>
                <a:gd name="T119" fmla="*/ 2147483646 h 40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29" h="401">
                  <a:moveTo>
                    <a:pt x="528" y="144"/>
                  </a:moveTo>
                  <a:lnTo>
                    <a:pt x="480" y="144"/>
                  </a:lnTo>
                  <a:lnTo>
                    <a:pt x="456" y="120"/>
                  </a:lnTo>
                  <a:lnTo>
                    <a:pt x="424" y="152"/>
                  </a:lnTo>
                  <a:lnTo>
                    <a:pt x="416" y="136"/>
                  </a:lnTo>
                  <a:lnTo>
                    <a:pt x="408" y="160"/>
                  </a:lnTo>
                  <a:lnTo>
                    <a:pt x="360" y="128"/>
                  </a:lnTo>
                  <a:lnTo>
                    <a:pt x="360" y="88"/>
                  </a:lnTo>
                  <a:lnTo>
                    <a:pt x="344" y="96"/>
                  </a:lnTo>
                  <a:lnTo>
                    <a:pt x="352" y="128"/>
                  </a:lnTo>
                  <a:lnTo>
                    <a:pt x="328" y="128"/>
                  </a:lnTo>
                  <a:lnTo>
                    <a:pt x="312" y="104"/>
                  </a:lnTo>
                  <a:lnTo>
                    <a:pt x="296" y="104"/>
                  </a:lnTo>
                  <a:lnTo>
                    <a:pt x="248" y="56"/>
                  </a:lnTo>
                  <a:lnTo>
                    <a:pt x="216" y="72"/>
                  </a:lnTo>
                  <a:lnTo>
                    <a:pt x="216" y="56"/>
                  </a:lnTo>
                  <a:lnTo>
                    <a:pt x="160" y="64"/>
                  </a:lnTo>
                  <a:lnTo>
                    <a:pt x="120" y="40"/>
                  </a:lnTo>
                  <a:lnTo>
                    <a:pt x="120" y="0"/>
                  </a:lnTo>
                  <a:lnTo>
                    <a:pt x="104" y="8"/>
                  </a:lnTo>
                  <a:lnTo>
                    <a:pt x="64" y="8"/>
                  </a:lnTo>
                  <a:lnTo>
                    <a:pt x="72" y="56"/>
                  </a:lnTo>
                  <a:lnTo>
                    <a:pt x="48" y="56"/>
                  </a:lnTo>
                  <a:lnTo>
                    <a:pt x="8" y="32"/>
                  </a:lnTo>
                  <a:lnTo>
                    <a:pt x="0" y="56"/>
                  </a:lnTo>
                  <a:lnTo>
                    <a:pt x="32" y="88"/>
                  </a:lnTo>
                  <a:lnTo>
                    <a:pt x="24" y="120"/>
                  </a:lnTo>
                  <a:lnTo>
                    <a:pt x="48" y="160"/>
                  </a:lnTo>
                  <a:lnTo>
                    <a:pt x="88" y="136"/>
                  </a:lnTo>
                  <a:lnTo>
                    <a:pt x="112" y="184"/>
                  </a:lnTo>
                  <a:lnTo>
                    <a:pt x="112" y="224"/>
                  </a:lnTo>
                  <a:lnTo>
                    <a:pt x="152" y="224"/>
                  </a:lnTo>
                  <a:lnTo>
                    <a:pt x="168" y="264"/>
                  </a:lnTo>
                  <a:lnTo>
                    <a:pt x="176" y="232"/>
                  </a:lnTo>
                  <a:lnTo>
                    <a:pt x="208" y="280"/>
                  </a:lnTo>
                  <a:lnTo>
                    <a:pt x="232" y="320"/>
                  </a:lnTo>
                  <a:lnTo>
                    <a:pt x="232" y="344"/>
                  </a:lnTo>
                  <a:lnTo>
                    <a:pt x="264" y="400"/>
                  </a:lnTo>
                  <a:lnTo>
                    <a:pt x="288" y="376"/>
                  </a:lnTo>
                  <a:lnTo>
                    <a:pt x="304" y="328"/>
                  </a:lnTo>
                  <a:lnTo>
                    <a:pt x="320" y="320"/>
                  </a:lnTo>
                  <a:lnTo>
                    <a:pt x="336" y="328"/>
                  </a:lnTo>
                  <a:lnTo>
                    <a:pt x="328" y="344"/>
                  </a:lnTo>
                  <a:lnTo>
                    <a:pt x="376" y="344"/>
                  </a:lnTo>
                  <a:lnTo>
                    <a:pt x="392" y="328"/>
                  </a:lnTo>
                  <a:lnTo>
                    <a:pt x="392" y="312"/>
                  </a:lnTo>
                  <a:lnTo>
                    <a:pt x="384" y="296"/>
                  </a:lnTo>
                  <a:lnTo>
                    <a:pt x="432" y="272"/>
                  </a:lnTo>
                  <a:lnTo>
                    <a:pt x="440" y="264"/>
                  </a:lnTo>
                  <a:lnTo>
                    <a:pt x="440" y="248"/>
                  </a:lnTo>
                  <a:lnTo>
                    <a:pt x="456" y="240"/>
                  </a:lnTo>
                  <a:lnTo>
                    <a:pt x="456" y="192"/>
                  </a:lnTo>
                  <a:lnTo>
                    <a:pt x="472" y="192"/>
                  </a:lnTo>
                  <a:lnTo>
                    <a:pt x="480" y="216"/>
                  </a:lnTo>
                  <a:lnTo>
                    <a:pt x="504" y="232"/>
                  </a:lnTo>
                  <a:lnTo>
                    <a:pt x="512" y="224"/>
                  </a:lnTo>
                  <a:lnTo>
                    <a:pt x="504" y="208"/>
                  </a:lnTo>
                  <a:lnTo>
                    <a:pt x="504" y="192"/>
                  </a:lnTo>
                  <a:lnTo>
                    <a:pt x="528" y="184"/>
                  </a:lnTo>
                  <a:lnTo>
                    <a:pt x="528" y="1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0" name="Freeform 9"/>
            <p:cNvSpPr>
              <a:spLocks/>
            </p:cNvSpPr>
            <p:nvPr/>
          </p:nvSpPr>
          <p:spPr bwMode="gray">
            <a:xfrm>
              <a:off x="11248415" y="1179246"/>
              <a:ext cx="653416" cy="675161"/>
            </a:xfrm>
            <a:custGeom>
              <a:avLst/>
              <a:gdLst>
                <a:gd name="T0" fmla="*/ 2147483646 w 377"/>
                <a:gd name="T1" fmla="*/ 2147483646 h 393"/>
                <a:gd name="T2" fmla="*/ 2147483646 w 377"/>
                <a:gd name="T3" fmla="*/ 2147483646 h 393"/>
                <a:gd name="T4" fmla="*/ 2147483646 w 377"/>
                <a:gd name="T5" fmla="*/ 2147483646 h 393"/>
                <a:gd name="T6" fmla="*/ 2147483646 w 377"/>
                <a:gd name="T7" fmla="*/ 2147483646 h 393"/>
                <a:gd name="T8" fmla="*/ 2147483646 w 377"/>
                <a:gd name="T9" fmla="*/ 2147483646 h 393"/>
                <a:gd name="T10" fmla="*/ 2147483646 w 377"/>
                <a:gd name="T11" fmla="*/ 2147483646 h 393"/>
                <a:gd name="T12" fmla="*/ 2147483646 w 377"/>
                <a:gd name="T13" fmla="*/ 0 h 393"/>
                <a:gd name="T14" fmla="*/ 2147483646 w 377"/>
                <a:gd name="T15" fmla="*/ 0 h 393"/>
                <a:gd name="T16" fmla="*/ 2147483646 w 377"/>
                <a:gd name="T17" fmla="*/ 2147483646 h 393"/>
                <a:gd name="T18" fmla="*/ 2147483646 w 377"/>
                <a:gd name="T19" fmla="*/ 2147483646 h 393"/>
                <a:gd name="T20" fmla="*/ 2147483646 w 377"/>
                <a:gd name="T21" fmla="*/ 2147483646 h 393"/>
                <a:gd name="T22" fmla="*/ 2147483646 w 377"/>
                <a:gd name="T23" fmla="*/ 2147483646 h 393"/>
                <a:gd name="T24" fmla="*/ 2147483646 w 377"/>
                <a:gd name="T25" fmla="*/ 2147483646 h 393"/>
                <a:gd name="T26" fmla="*/ 2147483646 w 377"/>
                <a:gd name="T27" fmla="*/ 2147483646 h 393"/>
                <a:gd name="T28" fmla="*/ 2147483646 w 377"/>
                <a:gd name="T29" fmla="*/ 2147483646 h 393"/>
                <a:gd name="T30" fmla="*/ 2147483646 w 377"/>
                <a:gd name="T31" fmla="*/ 2147483646 h 393"/>
                <a:gd name="T32" fmla="*/ 2147483646 w 377"/>
                <a:gd name="T33" fmla="*/ 2147483646 h 393"/>
                <a:gd name="T34" fmla="*/ 2147483646 w 377"/>
                <a:gd name="T35" fmla="*/ 2147483646 h 393"/>
                <a:gd name="T36" fmla="*/ 2147483646 w 377"/>
                <a:gd name="T37" fmla="*/ 2147483646 h 393"/>
                <a:gd name="T38" fmla="*/ 0 w 377"/>
                <a:gd name="T39" fmla="*/ 2147483646 h 393"/>
                <a:gd name="T40" fmla="*/ 2147483646 w 377"/>
                <a:gd name="T41" fmla="*/ 2147483646 h 393"/>
                <a:gd name="T42" fmla="*/ 2147483646 w 377"/>
                <a:gd name="T43" fmla="*/ 2147483646 h 393"/>
                <a:gd name="T44" fmla="*/ 2147483646 w 377"/>
                <a:gd name="T45" fmla="*/ 2147483646 h 393"/>
                <a:gd name="T46" fmla="*/ 2147483646 w 377"/>
                <a:gd name="T47" fmla="*/ 2147483646 h 393"/>
                <a:gd name="T48" fmla="*/ 2147483646 w 377"/>
                <a:gd name="T49" fmla="*/ 2147483646 h 393"/>
                <a:gd name="T50" fmla="*/ 2147483646 w 377"/>
                <a:gd name="T51" fmla="*/ 2147483646 h 393"/>
                <a:gd name="T52" fmla="*/ 2147483646 w 377"/>
                <a:gd name="T53" fmla="*/ 2147483646 h 393"/>
                <a:gd name="T54" fmla="*/ 2147483646 w 377"/>
                <a:gd name="T55" fmla="*/ 2147483646 h 393"/>
                <a:gd name="T56" fmla="*/ 2147483646 w 377"/>
                <a:gd name="T57" fmla="*/ 2147483646 h 393"/>
                <a:gd name="T58" fmla="*/ 2147483646 w 377"/>
                <a:gd name="T59" fmla="*/ 2147483646 h 393"/>
                <a:gd name="T60" fmla="*/ 2147483646 w 377"/>
                <a:gd name="T61" fmla="*/ 2147483646 h 393"/>
                <a:gd name="T62" fmla="*/ 2147483646 w 377"/>
                <a:gd name="T63" fmla="*/ 2147483646 h 393"/>
                <a:gd name="T64" fmla="*/ 2147483646 w 377"/>
                <a:gd name="T65" fmla="*/ 2147483646 h 393"/>
                <a:gd name="T66" fmla="*/ 2147483646 w 377"/>
                <a:gd name="T67" fmla="*/ 2147483646 h 393"/>
                <a:gd name="T68" fmla="*/ 2147483646 w 377"/>
                <a:gd name="T69" fmla="*/ 2147483646 h 393"/>
                <a:gd name="T70" fmla="*/ 2147483646 w 377"/>
                <a:gd name="T71" fmla="*/ 2147483646 h 393"/>
                <a:gd name="T72" fmla="*/ 2147483646 w 377"/>
                <a:gd name="T73" fmla="*/ 2147483646 h 393"/>
                <a:gd name="T74" fmla="*/ 2147483646 w 377"/>
                <a:gd name="T75" fmla="*/ 2147483646 h 393"/>
                <a:gd name="T76" fmla="*/ 2147483646 w 377"/>
                <a:gd name="T77" fmla="*/ 2147483646 h 393"/>
                <a:gd name="T78" fmla="*/ 2147483646 w 377"/>
                <a:gd name="T79" fmla="*/ 2147483646 h 393"/>
                <a:gd name="T80" fmla="*/ 2147483646 w 377"/>
                <a:gd name="T81" fmla="*/ 2147483646 h 393"/>
                <a:gd name="T82" fmla="*/ 2147483646 w 377"/>
                <a:gd name="T83" fmla="*/ 2147483646 h 393"/>
                <a:gd name="T84" fmla="*/ 2147483646 w 377"/>
                <a:gd name="T85" fmla="*/ 2147483646 h 393"/>
                <a:gd name="T86" fmla="*/ 2147483646 w 377"/>
                <a:gd name="T87" fmla="*/ 2147483646 h 393"/>
                <a:gd name="T88" fmla="*/ 2147483646 w 377"/>
                <a:gd name="T89" fmla="*/ 2147483646 h 393"/>
                <a:gd name="T90" fmla="*/ 2147483646 w 377"/>
                <a:gd name="T91" fmla="*/ 2147483646 h 39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77" h="393">
                  <a:moveTo>
                    <a:pt x="376" y="176"/>
                  </a:moveTo>
                  <a:lnTo>
                    <a:pt x="336" y="120"/>
                  </a:lnTo>
                  <a:lnTo>
                    <a:pt x="344" y="96"/>
                  </a:lnTo>
                  <a:lnTo>
                    <a:pt x="312" y="40"/>
                  </a:lnTo>
                  <a:lnTo>
                    <a:pt x="288" y="8"/>
                  </a:lnTo>
                  <a:lnTo>
                    <a:pt x="280" y="40"/>
                  </a:lnTo>
                  <a:lnTo>
                    <a:pt x="264" y="0"/>
                  </a:lnTo>
                  <a:lnTo>
                    <a:pt x="232" y="0"/>
                  </a:lnTo>
                  <a:lnTo>
                    <a:pt x="240" y="24"/>
                  </a:lnTo>
                  <a:lnTo>
                    <a:pt x="200" y="56"/>
                  </a:lnTo>
                  <a:lnTo>
                    <a:pt x="176" y="56"/>
                  </a:lnTo>
                  <a:lnTo>
                    <a:pt x="48" y="144"/>
                  </a:lnTo>
                  <a:lnTo>
                    <a:pt x="24" y="112"/>
                  </a:lnTo>
                  <a:lnTo>
                    <a:pt x="8" y="112"/>
                  </a:lnTo>
                  <a:lnTo>
                    <a:pt x="16" y="136"/>
                  </a:lnTo>
                  <a:lnTo>
                    <a:pt x="16" y="160"/>
                  </a:lnTo>
                  <a:lnTo>
                    <a:pt x="24" y="184"/>
                  </a:lnTo>
                  <a:lnTo>
                    <a:pt x="8" y="184"/>
                  </a:lnTo>
                  <a:lnTo>
                    <a:pt x="8" y="216"/>
                  </a:lnTo>
                  <a:lnTo>
                    <a:pt x="0" y="232"/>
                  </a:lnTo>
                  <a:lnTo>
                    <a:pt x="32" y="240"/>
                  </a:lnTo>
                  <a:lnTo>
                    <a:pt x="64" y="296"/>
                  </a:lnTo>
                  <a:lnTo>
                    <a:pt x="104" y="240"/>
                  </a:lnTo>
                  <a:lnTo>
                    <a:pt x="120" y="208"/>
                  </a:lnTo>
                  <a:lnTo>
                    <a:pt x="160" y="200"/>
                  </a:lnTo>
                  <a:lnTo>
                    <a:pt x="184" y="216"/>
                  </a:lnTo>
                  <a:lnTo>
                    <a:pt x="184" y="224"/>
                  </a:lnTo>
                  <a:lnTo>
                    <a:pt x="192" y="224"/>
                  </a:lnTo>
                  <a:lnTo>
                    <a:pt x="168" y="280"/>
                  </a:lnTo>
                  <a:lnTo>
                    <a:pt x="152" y="280"/>
                  </a:lnTo>
                  <a:lnTo>
                    <a:pt x="160" y="312"/>
                  </a:lnTo>
                  <a:lnTo>
                    <a:pt x="152" y="320"/>
                  </a:lnTo>
                  <a:lnTo>
                    <a:pt x="168" y="320"/>
                  </a:lnTo>
                  <a:lnTo>
                    <a:pt x="136" y="376"/>
                  </a:lnTo>
                  <a:lnTo>
                    <a:pt x="144" y="392"/>
                  </a:lnTo>
                  <a:lnTo>
                    <a:pt x="160" y="376"/>
                  </a:lnTo>
                  <a:lnTo>
                    <a:pt x="168" y="352"/>
                  </a:lnTo>
                  <a:lnTo>
                    <a:pt x="184" y="352"/>
                  </a:lnTo>
                  <a:lnTo>
                    <a:pt x="200" y="336"/>
                  </a:lnTo>
                  <a:lnTo>
                    <a:pt x="200" y="312"/>
                  </a:lnTo>
                  <a:lnTo>
                    <a:pt x="256" y="280"/>
                  </a:lnTo>
                  <a:lnTo>
                    <a:pt x="304" y="264"/>
                  </a:lnTo>
                  <a:lnTo>
                    <a:pt x="312" y="224"/>
                  </a:lnTo>
                  <a:lnTo>
                    <a:pt x="344" y="200"/>
                  </a:lnTo>
                  <a:lnTo>
                    <a:pt x="368" y="192"/>
                  </a:lnTo>
                  <a:lnTo>
                    <a:pt x="376" y="17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1" name="Freeform 10"/>
            <p:cNvSpPr>
              <a:spLocks/>
            </p:cNvSpPr>
            <p:nvPr/>
          </p:nvSpPr>
          <p:spPr bwMode="gray">
            <a:xfrm>
              <a:off x="10750779" y="1332203"/>
              <a:ext cx="610146" cy="919269"/>
            </a:xfrm>
            <a:custGeom>
              <a:avLst/>
              <a:gdLst>
                <a:gd name="T0" fmla="*/ 2147483646 w 353"/>
                <a:gd name="T1" fmla="*/ 2147483646 h 537"/>
                <a:gd name="T2" fmla="*/ 2147483646 w 353"/>
                <a:gd name="T3" fmla="*/ 2147483646 h 537"/>
                <a:gd name="T4" fmla="*/ 2147483646 w 353"/>
                <a:gd name="T5" fmla="*/ 2147483646 h 537"/>
                <a:gd name="T6" fmla="*/ 2147483646 w 353"/>
                <a:gd name="T7" fmla="*/ 0 h 537"/>
                <a:gd name="T8" fmla="*/ 2147483646 w 353"/>
                <a:gd name="T9" fmla="*/ 2147483646 h 537"/>
                <a:gd name="T10" fmla="*/ 2147483646 w 353"/>
                <a:gd name="T11" fmla="*/ 2147483646 h 537"/>
                <a:gd name="T12" fmla="*/ 2147483646 w 353"/>
                <a:gd name="T13" fmla="*/ 2147483646 h 537"/>
                <a:gd name="T14" fmla="*/ 2147483646 w 353"/>
                <a:gd name="T15" fmla="*/ 2147483646 h 537"/>
                <a:gd name="T16" fmla="*/ 2147483646 w 353"/>
                <a:gd name="T17" fmla="*/ 2147483646 h 537"/>
                <a:gd name="T18" fmla="*/ 2147483646 w 353"/>
                <a:gd name="T19" fmla="*/ 2147483646 h 537"/>
                <a:gd name="T20" fmla="*/ 2147483646 w 353"/>
                <a:gd name="T21" fmla="*/ 2147483646 h 537"/>
                <a:gd name="T22" fmla="*/ 2147483646 w 353"/>
                <a:gd name="T23" fmla="*/ 2147483646 h 537"/>
                <a:gd name="T24" fmla="*/ 2147483646 w 353"/>
                <a:gd name="T25" fmla="*/ 2147483646 h 537"/>
                <a:gd name="T26" fmla="*/ 2147483646 w 353"/>
                <a:gd name="T27" fmla="*/ 2147483646 h 537"/>
                <a:gd name="T28" fmla="*/ 2147483646 w 353"/>
                <a:gd name="T29" fmla="*/ 2147483646 h 537"/>
                <a:gd name="T30" fmla="*/ 2147483646 w 353"/>
                <a:gd name="T31" fmla="*/ 2147483646 h 537"/>
                <a:gd name="T32" fmla="*/ 2147483646 w 353"/>
                <a:gd name="T33" fmla="*/ 2147483646 h 537"/>
                <a:gd name="T34" fmla="*/ 2147483646 w 353"/>
                <a:gd name="T35" fmla="*/ 2147483646 h 537"/>
                <a:gd name="T36" fmla="*/ 2147483646 w 353"/>
                <a:gd name="T37" fmla="*/ 2147483646 h 537"/>
                <a:gd name="T38" fmla="*/ 2147483646 w 353"/>
                <a:gd name="T39" fmla="*/ 2147483646 h 537"/>
                <a:gd name="T40" fmla="*/ 2147483646 w 353"/>
                <a:gd name="T41" fmla="*/ 2147483646 h 537"/>
                <a:gd name="T42" fmla="*/ 2147483646 w 353"/>
                <a:gd name="T43" fmla="*/ 2147483646 h 537"/>
                <a:gd name="T44" fmla="*/ 2147483646 w 353"/>
                <a:gd name="T45" fmla="*/ 2147483646 h 537"/>
                <a:gd name="T46" fmla="*/ 2147483646 w 353"/>
                <a:gd name="T47" fmla="*/ 2147483646 h 537"/>
                <a:gd name="T48" fmla="*/ 2147483646 w 353"/>
                <a:gd name="T49" fmla="*/ 2147483646 h 537"/>
                <a:gd name="T50" fmla="*/ 2147483646 w 353"/>
                <a:gd name="T51" fmla="*/ 2147483646 h 537"/>
                <a:gd name="T52" fmla="*/ 2147483646 w 353"/>
                <a:gd name="T53" fmla="*/ 2147483646 h 537"/>
                <a:gd name="T54" fmla="*/ 2147483646 w 353"/>
                <a:gd name="T55" fmla="*/ 2147483646 h 537"/>
                <a:gd name="T56" fmla="*/ 2147483646 w 353"/>
                <a:gd name="T57" fmla="*/ 2147483646 h 537"/>
                <a:gd name="T58" fmla="*/ 2147483646 w 353"/>
                <a:gd name="T59" fmla="*/ 2147483646 h 537"/>
                <a:gd name="T60" fmla="*/ 2147483646 w 353"/>
                <a:gd name="T61" fmla="*/ 2147483646 h 537"/>
                <a:gd name="T62" fmla="*/ 2147483646 w 353"/>
                <a:gd name="T63" fmla="*/ 2147483646 h 537"/>
                <a:gd name="T64" fmla="*/ 2147483646 w 353"/>
                <a:gd name="T65" fmla="*/ 2147483646 h 5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53" h="537">
                  <a:moveTo>
                    <a:pt x="352" y="208"/>
                  </a:moveTo>
                  <a:lnTo>
                    <a:pt x="320" y="160"/>
                  </a:lnTo>
                  <a:lnTo>
                    <a:pt x="288" y="152"/>
                  </a:lnTo>
                  <a:lnTo>
                    <a:pt x="296" y="96"/>
                  </a:lnTo>
                  <a:lnTo>
                    <a:pt x="264" y="104"/>
                  </a:lnTo>
                  <a:lnTo>
                    <a:pt x="248" y="88"/>
                  </a:lnTo>
                  <a:lnTo>
                    <a:pt x="248" y="48"/>
                  </a:lnTo>
                  <a:lnTo>
                    <a:pt x="224" y="0"/>
                  </a:lnTo>
                  <a:lnTo>
                    <a:pt x="176" y="24"/>
                  </a:lnTo>
                  <a:lnTo>
                    <a:pt x="176" y="64"/>
                  </a:lnTo>
                  <a:lnTo>
                    <a:pt x="144" y="56"/>
                  </a:lnTo>
                  <a:lnTo>
                    <a:pt x="136" y="80"/>
                  </a:lnTo>
                  <a:lnTo>
                    <a:pt x="112" y="72"/>
                  </a:lnTo>
                  <a:lnTo>
                    <a:pt x="80" y="104"/>
                  </a:lnTo>
                  <a:lnTo>
                    <a:pt x="56" y="56"/>
                  </a:lnTo>
                  <a:lnTo>
                    <a:pt x="32" y="72"/>
                  </a:lnTo>
                  <a:lnTo>
                    <a:pt x="24" y="112"/>
                  </a:lnTo>
                  <a:lnTo>
                    <a:pt x="8" y="120"/>
                  </a:lnTo>
                  <a:lnTo>
                    <a:pt x="32" y="184"/>
                  </a:lnTo>
                  <a:lnTo>
                    <a:pt x="56" y="200"/>
                  </a:lnTo>
                  <a:lnTo>
                    <a:pt x="32" y="216"/>
                  </a:lnTo>
                  <a:lnTo>
                    <a:pt x="24" y="232"/>
                  </a:lnTo>
                  <a:lnTo>
                    <a:pt x="56" y="232"/>
                  </a:lnTo>
                  <a:lnTo>
                    <a:pt x="64" y="272"/>
                  </a:lnTo>
                  <a:lnTo>
                    <a:pt x="48" y="304"/>
                  </a:lnTo>
                  <a:lnTo>
                    <a:pt x="32" y="288"/>
                  </a:lnTo>
                  <a:lnTo>
                    <a:pt x="16" y="304"/>
                  </a:lnTo>
                  <a:lnTo>
                    <a:pt x="16" y="328"/>
                  </a:lnTo>
                  <a:lnTo>
                    <a:pt x="0" y="344"/>
                  </a:lnTo>
                  <a:lnTo>
                    <a:pt x="32" y="400"/>
                  </a:lnTo>
                  <a:lnTo>
                    <a:pt x="8" y="488"/>
                  </a:lnTo>
                  <a:lnTo>
                    <a:pt x="24" y="512"/>
                  </a:lnTo>
                  <a:lnTo>
                    <a:pt x="72" y="512"/>
                  </a:lnTo>
                  <a:lnTo>
                    <a:pt x="88" y="528"/>
                  </a:lnTo>
                  <a:lnTo>
                    <a:pt x="128" y="536"/>
                  </a:lnTo>
                  <a:lnTo>
                    <a:pt x="112" y="512"/>
                  </a:lnTo>
                  <a:lnTo>
                    <a:pt x="120" y="480"/>
                  </a:lnTo>
                  <a:lnTo>
                    <a:pt x="152" y="424"/>
                  </a:lnTo>
                  <a:lnTo>
                    <a:pt x="192" y="384"/>
                  </a:lnTo>
                  <a:lnTo>
                    <a:pt x="232" y="376"/>
                  </a:lnTo>
                  <a:lnTo>
                    <a:pt x="248" y="360"/>
                  </a:lnTo>
                  <a:lnTo>
                    <a:pt x="240" y="344"/>
                  </a:lnTo>
                  <a:lnTo>
                    <a:pt x="224" y="312"/>
                  </a:lnTo>
                  <a:lnTo>
                    <a:pt x="192" y="320"/>
                  </a:lnTo>
                  <a:lnTo>
                    <a:pt x="176" y="312"/>
                  </a:lnTo>
                  <a:lnTo>
                    <a:pt x="184" y="288"/>
                  </a:lnTo>
                  <a:lnTo>
                    <a:pt x="184" y="248"/>
                  </a:lnTo>
                  <a:lnTo>
                    <a:pt x="160" y="264"/>
                  </a:lnTo>
                  <a:lnTo>
                    <a:pt x="128" y="256"/>
                  </a:lnTo>
                  <a:lnTo>
                    <a:pt x="104" y="256"/>
                  </a:lnTo>
                  <a:lnTo>
                    <a:pt x="104" y="224"/>
                  </a:lnTo>
                  <a:lnTo>
                    <a:pt x="136" y="168"/>
                  </a:lnTo>
                  <a:lnTo>
                    <a:pt x="152" y="168"/>
                  </a:lnTo>
                  <a:lnTo>
                    <a:pt x="160" y="136"/>
                  </a:lnTo>
                  <a:lnTo>
                    <a:pt x="176" y="136"/>
                  </a:lnTo>
                  <a:lnTo>
                    <a:pt x="192" y="152"/>
                  </a:lnTo>
                  <a:lnTo>
                    <a:pt x="216" y="152"/>
                  </a:lnTo>
                  <a:lnTo>
                    <a:pt x="208" y="184"/>
                  </a:lnTo>
                  <a:lnTo>
                    <a:pt x="208" y="200"/>
                  </a:lnTo>
                  <a:lnTo>
                    <a:pt x="224" y="200"/>
                  </a:lnTo>
                  <a:lnTo>
                    <a:pt x="224" y="232"/>
                  </a:lnTo>
                  <a:lnTo>
                    <a:pt x="256" y="256"/>
                  </a:lnTo>
                  <a:lnTo>
                    <a:pt x="264" y="280"/>
                  </a:lnTo>
                  <a:lnTo>
                    <a:pt x="272" y="288"/>
                  </a:lnTo>
                  <a:lnTo>
                    <a:pt x="312" y="256"/>
                  </a:lnTo>
                  <a:lnTo>
                    <a:pt x="328" y="216"/>
                  </a:lnTo>
                  <a:lnTo>
                    <a:pt x="352" y="20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2" name="Freeform 14"/>
            <p:cNvSpPr>
              <a:spLocks/>
            </p:cNvSpPr>
            <p:nvPr/>
          </p:nvSpPr>
          <p:spPr bwMode="gray">
            <a:xfrm>
              <a:off x="10915216" y="1934750"/>
              <a:ext cx="751500" cy="495941"/>
            </a:xfrm>
            <a:custGeom>
              <a:avLst/>
              <a:gdLst>
                <a:gd name="T0" fmla="*/ 2147483646 w 433"/>
                <a:gd name="T1" fmla="*/ 2147483646 h 289"/>
                <a:gd name="T2" fmla="*/ 2147483646 w 433"/>
                <a:gd name="T3" fmla="*/ 2147483646 h 289"/>
                <a:gd name="T4" fmla="*/ 2147483646 w 433"/>
                <a:gd name="T5" fmla="*/ 2147483646 h 289"/>
                <a:gd name="T6" fmla="*/ 2147483646 w 433"/>
                <a:gd name="T7" fmla="*/ 2147483646 h 289"/>
                <a:gd name="T8" fmla="*/ 2147483646 w 433"/>
                <a:gd name="T9" fmla="*/ 2147483646 h 289"/>
                <a:gd name="T10" fmla="*/ 2147483646 w 433"/>
                <a:gd name="T11" fmla="*/ 2147483646 h 289"/>
                <a:gd name="T12" fmla="*/ 2147483646 w 433"/>
                <a:gd name="T13" fmla="*/ 2147483646 h 289"/>
                <a:gd name="T14" fmla="*/ 2147483646 w 433"/>
                <a:gd name="T15" fmla="*/ 2147483646 h 289"/>
                <a:gd name="T16" fmla="*/ 2147483646 w 433"/>
                <a:gd name="T17" fmla="*/ 2147483646 h 289"/>
                <a:gd name="T18" fmla="*/ 2147483646 w 433"/>
                <a:gd name="T19" fmla="*/ 2147483646 h 289"/>
                <a:gd name="T20" fmla="*/ 0 w 433"/>
                <a:gd name="T21" fmla="*/ 2147483646 h 289"/>
                <a:gd name="T22" fmla="*/ 2147483646 w 433"/>
                <a:gd name="T23" fmla="*/ 2147483646 h 289"/>
                <a:gd name="T24" fmla="*/ 2147483646 w 433"/>
                <a:gd name="T25" fmla="*/ 2147483646 h 289"/>
                <a:gd name="T26" fmla="*/ 2147483646 w 433"/>
                <a:gd name="T27" fmla="*/ 2147483646 h 289"/>
                <a:gd name="T28" fmla="*/ 2147483646 w 433"/>
                <a:gd name="T29" fmla="*/ 2147483646 h 289"/>
                <a:gd name="T30" fmla="*/ 2147483646 w 433"/>
                <a:gd name="T31" fmla="*/ 2147483646 h 289"/>
                <a:gd name="T32" fmla="*/ 2147483646 w 433"/>
                <a:gd name="T33" fmla="*/ 2147483646 h 289"/>
                <a:gd name="T34" fmla="*/ 2147483646 w 433"/>
                <a:gd name="T35" fmla="*/ 2147483646 h 289"/>
                <a:gd name="T36" fmla="*/ 2147483646 w 433"/>
                <a:gd name="T37" fmla="*/ 2147483646 h 289"/>
                <a:gd name="T38" fmla="*/ 2147483646 w 433"/>
                <a:gd name="T39" fmla="*/ 2147483646 h 289"/>
                <a:gd name="T40" fmla="*/ 2147483646 w 433"/>
                <a:gd name="T41" fmla="*/ 2147483646 h 289"/>
                <a:gd name="T42" fmla="*/ 2147483646 w 433"/>
                <a:gd name="T43" fmla="*/ 2147483646 h 289"/>
                <a:gd name="T44" fmla="*/ 2147483646 w 433"/>
                <a:gd name="T45" fmla="*/ 2147483646 h 289"/>
                <a:gd name="T46" fmla="*/ 2147483646 w 433"/>
                <a:gd name="T47" fmla="*/ 2147483646 h 289"/>
                <a:gd name="T48" fmla="*/ 2147483646 w 433"/>
                <a:gd name="T49" fmla="*/ 2147483646 h 289"/>
                <a:gd name="T50" fmla="*/ 2147483646 w 433"/>
                <a:gd name="T51" fmla="*/ 2147483646 h 289"/>
                <a:gd name="T52" fmla="*/ 2147483646 w 433"/>
                <a:gd name="T53" fmla="*/ 2147483646 h 289"/>
                <a:gd name="T54" fmla="*/ 2147483646 w 433"/>
                <a:gd name="T55" fmla="*/ 2147483646 h 289"/>
                <a:gd name="T56" fmla="*/ 2147483646 w 433"/>
                <a:gd name="T57" fmla="*/ 2147483646 h 289"/>
                <a:gd name="T58" fmla="*/ 2147483646 w 433"/>
                <a:gd name="T59" fmla="*/ 2147483646 h 289"/>
                <a:gd name="T60" fmla="*/ 2147483646 w 433"/>
                <a:gd name="T61" fmla="*/ 2147483646 h 289"/>
                <a:gd name="T62" fmla="*/ 2147483646 w 433"/>
                <a:gd name="T63" fmla="*/ 2147483646 h 289"/>
                <a:gd name="T64" fmla="*/ 2147483646 w 433"/>
                <a:gd name="T65" fmla="*/ 2147483646 h 289"/>
                <a:gd name="T66" fmla="*/ 2147483646 w 433"/>
                <a:gd name="T67" fmla="*/ 2147483646 h 289"/>
                <a:gd name="T68" fmla="*/ 2147483646 w 433"/>
                <a:gd name="T69" fmla="*/ 2147483646 h 289"/>
                <a:gd name="T70" fmla="*/ 2147483646 w 433"/>
                <a:gd name="T71" fmla="*/ 2147483646 h 289"/>
                <a:gd name="T72" fmla="*/ 2147483646 w 433"/>
                <a:gd name="T73" fmla="*/ 2147483646 h 289"/>
                <a:gd name="T74" fmla="*/ 2147483646 w 433"/>
                <a:gd name="T75" fmla="*/ 2147483646 h 289"/>
                <a:gd name="T76" fmla="*/ 2147483646 w 433"/>
                <a:gd name="T77" fmla="*/ 2147483646 h 289"/>
                <a:gd name="T78" fmla="*/ 2147483646 w 433"/>
                <a:gd name="T79" fmla="*/ 0 h 289"/>
                <a:gd name="T80" fmla="*/ 2147483646 w 433"/>
                <a:gd name="T81" fmla="*/ 2147483646 h 289"/>
                <a:gd name="T82" fmla="*/ 2147483646 w 433"/>
                <a:gd name="T83" fmla="*/ 2147483646 h 289"/>
                <a:gd name="T84" fmla="*/ 2147483646 w 433"/>
                <a:gd name="T85" fmla="*/ 2147483646 h 289"/>
                <a:gd name="T86" fmla="*/ 2147483646 w 433"/>
                <a:gd name="T87" fmla="*/ 2147483646 h 289"/>
                <a:gd name="T88" fmla="*/ 2147483646 w 433"/>
                <a:gd name="T89" fmla="*/ 2147483646 h 289"/>
                <a:gd name="T90" fmla="*/ 2147483646 w 433"/>
                <a:gd name="T91" fmla="*/ 2147483646 h 289"/>
                <a:gd name="T92" fmla="*/ 2147483646 w 433"/>
                <a:gd name="T93" fmla="*/ 0 h 289"/>
                <a:gd name="T94" fmla="*/ 2147483646 w 433"/>
                <a:gd name="T95" fmla="*/ 0 h 289"/>
                <a:gd name="T96" fmla="*/ 2147483646 w 433"/>
                <a:gd name="T97" fmla="*/ 0 h 289"/>
                <a:gd name="T98" fmla="*/ 2147483646 w 433"/>
                <a:gd name="T99" fmla="*/ 2147483646 h 289"/>
                <a:gd name="T100" fmla="*/ 2147483646 w 433"/>
                <a:gd name="T101" fmla="*/ 2147483646 h 28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33" h="289">
                  <a:moveTo>
                    <a:pt x="152" y="8"/>
                  </a:moveTo>
                  <a:lnTo>
                    <a:pt x="136" y="24"/>
                  </a:lnTo>
                  <a:lnTo>
                    <a:pt x="96" y="32"/>
                  </a:lnTo>
                  <a:lnTo>
                    <a:pt x="56" y="72"/>
                  </a:lnTo>
                  <a:lnTo>
                    <a:pt x="16" y="128"/>
                  </a:lnTo>
                  <a:lnTo>
                    <a:pt x="16" y="160"/>
                  </a:lnTo>
                  <a:lnTo>
                    <a:pt x="32" y="184"/>
                  </a:lnTo>
                  <a:lnTo>
                    <a:pt x="48" y="176"/>
                  </a:lnTo>
                  <a:lnTo>
                    <a:pt x="64" y="176"/>
                  </a:lnTo>
                  <a:lnTo>
                    <a:pt x="8" y="224"/>
                  </a:lnTo>
                  <a:lnTo>
                    <a:pt x="0" y="248"/>
                  </a:lnTo>
                  <a:lnTo>
                    <a:pt x="16" y="256"/>
                  </a:lnTo>
                  <a:lnTo>
                    <a:pt x="48" y="288"/>
                  </a:lnTo>
                  <a:lnTo>
                    <a:pt x="80" y="288"/>
                  </a:lnTo>
                  <a:lnTo>
                    <a:pt x="96" y="272"/>
                  </a:lnTo>
                  <a:lnTo>
                    <a:pt x="96" y="256"/>
                  </a:lnTo>
                  <a:lnTo>
                    <a:pt x="112" y="264"/>
                  </a:lnTo>
                  <a:lnTo>
                    <a:pt x="120" y="272"/>
                  </a:lnTo>
                  <a:lnTo>
                    <a:pt x="152" y="288"/>
                  </a:lnTo>
                  <a:lnTo>
                    <a:pt x="168" y="272"/>
                  </a:lnTo>
                  <a:lnTo>
                    <a:pt x="192" y="272"/>
                  </a:lnTo>
                  <a:lnTo>
                    <a:pt x="192" y="288"/>
                  </a:lnTo>
                  <a:lnTo>
                    <a:pt x="208" y="280"/>
                  </a:lnTo>
                  <a:lnTo>
                    <a:pt x="240" y="232"/>
                  </a:lnTo>
                  <a:lnTo>
                    <a:pt x="256" y="232"/>
                  </a:lnTo>
                  <a:lnTo>
                    <a:pt x="296" y="168"/>
                  </a:lnTo>
                  <a:lnTo>
                    <a:pt x="296" y="144"/>
                  </a:lnTo>
                  <a:lnTo>
                    <a:pt x="304" y="136"/>
                  </a:lnTo>
                  <a:lnTo>
                    <a:pt x="312" y="152"/>
                  </a:lnTo>
                  <a:lnTo>
                    <a:pt x="344" y="96"/>
                  </a:lnTo>
                  <a:lnTo>
                    <a:pt x="376" y="80"/>
                  </a:lnTo>
                  <a:lnTo>
                    <a:pt x="376" y="88"/>
                  </a:lnTo>
                  <a:lnTo>
                    <a:pt x="400" y="64"/>
                  </a:lnTo>
                  <a:lnTo>
                    <a:pt x="416" y="72"/>
                  </a:lnTo>
                  <a:lnTo>
                    <a:pt x="432" y="24"/>
                  </a:lnTo>
                  <a:lnTo>
                    <a:pt x="424" y="16"/>
                  </a:lnTo>
                  <a:lnTo>
                    <a:pt x="400" y="16"/>
                  </a:lnTo>
                  <a:lnTo>
                    <a:pt x="384" y="24"/>
                  </a:lnTo>
                  <a:lnTo>
                    <a:pt x="344" y="24"/>
                  </a:lnTo>
                  <a:lnTo>
                    <a:pt x="328" y="0"/>
                  </a:lnTo>
                  <a:lnTo>
                    <a:pt x="272" y="40"/>
                  </a:lnTo>
                  <a:lnTo>
                    <a:pt x="264" y="64"/>
                  </a:lnTo>
                  <a:lnTo>
                    <a:pt x="248" y="64"/>
                  </a:lnTo>
                  <a:lnTo>
                    <a:pt x="200" y="64"/>
                  </a:lnTo>
                  <a:lnTo>
                    <a:pt x="200" y="48"/>
                  </a:lnTo>
                  <a:lnTo>
                    <a:pt x="216" y="32"/>
                  </a:lnTo>
                  <a:lnTo>
                    <a:pt x="200" y="0"/>
                  </a:lnTo>
                  <a:lnTo>
                    <a:pt x="176" y="0"/>
                  </a:lnTo>
                  <a:lnTo>
                    <a:pt x="168" y="0"/>
                  </a:lnTo>
                  <a:lnTo>
                    <a:pt x="160" y="16"/>
                  </a:lnTo>
                  <a:lnTo>
                    <a:pt x="152"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3" name="Freeform 18"/>
            <p:cNvSpPr>
              <a:spLocks/>
            </p:cNvSpPr>
            <p:nvPr/>
          </p:nvSpPr>
          <p:spPr bwMode="gray">
            <a:xfrm>
              <a:off x="11095520" y="3235634"/>
              <a:ext cx="473114" cy="631902"/>
            </a:xfrm>
            <a:custGeom>
              <a:avLst/>
              <a:gdLst>
                <a:gd name="T0" fmla="*/ 2147483646 w 273"/>
                <a:gd name="T1" fmla="*/ 2147483646 h 369"/>
                <a:gd name="T2" fmla="*/ 2147483646 w 273"/>
                <a:gd name="T3" fmla="*/ 2147483646 h 369"/>
                <a:gd name="T4" fmla="*/ 2147483646 w 273"/>
                <a:gd name="T5" fmla="*/ 2147483646 h 369"/>
                <a:gd name="T6" fmla="*/ 2147483646 w 273"/>
                <a:gd name="T7" fmla="*/ 2147483646 h 369"/>
                <a:gd name="T8" fmla="*/ 2147483646 w 273"/>
                <a:gd name="T9" fmla="*/ 2147483646 h 369"/>
                <a:gd name="T10" fmla="*/ 2147483646 w 273"/>
                <a:gd name="T11" fmla="*/ 2147483646 h 369"/>
                <a:gd name="T12" fmla="*/ 2147483646 w 273"/>
                <a:gd name="T13" fmla="*/ 2147483646 h 369"/>
                <a:gd name="T14" fmla="*/ 2147483646 w 273"/>
                <a:gd name="T15" fmla="*/ 2147483646 h 369"/>
                <a:gd name="T16" fmla="*/ 2147483646 w 273"/>
                <a:gd name="T17" fmla="*/ 2147483646 h 369"/>
                <a:gd name="T18" fmla="*/ 2147483646 w 273"/>
                <a:gd name="T19" fmla="*/ 2147483646 h 369"/>
                <a:gd name="T20" fmla="*/ 2147483646 w 273"/>
                <a:gd name="T21" fmla="*/ 2147483646 h 369"/>
                <a:gd name="T22" fmla="*/ 2147483646 w 273"/>
                <a:gd name="T23" fmla="*/ 2147483646 h 369"/>
                <a:gd name="T24" fmla="*/ 2147483646 w 273"/>
                <a:gd name="T25" fmla="*/ 0 h 369"/>
                <a:gd name="T26" fmla="*/ 2147483646 w 273"/>
                <a:gd name="T27" fmla="*/ 0 h 369"/>
                <a:gd name="T28" fmla="*/ 2147483646 w 273"/>
                <a:gd name="T29" fmla="*/ 2147483646 h 369"/>
                <a:gd name="T30" fmla="*/ 2147483646 w 273"/>
                <a:gd name="T31" fmla="*/ 2147483646 h 369"/>
                <a:gd name="T32" fmla="*/ 2147483646 w 273"/>
                <a:gd name="T33" fmla="*/ 2147483646 h 369"/>
                <a:gd name="T34" fmla="*/ 2147483646 w 273"/>
                <a:gd name="T35" fmla="*/ 2147483646 h 369"/>
                <a:gd name="T36" fmla="*/ 2147483646 w 273"/>
                <a:gd name="T37" fmla="*/ 2147483646 h 369"/>
                <a:gd name="T38" fmla="*/ 2147483646 w 273"/>
                <a:gd name="T39" fmla="*/ 2147483646 h 369"/>
                <a:gd name="T40" fmla="*/ 2147483646 w 273"/>
                <a:gd name="T41" fmla="*/ 2147483646 h 369"/>
                <a:gd name="T42" fmla="*/ 2147483646 w 273"/>
                <a:gd name="T43" fmla="*/ 2147483646 h 369"/>
                <a:gd name="T44" fmla="*/ 2147483646 w 273"/>
                <a:gd name="T45" fmla="*/ 2147483646 h 369"/>
                <a:gd name="T46" fmla="*/ 2147483646 w 273"/>
                <a:gd name="T47" fmla="*/ 2147483646 h 369"/>
                <a:gd name="T48" fmla="*/ 2147483646 w 273"/>
                <a:gd name="T49" fmla="*/ 2147483646 h 369"/>
                <a:gd name="T50" fmla="*/ 2147483646 w 273"/>
                <a:gd name="T51" fmla="*/ 2147483646 h 369"/>
                <a:gd name="T52" fmla="*/ 2147483646 w 273"/>
                <a:gd name="T53" fmla="*/ 2147483646 h 369"/>
                <a:gd name="T54" fmla="*/ 2147483646 w 273"/>
                <a:gd name="T55" fmla="*/ 2147483646 h 369"/>
                <a:gd name="T56" fmla="*/ 0 w 273"/>
                <a:gd name="T57" fmla="*/ 2147483646 h 369"/>
                <a:gd name="T58" fmla="*/ 2147483646 w 273"/>
                <a:gd name="T59" fmla="*/ 2147483646 h 369"/>
                <a:gd name="T60" fmla="*/ 2147483646 w 273"/>
                <a:gd name="T61" fmla="*/ 2147483646 h 369"/>
                <a:gd name="T62" fmla="*/ 2147483646 w 273"/>
                <a:gd name="T63" fmla="*/ 2147483646 h 369"/>
                <a:gd name="T64" fmla="*/ 2147483646 w 273"/>
                <a:gd name="T65" fmla="*/ 2147483646 h 369"/>
                <a:gd name="T66" fmla="*/ 2147483646 w 273"/>
                <a:gd name="T67" fmla="*/ 2147483646 h 369"/>
                <a:gd name="T68" fmla="*/ 2147483646 w 273"/>
                <a:gd name="T69" fmla="*/ 2147483646 h 369"/>
                <a:gd name="T70" fmla="*/ 2147483646 w 273"/>
                <a:gd name="T71" fmla="*/ 2147483646 h 369"/>
                <a:gd name="T72" fmla="*/ 2147483646 w 273"/>
                <a:gd name="T73" fmla="*/ 2147483646 h 369"/>
                <a:gd name="T74" fmla="*/ 2147483646 w 273"/>
                <a:gd name="T75" fmla="*/ 2147483646 h 369"/>
                <a:gd name="T76" fmla="*/ 2147483646 w 273"/>
                <a:gd name="T77" fmla="*/ 2147483646 h 369"/>
                <a:gd name="T78" fmla="*/ 2147483646 w 273"/>
                <a:gd name="T79" fmla="*/ 2147483646 h 369"/>
                <a:gd name="T80" fmla="*/ 2147483646 w 273"/>
                <a:gd name="T81" fmla="*/ 2147483646 h 369"/>
                <a:gd name="T82" fmla="*/ 2147483646 w 273"/>
                <a:gd name="T83" fmla="*/ 2147483646 h 369"/>
                <a:gd name="T84" fmla="*/ 2147483646 w 273"/>
                <a:gd name="T85" fmla="*/ 2147483646 h 369"/>
                <a:gd name="T86" fmla="*/ 2147483646 w 273"/>
                <a:gd name="T87" fmla="*/ 2147483646 h 369"/>
                <a:gd name="T88" fmla="*/ 2147483646 w 273"/>
                <a:gd name="T89" fmla="*/ 2147483646 h 369"/>
                <a:gd name="T90" fmla="*/ 2147483646 w 273"/>
                <a:gd name="T91" fmla="*/ 2147483646 h 369"/>
                <a:gd name="T92" fmla="*/ 2147483646 w 273"/>
                <a:gd name="T93" fmla="*/ 2147483646 h 369"/>
                <a:gd name="T94" fmla="*/ 2147483646 w 273"/>
                <a:gd name="T95" fmla="*/ 2147483646 h 369"/>
                <a:gd name="T96" fmla="*/ 2147483646 w 273"/>
                <a:gd name="T97" fmla="*/ 2147483646 h 369"/>
                <a:gd name="T98" fmla="*/ 2147483646 w 273"/>
                <a:gd name="T99" fmla="*/ 2147483646 h 3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73" h="369">
                  <a:moveTo>
                    <a:pt x="272" y="56"/>
                  </a:moveTo>
                  <a:lnTo>
                    <a:pt x="272" y="48"/>
                  </a:lnTo>
                  <a:lnTo>
                    <a:pt x="256" y="48"/>
                  </a:lnTo>
                  <a:lnTo>
                    <a:pt x="256" y="56"/>
                  </a:lnTo>
                  <a:lnTo>
                    <a:pt x="240" y="56"/>
                  </a:lnTo>
                  <a:lnTo>
                    <a:pt x="232" y="56"/>
                  </a:lnTo>
                  <a:lnTo>
                    <a:pt x="232" y="32"/>
                  </a:lnTo>
                  <a:lnTo>
                    <a:pt x="224" y="32"/>
                  </a:lnTo>
                  <a:lnTo>
                    <a:pt x="208" y="56"/>
                  </a:lnTo>
                  <a:lnTo>
                    <a:pt x="184" y="56"/>
                  </a:lnTo>
                  <a:lnTo>
                    <a:pt x="176" y="32"/>
                  </a:lnTo>
                  <a:lnTo>
                    <a:pt x="168" y="16"/>
                  </a:lnTo>
                  <a:lnTo>
                    <a:pt x="160" y="0"/>
                  </a:lnTo>
                  <a:lnTo>
                    <a:pt x="144" y="0"/>
                  </a:lnTo>
                  <a:lnTo>
                    <a:pt x="144" y="8"/>
                  </a:lnTo>
                  <a:lnTo>
                    <a:pt x="112" y="16"/>
                  </a:lnTo>
                  <a:lnTo>
                    <a:pt x="112" y="32"/>
                  </a:lnTo>
                  <a:lnTo>
                    <a:pt x="80" y="32"/>
                  </a:lnTo>
                  <a:lnTo>
                    <a:pt x="64" y="48"/>
                  </a:lnTo>
                  <a:lnTo>
                    <a:pt x="64" y="72"/>
                  </a:lnTo>
                  <a:lnTo>
                    <a:pt x="72" y="88"/>
                  </a:lnTo>
                  <a:lnTo>
                    <a:pt x="48" y="112"/>
                  </a:lnTo>
                  <a:lnTo>
                    <a:pt x="40" y="112"/>
                  </a:lnTo>
                  <a:lnTo>
                    <a:pt x="32" y="144"/>
                  </a:lnTo>
                  <a:lnTo>
                    <a:pt x="32" y="160"/>
                  </a:lnTo>
                  <a:lnTo>
                    <a:pt x="32" y="176"/>
                  </a:lnTo>
                  <a:lnTo>
                    <a:pt x="16" y="200"/>
                  </a:lnTo>
                  <a:lnTo>
                    <a:pt x="8" y="216"/>
                  </a:lnTo>
                  <a:lnTo>
                    <a:pt x="0" y="256"/>
                  </a:lnTo>
                  <a:lnTo>
                    <a:pt x="8" y="272"/>
                  </a:lnTo>
                  <a:lnTo>
                    <a:pt x="56" y="272"/>
                  </a:lnTo>
                  <a:lnTo>
                    <a:pt x="80" y="328"/>
                  </a:lnTo>
                  <a:lnTo>
                    <a:pt x="88" y="368"/>
                  </a:lnTo>
                  <a:lnTo>
                    <a:pt x="112" y="328"/>
                  </a:lnTo>
                  <a:lnTo>
                    <a:pt x="120" y="336"/>
                  </a:lnTo>
                  <a:lnTo>
                    <a:pt x="152" y="304"/>
                  </a:lnTo>
                  <a:lnTo>
                    <a:pt x="152" y="280"/>
                  </a:lnTo>
                  <a:lnTo>
                    <a:pt x="184" y="272"/>
                  </a:lnTo>
                  <a:lnTo>
                    <a:pt x="200" y="232"/>
                  </a:lnTo>
                  <a:lnTo>
                    <a:pt x="216" y="224"/>
                  </a:lnTo>
                  <a:lnTo>
                    <a:pt x="216" y="200"/>
                  </a:lnTo>
                  <a:lnTo>
                    <a:pt x="240" y="200"/>
                  </a:lnTo>
                  <a:lnTo>
                    <a:pt x="248" y="160"/>
                  </a:lnTo>
                  <a:lnTo>
                    <a:pt x="240" y="128"/>
                  </a:lnTo>
                  <a:lnTo>
                    <a:pt x="248" y="120"/>
                  </a:lnTo>
                  <a:lnTo>
                    <a:pt x="232" y="104"/>
                  </a:lnTo>
                  <a:lnTo>
                    <a:pt x="248" y="96"/>
                  </a:lnTo>
                  <a:lnTo>
                    <a:pt x="256" y="104"/>
                  </a:lnTo>
                  <a:lnTo>
                    <a:pt x="272" y="80"/>
                  </a:lnTo>
                  <a:lnTo>
                    <a:pt x="272" y="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4" name="Freeform 26"/>
            <p:cNvSpPr>
              <a:spLocks/>
            </p:cNvSpPr>
            <p:nvPr/>
          </p:nvSpPr>
          <p:spPr bwMode="gray">
            <a:xfrm>
              <a:off x="10818574" y="3014699"/>
              <a:ext cx="529368" cy="730782"/>
            </a:xfrm>
            <a:custGeom>
              <a:avLst/>
              <a:gdLst>
                <a:gd name="T0" fmla="*/ 2147483646 w 305"/>
                <a:gd name="T1" fmla="*/ 2147483646 h 425"/>
                <a:gd name="T2" fmla="*/ 2147483646 w 305"/>
                <a:gd name="T3" fmla="*/ 2147483646 h 425"/>
                <a:gd name="T4" fmla="*/ 2147483646 w 305"/>
                <a:gd name="T5" fmla="*/ 2147483646 h 425"/>
                <a:gd name="T6" fmla="*/ 2147483646 w 305"/>
                <a:gd name="T7" fmla="*/ 2147483646 h 425"/>
                <a:gd name="T8" fmla="*/ 2147483646 w 305"/>
                <a:gd name="T9" fmla="*/ 2147483646 h 425"/>
                <a:gd name="T10" fmla="*/ 2147483646 w 305"/>
                <a:gd name="T11" fmla="*/ 2147483646 h 425"/>
                <a:gd name="T12" fmla="*/ 2147483646 w 305"/>
                <a:gd name="T13" fmla="*/ 2147483646 h 425"/>
                <a:gd name="T14" fmla="*/ 2147483646 w 305"/>
                <a:gd name="T15" fmla="*/ 2147483646 h 425"/>
                <a:gd name="T16" fmla="*/ 2147483646 w 305"/>
                <a:gd name="T17" fmla="*/ 2147483646 h 425"/>
                <a:gd name="T18" fmla="*/ 2147483646 w 305"/>
                <a:gd name="T19" fmla="*/ 2147483646 h 425"/>
                <a:gd name="T20" fmla="*/ 2147483646 w 305"/>
                <a:gd name="T21" fmla="*/ 2147483646 h 425"/>
                <a:gd name="T22" fmla="*/ 2147483646 w 305"/>
                <a:gd name="T23" fmla="*/ 2147483646 h 425"/>
                <a:gd name="T24" fmla="*/ 2147483646 w 305"/>
                <a:gd name="T25" fmla="*/ 2147483646 h 425"/>
                <a:gd name="T26" fmla="*/ 2147483646 w 305"/>
                <a:gd name="T27" fmla="*/ 2147483646 h 425"/>
                <a:gd name="T28" fmla="*/ 2147483646 w 305"/>
                <a:gd name="T29" fmla="*/ 2147483646 h 425"/>
                <a:gd name="T30" fmla="*/ 2147483646 w 305"/>
                <a:gd name="T31" fmla="*/ 2147483646 h 425"/>
                <a:gd name="T32" fmla="*/ 2147483646 w 305"/>
                <a:gd name="T33" fmla="*/ 2147483646 h 425"/>
                <a:gd name="T34" fmla="*/ 2147483646 w 305"/>
                <a:gd name="T35" fmla="*/ 2147483646 h 425"/>
                <a:gd name="T36" fmla="*/ 2147483646 w 305"/>
                <a:gd name="T37" fmla="*/ 2147483646 h 425"/>
                <a:gd name="T38" fmla="*/ 2147483646 w 305"/>
                <a:gd name="T39" fmla="*/ 2147483646 h 425"/>
                <a:gd name="T40" fmla="*/ 2147483646 w 305"/>
                <a:gd name="T41" fmla="*/ 2147483646 h 425"/>
                <a:gd name="T42" fmla="*/ 2147483646 w 305"/>
                <a:gd name="T43" fmla="*/ 2147483646 h 425"/>
                <a:gd name="T44" fmla="*/ 2147483646 w 305"/>
                <a:gd name="T45" fmla="*/ 2147483646 h 425"/>
                <a:gd name="T46" fmla="*/ 2147483646 w 305"/>
                <a:gd name="T47" fmla="*/ 2147483646 h 425"/>
                <a:gd name="T48" fmla="*/ 2147483646 w 305"/>
                <a:gd name="T49" fmla="*/ 2147483646 h 425"/>
                <a:gd name="T50" fmla="*/ 2147483646 w 305"/>
                <a:gd name="T51" fmla="*/ 2147483646 h 425"/>
                <a:gd name="T52" fmla="*/ 2147483646 w 305"/>
                <a:gd name="T53" fmla="*/ 2147483646 h 425"/>
                <a:gd name="T54" fmla="*/ 2147483646 w 305"/>
                <a:gd name="T55" fmla="*/ 2147483646 h 425"/>
                <a:gd name="T56" fmla="*/ 2147483646 w 305"/>
                <a:gd name="T57" fmla="*/ 2147483646 h 425"/>
                <a:gd name="T58" fmla="*/ 2147483646 w 305"/>
                <a:gd name="T59" fmla="*/ 2147483646 h 425"/>
                <a:gd name="T60" fmla="*/ 2147483646 w 305"/>
                <a:gd name="T61" fmla="*/ 2147483646 h 425"/>
                <a:gd name="T62" fmla="*/ 2147483646 w 305"/>
                <a:gd name="T63" fmla="*/ 2147483646 h 425"/>
                <a:gd name="T64" fmla="*/ 2147483646 w 305"/>
                <a:gd name="T65" fmla="*/ 2147483646 h 425"/>
                <a:gd name="T66" fmla="*/ 2147483646 w 305"/>
                <a:gd name="T67" fmla="*/ 2147483646 h 425"/>
                <a:gd name="T68" fmla="*/ 2147483646 w 305"/>
                <a:gd name="T69" fmla="*/ 2147483646 h 425"/>
                <a:gd name="T70" fmla="*/ 2147483646 w 305"/>
                <a:gd name="T71" fmla="*/ 2147483646 h 425"/>
                <a:gd name="T72" fmla="*/ 0 w 305"/>
                <a:gd name="T73" fmla="*/ 2147483646 h 425"/>
                <a:gd name="T74" fmla="*/ 2147483646 w 305"/>
                <a:gd name="T75" fmla="*/ 2147483646 h 425"/>
                <a:gd name="T76" fmla="*/ 2147483646 w 305"/>
                <a:gd name="T77" fmla="*/ 2147483646 h 425"/>
                <a:gd name="T78" fmla="*/ 2147483646 w 305"/>
                <a:gd name="T79" fmla="*/ 2147483646 h 425"/>
                <a:gd name="T80" fmla="*/ 2147483646 w 305"/>
                <a:gd name="T81" fmla="*/ 2147483646 h 425"/>
                <a:gd name="T82" fmla="*/ 2147483646 w 305"/>
                <a:gd name="T83" fmla="*/ 2147483646 h 425"/>
                <a:gd name="T84" fmla="*/ 2147483646 w 305"/>
                <a:gd name="T85" fmla="*/ 2147483646 h 425"/>
                <a:gd name="T86" fmla="*/ 2147483646 w 305"/>
                <a:gd name="T87" fmla="*/ 2147483646 h 425"/>
                <a:gd name="T88" fmla="*/ 2147483646 w 305"/>
                <a:gd name="T89" fmla="*/ 2147483646 h 425"/>
                <a:gd name="T90" fmla="*/ 2147483646 w 305"/>
                <a:gd name="T91" fmla="*/ 2147483646 h 425"/>
                <a:gd name="T92" fmla="*/ 2147483646 w 305"/>
                <a:gd name="T93" fmla="*/ 2147483646 h 425"/>
                <a:gd name="T94" fmla="*/ 2147483646 w 305"/>
                <a:gd name="T95" fmla="*/ 2147483646 h 425"/>
                <a:gd name="T96" fmla="*/ 2147483646 w 305"/>
                <a:gd name="T97" fmla="*/ 0 h 425"/>
                <a:gd name="T98" fmla="*/ 2147483646 w 305"/>
                <a:gd name="T99" fmla="*/ 2147483646 h 425"/>
                <a:gd name="T100" fmla="*/ 2147483646 w 305"/>
                <a:gd name="T101" fmla="*/ 2147483646 h 425"/>
                <a:gd name="T102" fmla="*/ 2147483646 w 305"/>
                <a:gd name="T103" fmla="*/ 2147483646 h 425"/>
                <a:gd name="T104" fmla="*/ 2147483646 w 305"/>
                <a:gd name="T105" fmla="*/ 2147483646 h 425"/>
                <a:gd name="T106" fmla="*/ 2147483646 w 305"/>
                <a:gd name="T107" fmla="*/ 2147483646 h 425"/>
                <a:gd name="T108" fmla="*/ 2147483646 w 305"/>
                <a:gd name="T109" fmla="*/ 0 h 425"/>
                <a:gd name="T110" fmla="*/ 2147483646 w 305"/>
                <a:gd name="T111" fmla="*/ 2147483646 h 425"/>
                <a:gd name="T112" fmla="*/ 2147483646 w 305"/>
                <a:gd name="T113" fmla="*/ 2147483646 h 425"/>
                <a:gd name="T114" fmla="*/ 2147483646 w 305"/>
                <a:gd name="T115" fmla="*/ 2147483646 h 425"/>
                <a:gd name="T116" fmla="*/ 2147483646 w 305"/>
                <a:gd name="T117" fmla="*/ 2147483646 h 42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05" h="425">
                  <a:moveTo>
                    <a:pt x="272" y="40"/>
                  </a:moveTo>
                  <a:lnTo>
                    <a:pt x="280" y="72"/>
                  </a:lnTo>
                  <a:lnTo>
                    <a:pt x="304" y="88"/>
                  </a:lnTo>
                  <a:lnTo>
                    <a:pt x="304" y="136"/>
                  </a:lnTo>
                  <a:lnTo>
                    <a:pt x="272" y="152"/>
                  </a:lnTo>
                  <a:lnTo>
                    <a:pt x="272" y="160"/>
                  </a:lnTo>
                  <a:lnTo>
                    <a:pt x="240" y="160"/>
                  </a:lnTo>
                  <a:lnTo>
                    <a:pt x="224" y="176"/>
                  </a:lnTo>
                  <a:lnTo>
                    <a:pt x="224" y="200"/>
                  </a:lnTo>
                  <a:lnTo>
                    <a:pt x="232" y="208"/>
                  </a:lnTo>
                  <a:lnTo>
                    <a:pt x="208" y="240"/>
                  </a:lnTo>
                  <a:lnTo>
                    <a:pt x="192" y="240"/>
                  </a:lnTo>
                  <a:lnTo>
                    <a:pt x="192" y="272"/>
                  </a:lnTo>
                  <a:lnTo>
                    <a:pt x="192" y="280"/>
                  </a:lnTo>
                  <a:lnTo>
                    <a:pt x="192" y="304"/>
                  </a:lnTo>
                  <a:lnTo>
                    <a:pt x="176" y="320"/>
                  </a:lnTo>
                  <a:lnTo>
                    <a:pt x="168" y="360"/>
                  </a:lnTo>
                  <a:lnTo>
                    <a:pt x="160" y="384"/>
                  </a:lnTo>
                  <a:lnTo>
                    <a:pt x="160" y="392"/>
                  </a:lnTo>
                  <a:lnTo>
                    <a:pt x="152" y="416"/>
                  </a:lnTo>
                  <a:lnTo>
                    <a:pt x="136" y="416"/>
                  </a:lnTo>
                  <a:lnTo>
                    <a:pt x="128" y="408"/>
                  </a:lnTo>
                  <a:lnTo>
                    <a:pt x="64" y="424"/>
                  </a:lnTo>
                  <a:lnTo>
                    <a:pt x="56" y="416"/>
                  </a:lnTo>
                  <a:lnTo>
                    <a:pt x="80" y="368"/>
                  </a:lnTo>
                  <a:lnTo>
                    <a:pt x="56" y="360"/>
                  </a:lnTo>
                  <a:lnTo>
                    <a:pt x="40" y="368"/>
                  </a:lnTo>
                  <a:lnTo>
                    <a:pt x="24" y="360"/>
                  </a:lnTo>
                  <a:lnTo>
                    <a:pt x="24" y="320"/>
                  </a:lnTo>
                  <a:lnTo>
                    <a:pt x="40" y="312"/>
                  </a:lnTo>
                  <a:lnTo>
                    <a:pt x="48" y="312"/>
                  </a:lnTo>
                  <a:lnTo>
                    <a:pt x="48" y="288"/>
                  </a:lnTo>
                  <a:lnTo>
                    <a:pt x="32" y="288"/>
                  </a:lnTo>
                  <a:lnTo>
                    <a:pt x="32" y="272"/>
                  </a:lnTo>
                  <a:lnTo>
                    <a:pt x="16" y="264"/>
                  </a:lnTo>
                  <a:lnTo>
                    <a:pt x="16" y="216"/>
                  </a:lnTo>
                  <a:lnTo>
                    <a:pt x="0" y="200"/>
                  </a:lnTo>
                  <a:lnTo>
                    <a:pt x="8" y="176"/>
                  </a:lnTo>
                  <a:lnTo>
                    <a:pt x="32" y="152"/>
                  </a:lnTo>
                  <a:lnTo>
                    <a:pt x="32" y="128"/>
                  </a:lnTo>
                  <a:lnTo>
                    <a:pt x="24" y="120"/>
                  </a:lnTo>
                  <a:lnTo>
                    <a:pt x="32" y="104"/>
                  </a:lnTo>
                  <a:lnTo>
                    <a:pt x="16" y="80"/>
                  </a:lnTo>
                  <a:lnTo>
                    <a:pt x="32" y="64"/>
                  </a:lnTo>
                  <a:lnTo>
                    <a:pt x="56" y="56"/>
                  </a:lnTo>
                  <a:lnTo>
                    <a:pt x="112" y="24"/>
                  </a:lnTo>
                  <a:lnTo>
                    <a:pt x="144" y="8"/>
                  </a:lnTo>
                  <a:lnTo>
                    <a:pt x="168" y="8"/>
                  </a:lnTo>
                  <a:lnTo>
                    <a:pt x="184" y="0"/>
                  </a:lnTo>
                  <a:lnTo>
                    <a:pt x="192" y="8"/>
                  </a:lnTo>
                  <a:lnTo>
                    <a:pt x="184" y="16"/>
                  </a:lnTo>
                  <a:lnTo>
                    <a:pt x="184" y="32"/>
                  </a:lnTo>
                  <a:lnTo>
                    <a:pt x="208" y="32"/>
                  </a:lnTo>
                  <a:lnTo>
                    <a:pt x="208" y="16"/>
                  </a:lnTo>
                  <a:lnTo>
                    <a:pt x="216" y="0"/>
                  </a:lnTo>
                  <a:lnTo>
                    <a:pt x="232" y="16"/>
                  </a:lnTo>
                  <a:lnTo>
                    <a:pt x="240" y="32"/>
                  </a:lnTo>
                  <a:lnTo>
                    <a:pt x="272" y="32"/>
                  </a:lnTo>
                  <a:lnTo>
                    <a:pt x="27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5" name="Freeform 29"/>
            <p:cNvSpPr>
              <a:spLocks/>
            </p:cNvSpPr>
            <p:nvPr/>
          </p:nvSpPr>
          <p:spPr bwMode="gray">
            <a:xfrm>
              <a:off x="10915216" y="2413698"/>
              <a:ext cx="527926" cy="659711"/>
            </a:xfrm>
            <a:custGeom>
              <a:avLst/>
              <a:gdLst>
                <a:gd name="T0" fmla="*/ 2147483646 w 305"/>
                <a:gd name="T1" fmla="*/ 0 h 385"/>
                <a:gd name="T2" fmla="*/ 2147483646 w 305"/>
                <a:gd name="T3" fmla="*/ 2147483646 h 385"/>
                <a:gd name="T4" fmla="*/ 2147483646 w 305"/>
                <a:gd name="T5" fmla="*/ 2147483646 h 385"/>
                <a:gd name="T6" fmla="*/ 2147483646 w 305"/>
                <a:gd name="T7" fmla="*/ 2147483646 h 385"/>
                <a:gd name="T8" fmla="*/ 2147483646 w 305"/>
                <a:gd name="T9" fmla="*/ 2147483646 h 385"/>
                <a:gd name="T10" fmla="*/ 2147483646 w 305"/>
                <a:gd name="T11" fmla="*/ 2147483646 h 385"/>
                <a:gd name="T12" fmla="*/ 2147483646 w 305"/>
                <a:gd name="T13" fmla="*/ 2147483646 h 385"/>
                <a:gd name="T14" fmla="*/ 2147483646 w 305"/>
                <a:gd name="T15" fmla="*/ 2147483646 h 385"/>
                <a:gd name="T16" fmla="*/ 2147483646 w 305"/>
                <a:gd name="T17" fmla="*/ 2147483646 h 385"/>
                <a:gd name="T18" fmla="*/ 2147483646 w 305"/>
                <a:gd name="T19" fmla="*/ 2147483646 h 385"/>
                <a:gd name="T20" fmla="*/ 2147483646 w 305"/>
                <a:gd name="T21" fmla="*/ 2147483646 h 385"/>
                <a:gd name="T22" fmla="*/ 2147483646 w 305"/>
                <a:gd name="T23" fmla="*/ 2147483646 h 385"/>
                <a:gd name="T24" fmla="*/ 2147483646 w 305"/>
                <a:gd name="T25" fmla="*/ 2147483646 h 385"/>
                <a:gd name="T26" fmla="*/ 2147483646 w 305"/>
                <a:gd name="T27" fmla="*/ 2147483646 h 385"/>
                <a:gd name="T28" fmla="*/ 2147483646 w 305"/>
                <a:gd name="T29" fmla="*/ 2147483646 h 385"/>
                <a:gd name="T30" fmla="*/ 2147483646 w 305"/>
                <a:gd name="T31" fmla="*/ 2147483646 h 385"/>
                <a:gd name="T32" fmla="*/ 2147483646 w 305"/>
                <a:gd name="T33" fmla="*/ 2147483646 h 385"/>
                <a:gd name="T34" fmla="*/ 2147483646 w 305"/>
                <a:gd name="T35" fmla="*/ 2147483646 h 385"/>
                <a:gd name="T36" fmla="*/ 2147483646 w 305"/>
                <a:gd name="T37" fmla="*/ 2147483646 h 385"/>
                <a:gd name="T38" fmla="*/ 2147483646 w 305"/>
                <a:gd name="T39" fmla="*/ 2147483646 h 385"/>
                <a:gd name="T40" fmla="*/ 2147483646 w 305"/>
                <a:gd name="T41" fmla="*/ 2147483646 h 385"/>
                <a:gd name="T42" fmla="*/ 2147483646 w 305"/>
                <a:gd name="T43" fmla="*/ 2147483646 h 385"/>
                <a:gd name="T44" fmla="*/ 2147483646 w 305"/>
                <a:gd name="T45" fmla="*/ 2147483646 h 385"/>
                <a:gd name="T46" fmla="*/ 2147483646 w 305"/>
                <a:gd name="T47" fmla="*/ 2147483646 h 385"/>
                <a:gd name="T48" fmla="*/ 2147483646 w 305"/>
                <a:gd name="T49" fmla="*/ 2147483646 h 385"/>
                <a:gd name="T50" fmla="*/ 2147483646 w 305"/>
                <a:gd name="T51" fmla="*/ 2147483646 h 385"/>
                <a:gd name="T52" fmla="*/ 0 w 305"/>
                <a:gd name="T53" fmla="*/ 2147483646 h 385"/>
                <a:gd name="T54" fmla="*/ 2147483646 w 305"/>
                <a:gd name="T55" fmla="*/ 2147483646 h 385"/>
                <a:gd name="T56" fmla="*/ 2147483646 w 305"/>
                <a:gd name="T57" fmla="*/ 2147483646 h 385"/>
                <a:gd name="T58" fmla="*/ 2147483646 w 305"/>
                <a:gd name="T59" fmla="*/ 2147483646 h 385"/>
                <a:gd name="T60" fmla="*/ 2147483646 w 305"/>
                <a:gd name="T61" fmla="*/ 2147483646 h 385"/>
                <a:gd name="T62" fmla="*/ 2147483646 w 305"/>
                <a:gd name="T63" fmla="*/ 2147483646 h 38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5" h="385">
                  <a:moveTo>
                    <a:pt x="80" y="8"/>
                  </a:moveTo>
                  <a:lnTo>
                    <a:pt x="88" y="0"/>
                  </a:lnTo>
                  <a:lnTo>
                    <a:pt x="120" y="8"/>
                  </a:lnTo>
                  <a:lnTo>
                    <a:pt x="128" y="32"/>
                  </a:lnTo>
                  <a:lnTo>
                    <a:pt x="152" y="32"/>
                  </a:lnTo>
                  <a:lnTo>
                    <a:pt x="176" y="64"/>
                  </a:lnTo>
                  <a:lnTo>
                    <a:pt x="184" y="56"/>
                  </a:lnTo>
                  <a:lnTo>
                    <a:pt x="200" y="96"/>
                  </a:lnTo>
                  <a:lnTo>
                    <a:pt x="224" y="136"/>
                  </a:lnTo>
                  <a:lnTo>
                    <a:pt x="240" y="136"/>
                  </a:lnTo>
                  <a:lnTo>
                    <a:pt x="256" y="120"/>
                  </a:lnTo>
                  <a:lnTo>
                    <a:pt x="272" y="144"/>
                  </a:lnTo>
                  <a:lnTo>
                    <a:pt x="256" y="160"/>
                  </a:lnTo>
                  <a:lnTo>
                    <a:pt x="248" y="144"/>
                  </a:lnTo>
                  <a:lnTo>
                    <a:pt x="232" y="144"/>
                  </a:lnTo>
                  <a:lnTo>
                    <a:pt x="232" y="176"/>
                  </a:lnTo>
                  <a:lnTo>
                    <a:pt x="224" y="192"/>
                  </a:lnTo>
                  <a:lnTo>
                    <a:pt x="248" y="224"/>
                  </a:lnTo>
                  <a:lnTo>
                    <a:pt x="248" y="248"/>
                  </a:lnTo>
                  <a:lnTo>
                    <a:pt x="288" y="248"/>
                  </a:lnTo>
                  <a:lnTo>
                    <a:pt x="304" y="264"/>
                  </a:lnTo>
                  <a:lnTo>
                    <a:pt x="288" y="296"/>
                  </a:lnTo>
                  <a:lnTo>
                    <a:pt x="296" y="320"/>
                  </a:lnTo>
                  <a:lnTo>
                    <a:pt x="280" y="320"/>
                  </a:lnTo>
                  <a:lnTo>
                    <a:pt x="280" y="312"/>
                  </a:lnTo>
                  <a:lnTo>
                    <a:pt x="264" y="312"/>
                  </a:lnTo>
                  <a:lnTo>
                    <a:pt x="264" y="328"/>
                  </a:lnTo>
                  <a:lnTo>
                    <a:pt x="272" y="344"/>
                  </a:lnTo>
                  <a:lnTo>
                    <a:pt x="264" y="344"/>
                  </a:lnTo>
                  <a:lnTo>
                    <a:pt x="264" y="360"/>
                  </a:lnTo>
                  <a:lnTo>
                    <a:pt x="232" y="384"/>
                  </a:lnTo>
                  <a:lnTo>
                    <a:pt x="224" y="384"/>
                  </a:lnTo>
                  <a:lnTo>
                    <a:pt x="216" y="376"/>
                  </a:lnTo>
                  <a:lnTo>
                    <a:pt x="184" y="384"/>
                  </a:lnTo>
                  <a:lnTo>
                    <a:pt x="168" y="352"/>
                  </a:lnTo>
                  <a:lnTo>
                    <a:pt x="152" y="368"/>
                  </a:lnTo>
                  <a:lnTo>
                    <a:pt x="152" y="384"/>
                  </a:lnTo>
                  <a:lnTo>
                    <a:pt x="128" y="384"/>
                  </a:lnTo>
                  <a:lnTo>
                    <a:pt x="128" y="368"/>
                  </a:lnTo>
                  <a:lnTo>
                    <a:pt x="136" y="360"/>
                  </a:lnTo>
                  <a:lnTo>
                    <a:pt x="128" y="352"/>
                  </a:lnTo>
                  <a:lnTo>
                    <a:pt x="120" y="368"/>
                  </a:lnTo>
                  <a:lnTo>
                    <a:pt x="88" y="360"/>
                  </a:lnTo>
                  <a:lnTo>
                    <a:pt x="80" y="312"/>
                  </a:lnTo>
                  <a:lnTo>
                    <a:pt x="80" y="296"/>
                  </a:lnTo>
                  <a:lnTo>
                    <a:pt x="72" y="264"/>
                  </a:lnTo>
                  <a:lnTo>
                    <a:pt x="32" y="240"/>
                  </a:lnTo>
                  <a:lnTo>
                    <a:pt x="72" y="216"/>
                  </a:lnTo>
                  <a:lnTo>
                    <a:pt x="80" y="216"/>
                  </a:lnTo>
                  <a:lnTo>
                    <a:pt x="72" y="160"/>
                  </a:lnTo>
                  <a:lnTo>
                    <a:pt x="48" y="168"/>
                  </a:lnTo>
                  <a:lnTo>
                    <a:pt x="24" y="152"/>
                  </a:lnTo>
                  <a:lnTo>
                    <a:pt x="16" y="136"/>
                  </a:lnTo>
                  <a:lnTo>
                    <a:pt x="0" y="136"/>
                  </a:lnTo>
                  <a:lnTo>
                    <a:pt x="8" y="120"/>
                  </a:lnTo>
                  <a:lnTo>
                    <a:pt x="32" y="120"/>
                  </a:lnTo>
                  <a:lnTo>
                    <a:pt x="40" y="88"/>
                  </a:lnTo>
                  <a:lnTo>
                    <a:pt x="40" y="40"/>
                  </a:lnTo>
                  <a:lnTo>
                    <a:pt x="48" y="40"/>
                  </a:lnTo>
                  <a:lnTo>
                    <a:pt x="72" y="56"/>
                  </a:lnTo>
                  <a:lnTo>
                    <a:pt x="80" y="72"/>
                  </a:lnTo>
                  <a:lnTo>
                    <a:pt x="104" y="48"/>
                  </a:lnTo>
                  <a:lnTo>
                    <a:pt x="104" y="32"/>
                  </a:lnTo>
                  <a:lnTo>
                    <a:pt x="80" y="16"/>
                  </a:lnTo>
                  <a:lnTo>
                    <a:pt x="8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6" name="Freeform 28"/>
            <p:cNvSpPr>
              <a:spLocks/>
            </p:cNvSpPr>
            <p:nvPr/>
          </p:nvSpPr>
          <p:spPr bwMode="gray">
            <a:xfrm>
              <a:off x="10237278" y="2606821"/>
              <a:ext cx="846700" cy="546927"/>
            </a:xfrm>
            <a:custGeom>
              <a:avLst/>
              <a:gdLst>
                <a:gd name="T0" fmla="*/ 2147483646 w 489"/>
                <a:gd name="T1" fmla="*/ 2147483646 h 321"/>
                <a:gd name="T2" fmla="*/ 2147483646 w 489"/>
                <a:gd name="T3" fmla="*/ 2147483646 h 321"/>
                <a:gd name="T4" fmla="*/ 2147483646 w 489"/>
                <a:gd name="T5" fmla="*/ 2147483646 h 321"/>
                <a:gd name="T6" fmla="*/ 2147483646 w 489"/>
                <a:gd name="T7" fmla="*/ 2147483646 h 321"/>
                <a:gd name="T8" fmla="*/ 2147483646 w 489"/>
                <a:gd name="T9" fmla="*/ 2147483646 h 321"/>
                <a:gd name="T10" fmla="*/ 2147483646 w 489"/>
                <a:gd name="T11" fmla="*/ 2147483646 h 321"/>
                <a:gd name="T12" fmla="*/ 2147483646 w 489"/>
                <a:gd name="T13" fmla="*/ 2147483646 h 321"/>
                <a:gd name="T14" fmla="*/ 2147483646 w 489"/>
                <a:gd name="T15" fmla="*/ 2147483646 h 321"/>
                <a:gd name="T16" fmla="*/ 2147483646 w 489"/>
                <a:gd name="T17" fmla="*/ 2147483646 h 321"/>
                <a:gd name="T18" fmla="*/ 2147483646 w 489"/>
                <a:gd name="T19" fmla="*/ 2147483646 h 321"/>
                <a:gd name="T20" fmla="*/ 2147483646 w 489"/>
                <a:gd name="T21" fmla="*/ 2147483646 h 321"/>
                <a:gd name="T22" fmla="*/ 2147483646 w 489"/>
                <a:gd name="T23" fmla="*/ 2147483646 h 321"/>
                <a:gd name="T24" fmla="*/ 2147483646 w 489"/>
                <a:gd name="T25" fmla="*/ 2147483646 h 321"/>
                <a:gd name="T26" fmla="*/ 2147483646 w 489"/>
                <a:gd name="T27" fmla="*/ 2147483646 h 321"/>
                <a:gd name="T28" fmla="*/ 2147483646 w 489"/>
                <a:gd name="T29" fmla="*/ 2147483646 h 321"/>
                <a:gd name="T30" fmla="*/ 2147483646 w 489"/>
                <a:gd name="T31" fmla="*/ 2147483646 h 321"/>
                <a:gd name="T32" fmla="*/ 2147483646 w 489"/>
                <a:gd name="T33" fmla="*/ 2147483646 h 321"/>
                <a:gd name="T34" fmla="*/ 2147483646 w 489"/>
                <a:gd name="T35" fmla="*/ 2147483646 h 321"/>
                <a:gd name="T36" fmla="*/ 2147483646 w 489"/>
                <a:gd name="T37" fmla="*/ 2147483646 h 321"/>
                <a:gd name="T38" fmla="*/ 2147483646 w 489"/>
                <a:gd name="T39" fmla="*/ 2147483646 h 321"/>
                <a:gd name="T40" fmla="*/ 0 w 489"/>
                <a:gd name="T41" fmla="*/ 2147483646 h 321"/>
                <a:gd name="T42" fmla="*/ 2147483646 w 489"/>
                <a:gd name="T43" fmla="*/ 2147483646 h 321"/>
                <a:gd name="T44" fmla="*/ 2147483646 w 489"/>
                <a:gd name="T45" fmla="*/ 2147483646 h 321"/>
                <a:gd name="T46" fmla="*/ 0 w 489"/>
                <a:gd name="T47" fmla="*/ 2147483646 h 321"/>
                <a:gd name="T48" fmla="*/ 0 w 489"/>
                <a:gd name="T49" fmla="*/ 2147483646 h 321"/>
                <a:gd name="T50" fmla="*/ 2147483646 w 489"/>
                <a:gd name="T51" fmla="*/ 2147483646 h 321"/>
                <a:gd name="T52" fmla="*/ 2147483646 w 489"/>
                <a:gd name="T53" fmla="*/ 2147483646 h 321"/>
                <a:gd name="T54" fmla="*/ 2147483646 w 489"/>
                <a:gd name="T55" fmla="*/ 2147483646 h 321"/>
                <a:gd name="T56" fmla="*/ 2147483646 w 489"/>
                <a:gd name="T57" fmla="*/ 2147483646 h 321"/>
                <a:gd name="T58" fmla="*/ 2147483646 w 489"/>
                <a:gd name="T59" fmla="*/ 2147483646 h 321"/>
                <a:gd name="T60" fmla="*/ 2147483646 w 489"/>
                <a:gd name="T61" fmla="*/ 2147483646 h 321"/>
                <a:gd name="T62" fmla="*/ 2147483646 w 489"/>
                <a:gd name="T63" fmla="*/ 2147483646 h 321"/>
                <a:gd name="T64" fmla="*/ 2147483646 w 489"/>
                <a:gd name="T65" fmla="*/ 2147483646 h 321"/>
                <a:gd name="T66" fmla="*/ 2147483646 w 489"/>
                <a:gd name="T67" fmla="*/ 2147483646 h 321"/>
                <a:gd name="T68" fmla="*/ 2147483646 w 489"/>
                <a:gd name="T69" fmla="*/ 2147483646 h 321"/>
                <a:gd name="T70" fmla="*/ 2147483646 w 489"/>
                <a:gd name="T71" fmla="*/ 2147483646 h 321"/>
                <a:gd name="T72" fmla="*/ 2147483646 w 489"/>
                <a:gd name="T73" fmla="*/ 2147483646 h 321"/>
                <a:gd name="T74" fmla="*/ 2147483646 w 489"/>
                <a:gd name="T75" fmla="*/ 0 h 321"/>
                <a:gd name="T76" fmla="*/ 2147483646 w 489"/>
                <a:gd name="T77" fmla="*/ 2147483646 h 321"/>
                <a:gd name="T78" fmla="*/ 2147483646 w 489"/>
                <a:gd name="T79" fmla="*/ 2147483646 h 321"/>
                <a:gd name="T80" fmla="*/ 2147483646 w 489"/>
                <a:gd name="T81" fmla="*/ 2147483646 h 321"/>
                <a:gd name="T82" fmla="*/ 2147483646 w 489"/>
                <a:gd name="T83" fmla="*/ 2147483646 h 321"/>
                <a:gd name="T84" fmla="*/ 2147483646 w 489"/>
                <a:gd name="T85" fmla="*/ 2147483646 h 321"/>
                <a:gd name="T86" fmla="*/ 2147483646 w 489"/>
                <a:gd name="T87" fmla="*/ 2147483646 h 321"/>
                <a:gd name="T88" fmla="*/ 2147483646 w 489"/>
                <a:gd name="T89" fmla="*/ 2147483646 h 321"/>
                <a:gd name="T90" fmla="*/ 2147483646 w 489"/>
                <a:gd name="T91" fmla="*/ 2147483646 h 321"/>
                <a:gd name="T92" fmla="*/ 2147483646 w 489"/>
                <a:gd name="T93" fmla="*/ 2147483646 h 321"/>
                <a:gd name="T94" fmla="*/ 2147483646 w 489"/>
                <a:gd name="T95" fmla="*/ 2147483646 h 321"/>
                <a:gd name="T96" fmla="*/ 2147483646 w 489"/>
                <a:gd name="T97" fmla="*/ 2147483646 h 321"/>
                <a:gd name="T98" fmla="*/ 2147483646 w 489"/>
                <a:gd name="T99" fmla="*/ 2147483646 h 321"/>
                <a:gd name="T100" fmla="*/ 2147483646 w 489"/>
                <a:gd name="T101" fmla="*/ 2147483646 h 321"/>
                <a:gd name="T102" fmla="*/ 2147483646 w 489"/>
                <a:gd name="T103" fmla="*/ 2147483646 h 321"/>
                <a:gd name="T104" fmla="*/ 2147483646 w 489"/>
                <a:gd name="T105" fmla="*/ 2147483646 h 32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89" h="321">
                  <a:moveTo>
                    <a:pt x="488" y="248"/>
                  </a:moveTo>
                  <a:lnTo>
                    <a:pt x="448" y="264"/>
                  </a:lnTo>
                  <a:lnTo>
                    <a:pt x="392" y="296"/>
                  </a:lnTo>
                  <a:lnTo>
                    <a:pt x="368" y="304"/>
                  </a:lnTo>
                  <a:lnTo>
                    <a:pt x="352" y="320"/>
                  </a:lnTo>
                  <a:lnTo>
                    <a:pt x="328" y="320"/>
                  </a:lnTo>
                  <a:lnTo>
                    <a:pt x="336" y="272"/>
                  </a:lnTo>
                  <a:lnTo>
                    <a:pt x="320" y="272"/>
                  </a:lnTo>
                  <a:lnTo>
                    <a:pt x="288" y="288"/>
                  </a:lnTo>
                  <a:lnTo>
                    <a:pt x="280" y="280"/>
                  </a:lnTo>
                  <a:lnTo>
                    <a:pt x="240" y="280"/>
                  </a:lnTo>
                  <a:lnTo>
                    <a:pt x="224" y="256"/>
                  </a:lnTo>
                  <a:lnTo>
                    <a:pt x="184" y="256"/>
                  </a:lnTo>
                  <a:lnTo>
                    <a:pt x="144" y="240"/>
                  </a:lnTo>
                  <a:lnTo>
                    <a:pt x="128" y="248"/>
                  </a:lnTo>
                  <a:lnTo>
                    <a:pt x="136" y="280"/>
                  </a:lnTo>
                  <a:lnTo>
                    <a:pt x="112" y="272"/>
                  </a:lnTo>
                  <a:lnTo>
                    <a:pt x="80" y="272"/>
                  </a:lnTo>
                  <a:lnTo>
                    <a:pt x="48" y="320"/>
                  </a:lnTo>
                  <a:lnTo>
                    <a:pt x="8" y="272"/>
                  </a:lnTo>
                  <a:lnTo>
                    <a:pt x="0" y="272"/>
                  </a:lnTo>
                  <a:lnTo>
                    <a:pt x="8" y="256"/>
                  </a:lnTo>
                  <a:lnTo>
                    <a:pt x="16" y="248"/>
                  </a:lnTo>
                  <a:lnTo>
                    <a:pt x="0" y="232"/>
                  </a:lnTo>
                  <a:lnTo>
                    <a:pt x="0" y="224"/>
                  </a:lnTo>
                  <a:lnTo>
                    <a:pt x="16" y="208"/>
                  </a:lnTo>
                  <a:lnTo>
                    <a:pt x="72" y="208"/>
                  </a:lnTo>
                  <a:lnTo>
                    <a:pt x="96" y="192"/>
                  </a:lnTo>
                  <a:lnTo>
                    <a:pt x="112" y="184"/>
                  </a:lnTo>
                  <a:lnTo>
                    <a:pt x="112" y="160"/>
                  </a:lnTo>
                  <a:lnTo>
                    <a:pt x="80" y="120"/>
                  </a:lnTo>
                  <a:lnTo>
                    <a:pt x="72" y="80"/>
                  </a:lnTo>
                  <a:lnTo>
                    <a:pt x="88" y="56"/>
                  </a:lnTo>
                  <a:lnTo>
                    <a:pt x="88" y="40"/>
                  </a:lnTo>
                  <a:lnTo>
                    <a:pt x="72" y="8"/>
                  </a:lnTo>
                  <a:lnTo>
                    <a:pt x="128" y="8"/>
                  </a:lnTo>
                  <a:lnTo>
                    <a:pt x="144" y="16"/>
                  </a:lnTo>
                  <a:lnTo>
                    <a:pt x="168" y="0"/>
                  </a:lnTo>
                  <a:lnTo>
                    <a:pt x="208" y="72"/>
                  </a:lnTo>
                  <a:lnTo>
                    <a:pt x="280" y="72"/>
                  </a:lnTo>
                  <a:lnTo>
                    <a:pt x="296" y="80"/>
                  </a:lnTo>
                  <a:lnTo>
                    <a:pt x="312" y="72"/>
                  </a:lnTo>
                  <a:lnTo>
                    <a:pt x="336" y="88"/>
                  </a:lnTo>
                  <a:lnTo>
                    <a:pt x="336" y="112"/>
                  </a:lnTo>
                  <a:lnTo>
                    <a:pt x="352" y="128"/>
                  </a:lnTo>
                  <a:lnTo>
                    <a:pt x="360" y="112"/>
                  </a:lnTo>
                  <a:lnTo>
                    <a:pt x="376" y="128"/>
                  </a:lnTo>
                  <a:lnTo>
                    <a:pt x="408" y="128"/>
                  </a:lnTo>
                  <a:lnTo>
                    <a:pt x="416" y="120"/>
                  </a:lnTo>
                  <a:lnTo>
                    <a:pt x="464" y="152"/>
                  </a:lnTo>
                  <a:lnTo>
                    <a:pt x="472" y="192"/>
                  </a:lnTo>
                  <a:lnTo>
                    <a:pt x="472" y="216"/>
                  </a:lnTo>
                  <a:lnTo>
                    <a:pt x="488" y="24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7" name="Freeform 27"/>
            <p:cNvSpPr>
              <a:spLocks/>
            </p:cNvSpPr>
            <p:nvPr/>
          </p:nvSpPr>
          <p:spPr bwMode="gray">
            <a:xfrm>
              <a:off x="10290647" y="3014699"/>
              <a:ext cx="611586" cy="716877"/>
            </a:xfrm>
            <a:custGeom>
              <a:avLst/>
              <a:gdLst>
                <a:gd name="T0" fmla="*/ 2147483646 w 353"/>
                <a:gd name="T1" fmla="*/ 2147483646 h 417"/>
                <a:gd name="T2" fmla="*/ 2147483646 w 353"/>
                <a:gd name="T3" fmla="*/ 2147483646 h 417"/>
                <a:gd name="T4" fmla="*/ 2147483646 w 353"/>
                <a:gd name="T5" fmla="*/ 2147483646 h 417"/>
                <a:gd name="T6" fmla="*/ 2147483646 w 353"/>
                <a:gd name="T7" fmla="*/ 2147483646 h 417"/>
                <a:gd name="T8" fmla="*/ 2147483646 w 353"/>
                <a:gd name="T9" fmla="*/ 2147483646 h 417"/>
                <a:gd name="T10" fmla="*/ 2147483646 w 353"/>
                <a:gd name="T11" fmla="*/ 2147483646 h 417"/>
                <a:gd name="T12" fmla="*/ 2147483646 w 353"/>
                <a:gd name="T13" fmla="*/ 2147483646 h 417"/>
                <a:gd name="T14" fmla="*/ 2147483646 w 353"/>
                <a:gd name="T15" fmla="*/ 2147483646 h 417"/>
                <a:gd name="T16" fmla="*/ 2147483646 w 353"/>
                <a:gd name="T17" fmla="*/ 2147483646 h 417"/>
                <a:gd name="T18" fmla="*/ 2147483646 w 353"/>
                <a:gd name="T19" fmla="*/ 2147483646 h 417"/>
                <a:gd name="T20" fmla="*/ 2147483646 w 353"/>
                <a:gd name="T21" fmla="*/ 2147483646 h 417"/>
                <a:gd name="T22" fmla="*/ 2147483646 w 353"/>
                <a:gd name="T23" fmla="*/ 2147483646 h 417"/>
                <a:gd name="T24" fmla="*/ 2147483646 w 353"/>
                <a:gd name="T25" fmla="*/ 2147483646 h 417"/>
                <a:gd name="T26" fmla="*/ 2147483646 w 353"/>
                <a:gd name="T27" fmla="*/ 2147483646 h 417"/>
                <a:gd name="T28" fmla="*/ 2147483646 w 353"/>
                <a:gd name="T29" fmla="*/ 2147483646 h 417"/>
                <a:gd name="T30" fmla="*/ 2147483646 w 353"/>
                <a:gd name="T31" fmla="*/ 2147483646 h 417"/>
                <a:gd name="T32" fmla="*/ 2147483646 w 353"/>
                <a:gd name="T33" fmla="*/ 2147483646 h 417"/>
                <a:gd name="T34" fmla="*/ 2147483646 w 353"/>
                <a:gd name="T35" fmla="*/ 2147483646 h 417"/>
                <a:gd name="T36" fmla="*/ 2147483646 w 353"/>
                <a:gd name="T37" fmla="*/ 2147483646 h 417"/>
                <a:gd name="T38" fmla="*/ 2147483646 w 353"/>
                <a:gd name="T39" fmla="*/ 2147483646 h 417"/>
                <a:gd name="T40" fmla="*/ 2147483646 w 353"/>
                <a:gd name="T41" fmla="*/ 2147483646 h 417"/>
                <a:gd name="T42" fmla="*/ 2147483646 w 353"/>
                <a:gd name="T43" fmla="*/ 2147483646 h 417"/>
                <a:gd name="T44" fmla="*/ 2147483646 w 353"/>
                <a:gd name="T45" fmla="*/ 2147483646 h 417"/>
                <a:gd name="T46" fmla="*/ 2147483646 w 353"/>
                <a:gd name="T47" fmla="*/ 2147483646 h 417"/>
                <a:gd name="T48" fmla="*/ 0 w 353"/>
                <a:gd name="T49" fmla="*/ 2147483646 h 417"/>
                <a:gd name="T50" fmla="*/ 2147483646 w 353"/>
                <a:gd name="T51" fmla="*/ 2147483646 h 417"/>
                <a:gd name="T52" fmla="*/ 2147483646 w 353"/>
                <a:gd name="T53" fmla="*/ 2147483646 h 417"/>
                <a:gd name="T54" fmla="*/ 2147483646 w 353"/>
                <a:gd name="T55" fmla="*/ 2147483646 h 417"/>
                <a:gd name="T56" fmla="*/ 2147483646 w 353"/>
                <a:gd name="T57" fmla="*/ 2147483646 h 417"/>
                <a:gd name="T58" fmla="*/ 2147483646 w 353"/>
                <a:gd name="T59" fmla="*/ 2147483646 h 417"/>
                <a:gd name="T60" fmla="*/ 2147483646 w 353"/>
                <a:gd name="T61" fmla="*/ 0 h 417"/>
                <a:gd name="T62" fmla="*/ 2147483646 w 353"/>
                <a:gd name="T63" fmla="*/ 2147483646 h 417"/>
                <a:gd name="T64" fmla="*/ 2147483646 w 353"/>
                <a:gd name="T65" fmla="*/ 2147483646 h 417"/>
                <a:gd name="T66" fmla="*/ 2147483646 w 353"/>
                <a:gd name="T67" fmla="*/ 2147483646 h 417"/>
                <a:gd name="T68" fmla="*/ 2147483646 w 353"/>
                <a:gd name="T69" fmla="*/ 2147483646 h 4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53" h="417">
                  <a:moveTo>
                    <a:pt x="320" y="80"/>
                  </a:moveTo>
                  <a:lnTo>
                    <a:pt x="336" y="104"/>
                  </a:lnTo>
                  <a:lnTo>
                    <a:pt x="328" y="120"/>
                  </a:lnTo>
                  <a:lnTo>
                    <a:pt x="344" y="128"/>
                  </a:lnTo>
                  <a:lnTo>
                    <a:pt x="328" y="152"/>
                  </a:lnTo>
                  <a:lnTo>
                    <a:pt x="312" y="176"/>
                  </a:lnTo>
                  <a:lnTo>
                    <a:pt x="304" y="200"/>
                  </a:lnTo>
                  <a:lnTo>
                    <a:pt x="320" y="216"/>
                  </a:lnTo>
                  <a:lnTo>
                    <a:pt x="320" y="248"/>
                  </a:lnTo>
                  <a:lnTo>
                    <a:pt x="320" y="264"/>
                  </a:lnTo>
                  <a:lnTo>
                    <a:pt x="336" y="272"/>
                  </a:lnTo>
                  <a:lnTo>
                    <a:pt x="328" y="288"/>
                  </a:lnTo>
                  <a:lnTo>
                    <a:pt x="352" y="288"/>
                  </a:lnTo>
                  <a:lnTo>
                    <a:pt x="352" y="312"/>
                  </a:lnTo>
                  <a:lnTo>
                    <a:pt x="344" y="312"/>
                  </a:lnTo>
                  <a:lnTo>
                    <a:pt x="328" y="320"/>
                  </a:lnTo>
                  <a:lnTo>
                    <a:pt x="328" y="360"/>
                  </a:lnTo>
                  <a:lnTo>
                    <a:pt x="320" y="368"/>
                  </a:lnTo>
                  <a:lnTo>
                    <a:pt x="264" y="368"/>
                  </a:lnTo>
                  <a:lnTo>
                    <a:pt x="272" y="400"/>
                  </a:lnTo>
                  <a:lnTo>
                    <a:pt x="248" y="400"/>
                  </a:lnTo>
                  <a:lnTo>
                    <a:pt x="224" y="376"/>
                  </a:lnTo>
                  <a:lnTo>
                    <a:pt x="216" y="384"/>
                  </a:lnTo>
                  <a:lnTo>
                    <a:pt x="216" y="408"/>
                  </a:lnTo>
                  <a:lnTo>
                    <a:pt x="200" y="408"/>
                  </a:lnTo>
                  <a:lnTo>
                    <a:pt x="192" y="416"/>
                  </a:lnTo>
                  <a:lnTo>
                    <a:pt x="168" y="416"/>
                  </a:lnTo>
                  <a:lnTo>
                    <a:pt x="168" y="384"/>
                  </a:lnTo>
                  <a:lnTo>
                    <a:pt x="152" y="384"/>
                  </a:lnTo>
                  <a:lnTo>
                    <a:pt x="152" y="400"/>
                  </a:lnTo>
                  <a:lnTo>
                    <a:pt x="136" y="400"/>
                  </a:lnTo>
                  <a:lnTo>
                    <a:pt x="144" y="352"/>
                  </a:lnTo>
                  <a:lnTo>
                    <a:pt x="152" y="336"/>
                  </a:lnTo>
                  <a:lnTo>
                    <a:pt x="152" y="312"/>
                  </a:lnTo>
                  <a:lnTo>
                    <a:pt x="152" y="296"/>
                  </a:lnTo>
                  <a:lnTo>
                    <a:pt x="144" y="288"/>
                  </a:lnTo>
                  <a:lnTo>
                    <a:pt x="96" y="296"/>
                  </a:lnTo>
                  <a:lnTo>
                    <a:pt x="96" y="312"/>
                  </a:lnTo>
                  <a:lnTo>
                    <a:pt x="72" y="320"/>
                  </a:lnTo>
                  <a:lnTo>
                    <a:pt x="64" y="304"/>
                  </a:lnTo>
                  <a:lnTo>
                    <a:pt x="56" y="320"/>
                  </a:lnTo>
                  <a:lnTo>
                    <a:pt x="32" y="312"/>
                  </a:lnTo>
                  <a:lnTo>
                    <a:pt x="32" y="304"/>
                  </a:lnTo>
                  <a:lnTo>
                    <a:pt x="24" y="304"/>
                  </a:lnTo>
                  <a:lnTo>
                    <a:pt x="24" y="288"/>
                  </a:lnTo>
                  <a:lnTo>
                    <a:pt x="16" y="264"/>
                  </a:lnTo>
                  <a:lnTo>
                    <a:pt x="32" y="256"/>
                  </a:lnTo>
                  <a:lnTo>
                    <a:pt x="24" y="240"/>
                  </a:lnTo>
                  <a:lnTo>
                    <a:pt x="0" y="240"/>
                  </a:lnTo>
                  <a:lnTo>
                    <a:pt x="0" y="224"/>
                  </a:lnTo>
                  <a:lnTo>
                    <a:pt x="24" y="192"/>
                  </a:lnTo>
                  <a:lnTo>
                    <a:pt x="24" y="168"/>
                  </a:lnTo>
                  <a:lnTo>
                    <a:pt x="32" y="160"/>
                  </a:lnTo>
                  <a:lnTo>
                    <a:pt x="24" y="136"/>
                  </a:lnTo>
                  <a:lnTo>
                    <a:pt x="16" y="136"/>
                  </a:lnTo>
                  <a:lnTo>
                    <a:pt x="24" y="120"/>
                  </a:lnTo>
                  <a:lnTo>
                    <a:pt x="16" y="80"/>
                  </a:lnTo>
                  <a:lnTo>
                    <a:pt x="48" y="32"/>
                  </a:lnTo>
                  <a:lnTo>
                    <a:pt x="80" y="32"/>
                  </a:lnTo>
                  <a:lnTo>
                    <a:pt x="104" y="40"/>
                  </a:lnTo>
                  <a:lnTo>
                    <a:pt x="96" y="8"/>
                  </a:lnTo>
                  <a:lnTo>
                    <a:pt x="112" y="0"/>
                  </a:lnTo>
                  <a:lnTo>
                    <a:pt x="152" y="16"/>
                  </a:lnTo>
                  <a:lnTo>
                    <a:pt x="184" y="16"/>
                  </a:lnTo>
                  <a:lnTo>
                    <a:pt x="208" y="40"/>
                  </a:lnTo>
                  <a:lnTo>
                    <a:pt x="248" y="40"/>
                  </a:lnTo>
                  <a:lnTo>
                    <a:pt x="256" y="48"/>
                  </a:lnTo>
                  <a:lnTo>
                    <a:pt x="288" y="32"/>
                  </a:lnTo>
                  <a:lnTo>
                    <a:pt x="304" y="32"/>
                  </a:lnTo>
                  <a:lnTo>
                    <a:pt x="304" y="80"/>
                  </a:lnTo>
                  <a:lnTo>
                    <a:pt x="320"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8" name="Freeform 19"/>
            <p:cNvSpPr>
              <a:spLocks/>
            </p:cNvSpPr>
            <p:nvPr/>
          </p:nvSpPr>
          <p:spPr bwMode="gray">
            <a:xfrm>
              <a:off x="10374306" y="3632696"/>
              <a:ext cx="875550" cy="658168"/>
            </a:xfrm>
            <a:custGeom>
              <a:avLst/>
              <a:gdLst>
                <a:gd name="T0" fmla="*/ 2147483646 w 505"/>
                <a:gd name="T1" fmla="*/ 2147483646 h 385"/>
                <a:gd name="T2" fmla="*/ 2147483646 w 505"/>
                <a:gd name="T3" fmla="*/ 2147483646 h 385"/>
                <a:gd name="T4" fmla="*/ 2147483646 w 505"/>
                <a:gd name="T5" fmla="*/ 2147483646 h 385"/>
                <a:gd name="T6" fmla="*/ 2147483646 w 505"/>
                <a:gd name="T7" fmla="*/ 2147483646 h 385"/>
                <a:gd name="T8" fmla="*/ 2147483646 w 505"/>
                <a:gd name="T9" fmla="*/ 2147483646 h 385"/>
                <a:gd name="T10" fmla="*/ 2147483646 w 505"/>
                <a:gd name="T11" fmla="*/ 0 h 385"/>
                <a:gd name="T12" fmla="*/ 2147483646 w 505"/>
                <a:gd name="T13" fmla="*/ 0 h 385"/>
                <a:gd name="T14" fmla="*/ 2147483646 w 505"/>
                <a:gd name="T15" fmla="*/ 2147483646 h 385"/>
                <a:gd name="T16" fmla="*/ 2147483646 w 505"/>
                <a:gd name="T17" fmla="*/ 2147483646 h 385"/>
                <a:gd name="T18" fmla="*/ 2147483646 w 505"/>
                <a:gd name="T19" fmla="*/ 2147483646 h 385"/>
                <a:gd name="T20" fmla="*/ 2147483646 w 505"/>
                <a:gd name="T21" fmla="*/ 2147483646 h 385"/>
                <a:gd name="T22" fmla="*/ 2147483646 w 505"/>
                <a:gd name="T23" fmla="*/ 2147483646 h 385"/>
                <a:gd name="T24" fmla="*/ 2147483646 w 505"/>
                <a:gd name="T25" fmla="*/ 2147483646 h 385"/>
                <a:gd name="T26" fmla="*/ 2147483646 w 505"/>
                <a:gd name="T27" fmla="*/ 2147483646 h 385"/>
                <a:gd name="T28" fmla="*/ 2147483646 w 505"/>
                <a:gd name="T29" fmla="*/ 2147483646 h 385"/>
                <a:gd name="T30" fmla="*/ 2147483646 w 505"/>
                <a:gd name="T31" fmla="*/ 2147483646 h 385"/>
                <a:gd name="T32" fmla="*/ 0 w 505"/>
                <a:gd name="T33" fmla="*/ 2147483646 h 385"/>
                <a:gd name="T34" fmla="*/ 2147483646 w 505"/>
                <a:gd name="T35" fmla="*/ 2147483646 h 385"/>
                <a:gd name="T36" fmla="*/ 2147483646 w 505"/>
                <a:gd name="T37" fmla="*/ 2147483646 h 385"/>
                <a:gd name="T38" fmla="*/ 2147483646 w 505"/>
                <a:gd name="T39" fmla="*/ 2147483646 h 385"/>
                <a:gd name="T40" fmla="*/ 2147483646 w 505"/>
                <a:gd name="T41" fmla="*/ 2147483646 h 385"/>
                <a:gd name="T42" fmla="*/ 2147483646 w 505"/>
                <a:gd name="T43" fmla="*/ 2147483646 h 385"/>
                <a:gd name="T44" fmla="*/ 2147483646 w 505"/>
                <a:gd name="T45" fmla="*/ 2147483646 h 385"/>
                <a:gd name="T46" fmla="*/ 2147483646 w 505"/>
                <a:gd name="T47" fmla="*/ 2147483646 h 385"/>
                <a:gd name="T48" fmla="*/ 2147483646 w 505"/>
                <a:gd name="T49" fmla="*/ 2147483646 h 385"/>
                <a:gd name="T50" fmla="*/ 2147483646 w 505"/>
                <a:gd name="T51" fmla="*/ 2147483646 h 385"/>
                <a:gd name="T52" fmla="*/ 2147483646 w 505"/>
                <a:gd name="T53" fmla="*/ 2147483646 h 385"/>
                <a:gd name="T54" fmla="*/ 2147483646 w 505"/>
                <a:gd name="T55" fmla="*/ 2147483646 h 385"/>
                <a:gd name="T56" fmla="*/ 2147483646 w 505"/>
                <a:gd name="T57" fmla="*/ 2147483646 h 385"/>
                <a:gd name="T58" fmla="*/ 2147483646 w 505"/>
                <a:gd name="T59" fmla="*/ 2147483646 h 385"/>
                <a:gd name="T60" fmla="*/ 2147483646 w 505"/>
                <a:gd name="T61" fmla="*/ 2147483646 h 385"/>
                <a:gd name="T62" fmla="*/ 2147483646 w 505"/>
                <a:gd name="T63" fmla="*/ 2147483646 h 385"/>
                <a:gd name="T64" fmla="*/ 2147483646 w 505"/>
                <a:gd name="T65" fmla="*/ 2147483646 h 385"/>
                <a:gd name="T66" fmla="*/ 2147483646 w 505"/>
                <a:gd name="T67" fmla="*/ 2147483646 h 385"/>
                <a:gd name="T68" fmla="*/ 2147483646 w 505"/>
                <a:gd name="T69" fmla="*/ 2147483646 h 3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05" h="385">
                  <a:moveTo>
                    <a:pt x="504" y="128"/>
                  </a:moveTo>
                  <a:lnTo>
                    <a:pt x="496" y="96"/>
                  </a:lnTo>
                  <a:lnTo>
                    <a:pt x="472" y="40"/>
                  </a:lnTo>
                  <a:lnTo>
                    <a:pt x="424" y="40"/>
                  </a:lnTo>
                  <a:lnTo>
                    <a:pt x="416" y="32"/>
                  </a:lnTo>
                  <a:lnTo>
                    <a:pt x="408" y="56"/>
                  </a:lnTo>
                  <a:lnTo>
                    <a:pt x="392" y="56"/>
                  </a:lnTo>
                  <a:lnTo>
                    <a:pt x="376" y="40"/>
                  </a:lnTo>
                  <a:lnTo>
                    <a:pt x="320" y="64"/>
                  </a:lnTo>
                  <a:lnTo>
                    <a:pt x="312" y="56"/>
                  </a:lnTo>
                  <a:lnTo>
                    <a:pt x="336" y="8"/>
                  </a:lnTo>
                  <a:lnTo>
                    <a:pt x="312" y="0"/>
                  </a:lnTo>
                  <a:lnTo>
                    <a:pt x="296" y="16"/>
                  </a:lnTo>
                  <a:lnTo>
                    <a:pt x="280" y="0"/>
                  </a:lnTo>
                  <a:lnTo>
                    <a:pt x="272" y="8"/>
                  </a:lnTo>
                  <a:lnTo>
                    <a:pt x="216" y="8"/>
                  </a:lnTo>
                  <a:lnTo>
                    <a:pt x="224" y="40"/>
                  </a:lnTo>
                  <a:lnTo>
                    <a:pt x="208" y="40"/>
                  </a:lnTo>
                  <a:lnTo>
                    <a:pt x="176" y="16"/>
                  </a:lnTo>
                  <a:lnTo>
                    <a:pt x="168" y="24"/>
                  </a:lnTo>
                  <a:lnTo>
                    <a:pt x="168" y="48"/>
                  </a:lnTo>
                  <a:lnTo>
                    <a:pt x="144" y="48"/>
                  </a:lnTo>
                  <a:lnTo>
                    <a:pt x="144" y="72"/>
                  </a:lnTo>
                  <a:lnTo>
                    <a:pt x="152" y="88"/>
                  </a:lnTo>
                  <a:lnTo>
                    <a:pt x="144" y="96"/>
                  </a:lnTo>
                  <a:lnTo>
                    <a:pt x="144" y="112"/>
                  </a:lnTo>
                  <a:lnTo>
                    <a:pt x="112" y="144"/>
                  </a:lnTo>
                  <a:lnTo>
                    <a:pt x="112" y="168"/>
                  </a:lnTo>
                  <a:lnTo>
                    <a:pt x="104" y="200"/>
                  </a:lnTo>
                  <a:lnTo>
                    <a:pt x="72" y="224"/>
                  </a:lnTo>
                  <a:lnTo>
                    <a:pt x="48" y="256"/>
                  </a:lnTo>
                  <a:lnTo>
                    <a:pt x="32" y="272"/>
                  </a:lnTo>
                  <a:lnTo>
                    <a:pt x="8" y="280"/>
                  </a:lnTo>
                  <a:lnTo>
                    <a:pt x="0" y="296"/>
                  </a:lnTo>
                  <a:lnTo>
                    <a:pt x="16" y="304"/>
                  </a:lnTo>
                  <a:lnTo>
                    <a:pt x="8" y="312"/>
                  </a:lnTo>
                  <a:lnTo>
                    <a:pt x="8" y="352"/>
                  </a:lnTo>
                  <a:lnTo>
                    <a:pt x="16" y="360"/>
                  </a:lnTo>
                  <a:lnTo>
                    <a:pt x="16" y="384"/>
                  </a:lnTo>
                  <a:lnTo>
                    <a:pt x="56" y="384"/>
                  </a:lnTo>
                  <a:lnTo>
                    <a:pt x="56" y="360"/>
                  </a:lnTo>
                  <a:lnTo>
                    <a:pt x="40" y="344"/>
                  </a:lnTo>
                  <a:lnTo>
                    <a:pt x="48" y="312"/>
                  </a:lnTo>
                  <a:lnTo>
                    <a:pt x="80" y="304"/>
                  </a:lnTo>
                  <a:lnTo>
                    <a:pt x="104" y="304"/>
                  </a:lnTo>
                  <a:lnTo>
                    <a:pt x="152" y="280"/>
                  </a:lnTo>
                  <a:lnTo>
                    <a:pt x="184" y="280"/>
                  </a:lnTo>
                  <a:lnTo>
                    <a:pt x="192" y="296"/>
                  </a:lnTo>
                  <a:lnTo>
                    <a:pt x="208" y="264"/>
                  </a:lnTo>
                  <a:lnTo>
                    <a:pt x="240" y="248"/>
                  </a:lnTo>
                  <a:lnTo>
                    <a:pt x="248" y="224"/>
                  </a:lnTo>
                  <a:lnTo>
                    <a:pt x="264" y="240"/>
                  </a:lnTo>
                  <a:lnTo>
                    <a:pt x="272" y="240"/>
                  </a:lnTo>
                  <a:lnTo>
                    <a:pt x="264" y="216"/>
                  </a:lnTo>
                  <a:lnTo>
                    <a:pt x="264" y="184"/>
                  </a:lnTo>
                  <a:lnTo>
                    <a:pt x="280" y="208"/>
                  </a:lnTo>
                  <a:lnTo>
                    <a:pt x="288" y="232"/>
                  </a:lnTo>
                  <a:lnTo>
                    <a:pt x="336" y="232"/>
                  </a:lnTo>
                  <a:lnTo>
                    <a:pt x="320" y="216"/>
                  </a:lnTo>
                  <a:lnTo>
                    <a:pt x="336" y="200"/>
                  </a:lnTo>
                  <a:lnTo>
                    <a:pt x="360" y="208"/>
                  </a:lnTo>
                  <a:lnTo>
                    <a:pt x="376" y="192"/>
                  </a:lnTo>
                  <a:lnTo>
                    <a:pt x="392" y="192"/>
                  </a:lnTo>
                  <a:lnTo>
                    <a:pt x="392" y="200"/>
                  </a:lnTo>
                  <a:lnTo>
                    <a:pt x="400" y="200"/>
                  </a:lnTo>
                  <a:lnTo>
                    <a:pt x="400" y="184"/>
                  </a:lnTo>
                  <a:lnTo>
                    <a:pt x="424" y="192"/>
                  </a:lnTo>
                  <a:lnTo>
                    <a:pt x="448" y="176"/>
                  </a:lnTo>
                  <a:lnTo>
                    <a:pt x="472" y="168"/>
                  </a:lnTo>
                  <a:lnTo>
                    <a:pt x="480" y="136"/>
                  </a:lnTo>
                  <a:lnTo>
                    <a:pt x="504" y="1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9" name="Freeform 20"/>
            <p:cNvSpPr>
              <a:spLocks/>
            </p:cNvSpPr>
            <p:nvPr/>
          </p:nvSpPr>
          <p:spPr bwMode="gray">
            <a:xfrm>
              <a:off x="9791569" y="3509095"/>
              <a:ext cx="862568" cy="658168"/>
            </a:xfrm>
            <a:custGeom>
              <a:avLst/>
              <a:gdLst>
                <a:gd name="T0" fmla="*/ 2147483646 w 497"/>
                <a:gd name="T1" fmla="*/ 2147483646 h 385"/>
                <a:gd name="T2" fmla="*/ 2147483646 w 497"/>
                <a:gd name="T3" fmla="*/ 2147483646 h 385"/>
                <a:gd name="T4" fmla="*/ 2147483646 w 497"/>
                <a:gd name="T5" fmla="*/ 2147483646 h 385"/>
                <a:gd name="T6" fmla="*/ 2147483646 w 497"/>
                <a:gd name="T7" fmla="*/ 2147483646 h 385"/>
                <a:gd name="T8" fmla="*/ 2147483646 w 497"/>
                <a:gd name="T9" fmla="*/ 2147483646 h 385"/>
                <a:gd name="T10" fmla="*/ 2147483646 w 497"/>
                <a:gd name="T11" fmla="*/ 2147483646 h 385"/>
                <a:gd name="T12" fmla="*/ 2147483646 w 497"/>
                <a:gd name="T13" fmla="*/ 2147483646 h 385"/>
                <a:gd name="T14" fmla="*/ 2147483646 w 497"/>
                <a:gd name="T15" fmla="*/ 2147483646 h 385"/>
                <a:gd name="T16" fmla="*/ 2147483646 w 497"/>
                <a:gd name="T17" fmla="*/ 2147483646 h 385"/>
                <a:gd name="T18" fmla="*/ 2147483646 w 497"/>
                <a:gd name="T19" fmla="*/ 2147483646 h 385"/>
                <a:gd name="T20" fmla="*/ 2147483646 w 497"/>
                <a:gd name="T21" fmla="*/ 2147483646 h 385"/>
                <a:gd name="T22" fmla="*/ 2147483646 w 497"/>
                <a:gd name="T23" fmla="*/ 2147483646 h 385"/>
                <a:gd name="T24" fmla="*/ 2147483646 w 497"/>
                <a:gd name="T25" fmla="*/ 2147483646 h 385"/>
                <a:gd name="T26" fmla="*/ 2147483646 w 497"/>
                <a:gd name="T27" fmla="*/ 2147483646 h 385"/>
                <a:gd name="T28" fmla="*/ 2147483646 w 497"/>
                <a:gd name="T29" fmla="*/ 2147483646 h 385"/>
                <a:gd name="T30" fmla="*/ 2147483646 w 497"/>
                <a:gd name="T31" fmla="*/ 2147483646 h 385"/>
                <a:gd name="T32" fmla="*/ 2147483646 w 497"/>
                <a:gd name="T33" fmla="*/ 2147483646 h 385"/>
                <a:gd name="T34" fmla="*/ 2147483646 w 497"/>
                <a:gd name="T35" fmla="*/ 2147483646 h 385"/>
                <a:gd name="T36" fmla="*/ 2147483646 w 497"/>
                <a:gd name="T37" fmla="*/ 2147483646 h 385"/>
                <a:gd name="T38" fmla="*/ 2147483646 w 497"/>
                <a:gd name="T39" fmla="*/ 2147483646 h 385"/>
                <a:gd name="T40" fmla="*/ 2147483646 w 497"/>
                <a:gd name="T41" fmla="*/ 2147483646 h 385"/>
                <a:gd name="T42" fmla="*/ 2147483646 w 497"/>
                <a:gd name="T43" fmla="*/ 2147483646 h 385"/>
                <a:gd name="T44" fmla="*/ 2147483646 w 497"/>
                <a:gd name="T45" fmla="*/ 2147483646 h 385"/>
                <a:gd name="T46" fmla="*/ 0 w 497"/>
                <a:gd name="T47" fmla="*/ 2147483646 h 385"/>
                <a:gd name="T48" fmla="*/ 2147483646 w 497"/>
                <a:gd name="T49" fmla="*/ 2147483646 h 385"/>
                <a:gd name="T50" fmla="*/ 2147483646 w 497"/>
                <a:gd name="T51" fmla="*/ 2147483646 h 385"/>
                <a:gd name="T52" fmla="*/ 2147483646 w 497"/>
                <a:gd name="T53" fmla="*/ 2147483646 h 385"/>
                <a:gd name="T54" fmla="*/ 2147483646 w 497"/>
                <a:gd name="T55" fmla="*/ 2147483646 h 385"/>
                <a:gd name="T56" fmla="*/ 2147483646 w 497"/>
                <a:gd name="T57" fmla="*/ 2147483646 h 385"/>
                <a:gd name="T58" fmla="*/ 2147483646 w 497"/>
                <a:gd name="T59" fmla="*/ 2147483646 h 385"/>
                <a:gd name="T60" fmla="*/ 2147483646 w 497"/>
                <a:gd name="T61" fmla="*/ 2147483646 h 385"/>
                <a:gd name="T62" fmla="*/ 2147483646 w 497"/>
                <a:gd name="T63" fmla="*/ 2147483646 h 385"/>
                <a:gd name="T64" fmla="*/ 2147483646 w 497"/>
                <a:gd name="T65" fmla="*/ 2147483646 h 385"/>
                <a:gd name="T66" fmla="*/ 2147483646 w 497"/>
                <a:gd name="T67" fmla="*/ 2147483646 h 385"/>
                <a:gd name="T68" fmla="*/ 2147483646 w 497"/>
                <a:gd name="T69" fmla="*/ 2147483646 h 385"/>
                <a:gd name="T70" fmla="*/ 2147483646 w 497"/>
                <a:gd name="T71" fmla="*/ 2147483646 h 38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97" h="385">
                  <a:moveTo>
                    <a:pt x="336" y="368"/>
                  </a:moveTo>
                  <a:lnTo>
                    <a:pt x="344" y="344"/>
                  </a:lnTo>
                  <a:lnTo>
                    <a:pt x="368" y="344"/>
                  </a:lnTo>
                  <a:lnTo>
                    <a:pt x="416" y="296"/>
                  </a:lnTo>
                  <a:lnTo>
                    <a:pt x="440" y="272"/>
                  </a:lnTo>
                  <a:lnTo>
                    <a:pt x="448" y="240"/>
                  </a:lnTo>
                  <a:lnTo>
                    <a:pt x="448" y="216"/>
                  </a:lnTo>
                  <a:lnTo>
                    <a:pt x="480" y="184"/>
                  </a:lnTo>
                  <a:lnTo>
                    <a:pt x="480" y="168"/>
                  </a:lnTo>
                  <a:lnTo>
                    <a:pt x="496" y="160"/>
                  </a:lnTo>
                  <a:lnTo>
                    <a:pt x="480" y="152"/>
                  </a:lnTo>
                  <a:lnTo>
                    <a:pt x="480" y="128"/>
                  </a:lnTo>
                  <a:lnTo>
                    <a:pt x="456" y="128"/>
                  </a:lnTo>
                  <a:lnTo>
                    <a:pt x="456" y="96"/>
                  </a:lnTo>
                  <a:lnTo>
                    <a:pt x="440" y="96"/>
                  </a:lnTo>
                  <a:lnTo>
                    <a:pt x="440" y="112"/>
                  </a:lnTo>
                  <a:lnTo>
                    <a:pt x="424" y="112"/>
                  </a:lnTo>
                  <a:lnTo>
                    <a:pt x="424" y="104"/>
                  </a:lnTo>
                  <a:lnTo>
                    <a:pt x="432" y="64"/>
                  </a:lnTo>
                  <a:lnTo>
                    <a:pt x="440" y="56"/>
                  </a:lnTo>
                  <a:lnTo>
                    <a:pt x="440" y="40"/>
                  </a:lnTo>
                  <a:lnTo>
                    <a:pt x="440" y="16"/>
                  </a:lnTo>
                  <a:lnTo>
                    <a:pt x="432" y="0"/>
                  </a:lnTo>
                  <a:lnTo>
                    <a:pt x="408" y="8"/>
                  </a:lnTo>
                  <a:lnTo>
                    <a:pt x="392" y="8"/>
                  </a:lnTo>
                  <a:lnTo>
                    <a:pt x="376" y="24"/>
                  </a:lnTo>
                  <a:lnTo>
                    <a:pt x="360" y="32"/>
                  </a:lnTo>
                  <a:lnTo>
                    <a:pt x="360" y="24"/>
                  </a:lnTo>
                  <a:lnTo>
                    <a:pt x="344" y="32"/>
                  </a:lnTo>
                  <a:lnTo>
                    <a:pt x="320" y="32"/>
                  </a:lnTo>
                  <a:lnTo>
                    <a:pt x="304" y="40"/>
                  </a:lnTo>
                  <a:lnTo>
                    <a:pt x="288" y="64"/>
                  </a:lnTo>
                  <a:lnTo>
                    <a:pt x="272" y="56"/>
                  </a:lnTo>
                  <a:lnTo>
                    <a:pt x="264" y="72"/>
                  </a:lnTo>
                  <a:lnTo>
                    <a:pt x="232" y="72"/>
                  </a:lnTo>
                  <a:lnTo>
                    <a:pt x="224" y="96"/>
                  </a:lnTo>
                  <a:lnTo>
                    <a:pt x="200" y="104"/>
                  </a:lnTo>
                  <a:lnTo>
                    <a:pt x="184" y="88"/>
                  </a:lnTo>
                  <a:lnTo>
                    <a:pt x="176" y="64"/>
                  </a:lnTo>
                  <a:lnTo>
                    <a:pt x="160" y="72"/>
                  </a:lnTo>
                  <a:lnTo>
                    <a:pt x="160" y="88"/>
                  </a:lnTo>
                  <a:lnTo>
                    <a:pt x="144" y="88"/>
                  </a:lnTo>
                  <a:lnTo>
                    <a:pt x="104" y="112"/>
                  </a:lnTo>
                  <a:lnTo>
                    <a:pt x="96" y="128"/>
                  </a:lnTo>
                  <a:lnTo>
                    <a:pt x="48" y="112"/>
                  </a:lnTo>
                  <a:lnTo>
                    <a:pt x="32" y="112"/>
                  </a:lnTo>
                  <a:lnTo>
                    <a:pt x="24" y="120"/>
                  </a:lnTo>
                  <a:lnTo>
                    <a:pt x="0" y="128"/>
                  </a:lnTo>
                  <a:lnTo>
                    <a:pt x="0" y="144"/>
                  </a:lnTo>
                  <a:lnTo>
                    <a:pt x="32" y="144"/>
                  </a:lnTo>
                  <a:lnTo>
                    <a:pt x="40" y="160"/>
                  </a:lnTo>
                  <a:lnTo>
                    <a:pt x="88" y="168"/>
                  </a:lnTo>
                  <a:lnTo>
                    <a:pt x="96" y="176"/>
                  </a:lnTo>
                  <a:lnTo>
                    <a:pt x="104" y="208"/>
                  </a:lnTo>
                  <a:lnTo>
                    <a:pt x="64" y="208"/>
                  </a:lnTo>
                  <a:lnTo>
                    <a:pt x="56" y="224"/>
                  </a:lnTo>
                  <a:lnTo>
                    <a:pt x="64" y="240"/>
                  </a:lnTo>
                  <a:lnTo>
                    <a:pt x="88" y="248"/>
                  </a:lnTo>
                  <a:lnTo>
                    <a:pt x="136" y="264"/>
                  </a:lnTo>
                  <a:lnTo>
                    <a:pt x="136" y="280"/>
                  </a:lnTo>
                  <a:lnTo>
                    <a:pt x="120" y="288"/>
                  </a:lnTo>
                  <a:lnTo>
                    <a:pt x="136" y="304"/>
                  </a:lnTo>
                  <a:lnTo>
                    <a:pt x="136" y="328"/>
                  </a:lnTo>
                  <a:lnTo>
                    <a:pt x="208" y="360"/>
                  </a:lnTo>
                  <a:lnTo>
                    <a:pt x="224" y="360"/>
                  </a:lnTo>
                  <a:lnTo>
                    <a:pt x="248" y="360"/>
                  </a:lnTo>
                  <a:lnTo>
                    <a:pt x="256" y="368"/>
                  </a:lnTo>
                  <a:lnTo>
                    <a:pt x="256" y="344"/>
                  </a:lnTo>
                  <a:lnTo>
                    <a:pt x="288" y="352"/>
                  </a:lnTo>
                  <a:lnTo>
                    <a:pt x="296" y="376"/>
                  </a:lnTo>
                  <a:lnTo>
                    <a:pt x="312" y="384"/>
                  </a:lnTo>
                  <a:lnTo>
                    <a:pt x="336" y="3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0" name="Freeform 30"/>
            <p:cNvSpPr>
              <a:spLocks/>
            </p:cNvSpPr>
            <p:nvPr/>
          </p:nvSpPr>
          <p:spPr bwMode="gray">
            <a:xfrm>
              <a:off x="10444987" y="2208212"/>
              <a:ext cx="653417" cy="616452"/>
            </a:xfrm>
            <a:custGeom>
              <a:avLst/>
              <a:gdLst>
                <a:gd name="T0" fmla="*/ 2147483646 w 377"/>
                <a:gd name="T1" fmla="*/ 2147483646 h 361"/>
                <a:gd name="T2" fmla="*/ 2147483646 w 377"/>
                <a:gd name="T3" fmla="*/ 0 h 361"/>
                <a:gd name="T4" fmla="*/ 2147483646 w 377"/>
                <a:gd name="T5" fmla="*/ 2147483646 h 361"/>
                <a:gd name="T6" fmla="*/ 2147483646 w 377"/>
                <a:gd name="T7" fmla="*/ 2147483646 h 361"/>
                <a:gd name="T8" fmla="*/ 2147483646 w 377"/>
                <a:gd name="T9" fmla="*/ 2147483646 h 361"/>
                <a:gd name="T10" fmla="*/ 2147483646 w 377"/>
                <a:gd name="T11" fmla="*/ 2147483646 h 361"/>
                <a:gd name="T12" fmla="*/ 2147483646 w 377"/>
                <a:gd name="T13" fmla="*/ 2147483646 h 361"/>
                <a:gd name="T14" fmla="*/ 2147483646 w 377"/>
                <a:gd name="T15" fmla="*/ 2147483646 h 361"/>
                <a:gd name="T16" fmla="*/ 2147483646 w 377"/>
                <a:gd name="T17" fmla="*/ 2147483646 h 361"/>
                <a:gd name="T18" fmla="*/ 2147483646 w 377"/>
                <a:gd name="T19" fmla="*/ 2147483646 h 361"/>
                <a:gd name="T20" fmla="*/ 2147483646 w 377"/>
                <a:gd name="T21" fmla="*/ 2147483646 h 361"/>
                <a:gd name="T22" fmla="*/ 2147483646 w 377"/>
                <a:gd name="T23" fmla="*/ 2147483646 h 361"/>
                <a:gd name="T24" fmla="*/ 2147483646 w 377"/>
                <a:gd name="T25" fmla="*/ 2147483646 h 361"/>
                <a:gd name="T26" fmla="*/ 2147483646 w 377"/>
                <a:gd name="T27" fmla="*/ 2147483646 h 361"/>
                <a:gd name="T28" fmla="*/ 2147483646 w 377"/>
                <a:gd name="T29" fmla="*/ 2147483646 h 361"/>
                <a:gd name="T30" fmla="*/ 2147483646 w 377"/>
                <a:gd name="T31" fmla="*/ 2147483646 h 361"/>
                <a:gd name="T32" fmla="*/ 2147483646 w 377"/>
                <a:gd name="T33" fmla="*/ 2147483646 h 361"/>
                <a:gd name="T34" fmla="*/ 2147483646 w 377"/>
                <a:gd name="T35" fmla="*/ 2147483646 h 361"/>
                <a:gd name="T36" fmla="*/ 2147483646 w 377"/>
                <a:gd name="T37" fmla="*/ 2147483646 h 361"/>
                <a:gd name="T38" fmla="*/ 2147483646 w 377"/>
                <a:gd name="T39" fmla="*/ 2147483646 h 361"/>
                <a:gd name="T40" fmla="*/ 2147483646 w 377"/>
                <a:gd name="T41" fmla="*/ 2147483646 h 361"/>
                <a:gd name="T42" fmla="*/ 2147483646 w 377"/>
                <a:gd name="T43" fmla="*/ 2147483646 h 361"/>
                <a:gd name="T44" fmla="*/ 2147483646 w 377"/>
                <a:gd name="T45" fmla="*/ 2147483646 h 361"/>
                <a:gd name="T46" fmla="*/ 2147483646 w 377"/>
                <a:gd name="T47" fmla="*/ 2147483646 h 361"/>
                <a:gd name="T48" fmla="*/ 2147483646 w 377"/>
                <a:gd name="T49" fmla="*/ 2147483646 h 361"/>
                <a:gd name="T50" fmla="*/ 2147483646 w 377"/>
                <a:gd name="T51" fmla="*/ 2147483646 h 361"/>
                <a:gd name="T52" fmla="*/ 2147483646 w 377"/>
                <a:gd name="T53" fmla="*/ 2147483646 h 361"/>
                <a:gd name="T54" fmla="*/ 2147483646 w 377"/>
                <a:gd name="T55" fmla="*/ 2147483646 h 361"/>
                <a:gd name="T56" fmla="*/ 2147483646 w 377"/>
                <a:gd name="T57" fmla="*/ 2147483646 h 361"/>
                <a:gd name="T58" fmla="*/ 2147483646 w 377"/>
                <a:gd name="T59" fmla="*/ 2147483646 h 361"/>
                <a:gd name="T60" fmla="*/ 2147483646 w 377"/>
                <a:gd name="T61" fmla="*/ 2147483646 h 361"/>
                <a:gd name="T62" fmla="*/ 2147483646 w 377"/>
                <a:gd name="T63" fmla="*/ 2147483646 h 361"/>
                <a:gd name="T64" fmla="*/ 2147483646 w 377"/>
                <a:gd name="T65" fmla="*/ 2147483646 h 361"/>
                <a:gd name="T66" fmla="*/ 2147483646 w 377"/>
                <a:gd name="T67" fmla="*/ 2147483646 h 361"/>
                <a:gd name="T68" fmla="*/ 2147483646 w 377"/>
                <a:gd name="T69" fmla="*/ 2147483646 h 361"/>
                <a:gd name="T70" fmla="*/ 2147483646 w 377"/>
                <a:gd name="T71" fmla="*/ 2147483646 h 361"/>
                <a:gd name="T72" fmla="*/ 2147483646 w 377"/>
                <a:gd name="T73" fmla="*/ 2147483646 h 361"/>
                <a:gd name="T74" fmla="*/ 2147483646 w 377"/>
                <a:gd name="T75" fmla="*/ 2147483646 h 361"/>
                <a:gd name="T76" fmla="*/ 2147483646 w 377"/>
                <a:gd name="T77" fmla="*/ 2147483646 h 361"/>
                <a:gd name="T78" fmla="*/ 2147483646 w 377"/>
                <a:gd name="T79" fmla="*/ 2147483646 h 361"/>
                <a:gd name="T80" fmla="*/ 2147483646 w 377"/>
                <a:gd name="T81" fmla="*/ 2147483646 h 361"/>
                <a:gd name="T82" fmla="*/ 2147483646 w 377"/>
                <a:gd name="T83" fmla="*/ 2147483646 h 361"/>
                <a:gd name="T84" fmla="*/ 0 w 377"/>
                <a:gd name="T85" fmla="*/ 2147483646 h 361"/>
                <a:gd name="T86" fmla="*/ 2147483646 w 377"/>
                <a:gd name="T87" fmla="*/ 2147483646 h 361"/>
                <a:gd name="T88" fmla="*/ 2147483646 w 377"/>
                <a:gd name="T89" fmla="*/ 2147483646 h 361"/>
                <a:gd name="T90" fmla="*/ 2147483646 w 377"/>
                <a:gd name="T91" fmla="*/ 2147483646 h 361"/>
                <a:gd name="T92" fmla="*/ 2147483646 w 377"/>
                <a:gd name="T93" fmla="*/ 2147483646 h 361"/>
                <a:gd name="T94" fmla="*/ 2147483646 w 377"/>
                <a:gd name="T95" fmla="*/ 2147483646 h 361"/>
                <a:gd name="T96" fmla="*/ 2147483646 w 377"/>
                <a:gd name="T97" fmla="*/ 2147483646 h 3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77" h="361">
                  <a:moveTo>
                    <a:pt x="200" y="8"/>
                  </a:moveTo>
                  <a:lnTo>
                    <a:pt x="248" y="0"/>
                  </a:lnTo>
                  <a:lnTo>
                    <a:pt x="264" y="16"/>
                  </a:lnTo>
                  <a:lnTo>
                    <a:pt x="304" y="24"/>
                  </a:lnTo>
                  <a:lnTo>
                    <a:pt x="320" y="16"/>
                  </a:lnTo>
                  <a:lnTo>
                    <a:pt x="336" y="16"/>
                  </a:lnTo>
                  <a:lnTo>
                    <a:pt x="280" y="64"/>
                  </a:lnTo>
                  <a:lnTo>
                    <a:pt x="272" y="88"/>
                  </a:lnTo>
                  <a:lnTo>
                    <a:pt x="280" y="96"/>
                  </a:lnTo>
                  <a:lnTo>
                    <a:pt x="288" y="96"/>
                  </a:lnTo>
                  <a:lnTo>
                    <a:pt x="320" y="128"/>
                  </a:lnTo>
                  <a:lnTo>
                    <a:pt x="352" y="128"/>
                  </a:lnTo>
                  <a:lnTo>
                    <a:pt x="352" y="144"/>
                  </a:lnTo>
                  <a:lnTo>
                    <a:pt x="376" y="152"/>
                  </a:lnTo>
                  <a:lnTo>
                    <a:pt x="376" y="168"/>
                  </a:lnTo>
                  <a:lnTo>
                    <a:pt x="352" y="192"/>
                  </a:lnTo>
                  <a:lnTo>
                    <a:pt x="352" y="176"/>
                  </a:lnTo>
                  <a:lnTo>
                    <a:pt x="328" y="160"/>
                  </a:lnTo>
                  <a:lnTo>
                    <a:pt x="312" y="160"/>
                  </a:lnTo>
                  <a:lnTo>
                    <a:pt x="312" y="208"/>
                  </a:lnTo>
                  <a:lnTo>
                    <a:pt x="304" y="240"/>
                  </a:lnTo>
                  <a:lnTo>
                    <a:pt x="280" y="240"/>
                  </a:lnTo>
                  <a:lnTo>
                    <a:pt x="272" y="248"/>
                  </a:lnTo>
                  <a:lnTo>
                    <a:pt x="288" y="256"/>
                  </a:lnTo>
                  <a:lnTo>
                    <a:pt x="296" y="272"/>
                  </a:lnTo>
                  <a:lnTo>
                    <a:pt x="320" y="288"/>
                  </a:lnTo>
                  <a:lnTo>
                    <a:pt x="344" y="280"/>
                  </a:lnTo>
                  <a:lnTo>
                    <a:pt x="352" y="336"/>
                  </a:lnTo>
                  <a:lnTo>
                    <a:pt x="304" y="360"/>
                  </a:lnTo>
                  <a:lnTo>
                    <a:pt x="296" y="352"/>
                  </a:lnTo>
                  <a:lnTo>
                    <a:pt x="288" y="360"/>
                  </a:lnTo>
                  <a:lnTo>
                    <a:pt x="256" y="360"/>
                  </a:lnTo>
                  <a:lnTo>
                    <a:pt x="240" y="344"/>
                  </a:lnTo>
                  <a:lnTo>
                    <a:pt x="232" y="360"/>
                  </a:lnTo>
                  <a:lnTo>
                    <a:pt x="216" y="344"/>
                  </a:lnTo>
                  <a:lnTo>
                    <a:pt x="216" y="320"/>
                  </a:lnTo>
                  <a:lnTo>
                    <a:pt x="192" y="304"/>
                  </a:lnTo>
                  <a:lnTo>
                    <a:pt x="176" y="312"/>
                  </a:lnTo>
                  <a:lnTo>
                    <a:pt x="160" y="304"/>
                  </a:lnTo>
                  <a:lnTo>
                    <a:pt x="88" y="296"/>
                  </a:lnTo>
                  <a:lnTo>
                    <a:pt x="48" y="232"/>
                  </a:lnTo>
                  <a:lnTo>
                    <a:pt x="16" y="184"/>
                  </a:lnTo>
                  <a:lnTo>
                    <a:pt x="0" y="128"/>
                  </a:lnTo>
                  <a:lnTo>
                    <a:pt x="32" y="128"/>
                  </a:lnTo>
                  <a:lnTo>
                    <a:pt x="112" y="80"/>
                  </a:lnTo>
                  <a:lnTo>
                    <a:pt x="136" y="80"/>
                  </a:lnTo>
                  <a:lnTo>
                    <a:pt x="168" y="80"/>
                  </a:lnTo>
                  <a:lnTo>
                    <a:pt x="192" y="48"/>
                  </a:lnTo>
                  <a:lnTo>
                    <a:pt x="20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1" name="Freeform 31"/>
            <p:cNvSpPr>
              <a:spLocks/>
            </p:cNvSpPr>
            <p:nvPr/>
          </p:nvSpPr>
          <p:spPr bwMode="invGray">
            <a:xfrm>
              <a:off x="10434788" y="1648400"/>
              <a:ext cx="431576" cy="783381"/>
            </a:xfrm>
            <a:custGeom>
              <a:avLst/>
              <a:gdLst>
                <a:gd name="T0" fmla="*/ 2147483646 w 249"/>
                <a:gd name="T1" fmla="*/ 2147483646 h 457"/>
                <a:gd name="T2" fmla="*/ 2147483646 w 249"/>
                <a:gd name="T3" fmla="*/ 2147483646 h 457"/>
                <a:gd name="T4" fmla="*/ 2147483646 w 249"/>
                <a:gd name="T5" fmla="*/ 2147483646 h 457"/>
                <a:gd name="T6" fmla="*/ 2147483646 w 249"/>
                <a:gd name="T7" fmla="*/ 2147483646 h 457"/>
                <a:gd name="T8" fmla="*/ 2147483646 w 249"/>
                <a:gd name="T9" fmla="*/ 2147483646 h 457"/>
                <a:gd name="T10" fmla="*/ 2147483646 w 249"/>
                <a:gd name="T11" fmla="*/ 2147483646 h 457"/>
                <a:gd name="T12" fmla="*/ 2147483646 w 249"/>
                <a:gd name="T13" fmla="*/ 2147483646 h 457"/>
                <a:gd name="T14" fmla="*/ 0 w 249"/>
                <a:gd name="T15" fmla="*/ 2147483646 h 457"/>
                <a:gd name="T16" fmla="*/ 2147483646 w 249"/>
                <a:gd name="T17" fmla="*/ 2147483646 h 457"/>
                <a:gd name="T18" fmla="*/ 2147483646 w 249"/>
                <a:gd name="T19" fmla="*/ 2147483646 h 457"/>
                <a:gd name="T20" fmla="*/ 2147483646 w 249"/>
                <a:gd name="T21" fmla="*/ 2147483646 h 457"/>
                <a:gd name="T22" fmla="*/ 2147483646 w 249"/>
                <a:gd name="T23" fmla="*/ 2147483646 h 457"/>
                <a:gd name="T24" fmla="*/ 2147483646 w 249"/>
                <a:gd name="T25" fmla="*/ 2147483646 h 457"/>
                <a:gd name="T26" fmla="*/ 2147483646 w 249"/>
                <a:gd name="T27" fmla="*/ 2147483646 h 457"/>
                <a:gd name="T28" fmla="*/ 2147483646 w 249"/>
                <a:gd name="T29" fmla="*/ 2147483646 h 457"/>
                <a:gd name="T30" fmla="*/ 2147483646 w 249"/>
                <a:gd name="T31" fmla="*/ 2147483646 h 457"/>
                <a:gd name="T32" fmla="*/ 2147483646 w 249"/>
                <a:gd name="T33" fmla="*/ 2147483646 h 457"/>
                <a:gd name="T34" fmla="*/ 2147483646 w 249"/>
                <a:gd name="T35" fmla="*/ 2147483646 h 457"/>
                <a:gd name="T36" fmla="*/ 2147483646 w 249"/>
                <a:gd name="T37" fmla="*/ 2147483646 h 457"/>
                <a:gd name="T38" fmla="*/ 2147483646 w 249"/>
                <a:gd name="T39" fmla="*/ 2147483646 h 457"/>
                <a:gd name="T40" fmla="*/ 2147483646 w 249"/>
                <a:gd name="T41" fmla="*/ 2147483646 h 457"/>
                <a:gd name="T42" fmla="*/ 2147483646 w 249"/>
                <a:gd name="T43" fmla="*/ 0 h 457"/>
                <a:gd name="T44" fmla="*/ 2147483646 w 249"/>
                <a:gd name="T45" fmla="*/ 2147483646 h 457"/>
                <a:gd name="T46" fmla="*/ 2147483646 w 249"/>
                <a:gd name="T47" fmla="*/ 0 h 457"/>
                <a:gd name="T48" fmla="*/ 2147483646 w 249"/>
                <a:gd name="T49" fmla="*/ 2147483646 h 457"/>
                <a:gd name="T50" fmla="*/ 2147483646 w 249"/>
                <a:gd name="T51" fmla="*/ 2147483646 h 457"/>
                <a:gd name="T52" fmla="*/ 2147483646 w 249"/>
                <a:gd name="T53" fmla="*/ 2147483646 h 457"/>
                <a:gd name="T54" fmla="*/ 2147483646 w 249"/>
                <a:gd name="T55" fmla="*/ 2147483646 h 457"/>
                <a:gd name="T56" fmla="*/ 2147483646 w 249"/>
                <a:gd name="T57" fmla="*/ 2147483646 h 457"/>
                <a:gd name="T58" fmla="*/ 2147483646 w 249"/>
                <a:gd name="T59" fmla="*/ 2147483646 h 457"/>
                <a:gd name="T60" fmla="*/ 2147483646 w 249"/>
                <a:gd name="T61" fmla="*/ 2147483646 h 457"/>
                <a:gd name="T62" fmla="*/ 2147483646 w 249"/>
                <a:gd name="T63" fmla="*/ 2147483646 h 457"/>
                <a:gd name="T64" fmla="*/ 2147483646 w 249"/>
                <a:gd name="T65" fmla="*/ 2147483646 h 457"/>
                <a:gd name="T66" fmla="*/ 2147483646 w 249"/>
                <a:gd name="T67" fmla="*/ 2147483646 h 457"/>
                <a:gd name="T68" fmla="*/ 2147483646 w 249"/>
                <a:gd name="T69" fmla="*/ 2147483646 h 457"/>
                <a:gd name="T70" fmla="*/ 2147483646 w 249"/>
                <a:gd name="T71" fmla="*/ 2147483646 h 457"/>
                <a:gd name="T72" fmla="*/ 2147483646 w 249"/>
                <a:gd name="T73" fmla="*/ 2147483646 h 45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49" h="457">
                  <a:moveTo>
                    <a:pt x="208" y="336"/>
                  </a:moveTo>
                  <a:lnTo>
                    <a:pt x="200" y="376"/>
                  </a:lnTo>
                  <a:lnTo>
                    <a:pt x="176" y="408"/>
                  </a:lnTo>
                  <a:lnTo>
                    <a:pt x="136" y="400"/>
                  </a:lnTo>
                  <a:lnTo>
                    <a:pt x="80" y="432"/>
                  </a:lnTo>
                  <a:lnTo>
                    <a:pt x="40" y="456"/>
                  </a:lnTo>
                  <a:lnTo>
                    <a:pt x="8" y="456"/>
                  </a:lnTo>
                  <a:lnTo>
                    <a:pt x="0" y="448"/>
                  </a:lnTo>
                  <a:lnTo>
                    <a:pt x="16" y="384"/>
                  </a:lnTo>
                  <a:lnTo>
                    <a:pt x="24" y="368"/>
                  </a:lnTo>
                  <a:lnTo>
                    <a:pt x="8" y="328"/>
                  </a:lnTo>
                  <a:lnTo>
                    <a:pt x="16" y="264"/>
                  </a:lnTo>
                  <a:lnTo>
                    <a:pt x="24" y="224"/>
                  </a:lnTo>
                  <a:lnTo>
                    <a:pt x="32" y="208"/>
                  </a:lnTo>
                  <a:lnTo>
                    <a:pt x="16" y="192"/>
                  </a:lnTo>
                  <a:lnTo>
                    <a:pt x="32" y="160"/>
                  </a:lnTo>
                  <a:lnTo>
                    <a:pt x="56" y="112"/>
                  </a:lnTo>
                  <a:lnTo>
                    <a:pt x="56" y="80"/>
                  </a:lnTo>
                  <a:lnTo>
                    <a:pt x="72" y="80"/>
                  </a:lnTo>
                  <a:lnTo>
                    <a:pt x="120" y="24"/>
                  </a:lnTo>
                  <a:lnTo>
                    <a:pt x="144" y="16"/>
                  </a:lnTo>
                  <a:lnTo>
                    <a:pt x="168" y="0"/>
                  </a:lnTo>
                  <a:lnTo>
                    <a:pt x="176" y="8"/>
                  </a:lnTo>
                  <a:lnTo>
                    <a:pt x="216" y="0"/>
                  </a:lnTo>
                  <a:lnTo>
                    <a:pt x="240" y="24"/>
                  </a:lnTo>
                  <a:lnTo>
                    <a:pt x="216" y="32"/>
                  </a:lnTo>
                  <a:lnTo>
                    <a:pt x="208" y="48"/>
                  </a:lnTo>
                  <a:lnTo>
                    <a:pt x="240" y="48"/>
                  </a:lnTo>
                  <a:lnTo>
                    <a:pt x="248" y="88"/>
                  </a:lnTo>
                  <a:lnTo>
                    <a:pt x="232" y="120"/>
                  </a:lnTo>
                  <a:lnTo>
                    <a:pt x="216" y="104"/>
                  </a:lnTo>
                  <a:lnTo>
                    <a:pt x="192" y="120"/>
                  </a:lnTo>
                  <a:lnTo>
                    <a:pt x="200" y="136"/>
                  </a:lnTo>
                  <a:lnTo>
                    <a:pt x="184" y="160"/>
                  </a:lnTo>
                  <a:lnTo>
                    <a:pt x="224" y="216"/>
                  </a:lnTo>
                  <a:lnTo>
                    <a:pt x="192" y="304"/>
                  </a:lnTo>
                  <a:lnTo>
                    <a:pt x="208" y="33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2" name="Freeform 35"/>
            <p:cNvSpPr>
              <a:spLocks/>
            </p:cNvSpPr>
            <p:nvPr/>
          </p:nvSpPr>
          <p:spPr bwMode="invGray">
            <a:xfrm>
              <a:off x="9252104" y="-64471"/>
              <a:ext cx="2467982" cy="2124364"/>
            </a:xfrm>
            <a:custGeom>
              <a:avLst/>
              <a:gdLst>
                <a:gd name="T0" fmla="*/ 2147483646 w 1425"/>
                <a:gd name="T1" fmla="*/ 2147483646 h 1241"/>
                <a:gd name="T2" fmla="*/ 2147483646 w 1425"/>
                <a:gd name="T3" fmla="*/ 2147483646 h 1241"/>
                <a:gd name="T4" fmla="*/ 2147483646 w 1425"/>
                <a:gd name="T5" fmla="*/ 2147483646 h 1241"/>
                <a:gd name="T6" fmla="*/ 2147483646 w 1425"/>
                <a:gd name="T7" fmla="*/ 2147483646 h 1241"/>
                <a:gd name="T8" fmla="*/ 2147483646 w 1425"/>
                <a:gd name="T9" fmla="*/ 2147483646 h 1241"/>
                <a:gd name="T10" fmla="*/ 2147483646 w 1425"/>
                <a:gd name="T11" fmla="*/ 2147483646 h 1241"/>
                <a:gd name="T12" fmla="*/ 2147483646 w 1425"/>
                <a:gd name="T13" fmla="*/ 2147483646 h 1241"/>
                <a:gd name="T14" fmla="*/ 2147483646 w 1425"/>
                <a:gd name="T15" fmla="*/ 2147483646 h 1241"/>
                <a:gd name="T16" fmla="*/ 2147483646 w 1425"/>
                <a:gd name="T17" fmla="*/ 2147483646 h 1241"/>
                <a:gd name="T18" fmla="*/ 2147483646 w 1425"/>
                <a:gd name="T19" fmla="*/ 2147483646 h 1241"/>
                <a:gd name="T20" fmla="*/ 2147483646 w 1425"/>
                <a:gd name="T21" fmla="*/ 2147483646 h 1241"/>
                <a:gd name="T22" fmla="*/ 2147483646 w 1425"/>
                <a:gd name="T23" fmla="*/ 2147483646 h 1241"/>
                <a:gd name="T24" fmla="*/ 2147483646 w 1425"/>
                <a:gd name="T25" fmla="*/ 2147483646 h 1241"/>
                <a:gd name="T26" fmla="*/ 2147483646 w 1425"/>
                <a:gd name="T27" fmla="*/ 2147483646 h 1241"/>
                <a:gd name="T28" fmla="*/ 2147483646 w 1425"/>
                <a:gd name="T29" fmla="*/ 2147483646 h 1241"/>
                <a:gd name="T30" fmla="*/ 2147483646 w 1425"/>
                <a:gd name="T31" fmla="*/ 2147483646 h 1241"/>
                <a:gd name="T32" fmla="*/ 2147483646 w 1425"/>
                <a:gd name="T33" fmla="*/ 2147483646 h 1241"/>
                <a:gd name="T34" fmla="*/ 2147483646 w 1425"/>
                <a:gd name="T35" fmla="*/ 2147483646 h 1241"/>
                <a:gd name="T36" fmla="*/ 2147483646 w 1425"/>
                <a:gd name="T37" fmla="*/ 2147483646 h 1241"/>
                <a:gd name="T38" fmla="*/ 2147483646 w 1425"/>
                <a:gd name="T39" fmla="*/ 2147483646 h 1241"/>
                <a:gd name="T40" fmla="*/ 2147483646 w 1425"/>
                <a:gd name="T41" fmla="*/ 2147483646 h 1241"/>
                <a:gd name="T42" fmla="*/ 2147483646 w 1425"/>
                <a:gd name="T43" fmla="*/ 2147483646 h 1241"/>
                <a:gd name="T44" fmla="*/ 2147483646 w 1425"/>
                <a:gd name="T45" fmla="*/ 2147483646 h 1241"/>
                <a:gd name="T46" fmla="*/ 2147483646 w 1425"/>
                <a:gd name="T47" fmla="*/ 2147483646 h 1241"/>
                <a:gd name="T48" fmla="*/ 2147483646 w 1425"/>
                <a:gd name="T49" fmla="*/ 2147483646 h 1241"/>
                <a:gd name="T50" fmla="*/ 2147483646 w 1425"/>
                <a:gd name="T51" fmla="*/ 2147483646 h 1241"/>
                <a:gd name="T52" fmla="*/ 2147483646 w 1425"/>
                <a:gd name="T53" fmla="*/ 2147483646 h 1241"/>
                <a:gd name="T54" fmla="*/ 2147483646 w 1425"/>
                <a:gd name="T55" fmla="*/ 2147483646 h 1241"/>
                <a:gd name="T56" fmla="*/ 2147483646 w 1425"/>
                <a:gd name="T57" fmla="*/ 2147483646 h 1241"/>
                <a:gd name="T58" fmla="*/ 2147483646 w 1425"/>
                <a:gd name="T59" fmla="*/ 2147483646 h 1241"/>
                <a:gd name="T60" fmla="*/ 2147483646 w 1425"/>
                <a:gd name="T61" fmla="*/ 2147483646 h 1241"/>
                <a:gd name="T62" fmla="*/ 2147483646 w 1425"/>
                <a:gd name="T63" fmla="*/ 2147483646 h 1241"/>
                <a:gd name="T64" fmla="*/ 2147483646 w 1425"/>
                <a:gd name="T65" fmla="*/ 2147483646 h 1241"/>
                <a:gd name="T66" fmla="*/ 2147483646 w 1425"/>
                <a:gd name="T67" fmla="*/ 2147483646 h 1241"/>
                <a:gd name="T68" fmla="*/ 2147483646 w 1425"/>
                <a:gd name="T69" fmla="*/ 2147483646 h 1241"/>
                <a:gd name="T70" fmla="*/ 2147483646 w 1425"/>
                <a:gd name="T71" fmla="*/ 2147483646 h 1241"/>
                <a:gd name="T72" fmla="*/ 2147483646 w 1425"/>
                <a:gd name="T73" fmla="*/ 0 h 1241"/>
                <a:gd name="T74" fmla="*/ 2147483646 w 1425"/>
                <a:gd name="T75" fmla="*/ 2147483646 h 1241"/>
                <a:gd name="T76" fmla="*/ 2147483646 w 1425"/>
                <a:gd name="T77" fmla="*/ 2147483646 h 1241"/>
                <a:gd name="T78" fmla="*/ 2147483646 w 1425"/>
                <a:gd name="T79" fmla="*/ 2147483646 h 1241"/>
                <a:gd name="T80" fmla="*/ 2147483646 w 1425"/>
                <a:gd name="T81" fmla="*/ 2147483646 h 1241"/>
                <a:gd name="T82" fmla="*/ 2147483646 w 1425"/>
                <a:gd name="T83" fmla="*/ 2147483646 h 1241"/>
                <a:gd name="T84" fmla="*/ 2147483646 w 1425"/>
                <a:gd name="T85" fmla="*/ 2147483646 h 1241"/>
                <a:gd name="T86" fmla="*/ 2147483646 w 1425"/>
                <a:gd name="T87" fmla="*/ 2147483646 h 1241"/>
                <a:gd name="T88" fmla="*/ 2147483646 w 1425"/>
                <a:gd name="T89" fmla="*/ 2147483646 h 1241"/>
                <a:gd name="T90" fmla="*/ 2147483646 w 1425"/>
                <a:gd name="T91" fmla="*/ 2147483646 h 1241"/>
                <a:gd name="T92" fmla="*/ 2147483646 w 1425"/>
                <a:gd name="T93" fmla="*/ 2147483646 h 1241"/>
                <a:gd name="T94" fmla="*/ 2147483646 w 1425"/>
                <a:gd name="T95" fmla="*/ 2147483646 h 1241"/>
                <a:gd name="T96" fmla="*/ 2147483646 w 1425"/>
                <a:gd name="T97" fmla="*/ 2147483646 h 1241"/>
                <a:gd name="T98" fmla="*/ 2147483646 w 1425"/>
                <a:gd name="T99" fmla="*/ 2147483646 h 1241"/>
                <a:gd name="T100" fmla="*/ 2147483646 w 1425"/>
                <a:gd name="T101" fmla="*/ 2147483646 h 1241"/>
                <a:gd name="T102" fmla="*/ 2147483646 w 1425"/>
                <a:gd name="T103" fmla="*/ 2147483646 h 1241"/>
                <a:gd name="T104" fmla="*/ 2147483646 w 1425"/>
                <a:gd name="T105" fmla="*/ 2147483646 h 1241"/>
                <a:gd name="T106" fmla="*/ 2147483646 w 1425"/>
                <a:gd name="T107" fmla="*/ 2147483646 h 1241"/>
                <a:gd name="T108" fmla="*/ 2147483646 w 1425"/>
                <a:gd name="T109" fmla="*/ 2147483646 h 124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425" h="1241">
                  <a:moveTo>
                    <a:pt x="0" y="784"/>
                  </a:moveTo>
                  <a:lnTo>
                    <a:pt x="16" y="848"/>
                  </a:lnTo>
                  <a:lnTo>
                    <a:pt x="16" y="896"/>
                  </a:lnTo>
                  <a:lnTo>
                    <a:pt x="40" y="928"/>
                  </a:lnTo>
                  <a:lnTo>
                    <a:pt x="48" y="968"/>
                  </a:lnTo>
                  <a:lnTo>
                    <a:pt x="64" y="968"/>
                  </a:lnTo>
                  <a:lnTo>
                    <a:pt x="64" y="944"/>
                  </a:lnTo>
                  <a:lnTo>
                    <a:pt x="136" y="952"/>
                  </a:lnTo>
                  <a:lnTo>
                    <a:pt x="136" y="976"/>
                  </a:lnTo>
                  <a:lnTo>
                    <a:pt x="136" y="992"/>
                  </a:lnTo>
                  <a:lnTo>
                    <a:pt x="112" y="1016"/>
                  </a:lnTo>
                  <a:lnTo>
                    <a:pt x="112" y="1032"/>
                  </a:lnTo>
                  <a:lnTo>
                    <a:pt x="160" y="1080"/>
                  </a:lnTo>
                  <a:lnTo>
                    <a:pt x="160" y="1104"/>
                  </a:lnTo>
                  <a:lnTo>
                    <a:pt x="216" y="1128"/>
                  </a:lnTo>
                  <a:lnTo>
                    <a:pt x="224" y="1120"/>
                  </a:lnTo>
                  <a:lnTo>
                    <a:pt x="216" y="1088"/>
                  </a:lnTo>
                  <a:lnTo>
                    <a:pt x="256" y="1096"/>
                  </a:lnTo>
                  <a:lnTo>
                    <a:pt x="264" y="1096"/>
                  </a:lnTo>
                  <a:lnTo>
                    <a:pt x="336" y="1088"/>
                  </a:lnTo>
                  <a:lnTo>
                    <a:pt x="352" y="1104"/>
                  </a:lnTo>
                  <a:lnTo>
                    <a:pt x="312" y="1144"/>
                  </a:lnTo>
                  <a:lnTo>
                    <a:pt x="296" y="1192"/>
                  </a:lnTo>
                  <a:lnTo>
                    <a:pt x="328" y="1240"/>
                  </a:lnTo>
                  <a:lnTo>
                    <a:pt x="376" y="1232"/>
                  </a:lnTo>
                  <a:lnTo>
                    <a:pt x="400" y="1208"/>
                  </a:lnTo>
                  <a:lnTo>
                    <a:pt x="424" y="1200"/>
                  </a:lnTo>
                  <a:lnTo>
                    <a:pt x="432" y="1136"/>
                  </a:lnTo>
                  <a:lnTo>
                    <a:pt x="488" y="1088"/>
                  </a:lnTo>
                  <a:lnTo>
                    <a:pt x="496" y="1112"/>
                  </a:lnTo>
                  <a:lnTo>
                    <a:pt x="480" y="1176"/>
                  </a:lnTo>
                  <a:lnTo>
                    <a:pt x="520" y="1192"/>
                  </a:lnTo>
                  <a:lnTo>
                    <a:pt x="560" y="1224"/>
                  </a:lnTo>
                  <a:lnTo>
                    <a:pt x="576" y="1224"/>
                  </a:lnTo>
                  <a:lnTo>
                    <a:pt x="592" y="1224"/>
                  </a:lnTo>
                  <a:lnTo>
                    <a:pt x="600" y="1200"/>
                  </a:lnTo>
                  <a:lnTo>
                    <a:pt x="616" y="1200"/>
                  </a:lnTo>
                  <a:lnTo>
                    <a:pt x="608" y="1168"/>
                  </a:lnTo>
                  <a:lnTo>
                    <a:pt x="664" y="1112"/>
                  </a:lnTo>
                  <a:lnTo>
                    <a:pt x="664" y="1096"/>
                  </a:lnTo>
                  <a:lnTo>
                    <a:pt x="696" y="1096"/>
                  </a:lnTo>
                  <a:lnTo>
                    <a:pt x="704" y="1096"/>
                  </a:lnTo>
                  <a:lnTo>
                    <a:pt x="712" y="1080"/>
                  </a:lnTo>
                  <a:lnTo>
                    <a:pt x="720" y="1080"/>
                  </a:lnTo>
                  <a:lnTo>
                    <a:pt x="736" y="1096"/>
                  </a:lnTo>
                  <a:lnTo>
                    <a:pt x="736" y="1072"/>
                  </a:lnTo>
                  <a:lnTo>
                    <a:pt x="760" y="1080"/>
                  </a:lnTo>
                  <a:lnTo>
                    <a:pt x="800" y="1024"/>
                  </a:lnTo>
                  <a:lnTo>
                    <a:pt x="832" y="1016"/>
                  </a:lnTo>
                  <a:lnTo>
                    <a:pt x="848" y="1000"/>
                  </a:lnTo>
                  <a:lnTo>
                    <a:pt x="864" y="1008"/>
                  </a:lnTo>
                  <a:lnTo>
                    <a:pt x="896" y="1000"/>
                  </a:lnTo>
                  <a:lnTo>
                    <a:pt x="872" y="928"/>
                  </a:lnTo>
                  <a:lnTo>
                    <a:pt x="896" y="920"/>
                  </a:lnTo>
                  <a:lnTo>
                    <a:pt x="896" y="888"/>
                  </a:lnTo>
                  <a:lnTo>
                    <a:pt x="928" y="872"/>
                  </a:lnTo>
                  <a:lnTo>
                    <a:pt x="944" y="912"/>
                  </a:lnTo>
                  <a:lnTo>
                    <a:pt x="984" y="888"/>
                  </a:lnTo>
                  <a:lnTo>
                    <a:pt x="1000" y="896"/>
                  </a:lnTo>
                  <a:lnTo>
                    <a:pt x="1008" y="872"/>
                  </a:lnTo>
                  <a:lnTo>
                    <a:pt x="1040" y="880"/>
                  </a:lnTo>
                  <a:lnTo>
                    <a:pt x="1040" y="840"/>
                  </a:lnTo>
                  <a:lnTo>
                    <a:pt x="1088" y="824"/>
                  </a:lnTo>
                  <a:lnTo>
                    <a:pt x="1112" y="864"/>
                  </a:lnTo>
                  <a:lnTo>
                    <a:pt x="1112" y="904"/>
                  </a:lnTo>
                  <a:lnTo>
                    <a:pt x="1128" y="920"/>
                  </a:lnTo>
                  <a:lnTo>
                    <a:pt x="1160" y="912"/>
                  </a:lnTo>
                  <a:lnTo>
                    <a:pt x="1176" y="912"/>
                  </a:lnTo>
                  <a:lnTo>
                    <a:pt x="1176" y="888"/>
                  </a:lnTo>
                  <a:lnTo>
                    <a:pt x="1176" y="864"/>
                  </a:lnTo>
                  <a:lnTo>
                    <a:pt x="1160" y="832"/>
                  </a:lnTo>
                  <a:lnTo>
                    <a:pt x="1176" y="840"/>
                  </a:lnTo>
                  <a:lnTo>
                    <a:pt x="1200" y="872"/>
                  </a:lnTo>
                  <a:lnTo>
                    <a:pt x="1328" y="776"/>
                  </a:lnTo>
                  <a:lnTo>
                    <a:pt x="1352" y="784"/>
                  </a:lnTo>
                  <a:lnTo>
                    <a:pt x="1392" y="752"/>
                  </a:lnTo>
                  <a:lnTo>
                    <a:pt x="1392" y="728"/>
                  </a:lnTo>
                  <a:lnTo>
                    <a:pt x="1376" y="728"/>
                  </a:lnTo>
                  <a:lnTo>
                    <a:pt x="1376" y="688"/>
                  </a:lnTo>
                  <a:lnTo>
                    <a:pt x="1352" y="640"/>
                  </a:lnTo>
                  <a:lnTo>
                    <a:pt x="1312" y="672"/>
                  </a:lnTo>
                  <a:lnTo>
                    <a:pt x="1288" y="616"/>
                  </a:lnTo>
                  <a:lnTo>
                    <a:pt x="1296" y="592"/>
                  </a:lnTo>
                  <a:lnTo>
                    <a:pt x="1264" y="560"/>
                  </a:lnTo>
                  <a:lnTo>
                    <a:pt x="1272" y="536"/>
                  </a:lnTo>
                  <a:lnTo>
                    <a:pt x="1312" y="560"/>
                  </a:lnTo>
                  <a:lnTo>
                    <a:pt x="1336" y="560"/>
                  </a:lnTo>
                  <a:lnTo>
                    <a:pt x="1328" y="512"/>
                  </a:lnTo>
                  <a:lnTo>
                    <a:pt x="1328" y="488"/>
                  </a:lnTo>
                  <a:lnTo>
                    <a:pt x="1352" y="472"/>
                  </a:lnTo>
                  <a:lnTo>
                    <a:pt x="1352" y="456"/>
                  </a:lnTo>
                  <a:lnTo>
                    <a:pt x="1320" y="472"/>
                  </a:lnTo>
                  <a:lnTo>
                    <a:pt x="1296" y="432"/>
                  </a:lnTo>
                  <a:lnTo>
                    <a:pt x="1368" y="336"/>
                  </a:lnTo>
                  <a:lnTo>
                    <a:pt x="1384" y="360"/>
                  </a:lnTo>
                  <a:lnTo>
                    <a:pt x="1392" y="296"/>
                  </a:lnTo>
                  <a:lnTo>
                    <a:pt x="1408" y="272"/>
                  </a:lnTo>
                  <a:lnTo>
                    <a:pt x="1400" y="216"/>
                  </a:lnTo>
                  <a:lnTo>
                    <a:pt x="1424" y="128"/>
                  </a:lnTo>
                  <a:lnTo>
                    <a:pt x="1384" y="88"/>
                  </a:lnTo>
                  <a:lnTo>
                    <a:pt x="1360" y="120"/>
                  </a:lnTo>
                  <a:lnTo>
                    <a:pt x="1344" y="128"/>
                  </a:lnTo>
                  <a:lnTo>
                    <a:pt x="1296" y="144"/>
                  </a:lnTo>
                  <a:lnTo>
                    <a:pt x="1280" y="120"/>
                  </a:lnTo>
                  <a:lnTo>
                    <a:pt x="1264" y="72"/>
                  </a:lnTo>
                  <a:lnTo>
                    <a:pt x="1240" y="56"/>
                  </a:lnTo>
                  <a:lnTo>
                    <a:pt x="1224" y="72"/>
                  </a:lnTo>
                  <a:lnTo>
                    <a:pt x="1192" y="64"/>
                  </a:lnTo>
                  <a:lnTo>
                    <a:pt x="1208" y="32"/>
                  </a:lnTo>
                  <a:lnTo>
                    <a:pt x="1200" y="0"/>
                  </a:lnTo>
                  <a:lnTo>
                    <a:pt x="1168" y="0"/>
                  </a:lnTo>
                  <a:lnTo>
                    <a:pt x="1128" y="40"/>
                  </a:lnTo>
                  <a:lnTo>
                    <a:pt x="1128" y="56"/>
                  </a:lnTo>
                  <a:lnTo>
                    <a:pt x="1160" y="64"/>
                  </a:lnTo>
                  <a:lnTo>
                    <a:pt x="1168" y="88"/>
                  </a:lnTo>
                  <a:lnTo>
                    <a:pt x="1136" y="136"/>
                  </a:lnTo>
                  <a:lnTo>
                    <a:pt x="1128" y="168"/>
                  </a:lnTo>
                  <a:lnTo>
                    <a:pt x="1112" y="200"/>
                  </a:lnTo>
                  <a:lnTo>
                    <a:pt x="1112" y="232"/>
                  </a:lnTo>
                  <a:lnTo>
                    <a:pt x="1120" y="240"/>
                  </a:lnTo>
                  <a:lnTo>
                    <a:pt x="1056" y="288"/>
                  </a:lnTo>
                  <a:lnTo>
                    <a:pt x="1016" y="280"/>
                  </a:lnTo>
                  <a:lnTo>
                    <a:pt x="992" y="280"/>
                  </a:lnTo>
                  <a:lnTo>
                    <a:pt x="944" y="416"/>
                  </a:lnTo>
                  <a:lnTo>
                    <a:pt x="960" y="432"/>
                  </a:lnTo>
                  <a:lnTo>
                    <a:pt x="992" y="432"/>
                  </a:lnTo>
                  <a:lnTo>
                    <a:pt x="1032" y="432"/>
                  </a:lnTo>
                  <a:lnTo>
                    <a:pt x="1040" y="440"/>
                  </a:lnTo>
                  <a:lnTo>
                    <a:pt x="1056" y="416"/>
                  </a:lnTo>
                  <a:lnTo>
                    <a:pt x="1080" y="408"/>
                  </a:lnTo>
                  <a:lnTo>
                    <a:pt x="1104" y="416"/>
                  </a:lnTo>
                  <a:lnTo>
                    <a:pt x="1136" y="448"/>
                  </a:lnTo>
                  <a:lnTo>
                    <a:pt x="1160" y="480"/>
                  </a:lnTo>
                  <a:lnTo>
                    <a:pt x="1160" y="512"/>
                  </a:lnTo>
                  <a:lnTo>
                    <a:pt x="1136" y="504"/>
                  </a:lnTo>
                  <a:lnTo>
                    <a:pt x="1088" y="520"/>
                  </a:lnTo>
                  <a:lnTo>
                    <a:pt x="1048" y="520"/>
                  </a:lnTo>
                  <a:lnTo>
                    <a:pt x="1040" y="536"/>
                  </a:lnTo>
                  <a:lnTo>
                    <a:pt x="1016" y="536"/>
                  </a:lnTo>
                  <a:lnTo>
                    <a:pt x="992" y="560"/>
                  </a:lnTo>
                  <a:lnTo>
                    <a:pt x="992" y="592"/>
                  </a:lnTo>
                  <a:lnTo>
                    <a:pt x="968" y="608"/>
                  </a:lnTo>
                  <a:lnTo>
                    <a:pt x="912" y="616"/>
                  </a:lnTo>
                  <a:lnTo>
                    <a:pt x="864" y="664"/>
                  </a:lnTo>
                  <a:lnTo>
                    <a:pt x="800" y="664"/>
                  </a:lnTo>
                  <a:lnTo>
                    <a:pt x="784" y="648"/>
                  </a:lnTo>
                  <a:lnTo>
                    <a:pt x="760" y="648"/>
                  </a:lnTo>
                  <a:lnTo>
                    <a:pt x="752" y="680"/>
                  </a:lnTo>
                  <a:lnTo>
                    <a:pt x="728" y="704"/>
                  </a:lnTo>
                  <a:lnTo>
                    <a:pt x="768" y="752"/>
                  </a:lnTo>
                  <a:lnTo>
                    <a:pt x="720" y="784"/>
                  </a:lnTo>
                  <a:lnTo>
                    <a:pt x="696" y="824"/>
                  </a:lnTo>
                  <a:lnTo>
                    <a:pt x="640" y="848"/>
                  </a:lnTo>
                  <a:lnTo>
                    <a:pt x="560" y="856"/>
                  </a:lnTo>
                  <a:lnTo>
                    <a:pt x="496" y="864"/>
                  </a:lnTo>
                  <a:lnTo>
                    <a:pt x="456" y="880"/>
                  </a:lnTo>
                  <a:lnTo>
                    <a:pt x="408" y="912"/>
                  </a:lnTo>
                  <a:lnTo>
                    <a:pt x="384" y="912"/>
                  </a:lnTo>
                  <a:lnTo>
                    <a:pt x="352" y="888"/>
                  </a:lnTo>
                  <a:lnTo>
                    <a:pt x="312" y="888"/>
                  </a:lnTo>
                  <a:lnTo>
                    <a:pt x="280" y="864"/>
                  </a:lnTo>
                  <a:lnTo>
                    <a:pt x="248" y="864"/>
                  </a:lnTo>
                  <a:lnTo>
                    <a:pt x="224" y="824"/>
                  </a:lnTo>
                  <a:lnTo>
                    <a:pt x="160" y="816"/>
                  </a:lnTo>
                  <a:lnTo>
                    <a:pt x="96" y="816"/>
                  </a:lnTo>
                  <a:lnTo>
                    <a:pt x="64" y="792"/>
                  </a:lnTo>
                  <a:lnTo>
                    <a:pt x="0" y="78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3" name="Freeform 32"/>
            <p:cNvSpPr>
              <a:spLocks/>
            </p:cNvSpPr>
            <p:nvPr/>
          </p:nvSpPr>
          <p:spPr bwMode="gray">
            <a:xfrm>
              <a:off x="9973314" y="1783342"/>
              <a:ext cx="556775" cy="1041325"/>
            </a:xfrm>
            <a:custGeom>
              <a:avLst/>
              <a:gdLst>
                <a:gd name="T0" fmla="*/ 2147483646 w 321"/>
                <a:gd name="T1" fmla="*/ 2147483646 h 609"/>
                <a:gd name="T2" fmla="*/ 2147483646 w 321"/>
                <a:gd name="T3" fmla="*/ 2147483646 h 609"/>
                <a:gd name="T4" fmla="*/ 2147483646 w 321"/>
                <a:gd name="T5" fmla="*/ 2147483646 h 609"/>
                <a:gd name="T6" fmla="*/ 2147483646 w 321"/>
                <a:gd name="T7" fmla="*/ 2147483646 h 609"/>
                <a:gd name="T8" fmla="*/ 2147483646 w 321"/>
                <a:gd name="T9" fmla="*/ 2147483646 h 609"/>
                <a:gd name="T10" fmla="*/ 2147483646 w 321"/>
                <a:gd name="T11" fmla="*/ 2147483646 h 609"/>
                <a:gd name="T12" fmla="*/ 2147483646 w 321"/>
                <a:gd name="T13" fmla="*/ 2147483646 h 609"/>
                <a:gd name="T14" fmla="*/ 2147483646 w 321"/>
                <a:gd name="T15" fmla="*/ 2147483646 h 609"/>
                <a:gd name="T16" fmla="*/ 2147483646 w 321"/>
                <a:gd name="T17" fmla="*/ 2147483646 h 609"/>
                <a:gd name="T18" fmla="*/ 2147483646 w 321"/>
                <a:gd name="T19" fmla="*/ 2147483646 h 609"/>
                <a:gd name="T20" fmla="*/ 2147483646 w 321"/>
                <a:gd name="T21" fmla="*/ 2147483646 h 609"/>
                <a:gd name="T22" fmla="*/ 2147483646 w 321"/>
                <a:gd name="T23" fmla="*/ 2147483646 h 609"/>
                <a:gd name="T24" fmla="*/ 2147483646 w 321"/>
                <a:gd name="T25" fmla="*/ 2147483646 h 609"/>
                <a:gd name="T26" fmla="*/ 0 w 321"/>
                <a:gd name="T27" fmla="*/ 2147483646 h 609"/>
                <a:gd name="T28" fmla="*/ 2147483646 w 321"/>
                <a:gd name="T29" fmla="*/ 2147483646 h 609"/>
                <a:gd name="T30" fmla="*/ 2147483646 w 321"/>
                <a:gd name="T31" fmla="*/ 2147483646 h 609"/>
                <a:gd name="T32" fmla="*/ 0 w 321"/>
                <a:gd name="T33" fmla="*/ 2147483646 h 609"/>
                <a:gd name="T34" fmla="*/ 2147483646 w 321"/>
                <a:gd name="T35" fmla="*/ 2147483646 h 609"/>
                <a:gd name="T36" fmla="*/ 2147483646 w 321"/>
                <a:gd name="T37" fmla="*/ 2147483646 h 609"/>
                <a:gd name="T38" fmla="*/ 2147483646 w 321"/>
                <a:gd name="T39" fmla="*/ 2147483646 h 609"/>
                <a:gd name="T40" fmla="*/ 2147483646 w 321"/>
                <a:gd name="T41" fmla="*/ 2147483646 h 609"/>
                <a:gd name="T42" fmla="*/ 2147483646 w 321"/>
                <a:gd name="T43" fmla="*/ 2147483646 h 609"/>
                <a:gd name="T44" fmla="*/ 2147483646 w 321"/>
                <a:gd name="T45" fmla="*/ 2147483646 h 609"/>
                <a:gd name="T46" fmla="*/ 2147483646 w 321"/>
                <a:gd name="T47" fmla="*/ 2147483646 h 609"/>
                <a:gd name="T48" fmla="*/ 2147483646 w 321"/>
                <a:gd name="T49" fmla="*/ 2147483646 h 609"/>
                <a:gd name="T50" fmla="*/ 2147483646 w 321"/>
                <a:gd name="T51" fmla="*/ 2147483646 h 609"/>
                <a:gd name="T52" fmla="*/ 2147483646 w 321"/>
                <a:gd name="T53" fmla="*/ 2147483646 h 609"/>
                <a:gd name="T54" fmla="*/ 2147483646 w 321"/>
                <a:gd name="T55" fmla="*/ 2147483646 h 609"/>
                <a:gd name="T56" fmla="*/ 2147483646 w 321"/>
                <a:gd name="T57" fmla="*/ 2147483646 h 609"/>
                <a:gd name="T58" fmla="*/ 2147483646 w 321"/>
                <a:gd name="T59" fmla="*/ 2147483646 h 609"/>
                <a:gd name="T60" fmla="*/ 2147483646 w 321"/>
                <a:gd name="T61" fmla="*/ 2147483646 h 609"/>
                <a:gd name="T62" fmla="*/ 2147483646 w 321"/>
                <a:gd name="T63" fmla="*/ 2147483646 h 609"/>
                <a:gd name="T64" fmla="*/ 2147483646 w 321"/>
                <a:gd name="T65" fmla="*/ 2147483646 h 609"/>
                <a:gd name="T66" fmla="*/ 2147483646 w 321"/>
                <a:gd name="T67" fmla="*/ 2147483646 h 609"/>
                <a:gd name="T68" fmla="*/ 2147483646 w 321"/>
                <a:gd name="T69" fmla="*/ 2147483646 h 609"/>
                <a:gd name="T70" fmla="*/ 2147483646 w 321"/>
                <a:gd name="T71" fmla="*/ 2147483646 h 609"/>
                <a:gd name="T72" fmla="*/ 2147483646 w 321"/>
                <a:gd name="T73" fmla="*/ 2147483646 h 609"/>
                <a:gd name="T74" fmla="*/ 2147483646 w 321"/>
                <a:gd name="T75" fmla="*/ 2147483646 h 609"/>
                <a:gd name="T76" fmla="*/ 2147483646 w 321"/>
                <a:gd name="T77" fmla="*/ 2147483646 h 609"/>
                <a:gd name="T78" fmla="*/ 2147483646 w 321"/>
                <a:gd name="T79" fmla="*/ 2147483646 h 609"/>
                <a:gd name="T80" fmla="*/ 2147483646 w 321"/>
                <a:gd name="T81" fmla="*/ 2147483646 h 609"/>
                <a:gd name="T82" fmla="*/ 2147483646 w 321"/>
                <a:gd name="T83" fmla="*/ 2147483646 h 609"/>
                <a:gd name="T84" fmla="*/ 2147483646 w 321"/>
                <a:gd name="T85" fmla="*/ 0 h 609"/>
                <a:gd name="T86" fmla="*/ 2147483646 w 321"/>
                <a:gd name="T87" fmla="*/ 2147483646 h 609"/>
                <a:gd name="T88" fmla="*/ 2147483646 w 321"/>
                <a:gd name="T89" fmla="*/ 2147483646 h 609"/>
                <a:gd name="T90" fmla="*/ 2147483646 w 321"/>
                <a:gd name="T91" fmla="*/ 2147483646 h 609"/>
                <a:gd name="T92" fmla="*/ 2147483646 w 321"/>
                <a:gd name="T93" fmla="*/ 2147483646 h 609"/>
                <a:gd name="T94" fmla="*/ 2147483646 w 321"/>
                <a:gd name="T95" fmla="*/ 2147483646 h 609"/>
                <a:gd name="T96" fmla="*/ 2147483646 w 321"/>
                <a:gd name="T97" fmla="*/ 2147483646 h 609"/>
                <a:gd name="T98" fmla="*/ 2147483646 w 321"/>
                <a:gd name="T99" fmla="*/ 2147483646 h 609"/>
                <a:gd name="T100" fmla="*/ 2147483646 w 321"/>
                <a:gd name="T101" fmla="*/ 2147483646 h 609"/>
                <a:gd name="T102" fmla="*/ 2147483646 w 321"/>
                <a:gd name="T103" fmla="*/ 2147483646 h 609"/>
                <a:gd name="T104" fmla="*/ 2147483646 w 321"/>
                <a:gd name="T105" fmla="*/ 2147483646 h 609"/>
                <a:gd name="T106" fmla="*/ 2147483646 w 321"/>
                <a:gd name="T107" fmla="*/ 2147483646 h 60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321" h="609">
                  <a:moveTo>
                    <a:pt x="320" y="480"/>
                  </a:moveTo>
                  <a:lnTo>
                    <a:pt x="296" y="496"/>
                  </a:lnTo>
                  <a:lnTo>
                    <a:pt x="280" y="488"/>
                  </a:lnTo>
                  <a:lnTo>
                    <a:pt x="224" y="488"/>
                  </a:lnTo>
                  <a:lnTo>
                    <a:pt x="240" y="520"/>
                  </a:lnTo>
                  <a:lnTo>
                    <a:pt x="224" y="560"/>
                  </a:lnTo>
                  <a:lnTo>
                    <a:pt x="232" y="608"/>
                  </a:lnTo>
                  <a:lnTo>
                    <a:pt x="200" y="600"/>
                  </a:lnTo>
                  <a:lnTo>
                    <a:pt x="152" y="568"/>
                  </a:lnTo>
                  <a:lnTo>
                    <a:pt x="96" y="552"/>
                  </a:lnTo>
                  <a:lnTo>
                    <a:pt x="56" y="520"/>
                  </a:lnTo>
                  <a:lnTo>
                    <a:pt x="16" y="520"/>
                  </a:lnTo>
                  <a:lnTo>
                    <a:pt x="16" y="512"/>
                  </a:lnTo>
                  <a:lnTo>
                    <a:pt x="0" y="504"/>
                  </a:lnTo>
                  <a:lnTo>
                    <a:pt x="8" y="496"/>
                  </a:lnTo>
                  <a:lnTo>
                    <a:pt x="8" y="472"/>
                  </a:lnTo>
                  <a:lnTo>
                    <a:pt x="0" y="464"/>
                  </a:lnTo>
                  <a:lnTo>
                    <a:pt x="16" y="456"/>
                  </a:lnTo>
                  <a:lnTo>
                    <a:pt x="48" y="456"/>
                  </a:lnTo>
                  <a:lnTo>
                    <a:pt x="48" y="344"/>
                  </a:lnTo>
                  <a:lnTo>
                    <a:pt x="88" y="344"/>
                  </a:lnTo>
                  <a:lnTo>
                    <a:pt x="88" y="360"/>
                  </a:lnTo>
                  <a:lnTo>
                    <a:pt x="112" y="360"/>
                  </a:lnTo>
                  <a:lnTo>
                    <a:pt x="112" y="328"/>
                  </a:lnTo>
                  <a:lnTo>
                    <a:pt x="160" y="328"/>
                  </a:lnTo>
                  <a:lnTo>
                    <a:pt x="168" y="280"/>
                  </a:lnTo>
                  <a:lnTo>
                    <a:pt x="168" y="248"/>
                  </a:lnTo>
                  <a:lnTo>
                    <a:pt x="144" y="232"/>
                  </a:lnTo>
                  <a:lnTo>
                    <a:pt x="112" y="208"/>
                  </a:lnTo>
                  <a:lnTo>
                    <a:pt x="96" y="184"/>
                  </a:lnTo>
                  <a:lnTo>
                    <a:pt x="104" y="144"/>
                  </a:lnTo>
                  <a:lnTo>
                    <a:pt x="120" y="128"/>
                  </a:lnTo>
                  <a:lnTo>
                    <a:pt x="144" y="144"/>
                  </a:lnTo>
                  <a:lnTo>
                    <a:pt x="176" y="144"/>
                  </a:lnTo>
                  <a:lnTo>
                    <a:pt x="184" y="120"/>
                  </a:lnTo>
                  <a:lnTo>
                    <a:pt x="200" y="120"/>
                  </a:lnTo>
                  <a:lnTo>
                    <a:pt x="192" y="88"/>
                  </a:lnTo>
                  <a:lnTo>
                    <a:pt x="248" y="32"/>
                  </a:lnTo>
                  <a:lnTo>
                    <a:pt x="248" y="16"/>
                  </a:lnTo>
                  <a:lnTo>
                    <a:pt x="280" y="16"/>
                  </a:lnTo>
                  <a:lnTo>
                    <a:pt x="288" y="24"/>
                  </a:lnTo>
                  <a:lnTo>
                    <a:pt x="296" y="8"/>
                  </a:lnTo>
                  <a:lnTo>
                    <a:pt x="304" y="0"/>
                  </a:lnTo>
                  <a:lnTo>
                    <a:pt x="320" y="24"/>
                  </a:lnTo>
                  <a:lnTo>
                    <a:pt x="320" y="32"/>
                  </a:lnTo>
                  <a:lnTo>
                    <a:pt x="280" y="112"/>
                  </a:lnTo>
                  <a:lnTo>
                    <a:pt x="296" y="128"/>
                  </a:lnTo>
                  <a:lnTo>
                    <a:pt x="280" y="184"/>
                  </a:lnTo>
                  <a:lnTo>
                    <a:pt x="272" y="248"/>
                  </a:lnTo>
                  <a:lnTo>
                    <a:pt x="288" y="288"/>
                  </a:lnTo>
                  <a:lnTo>
                    <a:pt x="264" y="360"/>
                  </a:lnTo>
                  <a:lnTo>
                    <a:pt x="272" y="376"/>
                  </a:lnTo>
                  <a:lnTo>
                    <a:pt x="288" y="432"/>
                  </a:lnTo>
                  <a:lnTo>
                    <a:pt x="320" y="4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4" name="Freeform 33"/>
            <p:cNvSpPr>
              <a:spLocks/>
            </p:cNvSpPr>
            <p:nvPr/>
          </p:nvSpPr>
          <p:spPr bwMode="invGray">
            <a:xfrm>
              <a:off x="9874004" y="1797246"/>
              <a:ext cx="304350" cy="536113"/>
            </a:xfrm>
            <a:custGeom>
              <a:avLst/>
              <a:gdLst>
                <a:gd name="T0" fmla="*/ 2147483646 w 177"/>
                <a:gd name="T1" fmla="*/ 2147483646 h 313"/>
                <a:gd name="T2" fmla="*/ 2147483646 w 177"/>
                <a:gd name="T3" fmla="*/ 2147483646 h 313"/>
                <a:gd name="T4" fmla="*/ 2147483646 w 177"/>
                <a:gd name="T5" fmla="*/ 2147483646 h 313"/>
                <a:gd name="T6" fmla="*/ 2147483646 w 177"/>
                <a:gd name="T7" fmla="*/ 2147483646 h 313"/>
                <a:gd name="T8" fmla="*/ 2147483646 w 177"/>
                <a:gd name="T9" fmla="*/ 0 h 313"/>
                <a:gd name="T10" fmla="*/ 2147483646 w 177"/>
                <a:gd name="T11" fmla="*/ 2147483646 h 313"/>
                <a:gd name="T12" fmla="*/ 2147483646 w 177"/>
                <a:gd name="T13" fmla="*/ 2147483646 h 313"/>
                <a:gd name="T14" fmla="*/ 2147483646 w 177"/>
                <a:gd name="T15" fmla="*/ 2147483646 h 313"/>
                <a:gd name="T16" fmla="*/ 2147483646 w 177"/>
                <a:gd name="T17" fmla="*/ 2147483646 h 313"/>
                <a:gd name="T18" fmla="*/ 0 w 177"/>
                <a:gd name="T19" fmla="*/ 2147483646 h 313"/>
                <a:gd name="T20" fmla="*/ 2147483646 w 177"/>
                <a:gd name="T21" fmla="*/ 2147483646 h 313"/>
                <a:gd name="T22" fmla="*/ 2147483646 w 177"/>
                <a:gd name="T23" fmla="*/ 2147483646 h 313"/>
                <a:gd name="T24" fmla="*/ 2147483646 w 177"/>
                <a:gd name="T25" fmla="*/ 2147483646 h 313"/>
                <a:gd name="T26" fmla="*/ 2147483646 w 177"/>
                <a:gd name="T27" fmla="*/ 2147483646 h 313"/>
                <a:gd name="T28" fmla="*/ 2147483646 w 177"/>
                <a:gd name="T29" fmla="*/ 2147483646 h 313"/>
                <a:gd name="T30" fmla="*/ 2147483646 w 177"/>
                <a:gd name="T31" fmla="*/ 2147483646 h 313"/>
                <a:gd name="T32" fmla="*/ 2147483646 w 177"/>
                <a:gd name="T33" fmla="*/ 2147483646 h 313"/>
                <a:gd name="T34" fmla="*/ 2147483646 w 177"/>
                <a:gd name="T35" fmla="*/ 2147483646 h 313"/>
                <a:gd name="T36" fmla="*/ 2147483646 w 177"/>
                <a:gd name="T37" fmla="*/ 2147483646 h 313"/>
                <a:gd name="T38" fmla="*/ 2147483646 w 177"/>
                <a:gd name="T39" fmla="*/ 2147483646 h 313"/>
                <a:gd name="T40" fmla="*/ 2147483646 w 177"/>
                <a:gd name="T41" fmla="*/ 2147483646 h 313"/>
                <a:gd name="T42" fmla="*/ 2147483646 w 177"/>
                <a:gd name="T43" fmla="*/ 2147483646 h 313"/>
                <a:gd name="T44" fmla="*/ 2147483646 w 177"/>
                <a:gd name="T45" fmla="*/ 2147483646 h 313"/>
                <a:gd name="T46" fmla="*/ 2147483646 w 177"/>
                <a:gd name="T47" fmla="*/ 2147483646 h 313"/>
                <a:gd name="T48" fmla="*/ 2147483646 w 177"/>
                <a:gd name="T49" fmla="*/ 2147483646 h 313"/>
                <a:gd name="T50" fmla="*/ 2147483646 w 177"/>
                <a:gd name="T51" fmla="*/ 2147483646 h 313"/>
                <a:gd name="T52" fmla="*/ 2147483646 w 177"/>
                <a:gd name="T53" fmla="*/ 2147483646 h 313"/>
                <a:gd name="T54" fmla="*/ 2147483646 w 177"/>
                <a:gd name="T55" fmla="*/ 2147483646 h 31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77" h="313">
                  <a:moveTo>
                    <a:pt x="176" y="120"/>
                  </a:moveTo>
                  <a:lnTo>
                    <a:pt x="160" y="104"/>
                  </a:lnTo>
                  <a:lnTo>
                    <a:pt x="120" y="88"/>
                  </a:lnTo>
                  <a:lnTo>
                    <a:pt x="136" y="32"/>
                  </a:lnTo>
                  <a:lnTo>
                    <a:pt x="128" y="0"/>
                  </a:lnTo>
                  <a:lnTo>
                    <a:pt x="72" y="56"/>
                  </a:lnTo>
                  <a:lnTo>
                    <a:pt x="64" y="112"/>
                  </a:lnTo>
                  <a:lnTo>
                    <a:pt x="40" y="120"/>
                  </a:lnTo>
                  <a:lnTo>
                    <a:pt x="8" y="144"/>
                  </a:lnTo>
                  <a:lnTo>
                    <a:pt x="0" y="168"/>
                  </a:lnTo>
                  <a:lnTo>
                    <a:pt x="40" y="192"/>
                  </a:lnTo>
                  <a:lnTo>
                    <a:pt x="40" y="224"/>
                  </a:lnTo>
                  <a:lnTo>
                    <a:pt x="48" y="240"/>
                  </a:lnTo>
                  <a:lnTo>
                    <a:pt x="40" y="264"/>
                  </a:lnTo>
                  <a:lnTo>
                    <a:pt x="48" y="280"/>
                  </a:lnTo>
                  <a:lnTo>
                    <a:pt x="96" y="312"/>
                  </a:lnTo>
                  <a:lnTo>
                    <a:pt x="112" y="312"/>
                  </a:lnTo>
                  <a:lnTo>
                    <a:pt x="112" y="296"/>
                  </a:lnTo>
                  <a:lnTo>
                    <a:pt x="128" y="272"/>
                  </a:lnTo>
                  <a:lnTo>
                    <a:pt x="120" y="240"/>
                  </a:lnTo>
                  <a:lnTo>
                    <a:pt x="112" y="240"/>
                  </a:lnTo>
                  <a:lnTo>
                    <a:pt x="104" y="208"/>
                  </a:lnTo>
                  <a:lnTo>
                    <a:pt x="120" y="208"/>
                  </a:lnTo>
                  <a:lnTo>
                    <a:pt x="120" y="176"/>
                  </a:lnTo>
                  <a:lnTo>
                    <a:pt x="136" y="176"/>
                  </a:lnTo>
                  <a:lnTo>
                    <a:pt x="152" y="184"/>
                  </a:lnTo>
                  <a:lnTo>
                    <a:pt x="160" y="136"/>
                  </a:lnTo>
                  <a:lnTo>
                    <a:pt x="176" y="12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5" name="Freeform 34"/>
            <p:cNvSpPr>
              <a:spLocks/>
            </p:cNvSpPr>
            <p:nvPr/>
          </p:nvSpPr>
          <p:spPr bwMode="invGray">
            <a:xfrm>
              <a:off x="8780432" y="1264223"/>
              <a:ext cx="1485692" cy="1438386"/>
            </a:xfrm>
            <a:custGeom>
              <a:avLst/>
              <a:gdLst>
                <a:gd name="T0" fmla="*/ 2147483646 w 857"/>
                <a:gd name="T1" fmla="*/ 2147483646 h 841"/>
                <a:gd name="T2" fmla="*/ 2147483646 w 857"/>
                <a:gd name="T3" fmla="*/ 2147483646 h 841"/>
                <a:gd name="T4" fmla="*/ 2147483646 w 857"/>
                <a:gd name="T5" fmla="*/ 2147483646 h 841"/>
                <a:gd name="T6" fmla="*/ 2147483646 w 857"/>
                <a:gd name="T7" fmla="*/ 2147483646 h 841"/>
                <a:gd name="T8" fmla="*/ 2147483646 w 857"/>
                <a:gd name="T9" fmla="*/ 2147483646 h 841"/>
                <a:gd name="T10" fmla="*/ 2147483646 w 857"/>
                <a:gd name="T11" fmla="*/ 2147483646 h 841"/>
                <a:gd name="T12" fmla="*/ 2147483646 w 857"/>
                <a:gd name="T13" fmla="*/ 2147483646 h 841"/>
                <a:gd name="T14" fmla="*/ 2147483646 w 857"/>
                <a:gd name="T15" fmla="*/ 2147483646 h 841"/>
                <a:gd name="T16" fmla="*/ 2147483646 w 857"/>
                <a:gd name="T17" fmla="*/ 2147483646 h 841"/>
                <a:gd name="T18" fmla="*/ 2147483646 w 857"/>
                <a:gd name="T19" fmla="*/ 2147483646 h 841"/>
                <a:gd name="T20" fmla="*/ 2147483646 w 857"/>
                <a:gd name="T21" fmla="*/ 2147483646 h 841"/>
                <a:gd name="T22" fmla="*/ 2147483646 w 857"/>
                <a:gd name="T23" fmla="*/ 2147483646 h 841"/>
                <a:gd name="T24" fmla="*/ 2147483646 w 857"/>
                <a:gd name="T25" fmla="*/ 2147483646 h 841"/>
                <a:gd name="T26" fmla="*/ 2147483646 w 857"/>
                <a:gd name="T27" fmla="*/ 2147483646 h 841"/>
                <a:gd name="T28" fmla="*/ 2147483646 w 857"/>
                <a:gd name="T29" fmla="*/ 2147483646 h 841"/>
                <a:gd name="T30" fmla="*/ 2147483646 w 857"/>
                <a:gd name="T31" fmla="*/ 2147483646 h 841"/>
                <a:gd name="T32" fmla="*/ 2147483646 w 857"/>
                <a:gd name="T33" fmla="*/ 2147483646 h 841"/>
                <a:gd name="T34" fmla="*/ 2147483646 w 857"/>
                <a:gd name="T35" fmla="*/ 2147483646 h 841"/>
                <a:gd name="T36" fmla="*/ 2147483646 w 857"/>
                <a:gd name="T37" fmla="*/ 2147483646 h 841"/>
                <a:gd name="T38" fmla="*/ 2147483646 w 857"/>
                <a:gd name="T39" fmla="*/ 2147483646 h 841"/>
                <a:gd name="T40" fmla="*/ 2147483646 w 857"/>
                <a:gd name="T41" fmla="*/ 2147483646 h 841"/>
                <a:gd name="T42" fmla="*/ 2147483646 w 857"/>
                <a:gd name="T43" fmla="*/ 2147483646 h 841"/>
                <a:gd name="T44" fmla="*/ 2147483646 w 857"/>
                <a:gd name="T45" fmla="*/ 2147483646 h 841"/>
                <a:gd name="T46" fmla="*/ 2147483646 w 857"/>
                <a:gd name="T47" fmla="*/ 2147483646 h 841"/>
                <a:gd name="T48" fmla="*/ 2147483646 w 857"/>
                <a:gd name="T49" fmla="*/ 2147483646 h 841"/>
                <a:gd name="T50" fmla="*/ 2147483646 w 857"/>
                <a:gd name="T51" fmla="*/ 2147483646 h 841"/>
                <a:gd name="T52" fmla="*/ 2147483646 w 857"/>
                <a:gd name="T53" fmla="*/ 2147483646 h 841"/>
                <a:gd name="T54" fmla="*/ 2147483646 w 857"/>
                <a:gd name="T55" fmla="*/ 2147483646 h 841"/>
                <a:gd name="T56" fmla="*/ 2147483646 w 857"/>
                <a:gd name="T57" fmla="*/ 2147483646 h 841"/>
                <a:gd name="T58" fmla="*/ 2147483646 w 857"/>
                <a:gd name="T59" fmla="*/ 2147483646 h 841"/>
                <a:gd name="T60" fmla="*/ 2147483646 w 857"/>
                <a:gd name="T61" fmla="*/ 2147483646 h 841"/>
                <a:gd name="T62" fmla="*/ 2147483646 w 857"/>
                <a:gd name="T63" fmla="*/ 2147483646 h 841"/>
                <a:gd name="T64" fmla="*/ 2147483646 w 857"/>
                <a:gd name="T65" fmla="*/ 2147483646 h 841"/>
                <a:gd name="T66" fmla="*/ 2147483646 w 857"/>
                <a:gd name="T67" fmla="*/ 2147483646 h 841"/>
                <a:gd name="T68" fmla="*/ 2147483646 w 857"/>
                <a:gd name="T69" fmla="*/ 2147483646 h 841"/>
                <a:gd name="T70" fmla="*/ 2147483646 w 857"/>
                <a:gd name="T71" fmla="*/ 2147483646 h 841"/>
                <a:gd name="T72" fmla="*/ 2147483646 w 857"/>
                <a:gd name="T73" fmla="*/ 2147483646 h 841"/>
                <a:gd name="T74" fmla="*/ 2147483646 w 857"/>
                <a:gd name="T75" fmla="*/ 2147483646 h 841"/>
                <a:gd name="T76" fmla="*/ 2147483646 w 857"/>
                <a:gd name="T77" fmla="*/ 2147483646 h 841"/>
                <a:gd name="T78" fmla="*/ 2147483646 w 857"/>
                <a:gd name="T79" fmla="*/ 2147483646 h 841"/>
                <a:gd name="T80" fmla="*/ 2147483646 w 857"/>
                <a:gd name="T81" fmla="*/ 2147483646 h 841"/>
                <a:gd name="T82" fmla="*/ 2147483646 w 857"/>
                <a:gd name="T83" fmla="*/ 2147483646 h 841"/>
                <a:gd name="T84" fmla="*/ 2147483646 w 857"/>
                <a:gd name="T85" fmla="*/ 0 h 841"/>
                <a:gd name="T86" fmla="*/ 2147483646 w 857"/>
                <a:gd name="T87" fmla="*/ 2147483646 h 841"/>
                <a:gd name="T88" fmla="*/ 2147483646 w 857"/>
                <a:gd name="T89" fmla="*/ 2147483646 h 841"/>
                <a:gd name="T90" fmla="*/ 2147483646 w 857"/>
                <a:gd name="T91" fmla="*/ 2147483646 h 841"/>
                <a:gd name="T92" fmla="*/ 2147483646 w 857"/>
                <a:gd name="T93" fmla="*/ 2147483646 h 841"/>
                <a:gd name="T94" fmla="*/ 2147483646 w 857"/>
                <a:gd name="T95" fmla="*/ 2147483646 h 841"/>
                <a:gd name="T96" fmla="*/ 2147483646 w 857"/>
                <a:gd name="T97" fmla="*/ 2147483646 h 841"/>
                <a:gd name="T98" fmla="*/ 2147483646 w 857"/>
                <a:gd name="T99" fmla="*/ 2147483646 h 841"/>
                <a:gd name="T100" fmla="*/ 2147483646 w 857"/>
                <a:gd name="T101" fmla="*/ 2147483646 h 841"/>
                <a:gd name="T102" fmla="*/ 2147483646 w 857"/>
                <a:gd name="T103" fmla="*/ 2147483646 h 841"/>
                <a:gd name="T104" fmla="*/ 2147483646 w 857"/>
                <a:gd name="T105" fmla="*/ 2147483646 h 841"/>
                <a:gd name="T106" fmla="*/ 2147483646 w 857"/>
                <a:gd name="T107" fmla="*/ 2147483646 h 841"/>
                <a:gd name="T108" fmla="*/ 2147483646 w 857"/>
                <a:gd name="T109" fmla="*/ 2147483646 h 841"/>
                <a:gd name="T110" fmla="*/ 2147483646 w 857"/>
                <a:gd name="T111" fmla="*/ 2147483646 h 841"/>
                <a:gd name="T112" fmla="*/ 2147483646 w 857"/>
                <a:gd name="T113" fmla="*/ 2147483646 h 8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57" h="841">
                  <a:moveTo>
                    <a:pt x="640" y="456"/>
                  </a:moveTo>
                  <a:lnTo>
                    <a:pt x="632" y="480"/>
                  </a:lnTo>
                  <a:lnTo>
                    <a:pt x="680" y="504"/>
                  </a:lnTo>
                  <a:lnTo>
                    <a:pt x="672" y="536"/>
                  </a:lnTo>
                  <a:lnTo>
                    <a:pt x="680" y="544"/>
                  </a:lnTo>
                  <a:lnTo>
                    <a:pt x="672" y="568"/>
                  </a:lnTo>
                  <a:lnTo>
                    <a:pt x="680" y="592"/>
                  </a:lnTo>
                  <a:lnTo>
                    <a:pt x="736" y="624"/>
                  </a:lnTo>
                  <a:lnTo>
                    <a:pt x="744" y="624"/>
                  </a:lnTo>
                  <a:lnTo>
                    <a:pt x="744" y="600"/>
                  </a:lnTo>
                  <a:lnTo>
                    <a:pt x="760" y="584"/>
                  </a:lnTo>
                  <a:lnTo>
                    <a:pt x="752" y="552"/>
                  </a:lnTo>
                  <a:lnTo>
                    <a:pt x="736" y="544"/>
                  </a:lnTo>
                  <a:lnTo>
                    <a:pt x="736" y="520"/>
                  </a:lnTo>
                  <a:lnTo>
                    <a:pt x="752" y="520"/>
                  </a:lnTo>
                  <a:lnTo>
                    <a:pt x="752" y="488"/>
                  </a:lnTo>
                  <a:lnTo>
                    <a:pt x="784" y="496"/>
                  </a:lnTo>
                  <a:lnTo>
                    <a:pt x="800" y="512"/>
                  </a:lnTo>
                  <a:lnTo>
                    <a:pt x="840" y="536"/>
                  </a:lnTo>
                  <a:lnTo>
                    <a:pt x="856" y="552"/>
                  </a:lnTo>
                  <a:lnTo>
                    <a:pt x="848" y="632"/>
                  </a:lnTo>
                  <a:lnTo>
                    <a:pt x="800" y="632"/>
                  </a:lnTo>
                  <a:lnTo>
                    <a:pt x="800" y="664"/>
                  </a:lnTo>
                  <a:lnTo>
                    <a:pt x="776" y="664"/>
                  </a:lnTo>
                  <a:lnTo>
                    <a:pt x="776" y="648"/>
                  </a:lnTo>
                  <a:lnTo>
                    <a:pt x="736" y="648"/>
                  </a:lnTo>
                  <a:lnTo>
                    <a:pt x="736" y="760"/>
                  </a:lnTo>
                  <a:lnTo>
                    <a:pt x="704" y="752"/>
                  </a:lnTo>
                  <a:lnTo>
                    <a:pt x="688" y="768"/>
                  </a:lnTo>
                  <a:lnTo>
                    <a:pt x="696" y="776"/>
                  </a:lnTo>
                  <a:lnTo>
                    <a:pt x="704" y="800"/>
                  </a:lnTo>
                  <a:lnTo>
                    <a:pt x="688" y="808"/>
                  </a:lnTo>
                  <a:lnTo>
                    <a:pt x="664" y="840"/>
                  </a:lnTo>
                  <a:lnTo>
                    <a:pt x="632" y="840"/>
                  </a:lnTo>
                  <a:lnTo>
                    <a:pt x="608" y="816"/>
                  </a:lnTo>
                  <a:lnTo>
                    <a:pt x="592" y="760"/>
                  </a:lnTo>
                  <a:lnTo>
                    <a:pt x="592" y="752"/>
                  </a:lnTo>
                  <a:lnTo>
                    <a:pt x="576" y="752"/>
                  </a:lnTo>
                  <a:lnTo>
                    <a:pt x="544" y="736"/>
                  </a:lnTo>
                  <a:lnTo>
                    <a:pt x="528" y="696"/>
                  </a:lnTo>
                  <a:lnTo>
                    <a:pt x="512" y="704"/>
                  </a:lnTo>
                  <a:lnTo>
                    <a:pt x="496" y="712"/>
                  </a:lnTo>
                  <a:lnTo>
                    <a:pt x="488" y="712"/>
                  </a:lnTo>
                  <a:lnTo>
                    <a:pt x="488" y="728"/>
                  </a:lnTo>
                  <a:lnTo>
                    <a:pt x="496" y="752"/>
                  </a:lnTo>
                  <a:lnTo>
                    <a:pt x="480" y="776"/>
                  </a:lnTo>
                  <a:lnTo>
                    <a:pt x="448" y="768"/>
                  </a:lnTo>
                  <a:lnTo>
                    <a:pt x="464" y="744"/>
                  </a:lnTo>
                  <a:lnTo>
                    <a:pt x="448" y="736"/>
                  </a:lnTo>
                  <a:lnTo>
                    <a:pt x="416" y="728"/>
                  </a:lnTo>
                  <a:lnTo>
                    <a:pt x="400" y="704"/>
                  </a:lnTo>
                  <a:lnTo>
                    <a:pt x="408" y="688"/>
                  </a:lnTo>
                  <a:lnTo>
                    <a:pt x="424" y="688"/>
                  </a:lnTo>
                  <a:lnTo>
                    <a:pt x="456" y="696"/>
                  </a:lnTo>
                  <a:lnTo>
                    <a:pt x="480" y="680"/>
                  </a:lnTo>
                  <a:lnTo>
                    <a:pt x="488" y="672"/>
                  </a:lnTo>
                  <a:lnTo>
                    <a:pt x="464" y="664"/>
                  </a:lnTo>
                  <a:lnTo>
                    <a:pt x="464" y="640"/>
                  </a:lnTo>
                  <a:lnTo>
                    <a:pt x="496" y="632"/>
                  </a:lnTo>
                  <a:lnTo>
                    <a:pt x="504" y="600"/>
                  </a:lnTo>
                  <a:lnTo>
                    <a:pt x="528" y="600"/>
                  </a:lnTo>
                  <a:lnTo>
                    <a:pt x="536" y="568"/>
                  </a:lnTo>
                  <a:lnTo>
                    <a:pt x="520" y="480"/>
                  </a:lnTo>
                  <a:lnTo>
                    <a:pt x="480" y="408"/>
                  </a:lnTo>
                  <a:lnTo>
                    <a:pt x="480" y="432"/>
                  </a:lnTo>
                  <a:lnTo>
                    <a:pt x="408" y="360"/>
                  </a:lnTo>
                  <a:lnTo>
                    <a:pt x="392" y="368"/>
                  </a:lnTo>
                  <a:lnTo>
                    <a:pt x="344" y="336"/>
                  </a:lnTo>
                  <a:lnTo>
                    <a:pt x="336" y="304"/>
                  </a:lnTo>
                  <a:lnTo>
                    <a:pt x="280" y="312"/>
                  </a:lnTo>
                  <a:lnTo>
                    <a:pt x="224" y="288"/>
                  </a:lnTo>
                  <a:lnTo>
                    <a:pt x="208" y="336"/>
                  </a:lnTo>
                  <a:lnTo>
                    <a:pt x="136" y="280"/>
                  </a:lnTo>
                  <a:lnTo>
                    <a:pt x="48" y="240"/>
                  </a:lnTo>
                  <a:lnTo>
                    <a:pt x="0" y="248"/>
                  </a:lnTo>
                  <a:lnTo>
                    <a:pt x="8" y="160"/>
                  </a:lnTo>
                  <a:lnTo>
                    <a:pt x="24" y="144"/>
                  </a:lnTo>
                  <a:lnTo>
                    <a:pt x="48" y="152"/>
                  </a:lnTo>
                  <a:lnTo>
                    <a:pt x="72" y="112"/>
                  </a:lnTo>
                  <a:lnTo>
                    <a:pt x="112" y="96"/>
                  </a:lnTo>
                  <a:lnTo>
                    <a:pt x="136" y="80"/>
                  </a:lnTo>
                  <a:lnTo>
                    <a:pt x="136" y="64"/>
                  </a:lnTo>
                  <a:lnTo>
                    <a:pt x="200" y="64"/>
                  </a:lnTo>
                  <a:lnTo>
                    <a:pt x="216" y="32"/>
                  </a:lnTo>
                  <a:lnTo>
                    <a:pt x="216" y="8"/>
                  </a:lnTo>
                  <a:lnTo>
                    <a:pt x="232" y="0"/>
                  </a:lnTo>
                  <a:lnTo>
                    <a:pt x="272" y="8"/>
                  </a:lnTo>
                  <a:lnTo>
                    <a:pt x="288" y="72"/>
                  </a:lnTo>
                  <a:lnTo>
                    <a:pt x="288" y="104"/>
                  </a:lnTo>
                  <a:lnTo>
                    <a:pt x="296" y="128"/>
                  </a:lnTo>
                  <a:lnTo>
                    <a:pt x="312" y="152"/>
                  </a:lnTo>
                  <a:lnTo>
                    <a:pt x="312" y="176"/>
                  </a:lnTo>
                  <a:lnTo>
                    <a:pt x="320" y="192"/>
                  </a:lnTo>
                  <a:lnTo>
                    <a:pt x="336" y="192"/>
                  </a:lnTo>
                  <a:lnTo>
                    <a:pt x="336" y="168"/>
                  </a:lnTo>
                  <a:lnTo>
                    <a:pt x="408" y="176"/>
                  </a:lnTo>
                  <a:lnTo>
                    <a:pt x="408" y="200"/>
                  </a:lnTo>
                  <a:lnTo>
                    <a:pt x="408" y="216"/>
                  </a:lnTo>
                  <a:lnTo>
                    <a:pt x="384" y="240"/>
                  </a:lnTo>
                  <a:lnTo>
                    <a:pt x="384" y="256"/>
                  </a:lnTo>
                  <a:lnTo>
                    <a:pt x="432" y="304"/>
                  </a:lnTo>
                  <a:lnTo>
                    <a:pt x="432" y="328"/>
                  </a:lnTo>
                  <a:lnTo>
                    <a:pt x="488" y="352"/>
                  </a:lnTo>
                  <a:lnTo>
                    <a:pt x="496" y="344"/>
                  </a:lnTo>
                  <a:lnTo>
                    <a:pt x="488" y="312"/>
                  </a:lnTo>
                  <a:lnTo>
                    <a:pt x="528" y="320"/>
                  </a:lnTo>
                  <a:lnTo>
                    <a:pt x="536" y="320"/>
                  </a:lnTo>
                  <a:lnTo>
                    <a:pt x="584" y="320"/>
                  </a:lnTo>
                  <a:lnTo>
                    <a:pt x="608" y="312"/>
                  </a:lnTo>
                  <a:lnTo>
                    <a:pt x="624" y="336"/>
                  </a:lnTo>
                  <a:lnTo>
                    <a:pt x="584" y="368"/>
                  </a:lnTo>
                  <a:lnTo>
                    <a:pt x="576" y="392"/>
                  </a:lnTo>
                  <a:lnTo>
                    <a:pt x="568" y="416"/>
                  </a:lnTo>
                  <a:lnTo>
                    <a:pt x="600" y="456"/>
                  </a:lnTo>
                  <a:lnTo>
                    <a:pt x="640" y="4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6" name="Freeform 25"/>
            <p:cNvSpPr>
              <a:spLocks/>
            </p:cNvSpPr>
            <p:nvPr/>
          </p:nvSpPr>
          <p:spPr bwMode="invGray">
            <a:xfrm>
              <a:off x="8352034" y="1673646"/>
              <a:ext cx="1360203" cy="1056775"/>
            </a:xfrm>
            <a:custGeom>
              <a:avLst/>
              <a:gdLst>
                <a:gd name="T0" fmla="*/ 2147483646 w 785"/>
                <a:gd name="T1" fmla="*/ 2147483646 h 617"/>
                <a:gd name="T2" fmla="*/ 2147483646 w 785"/>
                <a:gd name="T3" fmla="*/ 2147483646 h 617"/>
                <a:gd name="T4" fmla="*/ 2147483646 w 785"/>
                <a:gd name="T5" fmla="*/ 2147483646 h 617"/>
                <a:gd name="T6" fmla="*/ 2147483646 w 785"/>
                <a:gd name="T7" fmla="*/ 2147483646 h 617"/>
                <a:gd name="T8" fmla="*/ 2147483646 w 785"/>
                <a:gd name="T9" fmla="*/ 2147483646 h 617"/>
                <a:gd name="T10" fmla="*/ 2147483646 w 785"/>
                <a:gd name="T11" fmla="*/ 2147483646 h 617"/>
                <a:gd name="T12" fmla="*/ 2147483646 w 785"/>
                <a:gd name="T13" fmla="*/ 2147483646 h 617"/>
                <a:gd name="T14" fmla="*/ 2147483646 w 785"/>
                <a:gd name="T15" fmla="*/ 2147483646 h 617"/>
                <a:gd name="T16" fmla="*/ 2147483646 w 785"/>
                <a:gd name="T17" fmla="*/ 2147483646 h 617"/>
                <a:gd name="T18" fmla="*/ 2147483646 w 785"/>
                <a:gd name="T19" fmla="*/ 2147483646 h 617"/>
                <a:gd name="T20" fmla="*/ 2147483646 w 785"/>
                <a:gd name="T21" fmla="*/ 2147483646 h 617"/>
                <a:gd name="T22" fmla="*/ 2147483646 w 785"/>
                <a:gd name="T23" fmla="*/ 2147483646 h 617"/>
                <a:gd name="T24" fmla="*/ 2147483646 w 785"/>
                <a:gd name="T25" fmla="*/ 2147483646 h 617"/>
                <a:gd name="T26" fmla="*/ 2147483646 w 785"/>
                <a:gd name="T27" fmla="*/ 2147483646 h 617"/>
                <a:gd name="T28" fmla="*/ 2147483646 w 785"/>
                <a:gd name="T29" fmla="*/ 2147483646 h 617"/>
                <a:gd name="T30" fmla="*/ 2147483646 w 785"/>
                <a:gd name="T31" fmla="*/ 2147483646 h 617"/>
                <a:gd name="T32" fmla="*/ 2147483646 w 785"/>
                <a:gd name="T33" fmla="*/ 2147483646 h 617"/>
                <a:gd name="T34" fmla="*/ 2147483646 w 785"/>
                <a:gd name="T35" fmla="*/ 2147483646 h 617"/>
                <a:gd name="T36" fmla="*/ 2147483646 w 785"/>
                <a:gd name="T37" fmla="*/ 2147483646 h 617"/>
                <a:gd name="T38" fmla="*/ 2147483646 w 785"/>
                <a:gd name="T39" fmla="*/ 2147483646 h 617"/>
                <a:gd name="T40" fmla="*/ 0 w 785"/>
                <a:gd name="T41" fmla="*/ 2147483646 h 617"/>
                <a:gd name="T42" fmla="*/ 2147483646 w 785"/>
                <a:gd name="T43" fmla="*/ 2147483646 h 617"/>
                <a:gd name="T44" fmla="*/ 2147483646 w 785"/>
                <a:gd name="T45" fmla="*/ 2147483646 h 617"/>
                <a:gd name="T46" fmla="*/ 2147483646 w 785"/>
                <a:gd name="T47" fmla="*/ 2147483646 h 617"/>
                <a:gd name="T48" fmla="*/ 2147483646 w 785"/>
                <a:gd name="T49" fmla="*/ 2147483646 h 617"/>
                <a:gd name="T50" fmla="*/ 2147483646 w 785"/>
                <a:gd name="T51" fmla="*/ 2147483646 h 617"/>
                <a:gd name="T52" fmla="*/ 2147483646 w 785"/>
                <a:gd name="T53" fmla="*/ 2147483646 h 617"/>
                <a:gd name="T54" fmla="*/ 2147483646 w 785"/>
                <a:gd name="T55" fmla="*/ 2147483646 h 617"/>
                <a:gd name="T56" fmla="*/ 2147483646 w 785"/>
                <a:gd name="T57" fmla="*/ 2147483646 h 617"/>
                <a:gd name="T58" fmla="*/ 2147483646 w 785"/>
                <a:gd name="T59" fmla="*/ 2147483646 h 617"/>
                <a:gd name="T60" fmla="*/ 2147483646 w 785"/>
                <a:gd name="T61" fmla="*/ 0 h 617"/>
                <a:gd name="T62" fmla="*/ 2147483646 w 785"/>
                <a:gd name="T63" fmla="*/ 2147483646 h 617"/>
                <a:gd name="T64" fmla="*/ 2147483646 w 785"/>
                <a:gd name="T65" fmla="*/ 2147483646 h 617"/>
                <a:gd name="T66" fmla="*/ 2147483646 w 785"/>
                <a:gd name="T67" fmla="*/ 2147483646 h 617"/>
                <a:gd name="T68" fmla="*/ 2147483646 w 785"/>
                <a:gd name="T69" fmla="*/ 2147483646 h 617"/>
                <a:gd name="T70" fmla="*/ 2147483646 w 785"/>
                <a:gd name="T71" fmla="*/ 2147483646 h 617"/>
                <a:gd name="T72" fmla="*/ 2147483646 w 785"/>
                <a:gd name="T73" fmla="*/ 2147483646 h 617"/>
                <a:gd name="T74" fmla="*/ 2147483646 w 785"/>
                <a:gd name="T75" fmla="*/ 2147483646 h 617"/>
                <a:gd name="T76" fmla="*/ 2147483646 w 785"/>
                <a:gd name="T77" fmla="*/ 2147483646 h 617"/>
                <a:gd name="T78" fmla="*/ 2147483646 w 785"/>
                <a:gd name="T79" fmla="*/ 2147483646 h 617"/>
                <a:gd name="T80" fmla="*/ 2147483646 w 785"/>
                <a:gd name="T81" fmla="*/ 2147483646 h 617"/>
                <a:gd name="T82" fmla="*/ 2147483646 w 785"/>
                <a:gd name="T83" fmla="*/ 2147483646 h 617"/>
                <a:gd name="T84" fmla="*/ 2147483646 w 785"/>
                <a:gd name="T85" fmla="*/ 2147483646 h 617"/>
                <a:gd name="T86" fmla="*/ 2147483646 w 785"/>
                <a:gd name="T87" fmla="*/ 2147483646 h 617"/>
                <a:gd name="T88" fmla="*/ 2147483646 w 785"/>
                <a:gd name="T89" fmla="*/ 2147483646 h 617"/>
                <a:gd name="T90" fmla="*/ 2147483646 w 785"/>
                <a:gd name="T91" fmla="*/ 2147483646 h 617"/>
                <a:gd name="T92" fmla="*/ 2147483646 w 785"/>
                <a:gd name="T93" fmla="*/ 2147483646 h 61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85" h="617">
                  <a:moveTo>
                    <a:pt x="704" y="528"/>
                  </a:moveTo>
                  <a:lnTo>
                    <a:pt x="672" y="536"/>
                  </a:lnTo>
                  <a:lnTo>
                    <a:pt x="656" y="568"/>
                  </a:lnTo>
                  <a:lnTo>
                    <a:pt x="616" y="568"/>
                  </a:lnTo>
                  <a:lnTo>
                    <a:pt x="608" y="552"/>
                  </a:lnTo>
                  <a:lnTo>
                    <a:pt x="592" y="544"/>
                  </a:lnTo>
                  <a:lnTo>
                    <a:pt x="592" y="552"/>
                  </a:lnTo>
                  <a:lnTo>
                    <a:pt x="568" y="560"/>
                  </a:lnTo>
                  <a:lnTo>
                    <a:pt x="544" y="520"/>
                  </a:lnTo>
                  <a:lnTo>
                    <a:pt x="528" y="520"/>
                  </a:lnTo>
                  <a:lnTo>
                    <a:pt x="528" y="480"/>
                  </a:lnTo>
                  <a:lnTo>
                    <a:pt x="504" y="456"/>
                  </a:lnTo>
                  <a:lnTo>
                    <a:pt x="488" y="456"/>
                  </a:lnTo>
                  <a:lnTo>
                    <a:pt x="472" y="440"/>
                  </a:lnTo>
                  <a:lnTo>
                    <a:pt x="456" y="440"/>
                  </a:lnTo>
                  <a:lnTo>
                    <a:pt x="456" y="456"/>
                  </a:lnTo>
                  <a:lnTo>
                    <a:pt x="456" y="472"/>
                  </a:lnTo>
                  <a:lnTo>
                    <a:pt x="464" y="480"/>
                  </a:lnTo>
                  <a:lnTo>
                    <a:pt x="448" y="496"/>
                  </a:lnTo>
                  <a:lnTo>
                    <a:pt x="440" y="536"/>
                  </a:lnTo>
                  <a:lnTo>
                    <a:pt x="448" y="552"/>
                  </a:lnTo>
                  <a:lnTo>
                    <a:pt x="456" y="552"/>
                  </a:lnTo>
                  <a:lnTo>
                    <a:pt x="440" y="560"/>
                  </a:lnTo>
                  <a:lnTo>
                    <a:pt x="424" y="584"/>
                  </a:lnTo>
                  <a:lnTo>
                    <a:pt x="400" y="584"/>
                  </a:lnTo>
                  <a:lnTo>
                    <a:pt x="400" y="600"/>
                  </a:lnTo>
                  <a:lnTo>
                    <a:pt x="384" y="608"/>
                  </a:lnTo>
                  <a:lnTo>
                    <a:pt x="376" y="592"/>
                  </a:lnTo>
                  <a:lnTo>
                    <a:pt x="360" y="592"/>
                  </a:lnTo>
                  <a:lnTo>
                    <a:pt x="368" y="608"/>
                  </a:lnTo>
                  <a:lnTo>
                    <a:pt x="352" y="616"/>
                  </a:lnTo>
                  <a:lnTo>
                    <a:pt x="336" y="600"/>
                  </a:lnTo>
                  <a:lnTo>
                    <a:pt x="312" y="600"/>
                  </a:lnTo>
                  <a:lnTo>
                    <a:pt x="320" y="568"/>
                  </a:lnTo>
                  <a:lnTo>
                    <a:pt x="264" y="520"/>
                  </a:lnTo>
                  <a:lnTo>
                    <a:pt x="232" y="536"/>
                  </a:lnTo>
                  <a:lnTo>
                    <a:pt x="168" y="496"/>
                  </a:lnTo>
                  <a:lnTo>
                    <a:pt x="136" y="496"/>
                  </a:lnTo>
                  <a:lnTo>
                    <a:pt x="88" y="440"/>
                  </a:lnTo>
                  <a:lnTo>
                    <a:pt x="40" y="440"/>
                  </a:lnTo>
                  <a:lnTo>
                    <a:pt x="16" y="416"/>
                  </a:lnTo>
                  <a:lnTo>
                    <a:pt x="0" y="368"/>
                  </a:lnTo>
                  <a:lnTo>
                    <a:pt x="8" y="352"/>
                  </a:lnTo>
                  <a:lnTo>
                    <a:pt x="16" y="304"/>
                  </a:lnTo>
                  <a:lnTo>
                    <a:pt x="8" y="280"/>
                  </a:lnTo>
                  <a:lnTo>
                    <a:pt x="32" y="248"/>
                  </a:lnTo>
                  <a:lnTo>
                    <a:pt x="32" y="224"/>
                  </a:lnTo>
                  <a:lnTo>
                    <a:pt x="8" y="216"/>
                  </a:lnTo>
                  <a:lnTo>
                    <a:pt x="16" y="208"/>
                  </a:lnTo>
                  <a:lnTo>
                    <a:pt x="48" y="208"/>
                  </a:lnTo>
                  <a:lnTo>
                    <a:pt x="56" y="200"/>
                  </a:lnTo>
                  <a:lnTo>
                    <a:pt x="104" y="224"/>
                  </a:lnTo>
                  <a:lnTo>
                    <a:pt x="104" y="192"/>
                  </a:lnTo>
                  <a:lnTo>
                    <a:pt x="96" y="184"/>
                  </a:lnTo>
                  <a:lnTo>
                    <a:pt x="96" y="160"/>
                  </a:lnTo>
                  <a:lnTo>
                    <a:pt x="128" y="136"/>
                  </a:lnTo>
                  <a:lnTo>
                    <a:pt x="120" y="112"/>
                  </a:lnTo>
                  <a:lnTo>
                    <a:pt x="88" y="72"/>
                  </a:lnTo>
                  <a:lnTo>
                    <a:pt x="96" y="32"/>
                  </a:lnTo>
                  <a:lnTo>
                    <a:pt x="152" y="16"/>
                  </a:lnTo>
                  <a:lnTo>
                    <a:pt x="256" y="8"/>
                  </a:lnTo>
                  <a:lnTo>
                    <a:pt x="288" y="0"/>
                  </a:lnTo>
                  <a:lnTo>
                    <a:pt x="344" y="24"/>
                  </a:lnTo>
                  <a:lnTo>
                    <a:pt x="384" y="40"/>
                  </a:lnTo>
                  <a:lnTo>
                    <a:pt x="424" y="64"/>
                  </a:lnTo>
                  <a:lnTo>
                    <a:pt x="456" y="104"/>
                  </a:lnTo>
                  <a:lnTo>
                    <a:pt x="472" y="56"/>
                  </a:lnTo>
                  <a:lnTo>
                    <a:pt x="472" y="48"/>
                  </a:lnTo>
                  <a:lnTo>
                    <a:pt x="504" y="64"/>
                  </a:lnTo>
                  <a:lnTo>
                    <a:pt x="528" y="72"/>
                  </a:lnTo>
                  <a:lnTo>
                    <a:pt x="584" y="64"/>
                  </a:lnTo>
                  <a:lnTo>
                    <a:pt x="592" y="96"/>
                  </a:lnTo>
                  <a:lnTo>
                    <a:pt x="640" y="128"/>
                  </a:lnTo>
                  <a:lnTo>
                    <a:pt x="656" y="120"/>
                  </a:lnTo>
                  <a:lnTo>
                    <a:pt x="728" y="192"/>
                  </a:lnTo>
                  <a:lnTo>
                    <a:pt x="728" y="176"/>
                  </a:lnTo>
                  <a:lnTo>
                    <a:pt x="760" y="208"/>
                  </a:lnTo>
                  <a:lnTo>
                    <a:pt x="768" y="232"/>
                  </a:lnTo>
                  <a:lnTo>
                    <a:pt x="776" y="288"/>
                  </a:lnTo>
                  <a:lnTo>
                    <a:pt x="784" y="336"/>
                  </a:lnTo>
                  <a:lnTo>
                    <a:pt x="776" y="360"/>
                  </a:lnTo>
                  <a:lnTo>
                    <a:pt x="752" y="360"/>
                  </a:lnTo>
                  <a:lnTo>
                    <a:pt x="744" y="392"/>
                  </a:lnTo>
                  <a:lnTo>
                    <a:pt x="712" y="408"/>
                  </a:lnTo>
                  <a:lnTo>
                    <a:pt x="712" y="424"/>
                  </a:lnTo>
                  <a:lnTo>
                    <a:pt x="736" y="432"/>
                  </a:lnTo>
                  <a:lnTo>
                    <a:pt x="728" y="440"/>
                  </a:lnTo>
                  <a:lnTo>
                    <a:pt x="704" y="456"/>
                  </a:lnTo>
                  <a:lnTo>
                    <a:pt x="672" y="448"/>
                  </a:lnTo>
                  <a:lnTo>
                    <a:pt x="656" y="448"/>
                  </a:lnTo>
                  <a:lnTo>
                    <a:pt x="648" y="464"/>
                  </a:lnTo>
                  <a:lnTo>
                    <a:pt x="664" y="488"/>
                  </a:lnTo>
                  <a:lnTo>
                    <a:pt x="696" y="496"/>
                  </a:lnTo>
                  <a:lnTo>
                    <a:pt x="712" y="504"/>
                  </a:lnTo>
                  <a:lnTo>
                    <a:pt x="704" y="5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7" name="Freeform 21"/>
            <p:cNvSpPr>
              <a:spLocks/>
            </p:cNvSpPr>
            <p:nvPr/>
          </p:nvSpPr>
          <p:spPr bwMode="invGray">
            <a:xfrm>
              <a:off x="9709349" y="3139844"/>
              <a:ext cx="640435" cy="605636"/>
            </a:xfrm>
            <a:custGeom>
              <a:avLst/>
              <a:gdLst>
                <a:gd name="T0" fmla="*/ 2147483646 w 369"/>
                <a:gd name="T1" fmla="*/ 2147483646 h 353"/>
                <a:gd name="T2" fmla="*/ 2147483646 w 369"/>
                <a:gd name="T3" fmla="*/ 2147483646 h 353"/>
                <a:gd name="T4" fmla="*/ 2147483646 w 369"/>
                <a:gd name="T5" fmla="*/ 2147483646 h 353"/>
                <a:gd name="T6" fmla="*/ 2147483646 w 369"/>
                <a:gd name="T7" fmla="*/ 2147483646 h 353"/>
                <a:gd name="T8" fmla="*/ 2147483646 w 369"/>
                <a:gd name="T9" fmla="*/ 2147483646 h 353"/>
                <a:gd name="T10" fmla="*/ 2147483646 w 369"/>
                <a:gd name="T11" fmla="*/ 2147483646 h 353"/>
                <a:gd name="T12" fmla="*/ 2147483646 w 369"/>
                <a:gd name="T13" fmla="*/ 2147483646 h 353"/>
                <a:gd name="T14" fmla="*/ 2147483646 w 369"/>
                <a:gd name="T15" fmla="*/ 2147483646 h 353"/>
                <a:gd name="T16" fmla="*/ 2147483646 w 369"/>
                <a:gd name="T17" fmla="*/ 2147483646 h 353"/>
                <a:gd name="T18" fmla="*/ 2147483646 w 369"/>
                <a:gd name="T19" fmla="*/ 2147483646 h 353"/>
                <a:gd name="T20" fmla="*/ 2147483646 w 369"/>
                <a:gd name="T21" fmla="*/ 2147483646 h 353"/>
                <a:gd name="T22" fmla="*/ 2147483646 w 369"/>
                <a:gd name="T23" fmla="*/ 2147483646 h 353"/>
                <a:gd name="T24" fmla="*/ 2147483646 w 369"/>
                <a:gd name="T25" fmla="*/ 2147483646 h 353"/>
                <a:gd name="T26" fmla="*/ 2147483646 w 369"/>
                <a:gd name="T27" fmla="*/ 0 h 353"/>
                <a:gd name="T28" fmla="*/ 2147483646 w 369"/>
                <a:gd name="T29" fmla="*/ 2147483646 h 353"/>
                <a:gd name="T30" fmla="*/ 2147483646 w 369"/>
                <a:gd name="T31" fmla="*/ 2147483646 h 353"/>
                <a:gd name="T32" fmla="*/ 2147483646 w 369"/>
                <a:gd name="T33" fmla="*/ 2147483646 h 353"/>
                <a:gd name="T34" fmla="*/ 2147483646 w 369"/>
                <a:gd name="T35" fmla="*/ 2147483646 h 353"/>
                <a:gd name="T36" fmla="*/ 2147483646 w 369"/>
                <a:gd name="T37" fmla="*/ 2147483646 h 353"/>
                <a:gd name="T38" fmla="*/ 2147483646 w 369"/>
                <a:gd name="T39" fmla="*/ 2147483646 h 353"/>
                <a:gd name="T40" fmla="*/ 2147483646 w 369"/>
                <a:gd name="T41" fmla="*/ 2147483646 h 353"/>
                <a:gd name="T42" fmla="*/ 2147483646 w 369"/>
                <a:gd name="T43" fmla="*/ 2147483646 h 353"/>
                <a:gd name="T44" fmla="*/ 2147483646 w 369"/>
                <a:gd name="T45" fmla="*/ 2147483646 h 353"/>
                <a:gd name="T46" fmla="*/ 2147483646 w 369"/>
                <a:gd name="T47" fmla="*/ 2147483646 h 353"/>
                <a:gd name="T48" fmla="*/ 2147483646 w 369"/>
                <a:gd name="T49" fmla="*/ 2147483646 h 353"/>
                <a:gd name="T50" fmla="*/ 2147483646 w 369"/>
                <a:gd name="T51" fmla="*/ 2147483646 h 353"/>
                <a:gd name="T52" fmla="*/ 2147483646 w 369"/>
                <a:gd name="T53" fmla="*/ 2147483646 h 353"/>
                <a:gd name="T54" fmla="*/ 2147483646 w 369"/>
                <a:gd name="T55" fmla="*/ 2147483646 h 353"/>
                <a:gd name="T56" fmla="*/ 2147483646 w 369"/>
                <a:gd name="T57" fmla="*/ 2147483646 h 353"/>
                <a:gd name="T58" fmla="*/ 2147483646 w 369"/>
                <a:gd name="T59" fmla="*/ 2147483646 h 353"/>
                <a:gd name="T60" fmla="*/ 2147483646 w 369"/>
                <a:gd name="T61" fmla="*/ 2147483646 h 353"/>
                <a:gd name="T62" fmla="*/ 2147483646 w 369"/>
                <a:gd name="T63" fmla="*/ 2147483646 h 353"/>
                <a:gd name="T64" fmla="*/ 2147483646 w 369"/>
                <a:gd name="T65" fmla="*/ 2147483646 h 3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69" h="353">
                  <a:moveTo>
                    <a:pt x="48" y="344"/>
                  </a:moveTo>
                  <a:lnTo>
                    <a:pt x="48" y="320"/>
                  </a:lnTo>
                  <a:lnTo>
                    <a:pt x="64" y="296"/>
                  </a:lnTo>
                  <a:lnTo>
                    <a:pt x="32" y="264"/>
                  </a:lnTo>
                  <a:lnTo>
                    <a:pt x="56" y="224"/>
                  </a:lnTo>
                  <a:lnTo>
                    <a:pt x="56" y="192"/>
                  </a:lnTo>
                  <a:lnTo>
                    <a:pt x="8" y="200"/>
                  </a:lnTo>
                  <a:lnTo>
                    <a:pt x="8" y="160"/>
                  </a:lnTo>
                  <a:lnTo>
                    <a:pt x="0" y="152"/>
                  </a:lnTo>
                  <a:lnTo>
                    <a:pt x="16" y="136"/>
                  </a:lnTo>
                  <a:lnTo>
                    <a:pt x="32" y="144"/>
                  </a:lnTo>
                  <a:lnTo>
                    <a:pt x="48" y="136"/>
                  </a:lnTo>
                  <a:lnTo>
                    <a:pt x="96" y="136"/>
                  </a:lnTo>
                  <a:lnTo>
                    <a:pt x="104" y="120"/>
                  </a:lnTo>
                  <a:lnTo>
                    <a:pt x="112" y="112"/>
                  </a:lnTo>
                  <a:lnTo>
                    <a:pt x="168" y="112"/>
                  </a:lnTo>
                  <a:lnTo>
                    <a:pt x="160" y="80"/>
                  </a:lnTo>
                  <a:lnTo>
                    <a:pt x="136" y="80"/>
                  </a:lnTo>
                  <a:lnTo>
                    <a:pt x="128" y="56"/>
                  </a:lnTo>
                  <a:lnTo>
                    <a:pt x="144" y="40"/>
                  </a:lnTo>
                  <a:lnTo>
                    <a:pt x="168" y="48"/>
                  </a:lnTo>
                  <a:lnTo>
                    <a:pt x="184" y="40"/>
                  </a:lnTo>
                  <a:lnTo>
                    <a:pt x="192" y="56"/>
                  </a:lnTo>
                  <a:lnTo>
                    <a:pt x="208" y="48"/>
                  </a:lnTo>
                  <a:lnTo>
                    <a:pt x="208" y="24"/>
                  </a:lnTo>
                  <a:lnTo>
                    <a:pt x="232" y="40"/>
                  </a:lnTo>
                  <a:lnTo>
                    <a:pt x="240" y="8"/>
                  </a:lnTo>
                  <a:lnTo>
                    <a:pt x="248" y="0"/>
                  </a:lnTo>
                  <a:lnTo>
                    <a:pt x="264" y="16"/>
                  </a:lnTo>
                  <a:lnTo>
                    <a:pt x="288" y="16"/>
                  </a:lnTo>
                  <a:lnTo>
                    <a:pt x="312" y="72"/>
                  </a:lnTo>
                  <a:lnTo>
                    <a:pt x="320" y="72"/>
                  </a:lnTo>
                  <a:lnTo>
                    <a:pt x="328" y="88"/>
                  </a:lnTo>
                  <a:lnTo>
                    <a:pt x="344" y="88"/>
                  </a:lnTo>
                  <a:lnTo>
                    <a:pt x="352" y="72"/>
                  </a:lnTo>
                  <a:lnTo>
                    <a:pt x="360" y="64"/>
                  </a:lnTo>
                  <a:lnTo>
                    <a:pt x="368" y="88"/>
                  </a:lnTo>
                  <a:lnTo>
                    <a:pt x="360" y="96"/>
                  </a:lnTo>
                  <a:lnTo>
                    <a:pt x="360" y="112"/>
                  </a:lnTo>
                  <a:lnTo>
                    <a:pt x="360" y="128"/>
                  </a:lnTo>
                  <a:lnTo>
                    <a:pt x="336" y="152"/>
                  </a:lnTo>
                  <a:lnTo>
                    <a:pt x="336" y="168"/>
                  </a:lnTo>
                  <a:lnTo>
                    <a:pt x="360" y="168"/>
                  </a:lnTo>
                  <a:lnTo>
                    <a:pt x="368" y="184"/>
                  </a:lnTo>
                  <a:lnTo>
                    <a:pt x="360" y="192"/>
                  </a:lnTo>
                  <a:lnTo>
                    <a:pt x="360" y="208"/>
                  </a:lnTo>
                  <a:lnTo>
                    <a:pt x="360" y="232"/>
                  </a:lnTo>
                  <a:lnTo>
                    <a:pt x="368" y="232"/>
                  </a:lnTo>
                  <a:lnTo>
                    <a:pt x="368" y="248"/>
                  </a:lnTo>
                  <a:lnTo>
                    <a:pt x="344" y="256"/>
                  </a:lnTo>
                  <a:lnTo>
                    <a:pt x="344" y="272"/>
                  </a:lnTo>
                  <a:lnTo>
                    <a:pt x="344" y="280"/>
                  </a:lnTo>
                  <a:lnTo>
                    <a:pt x="320" y="272"/>
                  </a:lnTo>
                  <a:lnTo>
                    <a:pt x="312" y="288"/>
                  </a:lnTo>
                  <a:lnTo>
                    <a:pt x="280" y="288"/>
                  </a:lnTo>
                  <a:lnTo>
                    <a:pt x="272" y="312"/>
                  </a:lnTo>
                  <a:lnTo>
                    <a:pt x="248" y="320"/>
                  </a:lnTo>
                  <a:lnTo>
                    <a:pt x="232" y="304"/>
                  </a:lnTo>
                  <a:lnTo>
                    <a:pt x="224" y="280"/>
                  </a:lnTo>
                  <a:lnTo>
                    <a:pt x="208" y="288"/>
                  </a:lnTo>
                  <a:lnTo>
                    <a:pt x="208" y="304"/>
                  </a:lnTo>
                  <a:lnTo>
                    <a:pt x="192" y="304"/>
                  </a:lnTo>
                  <a:lnTo>
                    <a:pt x="152" y="328"/>
                  </a:lnTo>
                  <a:lnTo>
                    <a:pt x="144" y="352"/>
                  </a:lnTo>
                  <a:lnTo>
                    <a:pt x="96" y="328"/>
                  </a:lnTo>
                  <a:lnTo>
                    <a:pt x="80" y="328"/>
                  </a:lnTo>
                  <a:lnTo>
                    <a:pt x="48" y="3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8" name="Freeform 22"/>
            <p:cNvSpPr>
              <a:spLocks/>
            </p:cNvSpPr>
            <p:nvPr/>
          </p:nvSpPr>
          <p:spPr bwMode="invGray">
            <a:xfrm>
              <a:off x="8986699" y="3098127"/>
              <a:ext cx="986616" cy="1055231"/>
            </a:xfrm>
            <a:custGeom>
              <a:avLst/>
              <a:gdLst>
                <a:gd name="T0" fmla="*/ 2147483646 w 569"/>
                <a:gd name="T1" fmla="*/ 2147483646 h 617"/>
                <a:gd name="T2" fmla="*/ 2147483646 w 569"/>
                <a:gd name="T3" fmla="*/ 2147483646 h 617"/>
                <a:gd name="T4" fmla="*/ 2147483646 w 569"/>
                <a:gd name="T5" fmla="*/ 2147483646 h 617"/>
                <a:gd name="T6" fmla="*/ 2147483646 w 569"/>
                <a:gd name="T7" fmla="*/ 2147483646 h 617"/>
                <a:gd name="T8" fmla="*/ 2147483646 w 569"/>
                <a:gd name="T9" fmla="*/ 2147483646 h 617"/>
                <a:gd name="T10" fmla="*/ 2147483646 w 569"/>
                <a:gd name="T11" fmla="*/ 2147483646 h 617"/>
                <a:gd name="T12" fmla="*/ 2147483646 w 569"/>
                <a:gd name="T13" fmla="*/ 2147483646 h 617"/>
                <a:gd name="T14" fmla="*/ 2147483646 w 569"/>
                <a:gd name="T15" fmla="*/ 2147483646 h 617"/>
                <a:gd name="T16" fmla="*/ 2147483646 w 569"/>
                <a:gd name="T17" fmla="*/ 2147483646 h 617"/>
                <a:gd name="T18" fmla="*/ 2147483646 w 569"/>
                <a:gd name="T19" fmla="*/ 2147483646 h 617"/>
                <a:gd name="T20" fmla="*/ 2147483646 w 569"/>
                <a:gd name="T21" fmla="*/ 2147483646 h 617"/>
                <a:gd name="T22" fmla="*/ 2147483646 w 569"/>
                <a:gd name="T23" fmla="*/ 2147483646 h 617"/>
                <a:gd name="T24" fmla="*/ 2147483646 w 569"/>
                <a:gd name="T25" fmla="*/ 2147483646 h 617"/>
                <a:gd name="T26" fmla="*/ 2147483646 w 569"/>
                <a:gd name="T27" fmla="*/ 2147483646 h 617"/>
                <a:gd name="T28" fmla="*/ 2147483646 w 569"/>
                <a:gd name="T29" fmla="*/ 2147483646 h 617"/>
                <a:gd name="T30" fmla="*/ 2147483646 w 569"/>
                <a:gd name="T31" fmla="*/ 2147483646 h 617"/>
                <a:gd name="T32" fmla="*/ 2147483646 w 569"/>
                <a:gd name="T33" fmla="*/ 2147483646 h 617"/>
                <a:gd name="T34" fmla="*/ 2147483646 w 569"/>
                <a:gd name="T35" fmla="*/ 2147483646 h 617"/>
                <a:gd name="T36" fmla="*/ 2147483646 w 569"/>
                <a:gd name="T37" fmla="*/ 2147483646 h 617"/>
                <a:gd name="T38" fmla="*/ 2147483646 w 569"/>
                <a:gd name="T39" fmla="*/ 2147483646 h 617"/>
                <a:gd name="T40" fmla="*/ 2147483646 w 569"/>
                <a:gd name="T41" fmla="*/ 2147483646 h 617"/>
                <a:gd name="T42" fmla="*/ 2147483646 w 569"/>
                <a:gd name="T43" fmla="*/ 2147483646 h 617"/>
                <a:gd name="T44" fmla="*/ 2147483646 w 569"/>
                <a:gd name="T45" fmla="*/ 2147483646 h 617"/>
                <a:gd name="T46" fmla="*/ 2147483646 w 569"/>
                <a:gd name="T47" fmla="*/ 2147483646 h 617"/>
                <a:gd name="T48" fmla="*/ 2147483646 w 569"/>
                <a:gd name="T49" fmla="*/ 2147483646 h 617"/>
                <a:gd name="T50" fmla="*/ 2147483646 w 569"/>
                <a:gd name="T51" fmla="*/ 0 h 617"/>
                <a:gd name="T52" fmla="*/ 2147483646 w 569"/>
                <a:gd name="T53" fmla="*/ 0 h 617"/>
                <a:gd name="T54" fmla="*/ 2147483646 w 569"/>
                <a:gd name="T55" fmla="*/ 2147483646 h 617"/>
                <a:gd name="T56" fmla="*/ 2147483646 w 569"/>
                <a:gd name="T57" fmla="*/ 2147483646 h 617"/>
                <a:gd name="T58" fmla="*/ 2147483646 w 569"/>
                <a:gd name="T59" fmla="*/ 2147483646 h 617"/>
                <a:gd name="T60" fmla="*/ 2147483646 w 569"/>
                <a:gd name="T61" fmla="*/ 2147483646 h 617"/>
                <a:gd name="T62" fmla="*/ 2147483646 w 569"/>
                <a:gd name="T63" fmla="*/ 2147483646 h 617"/>
                <a:gd name="T64" fmla="*/ 2147483646 w 569"/>
                <a:gd name="T65" fmla="*/ 2147483646 h 617"/>
                <a:gd name="T66" fmla="*/ 2147483646 w 569"/>
                <a:gd name="T67" fmla="*/ 2147483646 h 617"/>
                <a:gd name="T68" fmla="*/ 0 w 569"/>
                <a:gd name="T69" fmla="*/ 2147483646 h 617"/>
                <a:gd name="T70" fmla="*/ 2147483646 w 569"/>
                <a:gd name="T71" fmla="*/ 2147483646 h 617"/>
                <a:gd name="T72" fmla="*/ 2147483646 w 569"/>
                <a:gd name="T73" fmla="*/ 2147483646 h 617"/>
                <a:gd name="T74" fmla="*/ 2147483646 w 569"/>
                <a:gd name="T75" fmla="*/ 2147483646 h 617"/>
                <a:gd name="T76" fmla="*/ 2147483646 w 569"/>
                <a:gd name="T77" fmla="*/ 2147483646 h 617"/>
                <a:gd name="T78" fmla="*/ 2147483646 w 569"/>
                <a:gd name="T79" fmla="*/ 2147483646 h 617"/>
                <a:gd name="T80" fmla="*/ 2147483646 w 569"/>
                <a:gd name="T81" fmla="*/ 2147483646 h 617"/>
                <a:gd name="T82" fmla="*/ 2147483646 w 569"/>
                <a:gd name="T83" fmla="*/ 2147483646 h 617"/>
                <a:gd name="T84" fmla="*/ 2147483646 w 569"/>
                <a:gd name="T85" fmla="*/ 2147483646 h 617"/>
                <a:gd name="T86" fmla="*/ 2147483646 w 569"/>
                <a:gd name="T87" fmla="*/ 2147483646 h 617"/>
                <a:gd name="T88" fmla="*/ 2147483646 w 569"/>
                <a:gd name="T89" fmla="*/ 2147483646 h 617"/>
                <a:gd name="T90" fmla="*/ 2147483646 w 569"/>
                <a:gd name="T91" fmla="*/ 2147483646 h 617"/>
                <a:gd name="T92" fmla="*/ 2147483646 w 569"/>
                <a:gd name="T93" fmla="*/ 2147483646 h 617"/>
                <a:gd name="T94" fmla="*/ 2147483646 w 569"/>
                <a:gd name="T95" fmla="*/ 2147483646 h 617"/>
                <a:gd name="T96" fmla="*/ 2147483646 w 569"/>
                <a:gd name="T97" fmla="*/ 2147483646 h 617"/>
                <a:gd name="T98" fmla="*/ 2147483646 w 569"/>
                <a:gd name="T99" fmla="*/ 2147483646 h 617"/>
                <a:gd name="T100" fmla="*/ 2147483646 w 569"/>
                <a:gd name="T101" fmla="*/ 2147483646 h 617"/>
                <a:gd name="T102" fmla="*/ 2147483646 w 569"/>
                <a:gd name="T103" fmla="*/ 2147483646 h 617"/>
                <a:gd name="T104" fmla="*/ 2147483646 w 569"/>
                <a:gd name="T105" fmla="*/ 2147483646 h 617"/>
                <a:gd name="T106" fmla="*/ 2147483646 w 569"/>
                <a:gd name="T107" fmla="*/ 2147483646 h 617"/>
                <a:gd name="T108" fmla="*/ 2147483646 w 569"/>
                <a:gd name="T109" fmla="*/ 2147483646 h 6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69" h="617">
                  <a:moveTo>
                    <a:pt x="520" y="464"/>
                  </a:moveTo>
                  <a:lnTo>
                    <a:pt x="528" y="448"/>
                  </a:lnTo>
                  <a:lnTo>
                    <a:pt x="568" y="448"/>
                  </a:lnTo>
                  <a:lnTo>
                    <a:pt x="560" y="416"/>
                  </a:lnTo>
                  <a:lnTo>
                    <a:pt x="552" y="400"/>
                  </a:lnTo>
                  <a:lnTo>
                    <a:pt x="528" y="408"/>
                  </a:lnTo>
                  <a:lnTo>
                    <a:pt x="504" y="400"/>
                  </a:lnTo>
                  <a:lnTo>
                    <a:pt x="496" y="384"/>
                  </a:lnTo>
                  <a:lnTo>
                    <a:pt x="464" y="384"/>
                  </a:lnTo>
                  <a:lnTo>
                    <a:pt x="464" y="360"/>
                  </a:lnTo>
                  <a:lnTo>
                    <a:pt x="464" y="344"/>
                  </a:lnTo>
                  <a:lnTo>
                    <a:pt x="480" y="320"/>
                  </a:lnTo>
                  <a:lnTo>
                    <a:pt x="448" y="288"/>
                  </a:lnTo>
                  <a:lnTo>
                    <a:pt x="472" y="248"/>
                  </a:lnTo>
                  <a:lnTo>
                    <a:pt x="472" y="216"/>
                  </a:lnTo>
                  <a:lnTo>
                    <a:pt x="424" y="224"/>
                  </a:lnTo>
                  <a:lnTo>
                    <a:pt x="424" y="184"/>
                  </a:lnTo>
                  <a:lnTo>
                    <a:pt x="416" y="176"/>
                  </a:lnTo>
                  <a:lnTo>
                    <a:pt x="432" y="160"/>
                  </a:lnTo>
                  <a:lnTo>
                    <a:pt x="448" y="168"/>
                  </a:lnTo>
                  <a:lnTo>
                    <a:pt x="464" y="152"/>
                  </a:lnTo>
                  <a:lnTo>
                    <a:pt x="512" y="160"/>
                  </a:lnTo>
                  <a:lnTo>
                    <a:pt x="528" y="136"/>
                  </a:lnTo>
                  <a:lnTo>
                    <a:pt x="512" y="112"/>
                  </a:lnTo>
                  <a:lnTo>
                    <a:pt x="488" y="128"/>
                  </a:lnTo>
                  <a:lnTo>
                    <a:pt x="464" y="112"/>
                  </a:lnTo>
                  <a:lnTo>
                    <a:pt x="464" y="64"/>
                  </a:lnTo>
                  <a:lnTo>
                    <a:pt x="432" y="64"/>
                  </a:lnTo>
                  <a:lnTo>
                    <a:pt x="424" y="96"/>
                  </a:lnTo>
                  <a:lnTo>
                    <a:pt x="408" y="96"/>
                  </a:lnTo>
                  <a:lnTo>
                    <a:pt x="408" y="120"/>
                  </a:lnTo>
                  <a:lnTo>
                    <a:pt x="384" y="144"/>
                  </a:lnTo>
                  <a:lnTo>
                    <a:pt x="368" y="144"/>
                  </a:lnTo>
                  <a:lnTo>
                    <a:pt x="368" y="240"/>
                  </a:lnTo>
                  <a:lnTo>
                    <a:pt x="344" y="240"/>
                  </a:lnTo>
                  <a:lnTo>
                    <a:pt x="336" y="224"/>
                  </a:lnTo>
                  <a:lnTo>
                    <a:pt x="320" y="240"/>
                  </a:lnTo>
                  <a:lnTo>
                    <a:pt x="288" y="240"/>
                  </a:lnTo>
                  <a:lnTo>
                    <a:pt x="288" y="232"/>
                  </a:lnTo>
                  <a:lnTo>
                    <a:pt x="272" y="224"/>
                  </a:lnTo>
                  <a:lnTo>
                    <a:pt x="272" y="192"/>
                  </a:lnTo>
                  <a:lnTo>
                    <a:pt x="232" y="104"/>
                  </a:lnTo>
                  <a:lnTo>
                    <a:pt x="216" y="104"/>
                  </a:lnTo>
                  <a:lnTo>
                    <a:pt x="216" y="112"/>
                  </a:lnTo>
                  <a:lnTo>
                    <a:pt x="200" y="88"/>
                  </a:lnTo>
                  <a:lnTo>
                    <a:pt x="208" y="72"/>
                  </a:lnTo>
                  <a:lnTo>
                    <a:pt x="176" y="32"/>
                  </a:lnTo>
                  <a:lnTo>
                    <a:pt x="160" y="40"/>
                  </a:lnTo>
                  <a:lnTo>
                    <a:pt x="152" y="80"/>
                  </a:lnTo>
                  <a:lnTo>
                    <a:pt x="136" y="80"/>
                  </a:lnTo>
                  <a:lnTo>
                    <a:pt x="136" y="64"/>
                  </a:lnTo>
                  <a:lnTo>
                    <a:pt x="136" y="0"/>
                  </a:lnTo>
                  <a:lnTo>
                    <a:pt x="120" y="16"/>
                  </a:lnTo>
                  <a:lnTo>
                    <a:pt x="112" y="0"/>
                  </a:lnTo>
                  <a:lnTo>
                    <a:pt x="96" y="16"/>
                  </a:lnTo>
                  <a:lnTo>
                    <a:pt x="96" y="32"/>
                  </a:lnTo>
                  <a:lnTo>
                    <a:pt x="104" y="64"/>
                  </a:lnTo>
                  <a:lnTo>
                    <a:pt x="88" y="64"/>
                  </a:lnTo>
                  <a:lnTo>
                    <a:pt x="72" y="64"/>
                  </a:lnTo>
                  <a:lnTo>
                    <a:pt x="80" y="96"/>
                  </a:lnTo>
                  <a:lnTo>
                    <a:pt x="80" y="112"/>
                  </a:lnTo>
                  <a:lnTo>
                    <a:pt x="104" y="112"/>
                  </a:lnTo>
                  <a:lnTo>
                    <a:pt x="104" y="168"/>
                  </a:lnTo>
                  <a:lnTo>
                    <a:pt x="88" y="240"/>
                  </a:lnTo>
                  <a:lnTo>
                    <a:pt x="40" y="272"/>
                  </a:lnTo>
                  <a:lnTo>
                    <a:pt x="24" y="280"/>
                  </a:lnTo>
                  <a:lnTo>
                    <a:pt x="16" y="288"/>
                  </a:lnTo>
                  <a:lnTo>
                    <a:pt x="8" y="312"/>
                  </a:lnTo>
                  <a:lnTo>
                    <a:pt x="8" y="360"/>
                  </a:lnTo>
                  <a:lnTo>
                    <a:pt x="0" y="376"/>
                  </a:lnTo>
                  <a:lnTo>
                    <a:pt x="32" y="376"/>
                  </a:lnTo>
                  <a:lnTo>
                    <a:pt x="48" y="368"/>
                  </a:lnTo>
                  <a:lnTo>
                    <a:pt x="88" y="376"/>
                  </a:lnTo>
                  <a:lnTo>
                    <a:pt x="80" y="392"/>
                  </a:lnTo>
                  <a:lnTo>
                    <a:pt x="72" y="392"/>
                  </a:lnTo>
                  <a:lnTo>
                    <a:pt x="88" y="408"/>
                  </a:lnTo>
                  <a:lnTo>
                    <a:pt x="80" y="432"/>
                  </a:lnTo>
                  <a:lnTo>
                    <a:pt x="96" y="448"/>
                  </a:lnTo>
                  <a:lnTo>
                    <a:pt x="120" y="448"/>
                  </a:lnTo>
                  <a:lnTo>
                    <a:pt x="120" y="464"/>
                  </a:lnTo>
                  <a:lnTo>
                    <a:pt x="112" y="472"/>
                  </a:lnTo>
                  <a:lnTo>
                    <a:pt x="112" y="504"/>
                  </a:lnTo>
                  <a:lnTo>
                    <a:pt x="96" y="504"/>
                  </a:lnTo>
                  <a:lnTo>
                    <a:pt x="104" y="528"/>
                  </a:lnTo>
                  <a:lnTo>
                    <a:pt x="144" y="528"/>
                  </a:lnTo>
                  <a:lnTo>
                    <a:pt x="144" y="560"/>
                  </a:lnTo>
                  <a:lnTo>
                    <a:pt x="160" y="568"/>
                  </a:lnTo>
                  <a:lnTo>
                    <a:pt x="200" y="576"/>
                  </a:lnTo>
                  <a:lnTo>
                    <a:pt x="216" y="560"/>
                  </a:lnTo>
                  <a:lnTo>
                    <a:pt x="224" y="568"/>
                  </a:lnTo>
                  <a:lnTo>
                    <a:pt x="216" y="592"/>
                  </a:lnTo>
                  <a:lnTo>
                    <a:pt x="232" y="600"/>
                  </a:lnTo>
                  <a:lnTo>
                    <a:pt x="264" y="616"/>
                  </a:lnTo>
                  <a:lnTo>
                    <a:pt x="264" y="592"/>
                  </a:lnTo>
                  <a:lnTo>
                    <a:pt x="264" y="520"/>
                  </a:lnTo>
                  <a:lnTo>
                    <a:pt x="272" y="512"/>
                  </a:lnTo>
                  <a:lnTo>
                    <a:pt x="320" y="512"/>
                  </a:lnTo>
                  <a:lnTo>
                    <a:pt x="328" y="504"/>
                  </a:lnTo>
                  <a:lnTo>
                    <a:pt x="344" y="504"/>
                  </a:lnTo>
                  <a:lnTo>
                    <a:pt x="352" y="512"/>
                  </a:lnTo>
                  <a:lnTo>
                    <a:pt x="376" y="504"/>
                  </a:lnTo>
                  <a:lnTo>
                    <a:pt x="384" y="512"/>
                  </a:lnTo>
                  <a:lnTo>
                    <a:pt x="392" y="504"/>
                  </a:lnTo>
                  <a:lnTo>
                    <a:pt x="416" y="520"/>
                  </a:lnTo>
                  <a:lnTo>
                    <a:pt x="416" y="504"/>
                  </a:lnTo>
                  <a:lnTo>
                    <a:pt x="440" y="504"/>
                  </a:lnTo>
                  <a:lnTo>
                    <a:pt x="480" y="496"/>
                  </a:lnTo>
                  <a:lnTo>
                    <a:pt x="488" y="472"/>
                  </a:lnTo>
                  <a:lnTo>
                    <a:pt x="504" y="464"/>
                  </a:lnTo>
                  <a:lnTo>
                    <a:pt x="520" y="4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9" name="Freeform 23"/>
            <p:cNvSpPr>
              <a:spLocks/>
            </p:cNvSpPr>
            <p:nvPr/>
          </p:nvSpPr>
          <p:spPr bwMode="invGray">
            <a:xfrm>
              <a:off x="7144728" y="1877584"/>
              <a:ext cx="2097280" cy="1344144"/>
            </a:xfrm>
            <a:custGeom>
              <a:avLst/>
              <a:gdLst>
                <a:gd name="T0" fmla="*/ 2147483646 w 1209"/>
                <a:gd name="T1" fmla="*/ 2147483646 h 785"/>
                <a:gd name="T2" fmla="*/ 2147483646 w 1209"/>
                <a:gd name="T3" fmla="*/ 2147483646 h 785"/>
                <a:gd name="T4" fmla="*/ 2147483646 w 1209"/>
                <a:gd name="T5" fmla="*/ 2147483646 h 785"/>
                <a:gd name="T6" fmla="*/ 2147483646 w 1209"/>
                <a:gd name="T7" fmla="*/ 2147483646 h 785"/>
                <a:gd name="T8" fmla="*/ 2147483646 w 1209"/>
                <a:gd name="T9" fmla="*/ 2147483646 h 785"/>
                <a:gd name="T10" fmla="*/ 2147483646 w 1209"/>
                <a:gd name="T11" fmla="*/ 2147483646 h 785"/>
                <a:gd name="T12" fmla="*/ 2147483646 w 1209"/>
                <a:gd name="T13" fmla="*/ 2147483646 h 785"/>
                <a:gd name="T14" fmla="*/ 2147483646 w 1209"/>
                <a:gd name="T15" fmla="*/ 2147483646 h 785"/>
                <a:gd name="T16" fmla="*/ 2147483646 w 1209"/>
                <a:gd name="T17" fmla="*/ 2147483646 h 785"/>
                <a:gd name="T18" fmla="*/ 2147483646 w 1209"/>
                <a:gd name="T19" fmla="*/ 2147483646 h 785"/>
                <a:gd name="T20" fmla="*/ 2147483646 w 1209"/>
                <a:gd name="T21" fmla="*/ 2147483646 h 785"/>
                <a:gd name="T22" fmla="*/ 2147483646 w 1209"/>
                <a:gd name="T23" fmla="*/ 2147483646 h 785"/>
                <a:gd name="T24" fmla="*/ 2147483646 w 1209"/>
                <a:gd name="T25" fmla="*/ 2147483646 h 785"/>
                <a:gd name="T26" fmla="*/ 2147483646 w 1209"/>
                <a:gd name="T27" fmla="*/ 2147483646 h 785"/>
                <a:gd name="T28" fmla="*/ 2147483646 w 1209"/>
                <a:gd name="T29" fmla="*/ 2147483646 h 785"/>
                <a:gd name="T30" fmla="*/ 2147483646 w 1209"/>
                <a:gd name="T31" fmla="*/ 2147483646 h 785"/>
                <a:gd name="T32" fmla="*/ 2147483646 w 1209"/>
                <a:gd name="T33" fmla="*/ 2147483646 h 785"/>
                <a:gd name="T34" fmla="*/ 2147483646 w 1209"/>
                <a:gd name="T35" fmla="*/ 2147483646 h 785"/>
                <a:gd name="T36" fmla="*/ 2147483646 w 1209"/>
                <a:gd name="T37" fmla="*/ 2147483646 h 785"/>
                <a:gd name="T38" fmla="*/ 2147483646 w 1209"/>
                <a:gd name="T39" fmla="*/ 2147483646 h 785"/>
                <a:gd name="T40" fmla="*/ 2147483646 w 1209"/>
                <a:gd name="T41" fmla="*/ 2147483646 h 785"/>
                <a:gd name="T42" fmla="*/ 2147483646 w 1209"/>
                <a:gd name="T43" fmla="*/ 2147483646 h 785"/>
                <a:gd name="T44" fmla="*/ 2147483646 w 1209"/>
                <a:gd name="T45" fmla="*/ 2147483646 h 785"/>
                <a:gd name="T46" fmla="*/ 2147483646 w 1209"/>
                <a:gd name="T47" fmla="*/ 2147483646 h 785"/>
                <a:gd name="T48" fmla="*/ 2147483646 w 1209"/>
                <a:gd name="T49" fmla="*/ 2147483646 h 785"/>
                <a:gd name="T50" fmla="*/ 2147483646 w 1209"/>
                <a:gd name="T51" fmla="*/ 2147483646 h 785"/>
                <a:gd name="T52" fmla="*/ 2147483646 w 1209"/>
                <a:gd name="T53" fmla="*/ 2147483646 h 785"/>
                <a:gd name="T54" fmla="*/ 2147483646 w 1209"/>
                <a:gd name="T55" fmla="*/ 2147483646 h 785"/>
                <a:gd name="T56" fmla="*/ 2147483646 w 1209"/>
                <a:gd name="T57" fmla="*/ 2147483646 h 785"/>
                <a:gd name="T58" fmla="*/ 0 w 1209"/>
                <a:gd name="T59" fmla="*/ 2147483646 h 785"/>
                <a:gd name="T60" fmla="*/ 2147483646 w 1209"/>
                <a:gd name="T61" fmla="*/ 2147483646 h 785"/>
                <a:gd name="T62" fmla="*/ 2147483646 w 1209"/>
                <a:gd name="T63" fmla="*/ 2147483646 h 785"/>
                <a:gd name="T64" fmla="*/ 2147483646 w 1209"/>
                <a:gd name="T65" fmla="*/ 2147483646 h 785"/>
                <a:gd name="T66" fmla="*/ 2147483646 w 1209"/>
                <a:gd name="T67" fmla="*/ 2147483646 h 785"/>
                <a:gd name="T68" fmla="*/ 2147483646 w 1209"/>
                <a:gd name="T69" fmla="*/ 2147483646 h 785"/>
                <a:gd name="T70" fmla="*/ 2147483646 w 1209"/>
                <a:gd name="T71" fmla="*/ 2147483646 h 785"/>
                <a:gd name="T72" fmla="*/ 2147483646 w 1209"/>
                <a:gd name="T73" fmla="*/ 2147483646 h 785"/>
                <a:gd name="T74" fmla="*/ 2147483646 w 1209"/>
                <a:gd name="T75" fmla="*/ 2147483646 h 785"/>
                <a:gd name="T76" fmla="*/ 2147483646 w 1209"/>
                <a:gd name="T77" fmla="*/ 2147483646 h 785"/>
                <a:gd name="T78" fmla="*/ 2147483646 w 1209"/>
                <a:gd name="T79" fmla="*/ 2147483646 h 785"/>
                <a:gd name="T80" fmla="*/ 2147483646 w 1209"/>
                <a:gd name="T81" fmla="*/ 2147483646 h 785"/>
                <a:gd name="T82" fmla="*/ 2147483646 w 1209"/>
                <a:gd name="T83" fmla="*/ 2147483646 h 785"/>
                <a:gd name="T84" fmla="*/ 2147483646 w 1209"/>
                <a:gd name="T85" fmla="*/ 2147483646 h 785"/>
                <a:gd name="T86" fmla="*/ 2147483646 w 1209"/>
                <a:gd name="T87" fmla="*/ 2147483646 h 785"/>
                <a:gd name="T88" fmla="*/ 2147483646 w 1209"/>
                <a:gd name="T89" fmla="*/ 2147483646 h 785"/>
                <a:gd name="T90" fmla="*/ 2147483646 w 1209"/>
                <a:gd name="T91" fmla="*/ 2147483646 h 785"/>
                <a:gd name="T92" fmla="*/ 2147483646 w 1209"/>
                <a:gd name="T93" fmla="*/ 2147483646 h 785"/>
                <a:gd name="T94" fmla="*/ 2147483646 w 1209"/>
                <a:gd name="T95" fmla="*/ 2147483646 h 785"/>
                <a:gd name="T96" fmla="*/ 2147483646 w 1209"/>
                <a:gd name="T97" fmla="*/ 2147483646 h 785"/>
                <a:gd name="T98" fmla="*/ 2147483646 w 1209"/>
                <a:gd name="T99" fmla="*/ 2147483646 h 785"/>
                <a:gd name="T100" fmla="*/ 2147483646 w 1209"/>
                <a:gd name="T101" fmla="*/ 2147483646 h 785"/>
                <a:gd name="T102" fmla="*/ 2147483646 w 1209"/>
                <a:gd name="T103" fmla="*/ 2147483646 h 785"/>
                <a:gd name="T104" fmla="*/ 2147483646 w 1209"/>
                <a:gd name="T105" fmla="*/ 2147483646 h 785"/>
                <a:gd name="T106" fmla="*/ 2147483646 w 1209"/>
                <a:gd name="T107" fmla="*/ 2147483646 h 785"/>
                <a:gd name="T108" fmla="*/ 2147483646 w 1209"/>
                <a:gd name="T109" fmla="*/ 2147483646 h 785"/>
                <a:gd name="T110" fmla="*/ 2147483646 w 1209"/>
                <a:gd name="T111" fmla="*/ 2147483646 h 785"/>
                <a:gd name="T112" fmla="*/ 2147483646 w 1209"/>
                <a:gd name="T113" fmla="*/ 2147483646 h 785"/>
                <a:gd name="T114" fmla="*/ 2147483646 w 1209"/>
                <a:gd name="T115" fmla="*/ 2147483646 h 785"/>
                <a:gd name="T116" fmla="*/ 2147483646 w 1209"/>
                <a:gd name="T117" fmla="*/ 2147483646 h 785"/>
                <a:gd name="T118" fmla="*/ 2147483646 w 1209"/>
                <a:gd name="T119" fmla="*/ 2147483646 h 785"/>
                <a:gd name="T120" fmla="*/ 2147483646 w 1209"/>
                <a:gd name="T121" fmla="*/ 2147483646 h 785"/>
                <a:gd name="T122" fmla="*/ 2147483646 w 1209"/>
                <a:gd name="T123" fmla="*/ 2147483646 h 78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209" h="785">
                  <a:moveTo>
                    <a:pt x="1200" y="712"/>
                  </a:moveTo>
                  <a:lnTo>
                    <a:pt x="1184" y="728"/>
                  </a:lnTo>
                  <a:lnTo>
                    <a:pt x="1176" y="712"/>
                  </a:lnTo>
                  <a:lnTo>
                    <a:pt x="1160" y="728"/>
                  </a:lnTo>
                  <a:lnTo>
                    <a:pt x="1168" y="776"/>
                  </a:lnTo>
                  <a:lnTo>
                    <a:pt x="1160" y="784"/>
                  </a:lnTo>
                  <a:lnTo>
                    <a:pt x="1136" y="776"/>
                  </a:lnTo>
                  <a:lnTo>
                    <a:pt x="1112" y="760"/>
                  </a:lnTo>
                  <a:lnTo>
                    <a:pt x="1112" y="744"/>
                  </a:lnTo>
                  <a:lnTo>
                    <a:pt x="1088" y="752"/>
                  </a:lnTo>
                  <a:lnTo>
                    <a:pt x="1024" y="728"/>
                  </a:lnTo>
                  <a:lnTo>
                    <a:pt x="1024" y="720"/>
                  </a:lnTo>
                  <a:lnTo>
                    <a:pt x="1040" y="712"/>
                  </a:lnTo>
                  <a:lnTo>
                    <a:pt x="1040" y="696"/>
                  </a:lnTo>
                  <a:lnTo>
                    <a:pt x="1024" y="688"/>
                  </a:lnTo>
                  <a:lnTo>
                    <a:pt x="1032" y="680"/>
                  </a:lnTo>
                  <a:lnTo>
                    <a:pt x="1016" y="656"/>
                  </a:lnTo>
                  <a:lnTo>
                    <a:pt x="1000" y="664"/>
                  </a:lnTo>
                  <a:lnTo>
                    <a:pt x="984" y="672"/>
                  </a:lnTo>
                  <a:lnTo>
                    <a:pt x="976" y="680"/>
                  </a:lnTo>
                  <a:lnTo>
                    <a:pt x="960" y="680"/>
                  </a:lnTo>
                  <a:lnTo>
                    <a:pt x="928" y="648"/>
                  </a:lnTo>
                  <a:lnTo>
                    <a:pt x="864" y="696"/>
                  </a:lnTo>
                  <a:lnTo>
                    <a:pt x="832" y="696"/>
                  </a:lnTo>
                  <a:lnTo>
                    <a:pt x="824" y="720"/>
                  </a:lnTo>
                  <a:lnTo>
                    <a:pt x="808" y="720"/>
                  </a:lnTo>
                  <a:lnTo>
                    <a:pt x="760" y="744"/>
                  </a:lnTo>
                  <a:lnTo>
                    <a:pt x="728" y="736"/>
                  </a:lnTo>
                  <a:lnTo>
                    <a:pt x="712" y="712"/>
                  </a:lnTo>
                  <a:lnTo>
                    <a:pt x="656" y="712"/>
                  </a:lnTo>
                  <a:lnTo>
                    <a:pt x="664" y="688"/>
                  </a:lnTo>
                  <a:lnTo>
                    <a:pt x="632" y="680"/>
                  </a:lnTo>
                  <a:lnTo>
                    <a:pt x="600" y="680"/>
                  </a:lnTo>
                  <a:lnTo>
                    <a:pt x="584" y="704"/>
                  </a:lnTo>
                  <a:lnTo>
                    <a:pt x="552" y="728"/>
                  </a:lnTo>
                  <a:lnTo>
                    <a:pt x="536" y="728"/>
                  </a:lnTo>
                  <a:lnTo>
                    <a:pt x="544" y="680"/>
                  </a:lnTo>
                  <a:lnTo>
                    <a:pt x="456" y="672"/>
                  </a:lnTo>
                  <a:lnTo>
                    <a:pt x="424" y="640"/>
                  </a:lnTo>
                  <a:lnTo>
                    <a:pt x="408" y="640"/>
                  </a:lnTo>
                  <a:lnTo>
                    <a:pt x="392" y="648"/>
                  </a:lnTo>
                  <a:lnTo>
                    <a:pt x="360" y="624"/>
                  </a:lnTo>
                  <a:lnTo>
                    <a:pt x="336" y="600"/>
                  </a:lnTo>
                  <a:lnTo>
                    <a:pt x="320" y="592"/>
                  </a:lnTo>
                  <a:lnTo>
                    <a:pt x="280" y="544"/>
                  </a:lnTo>
                  <a:lnTo>
                    <a:pt x="272" y="520"/>
                  </a:lnTo>
                  <a:lnTo>
                    <a:pt x="264" y="512"/>
                  </a:lnTo>
                  <a:lnTo>
                    <a:pt x="248" y="512"/>
                  </a:lnTo>
                  <a:lnTo>
                    <a:pt x="224" y="464"/>
                  </a:lnTo>
                  <a:lnTo>
                    <a:pt x="208" y="456"/>
                  </a:lnTo>
                  <a:lnTo>
                    <a:pt x="192" y="424"/>
                  </a:lnTo>
                  <a:lnTo>
                    <a:pt x="160" y="384"/>
                  </a:lnTo>
                  <a:lnTo>
                    <a:pt x="144" y="384"/>
                  </a:lnTo>
                  <a:lnTo>
                    <a:pt x="120" y="408"/>
                  </a:lnTo>
                  <a:lnTo>
                    <a:pt x="96" y="376"/>
                  </a:lnTo>
                  <a:lnTo>
                    <a:pt x="64" y="328"/>
                  </a:lnTo>
                  <a:lnTo>
                    <a:pt x="40" y="304"/>
                  </a:lnTo>
                  <a:lnTo>
                    <a:pt x="32" y="272"/>
                  </a:lnTo>
                  <a:lnTo>
                    <a:pt x="8" y="280"/>
                  </a:lnTo>
                  <a:lnTo>
                    <a:pt x="0" y="256"/>
                  </a:lnTo>
                  <a:lnTo>
                    <a:pt x="8" y="248"/>
                  </a:lnTo>
                  <a:lnTo>
                    <a:pt x="16" y="176"/>
                  </a:lnTo>
                  <a:lnTo>
                    <a:pt x="32" y="168"/>
                  </a:lnTo>
                  <a:lnTo>
                    <a:pt x="48" y="192"/>
                  </a:lnTo>
                  <a:lnTo>
                    <a:pt x="64" y="184"/>
                  </a:lnTo>
                  <a:lnTo>
                    <a:pt x="80" y="184"/>
                  </a:lnTo>
                  <a:lnTo>
                    <a:pt x="72" y="144"/>
                  </a:lnTo>
                  <a:lnTo>
                    <a:pt x="80" y="128"/>
                  </a:lnTo>
                  <a:lnTo>
                    <a:pt x="56" y="120"/>
                  </a:lnTo>
                  <a:lnTo>
                    <a:pt x="56" y="96"/>
                  </a:lnTo>
                  <a:lnTo>
                    <a:pt x="64" y="56"/>
                  </a:lnTo>
                  <a:lnTo>
                    <a:pt x="80" y="48"/>
                  </a:lnTo>
                  <a:lnTo>
                    <a:pt x="120" y="56"/>
                  </a:lnTo>
                  <a:lnTo>
                    <a:pt x="152" y="40"/>
                  </a:lnTo>
                  <a:lnTo>
                    <a:pt x="176" y="0"/>
                  </a:lnTo>
                  <a:lnTo>
                    <a:pt x="208" y="8"/>
                  </a:lnTo>
                  <a:lnTo>
                    <a:pt x="272" y="32"/>
                  </a:lnTo>
                  <a:lnTo>
                    <a:pt x="288" y="16"/>
                  </a:lnTo>
                  <a:lnTo>
                    <a:pt x="336" y="24"/>
                  </a:lnTo>
                  <a:lnTo>
                    <a:pt x="344" y="56"/>
                  </a:lnTo>
                  <a:lnTo>
                    <a:pt x="408" y="72"/>
                  </a:lnTo>
                  <a:lnTo>
                    <a:pt x="432" y="56"/>
                  </a:lnTo>
                  <a:lnTo>
                    <a:pt x="504" y="56"/>
                  </a:lnTo>
                  <a:lnTo>
                    <a:pt x="528" y="40"/>
                  </a:lnTo>
                  <a:lnTo>
                    <a:pt x="640" y="32"/>
                  </a:lnTo>
                  <a:lnTo>
                    <a:pt x="664" y="56"/>
                  </a:lnTo>
                  <a:lnTo>
                    <a:pt x="696" y="64"/>
                  </a:lnTo>
                  <a:lnTo>
                    <a:pt x="712" y="72"/>
                  </a:lnTo>
                  <a:lnTo>
                    <a:pt x="720" y="88"/>
                  </a:lnTo>
                  <a:lnTo>
                    <a:pt x="704" y="96"/>
                  </a:lnTo>
                  <a:lnTo>
                    <a:pt x="728" y="104"/>
                  </a:lnTo>
                  <a:lnTo>
                    <a:pt x="728" y="136"/>
                  </a:lnTo>
                  <a:lnTo>
                    <a:pt x="704" y="168"/>
                  </a:lnTo>
                  <a:lnTo>
                    <a:pt x="712" y="184"/>
                  </a:lnTo>
                  <a:lnTo>
                    <a:pt x="704" y="232"/>
                  </a:lnTo>
                  <a:lnTo>
                    <a:pt x="696" y="248"/>
                  </a:lnTo>
                  <a:lnTo>
                    <a:pt x="712" y="296"/>
                  </a:lnTo>
                  <a:lnTo>
                    <a:pt x="736" y="320"/>
                  </a:lnTo>
                  <a:lnTo>
                    <a:pt x="784" y="320"/>
                  </a:lnTo>
                  <a:lnTo>
                    <a:pt x="832" y="368"/>
                  </a:lnTo>
                  <a:lnTo>
                    <a:pt x="864" y="376"/>
                  </a:lnTo>
                  <a:lnTo>
                    <a:pt x="936" y="416"/>
                  </a:lnTo>
                  <a:lnTo>
                    <a:pt x="968" y="400"/>
                  </a:lnTo>
                  <a:lnTo>
                    <a:pt x="992" y="424"/>
                  </a:lnTo>
                  <a:lnTo>
                    <a:pt x="1016" y="448"/>
                  </a:lnTo>
                  <a:lnTo>
                    <a:pt x="1008" y="480"/>
                  </a:lnTo>
                  <a:lnTo>
                    <a:pt x="1040" y="480"/>
                  </a:lnTo>
                  <a:lnTo>
                    <a:pt x="1040" y="496"/>
                  </a:lnTo>
                  <a:lnTo>
                    <a:pt x="1064" y="496"/>
                  </a:lnTo>
                  <a:lnTo>
                    <a:pt x="1056" y="472"/>
                  </a:lnTo>
                  <a:lnTo>
                    <a:pt x="1072" y="472"/>
                  </a:lnTo>
                  <a:lnTo>
                    <a:pt x="1080" y="480"/>
                  </a:lnTo>
                  <a:lnTo>
                    <a:pt x="1096" y="480"/>
                  </a:lnTo>
                  <a:lnTo>
                    <a:pt x="1096" y="464"/>
                  </a:lnTo>
                  <a:lnTo>
                    <a:pt x="1120" y="464"/>
                  </a:lnTo>
                  <a:lnTo>
                    <a:pt x="1136" y="440"/>
                  </a:lnTo>
                  <a:lnTo>
                    <a:pt x="1152" y="432"/>
                  </a:lnTo>
                  <a:lnTo>
                    <a:pt x="1176" y="456"/>
                  </a:lnTo>
                  <a:lnTo>
                    <a:pt x="1176" y="480"/>
                  </a:lnTo>
                  <a:lnTo>
                    <a:pt x="1208" y="536"/>
                  </a:lnTo>
                  <a:lnTo>
                    <a:pt x="1192" y="544"/>
                  </a:lnTo>
                  <a:lnTo>
                    <a:pt x="1208" y="576"/>
                  </a:lnTo>
                  <a:lnTo>
                    <a:pt x="1208" y="608"/>
                  </a:lnTo>
                  <a:lnTo>
                    <a:pt x="1200" y="71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0" name="Freeform 36"/>
            <p:cNvSpPr>
              <a:spLocks/>
            </p:cNvSpPr>
            <p:nvPr/>
          </p:nvSpPr>
          <p:spPr bwMode="invGray">
            <a:xfrm>
              <a:off x="6972300" y="283151"/>
              <a:ext cx="2205461" cy="1767471"/>
            </a:xfrm>
            <a:custGeom>
              <a:avLst/>
              <a:gdLst>
                <a:gd name="T0" fmla="*/ 2147483646 w 1273"/>
                <a:gd name="T1" fmla="*/ 2147483646 h 1033"/>
                <a:gd name="T2" fmla="*/ 2147483646 w 1273"/>
                <a:gd name="T3" fmla="*/ 2147483646 h 1033"/>
                <a:gd name="T4" fmla="*/ 2147483646 w 1273"/>
                <a:gd name="T5" fmla="*/ 2147483646 h 1033"/>
                <a:gd name="T6" fmla="*/ 2147483646 w 1273"/>
                <a:gd name="T7" fmla="*/ 2147483646 h 1033"/>
                <a:gd name="T8" fmla="*/ 2147483646 w 1273"/>
                <a:gd name="T9" fmla="*/ 2147483646 h 1033"/>
                <a:gd name="T10" fmla="*/ 2147483646 w 1273"/>
                <a:gd name="T11" fmla="*/ 2147483646 h 1033"/>
                <a:gd name="T12" fmla="*/ 2147483646 w 1273"/>
                <a:gd name="T13" fmla="*/ 2147483646 h 1033"/>
                <a:gd name="T14" fmla="*/ 2147483646 w 1273"/>
                <a:gd name="T15" fmla="*/ 2147483646 h 1033"/>
                <a:gd name="T16" fmla="*/ 2147483646 w 1273"/>
                <a:gd name="T17" fmla="*/ 2147483646 h 1033"/>
                <a:gd name="T18" fmla="*/ 2147483646 w 1273"/>
                <a:gd name="T19" fmla="*/ 2147483646 h 1033"/>
                <a:gd name="T20" fmla="*/ 2147483646 w 1273"/>
                <a:gd name="T21" fmla="*/ 2147483646 h 1033"/>
                <a:gd name="T22" fmla="*/ 2147483646 w 1273"/>
                <a:gd name="T23" fmla="*/ 2147483646 h 1033"/>
                <a:gd name="T24" fmla="*/ 2147483646 w 1273"/>
                <a:gd name="T25" fmla="*/ 2147483646 h 1033"/>
                <a:gd name="T26" fmla="*/ 2147483646 w 1273"/>
                <a:gd name="T27" fmla="*/ 2147483646 h 1033"/>
                <a:gd name="T28" fmla="*/ 2147483646 w 1273"/>
                <a:gd name="T29" fmla="*/ 2147483646 h 1033"/>
                <a:gd name="T30" fmla="*/ 2147483646 w 1273"/>
                <a:gd name="T31" fmla="*/ 2147483646 h 1033"/>
                <a:gd name="T32" fmla="*/ 2147483646 w 1273"/>
                <a:gd name="T33" fmla="*/ 2147483646 h 1033"/>
                <a:gd name="T34" fmla="*/ 2147483646 w 1273"/>
                <a:gd name="T35" fmla="*/ 2147483646 h 1033"/>
                <a:gd name="T36" fmla="*/ 2147483646 w 1273"/>
                <a:gd name="T37" fmla="*/ 2147483646 h 1033"/>
                <a:gd name="T38" fmla="*/ 2147483646 w 1273"/>
                <a:gd name="T39" fmla="*/ 2147483646 h 1033"/>
                <a:gd name="T40" fmla="*/ 2147483646 w 1273"/>
                <a:gd name="T41" fmla="*/ 2147483646 h 1033"/>
                <a:gd name="T42" fmla="*/ 2147483646 w 1273"/>
                <a:gd name="T43" fmla="*/ 2147483646 h 1033"/>
                <a:gd name="T44" fmla="*/ 2147483646 w 1273"/>
                <a:gd name="T45" fmla="*/ 2147483646 h 1033"/>
                <a:gd name="T46" fmla="*/ 2147483646 w 1273"/>
                <a:gd name="T47" fmla="*/ 2147483646 h 1033"/>
                <a:gd name="T48" fmla="*/ 2147483646 w 1273"/>
                <a:gd name="T49" fmla="*/ 2147483646 h 1033"/>
                <a:gd name="T50" fmla="*/ 0 w 1273"/>
                <a:gd name="T51" fmla="*/ 2147483646 h 1033"/>
                <a:gd name="T52" fmla="*/ 2147483646 w 1273"/>
                <a:gd name="T53" fmla="*/ 2147483646 h 1033"/>
                <a:gd name="T54" fmla="*/ 2147483646 w 1273"/>
                <a:gd name="T55" fmla="*/ 2147483646 h 1033"/>
                <a:gd name="T56" fmla="*/ 2147483646 w 1273"/>
                <a:gd name="T57" fmla="*/ 2147483646 h 1033"/>
                <a:gd name="T58" fmla="*/ 0 w 1273"/>
                <a:gd name="T59" fmla="*/ 2147483646 h 1033"/>
                <a:gd name="T60" fmla="*/ 2147483646 w 1273"/>
                <a:gd name="T61" fmla="*/ 2147483646 h 1033"/>
                <a:gd name="T62" fmla="*/ 2147483646 w 1273"/>
                <a:gd name="T63" fmla="*/ 2147483646 h 1033"/>
                <a:gd name="T64" fmla="*/ 2147483646 w 1273"/>
                <a:gd name="T65" fmla="*/ 2147483646 h 1033"/>
                <a:gd name="T66" fmla="*/ 2147483646 w 1273"/>
                <a:gd name="T67" fmla="*/ 2147483646 h 1033"/>
                <a:gd name="T68" fmla="*/ 2147483646 w 1273"/>
                <a:gd name="T69" fmla="*/ 2147483646 h 1033"/>
                <a:gd name="T70" fmla="*/ 2147483646 w 1273"/>
                <a:gd name="T71" fmla="*/ 2147483646 h 1033"/>
                <a:gd name="T72" fmla="*/ 2147483646 w 1273"/>
                <a:gd name="T73" fmla="*/ 2147483646 h 1033"/>
                <a:gd name="T74" fmla="*/ 2147483646 w 1273"/>
                <a:gd name="T75" fmla="*/ 2147483646 h 1033"/>
                <a:gd name="T76" fmla="*/ 2147483646 w 1273"/>
                <a:gd name="T77" fmla="*/ 2147483646 h 1033"/>
                <a:gd name="T78" fmla="*/ 2147483646 w 1273"/>
                <a:gd name="T79" fmla="*/ 2147483646 h 1033"/>
                <a:gd name="T80" fmla="*/ 2147483646 w 1273"/>
                <a:gd name="T81" fmla="*/ 2147483646 h 1033"/>
                <a:gd name="T82" fmla="*/ 2147483646 w 1273"/>
                <a:gd name="T83" fmla="*/ 2147483646 h 1033"/>
                <a:gd name="T84" fmla="*/ 2147483646 w 1273"/>
                <a:gd name="T85" fmla="*/ 2147483646 h 1033"/>
                <a:gd name="T86" fmla="*/ 2147483646 w 1273"/>
                <a:gd name="T87" fmla="*/ 2147483646 h 1033"/>
                <a:gd name="T88" fmla="*/ 2147483646 w 1273"/>
                <a:gd name="T89" fmla="*/ 0 h 1033"/>
                <a:gd name="T90" fmla="*/ 2147483646 w 1273"/>
                <a:gd name="T91" fmla="*/ 2147483646 h 1033"/>
                <a:gd name="T92" fmla="*/ 2147483646 w 1273"/>
                <a:gd name="T93" fmla="*/ 2147483646 h 1033"/>
                <a:gd name="T94" fmla="*/ 2147483646 w 1273"/>
                <a:gd name="T95" fmla="*/ 2147483646 h 1033"/>
                <a:gd name="T96" fmla="*/ 2147483646 w 1273"/>
                <a:gd name="T97" fmla="*/ 2147483646 h 1033"/>
                <a:gd name="T98" fmla="*/ 2147483646 w 1273"/>
                <a:gd name="T99" fmla="*/ 2147483646 h 1033"/>
                <a:gd name="T100" fmla="*/ 2147483646 w 1273"/>
                <a:gd name="T101" fmla="*/ 2147483646 h 1033"/>
                <a:gd name="T102" fmla="*/ 2147483646 w 1273"/>
                <a:gd name="T103" fmla="*/ 2147483646 h 1033"/>
                <a:gd name="T104" fmla="*/ 2147483646 w 1273"/>
                <a:gd name="T105" fmla="*/ 2147483646 h 1033"/>
                <a:gd name="T106" fmla="*/ 2147483646 w 1273"/>
                <a:gd name="T107" fmla="*/ 2147483646 h 1033"/>
                <a:gd name="T108" fmla="*/ 2147483646 w 1273"/>
                <a:gd name="T109" fmla="*/ 2147483646 h 103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273" h="1033">
                  <a:moveTo>
                    <a:pt x="1272" y="568"/>
                  </a:moveTo>
                  <a:lnTo>
                    <a:pt x="1256" y="576"/>
                  </a:lnTo>
                  <a:lnTo>
                    <a:pt x="1256" y="600"/>
                  </a:lnTo>
                  <a:lnTo>
                    <a:pt x="1240" y="632"/>
                  </a:lnTo>
                  <a:lnTo>
                    <a:pt x="1208" y="632"/>
                  </a:lnTo>
                  <a:lnTo>
                    <a:pt x="1176" y="632"/>
                  </a:lnTo>
                  <a:lnTo>
                    <a:pt x="1176" y="648"/>
                  </a:lnTo>
                  <a:lnTo>
                    <a:pt x="1152" y="664"/>
                  </a:lnTo>
                  <a:lnTo>
                    <a:pt x="1112" y="680"/>
                  </a:lnTo>
                  <a:lnTo>
                    <a:pt x="1080" y="720"/>
                  </a:lnTo>
                  <a:lnTo>
                    <a:pt x="1064" y="712"/>
                  </a:lnTo>
                  <a:lnTo>
                    <a:pt x="1048" y="728"/>
                  </a:lnTo>
                  <a:lnTo>
                    <a:pt x="1040" y="816"/>
                  </a:lnTo>
                  <a:lnTo>
                    <a:pt x="936" y="824"/>
                  </a:lnTo>
                  <a:lnTo>
                    <a:pt x="888" y="840"/>
                  </a:lnTo>
                  <a:lnTo>
                    <a:pt x="880" y="880"/>
                  </a:lnTo>
                  <a:lnTo>
                    <a:pt x="920" y="928"/>
                  </a:lnTo>
                  <a:lnTo>
                    <a:pt x="920" y="944"/>
                  </a:lnTo>
                  <a:lnTo>
                    <a:pt x="888" y="968"/>
                  </a:lnTo>
                  <a:lnTo>
                    <a:pt x="888" y="992"/>
                  </a:lnTo>
                  <a:lnTo>
                    <a:pt x="896" y="1000"/>
                  </a:lnTo>
                  <a:lnTo>
                    <a:pt x="896" y="1032"/>
                  </a:lnTo>
                  <a:lnTo>
                    <a:pt x="840" y="1008"/>
                  </a:lnTo>
                  <a:lnTo>
                    <a:pt x="840" y="1016"/>
                  </a:lnTo>
                  <a:lnTo>
                    <a:pt x="816" y="1016"/>
                  </a:lnTo>
                  <a:lnTo>
                    <a:pt x="808" y="1000"/>
                  </a:lnTo>
                  <a:lnTo>
                    <a:pt x="760" y="976"/>
                  </a:lnTo>
                  <a:lnTo>
                    <a:pt x="736" y="960"/>
                  </a:lnTo>
                  <a:lnTo>
                    <a:pt x="624" y="968"/>
                  </a:lnTo>
                  <a:lnTo>
                    <a:pt x="600" y="984"/>
                  </a:lnTo>
                  <a:lnTo>
                    <a:pt x="528" y="984"/>
                  </a:lnTo>
                  <a:lnTo>
                    <a:pt x="512" y="992"/>
                  </a:lnTo>
                  <a:lnTo>
                    <a:pt x="440" y="984"/>
                  </a:lnTo>
                  <a:lnTo>
                    <a:pt x="432" y="952"/>
                  </a:lnTo>
                  <a:lnTo>
                    <a:pt x="384" y="944"/>
                  </a:lnTo>
                  <a:lnTo>
                    <a:pt x="368" y="960"/>
                  </a:lnTo>
                  <a:lnTo>
                    <a:pt x="296" y="928"/>
                  </a:lnTo>
                  <a:lnTo>
                    <a:pt x="272" y="928"/>
                  </a:lnTo>
                  <a:lnTo>
                    <a:pt x="248" y="968"/>
                  </a:lnTo>
                  <a:lnTo>
                    <a:pt x="216" y="984"/>
                  </a:lnTo>
                  <a:lnTo>
                    <a:pt x="176" y="976"/>
                  </a:lnTo>
                  <a:lnTo>
                    <a:pt x="152" y="944"/>
                  </a:lnTo>
                  <a:lnTo>
                    <a:pt x="152" y="872"/>
                  </a:lnTo>
                  <a:lnTo>
                    <a:pt x="104" y="864"/>
                  </a:lnTo>
                  <a:lnTo>
                    <a:pt x="72" y="816"/>
                  </a:lnTo>
                  <a:lnTo>
                    <a:pt x="56" y="800"/>
                  </a:lnTo>
                  <a:lnTo>
                    <a:pt x="48" y="784"/>
                  </a:lnTo>
                  <a:lnTo>
                    <a:pt x="64" y="776"/>
                  </a:lnTo>
                  <a:lnTo>
                    <a:pt x="64" y="752"/>
                  </a:lnTo>
                  <a:lnTo>
                    <a:pt x="40" y="712"/>
                  </a:lnTo>
                  <a:lnTo>
                    <a:pt x="16" y="704"/>
                  </a:lnTo>
                  <a:lnTo>
                    <a:pt x="0" y="688"/>
                  </a:lnTo>
                  <a:lnTo>
                    <a:pt x="16" y="680"/>
                  </a:lnTo>
                  <a:lnTo>
                    <a:pt x="32" y="688"/>
                  </a:lnTo>
                  <a:lnTo>
                    <a:pt x="40" y="672"/>
                  </a:lnTo>
                  <a:lnTo>
                    <a:pt x="32" y="616"/>
                  </a:lnTo>
                  <a:lnTo>
                    <a:pt x="48" y="592"/>
                  </a:lnTo>
                  <a:lnTo>
                    <a:pt x="24" y="568"/>
                  </a:lnTo>
                  <a:lnTo>
                    <a:pt x="0" y="568"/>
                  </a:lnTo>
                  <a:lnTo>
                    <a:pt x="0" y="520"/>
                  </a:lnTo>
                  <a:lnTo>
                    <a:pt x="48" y="464"/>
                  </a:lnTo>
                  <a:lnTo>
                    <a:pt x="88" y="464"/>
                  </a:lnTo>
                  <a:lnTo>
                    <a:pt x="112" y="448"/>
                  </a:lnTo>
                  <a:lnTo>
                    <a:pt x="136" y="456"/>
                  </a:lnTo>
                  <a:lnTo>
                    <a:pt x="144" y="448"/>
                  </a:lnTo>
                  <a:lnTo>
                    <a:pt x="152" y="480"/>
                  </a:lnTo>
                  <a:lnTo>
                    <a:pt x="168" y="472"/>
                  </a:lnTo>
                  <a:lnTo>
                    <a:pt x="200" y="480"/>
                  </a:lnTo>
                  <a:lnTo>
                    <a:pt x="208" y="456"/>
                  </a:lnTo>
                  <a:lnTo>
                    <a:pt x="304" y="456"/>
                  </a:lnTo>
                  <a:lnTo>
                    <a:pt x="320" y="432"/>
                  </a:lnTo>
                  <a:lnTo>
                    <a:pt x="416" y="424"/>
                  </a:lnTo>
                  <a:lnTo>
                    <a:pt x="424" y="408"/>
                  </a:lnTo>
                  <a:lnTo>
                    <a:pt x="424" y="376"/>
                  </a:lnTo>
                  <a:lnTo>
                    <a:pt x="464" y="352"/>
                  </a:lnTo>
                  <a:lnTo>
                    <a:pt x="472" y="232"/>
                  </a:lnTo>
                  <a:lnTo>
                    <a:pt x="456" y="224"/>
                  </a:lnTo>
                  <a:lnTo>
                    <a:pt x="456" y="200"/>
                  </a:lnTo>
                  <a:lnTo>
                    <a:pt x="576" y="208"/>
                  </a:lnTo>
                  <a:lnTo>
                    <a:pt x="592" y="224"/>
                  </a:lnTo>
                  <a:lnTo>
                    <a:pt x="608" y="176"/>
                  </a:lnTo>
                  <a:lnTo>
                    <a:pt x="664" y="96"/>
                  </a:lnTo>
                  <a:lnTo>
                    <a:pt x="744" y="136"/>
                  </a:lnTo>
                  <a:lnTo>
                    <a:pt x="784" y="128"/>
                  </a:lnTo>
                  <a:lnTo>
                    <a:pt x="792" y="104"/>
                  </a:lnTo>
                  <a:lnTo>
                    <a:pt x="784" y="80"/>
                  </a:lnTo>
                  <a:lnTo>
                    <a:pt x="816" y="48"/>
                  </a:lnTo>
                  <a:lnTo>
                    <a:pt x="840" y="40"/>
                  </a:lnTo>
                  <a:lnTo>
                    <a:pt x="872" y="24"/>
                  </a:lnTo>
                  <a:lnTo>
                    <a:pt x="880" y="0"/>
                  </a:lnTo>
                  <a:lnTo>
                    <a:pt x="928" y="8"/>
                  </a:lnTo>
                  <a:lnTo>
                    <a:pt x="928" y="16"/>
                  </a:lnTo>
                  <a:lnTo>
                    <a:pt x="912" y="32"/>
                  </a:lnTo>
                  <a:lnTo>
                    <a:pt x="928" y="48"/>
                  </a:lnTo>
                  <a:lnTo>
                    <a:pt x="936" y="72"/>
                  </a:lnTo>
                  <a:lnTo>
                    <a:pt x="960" y="112"/>
                  </a:lnTo>
                  <a:lnTo>
                    <a:pt x="984" y="120"/>
                  </a:lnTo>
                  <a:lnTo>
                    <a:pt x="1024" y="144"/>
                  </a:lnTo>
                  <a:lnTo>
                    <a:pt x="1024" y="200"/>
                  </a:lnTo>
                  <a:lnTo>
                    <a:pt x="1040" y="248"/>
                  </a:lnTo>
                  <a:lnTo>
                    <a:pt x="1008" y="304"/>
                  </a:lnTo>
                  <a:lnTo>
                    <a:pt x="1016" y="336"/>
                  </a:lnTo>
                  <a:lnTo>
                    <a:pt x="1048" y="360"/>
                  </a:lnTo>
                  <a:lnTo>
                    <a:pt x="1112" y="368"/>
                  </a:lnTo>
                  <a:lnTo>
                    <a:pt x="1160" y="392"/>
                  </a:lnTo>
                  <a:lnTo>
                    <a:pt x="1208" y="440"/>
                  </a:lnTo>
                  <a:lnTo>
                    <a:pt x="1232" y="440"/>
                  </a:lnTo>
                  <a:lnTo>
                    <a:pt x="1232" y="480"/>
                  </a:lnTo>
                  <a:lnTo>
                    <a:pt x="1248" y="520"/>
                  </a:lnTo>
                  <a:lnTo>
                    <a:pt x="1272" y="5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1" name="Freeform 15"/>
            <p:cNvSpPr>
              <a:spLocks/>
            </p:cNvSpPr>
            <p:nvPr/>
          </p:nvSpPr>
          <p:spPr bwMode="gray">
            <a:xfrm>
              <a:off x="11071933" y="2333252"/>
              <a:ext cx="623516" cy="548609"/>
            </a:xfrm>
            <a:custGeom>
              <a:avLst/>
              <a:gdLst>
                <a:gd name="T0" fmla="*/ 2147483646 w 361"/>
                <a:gd name="T1" fmla="*/ 0 h 321"/>
                <a:gd name="T2" fmla="*/ 2147483646 w 361"/>
                <a:gd name="T3" fmla="*/ 0 h 321"/>
                <a:gd name="T4" fmla="*/ 2147483646 w 361"/>
                <a:gd name="T5" fmla="*/ 2147483646 h 321"/>
                <a:gd name="T6" fmla="*/ 2147483646 w 361"/>
                <a:gd name="T7" fmla="*/ 2147483646 h 321"/>
                <a:gd name="T8" fmla="*/ 2147483646 w 361"/>
                <a:gd name="T9" fmla="*/ 2147483646 h 321"/>
                <a:gd name="T10" fmla="*/ 2147483646 w 361"/>
                <a:gd name="T11" fmla="*/ 2147483646 h 321"/>
                <a:gd name="T12" fmla="*/ 2147483646 w 361"/>
                <a:gd name="T13" fmla="*/ 2147483646 h 321"/>
                <a:gd name="T14" fmla="*/ 2147483646 w 361"/>
                <a:gd name="T15" fmla="*/ 2147483646 h 321"/>
                <a:gd name="T16" fmla="*/ 2147483646 w 361"/>
                <a:gd name="T17" fmla="*/ 2147483646 h 321"/>
                <a:gd name="T18" fmla="*/ 2147483646 w 361"/>
                <a:gd name="T19" fmla="*/ 2147483646 h 321"/>
                <a:gd name="T20" fmla="*/ 2147483646 w 361"/>
                <a:gd name="T21" fmla="*/ 2147483646 h 321"/>
                <a:gd name="T22" fmla="*/ 0 w 361"/>
                <a:gd name="T23" fmla="*/ 2147483646 h 321"/>
                <a:gd name="T24" fmla="*/ 2147483646 w 361"/>
                <a:gd name="T25" fmla="*/ 2147483646 h 321"/>
                <a:gd name="T26" fmla="*/ 2147483646 w 361"/>
                <a:gd name="T27" fmla="*/ 2147483646 h 321"/>
                <a:gd name="T28" fmla="*/ 2147483646 w 361"/>
                <a:gd name="T29" fmla="*/ 2147483646 h 321"/>
                <a:gd name="T30" fmla="*/ 2147483646 w 361"/>
                <a:gd name="T31" fmla="*/ 2147483646 h 321"/>
                <a:gd name="T32" fmla="*/ 2147483646 w 361"/>
                <a:gd name="T33" fmla="*/ 2147483646 h 321"/>
                <a:gd name="T34" fmla="*/ 2147483646 w 361"/>
                <a:gd name="T35" fmla="*/ 2147483646 h 321"/>
                <a:gd name="T36" fmla="*/ 2147483646 w 361"/>
                <a:gd name="T37" fmla="*/ 2147483646 h 321"/>
                <a:gd name="T38" fmla="*/ 2147483646 w 361"/>
                <a:gd name="T39" fmla="*/ 2147483646 h 321"/>
                <a:gd name="T40" fmla="*/ 2147483646 w 361"/>
                <a:gd name="T41" fmla="*/ 2147483646 h 321"/>
                <a:gd name="T42" fmla="*/ 2147483646 w 361"/>
                <a:gd name="T43" fmla="*/ 2147483646 h 321"/>
                <a:gd name="T44" fmla="*/ 2147483646 w 361"/>
                <a:gd name="T45" fmla="*/ 2147483646 h 321"/>
                <a:gd name="T46" fmla="*/ 2147483646 w 361"/>
                <a:gd name="T47" fmla="*/ 2147483646 h 321"/>
                <a:gd name="T48" fmla="*/ 2147483646 w 361"/>
                <a:gd name="T49" fmla="*/ 2147483646 h 321"/>
                <a:gd name="T50" fmla="*/ 2147483646 w 361"/>
                <a:gd name="T51" fmla="*/ 2147483646 h 321"/>
                <a:gd name="T52" fmla="*/ 2147483646 w 361"/>
                <a:gd name="T53" fmla="*/ 2147483646 h 321"/>
                <a:gd name="T54" fmla="*/ 2147483646 w 361"/>
                <a:gd name="T55" fmla="*/ 2147483646 h 321"/>
                <a:gd name="T56" fmla="*/ 2147483646 w 361"/>
                <a:gd name="T57" fmla="*/ 2147483646 h 321"/>
                <a:gd name="T58" fmla="*/ 2147483646 w 361"/>
                <a:gd name="T59" fmla="*/ 2147483646 h 321"/>
                <a:gd name="T60" fmla="*/ 2147483646 w 361"/>
                <a:gd name="T61" fmla="*/ 2147483646 h 321"/>
                <a:gd name="T62" fmla="*/ 2147483646 w 361"/>
                <a:gd name="T63" fmla="*/ 2147483646 h 321"/>
                <a:gd name="T64" fmla="*/ 2147483646 w 361"/>
                <a:gd name="T65" fmla="*/ 2147483646 h 321"/>
                <a:gd name="T66" fmla="*/ 2147483646 w 361"/>
                <a:gd name="T67" fmla="*/ 2147483646 h 321"/>
                <a:gd name="T68" fmla="*/ 2147483646 w 361"/>
                <a:gd name="T69" fmla="*/ 2147483646 h 321"/>
                <a:gd name="T70" fmla="*/ 2147483646 w 361"/>
                <a:gd name="T71" fmla="*/ 2147483646 h 321"/>
                <a:gd name="T72" fmla="*/ 2147483646 w 361"/>
                <a:gd name="T73" fmla="*/ 2147483646 h 321"/>
                <a:gd name="T74" fmla="*/ 2147483646 w 361"/>
                <a:gd name="T75" fmla="*/ 2147483646 h 321"/>
                <a:gd name="T76" fmla="*/ 2147483646 w 361"/>
                <a:gd name="T77" fmla="*/ 2147483646 h 321"/>
                <a:gd name="T78" fmla="*/ 2147483646 w 361"/>
                <a:gd name="T79" fmla="*/ 2147483646 h 321"/>
                <a:gd name="T80" fmla="*/ 2147483646 w 361"/>
                <a:gd name="T81" fmla="*/ 2147483646 h 321"/>
                <a:gd name="T82" fmla="*/ 2147483646 w 361"/>
                <a:gd name="T83" fmla="*/ 2147483646 h 321"/>
                <a:gd name="T84" fmla="*/ 2147483646 w 361"/>
                <a:gd name="T85" fmla="*/ 2147483646 h 321"/>
                <a:gd name="T86" fmla="*/ 2147483646 w 361"/>
                <a:gd name="T87" fmla="*/ 2147483646 h 321"/>
                <a:gd name="T88" fmla="*/ 2147483646 w 361"/>
                <a:gd name="T89" fmla="*/ 2147483646 h 321"/>
                <a:gd name="T90" fmla="*/ 2147483646 w 361"/>
                <a:gd name="T91" fmla="*/ 2147483646 h 321"/>
                <a:gd name="T92" fmla="*/ 2147483646 w 361"/>
                <a:gd name="T93" fmla="*/ 2147483646 h 321"/>
                <a:gd name="T94" fmla="*/ 2147483646 w 361"/>
                <a:gd name="T95" fmla="*/ 2147483646 h 321"/>
                <a:gd name="T96" fmla="*/ 2147483646 w 361"/>
                <a:gd name="T97" fmla="*/ 2147483646 h 321"/>
                <a:gd name="T98" fmla="*/ 2147483646 w 361"/>
                <a:gd name="T99" fmla="*/ 0 h 3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61" h="321">
                  <a:moveTo>
                    <a:pt x="168" y="0"/>
                  </a:moveTo>
                  <a:lnTo>
                    <a:pt x="152" y="0"/>
                  </a:lnTo>
                  <a:lnTo>
                    <a:pt x="120" y="48"/>
                  </a:lnTo>
                  <a:lnTo>
                    <a:pt x="96" y="56"/>
                  </a:lnTo>
                  <a:lnTo>
                    <a:pt x="96" y="40"/>
                  </a:lnTo>
                  <a:lnTo>
                    <a:pt x="80" y="40"/>
                  </a:lnTo>
                  <a:lnTo>
                    <a:pt x="64" y="56"/>
                  </a:lnTo>
                  <a:lnTo>
                    <a:pt x="32" y="40"/>
                  </a:lnTo>
                  <a:lnTo>
                    <a:pt x="24" y="32"/>
                  </a:lnTo>
                  <a:lnTo>
                    <a:pt x="8" y="24"/>
                  </a:lnTo>
                  <a:lnTo>
                    <a:pt x="8" y="40"/>
                  </a:lnTo>
                  <a:lnTo>
                    <a:pt x="0" y="48"/>
                  </a:lnTo>
                  <a:lnTo>
                    <a:pt x="32" y="56"/>
                  </a:lnTo>
                  <a:lnTo>
                    <a:pt x="40" y="80"/>
                  </a:lnTo>
                  <a:lnTo>
                    <a:pt x="56" y="80"/>
                  </a:lnTo>
                  <a:lnTo>
                    <a:pt x="80" y="112"/>
                  </a:lnTo>
                  <a:lnTo>
                    <a:pt x="104" y="104"/>
                  </a:lnTo>
                  <a:lnTo>
                    <a:pt x="104" y="144"/>
                  </a:lnTo>
                  <a:lnTo>
                    <a:pt x="136" y="184"/>
                  </a:lnTo>
                  <a:lnTo>
                    <a:pt x="152" y="184"/>
                  </a:lnTo>
                  <a:lnTo>
                    <a:pt x="160" y="168"/>
                  </a:lnTo>
                  <a:lnTo>
                    <a:pt x="184" y="192"/>
                  </a:lnTo>
                  <a:lnTo>
                    <a:pt x="168" y="208"/>
                  </a:lnTo>
                  <a:lnTo>
                    <a:pt x="160" y="200"/>
                  </a:lnTo>
                  <a:lnTo>
                    <a:pt x="144" y="192"/>
                  </a:lnTo>
                  <a:lnTo>
                    <a:pt x="144" y="224"/>
                  </a:lnTo>
                  <a:lnTo>
                    <a:pt x="136" y="240"/>
                  </a:lnTo>
                  <a:lnTo>
                    <a:pt x="160" y="272"/>
                  </a:lnTo>
                  <a:lnTo>
                    <a:pt x="160" y="296"/>
                  </a:lnTo>
                  <a:lnTo>
                    <a:pt x="200" y="296"/>
                  </a:lnTo>
                  <a:lnTo>
                    <a:pt x="216" y="312"/>
                  </a:lnTo>
                  <a:lnTo>
                    <a:pt x="240" y="304"/>
                  </a:lnTo>
                  <a:lnTo>
                    <a:pt x="272" y="320"/>
                  </a:lnTo>
                  <a:lnTo>
                    <a:pt x="296" y="296"/>
                  </a:lnTo>
                  <a:lnTo>
                    <a:pt x="320" y="256"/>
                  </a:lnTo>
                  <a:lnTo>
                    <a:pt x="288" y="240"/>
                  </a:lnTo>
                  <a:lnTo>
                    <a:pt x="320" y="232"/>
                  </a:lnTo>
                  <a:lnTo>
                    <a:pt x="328" y="240"/>
                  </a:lnTo>
                  <a:lnTo>
                    <a:pt x="360" y="232"/>
                  </a:lnTo>
                  <a:lnTo>
                    <a:pt x="360" y="224"/>
                  </a:lnTo>
                  <a:lnTo>
                    <a:pt x="320" y="200"/>
                  </a:lnTo>
                  <a:lnTo>
                    <a:pt x="320" y="184"/>
                  </a:lnTo>
                  <a:lnTo>
                    <a:pt x="304" y="176"/>
                  </a:lnTo>
                  <a:lnTo>
                    <a:pt x="288" y="168"/>
                  </a:lnTo>
                  <a:lnTo>
                    <a:pt x="272" y="128"/>
                  </a:lnTo>
                  <a:lnTo>
                    <a:pt x="232" y="64"/>
                  </a:lnTo>
                  <a:lnTo>
                    <a:pt x="232" y="40"/>
                  </a:lnTo>
                  <a:lnTo>
                    <a:pt x="192" y="32"/>
                  </a:lnTo>
                  <a:lnTo>
                    <a:pt x="176" y="24"/>
                  </a:lnTo>
                  <a:lnTo>
                    <a:pt x="168"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2" name="Freeform 17"/>
            <p:cNvSpPr>
              <a:spLocks/>
            </p:cNvSpPr>
            <p:nvPr/>
          </p:nvSpPr>
          <p:spPr bwMode="gray">
            <a:xfrm>
              <a:off x="11304669" y="2837026"/>
              <a:ext cx="415418" cy="508303"/>
            </a:xfrm>
            <a:custGeom>
              <a:avLst/>
              <a:gdLst>
                <a:gd name="T0" fmla="*/ 2147483646 w 241"/>
                <a:gd name="T1" fmla="*/ 2147483646 h 297"/>
                <a:gd name="T2" fmla="*/ 2147483646 w 241"/>
                <a:gd name="T3" fmla="*/ 0 h 297"/>
                <a:gd name="T4" fmla="*/ 2147483646 w 241"/>
                <a:gd name="T5" fmla="*/ 2147483646 h 297"/>
                <a:gd name="T6" fmla="*/ 2147483646 w 241"/>
                <a:gd name="T7" fmla="*/ 2147483646 h 297"/>
                <a:gd name="T8" fmla="*/ 2147483646 w 241"/>
                <a:gd name="T9" fmla="*/ 2147483646 h 297"/>
                <a:gd name="T10" fmla="*/ 2147483646 w 241"/>
                <a:gd name="T11" fmla="*/ 2147483646 h 297"/>
                <a:gd name="T12" fmla="*/ 2147483646 w 241"/>
                <a:gd name="T13" fmla="*/ 2147483646 h 297"/>
                <a:gd name="T14" fmla="*/ 2147483646 w 241"/>
                <a:gd name="T15" fmla="*/ 2147483646 h 297"/>
                <a:gd name="T16" fmla="*/ 2147483646 w 241"/>
                <a:gd name="T17" fmla="*/ 2147483646 h 297"/>
                <a:gd name="T18" fmla="*/ 2147483646 w 241"/>
                <a:gd name="T19" fmla="*/ 2147483646 h 297"/>
                <a:gd name="T20" fmla="*/ 2147483646 w 241"/>
                <a:gd name="T21" fmla="*/ 2147483646 h 297"/>
                <a:gd name="T22" fmla="*/ 2147483646 w 241"/>
                <a:gd name="T23" fmla="*/ 2147483646 h 297"/>
                <a:gd name="T24" fmla="*/ 2147483646 w 241"/>
                <a:gd name="T25" fmla="*/ 2147483646 h 297"/>
                <a:gd name="T26" fmla="*/ 2147483646 w 241"/>
                <a:gd name="T27" fmla="*/ 2147483646 h 297"/>
                <a:gd name="T28" fmla="*/ 2147483646 w 241"/>
                <a:gd name="T29" fmla="*/ 2147483646 h 297"/>
                <a:gd name="T30" fmla="*/ 2147483646 w 241"/>
                <a:gd name="T31" fmla="*/ 2147483646 h 297"/>
                <a:gd name="T32" fmla="*/ 0 w 241"/>
                <a:gd name="T33" fmla="*/ 2147483646 h 297"/>
                <a:gd name="T34" fmla="*/ 0 w 241"/>
                <a:gd name="T35" fmla="*/ 2147483646 h 297"/>
                <a:gd name="T36" fmla="*/ 2147483646 w 241"/>
                <a:gd name="T37" fmla="*/ 2147483646 h 297"/>
                <a:gd name="T38" fmla="*/ 2147483646 w 241"/>
                <a:gd name="T39" fmla="*/ 2147483646 h 297"/>
                <a:gd name="T40" fmla="*/ 2147483646 w 241"/>
                <a:gd name="T41" fmla="*/ 2147483646 h 297"/>
                <a:gd name="T42" fmla="*/ 2147483646 w 241"/>
                <a:gd name="T43" fmla="*/ 2147483646 h 297"/>
                <a:gd name="T44" fmla="*/ 2147483646 w 241"/>
                <a:gd name="T45" fmla="*/ 2147483646 h 297"/>
                <a:gd name="T46" fmla="*/ 2147483646 w 241"/>
                <a:gd name="T47" fmla="*/ 2147483646 h 297"/>
                <a:gd name="T48" fmla="*/ 2147483646 w 241"/>
                <a:gd name="T49" fmla="*/ 2147483646 h 297"/>
                <a:gd name="T50" fmla="*/ 2147483646 w 241"/>
                <a:gd name="T51" fmla="*/ 2147483646 h 297"/>
                <a:gd name="T52" fmla="*/ 2147483646 w 241"/>
                <a:gd name="T53" fmla="*/ 2147483646 h 297"/>
                <a:gd name="T54" fmla="*/ 2147483646 w 241"/>
                <a:gd name="T55" fmla="*/ 2147483646 h 297"/>
                <a:gd name="T56" fmla="*/ 2147483646 w 241"/>
                <a:gd name="T57" fmla="*/ 2147483646 h 297"/>
                <a:gd name="T58" fmla="*/ 2147483646 w 241"/>
                <a:gd name="T59" fmla="*/ 2147483646 h 297"/>
                <a:gd name="T60" fmla="*/ 2147483646 w 241"/>
                <a:gd name="T61" fmla="*/ 2147483646 h 297"/>
                <a:gd name="T62" fmla="*/ 2147483646 w 241"/>
                <a:gd name="T63" fmla="*/ 2147483646 h 297"/>
                <a:gd name="T64" fmla="*/ 2147483646 w 241"/>
                <a:gd name="T65" fmla="*/ 2147483646 h 297"/>
                <a:gd name="T66" fmla="*/ 2147483646 w 241"/>
                <a:gd name="T67" fmla="*/ 2147483646 h 297"/>
                <a:gd name="T68" fmla="*/ 2147483646 w 241"/>
                <a:gd name="T69" fmla="*/ 2147483646 h 297"/>
                <a:gd name="T70" fmla="*/ 2147483646 w 241"/>
                <a:gd name="T71" fmla="*/ 2147483646 h 297"/>
                <a:gd name="T72" fmla="*/ 2147483646 w 241"/>
                <a:gd name="T73" fmla="*/ 2147483646 h 297"/>
                <a:gd name="T74" fmla="*/ 2147483646 w 241"/>
                <a:gd name="T75" fmla="*/ 2147483646 h 297"/>
                <a:gd name="T76" fmla="*/ 2147483646 w 241"/>
                <a:gd name="T77" fmla="*/ 2147483646 h 297"/>
                <a:gd name="T78" fmla="*/ 2147483646 w 241"/>
                <a:gd name="T79" fmla="*/ 2147483646 h 297"/>
                <a:gd name="T80" fmla="*/ 2147483646 w 241"/>
                <a:gd name="T81" fmla="*/ 2147483646 h 297"/>
                <a:gd name="T82" fmla="*/ 2147483646 w 241"/>
                <a:gd name="T83" fmla="*/ 2147483646 h 297"/>
                <a:gd name="T84" fmla="*/ 2147483646 w 241"/>
                <a:gd name="T85" fmla="*/ 2147483646 h 297"/>
                <a:gd name="T86" fmla="*/ 2147483646 w 241"/>
                <a:gd name="T87" fmla="*/ 2147483646 h 297"/>
                <a:gd name="T88" fmla="*/ 2147483646 w 241"/>
                <a:gd name="T89" fmla="*/ 2147483646 h 297"/>
                <a:gd name="T90" fmla="*/ 2147483646 w 241"/>
                <a:gd name="T91" fmla="*/ 2147483646 h 297"/>
                <a:gd name="T92" fmla="*/ 2147483646 w 241"/>
                <a:gd name="T93" fmla="*/ 2147483646 h 297"/>
                <a:gd name="T94" fmla="*/ 2147483646 w 241"/>
                <a:gd name="T95" fmla="*/ 2147483646 h 297"/>
                <a:gd name="T96" fmla="*/ 2147483646 w 241"/>
                <a:gd name="T97" fmla="*/ 2147483646 h 297"/>
                <a:gd name="T98" fmla="*/ 2147483646 w 241"/>
                <a:gd name="T99" fmla="*/ 2147483646 h 297"/>
                <a:gd name="T100" fmla="*/ 2147483646 w 241"/>
                <a:gd name="T101" fmla="*/ 2147483646 h 297"/>
                <a:gd name="T102" fmla="*/ 2147483646 w 241"/>
                <a:gd name="T103" fmla="*/ 2147483646 h 297"/>
                <a:gd name="T104" fmla="*/ 2147483646 w 241"/>
                <a:gd name="T105" fmla="*/ 2147483646 h 297"/>
                <a:gd name="T106" fmla="*/ 2147483646 w 241"/>
                <a:gd name="T107" fmla="*/ 2147483646 h 297"/>
                <a:gd name="T108" fmla="*/ 2147483646 w 241"/>
                <a:gd name="T109" fmla="*/ 2147483646 h 297"/>
                <a:gd name="T110" fmla="*/ 2147483646 w 241"/>
                <a:gd name="T111" fmla="*/ 2147483646 h 297"/>
                <a:gd name="T112" fmla="*/ 2147483646 w 241"/>
                <a:gd name="T113" fmla="*/ 2147483646 h 2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41" h="297">
                  <a:moveTo>
                    <a:pt x="184" y="16"/>
                  </a:moveTo>
                  <a:lnTo>
                    <a:pt x="160" y="0"/>
                  </a:lnTo>
                  <a:lnTo>
                    <a:pt x="136" y="24"/>
                  </a:lnTo>
                  <a:lnTo>
                    <a:pt x="104" y="8"/>
                  </a:lnTo>
                  <a:lnTo>
                    <a:pt x="80" y="16"/>
                  </a:lnTo>
                  <a:lnTo>
                    <a:pt x="72" y="32"/>
                  </a:lnTo>
                  <a:lnTo>
                    <a:pt x="64" y="48"/>
                  </a:lnTo>
                  <a:lnTo>
                    <a:pt x="72" y="72"/>
                  </a:lnTo>
                  <a:lnTo>
                    <a:pt x="56" y="72"/>
                  </a:lnTo>
                  <a:lnTo>
                    <a:pt x="48" y="64"/>
                  </a:lnTo>
                  <a:lnTo>
                    <a:pt x="40" y="64"/>
                  </a:lnTo>
                  <a:lnTo>
                    <a:pt x="40" y="80"/>
                  </a:lnTo>
                  <a:lnTo>
                    <a:pt x="40" y="96"/>
                  </a:lnTo>
                  <a:lnTo>
                    <a:pt x="40" y="112"/>
                  </a:lnTo>
                  <a:lnTo>
                    <a:pt x="8" y="136"/>
                  </a:lnTo>
                  <a:lnTo>
                    <a:pt x="0" y="144"/>
                  </a:lnTo>
                  <a:lnTo>
                    <a:pt x="0" y="176"/>
                  </a:lnTo>
                  <a:lnTo>
                    <a:pt x="24" y="192"/>
                  </a:lnTo>
                  <a:lnTo>
                    <a:pt x="24" y="232"/>
                  </a:lnTo>
                  <a:lnTo>
                    <a:pt x="48" y="232"/>
                  </a:lnTo>
                  <a:lnTo>
                    <a:pt x="48" y="248"/>
                  </a:lnTo>
                  <a:lnTo>
                    <a:pt x="56" y="264"/>
                  </a:lnTo>
                  <a:lnTo>
                    <a:pt x="64" y="288"/>
                  </a:lnTo>
                  <a:lnTo>
                    <a:pt x="88" y="288"/>
                  </a:lnTo>
                  <a:lnTo>
                    <a:pt x="104" y="264"/>
                  </a:lnTo>
                  <a:lnTo>
                    <a:pt x="112" y="264"/>
                  </a:lnTo>
                  <a:lnTo>
                    <a:pt x="112" y="280"/>
                  </a:lnTo>
                  <a:lnTo>
                    <a:pt x="120" y="288"/>
                  </a:lnTo>
                  <a:lnTo>
                    <a:pt x="136" y="288"/>
                  </a:lnTo>
                  <a:lnTo>
                    <a:pt x="136" y="280"/>
                  </a:lnTo>
                  <a:lnTo>
                    <a:pt x="152" y="280"/>
                  </a:lnTo>
                  <a:lnTo>
                    <a:pt x="152" y="288"/>
                  </a:lnTo>
                  <a:lnTo>
                    <a:pt x="160" y="296"/>
                  </a:lnTo>
                  <a:lnTo>
                    <a:pt x="176" y="288"/>
                  </a:lnTo>
                  <a:lnTo>
                    <a:pt x="184" y="256"/>
                  </a:lnTo>
                  <a:lnTo>
                    <a:pt x="184" y="224"/>
                  </a:lnTo>
                  <a:lnTo>
                    <a:pt x="200" y="224"/>
                  </a:lnTo>
                  <a:lnTo>
                    <a:pt x="200" y="216"/>
                  </a:lnTo>
                  <a:lnTo>
                    <a:pt x="200" y="200"/>
                  </a:lnTo>
                  <a:lnTo>
                    <a:pt x="216" y="216"/>
                  </a:lnTo>
                  <a:lnTo>
                    <a:pt x="232" y="192"/>
                  </a:lnTo>
                  <a:lnTo>
                    <a:pt x="216" y="176"/>
                  </a:lnTo>
                  <a:lnTo>
                    <a:pt x="216" y="168"/>
                  </a:lnTo>
                  <a:lnTo>
                    <a:pt x="232" y="160"/>
                  </a:lnTo>
                  <a:lnTo>
                    <a:pt x="224" y="136"/>
                  </a:lnTo>
                  <a:lnTo>
                    <a:pt x="216" y="128"/>
                  </a:lnTo>
                  <a:lnTo>
                    <a:pt x="240" y="136"/>
                  </a:lnTo>
                  <a:lnTo>
                    <a:pt x="240" y="104"/>
                  </a:lnTo>
                  <a:lnTo>
                    <a:pt x="216" y="120"/>
                  </a:lnTo>
                  <a:lnTo>
                    <a:pt x="240" y="80"/>
                  </a:lnTo>
                  <a:lnTo>
                    <a:pt x="200" y="56"/>
                  </a:lnTo>
                  <a:lnTo>
                    <a:pt x="176" y="56"/>
                  </a:lnTo>
                  <a:lnTo>
                    <a:pt x="160" y="72"/>
                  </a:lnTo>
                  <a:lnTo>
                    <a:pt x="152" y="48"/>
                  </a:lnTo>
                  <a:lnTo>
                    <a:pt x="160" y="40"/>
                  </a:lnTo>
                  <a:lnTo>
                    <a:pt x="184"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3" name="Freeform 37"/>
            <p:cNvSpPr>
              <a:spLocks/>
            </p:cNvSpPr>
            <p:nvPr/>
          </p:nvSpPr>
          <p:spPr bwMode="invGray">
            <a:xfrm>
              <a:off x="11568634" y="3536907"/>
              <a:ext cx="220689" cy="441867"/>
            </a:xfrm>
            <a:custGeom>
              <a:avLst/>
              <a:gdLst>
                <a:gd name="T0" fmla="*/ 2147483646 w 129"/>
                <a:gd name="T1" fmla="*/ 2147483646 h 257"/>
                <a:gd name="T2" fmla="*/ 2147483646 w 129"/>
                <a:gd name="T3" fmla="*/ 2147483646 h 257"/>
                <a:gd name="T4" fmla="*/ 2147483646 w 129"/>
                <a:gd name="T5" fmla="*/ 2147483646 h 257"/>
                <a:gd name="T6" fmla="*/ 2147483646 w 129"/>
                <a:gd name="T7" fmla="*/ 2147483646 h 257"/>
                <a:gd name="T8" fmla="*/ 2147483646 w 129"/>
                <a:gd name="T9" fmla="*/ 2147483646 h 257"/>
                <a:gd name="T10" fmla="*/ 2147483646 w 129"/>
                <a:gd name="T11" fmla="*/ 2147483646 h 257"/>
                <a:gd name="T12" fmla="*/ 2147483646 w 129"/>
                <a:gd name="T13" fmla="*/ 2147483646 h 257"/>
                <a:gd name="T14" fmla="*/ 2147483646 w 129"/>
                <a:gd name="T15" fmla="*/ 2147483646 h 257"/>
                <a:gd name="T16" fmla="*/ 2147483646 w 129"/>
                <a:gd name="T17" fmla="*/ 2147483646 h 257"/>
                <a:gd name="T18" fmla="*/ 2147483646 w 129"/>
                <a:gd name="T19" fmla="*/ 0 h 257"/>
                <a:gd name="T20" fmla="*/ 2147483646 w 129"/>
                <a:gd name="T21" fmla="*/ 2147483646 h 257"/>
                <a:gd name="T22" fmla="*/ 2147483646 w 129"/>
                <a:gd name="T23" fmla="*/ 2147483646 h 257"/>
                <a:gd name="T24" fmla="*/ 2147483646 w 129"/>
                <a:gd name="T25" fmla="*/ 2147483646 h 257"/>
                <a:gd name="T26" fmla="*/ 2147483646 w 129"/>
                <a:gd name="T27" fmla="*/ 2147483646 h 257"/>
                <a:gd name="T28" fmla="*/ 2147483646 w 129"/>
                <a:gd name="T29" fmla="*/ 2147483646 h 257"/>
                <a:gd name="T30" fmla="*/ 0 w 129"/>
                <a:gd name="T31" fmla="*/ 2147483646 h 257"/>
                <a:gd name="T32" fmla="*/ 2147483646 w 129"/>
                <a:gd name="T33" fmla="*/ 2147483646 h 257"/>
                <a:gd name="T34" fmla="*/ 2147483646 w 129"/>
                <a:gd name="T35" fmla="*/ 2147483646 h 257"/>
                <a:gd name="T36" fmla="*/ 2147483646 w 129"/>
                <a:gd name="T37" fmla="*/ 2147483646 h 2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9" h="257">
                  <a:moveTo>
                    <a:pt x="24" y="232"/>
                  </a:moveTo>
                  <a:lnTo>
                    <a:pt x="32" y="248"/>
                  </a:lnTo>
                  <a:lnTo>
                    <a:pt x="56" y="256"/>
                  </a:lnTo>
                  <a:lnTo>
                    <a:pt x="64" y="224"/>
                  </a:lnTo>
                  <a:lnTo>
                    <a:pt x="104" y="184"/>
                  </a:lnTo>
                  <a:lnTo>
                    <a:pt x="104" y="128"/>
                  </a:lnTo>
                  <a:lnTo>
                    <a:pt x="120" y="96"/>
                  </a:lnTo>
                  <a:lnTo>
                    <a:pt x="128" y="72"/>
                  </a:lnTo>
                  <a:lnTo>
                    <a:pt x="112" y="56"/>
                  </a:lnTo>
                  <a:lnTo>
                    <a:pt x="104" y="0"/>
                  </a:lnTo>
                  <a:lnTo>
                    <a:pt x="64" y="24"/>
                  </a:lnTo>
                  <a:lnTo>
                    <a:pt x="48" y="24"/>
                  </a:lnTo>
                  <a:lnTo>
                    <a:pt x="56" y="40"/>
                  </a:lnTo>
                  <a:lnTo>
                    <a:pt x="24" y="72"/>
                  </a:lnTo>
                  <a:lnTo>
                    <a:pt x="24" y="112"/>
                  </a:lnTo>
                  <a:lnTo>
                    <a:pt x="0" y="136"/>
                  </a:lnTo>
                  <a:lnTo>
                    <a:pt x="8" y="168"/>
                  </a:lnTo>
                  <a:lnTo>
                    <a:pt x="16" y="224"/>
                  </a:lnTo>
                  <a:lnTo>
                    <a:pt x="24" y="2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4" name="Freeform 13"/>
            <p:cNvSpPr>
              <a:spLocks/>
            </p:cNvSpPr>
            <p:nvPr/>
          </p:nvSpPr>
          <p:spPr bwMode="gray">
            <a:xfrm>
              <a:off x="11053689" y="1687553"/>
              <a:ext cx="59140" cy="69525"/>
            </a:xfrm>
            <a:custGeom>
              <a:avLst/>
              <a:gdLst>
                <a:gd name="T0" fmla="*/ 2147483646 w 33"/>
                <a:gd name="T1" fmla="*/ 2147483646 h 41"/>
                <a:gd name="T2" fmla="*/ 2147483646 w 33"/>
                <a:gd name="T3" fmla="*/ 2147483646 h 41"/>
                <a:gd name="T4" fmla="*/ 2147483646 w 33"/>
                <a:gd name="T5" fmla="*/ 2147483646 h 41"/>
                <a:gd name="T6" fmla="*/ 0 w 33"/>
                <a:gd name="T7" fmla="*/ 0 h 41"/>
                <a:gd name="T8" fmla="*/ 2147483646 w 33"/>
                <a:gd name="T9" fmla="*/ 2147483646 h 41"/>
                <a:gd name="T10" fmla="*/ 2147483646 w 33"/>
                <a:gd name="T11" fmla="*/ 2147483646 h 4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 h="41">
                  <a:moveTo>
                    <a:pt x="32" y="40"/>
                  </a:moveTo>
                  <a:lnTo>
                    <a:pt x="8" y="40"/>
                  </a:lnTo>
                  <a:lnTo>
                    <a:pt x="8" y="24"/>
                  </a:lnTo>
                  <a:lnTo>
                    <a:pt x="0" y="0"/>
                  </a:lnTo>
                  <a:lnTo>
                    <a:pt x="24" y="8"/>
                  </a:lnTo>
                  <a:lnTo>
                    <a:pt x="3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5" name="Freeform 11"/>
            <p:cNvSpPr>
              <a:spLocks/>
            </p:cNvSpPr>
            <p:nvPr/>
          </p:nvSpPr>
          <p:spPr bwMode="gray">
            <a:xfrm>
              <a:off x="10928203" y="1565497"/>
              <a:ext cx="196169" cy="219389"/>
            </a:xfrm>
            <a:custGeom>
              <a:avLst/>
              <a:gdLst>
                <a:gd name="T0" fmla="*/ 2147483646 w 113"/>
                <a:gd name="T1" fmla="*/ 2147483646 h 129"/>
                <a:gd name="T2" fmla="*/ 2147483646 w 113"/>
                <a:gd name="T3" fmla="*/ 2147483646 h 129"/>
                <a:gd name="T4" fmla="*/ 2147483646 w 113"/>
                <a:gd name="T5" fmla="*/ 2147483646 h 129"/>
                <a:gd name="T6" fmla="*/ 2147483646 w 113"/>
                <a:gd name="T7" fmla="*/ 2147483646 h 129"/>
                <a:gd name="T8" fmla="*/ 2147483646 w 113"/>
                <a:gd name="T9" fmla="*/ 0 h 129"/>
                <a:gd name="T10" fmla="*/ 2147483646 w 113"/>
                <a:gd name="T11" fmla="*/ 0 h 129"/>
                <a:gd name="T12" fmla="*/ 2147483646 w 113"/>
                <a:gd name="T13" fmla="*/ 2147483646 h 129"/>
                <a:gd name="T14" fmla="*/ 2147483646 w 113"/>
                <a:gd name="T15" fmla="*/ 2147483646 h 129"/>
                <a:gd name="T16" fmla="*/ 0 w 113"/>
                <a:gd name="T17" fmla="*/ 2147483646 h 129"/>
                <a:gd name="T18" fmla="*/ 0 w 113"/>
                <a:gd name="T19" fmla="*/ 2147483646 h 129"/>
                <a:gd name="T20" fmla="*/ 2147483646 w 113"/>
                <a:gd name="T21" fmla="*/ 2147483646 h 129"/>
                <a:gd name="T22" fmla="*/ 2147483646 w 113"/>
                <a:gd name="T23" fmla="*/ 2147483646 h 129"/>
                <a:gd name="T24" fmla="*/ 2147483646 w 113"/>
                <a:gd name="T25" fmla="*/ 2147483646 h 129"/>
                <a:gd name="T26" fmla="*/ 2147483646 w 113"/>
                <a:gd name="T27" fmla="*/ 2147483646 h 129"/>
                <a:gd name="T28" fmla="*/ 2147483646 w 113"/>
                <a:gd name="T29" fmla="*/ 2147483646 h 129"/>
                <a:gd name="T30" fmla="*/ 2147483646 w 113"/>
                <a:gd name="T31" fmla="*/ 2147483646 h 129"/>
                <a:gd name="T32" fmla="*/ 2147483646 w 113"/>
                <a:gd name="T33" fmla="*/ 2147483646 h 1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13" h="129">
                  <a:moveTo>
                    <a:pt x="112" y="64"/>
                  </a:moveTo>
                  <a:lnTo>
                    <a:pt x="96" y="40"/>
                  </a:lnTo>
                  <a:lnTo>
                    <a:pt x="112" y="16"/>
                  </a:lnTo>
                  <a:lnTo>
                    <a:pt x="80" y="16"/>
                  </a:lnTo>
                  <a:lnTo>
                    <a:pt x="72" y="0"/>
                  </a:lnTo>
                  <a:lnTo>
                    <a:pt x="56" y="0"/>
                  </a:lnTo>
                  <a:lnTo>
                    <a:pt x="48" y="32"/>
                  </a:lnTo>
                  <a:lnTo>
                    <a:pt x="32" y="32"/>
                  </a:lnTo>
                  <a:lnTo>
                    <a:pt x="0" y="88"/>
                  </a:lnTo>
                  <a:lnTo>
                    <a:pt x="0" y="120"/>
                  </a:lnTo>
                  <a:lnTo>
                    <a:pt x="32" y="120"/>
                  </a:lnTo>
                  <a:lnTo>
                    <a:pt x="48" y="128"/>
                  </a:lnTo>
                  <a:lnTo>
                    <a:pt x="80" y="112"/>
                  </a:lnTo>
                  <a:lnTo>
                    <a:pt x="80" y="96"/>
                  </a:lnTo>
                  <a:lnTo>
                    <a:pt x="72" y="80"/>
                  </a:lnTo>
                  <a:lnTo>
                    <a:pt x="96" y="80"/>
                  </a:lnTo>
                  <a:lnTo>
                    <a:pt x="112" y="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6" name="Freeform 12"/>
            <p:cNvSpPr>
              <a:spLocks/>
            </p:cNvSpPr>
            <p:nvPr/>
          </p:nvSpPr>
          <p:spPr bwMode="gray">
            <a:xfrm>
              <a:off x="11053690" y="1673645"/>
              <a:ext cx="154340" cy="207028"/>
            </a:xfrm>
            <a:custGeom>
              <a:avLst/>
              <a:gdLst>
                <a:gd name="T0" fmla="*/ 2147483646 w 89"/>
                <a:gd name="T1" fmla="*/ 2147483646 h 121"/>
                <a:gd name="T2" fmla="*/ 2147483646 w 89"/>
                <a:gd name="T3" fmla="*/ 2147483646 h 121"/>
                <a:gd name="T4" fmla="*/ 2147483646 w 89"/>
                <a:gd name="T5" fmla="*/ 2147483646 h 121"/>
                <a:gd name="T6" fmla="*/ 2147483646 w 89"/>
                <a:gd name="T7" fmla="*/ 2147483646 h 121"/>
                <a:gd name="T8" fmla="*/ 2147483646 w 89"/>
                <a:gd name="T9" fmla="*/ 0 h 121"/>
                <a:gd name="T10" fmla="*/ 2147483646 w 89"/>
                <a:gd name="T11" fmla="*/ 2147483646 h 121"/>
                <a:gd name="T12" fmla="*/ 2147483646 w 89"/>
                <a:gd name="T13" fmla="*/ 2147483646 h 121"/>
                <a:gd name="T14" fmla="*/ 2147483646 w 89"/>
                <a:gd name="T15" fmla="*/ 2147483646 h 121"/>
                <a:gd name="T16" fmla="*/ 0 w 89"/>
                <a:gd name="T17" fmla="*/ 2147483646 h 121"/>
                <a:gd name="T18" fmla="*/ 2147483646 w 89"/>
                <a:gd name="T19" fmla="*/ 2147483646 h 121"/>
                <a:gd name="T20" fmla="*/ 2147483646 w 89"/>
                <a:gd name="T21" fmla="*/ 2147483646 h 121"/>
                <a:gd name="T22" fmla="*/ 2147483646 w 89"/>
                <a:gd name="T23" fmla="*/ 2147483646 h 121"/>
                <a:gd name="T24" fmla="*/ 2147483646 w 89"/>
                <a:gd name="T25" fmla="*/ 2147483646 h 1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9" h="121">
                  <a:moveTo>
                    <a:pt x="88" y="80"/>
                  </a:moveTo>
                  <a:lnTo>
                    <a:pt x="80" y="56"/>
                  </a:lnTo>
                  <a:lnTo>
                    <a:pt x="56" y="40"/>
                  </a:lnTo>
                  <a:lnTo>
                    <a:pt x="48" y="8"/>
                  </a:lnTo>
                  <a:lnTo>
                    <a:pt x="32" y="0"/>
                  </a:lnTo>
                  <a:lnTo>
                    <a:pt x="24" y="8"/>
                  </a:lnTo>
                  <a:lnTo>
                    <a:pt x="32" y="48"/>
                  </a:lnTo>
                  <a:lnTo>
                    <a:pt x="8" y="48"/>
                  </a:lnTo>
                  <a:lnTo>
                    <a:pt x="0" y="112"/>
                  </a:lnTo>
                  <a:lnTo>
                    <a:pt x="16" y="120"/>
                  </a:lnTo>
                  <a:lnTo>
                    <a:pt x="56" y="112"/>
                  </a:lnTo>
                  <a:lnTo>
                    <a:pt x="56" y="80"/>
                  </a:lnTo>
                  <a:lnTo>
                    <a:pt x="88"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7" name="Freeform 16"/>
            <p:cNvSpPr>
              <a:spLocks/>
            </p:cNvSpPr>
            <p:nvPr/>
          </p:nvSpPr>
          <p:spPr bwMode="invGray">
            <a:xfrm>
              <a:off x="11581607" y="2770584"/>
              <a:ext cx="111066" cy="94246"/>
            </a:xfrm>
            <a:custGeom>
              <a:avLst/>
              <a:gdLst>
                <a:gd name="T0" fmla="*/ 2147483646 w 65"/>
                <a:gd name="T1" fmla="*/ 0 h 57"/>
                <a:gd name="T2" fmla="*/ 0 w 65"/>
                <a:gd name="T3" fmla="*/ 2147483646 h 57"/>
                <a:gd name="T4" fmla="*/ 2147483646 w 65"/>
                <a:gd name="T5" fmla="*/ 2147483646 h 57"/>
                <a:gd name="T6" fmla="*/ 2147483646 w 65"/>
                <a:gd name="T7" fmla="*/ 2147483646 h 57"/>
                <a:gd name="T8" fmla="*/ 2147483646 w 65"/>
                <a:gd name="T9" fmla="*/ 2147483646 h 57"/>
                <a:gd name="T10" fmla="*/ 2147483646 w 65"/>
                <a:gd name="T11" fmla="*/ 0 h 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5" h="57">
                  <a:moveTo>
                    <a:pt x="24" y="0"/>
                  </a:moveTo>
                  <a:lnTo>
                    <a:pt x="0" y="40"/>
                  </a:lnTo>
                  <a:lnTo>
                    <a:pt x="24" y="56"/>
                  </a:lnTo>
                  <a:lnTo>
                    <a:pt x="64" y="40"/>
                  </a:lnTo>
                  <a:lnTo>
                    <a:pt x="64" y="24"/>
                  </a:lnTo>
                  <a:lnTo>
                    <a:pt x="24"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grpSp>
      <p:grpSp>
        <p:nvGrpSpPr>
          <p:cNvPr id="38" name="组合 37"/>
          <p:cNvGrpSpPr/>
          <p:nvPr userDrawn="1"/>
        </p:nvGrpSpPr>
        <p:grpSpPr>
          <a:xfrm>
            <a:off x="2896321" y="1046622"/>
            <a:ext cx="5567081" cy="4764756"/>
            <a:chOff x="6972300" y="-120090"/>
            <a:chExt cx="5567081" cy="4764756"/>
          </a:xfrm>
        </p:grpSpPr>
        <p:sp>
          <p:nvSpPr>
            <p:cNvPr id="39" name="任意多边形 38"/>
            <p:cNvSpPr>
              <a:spLocks/>
            </p:cNvSpPr>
            <p:nvPr/>
          </p:nvSpPr>
          <p:spPr bwMode="gray">
            <a:xfrm>
              <a:off x="9114256" y="2415368"/>
              <a:ext cx="1308042" cy="1075443"/>
            </a:xfrm>
            <a:custGeom>
              <a:avLst/>
              <a:gdLst>
                <a:gd name="connsiteX0" fmla="*/ 1597670 w 5621432"/>
                <a:gd name="connsiteY0" fmla="*/ 4265814 h 4315196"/>
                <a:gd name="connsiteX1" fmla="*/ 1601110 w 5621432"/>
                <a:gd name="connsiteY1" fmla="*/ 4267402 h 4315196"/>
                <a:gd name="connsiteX2" fmla="*/ 1601110 w 5621432"/>
                <a:gd name="connsiteY2" fmla="*/ 4315196 h 4315196"/>
                <a:gd name="connsiteX3" fmla="*/ 1597670 w 5621432"/>
                <a:gd name="connsiteY3" fmla="*/ 4315196 h 4315196"/>
                <a:gd name="connsiteX4" fmla="*/ 1479324 w 5621432"/>
                <a:gd name="connsiteY4" fmla="*/ 3933314 h 4315196"/>
                <a:gd name="connsiteX5" fmla="*/ 1482764 w 5621432"/>
                <a:gd name="connsiteY5" fmla="*/ 3939665 h 4315196"/>
                <a:gd name="connsiteX6" fmla="*/ 1482764 w 5621432"/>
                <a:gd name="connsiteY6" fmla="*/ 4207538 h 4315196"/>
                <a:gd name="connsiteX7" fmla="*/ 1479324 w 5621432"/>
                <a:gd name="connsiteY7" fmla="*/ 4205951 h 4315196"/>
                <a:gd name="connsiteX8" fmla="*/ 3551353 w 5621432"/>
                <a:gd name="connsiteY8" fmla="*/ 3386610 h 4315196"/>
                <a:gd name="connsiteX9" fmla="*/ 3727897 w 5621432"/>
                <a:gd name="connsiteY9" fmla="*/ 3386610 h 4315196"/>
                <a:gd name="connsiteX10" fmla="*/ 3729746 w 5621432"/>
                <a:gd name="connsiteY10" fmla="*/ 3393438 h 4315196"/>
                <a:gd name="connsiteX11" fmla="*/ 3553818 w 5621432"/>
                <a:gd name="connsiteY11" fmla="*/ 3393438 h 4315196"/>
                <a:gd name="connsiteX12" fmla="*/ 1005046 w 5621432"/>
                <a:gd name="connsiteY12" fmla="*/ 3223568 h 4315196"/>
                <a:gd name="connsiteX13" fmla="*/ 1009381 w 5621432"/>
                <a:gd name="connsiteY13" fmla="*/ 3229570 h 4315196"/>
                <a:gd name="connsiteX14" fmla="*/ 951103 w 5621432"/>
                <a:gd name="connsiteY14" fmla="*/ 3283367 h 4315196"/>
                <a:gd name="connsiteX15" fmla="*/ 946768 w 5621432"/>
                <a:gd name="connsiteY15" fmla="*/ 3277364 h 4315196"/>
                <a:gd name="connsiteX16" fmla="*/ 2899475 w 5621432"/>
                <a:gd name="connsiteY16" fmla="*/ 3120324 h 4315196"/>
                <a:gd name="connsiteX17" fmla="*/ 2902915 w 5621432"/>
                <a:gd name="connsiteY17" fmla="*/ 3120324 h 4315196"/>
                <a:gd name="connsiteX18" fmla="*/ 2902915 w 5621432"/>
                <a:gd name="connsiteY18" fmla="*/ 3443350 h 4315196"/>
                <a:gd name="connsiteX19" fmla="*/ 2899475 w 5621432"/>
                <a:gd name="connsiteY19" fmla="*/ 3441233 h 4315196"/>
                <a:gd name="connsiteX20" fmla="*/ 532481 w 5621432"/>
                <a:gd name="connsiteY20" fmla="*/ 1695265 h 4315196"/>
                <a:gd name="connsiteX21" fmla="*/ 535997 w 5621432"/>
                <a:gd name="connsiteY21" fmla="*/ 1700133 h 4315196"/>
                <a:gd name="connsiteX22" fmla="*/ 477156 w 5621432"/>
                <a:gd name="connsiteY22" fmla="*/ 3221001 h 4315196"/>
                <a:gd name="connsiteX23" fmla="*/ 473384 w 5621432"/>
                <a:gd name="connsiteY23" fmla="*/ 3222742 h 4315196"/>
                <a:gd name="connsiteX24" fmla="*/ 531945 w 5621432"/>
                <a:gd name="connsiteY24" fmla="*/ 1475097 h 4315196"/>
                <a:gd name="connsiteX25" fmla="*/ 535997 w 5621432"/>
                <a:gd name="connsiteY25" fmla="*/ 1481642 h 4315196"/>
                <a:gd name="connsiteX26" fmla="*/ 418770 w 5621432"/>
                <a:gd name="connsiteY26" fmla="*/ 1535749 h 4315196"/>
                <a:gd name="connsiteX27" fmla="*/ 414211 w 5621432"/>
                <a:gd name="connsiteY27" fmla="*/ 1529437 h 4315196"/>
                <a:gd name="connsiteX28" fmla="*/ 295865 w 5621432"/>
                <a:gd name="connsiteY28" fmla="*/ 932240 h 4315196"/>
                <a:gd name="connsiteX29" fmla="*/ 299305 w 5621432"/>
                <a:gd name="connsiteY29" fmla="*/ 935415 h 4315196"/>
                <a:gd name="connsiteX30" fmla="*/ 299305 w 5621432"/>
                <a:gd name="connsiteY30" fmla="*/ 1098012 h 4315196"/>
                <a:gd name="connsiteX31" fmla="*/ 295865 w 5621432"/>
                <a:gd name="connsiteY31" fmla="*/ 1092455 h 4315196"/>
                <a:gd name="connsiteX32" fmla="*/ 3668724 w 5621432"/>
                <a:gd name="connsiteY32" fmla="*/ 873964 h 4315196"/>
                <a:gd name="connsiteX33" fmla="*/ 3787070 w 5621432"/>
                <a:gd name="connsiteY33" fmla="*/ 928587 h 4315196"/>
                <a:gd name="connsiteX34" fmla="*/ 3846243 w 5621432"/>
                <a:gd name="connsiteY34" fmla="*/ 1037832 h 4315196"/>
                <a:gd name="connsiteX35" fmla="*/ 4082934 w 5621432"/>
                <a:gd name="connsiteY35" fmla="*/ 983209 h 4315196"/>
                <a:gd name="connsiteX36" fmla="*/ 4378799 w 5621432"/>
                <a:gd name="connsiteY36" fmla="*/ 1201700 h 4315196"/>
                <a:gd name="connsiteX37" fmla="*/ 4615491 w 5621432"/>
                <a:gd name="connsiteY37" fmla="*/ 1256323 h 4315196"/>
                <a:gd name="connsiteX38" fmla="*/ 4852183 w 5621432"/>
                <a:gd name="connsiteY38" fmla="*/ 1310946 h 4315196"/>
                <a:gd name="connsiteX39" fmla="*/ 5207221 w 5621432"/>
                <a:gd name="connsiteY39" fmla="*/ 1529437 h 4315196"/>
                <a:gd name="connsiteX40" fmla="*/ 5384740 w 5621432"/>
                <a:gd name="connsiteY40" fmla="*/ 1584060 h 4315196"/>
                <a:gd name="connsiteX41" fmla="*/ 5621432 w 5621432"/>
                <a:gd name="connsiteY41" fmla="*/ 1747928 h 4315196"/>
                <a:gd name="connsiteX42" fmla="*/ 5621432 w 5621432"/>
                <a:gd name="connsiteY42" fmla="*/ 2021041 h 4315196"/>
                <a:gd name="connsiteX43" fmla="*/ 5503086 w 5621432"/>
                <a:gd name="connsiteY43" fmla="*/ 2021041 h 4315196"/>
                <a:gd name="connsiteX44" fmla="*/ 5266394 w 5621432"/>
                <a:gd name="connsiteY44" fmla="*/ 2130287 h 4315196"/>
                <a:gd name="connsiteX45" fmla="*/ 4911356 w 5621432"/>
                <a:gd name="connsiteY45" fmla="*/ 2130287 h 4315196"/>
                <a:gd name="connsiteX46" fmla="*/ 4793010 w 5621432"/>
                <a:gd name="connsiteY46" fmla="*/ 2239532 h 4315196"/>
                <a:gd name="connsiteX47" fmla="*/ 4793010 w 5621432"/>
                <a:gd name="connsiteY47" fmla="*/ 2294155 h 4315196"/>
                <a:gd name="connsiteX48" fmla="*/ 4852183 w 5621432"/>
                <a:gd name="connsiteY48" fmla="*/ 2403401 h 4315196"/>
                <a:gd name="connsiteX49" fmla="*/ 4852183 w 5621432"/>
                <a:gd name="connsiteY49" fmla="*/ 2458023 h 4315196"/>
                <a:gd name="connsiteX50" fmla="*/ 4793010 w 5621432"/>
                <a:gd name="connsiteY50" fmla="*/ 2567269 h 4315196"/>
                <a:gd name="connsiteX51" fmla="*/ 4852183 w 5621432"/>
                <a:gd name="connsiteY51" fmla="*/ 2567269 h 4315196"/>
                <a:gd name="connsiteX52" fmla="*/ 5148048 w 5621432"/>
                <a:gd name="connsiteY52" fmla="*/ 2895005 h 4315196"/>
                <a:gd name="connsiteX53" fmla="*/ 5207221 w 5621432"/>
                <a:gd name="connsiteY53" fmla="*/ 3113496 h 4315196"/>
                <a:gd name="connsiteX54" fmla="*/ 5148048 w 5621432"/>
                <a:gd name="connsiteY54" fmla="*/ 3277364 h 4315196"/>
                <a:gd name="connsiteX55" fmla="*/ 5148048 w 5621432"/>
                <a:gd name="connsiteY55" fmla="*/ 3331987 h 4315196"/>
                <a:gd name="connsiteX56" fmla="*/ 5088875 w 5621432"/>
                <a:gd name="connsiteY56" fmla="*/ 3441233 h 4315196"/>
                <a:gd name="connsiteX57" fmla="*/ 4970529 w 5621432"/>
                <a:gd name="connsiteY57" fmla="*/ 3441233 h 4315196"/>
                <a:gd name="connsiteX58" fmla="*/ 4911356 w 5621432"/>
                <a:gd name="connsiteY58" fmla="*/ 3331987 h 4315196"/>
                <a:gd name="connsiteX59" fmla="*/ 4852183 w 5621432"/>
                <a:gd name="connsiteY59" fmla="*/ 3331987 h 4315196"/>
                <a:gd name="connsiteX60" fmla="*/ 4674664 w 5621432"/>
                <a:gd name="connsiteY60" fmla="*/ 2949628 h 4315196"/>
                <a:gd name="connsiteX61" fmla="*/ 4497145 w 5621432"/>
                <a:gd name="connsiteY61" fmla="*/ 2949628 h 4315196"/>
                <a:gd name="connsiteX62" fmla="*/ 4378799 w 5621432"/>
                <a:gd name="connsiteY62" fmla="*/ 2840382 h 4315196"/>
                <a:gd name="connsiteX63" fmla="*/ 4319626 w 5621432"/>
                <a:gd name="connsiteY63" fmla="*/ 2895005 h 4315196"/>
                <a:gd name="connsiteX64" fmla="*/ 4260454 w 5621432"/>
                <a:gd name="connsiteY64" fmla="*/ 3113496 h 4315196"/>
                <a:gd name="connsiteX65" fmla="*/ 4082934 w 5621432"/>
                <a:gd name="connsiteY65" fmla="*/ 3004251 h 4315196"/>
                <a:gd name="connsiteX66" fmla="*/ 4082934 w 5621432"/>
                <a:gd name="connsiteY66" fmla="*/ 3168119 h 4315196"/>
                <a:gd name="connsiteX67" fmla="*/ 3964589 w 5621432"/>
                <a:gd name="connsiteY67" fmla="*/ 3222742 h 4315196"/>
                <a:gd name="connsiteX68" fmla="*/ 3905416 w 5621432"/>
                <a:gd name="connsiteY68" fmla="*/ 3168119 h 4315196"/>
                <a:gd name="connsiteX69" fmla="*/ 3787070 w 5621432"/>
                <a:gd name="connsiteY69" fmla="*/ 3168119 h 4315196"/>
                <a:gd name="connsiteX70" fmla="*/ 3734248 w 5621432"/>
                <a:gd name="connsiteY70" fmla="*/ 3151866 h 4315196"/>
                <a:gd name="connsiteX71" fmla="*/ 3723828 w 5621432"/>
                <a:gd name="connsiteY71" fmla="*/ 3131027 h 4315196"/>
                <a:gd name="connsiteX72" fmla="*/ 3638103 w 5621432"/>
                <a:gd name="connsiteY72" fmla="*/ 3035777 h 4315196"/>
                <a:gd name="connsiteX73" fmla="*/ 3561903 w 5621432"/>
                <a:gd name="connsiteY73" fmla="*/ 3073877 h 4315196"/>
                <a:gd name="connsiteX74" fmla="*/ 3495228 w 5621432"/>
                <a:gd name="connsiteY74" fmla="*/ 2997677 h 4315196"/>
                <a:gd name="connsiteX75" fmla="*/ 3438078 w 5621432"/>
                <a:gd name="connsiteY75" fmla="*/ 2892902 h 4315196"/>
                <a:gd name="connsiteX76" fmla="*/ 3323778 w 5621432"/>
                <a:gd name="connsiteY76" fmla="*/ 2854802 h 4315196"/>
                <a:gd name="connsiteX77" fmla="*/ 3285678 w 5621432"/>
                <a:gd name="connsiteY77" fmla="*/ 2778602 h 4315196"/>
                <a:gd name="connsiteX78" fmla="*/ 3266628 w 5621432"/>
                <a:gd name="connsiteY78" fmla="*/ 2673827 h 4315196"/>
                <a:gd name="connsiteX79" fmla="*/ 3342828 w 5621432"/>
                <a:gd name="connsiteY79" fmla="*/ 2607152 h 4315196"/>
                <a:gd name="connsiteX80" fmla="*/ 3457128 w 5621432"/>
                <a:gd name="connsiteY80" fmla="*/ 2530952 h 4315196"/>
                <a:gd name="connsiteX81" fmla="*/ 3428553 w 5621432"/>
                <a:gd name="connsiteY81" fmla="*/ 2435702 h 4315196"/>
                <a:gd name="connsiteX82" fmla="*/ 3352353 w 5621432"/>
                <a:gd name="connsiteY82" fmla="*/ 2349977 h 4315196"/>
                <a:gd name="connsiteX83" fmla="*/ 3466653 w 5621432"/>
                <a:gd name="connsiteY83" fmla="*/ 2302352 h 4315196"/>
                <a:gd name="connsiteX84" fmla="*/ 3466653 w 5621432"/>
                <a:gd name="connsiteY84" fmla="*/ 2254727 h 4315196"/>
                <a:gd name="connsiteX85" fmla="*/ 3580953 w 5621432"/>
                <a:gd name="connsiteY85" fmla="*/ 2235677 h 4315196"/>
                <a:gd name="connsiteX86" fmla="*/ 3733353 w 5621432"/>
                <a:gd name="connsiteY86" fmla="*/ 2340452 h 4315196"/>
                <a:gd name="connsiteX87" fmla="*/ 3800028 w 5621432"/>
                <a:gd name="connsiteY87" fmla="*/ 2330927 h 4315196"/>
                <a:gd name="connsiteX88" fmla="*/ 3923853 w 5621432"/>
                <a:gd name="connsiteY88" fmla="*/ 2283302 h 4315196"/>
                <a:gd name="connsiteX89" fmla="*/ 3961953 w 5621432"/>
                <a:gd name="connsiteY89" fmla="*/ 2369027 h 4315196"/>
                <a:gd name="connsiteX90" fmla="*/ 4038153 w 5621432"/>
                <a:gd name="connsiteY90" fmla="*/ 2426177 h 4315196"/>
                <a:gd name="connsiteX91" fmla="*/ 4123878 w 5621432"/>
                <a:gd name="connsiteY91" fmla="*/ 2407127 h 4315196"/>
                <a:gd name="connsiteX92" fmla="*/ 4200078 w 5621432"/>
                <a:gd name="connsiteY92" fmla="*/ 2340452 h 4315196"/>
                <a:gd name="connsiteX93" fmla="*/ 4247703 w 5621432"/>
                <a:gd name="connsiteY93" fmla="*/ 2216627 h 4315196"/>
                <a:gd name="connsiteX94" fmla="*/ 4285803 w 5621432"/>
                <a:gd name="connsiteY94" fmla="*/ 2149952 h 4315196"/>
                <a:gd name="connsiteX95" fmla="*/ 4257228 w 5621432"/>
                <a:gd name="connsiteY95" fmla="*/ 2092802 h 4315196"/>
                <a:gd name="connsiteX96" fmla="*/ 4304853 w 5621432"/>
                <a:gd name="connsiteY96" fmla="*/ 2016602 h 4315196"/>
                <a:gd name="connsiteX97" fmla="*/ 4371528 w 5621432"/>
                <a:gd name="connsiteY97" fmla="*/ 2026127 h 4315196"/>
                <a:gd name="connsiteX98" fmla="*/ 4447728 w 5621432"/>
                <a:gd name="connsiteY98" fmla="*/ 1988027 h 4315196"/>
                <a:gd name="connsiteX99" fmla="*/ 4495353 w 5621432"/>
                <a:gd name="connsiteY99" fmla="*/ 2035652 h 4315196"/>
                <a:gd name="connsiteX100" fmla="*/ 4533453 w 5621432"/>
                <a:gd name="connsiteY100" fmla="*/ 2016602 h 4315196"/>
                <a:gd name="connsiteX101" fmla="*/ 4523928 w 5621432"/>
                <a:gd name="connsiteY101" fmla="*/ 1959452 h 4315196"/>
                <a:gd name="connsiteX102" fmla="*/ 4562028 w 5621432"/>
                <a:gd name="connsiteY102" fmla="*/ 1911827 h 4315196"/>
                <a:gd name="connsiteX103" fmla="*/ 4562028 w 5621432"/>
                <a:gd name="connsiteY103" fmla="*/ 1835627 h 4315196"/>
                <a:gd name="connsiteX104" fmla="*/ 4619178 w 5621432"/>
                <a:gd name="connsiteY104" fmla="*/ 1788002 h 4315196"/>
                <a:gd name="connsiteX105" fmla="*/ 4600128 w 5621432"/>
                <a:gd name="connsiteY105" fmla="*/ 1759427 h 4315196"/>
                <a:gd name="connsiteX106" fmla="*/ 4657278 w 5621432"/>
                <a:gd name="connsiteY106" fmla="*/ 1711802 h 4315196"/>
                <a:gd name="connsiteX107" fmla="*/ 4666803 w 5621432"/>
                <a:gd name="connsiteY107" fmla="*/ 1673702 h 4315196"/>
                <a:gd name="connsiteX108" fmla="*/ 4733478 w 5621432"/>
                <a:gd name="connsiteY108" fmla="*/ 1664177 h 4315196"/>
                <a:gd name="connsiteX109" fmla="*/ 4771578 w 5621432"/>
                <a:gd name="connsiteY109" fmla="*/ 1635602 h 4315196"/>
                <a:gd name="connsiteX110" fmla="*/ 4819203 w 5621432"/>
                <a:gd name="connsiteY110" fmla="*/ 1587977 h 4315196"/>
                <a:gd name="connsiteX111" fmla="*/ 4800153 w 5621432"/>
                <a:gd name="connsiteY111" fmla="*/ 1559402 h 4315196"/>
                <a:gd name="connsiteX112" fmla="*/ 4723953 w 5621432"/>
                <a:gd name="connsiteY112" fmla="*/ 1483202 h 4315196"/>
                <a:gd name="connsiteX113" fmla="*/ 4685853 w 5621432"/>
                <a:gd name="connsiteY113" fmla="*/ 1435577 h 4315196"/>
                <a:gd name="connsiteX114" fmla="*/ 4723953 w 5621432"/>
                <a:gd name="connsiteY114" fmla="*/ 1416527 h 4315196"/>
                <a:gd name="connsiteX115" fmla="*/ 4733478 w 5621432"/>
                <a:gd name="connsiteY115" fmla="*/ 1378427 h 4315196"/>
                <a:gd name="connsiteX116" fmla="*/ 4762053 w 5621432"/>
                <a:gd name="connsiteY116" fmla="*/ 1321277 h 4315196"/>
                <a:gd name="connsiteX117" fmla="*/ 4883954 w 5621432"/>
                <a:gd name="connsiteY117" fmla="*/ 1335209 h 4315196"/>
                <a:gd name="connsiteX118" fmla="*/ 4855623 w 5621432"/>
                <a:gd name="connsiteY118" fmla="*/ 1317774 h 4315196"/>
                <a:gd name="connsiteX119" fmla="*/ 4618931 w 5621432"/>
                <a:gd name="connsiteY119" fmla="*/ 1263151 h 4315196"/>
                <a:gd name="connsiteX120" fmla="*/ 4382239 w 5621432"/>
                <a:gd name="connsiteY120" fmla="*/ 1208528 h 4315196"/>
                <a:gd name="connsiteX121" fmla="*/ 4086374 w 5621432"/>
                <a:gd name="connsiteY121" fmla="*/ 990037 h 4315196"/>
                <a:gd name="connsiteX122" fmla="*/ 3849683 w 5621432"/>
                <a:gd name="connsiteY122" fmla="*/ 1044660 h 4315196"/>
                <a:gd name="connsiteX123" fmla="*/ 3790510 w 5621432"/>
                <a:gd name="connsiteY123" fmla="*/ 935415 h 4315196"/>
                <a:gd name="connsiteX124" fmla="*/ 3672164 w 5621432"/>
                <a:gd name="connsiteY124" fmla="*/ 880792 h 4315196"/>
                <a:gd name="connsiteX125" fmla="*/ 3494645 w 5621432"/>
                <a:gd name="connsiteY125" fmla="*/ 1099283 h 4315196"/>
                <a:gd name="connsiteX126" fmla="*/ 3198780 w 5621432"/>
                <a:gd name="connsiteY126" fmla="*/ 1044660 h 4315196"/>
                <a:gd name="connsiteX127" fmla="*/ 3080434 w 5621432"/>
                <a:gd name="connsiteY127" fmla="*/ 935415 h 4315196"/>
                <a:gd name="connsiteX128" fmla="*/ 3078456 w 5621432"/>
                <a:gd name="connsiteY128" fmla="*/ 929936 h 4315196"/>
                <a:gd name="connsiteX129" fmla="*/ 3195340 w 5621432"/>
                <a:gd name="connsiteY129" fmla="*/ 1037832 h 4315196"/>
                <a:gd name="connsiteX130" fmla="*/ 3491205 w 5621432"/>
                <a:gd name="connsiteY130" fmla="*/ 1092455 h 4315196"/>
                <a:gd name="connsiteX131" fmla="*/ 2545655 w 5621432"/>
                <a:gd name="connsiteY131" fmla="*/ 328411 h 4315196"/>
                <a:gd name="connsiteX132" fmla="*/ 2840302 w 5621432"/>
                <a:gd name="connsiteY132" fmla="*/ 491605 h 4315196"/>
                <a:gd name="connsiteX133" fmla="*/ 2958648 w 5621432"/>
                <a:gd name="connsiteY133" fmla="*/ 491605 h 4315196"/>
                <a:gd name="connsiteX134" fmla="*/ 2958648 w 5621432"/>
                <a:gd name="connsiteY134" fmla="*/ 498433 h 4315196"/>
                <a:gd name="connsiteX135" fmla="*/ 2843742 w 5621432"/>
                <a:gd name="connsiteY135" fmla="*/ 498433 h 4315196"/>
                <a:gd name="connsiteX136" fmla="*/ 2547877 w 5621432"/>
                <a:gd name="connsiteY136" fmla="*/ 334565 h 4315196"/>
                <a:gd name="connsiteX137" fmla="*/ 177347 w 5621432"/>
                <a:gd name="connsiteY137" fmla="*/ 327896 h 4315196"/>
                <a:gd name="connsiteX138" fmla="*/ 180959 w 5621432"/>
                <a:gd name="connsiteY138" fmla="*/ 334565 h 4315196"/>
                <a:gd name="connsiteX139" fmla="*/ 62613 w 5621432"/>
                <a:gd name="connsiteY139" fmla="*/ 443810 h 4315196"/>
                <a:gd name="connsiteX140" fmla="*/ 3440 w 5621432"/>
                <a:gd name="connsiteY140" fmla="*/ 662301 h 4315196"/>
                <a:gd name="connsiteX141" fmla="*/ 3440 w 5621432"/>
                <a:gd name="connsiteY141" fmla="*/ 711683 h 4315196"/>
                <a:gd name="connsiteX142" fmla="*/ 0 w 5621432"/>
                <a:gd name="connsiteY142" fmla="*/ 710096 h 4315196"/>
                <a:gd name="connsiteX143" fmla="*/ 0 w 5621432"/>
                <a:gd name="connsiteY143" fmla="*/ 655473 h 4315196"/>
                <a:gd name="connsiteX144" fmla="*/ 59173 w 5621432"/>
                <a:gd name="connsiteY144" fmla="*/ 436982 h 4315196"/>
                <a:gd name="connsiteX145" fmla="*/ 2485265 w 5621432"/>
                <a:gd name="connsiteY145" fmla="*/ 163868 h 4315196"/>
                <a:gd name="connsiteX146" fmla="*/ 2487869 w 5621432"/>
                <a:gd name="connsiteY146" fmla="*/ 171082 h 4315196"/>
                <a:gd name="connsiteX147" fmla="*/ 2370359 w 5621432"/>
                <a:gd name="connsiteY147" fmla="*/ 225319 h 4315196"/>
                <a:gd name="connsiteX148" fmla="*/ 2192840 w 5621432"/>
                <a:gd name="connsiteY148" fmla="*/ 225319 h 4315196"/>
                <a:gd name="connsiteX149" fmla="*/ 2192840 w 5621432"/>
                <a:gd name="connsiteY149" fmla="*/ 279942 h 4315196"/>
                <a:gd name="connsiteX150" fmla="*/ 2252013 w 5621432"/>
                <a:gd name="connsiteY150" fmla="*/ 498433 h 4315196"/>
                <a:gd name="connsiteX151" fmla="*/ 2133667 w 5621432"/>
                <a:gd name="connsiteY151" fmla="*/ 662301 h 4315196"/>
                <a:gd name="connsiteX152" fmla="*/ 1896975 w 5621432"/>
                <a:gd name="connsiteY152" fmla="*/ 607678 h 4315196"/>
                <a:gd name="connsiteX153" fmla="*/ 1660283 w 5621432"/>
                <a:gd name="connsiteY153" fmla="*/ 662301 h 4315196"/>
                <a:gd name="connsiteX154" fmla="*/ 1601110 w 5621432"/>
                <a:gd name="connsiteY154" fmla="*/ 880792 h 4315196"/>
                <a:gd name="connsiteX155" fmla="*/ 1305245 w 5621432"/>
                <a:gd name="connsiteY155" fmla="*/ 880792 h 4315196"/>
                <a:gd name="connsiteX156" fmla="*/ 1186899 w 5621432"/>
                <a:gd name="connsiteY156" fmla="*/ 771546 h 4315196"/>
                <a:gd name="connsiteX157" fmla="*/ 1127727 w 5621432"/>
                <a:gd name="connsiteY157" fmla="*/ 716924 h 4315196"/>
                <a:gd name="connsiteX158" fmla="*/ 1127727 w 5621432"/>
                <a:gd name="connsiteY158" fmla="*/ 771546 h 4315196"/>
                <a:gd name="connsiteX159" fmla="*/ 950208 w 5621432"/>
                <a:gd name="connsiteY159" fmla="*/ 826169 h 4315196"/>
                <a:gd name="connsiteX160" fmla="*/ 772689 w 5621432"/>
                <a:gd name="connsiteY160" fmla="*/ 553056 h 4315196"/>
                <a:gd name="connsiteX161" fmla="*/ 654343 w 5621432"/>
                <a:gd name="connsiteY161" fmla="*/ 553056 h 4315196"/>
                <a:gd name="connsiteX162" fmla="*/ 654343 w 5621432"/>
                <a:gd name="connsiteY162" fmla="*/ 546228 h 4315196"/>
                <a:gd name="connsiteX163" fmla="*/ 769249 w 5621432"/>
                <a:gd name="connsiteY163" fmla="*/ 546228 h 4315196"/>
                <a:gd name="connsiteX164" fmla="*/ 946768 w 5621432"/>
                <a:gd name="connsiteY164" fmla="*/ 819341 h 4315196"/>
                <a:gd name="connsiteX165" fmla="*/ 1124286 w 5621432"/>
                <a:gd name="connsiteY165" fmla="*/ 764718 h 4315196"/>
                <a:gd name="connsiteX166" fmla="*/ 1124286 w 5621432"/>
                <a:gd name="connsiteY166" fmla="*/ 710096 h 4315196"/>
                <a:gd name="connsiteX167" fmla="*/ 1183459 w 5621432"/>
                <a:gd name="connsiteY167" fmla="*/ 764718 h 4315196"/>
                <a:gd name="connsiteX168" fmla="*/ 1301805 w 5621432"/>
                <a:gd name="connsiteY168" fmla="*/ 873964 h 4315196"/>
                <a:gd name="connsiteX169" fmla="*/ 1597670 w 5621432"/>
                <a:gd name="connsiteY169" fmla="*/ 873964 h 4315196"/>
                <a:gd name="connsiteX170" fmla="*/ 1656843 w 5621432"/>
                <a:gd name="connsiteY170" fmla="*/ 655473 h 4315196"/>
                <a:gd name="connsiteX171" fmla="*/ 1893535 w 5621432"/>
                <a:gd name="connsiteY171" fmla="*/ 600850 h 4315196"/>
                <a:gd name="connsiteX172" fmla="*/ 2130227 w 5621432"/>
                <a:gd name="connsiteY172" fmla="*/ 655473 h 4315196"/>
                <a:gd name="connsiteX173" fmla="*/ 2248573 w 5621432"/>
                <a:gd name="connsiteY173" fmla="*/ 491605 h 4315196"/>
                <a:gd name="connsiteX174" fmla="*/ 2189400 w 5621432"/>
                <a:gd name="connsiteY174" fmla="*/ 273114 h 4315196"/>
                <a:gd name="connsiteX175" fmla="*/ 2189400 w 5621432"/>
                <a:gd name="connsiteY175" fmla="*/ 218491 h 4315196"/>
                <a:gd name="connsiteX176" fmla="*/ 2366919 w 5621432"/>
                <a:gd name="connsiteY176" fmla="*/ 218491 h 4315196"/>
                <a:gd name="connsiteX177" fmla="*/ 118346 w 5621432"/>
                <a:gd name="connsiteY177" fmla="*/ 0 h 4315196"/>
                <a:gd name="connsiteX178" fmla="*/ 236692 w 5621432"/>
                <a:gd name="connsiteY178" fmla="*/ 0 h 4315196"/>
                <a:gd name="connsiteX179" fmla="*/ 295865 w 5621432"/>
                <a:gd name="connsiteY179" fmla="*/ 109246 h 4315196"/>
                <a:gd name="connsiteX180" fmla="*/ 473384 w 5621432"/>
                <a:gd name="connsiteY180" fmla="*/ 109246 h 4315196"/>
                <a:gd name="connsiteX181" fmla="*/ 650903 w 5621432"/>
                <a:gd name="connsiteY181" fmla="*/ 273114 h 4315196"/>
                <a:gd name="connsiteX182" fmla="*/ 650903 w 5621432"/>
                <a:gd name="connsiteY182" fmla="*/ 276766 h 4315196"/>
                <a:gd name="connsiteX183" fmla="*/ 476824 w 5621432"/>
                <a:gd name="connsiteY183" fmla="*/ 116074 h 4315196"/>
                <a:gd name="connsiteX184" fmla="*/ 299305 w 5621432"/>
                <a:gd name="connsiteY184" fmla="*/ 116074 h 4315196"/>
                <a:gd name="connsiteX185" fmla="*/ 240132 w 5621432"/>
                <a:gd name="connsiteY185" fmla="*/ 6828 h 4315196"/>
                <a:gd name="connsiteX186" fmla="*/ 121786 w 5621432"/>
                <a:gd name="connsiteY186" fmla="*/ 6828 h 4315196"/>
                <a:gd name="connsiteX187" fmla="*/ 121786 w 5621432"/>
                <a:gd name="connsiteY187" fmla="*/ 224842 h 4315196"/>
                <a:gd name="connsiteX188" fmla="*/ 118346 w 5621432"/>
                <a:gd name="connsiteY188"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5621432" h="4315196">
                  <a:moveTo>
                    <a:pt x="1597670" y="4265814"/>
                  </a:moveTo>
                  <a:lnTo>
                    <a:pt x="1601110" y="4267402"/>
                  </a:lnTo>
                  <a:lnTo>
                    <a:pt x="1601110" y="4315196"/>
                  </a:lnTo>
                  <a:lnTo>
                    <a:pt x="1597670" y="4315196"/>
                  </a:lnTo>
                  <a:close/>
                  <a:moveTo>
                    <a:pt x="1479324" y="3933314"/>
                  </a:moveTo>
                  <a:lnTo>
                    <a:pt x="1482764" y="3939665"/>
                  </a:lnTo>
                  <a:lnTo>
                    <a:pt x="1482764" y="4207538"/>
                  </a:lnTo>
                  <a:lnTo>
                    <a:pt x="1479324" y="4205951"/>
                  </a:lnTo>
                  <a:close/>
                  <a:moveTo>
                    <a:pt x="3551353" y="3386610"/>
                  </a:moveTo>
                  <a:lnTo>
                    <a:pt x="3727897" y="3386610"/>
                  </a:lnTo>
                  <a:lnTo>
                    <a:pt x="3729746" y="3393438"/>
                  </a:lnTo>
                  <a:lnTo>
                    <a:pt x="3553818" y="3393438"/>
                  </a:lnTo>
                  <a:close/>
                  <a:moveTo>
                    <a:pt x="1005046" y="3223568"/>
                  </a:moveTo>
                  <a:lnTo>
                    <a:pt x="1009381" y="3229570"/>
                  </a:lnTo>
                  <a:lnTo>
                    <a:pt x="951103" y="3283367"/>
                  </a:lnTo>
                  <a:lnTo>
                    <a:pt x="946768" y="3277364"/>
                  </a:lnTo>
                  <a:close/>
                  <a:moveTo>
                    <a:pt x="2899475" y="3120324"/>
                  </a:moveTo>
                  <a:lnTo>
                    <a:pt x="2902915" y="3120324"/>
                  </a:lnTo>
                  <a:lnTo>
                    <a:pt x="2902915" y="3443350"/>
                  </a:lnTo>
                  <a:lnTo>
                    <a:pt x="2899475" y="3441233"/>
                  </a:lnTo>
                  <a:close/>
                  <a:moveTo>
                    <a:pt x="532481" y="1695265"/>
                  </a:moveTo>
                  <a:lnTo>
                    <a:pt x="535997" y="1700133"/>
                  </a:lnTo>
                  <a:lnTo>
                    <a:pt x="477156" y="3221001"/>
                  </a:lnTo>
                  <a:lnTo>
                    <a:pt x="473384" y="3222742"/>
                  </a:lnTo>
                  <a:close/>
                  <a:moveTo>
                    <a:pt x="531945" y="1475097"/>
                  </a:moveTo>
                  <a:lnTo>
                    <a:pt x="535997" y="1481642"/>
                  </a:lnTo>
                  <a:lnTo>
                    <a:pt x="418770" y="1535749"/>
                  </a:lnTo>
                  <a:lnTo>
                    <a:pt x="414211" y="1529437"/>
                  </a:lnTo>
                  <a:close/>
                  <a:moveTo>
                    <a:pt x="295865" y="932240"/>
                  </a:moveTo>
                  <a:lnTo>
                    <a:pt x="299305" y="935415"/>
                  </a:lnTo>
                  <a:lnTo>
                    <a:pt x="299305" y="1098012"/>
                  </a:lnTo>
                  <a:lnTo>
                    <a:pt x="295865" y="1092455"/>
                  </a:lnTo>
                  <a:close/>
                  <a:moveTo>
                    <a:pt x="3668724" y="873964"/>
                  </a:moveTo>
                  <a:lnTo>
                    <a:pt x="3787070" y="928587"/>
                  </a:lnTo>
                  <a:lnTo>
                    <a:pt x="3846243" y="1037832"/>
                  </a:lnTo>
                  <a:lnTo>
                    <a:pt x="4082934" y="983209"/>
                  </a:lnTo>
                  <a:lnTo>
                    <a:pt x="4378799" y="1201700"/>
                  </a:lnTo>
                  <a:lnTo>
                    <a:pt x="4615491" y="1256323"/>
                  </a:lnTo>
                  <a:lnTo>
                    <a:pt x="4852183" y="1310946"/>
                  </a:lnTo>
                  <a:lnTo>
                    <a:pt x="5207221" y="1529437"/>
                  </a:lnTo>
                  <a:lnTo>
                    <a:pt x="5384740" y="1584060"/>
                  </a:lnTo>
                  <a:lnTo>
                    <a:pt x="5621432" y="1747928"/>
                  </a:lnTo>
                  <a:lnTo>
                    <a:pt x="5621432" y="2021041"/>
                  </a:lnTo>
                  <a:lnTo>
                    <a:pt x="5503086" y="2021041"/>
                  </a:lnTo>
                  <a:lnTo>
                    <a:pt x="5266394" y="2130287"/>
                  </a:lnTo>
                  <a:lnTo>
                    <a:pt x="4911356" y="2130287"/>
                  </a:lnTo>
                  <a:lnTo>
                    <a:pt x="4793010" y="2239532"/>
                  </a:lnTo>
                  <a:lnTo>
                    <a:pt x="4793010" y="2294155"/>
                  </a:lnTo>
                  <a:lnTo>
                    <a:pt x="4852183" y="2403401"/>
                  </a:lnTo>
                  <a:lnTo>
                    <a:pt x="4852183" y="2458023"/>
                  </a:lnTo>
                  <a:lnTo>
                    <a:pt x="4793010" y="2567269"/>
                  </a:lnTo>
                  <a:lnTo>
                    <a:pt x="4852183" y="2567269"/>
                  </a:lnTo>
                  <a:lnTo>
                    <a:pt x="5148048" y="2895005"/>
                  </a:lnTo>
                  <a:lnTo>
                    <a:pt x="5207221" y="3113496"/>
                  </a:lnTo>
                  <a:lnTo>
                    <a:pt x="5148048" y="3277364"/>
                  </a:lnTo>
                  <a:lnTo>
                    <a:pt x="5148048" y="3331987"/>
                  </a:lnTo>
                  <a:lnTo>
                    <a:pt x="5088875" y="3441233"/>
                  </a:lnTo>
                  <a:lnTo>
                    <a:pt x="4970529" y="3441233"/>
                  </a:lnTo>
                  <a:lnTo>
                    <a:pt x="4911356" y="3331987"/>
                  </a:lnTo>
                  <a:lnTo>
                    <a:pt x="4852183" y="3331987"/>
                  </a:lnTo>
                  <a:lnTo>
                    <a:pt x="4674664" y="2949628"/>
                  </a:lnTo>
                  <a:lnTo>
                    <a:pt x="4497145" y="2949628"/>
                  </a:lnTo>
                  <a:lnTo>
                    <a:pt x="4378799" y="2840382"/>
                  </a:lnTo>
                  <a:lnTo>
                    <a:pt x="4319626" y="2895005"/>
                  </a:lnTo>
                  <a:lnTo>
                    <a:pt x="4260454" y="3113496"/>
                  </a:lnTo>
                  <a:lnTo>
                    <a:pt x="4082934" y="3004251"/>
                  </a:lnTo>
                  <a:lnTo>
                    <a:pt x="4082934" y="3168119"/>
                  </a:lnTo>
                  <a:lnTo>
                    <a:pt x="3964589" y="3222742"/>
                  </a:lnTo>
                  <a:lnTo>
                    <a:pt x="3905416" y="3168119"/>
                  </a:lnTo>
                  <a:lnTo>
                    <a:pt x="3787070" y="3168119"/>
                  </a:lnTo>
                  <a:lnTo>
                    <a:pt x="3734248" y="3151866"/>
                  </a:lnTo>
                  <a:lnTo>
                    <a:pt x="3723828" y="3131027"/>
                  </a:lnTo>
                  <a:lnTo>
                    <a:pt x="3638103" y="3035777"/>
                  </a:lnTo>
                  <a:lnTo>
                    <a:pt x="3561903" y="3073877"/>
                  </a:lnTo>
                  <a:lnTo>
                    <a:pt x="3495228" y="2997677"/>
                  </a:lnTo>
                  <a:lnTo>
                    <a:pt x="3438078" y="2892902"/>
                  </a:lnTo>
                  <a:lnTo>
                    <a:pt x="3323778" y="2854802"/>
                  </a:lnTo>
                  <a:lnTo>
                    <a:pt x="3285678" y="2778602"/>
                  </a:lnTo>
                  <a:lnTo>
                    <a:pt x="3266628" y="2673827"/>
                  </a:lnTo>
                  <a:lnTo>
                    <a:pt x="3342828" y="2607152"/>
                  </a:lnTo>
                  <a:lnTo>
                    <a:pt x="3457128" y="2530952"/>
                  </a:lnTo>
                  <a:lnTo>
                    <a:pt x="3428553" y="2435702"/>
                  </a:lnTo>
                  <a:lnTo>
                    <a:pt x="3352353" y="2349977"/>
                  </a:lnTo>
                  <a:lnTo>
                    <a:pt x="3466653" y="2302352"/>
                  </a:lnTo>
                  <a:lnTo>
                    <a:pt x="3466653" y="2254727"/>
                  </a:lnTo>
                  <a:lnTo>
                    <a:pt x="3580953" y="2235677"/>
                  </a:lnTo>
                  <a:lnTo>
                    <a:pt x="3733353" y="2340452"/>
                  </a:lnTo>
                  <a:lnTo>
                    <a:pt x="3800028" y="2330927"/>
                  </a:lnTo>
                  <a:lnTo>
                    <a:pt x="3923853" y="2283302"/>
                  </a:lnTo>
                  <a:lnTo>
                    <a:pt x="3961953" y="2369027"/>
                  </a:lnTo>
                  <a:lnTo>
                    <a:pt x="4038153" y="2426177"/>
                  </a:lnTo>
                  <a:lnTo>
                    <a:pt x="4123878" y="2407127"/>
                  </a:lnTo>
                  <a:lnTo>
                    <a:pt x="4200078" y="2340452"/>
                  </a:lnTo>
                  <a:lnTo>
                    <a:pt x="4247703" y="2216627"/>
                  </a:lnTo>
                  <a:lnTo>
                    <a:pt x="4285803" y="2149952"/>
                  </a:lnTo>
                  <a:lnTo>
                    <a:pt x="4257228" y="2092802"/>
                  </a:lnTo>
                  <a:lnTo>
                    <a:pt x="4304853" y="2016602"/>
                  </a:lnTo>
                  <a:lnTo>
                    <a:pt x="4371528" y="2026127"/>
                  </a:lnTo>
                  <a:lnTo>
                    <a:pt x="4447728" y="1988027"/>
                  </a:lnTo>
                  <a:lnTo>
                    <a:pt x="4495353" y="2035652"/>
                  </a:lnTo>
                  <a:lnTo>
                    <a:pt x="4533453" y="2016602"/>
                  </a:lnTo>
                  <a:lnTo>
                    <a:pt x="4523928" y="1959452"/>
                  </a:lnTo>
                  <a:lnTo>
                    <a:pt x="4562028" y="1911827"/>
                  </a:lnTo>
                  <a:lnTo>
                    <a:pt x="4562028" y="1835627"/>
                  </a:lnTo>
                  <a:lnTo>
                    <a:pt x="4619178" y="1788002"/>
                  </a:lnTo>
                  <a:lnTo>
                    <a:pt x="4600128" y="1759427"/>
                  </a:lnTo>
                  <a:lnTo>
                    <a:pt x="4657278" y="1711802"/>
                  </a:lnTo>
                  <a:lnTo>
                    <a:pt x="4666803" y="1673702"/>
                  </a:lnTo>
                  <a:lnTo>
                    <a:pt x="4733478" y="1664177"/>
                  </a:lnTo>
                  <a:lnTo>
                    <a:pt x="4771578" y="1635602"/>
                  </a:lnTo>
                  <a:lnTo>
                    <a:pt x="4819203" y="1587977"/>
                  </a:lnTo>
                  <a:lnTo>
                    <a:pt x="4800153" y="1559402"/>
                  </a:lnTo>
                  <a:lnTo>
                    <a:pt x="4723953" y="1483202"/>
                  </a:lnTo>
                  <a:lnTo>
                    <a:pt x="4685853" y="1435577"/>
                  </a:lnTo>
                  <a:lnTo>
                    <a:pt x="4723953" y="1416527"/>
                  </a:lnTo>
                  <a:lnTo>
                    <a:pt x="4733478" y="1378427"/>
                  </a:lnTo>
                  <a:lnTo>
                    <a:pt x="4762053" y="1321277"/>
                  </a:lnTo>
                  <a:lnTo>
                    <a:pt x="4883954" y="1335209"/>
                  </a:lnTo>
                  <a:lnTo>
                    <a:pt x="4855623" y="1317774"/>
                  </a:lnTo>
                  <a:lnTo>
                    <a:pt x="4618931" y="1263151"/>
                  </a:lnTo>
                  <a:lnTo>
                    <a:pt x="4382239" y="1208528"/>
                  </a:lnTo>
                  <a:lnTo>
                    <a:pt x="4086374" y="990037"/>
                  </a:lnTo>
                  <a:lnTo>
                    <a:pt x="3849683" y="1044660"/>
                  </a:lnTo>
                  <a:lnTo>
                    <a:pt x="3790510" y="935415"/>
                  </a:lnTo>
                  <a:lnTo>
                    <a:pt x="3672164" y="880792"/>
                  </a:lnTo>
                  <a:lnTo>
                    <a:pt x="3494645" y="1099283"/>
                  </a:lnTo>
                  <a:lnTo>
                    <a:pt x="3198780" y="1044660"/>
                  </a:lnTo>
                  <a:lnTo>
                    <a:pt x="3080434" y="935415"/>
                  </a:lnTo>
                  <a:lnTo>
                    <a:pt x="3078456" y="929936"/>
                  </a:lnTo>
                  <a:lnTo>
                    <a:pt x="3195340" y="1037832"/>
                  </a:lnTo>
                  <a:lnTo>
                    <a:pt x="3491205" y="1092455"/>
                  </a:lnTo>
                  <a:close/>
                  <a:moveTo>
                    <a:pt x="2545655" y="328411"/>
                  </a:moveTo>
                  <a:lnTo>
                    <a:pt x="2840302" y="491605"/>
                  </a:lnTo>
                  <a:lnTo>
                    <a:pt x="2958648" y="491605"/>
                  </a:lnTo>
                  <a:lnTo>
                    <a:pt x="2958648" y="498433"/>
                  </a:lnTo>
                  <a:lnTo>
                    <a:pt x="2843742" y="498433"/>
                  </a:lnTo>
                  <a:lnTo>
                    <a:pt x="2547877" y="334565"/>
                  </a:lnTo>
                  <a:close/>
                  <a:moveTo>
                    <a:pt x="177347" y="327896"/>
                  </a:moveTo>
                  <a:lnTo>
                    <a:pt x="180959" y="334565"/>
                  </a:lnTo>
                  <a:lnTo>
                    <a:pt x="62613" y="443810"/>
                  </a:lnTo>
                  <a:lnTo>
                    <a:pt x="3440" y="662301"/>
                  </a:lnTo>
                  <a:lnTo>
                    <a:pt x="3440" y="711683"/>
                  </a:lnTo>
                  <a:lnTo>
                    <a:pt x="0" y="710096"/>
                  </a:lnTo>
                  <a:lnTo>
                    <a:pt x="0" y="655473"/>
                  </a:lnTo>
                  <a:lnTo>
                    <a:pt x="59173" y="436982"/>
                  </a:lnTo>
                  <a:close/>
                  <a:moveTo>
                    <a:pt x="2485265" y="163868"/>
                  </a:moveTo>
                  <a:lnTo>
                    <a:pt x="2487869" y="171082"/>
                  </a:lnTo>
                  <a:lnTo>
                    <a:pt x="2370359" y="225319"/>
                  </a:lnTo>
                  <a:lnTo>
                    <a:pt x="2192840" y="225319"/>
                  </a:lnTo>
                  <a:lnTo>
                    <a:pt x="2192840" y="279942"/>
                  </a:lnTo>
                  <a:lnTo>
                    <a:pt x="2252013" y="498433"/>
                  </a:lnTo>
                  <a:lnTo>
                    <a:pt x="2133667" y="662301"/>
                  </a:lnTo>
                  <a:lnTo>
                    <a:pt x="1896975" y="607678"/>
                  </a:lnTo>
                  <a:lnTo>
                    <a:pt x="1660283" y="662301"/>
                  </a:lnTo>
                  <a:lnTo>
                    <a:pt x="1601110" y="880792"/>
                  </a:lnTo>
                  <a:lnTo>
                    <a:pt x="1305245" y="880792"/>
                  </a:lnTo>
                  <a:lnTo>
                    <a:pt x="1186899" y="771546"/>
                  </a:lnTo>
                  <a:lnTo>
                    <a:pt x="1127727" y="716924"/>
                  </a:lnTo>
                  <a:lnTo>
                    <a:pt x="1127727" y="771546"/>
                  </a:lnTo>
                  <a:lnTo>
                    <a:pt x="950208" y="826169"/>
                  </a:lnTo>
                  <a:lnTo>
                    <a:pt x="772689" y="553056"/>
                  </a:lnTo>
                  <a:lnTo>
                    <a:pt x="654343" y="553056"/>
                  </a:lnTo>
                  <a:lnTo>
                    <a:pt x="654343" y="546228"/>
                  </a:lnTo>
                  <a:lnTo>
                    <a:pt x="769249" y="546228"/>
                  </a:lnTo>
                  <a:lnTo>
                    <a:pt x="946768" y="819341"/>
                  </a:lnTo>
                  <a:lnTo>
                    <a:pt x="1124286" y="764718"/>
                  </a:lnTo>
                  <a:lnTo>
                    <a:pt x="1124286"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close/>
                  <a:moveTo>
                    <a:pt x="118346" y="0"/>
                  </a:moveTo>
                  <a:lnTo>
                    <a:pt x="236692" y="0"/>
                  </a:lnTo>
                  <a:lnTo>
                    <a:pt x="295865" y="109246"/>
                  </a:lnTo>
                  <a:lnTo>
                    <a:pt x="473384" y="109246"/>
                  </a:lnTo>
                  <a:lnTo>
                    <a:pt x="650903" y="273114"/>
                  </a:lnTo>
                  <a:lnTo>
                    <a:pt x="650903" y="276766"/>
                  </a:lnTo>
                  <a:lnTo>
                    <a:pt x="476824" y="116074"/>
                  </a:lnTo>
                  <a:lnTo>
                    <a:pt x="299305" y="116074"/>
                  </a:lnTo>
                  <a:lnTo>
                    <a:pt x="240132" y="6828"/>
                  </a:lnTo>
                  <a:lnTo>
                    <a:pt x="121786" y="6828"/>
                  </a:lnTo>
                  <a:lnTo>
                    <a:pt x="121786" y="224842"/>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0" name="任意多边形 39"/>
            <p:cNvSpPr>
              <a:spLocks/>
            </p:cNvSpPr>
            <p:nvPr/>
          </p:nvSpPr>
          <p:spPr bwMode="gray">
            <a:xfrm>
              <a:off x="9111767" y="2418720"/>
              <a:ext cx="1135640" cy="1075443"/>
            </a:xfrm>
            <a:custGeom>
              <a:avLst/>
              <a:gdLst>
                <a:gd name="connsiteX0" fmla="*/ 118346 w 4880514"/>
                <a:gd name="connsiteY0" fmla="*/ 0 h 4315196"/>
                <a:gd name="connsiteX1" fmla="*/ 236692 w 4880514"/>
                <a:gd name="connsiteY1" fmla="*/ 0 h 4315196"/>
                <a:gd name="connsiteX2" fmla="*/ 295865 w 4880514"/>
                <a:gd name="connsiteY2" fmla="*/ 109246 h 4315196"/>
                <a:gd name="connsiteX3" fmla="*/ 473384 w 4880514"/>
                <a:gd name="connsiteY3" fmla="*/ 109246 h 4315196"/>
                <a:gd name="connsiteX4" fmla="*/ 650903 w 4880514"/>
                <a:gd name="connsiteY4" fmla="*/ 273114 h 4315196"/>
                <a:gd name="connsiteX5" fmla="*/ 650903 w 4880514"/>
                <a:gd name="connsiteY5" fmla="*/ 546228 h 4315196"/>
                <a:gd name="connsiteX6" fmla="*/ 769249 w 4880514"/>
                <a:gd name="connsiteY6" fmla="*/ 546228 h 4315196"/>
                <a:gd name="connsiteX7" fmla="*/ 946768 w 4880514"/>
                <a:gd name="connsiteY7" fmla="*/ 819341 h 4315196"/>
                <a:gd name="connsiteX8" fmla="*/ 1124287 w 4880514"/>
                <a:gd name="connsiteY8" fmla="*/ 764718 h 4315196"/>
                <a:gd name="connsiteX9" fmla="*/ 1124287 w 4880514"/>
                <a:gd name="connsiteY9" fmla="*/ 710096 h 4315196"/>
                <a:gd name="connsiteX10" fmla="*/ 1183459 w 4880514"/>
                <a:gd name="connsiteY10" fmla="*/ 764718 h 4315196"/>
                <a:gd name="connsiteX11" fmla="*/ 1301805 w 4880514"/>
                <a:gd name="connsiteY11" fmla="*/ 873964 h 4315196"/>
                <a:gd name="connsiteX12" fmla="*/ 1597670 w 4880514"/>
                <a:gd name="connsiteY12" fmla="*/ 873964 h 4315196"/>
                <a:gd name="connsiteX13" fmla="*/ 1656843 w 4880514"/>
                <a:gd name="connsiteY13" fmla="*/ 655473 h 4315196"/>
                <a:gd name="connsiteX14" fmla="*/ 1893535 w 4880514"/>
                <a:gd name="connsiteY14" fmla="*/ 600850 h 4315196"/>
                <a:gd name="connsiteX15" fmla="*/ 2130227 w 4880514"/>
                <a:gd name="connsiteY15" fmla="*/ 655473 h 4315196"/>
                <a:gd name="connsiteX16" fmla="*/ 2248573 w 4880514"/>
                <a:gd name="connsiteY16" fmla="*/ 491605 h 4315196"/>
                <a:gd name="connsiteX17" fmla="*/ 2189400 w 4880514"/>
                <a:gd name="connsiteY17" fmla="*/ 273114 h 4315196"/>
                <a:gd name="connsiteX18" fmla="*/ 2189400 w 4880514"/>
                <a:gd name="connsiteY18" fmla="*/ 218491 h 4315196"/>
                <a:gd name="connsiteX19" fmla="*/ 2366919 w 4880514"/>
                <a:gd name="connsiteY19" fmla="*/ 218491 h 4315196"/>
                <a:gd name="connsiteX20" fmla="*/ 2485265 w 4880514"/>
                <a:gd name="connsiteY20" fmla="*/ 163868 h 4315196"/>
                <a:gd name="connsiteX21" fmla="*/ 2544437 w 4880514"/>
                <a:gd name="connsiteY21" fmla="*/ 327737 h 4315196"/>
                <a:gd name="connsiteX22" fmla="*/ 2840302 w 4880514"/>
                <a:gd name="connsiteY22" fmla="*/ 491605 h 4315196"/>
                <a:gd name="connsiteX23" fmla="*/ 2958648 w 4880514"/>
                <a:gd name="connsiteY23" fmla="*/ 491605 h 4315196"/>
                <a:gd name="connsiteX24" fmla="*/ 2958648 w 4880514"/>
                <a:gd name="connsiteY24" fmla="*/ 600850 h 4315196"/>
                <a:gd name="connsiteX25" fmla="*/ 3076994 w 4880514"/>
                <a:gd name="connsiteY25" fmla="*/ 928587 h 4315196"/>
                <a:gd name="connsiteX26" fmla="*/ 3195340 w 4880514"/>
                <a:gd name="connsiteY26" fmla="*/ 1037832 h 4315196"/>
                <a:gd name="connsiteX27" fmla="*/ 3491205 w 4880514"/>
                <a:gd name="connsiteY27" fmla="*/ 1092455 h 4315196"/>
                <a:gd name="connsiteX28" fmla="*/ 3668724 w 4880514"/>
                <a:gd name="connsiteY28" fmla="*/ 873964 h 4315196"/>
                <a:gd name="connsiteX29" fmla="*/ 3787070 w 4880514"/>
                <a:gd name="connsiteY29" fmla="*/ 928587 h 4315196"/>
                <a:gd name="connsiteX30" fmla="*/ 3846243 w 4880514"/>
                <a:gd name="connsiteY30" fmla="*/ 1037832 h 4315196"/>
                <a:gd name="connsiteX31" fmla="*/ 4082934 w 4880514"/>
                <a:gd name="connsiteY31" fmla="*/ 983209 h 4315196"/>
                <a:gd name="connsiteX32" fmla="*/ 4378799 w 4880514"/>
                <a:gd name="connsiteY32" fmla="*/ 1201700 h 4315196"/>
                <a:gd name="connsiteX33" fmla="*/ 4615491 w 4880514"/>
                <a:gd name="connsiteY33" fmla="*/ 1256323 h 4315196"/>
                <a:gd name="connsiteX34" fmla="*/ 4852183 w 4880514"/>
                <a:gd name="connsiteY34" fmla="*/ 1310946 h 4315196"/>
                <a:gd name="connsiteX35" fmla="*/ 4880514 w 4880514"/>
                <a:gd name="connsiteY35" fmla="*/ 1328381 h 4315196"/>
                <a:gd name="connsiteX36" fmla="*/ 4758613 w 4880514"/>
                <a:gd name="connsiteY36" fmla="*/ 1314449 h 4315196"/>
                <a:gd name="connsiteX37" fmla="*/ 4730038 w 4880514"/>
                <a:gd name="connsiteY37" fmla="*/ 1371599 h 4315196"/>
                <a:gd name="connsiteX38" fmla="*/ 4720513 w 4880514"/>
                <a:gd name="connsiteY38" fmla="*/ 1409699 h 4315196"/>
                <a:gd name="connsiteX39" fmla="*/ 4682413 w 4880514"/>
                <a:gd name="connsiteY39" fmla="*/ 1428749 h 4315196"/>
                <a:gd name="connsiteX40" fmla="*/ 4720513 w 4880514"/>
                <a:gd name="connsiteY40" fmla="*/ 1476374 h 4315196"/>
                <a:gd name="connsiteX41" fmla="*/ 4796713 w 4880514"/>
                <a:gd name="connsiteY41" fmla="*/ 1552574 h 4315196"/>
                <a:gd name="connsiteX42" fmla="*/ 4815763 w 4880514"/>
                <a:gd name="connsiteY42" fmla="*/ 1581149 h 4315196"/>
                <a:gd name="connsiteX43" fmla="*/ 4768138 w 4880514"/>
                <a:gd name="connsiteY43" fmla="*/ 1628774 h 4315196"/>
                <a:gd name="connsiteX44" fmla="*/ 4730038 w 4880514"/>
                <a:gd name="connsiteY44" fmla="*/ 1657349 h 4315196"/>
                <a:gd name="connsiteX45" fmla="*/ 4663363 w 4880514"/>
                <a:gd name="connsiteY45" fmla="*/ 1666874 h 4315196"/>
                <a:gd name="connsiteX46" fmla="*/ 4653838 w 4880514"/>
                <a:gd name="connsiteY46" fmla="*/ 1704974 h 4315196"/>
                <a:gd name="connsiteX47" fmla="*/ 4596688 w 4880514"/>
                <a:gd name="connsiteY47" fmla="*/ 1752599 h 4315196"/>
                <a:gd name="connsiteX48" fmla="*/ 4615738 w 4880514"/>
                <a:gd name="connsiteY48" fmla="*/ 1781174 h 4315196"/>
                <a:gd name="connsiteX49" fmla="*/ 4558588 w 4880514"/>
                <a:gd name="connsiteY49" fmla="*/ 1828799 h 4315196"/>
                <a:gd name="connsiteX50" fmla="*/ 4558588 w 4880514"/>
                <a:gd name="connsiteY50" fmla="*/ 1904999 h 4315196"/>
                <a:gd name="connsiteX51" fmla="*/ 4520488 w 4880514"/>
                <a:gd name="connsiteY51" fmla="*/ 1952624 h 4315196"/>
                <a:gd name="connsiteX52" fmla="*/ 4530013 w 4880514"/>
                <a:gd name="connsiteY52" fmla="*/ 2009774 h 4315196"/>
                <a:gd name="connsiteX53" fmla="*/ 4491913 w 4880514"/>
                <a:gd name="connsiteY53" fmla="*/ 2028824 h 4315196"/>
                <a:gd name="connsiteX54" fmla="*/ 4444288 w 4880514"/>
                <a:gd name="connsiteY54" fmla="*/ 1981199 h 4315196"/>
                <a:gd name="connsiteX55" fmla="*/ 4368088 w 4880514"/>
                <a:gd name="connsiteY55" fmla="*/ 2019299 h 4315196"/>
                <a:gd name="connsiteX56" fmla="*/ 4301413 w 4880514"/>
                <a:gd name="connsiteY56" fmla="*/ 2009774 h 4315196"/>
                <a:gd name="connsiteX57" fmla="*/ 4253788 w 4880514"/>
                <a:gd name="connsiteY57" fmla="*/ 2085974 h 4315196"/>
                <a:gd name="connsiteX58" fmla="*/ 4282363 w 4880514"/>
                <a:gd name="connsiteY58" fmla="*/ 2143124 h 4315196"/>
                <a:gd name="connsiteX59" fmla="*/ 4244263 w 4880514"/>
                <a:gd name="connsiteY59" fmla="*/ 2209799 h 4315196"/>
                <a:gd name="connsiteX60" fmla="*/ 4196638 w 4880514"/>
                <a:gd name="connsiteY60" fmla="*/ 2333624 h 4315196"/>
                <a:gd name="connsiteX61" fmla="*/ 4120438 w 4880514"/>
                <a:gd name="connsiteY61" fmla="*/ 2400299 h 4315196"/>
                <a:gd name="connsiteX62" fmla="*/ 4034713 w 4880514"/>
                <a:gd name="connsiteY62" fmla="*/ 2419349 h 4315196"/>
                <a:gd name="connsiteX63" fmla="*/ 3958513 w 4880514"/>
                <a:gd name="connsiteY63" fmla="*/ 2362199 h 4315196"/>
                <a:gd name="connsiteX64" fmla="*/ 3920413 w 4880514"/>
                <a:gd name="connsiteY64" fmla="*/ 2276474 h 4315196"/>
                <a:gd name="connsiteX65" fmla="*/ 3796588 w 4880514"/>
                <a:gd name="connsiteY65" fmla="*/ 2324099 h 4315196"/>
                <a:gd name="connsiteX66" fmla="*/ 3729913 w 4880514"/>
                <a:gd name="connsiteY66" fmla="*/ 2333624 h 4315196"/>
                <a:gd name="connsiteX67" fmla="*/ 3577513 w 4880514"/>
                <a:gd name="connsiteY67" fmla="*/ 2228849 h 4315196"/>
                <a:gd name="connsiteX68" fmla="*/ 3463213 w 4880514"/>
                <a:gd name="connsiteY68" fmla="*/ 2247899 h 4315196"/>
                <a:gd name="connsiteX69" fmla="*/ 3463213 w 4880514"/>
                <a:gd name="connsiteY69" fmla="*/ 2295524 h 4315196"/>
                <a:gd name="connsiteX70" fmla="*/ 3348913 w 4880514"/>
                <a:gd name="connsiteY70" fmla="*/ 2343149 h 4315196"/>
                <a:gd name="connsiteX71" fmla="*/ 3425113 w 4880514"/>
                <a:gd name="connsiteY71" fmla="*/ 2428874 h 4315196"/>
                <a:gd name="connsiteX72" fmla="*/ 3453688 w 4880514"/>
                <a:gd name="connsiteY72" fmla="*/ 2524124 h 4315196"/>
                <a:gd name="connsiteX73" fmla="*/ 3339388 w 4880514"/>
                <a:gd name="connsiteY73" fmla="*/ 2600324 h 4315196"/>
                <a:gd name="connsiteX74" fmla="*/ 3263188 w 4880514"/>
                <a:gd name="connsiteY74" fmla="*/ 2666999 h 4315196"/>
                <a:gd name="connsiteX75" fmla="*/ 3282238 w 4880514"/>
                <a:gd name="connsiteY75" fmla="*/ 2771774 h 4315196"/>
                <a:gd name="connsiteX76" fmla="*/ 3320338 w 4880514"/>
                <a:gd name="connsiteY76" fmla="*/ 2847974 h 4315196"/>
                <a:gd name="connsiteX77" fmla="*/ 3434638 w 4880514"/>
                <a:gd name="connsiteY77" fmla="*/ 2886074 h 4315196"/>
                <a:gd name="connsiteX78" fmla="*/ 3491788 w 4880514"/>
                <a:gd name="connsiteY78" fmla="*/ 2990849 h 4315196"/>
                <a:gd name="connsiteX79" fmla="*/ 3558463 w 4880514"/>
                <a:gd name="connsiteY79" fmla="*/ 3067049 h 4315196"/>
                <a:gd name="connsiteX80" fmla="*/ 3634663 w 4880514"/>
                <a:gd name="connsiteY80" fmla="*/ 3028949 h 4315196"/>
                <a:gd name="connsiteX81" fmla="*/ 3720388 w 4880514"/>
                <a:gd name="connsiteY81" fmla="*/ 3124199 h 4315196"/>
                <a:gd name="connsiteX82" fmla="*/ 3734217 w 4880514"/>
                <a:gd name="connsiteY82" fmla="*/ 3151856 h 4315196"/>
                <a:gd name="connsiteX83" fmla="*/ 3609551 w 4880514"/>
                <a:gd name="connsiteY83" fmla="*/ 3113496 h 4315196"/>
                <a:gd name="connsiteX84" fmla="*/ 3491205 w 4880514"/>
                <a:gd name="connsiteY84" fmla="*/ 3222742 h 4315196"/>
                <a:gd name="connsiteX85" fmla="*/ 3550378 w 4880514"/>
                <a:gd name="connsiteY85" fmla="*/ 3386610 h 4315196"/>
                <a:gd name="connsiteX86" fmla="*/ 3727897 w 4880514"/>
                <a:gd name="connsiteY86" fmla="*/ 3386610 h 4315196"/>
                <a:gd name="connsiteX87" fmla="*/ 3787070 w 4880514"/>
                <a:gd name="connsiteY87" fmla="*/ 3605101 h 4315196"/>
                <a:gd name="connsiteX88" fmla="*/ 3372859 w 4880514"/>
                <a:gd name="connsiteY88" fmla="*/ 3605101 h 4315196"/>
                <a:gd name="connsiteX89" fmla="*/ 3254513 w 4880514"/>
                <a:gd name="connsiteY89" fmla="*/ 3441233 h 4315196"/>
                <a:gd name="connsiteX90" fmla="*/ 3076994 w 4880514"/>
                <a:gd name="connsiteY90" fmla="*/ 3550478 h 4315196"/>
                <a:gd name="connsiteX91" fmla="*/ 2899475 w 4880514"/>
                <a:gd name="connsiteY91" fmla="*/ 3441233 h 4315196"/>
                <a:gd name="connsiteX92" fmla="*/ 2899475 w 4880514"/>
                <a:gd name="connsiteY92" fmla="*/ 3113496 h 4315196"/>
                <a:gd name="connsiteX93" fmla="*/ 2662783 w 4880514"/>
                <a:gd name="connsiteY93" fmla="*/ 3113496 h 4315196"/>
                <a:gd name="connsiteX94" fmla="*/ 2662783 w 4880514"/>
                <a:gd name="connsiteY94" fmla="*/ 3331987 h 4315196"/>
                <a:gd name="connsiteX95" fmla="*/ 2485265 w 4880514"/>
                <a:gd name="connsiteY95" fmla="*/ 3386610 h 4315196"/>
                <a:gd name="connsiteX96" fmla="*/ 2485265 w 4880514"/>
                <a:gd name="connsiteY96" fmla="*/ 3441233 h 4315196"/>
                <a:gd name="connsiteX97" fmla="*/ 2307746 w 4880514"/>
                <a:gd name="connsiteY97" fmla="*/ 3659723 h 4315196"/>
                <a:gd name="connsiteX98" fmla="*/ 2189400 w 4880514"/>
                <a:gd name="connsiteY98" fmla="*/ 3659723 h 4315196"/>
                <a:gd name="connsiteX99" fmla="*/ 2189400 w 4880514"/>
                <a:gd name="connsiteY99" fmla="*/ 4315196 h 4315196"/>
                <a:gd name="connsiteX100" fmla="*/ 2011881 w 4880514"/>
                <a:gd name="connsiteY100" fmla="*/ 4315196 h 4315196"/>
                <a:gd name="connsiteX101" fmla="*/ 1952708 w 4880514"/>
                <a:gd name="connsiteY101" fmla="*/ 4205951 h 4315196"/>
                <a:gd name="connsiteX102" fmla="*/ 1834362 w 4880514"/>
                <a:gd name="connsiteY102" fmla="*/ 4315196 h 4315196"/>
                <a:gd name="connsiteX103" fmla="*/ 1597670 w 4880514"/>
                <a:gd name="connsiteY103" fmla="*/ 4315196 h 4315196"/>
                <a:gd name="connsiteX104" fmla="*/ 1597670 w 4880514"/>
                <a:gd name="connsiteY104" fmla="*/ 4260574 h 4315196"/>
                <a:gd name="connsiteX105" fmla="*/ 1479324 w 4880514"/>
                <a:gd name="connsiteY105" fmla="*/ 4205951 h 4315196"/>
                <a:gd name="connsiteX106" fmla="*/ 1479324 w 4880514"/>
                <a:gd name="connsiteY106" fmla="*/ 3932837 h 4315196"/>
                <a:gd name="connsiteX107" fmla="*/ 1183459 w 4880514"/>
                <a:gd name="connsiteY107" fmla="*/ 3386610 h 4315196"/>
                <a:gd name="connsiteX108" fmla="*/ 1065114 w 4880514"/>
                <a:gd name="connsiteY108" fmla="*/ 3386610 h 4315196"/>
                <a:gd name="connsiteX109" fmla="*/ 1065114 w 4880514"/>
                <a:gd name="connsiteY109" fmla="*/ 3441233 h 4315196"/>
                <a:gd name="connsiteX110" fmla="*/ 946768 w 4880514"/>
                <a:gd name="connsiteY110" fmla="*/ 3277364 h 4315196"/>
                <a:gd name="connsiteX111" fmla="*/ 1005941 w 4880514"/>
                <a:gd name="connsiteY111" fmla="*/ 3222742 h 4315196"/>
                <a:gd name="connsiteX112" fmla="*/ 769249 w 4880514"/>
                <a:gd name="connsiteY112" fmla="*/ 2895005 h 4315196"/>
                <a:gd name="connsiteX113" fmla="*/ 650903 w 4880514"/>
                <a:gd name="connsiteY113" fmla="*/ 2949628 h 4315196"/>
                <a:gd name="connsiteX114" fmla="*/ 591730 w 4880514"/>
                <a:gd name="connsiteY114" fmla="*/ 3168119 h 4315196"/>
                <a:gd name="connsiteX115" fmla="*/ 473384 w 4880514"/>
                <a:gd name="connsiteY115" fmla="*/ 3222742 h 4315196"/>
                <a:gd name="connsiteX116" fmla="*/ 532557 w 4880514"/>
                <a:gd name="connsiteY116" fmla="*/ 1693305 h 4315196"/>
                <a:gd name="connsiteX117" fmla="*/ 414211 w 4880514"/>
                <a:gd name="connsiteY117" fmla="*/ 1529437 h 4315196"/>
                <a:gd name="connsiteX118" fmla="*/ 532557 w 4880514"/>
                <a:gd name="connsiteY118" fmla="*/ 1474814 h 4315196"/>
                <a:gd name="connsiteX119" fmla="*/ 295865 w 4880514"/>
                <a:gd name="connsiteY119" fmla="*/ 1092455 h 4315196"/>
                <a:gd name="connsiteX120" fmla="*/ 295865 w 4880514"/>
                <a:gd name="connsiteY120" fmla="*/ 928587 h 4315196"/>
                <a:gd name="connsiteX121" fmla="*/ 118346 w 4880514"/>
                <a:gd name="connsiteY121" fmla="*/ 764718 h 4315196"/>
                <a:gd name="connsiteX122" fmla="*/ 0 w 4880514"/>
                <a:gd name="connsiteY122" fmla="*/ 710096 h 4315196"/>
                <a:gd name="connsiteX123" fmla="*/ 0 w 4880514"/>
                <a:gd name="connsiteY123" fmla="*/ 655473 h 4315196"/>
                <a:gd name="connsiteX124" fmla="*/ 59173 w 4880514"/>
                <a:gd name="connsiteY124" fmla="*/ 436982 h 4315196"/>
                <a:gd name="connsiteX125" fmla="*/ 177519 w 4880514"/>
                <a:gd name="connsiteY125" fmla="*/ 327737 h 4315196"/>
                <a:gd name="connsiteX126" fmla="*/ 118346 w 4880514"/>
                <a:gd name="connsiteY126"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4880514" h="4315196">
                  <a:moveTo>
                    <a:pt x="118346" y="0"/>
                  </a:moveTo>
                  <a:lnTo>
                    <a:pt x="236692" y="0"/>
                  </a:lnTo>
                  <a:lnTo>
                    <a:pt x="295865" y="109246"/>
                  </a:lnTo>
                  <a:lnTo>
                    <a:pt x="473384" y="109246"/>
                  </a:lnTo>
                  <a:lnTo>
                    <a:pt x="650903" y="273114"/>
                  </a:lnTo>
                  <a:lnTo>
                    <a:pt x="650903" y="546228"/>
                  </a:lnTo>
                  <a:lnTo>
                    <a:pt x="769249" y="546228"/>
                  </a:lnTo>
                  <a:lnTo>
                    <a:pt x="946768" y="819341"/>
                  </a:lnTo>
                  <a:lnTo>
                    <a:pt x="1124287" y="764718"/>
                  </a:lnTo>
                  <a:lnTo>
                    <a:pt x="1124287"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lnTo>
                    <a:pt x="2485265" y="163868"/>
                  </a:lnTo>
                  <a:lnTo>
                    <a:pt x="2544437" y="327737"/>
                  </a:lnTo>
                  <a:lnTo>
                    <a:pt x="2840302" y="491605"/>
                  </a:lnTo>
                  <a:lnTo>
                    <a:pt x="2958648" y="491605"/>
                  </a:lnTo>
                  <a:lnTo>
                    <a:pt x="2958648" y="600850"/>
                  </a:lnTo>
                  <a:lnTo>
                    <a:pt x="3076994" y="928587"/>
                  </a:lnTo>
                  <a:lnTo>
                    <a:pt x="3195340" y="1037832"/>
                  </a:lnTo>
                  <a:lnTo>
                    <a:pt x="3491205" y="1092455"/>
                  </a:lnTo>
                  <a:lnTo>
                    <a:pt x="3668724" y="873964"/>
                  </a:lnTo>
                  <a:lnTo>
                    <a:pt x="3787070" y="928587"/>
                  </a:lnTo>
                  <a:lnTo>
                    <a:pt x="3846243" y="1037832"/>
                  </a:lnTo>
                  <a:lnTo>
                    <a:pt x="4082934" y="983209"/>
                  </a:lnTo>
                  <a:lnTo>
                    <a:pt x="4378799" y="1201700"/>
                  </a:lnTo>
                  <a:lnTo>
                    <a:pt x="4615491" y="1256323"/>
                  </a:lnTo>
                  <a:lnTo>
                    <a:pt x="4852183" y="1310946"/>
                  </a:lnTo>
                  <a:lnTo>
                    <a:pt x="4880514" y="1328381"/>
                  </a:lnTo>
                  <a:lnTo>
                    <a:pt x="4758613" y="1314449"/>
                  </a:lnTo>
                  <a:lnTo>
                    <a:pt x="4730038" y="1371599"/>
                  </a:lnTo>
                  <a:lnTo>
                    <a:pt x="4720513" y="1409699"/>
                  </a:lnTo>
                  <a:lnTo>
                    <a:pt x="4682413" y="1428749"/>
                  </a:lnTo>
                  <a:lnTo>
                    <a:pt x="4720513" y="1476374"/>
                  </a:lnTo>
                  <a:lnTo>
                    <a:pt x="4796713" y="1552574"/>
                  </a:lnTo>
                  <a:lnTo>
                    <a:pt x="4815763" y="1581149"/>
                  </a:lnTo>
                  <a:lnTo>
                    <a:pt x="4768138" y="1628774"/>
                  </a:lnTo>
                  <a:lnTo>
                    <a:pt x="4730038" y="1657349"/>
                  </a:lnTo>
                  <a:lnTo>
                    <a:pt x="4663363" y="1666874"/>
                  </a:lnTo>
                  <a:lnTo>
                    <a:pt x="4653838" y="1704974"/>
                  </a:lnTo>
                  <a:lnTo>
                    <a:pt x="4596688" y="1752599"/>
                  </a:lnTo>
                  <a:lnTo>
                    <a:pt x="4615738" y="1781174"/>
                  </a:lnTo>
                  <a:lnTo>
                    <a:pt x="4558588" y="1828799"/>
                  </a:lnTo>
                  <a:lnTo>
                    <a:pt x="4558588" y="1904999"/>
                  </a:lnTo>
                  <a:lnTo>
                    <a:pt x="4520488" y="1952624"/>
                  </a:lnTo>
                  <a:lnTo>
                    <a:pt x="4530013" y="2009774"/>
                  </a:lnTo>
                  <a:lnTo>
                    <a:pt x="4491913" y="2028824"/>
                  </a:lnTo>
                  <a:lnTo>
                    <a:pt x="4444288" y="1981199"/>
                  </a:lnTo>
                  <a:lnTo>
                    <a:pt x="4368088" y="2019299"/>
                  </a:lnTo>
                  <a:lnTo>
                    <a:pt x="4301413" y="2009774"/>
                  </a:lnTo>
                  <a:lnTo>
                    <a:pt x="4253788" y="2085974"/>
                  </a:lnTo>
                  <a:lnTo>
                    <a:pt x="4282363" y="2143124"/>
                  </a:lnTo>
                  <a:lnTo>
                    <a:pt x="4244263" y="2209799"/>
                  </a:lnTo>
                  <a:lnTo>
                    <a:pt x="4196638" y="2333624"/>
                  </a:lnTo>
                  <a:lnTo>
                    <a:pt x="4120438" y="2400299"/>
                  </a:lnTo>
                  <a:lnTo>
                    <a:pt x="4034713" y="2419349"/>
                  </a:lnTo>
                  <a:lnTo>
                    <a:pt x="3958513" y="2362199"/>
                  </a:lnTo>
                  <a:lnTo>
                    <a:pt x="3920413" y="2276474"/>
                  </a:lnTo>
                  <a:lnTo>
                    <a:pt x="3796588" y="2324099"/>
                  </a:lnTo>
                  <a:lnTo>
                    <a:pt x="3729913" y="2333624"/>
                  </a:lnTo>
                  <a:lnTo>
                    <a:pt x="3577513" y="2228849"/>
                  </a:lnTo>
                  <a:lnTo>
                    <a:pt x="3463213" y="2247899"/>
                  </a:lnTo>
                  <a:lnTo>
                    <a:pt x="3463213" y="2295524"/>
                  </a:lnTo>
                  <a:lnTo>
                    <a:pt x="3348913" y="2343149"/>
                  </a:lnTo>
                  <a:lnTo>
                    <a:pt x="3425113" y="2428874"/>
                  </a:lnTo>
                  <a:lnTo>
                    <a:pt x="3453688" y="2524124"/>
                  </a:lnTo>
                  <a:lnTo>
                    <a:pt x="3339388" y="2600324"/>
                  </a:lnTo>
                  <a:lnTo>
                    <a:pt x="3263188" y="2666999"/>
                  </a:lnTo>
                  <a:lnTo>
                    <a:pt x="3282238" y="2771774"/>
                  </a:lnTo>
                  <a:lnTo>
                    <a:pt x="3320338" y="2847974"/>
                  </a:lnTo>
                  <a:lnTo>
                    <a:pt x="3434638" y="2886074"/>
                  </a:lnTo>
                  <a:lnTo>
                    <a:pt x="3491788" y="2990849"/>
                  </a:lnTo>
                  <a:lnTo>
                    <a:pt x="3558463" y="3067049"/>
                  </a:lnTo>
                  <a:lnTo>
                    <a:pt x="3634663" y="3028949"/>
                  </a:lnTo>
                  <a:lnTo>
                    <a:pt x="3720388" y="3124199"/>
                  </a:lnTo>
                  <a:lnTo>
                    <a:pt x="3734217" y="3151856"/>
                  </a:lnTo>
                  <a:lnTo>
                    <a:pt x="3609551" y="3113496"/>
                  </a:lnTo>
                  <a:lnTo>
                    <a:pt x="3491205" y="3222742"/>
                  </a:lnTo>
                  <a:lnTo>
                    <a:pt x="3550378" y="3386610"/>
                  </a:lnTo>
                  <a:lnTo>
                    <a:pt x="3727897" y="3386610"/>
                  </a:lnTo>
                  <a:lnTo>
                    <a:pt x="3787070" y="3605101"/>
                  </a:lnTo>
                  <a:lnTo>
                    <a:pt x="3372859" y="3605101"/>
                  </a:lnTo>
                  <a:lnTo>
                    <a:pt x="3254513" y="3441233"/>
                  </a:lnTo>
                  <a:lnTo>
                    <a:pt x="3076994" y="3550478"/>
                  </a:lnTo>
                  <a:lnTo>
                    <a:pt x="2899475" y="3441233"/>
                  </a:lnTo>
                  <a:lnTo>
                    <a:pt x="2899475" y="3113496"/>
                  </a:lnTo>
                  <a:lnTo>
                    <a:pt x="2662783" y="3113496"/>
                  </a:lnTo>
                  <a:lnTo>
                    <a:pt x="2662783" y="3331987"/>
                  </a:lnTo>
                  <a:lnTo>
                    <a:pt x="2485265" y="3386610"/>
                  </a:lnTo>
                  <a:lnTo>
                    <a:pt x="2485265" y="3441233"/>
                  </a:lnTo>
                  <a:lnTo>
                    <a:pt x="2307746" y="3659723"/>
                  </a:lnTo>
                  <a:lnTo>
                    <a:pt x="2189400" y="3659723"/>
                  </a:lnTo>
                  <a:lnTo>
                    <a:pt x="2189400" y="4315196"/>
                  </a:lnTo>
                  <a:lnTo>
                    <a:pt x="2011881" y="4315196"/>
                  </a:lnTo>
                  <a:lnTo>
                    <a:pt x="1952708" y="4205951"/>
                  </a:lnTo>
                  <a:lnTo>
                    <a:pt x="1834362" y="4315196"/>
                  </a:lnTo>
                  <a:lnTo>
                    <a:pt x="1597670" y="4315196"/>
                  </a:lnTo>
                  <a:lnTo>
                    <a:pt x="1597670" y="4260574"/>
                  </a:lnTo>
                  <a:lnTo>
                    <a:pt x="1479324" y="4205951"/>
                  </a:lnTo>
                  <a:lnTo>
                    <a:pt x="1479324" y="3932837"/>
                  </a:lnTo>
                  <a:lnTo>
                    <a:pt x="1183459" y="3386610"/>
                  </a:lnTo>
                  <a:lnTo>
                    <a:pt x="1065114" y="3386610"/>
                  </a:lnTo>
                  <a:lnTo>
                    <a:pt x="1065114" y="3441233"/>
                  </a:lnTo>
                  <a:lnTo>
                    <a:pt x="946768" y="3277364"/>
                  </a:lnTo>
                  <a:lnTo>
                    <a:pt x="1005941" y="3222742"/>
                  </a:lnTo>
                  <a:lnTo>
                    <a:pt x="769249" y="2895005"/>
                  </a:lnTo>
                  <a:lnTo>
                    <a:pt x="650903" y="2949628"/>
                  </a:lnTo>
                  <a:lnTo>
                    <a:pt x="591730" y="3168119"/>
                  </a:lnTo>
                  <a:lnTo>
                    <a:pt x="473384" y="3222742"/>
                  </a:lnTo>
                  <a:lnTo>
                    <a:pt x="532557" y="1693305"/>
                  </a:lnTo>
                  <a:lnTo>
                    <a:pt x="414211" y="1529437"/>
                  </a:lnTo>
                  <a:lnTo>
                    <a:pt x="532557" y="1474814"/>
                  </a:lnTo>
                  <a:lnTo>
                    <a:pt x="295865" y="1092455"/>
                  </a:lnTo>
                  <a:lnTo>
                    <a:pt x="295865" y="928587"/>
                  </a:lnTo>
                  <a:lnTo>
                    <a:pt x="118346" y="764718"/>
                  </a:lnTo>
                  <a:lnTo>
                    <a:pt x="0" y="710096"/>
                  </a:lnTo>
                  <a:lnTo>
                    <a:pt x="0" y="655473"/>
                  </a:lnTo>
                  <a:lnTo>
                    <a:pt x="59173" y="436982"/>
                  </a:lnTo>
                  <a:lnTo>
                    <a:pt x="177519" y="327737"/>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1" name="Freeform 5"/>
            <p:cNvSpPr>
              <a:spLocks/>
            </p:cNvSpPr>
            <p:nvPr/>
          </p:nvSpPr>
          <p:spPr bwMode="invGray">
            <a:xfrm>
              <a:off x="10219969" y="4369657"/>
              <a:ext cx="305794" cy="275009"/>
            </a:xfrm>
            <a:custGeom>
              <a:avLst/>
              <a:gdLst>
                <a:gd name="T0" fmla="*/ 2147483646 w 177"/>
                <a:gd name="T1" fmla="*/ 2147483646 h 161"/>
                <a:gd name="T2" fmla="*/ 2147483646 w 177"/>
                <a:gd name="T3" fmla="*/ 2147483646 h 161"/>
                <a:gd name="T4" fmla="*/ 2147483646 w 177"/>
                <a:gd name="T5" fmla="*/ 2147483646 h 161"/>
                <a:gd name="T6" fmla="*/ 2147483646 w 177"/>
                <a:gd name="T7" fmla="*/ 2147483646 h 161"/>
                <a:gd name="T8" fmla="*/ 2147483646 w 177"/>
                <a:gd name="T9" fmla="*/ 0 h 161"/>
                <a:gd name="T10" fmla="*/ 2147483646 w 177"/>
                <a:gd name="T11" fmla="*/ 2147483646 h 161"/>
                <a:gd name="T12" fmla="*/ 2147483646 w 177"/>
                <a:gd name="T13" fmla="*/ 0 h 161"/>
                <a:gd name="T14" fmla="*/ 2147483646 w 177"/>
                <a:gd name="T15" fmla="*/ 2147483646 h 161"/>
                <a:gd name="T16" fmla="*/ 2147483646 w 177"/>
                <a:gd name="T17" fmla="*/ 2147483646 h 161"/>
                <a:gd name="T18" fmla="*/ 2147483646 w 177"/>
                <a:gd name="T19" fmla="*/ 2147483646 h 161"/>
                <a:gd name="T20" fmla="*/ 2147483646 w 177"/>
                <a:gd name="T21" fmla="*/ 2147483646 h 161"/>
                <a:gd name="T22" fmla="*/ 2147483646 w 177"/>
                <a:gd name="T23" fmla="*/ 2147483646 h 161"/>
                <a:gd name="T24" fmla="*/ 2147483646 w 177"/>
                <a:gd name="T25" fmla="*/ 2147483646 h 161"/>
                <a:gd name="T26" fmla="*/ 2147483646 w 177"/>
                <a:gd name="T27" fmla="*/ 2147483646 h 161"/>
                <a:gd name="T28" fmla="*/ 2147483646 w 177"/>
                <a:gd name="T29" fmla="*/ 2147483646 h 161"/>
                <a:gd name="T30" fmla="*/ 2147483646 w 177"/>
                <a:gd name="T31" fmla="*/ 2147483646 h 161"/>
                <a:gd name="T32" fmla="*/ 2147483646 w 177"/>
                <a:gd name="T33" fmla="*/ 2147483646 h 161"/>
                <a:gd name="T34" fmla="*/ 2147483646 w 177"/>
                <a:gd name="T35" fmla="*/ 2147483646 h 161"/>
                <a:gd name="T36" fmla="*/ 0 w 177"/>
                <a:gd name="T37" fmla="*/ 2147483646 h 161"/>
                <a:gd name="T38" fmla="*/ 0 w 177"/>
                <a:gd name="T39" fmla="*/ 2147483646 h 161"/>
                <a:gd name="T40" fmla="*/ 2147483646 w 177"/>
                <a:gd name="T41" fmla="*/ 2147483646 h 161"/>
                <a:gd name="T42" fmla="*/ 2147483646 w 177"/>
                <a:gd name="T43" fmla="*/ 2147483646 h 1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77" h="161">
                  <a:moveTo>
                    <a:pt x="48" y="16"/>
                  </a:moveTo>
                  <a:lnTo>
                    <a:pt x="64" y="16"/>
                  </a:lnTo>
                  <a:lnTo>
                    <a:pt x="80" y="8"/>
                  </a:lnTo>
                  <a:lnTo>
                    <a:pt x="96" y="16"/>
                  </a:lnTo>
                  <a:lnTo>
                    <a:pt x="120" y="0"/>
                  </a:lnTo>
                  <a:lnTo>
                    <a:pt x="152" y="8"/>
                  </a:lnTo>
                  <a:lnTo>
                    <a:pt x="168" y="0"/>
                  </a:lnTo>
                  <a:lnTo>
                    <a:pt x="176" y="32"/>
                  </a:lnTo>
                  <a:lnTo>
                    <a:pt x="152" y="48"/>
                  </a:lnTo>
                  <a:lnTo>
                    <a:pt x="144" y="104"/>
                  </a:lnTo>
                  <a:lnTo>
                    <a:pt x="128" y="120"/>
                  </a:lnTo>
                  <a:lnTo>
                    <a:pt x="128" y="144"/>
                  </a:lnTo>
                  <a:lnTo>
                    <a:pt x="104" y="136"/>
                  </a:lnTo>
                  <a:lnTo>
                    <a:pt x="96" y="144"/>
                  </a:lnTo>
                  <a:lnTo>
                    <a:pt x="96" y="160"/>
                  </a:lnTo>
                  <a:lnTo>
                    <a:pt x="80" y="160"/>
                  </a:lnTo>
                  <a:lnTo>
                    <a:pt x="48" y="144"/>
                  </a:lnTo>
                  <a:lnTo>
                    <a:pt x="8" y="136"/>
                  </a:lnTo>
                  <a:lnTo>
                    <a:pt x="0" y="88"/>
                  </a:lnTo>
                  <a:lnTo>
                    <a:pt x="0" y="64"/>
                  </a:lnTo>
                  <a:lnTo>
                    <a:pt x="40" y="32"/>
                  </a:lnTo>
                  <a:lnTo>
                    <a:pt x="48"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2" name="Freeform 7"/>
            <p:cNvSpPr>
              <a:spLocks/>
            </p:cNvSpPr>
            <p:nvPr/>
          </p:nvSpPr>
          <p:spPr bwMode="invGray">
            <a:xfrm>
              <a:off x="11319093" y="-120090"/>
              <a:ext cx="1220288" cy="1192734"/>
            </a:xfrm>
            <a:custGeom>
              <a:avLst/>
              <a:gdLst>
                <a:gd name="T0" fmla="*/ 2147483646 w 705"/>
                <a:gd name="T1" fmla="*/ 2147483646 h 697"/>
                <a:gd name="T2" fmla="*/ 2147483646 w 705"/>
                <a:gd name="T3" fmla="*/ 2147483646 h 697"/>
                <a:gd name="T4" fmla="*/ 2147483646 w 705"/>
                <a:gd name="T5" fmla="*/ 2147483646 h 697"/>
                <a:gd name="T6" fmla="*/ 2147483646 w 705"/>
                <a:gd name="T7" fmla="*/ 2147483646 h 697"/>
                <a:gd name="T8" fmla="*/ 2147483646 w 705"/>
                <a:gd name="T9" fmla="*/ 2147483646 h 697"/>
                <a:gd name="T10" fmla="*/ 2147483646 w 705"/>
                <a:gd name="T11" fmla="*/ 2147483646 h 697"/>
                <a:gd name="T12" fmla="*/ 2147483646 w 705"/>
                <a:gd name="T13" fmla="*/ 2147483646 h 697"/>
                <a:gd name="T14" fmla="*/ 2147483646 w 705"/>
                <a:gd name="T15" fmla="*/ 2147483646 h 697"/>
                <a:gd name="T16" fmla="*/ 2147483646 w 705"/>
                <a:gd name="T17" fmla="*/ 2147483646 h 697"/>
                <a:gd name="T18" fmla="*/ 2147483646 w 705"/>
                <a:gd name="T19" fmla="*/ 2147483646 h 697"/>
                <a:gd name="T20" fmla="*/ 2147483646 w 705"/>
                <a:gd name="T21" fmla="*/ 2147483646 h 697"/>
                <a:gd name="T22" fmla="*/ 2147483646 w 705"/>
                <a:gd name="T23" fmla="*/ 2147483646 h 697"/>
                <a:gd name="T24" fmla="*/ 2147483646 w 705"/>
                <a:gd name="T25" fmla="*/ 2147483646 h 697"/>
                <a:gd name="T26" fmla="*/ 2147483646 w 705"/>
                <a:gd name="T27" fmla="*/ 2147483646 h 697"/>
                <a:gd name="T28" fmla="*/ 2147483646 w 705"/>
                <a:gd name="T29" fmla="*/ 2147483646 h 697"/>
                <a:gd name="T30" fmla="*/ 2147483646 w 705"/>
                <a:gd name="T31" fmla="*/ 2147483646 h 697"/>
                <a:gd name="T32" fmla="*/ 2147483646 w 705"/>
                <a:gd name="T33" fmla="*/ 2147483646 h 697"/>
                <a:gd name="T34" fmla="*/ 2147483646 w 705"/>
                <a:gd name="T35" fmla="*/ 2147483646 h 697"/>
                <a:gd name="T36" fmla="*/ 2147483646 w 705"/>
                <a:gd name="T37" fmla="*/ 2147483646 h 697"/>
                <a:gd name="T38" fmla="*/ 2147483646 w 705"/>
                <a:gd name="T39" fmla="*/ 2147483646 h 697"/>
                <a:gd name="T40" fmla="*/ 2147483646 w 705"/>
                <a:gd name="T41" fmla="*/ 2147483646 h 697"/>
                <a:gd name="T42" fmla="*/ 2147483646 w 705"/>
                <a:gd name="T43" fmla="*/ 2147483646 h 697"/>
                <a:gd name="T44" fmla="*/ 2147483646 w 705"/>
                <a:gd name="T45" fmla="*/ 2147483646 h 697"/>
                <a:gd name="T46" fmla="*/ 2147483646 w 705"/>
                <a:gd name="T47" fmla="*/ 2147483646 h 697"/>
                <a:gd name="T48" fmla="*/ 2147483646 w 705"/>
                <a:gd name="T49" fmla="*/ 2147483646 h 697"/>
                <a:gd name="T50" fmla="*/ 2147483646 w 705"/>
                <a:gd name="T51" fmla="*/ 2147483646 h 697"/>
                <a:gd name="T52" fmla="*/ 2147483646 w 705"/>
                <a:gd name="T53" fmla="*/ 2147483646 h 697"/>
                <a:gd name="T54" fmla="*/ 2147483646 w 705"/>
                <a:gd name="T55" fmla="*/ 2147483646 h 697"/>
                <a:gd name="T56" fmla="*/ 2147483646 w 705"/>
                <a:gd name="T57" fmla="*/ 2147483646 h 697"/>
                <a:gd name="T58" fmla="*/ 2147483646 w 705"/>
                <a:gd name="T59" fmla="*/ 2147483646 h 697"/>
                <a:gd name="T60" fmla="*/ 2147483646 w 705"/>
                <a:gd name="T61" fmla="*/ 2147483646 h 697"/>
                <a:gd name="T62" fmla="*/ 2147483646 w 705"/>
                <a:gd name="T63" fmla="*/ 2147483646 h 697"/>
                <a:gd name="T64" fmla="*/ 2147483646 w 705"/>
                <a:gd name="T65" fmla="*/ 2147483646 h 697"/>
                <a:gd name="T66" fmla="*/ 2147483646 w 705"/>
                <a:gd name="T67" fmla="*/ 2147483646 h 697"/>
                <a:gd name="T68" fmla="*/ 2147483646 w 705"/>
                <a:gd name="T69" fmla="*/ 2147483646 h 697"/>
                <a:gd name="T70" fmla="*/ 2147483646 w 705"/>
                <a:gd name="T71" fmla="*/ 2147483646 h 697"/>
                <a:gd name="T72" fmla="*/ 2147483646 w 705"/>
                <a:gd name="T73" fmla="*/ 2147483646 h 697"/>
                <a:gd name="T74" fmla="*/ 2147483646 w 705"/>
                <a:gd name="T75" fmla="*/ 2147483646 h 69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05" h="697">
                  <a:moveTo>
                    <a:pt x="8" y="32"/>
                  </a:moveTo>
                  <a:lnTo>
                    <a:pt x="16" y="64"/>
                  </a:lnTo>
                  <a:lnTo>
                    <a:pt x="0" y="96"/>
                  </a:lnTo>
                  <a:lnTo>
                    <a:pt x="32" y="104"/>
                  </a:lnTo>
                  <a:lnTo>
                    <a:pt x="48" y="88"/>
                  </a:lnTo>
                  <a:lnTo>
                    <a:pt x="72" y="104"/>
                  </a:lnTo>
                  <a:lnTo>
                    <a:pt x="88" y="152"/>
                  </a:lnTo>
                  <a:lnTo>
                    <a:pt x="104" y="176"/>
                  </a:lnTo>
                  <a:lnTo>
                    <a:pt x="144" y="160"/>
                  </a:lnTo>
                  <a:lnTo>
                    <a:pt x="160" y="160"/>
                  </a:lnTo>
                  <a:lnTo>
                    <a:pt x="192" y="128"/>
                  </a:lnTo>
                  <a:lnTo>
                    <a:pt x="232" y="168"/>
                  </a:lnTo>
                  <a:lnTo>
                    <a:pt x="208" y="248"/>
                  </a:lnTo>
                  <a:lnTo>
                    <a:pt x="216" y="312"/>
                  </a:lnTo>
                  <a:lnTo>
                    <a:pt x="192" y="336"/>
                  </a:lnTo>
                  <a:lnTo>
                    <a:pt x="192" y="392"/>
                  </a:lnTo>
                  <a:lnTo>
                    <a:pt x="176" y="368"/>
                  </a:lnTo>
                  <a:lnTo>
                    <a:pt x="104" y="464"/>
                  </a:lnTo>
                  <a:lnTo>
                    <a:pt x="128" y="504"/>
                  </a:lnTo>
                  <a:lnTo>
                    <a:pt x="152" y="488"/>
                  </a:lnTo>
                  <a:lnTo>
                    <a:pt x="160" y="504"/>
                  </a:lnTo>
                  <a:lnTo>
                    <a:pt x="136" y="520"/>
                  </a:lnTo>
                  <a:lnTo>
                    <a:pt x="136" y="544"/>
                  </a:lnTo>
                  <a:lnTo>
                    <a:pt x="176" y="544"/>
                  </a:lnTo>
                  <a:lnTo>
                    <a:pt x="192" y="536"/>
                  </a:lnTo>
                  <a:lnTo>
                    <a:pt x="192" y="576"/>
                  </a:lnTo>
                  <a:lnTo>
                    <a:pt x="232" y="600"/>
                  </a:lnTo>
                  <a:lnTo>
                    <a:pt x="288" y="584"/>
                  </a:lnTo>
                  <a:lnTo>
                    <a:pt x="288" y="608"/>
                  </a:lnTo>
                  <a:lnTo>
                    <a:pt x="320" y="592"/>
                  </a:lnTo>
                  <a:lnTo>
                    <a:pt x="368" y="640"/>
                  </a:lnTo>
                  <a:lnTo>
                    <a:pt x="384" y="640"/>
                  </a:lnTo>
                  <a:lnTo>
                    <a:pt x="400" y="672"/>
                  </a:lnTo>
                  <a:lnTo>
                    <a:pt x="424" y="664"/>
                  </a:lnTo>
                  <a:lnTo>
                    <a:pt x="424" y="632"/>
                  </a:lnTo>
                  <a:lnTo>
                    <a:pt x="432" y="624"/>
                  </a:lnTo>
                  <a:lnTo>
                    <a:pt x="432" y="664"/>
                  </a:lnTo>
                  <a:lnTo>
                    <a:pt x="480" y="696"/>
                  </a:lnTo>
                  <a:lnTo>
                    <a:pt x="488" y="672"/>
                  </a:lnTo>
                  <a:lnTo>
                    <a:pt x="496" y="680"/>
                  </a:lnTo>
                  <a:lnTo>
                    <a:pt x="528" y="648"/>
                  </a:lnTo>
                  <a:lnTo>
                    <a:pt x="552" y="680"/>
                  </a:lnTo>
                  <a:lnTo>
                    <a:pt x="600" y="680"/>
                  </a:lnTo>
                  <a:lnTo>
                    <a:pt x="592" y="632"/>
                  </a:lnTo>
                  <a:lnTo>
                    <a:pt x="568" y="576"/>
                  </a:lnTo>
                  <a:lnTo>
                    <a:pt x="600" y="528"/>
                  </a:lnTo>
                  <a:lnTo>
                    <a:pt x="632" y="520"/>
                  </a:lnTo>
                  <a:lnTo>
                    <a:pt x="664" y="536"/>
                  </a:lnTo>
                  <a:lnTo>
                    <a:pt x="688" y="424"/>
                  </a:lnTo>
                  <a:lnTo>
                    <a:pt x="680" y="344"/>
                  </a:lnTo>
                  <a:lnTo>
                    <a:pt x="696" y="328"/>
                  </a:lnTo>
                  <a:lnTo>
                    <a:pt x="696" y="296"/>
                  </a:lnTo>
                  <a:lnTo>
                    <a:pt x="680" y="288"/>
                  </a:lnTo>
                  <a:lnTo>
                    <a:pt x="704" y="256"/>
                  </a:lnTo>
                  <a:lnTo>
                    <a:pt x="680" y="256"/>
                  </a:lnTo>
                  <a:lnTo>
                    <a:pt x="608" y="320"/>
                  </a:lnTo>
                  <a:lnTo>
                    <a:pt x="608" y="336"/>
                  </a:lnTo>
                  <a:lnTo>
                    <a:pt x="560" y="360"/>
                  </a:lnTo>
                  <a:lnTo>
                    <a:pt x="520" y="360"/>
                  </a:lnTo>
                  <a:lnTo>
                    <a:pt x="488" y="304"/>
                  </a:lnTo>
                  <a:lnTo>
                    <a:pt x="488" y="280"/>
                  </a:lnTo>
                  <a:lnTo>
                    <a:pt x="440" y="280"/>
                  </a:lnTo>
                  <a:lnTo>
                    <a:pt x="416" y="256"/>
                  </a:lnTo>
                  <a:lnTo>
                    <a:pt x="376" y="256"/>
                  </a:lnTo>
                  <a:lnTo>
                    <a:pt x="376" y="240"/>
                  </a:lnTo>
                  <a:lnTo>
                    <a:pt x="360" y="240"/>
                  </a:lnTo>
                  <a:lnTo>
                    <a:pt x="360" y="256"/>
                  </a:lnTo>
                  <a:lnTo>
                    <a:pt x="336" y="248"/>
                  </a:lnTo>
                  <a:lnTo>
                    <a:pt x="296" y="176"/>
                  </a:lnTo>
                  <a:lnTo>
                    <a:pt x="264" y="128"/>
                  </a:lnTo>
                  <a:lnTo>
                    <a:pt x="248" y="104"/>
                  </a:lnTo>
                  <a:lnTo>
                    <a:pt x="248" y="88"/>
                  </a:lnTo>
                  <a:lnTo>
                    <a:pt x="200" y="24"/>
                  </a:lnTo>
                  <a:lnTo>
                    <a:pt x="144" y="24"/>
                  </a:lnTo>
                  <a:lnTo>
                    <a:pt x="104" y="0"/>
                  </a:lnTo>
                  <a:lnTo>
                    <a:pt x="16" y="16"/>
                  </a:lnTo>
                  <a:lnTo>
                    <a:pt x="8" y="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3" name="Freeform 8"/>
            <p:cNvSpPr>
              <a:spLocks/>
            </p:cNvSpPr>
            <p:nvPr/>
          </p:nvSpPr>
          <p:spPr bwMode="invGray">
            <a:xfrm>
              <a:off x="11441699" y="797635"/>
              <a:ext cx="915936" cy="687521"/>
            </a:xfrm>
            <a:custGeom>
              <a:avLst/>
              <a:gdLst>
                <a:gd name="T0" fmla="*/ 2147483646 w 529"/>
                <a:gd name="T1" fmla="*/ 2147483646 h 401"/>
                <a:gd name="T2" fmla="*/ 2147483646 w 529"/>
                <a:gd name="T3" fmla="*/ 2147483646 h 401"/>
                <a:gd name="T4" fmla="*/ 2147483646 w 529"/>
                <a:gd name="T5" fmla="*/ 2147483646 h 401"/>
                <a:gd name="T6" fmla="*/ 2147483646 w 529"/>
                <a:gd name="T7" fmla="*/ 2147483646 h 401"/>
                <a:gd name="T8" fmla="*/ 2147483646 w 529"/>
                <a:gd name="T9" fmla="*/ 2147483646 h 401"/>
                <a:gd name="T10" fmla="*/ 2147483646 w 529"/>
                <a:gd name="T11" fmla="*/ 2147483646 h 401"/>
                <a:gd name="T12" fmla="*/ 2147483646 w 529"/>
                <a:gd name="T13" fmla="*/ 2147483646 h 401"/>
                <a:gd name="T14" fmla="*/ 2147483646 w 529"/>
                <a:gd name="T15" fmla="*/ 2147483646 h 401"/>
                <a:gd name="T16" fmla="*/ 2147483646 w 529"/>
                <a:gd name="T17" fmla="*/ 2147483646 h 401"/>
                <a:gd name="T18" fmla="*/ 2147483646 w 529"/>
                <a:gd name="T19" fmla="*/ 2147483646 h 401"/>
                <a:gd name="T20" fmla="*/ 2147483646 w 529"/>
                <a:gd name="T21" fmla="*/ 2147483646 h 401"/>
                <a:gd name="T22" fmla="*/ 2147483646 w 529"/>
                <a:gd name="T23" fmla="*/ 2147483646 h 401"/>
                <a:gd name="T24" fmla="*/ 2147483646 w 529"/>
                <a:gd name="T25" fmla="*/ 2147483646 h 401"/>
                <a:gd name="T26" fmla="*/ 2147483646 w 529"/>
                <a:gd name="T27" fmla="*/ 2147483646 h 401"/>
                <a:gd name="T28" fmla="*/ 2147483646 w 529"/>
                <a:gd name="T29" fmla="*/ 2147483646 h 401"/>
                <a:gd name="T30" fmla="*/ 2147483646 w 529"/>
                <a:gd name="T31" fmla="*/ 2147483646 h 401"/>
                <a:gd name="T32" fmla="*/ 2147483646 w 529"/>
                <a:gd name="T33" fmla="*/ 2147483646 h 401"/>
                <a:gd name="T34" fmla="*/ 2147483646 w 529"/>
                <a:gd name="T35" fmla="*/ 2147483646 h 401"/>
                <a:gd name="T36" fmla="*/ 2147483646 w 529"/>
                <a:gd name="T37" fmla="*/ 0 h 401"/>
                <a:gd name="T38" fmla="*/ 2147483646 w 529"/>
                <a:gd name="T39" fmla="*/ 2147483646 h 401"/>
                <a:gd name="T40" fmla="*/ 2147483646 w 529"/>
                <a:gd name="T41" fmla="*/ 2147483646 h 401"/>
                <a:gd name="T42" fmla="*/ 2147483646 w 529"/>
                <a:gd name="T43" fmla="*/ 2147483646 h 401"/>
                <a:gd name="T44" fmla="*/ 2147483646 w 529"/>
                <a:gd name="T45" fmla="*/ 2147483646 h 401"/>
                <a:gd name="T46" fmla="*/ 2147483646 w 529"/>
                <a:gd name="T47" fmla="*/ 2147483646 h 401"/>
                <a:gd name="T48" fmla="*/ 0 w 529"/>
                <a:gd name="T49" fmla="*/ 2147483646 h 401"/>
                <a:gd name="T50" fmla="*/ 2147483646 w 529"/>
                <a:gd name="T51" fmla="*/ 2147483646 h 401"/>
                <a:gd name="T52" fmla="*/ 2147483646 w 529"/>
                <a:gd name="T53" fmla="*/ 2147483646 h 401"/>
                <a:gd name="T54" fmla="*/ 2147483646 w 529"/>
                <a:gd name="T55" fmla="*/ 2147483646 h 401"/>
                <a:gd name="T56" fmla="*/ 2147483646 w 529"/>
                <a:gd name="T57" fmla="*/ 2147483646 h 401"/>
                <a:gd name="T58" fmla="*/ 2147483646 w 529"/>
                <a:gd name="T59" fmla="*/ 2147483646 h 401"/>
                <a:gd name="T60" fmla="*/ 2147483646 w 529"/>
                <a:gd name="T61" fmla="*/ 2147483646 h 401"/>
                <a:gd name="T62" fmla="*/ 2147483646 w 529"/>
                <a:gd name="T63" fmla="*/ 2147483646 h 401"/>
                <a:gd name="T64" fmla="*/ 2147483646 w 529"/>
                <a:gd name="T65" fmla="*/ 2147483646 h 401"/>
                <a:gd name="T66" fmla="*/ 2147483646 w 529"/>
                <a:gd name="T67" fmla="*/ 2147483646 h 401"/>
                <a:gd name="T68" fmla="*/ 2147483646 w 529"/>
                <a:gd name="T69" fmla="*/ 2147483646 h 401"/>
                <a:gd name="T70" fmla="*/ 2147483646 w 529"/>
                <a:gd name="T71" fmla="*/ 2147483646 h 401"/>
                <a:gd name="T72" fmla="*/ 2147483646 w 529"/>
                <a:gd name="T73" fmla="*/ 2147483646 h 401"/>
                <a:gd name="T74" fmla="*/ 2147483646 w 529"/>
                <a:gd name="T75" fmla="*/ 2147483646 h 401"/>
                <a:gd name="T76" fmla="*/ 2147483646 w 529"/>
                <a:gd name="T77" fmla="*/ 2147483646 h 401"/>
                <a:gd name="T78" fmla="*/ 2147483646 w 529"/>
                <a:gd name="T79" fmla="*/ 2147483646 h 401"/>
                <a:gd name="T80" fmla="*/ 2147483646 w 529"/>
                <a:gd name="T81" fmla="*/ 2147483646 h 401"/>
                <a:gd name="T82" fmla="*/ 2147483646 w 529"/>
                <a:gd name="T83" fmla="*/ 2147483646 h 401"/>
                <a:gd name="T84" fmla="*/ 2147483646 w 529"/>
                <a:gd name="T85" fmla="*/ 2147483646 h 401"/>
                <a:gd name="T86" fmla="*/ 2147483646 w 529"/>
                <a:gd name="T87" fmla="*/ 2147483646 h 401"/>
                <a:gd name="T88" fmla="*/ 2147483646 w 529"/>
                <a:gd name="T89" fmla="*/ 2147483646 h 401"/>
                <a:gd name="T90" fmla="*/ 2147483646 w 529"/>
                <a:gd name="T91" fmla="*/ 2147483646 h 401"/>
                <a:gd name="T92" fmla="*/ 2147483646 w 529"/>
                <a:gd name="T93" fmla="*/ 2147483646 h 401"/>
                <a:gd name="T94" fmla="*/ 2147483646 w 529"/>
                <a:gd name="T95" fmla="*/ 2147483646 h 401"/>
                <a:gd name="T96" fmla="*/ 2147483646 w 529"/>
                <a:gd name="T97" fmla="*/ 2147483646 h 401"/>
                <a:gd name="T98" fmla="*/ 2147483646 w 529"/>
                <a:gd name="T99" fmla="*/ 2147483646 h 401"/>
                <a:gd name="T100" fmla="*/ 2147483646 w 529"/>
                <a:gd name="T101" fmla="*/ 2147483646 h 401"/>
                <a:gd name="T102" fmla="*/ 2147483646 w 529"/>
                <a:gd name="T103" fmla="*/ 2147483646 h 401"/>
                <a:gd name="T104" fmla="*/ 2147483646 w 529"/>
                <a:gd name="T105" fmla="*/ 2147483646 h 401"/>
                <a:gd name="T106" fmla="*/ 2147483646 w 529"/>
                <a:gd name="T107" fmla="*/ 2147483646 h 401"/>
                <a:gd name="T108" fmla="*/ 2147483646 w 529"/>
                <a:gd name="T109" fmla="*/ 2147483646 h 401"/>
                <a:gd name="T110" fmla="*/ 2147483646 w 529"/>
                <a:gd name="T111" fmla="*/ 2147483646 h 401"/>
                <a:gd name="T112" fmla="*/ 2147483646 w 529"/>
                <a:gd name="T113" fmla="*/ 2147483646 h 401"/>
                <a:gd name="T114" fmla="*/ 2147483646 w 529"/>
                <a:gd name="T115" fmla="*/ 2147483646 h 401"/>
                <a:gd name="T116" fmla="*/ 2147483646 w 529"/>
                <a:gd name="T117" fmla="*/ 2147483646 h 401"/>
                <a:gd name="T118" fmla="*/ 2147483646 w 529"/>
                <a:gd name="T119" fmla="*/ 2147483646 h 40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29" h="401">
                  <a:moveTo>
                    <a:pt x="528" y="144"/>
                  </a:moveTo>
                  <a:lnTo>
                    <a:pt x="480" y="144"/>
                  </a:lnTo>
                  <a:lnTo>
                    <a:pt x="456" y="120"/>
                  </a:lnTo>
                  <a:lnTo>
                    <a:pt x="424" y="152"/>
                  </a:lnTo>
                  <a:lnTo>
                    <a:pt x="416" y="136"/>
                  </a:lnTo>
                  <a:lnTo>
                    <a:pt x="408" y="160"/>
                  </a:lnTo>
                  <a:lnTo>
                    <a:pt x="360" y="128"/>
                  </a:lnTo>
                  <a:lnTo>
                    <a:pt x="360" y="88"/>
                  </a:lnTo>
                  <a:lnTo>
                    <a:pt x="344" y="96"/>
                  </a:lnTo>
                  <a:lnTo>
                    <a:pt x="352" y="128"/>
                  </a:lnTo>
                  <a:lnTo>
                    <a:pt x="328" y="128"/>
                  </a:lnTo>
                  <a:lnTo>
                    <a:pt x="312" y="104"/>
                  </a:lnTo>
                  <a:lnTo>
                    <a:pt x="296" y="104"/>
                  </a:lnTo>
                  <a:lnTo>
                    <a:pt x="248" y="56"/>
                  </a:lnTo>
                  <a:lnTo>
                    <a:pt x="216" y="72"/>
                  </a:lnTo>
                  <a:lnTo>
                    <a:pt x="216" y="56"/>
                  </a:lnTo>
                  <a:lnTo>
                    <a:pt x="160" y="64"/>
                  </a:lnTo>
                  <a:lnTo>
                    <a:pt x="120" y="40"/>
                  </a:lnTo>
                  <a:lnTo>
                    <a:pt x="120" y="0"/>
                  </a:lnTo>
                  <a:lnTo>
                    <a:pt x="104" y="8"/>
                  </a:lnTo>
                  <a:lnTo>
                    <a:pt x="64" y="8"/>
                  </a:lnTo>
                  <a:lnTo>
                    <a:pt x="72" y="56"/>
                  </a:lnTo>
                  <a:lnTo>
                    <a:pt x="48" y="56"/>
                  </a:lnTo>
                  <a:lnTo>
                    <a:pt x="8" y="32"/>
                  </a:lnTo>
                  <a:lnTo>
                    <a:pt x="0" y="56"/>
                  </a:lnTo>
                  <a:lnTo>
                    <a:pt x="32" y="88"/>
                  </a:lnTo>
                  <a:lnTo>
                    <a:pt x="24" y="120"/>
                  </a:lnTo>
                  <a:lnTo>
                    <a:pt x="48" y="160"/>
                  </a:lnTo>
                  <a:lnTo>
                    <a:pt x="88" y="136"/>
                  </a:lnTo>
                  <a:lnTo>
                    <a:pt x="112" y="184"/>
                  </a:lnTo>
                  <a:lnTo>
                    <a:pt x="112" y="224"/>
                  </a:lnTo>
                  <a:lnTo>
                    <a:pt x="152" y="224"/>
                  </a:lnTo>
                  <a:lnTo>
                    <a:pt x="168" y="264"/>
                  </a:lnTo>
                  <a:lnTo>
                    <a:pt x="176" y="232"/>
                  </a:lnTo>
                  <a:lnTo>
                    <a:pt x="208" y="280"/>
                  </a:lnTo>
                  <a:lnTo>
                    <a:pt x="232" y="320"/>
                  </a:lnTo>
                  <a:lnTo>
                    <a:pt x="232" y="344"/>
                  </a:lnTo>
                  <a:lnTo>
                    <a:pt x="264" y="400"/>
                  </a:lnTo>
                  <a:lnTo>
                    <a:pt x="288" y="376"/>
                  </a:lnTo>
                  <a:lnTo>
                    <a:pt x="304" y="328"/>
                  </a:lnTo>
                  <a:lnTo>
                    <a:pt x="320" y="320"/>
                  </a:lnTo>
                  <a:lnTo>
                    <a:pt x="336" y="328"/>
                  </a:lnTo>
                  <a:lnTo>
                    <a:pt x="328" y="344"/>
                  </a:lnTo>
                  <a:lnTo>
                    <a:pt x="376" y="344"/>
                  </a:lnTo>
                  <a:lnTo>
                    <a:pt x="392" y="328"/>
                  </a:lnTo>
                  <a:lnTo>
                    <a:pt x="392" y="312"/>
                  </a:lnTo>
                  <a:lnTo>
                    <a:pt x="384" y="296"/>
                  </a:lnTo>
                  <a:lnTo>
                    <a:pt x="432" y="272"/>
                  </a:lnTo>
                  <a:lnTo>
                    <a:pt x="440" y="264"/>
                  </a:lnTo>
                  <a:lnTo>
                    <a:pt x="440" y="248"/>
                  </a:lnTo>
                  <a:lnTo>
                    <a:pt x="456" y="240"/>
                  </a:lnTo>
                  <a:lnTo>
                    <a:pt x="456" y="192"/>
                  </a:lnTo>
                  <a:lnTo>
                    <a:pt x="472" y="192"/>
                  </a:lnTo>
                  <a:lnTo>
                    <a:pt x="480" y="216"/>
                  </a:lnTo>
                  <a:lnTo>
                    <a:pt x="504" y="232"/>
                  </a:lnTo>
                  <a:lnTo>
                    <a:pt x="512" y="224"/>
                  </a:lnTo>
                  <a:lnTo>
                    <a:pt x="504" y="208"/>
                  </a:lnTo>
                  <a:lnTo>
                    <a:pt x="504" y="192"/>
                  </a:lnTo>
                  <a:lnTo>
                    <a:pt x="528" y="184"/>
                  </a:lnTo>
                  <a:lnTo>
                    <a:pt x="528" y="1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4" name="Freeform 9"/>
            <p:cNvSpPr>
              <a:spLocks/>
            </p:cNvSpPr>
            <p:nvPr/>
          </p:nvSpPr>
          <p:spPr bwMode="gray">
            <a:xfrm>
              <a:off x="11248415" y="1179246"/>
              <a:ext cx="653416" cy="675161"/>
            </a:xfrm>
            <a:custGeom>
              <a:avLst/>
              <a:gdLst>
                <a:gd name="T0" fmla="*/ 2147483646 w 377"/>
                <a:gd name="T1" fmla="*/ 2147483646 h 393"/>
                <a:gd name="T2" fmla="*/ 2147483646 w 377"/>
                <a:gd name="T3" fmla="*/ 2147483646 h 393"/>
                <a:gd name="T4" fmla="*/ 2147483646 w 377"/>
                <a:gd name="T5" fmla="*/ 2147483646 h 393"/>
                <a:gd name="T6" fmla="*/ 2147483646 w 377"/>
                <a:gd name="T7" fmla="*/ 2147483646 h 393"/>
                <a:gd name="T8" fmla="*/ 2147483646 w 377"/>
                <a:gd name="T9" fmla="*/ 2147483646 h 393"/>
                <a:gd name="T10" fmla="*/ 2147483646 w 377"/>
                <a:gd name="T11" fmla="*/ 2147483646 h 393"/>
                <a:gd name="T12" fmla="*/ 2147483646 w 377"/>
                <a:gd name="T13" fmla="*/ 0 h 393"/>
                <a:gd name="T14" fmla="*/ 2147483646 w 377"/>
                <a:gd name="T15" fmla="*/ 0 h 393"/>
                <a:gd name="T16" fmla="*/ 2147483646 w 377"/>
                <a:gd name="T17" fmla="*/ 2147483646 h 393"/>
                <a:gd name="T18" fmla="*/ 2147483646 w 377"/>
                <a:gd name="T19" fmla="*/ 2147483646 h 393"/>
                <a:gd name="T20" fmla="*/ 2147483646 w 377"/>
                <a:gd name="T21" fmla="*/ 2147483646 h 393"/>
                <a:gd name="T22" fmla="*/ 2147483646 w 377"/>
                <a:gd name="T23" fmla="*/ 2147483646 h 393"/>
                <a:gd name="T24" fmla="*/ 2147483646 w 377"/>
                <a:gd name="T25" fmla="*/ 2147483646 h 393"/>
                <a:gd name="T26" fmla="*/ 2147483646 w 377"/>
                <a:gd name="T27" fmla="*/ 2147483646 h 393"/>
                <a:gd name="T28" fmla="*/ 2147483646 w 377"/>
                <a:gd name="T29" fmla="*/ 2147483646 h 393"/>
                <a:gd name="T30" fmla="*/ 2147483646 w 377"/>
                <a:gd name="T31" fmla="*/ 2147483646 h 393"/>
                <a:gd name="T32" fmla="*/ 2147483646 w 377"/>
                <a:gd name="T33" fmla="*/ 2147483646 h 393"/>
                <a:gd name="T34" fmla="*/ 2147483646 w 377"/>
                <a:gd name="T35" fmla="*/ 2147483646 h 393"/>
                <a:gd name="T36" fmla="*/ 2147483646 w 377"/>
                <a:gd name="T37" fmla="*/ 2147483646 h 393"/>
                <a:gd name="T38" fmla="*/ 0 w 377"/>
                <a:gd name="T39" fmla="*/ 2147483646 h 393"/>
                <a:gd name="T40" fmla="*/ 2147483646 w 377"/>
                <a:gd name="T41" fmla="*/ 2147483646 h 393"/>
                <a:gd name="T42" fmla="*/ 2147483646 w 377"/>
                <a:gd name="T43" fmla="*/ 2147483646 h 393"/>
                <a:gd name="T44" fmla="*/ 2147483646 w 377"/>
                <a:gd name="T45" fmla="*/ 2147483646 h 393"/>
                <a:gd name="T46" fmla="*/ 2147483646 w 377"/>
                <a:gd name="T47" fmla="*/ 2147483646 h 393"/>
                <a:gd name="T48" fmla="*/ 2147483646 w 377"/>
                <a:gd name="T49" fmla="*/ 2147483646 h 393"/>
                <a:gd name="T50" fmla="*/ 2147483646 w 377"/>
                <a:gd name="T51" fmla="*/ 2147483646 h 393"/>
                <a:gd name="T52" fmla="*/ 2147483646 w 377"/>
                <a:gd name="T53" fmla="*/ 2147483646 h 393"/>
                <a:gd name="T54" fmla="*/ 2147483646 w 377"/>
                <a:gd name="T55" fmla="*/ 2147483646 h 393"/>
                <a:gd name="T56" fmla="*/ 2147483646 w 377"/>
                <a:gd name="T57" fmla="*/ 2147483646 h 393"/>
                <a:gd name="T58" fmla="*/ 2147483646 w 377"/>
                <a:gd name="T59" fmla="*/ 2147483646 h 393"/>
                <a:gd name="T60" fmla="*/ 2147483646 w 377"/>
                <a:gd name="T61" fmla="*/ 2147483646 h 393"/>
                <a:gd name="T62" fmla="*/ 2147483646 w 377"/>
                <a:gd name="T63" fmla="*/ 2147483646 h 393"/>
                <a:gd name="T64" fmla="*/ 2147483646 w 377"/>
                <a:gd name="T65" fmla="*/ 2147483646 h 393"/>
                <a:gd name="T66" fmla="*/ 2147483646 w 377"/>
                <a:gd name="T67" fmla="*/ 2147483646 h 393"/>
                <a:gd name="T68" fmla="*/ 2147483646 w 377"/>
                <a:gd name="T69" fmla="*/ 2147483646 h 393"/>
                <a:gd name="T70" fmla="*/ 2147483646 w 377"/>
                <a:gd name="T71" fmla="*/ 2147483646 h 393"/>
                <a:gd name="T72" fmla="*/ 2147483646 w 377"/>
                <a:gd name="T73" fmla="*/ 2147483646 h 393"/>
                <a:gd name="T74" fmla="*/ 2147483646 w 377"/>
                <a:gd name="T75" fmla="*/ 2147483646 h 393"/>
                <a:gd name="T76" fmla="*/ 2147483646 w 377"/>
                <a:gd name="T77" fmla="*/ 2147483646 h 393"/>
                <a:gd name="T78" fmla="*/ 2147483646 w 377"/>
                <a:gd name="T79" fmla="*/ 2147483646 h 393"/>
                <a:gd name="T80" fmla="*/ 2147483646 w 377"/>
                <a:gd name="T81" fmla="*/ 2147483646 h 393"/>
                <a:gd name="T82" fmla="*/ 2147483646 w 377"/>
                <a:gd name="T83" fmla="*/ 2147483646 h 393"/>
                <a:gd name="T84" fmla="*/ 2147483646 w 377"/>
                <a:gd name="T85" fmla="*/ 2147483646 h 393"/>
                <a:gd name="T86" fmla="*/ 2147483646 w 377"/>
                <a:gd name="T87" fmla="*/ 2147483646 h 393"/>
                <a:gd name="T88" fmla="*/ 2147483646 w 377"/>
                <a:gd name="T89" fmla="*/ 2147483646 h 393"/>
                <a:gd name="T90" fmla="*/ 2147483646 w 377"/>
                <a:gd name="T91" fmla="*/ 2147483646 h 39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77" h="393">
                  <a:moveTo>
                    <a:pt x="376" y="176"/>
                  </a:moveTo>
                  <a:lnTo>
                    <a:pt x="336" y="120"/>
                  </a:lnTo>
                  <a:lnTo>
                    <a:pt x="344" y="96"/>
                  </a:lnTo>
                  <a:lnTo>
                    <a:pt x="312" y="40"/>
                  </a:lnTo>
                  <a:lnTo>
                    <a:pt x="288" y="8"/>
                  </a:lnTo>
                  <a:lnTo>
                    <a:pt x="280" y="40"/>
                  </a:lnTo>
                  <a:lnTo>
                    <a:pt x="264" y="0"/>
                  </a:lnTo>
                  <a:lnTo>
                    <a:pt x="232" y="0"/>
                  </a:lnTo>
                  <a:lnTo>
                    <a:pt x="240" y="24"/>
                  </a:lnTo>
                  <a:lnTo>
                    <a:pt x="200" y="56"/>
                  </a:lnTo>
                  <a:lnTo>
                    <a:pt x="176" y="56"/>
                  </a:lnTo>
                  <a:lnTo>
                    <a:pt x="48" y="144"/>
                  </a:lnTo>
                  <a:lnTo>
                    <a:pt x="24" y="112"/>
                  </a:lnTo>
                  <a:lnTo>
                    <a:pt x="8" y="112"/>
                  </a:lnTo>
                  <a:lnTo>
                    <a:pt x="16" y="136"/>
                  </a:lnTo>
                  <a:lnTo>
                    <a:pt x="16" y="160"/>
                  </a:lnTo>
                  <a:lnTo>
                    <a:pt x="24" y="184"/>
                  </a:lnTo>
                  <a:lnTo>
                    <a:pt x="8" y="184"/>
                  </a:lnTo>
                  <a:lnTo>
                    <a:pt x="8" y="216"/>
                  </a:lnTo>
                  <a:lnTo>
                    <a:pt x="0" y="232"/>
                  </a:lnTo>
                  <a:lnTo>
                    <a:pt x="32" y="240"/>
                  </a:lnTo>
                  <a:lnTo>
                    <a:pt x="64" y="296"/>
                  </a:lnTo>
                  <a:lnTo>
                    <a:pt x="104" y="240"/>
                  </a:lnTo>
                  <a:lnTo>
                    <a:pt x="120" y="208"/>
                  </a:lnTo>
                  <a:lnTo>
                    <a:pt x="160" y="200"/>
                  </a:lnTo>
                  <a:lnTo>
                    <a:pt x="184" y="216"/>
                  </a:lnTo>
                  <a:lnTo>
                    <a:pt x="184" y="224"/>
                  </a:lnTo>
                  <a:lnTo>
                    <a:pt x="192" y="224"/>
                  </a:lnTo>
                  <a:lnTo>
                    <a:pt x="168" y="280"/>
                  </a:lnTo>
                  <a:lnTo>
                    <a:pt x="152" y="280"/>
                  </a:lnTo>
                  <a:lnTo>
                    <a:pt x="160" y="312"/>
                  </a:lnTo>
                  <a:lnTo>
                    <a:pt x="152" y="320"/>
                  </a:lnTo>
                  <a:lnTo>
                    <a:pt x="168" y="320"/>
                  </a:lnTo>
                  <a:lnTo>
                    <a:pt x="136" y="376"/>
                  </a:lnTo>
                  <a:lnTo>
                    <a:pt x="144" y="392"/>
                  </a:lnTo>
                  <a:lnTo>
                    <a:pt x="160" y="376"/>
                  </a:lnTo>
                  <a:lnTo>
                    <a:pt x="168" y="352"/>
                  </a:lnTo>
                  <a:lnTo>
                    <a:pt x="184" y="352"/>
                  </a:lnTo>
                  <a:lnTo>
                    <a:pt x="200" y="336"/>
                  </a:lnTo>
                  <a:lnTo>
                    <a:pt x="200" y="312"/>
                  </a:lnTo>
                  <a:lnTo>
                    <a:pt x="256" y="280"/>
                  </a:lnTo>
                  <a:lnTo>
                    <a:pt x="304" y="264"/>
                  </a:lnTo>
                  <a:lnTo>
                    <a:pt x="312" y="224"/>
                  </a:lnTo>
                  <a:lnTo>
                    <a:pt x="344" y="200"/>
                  </a:lnTo>
                  <a:lnTo>
                    <a:pt x="368" y="192"/>
                  </a:lnTo>
                  <a:lnTo>
                    <a:pt x="376" y="17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5" name="Freeform 10"/>
            <p:cNvSpPr>
              <a:spLocks/>
            </p:cNvSpPr>
            <p:nvPr/>
          </p:nvSpPr>
          <p:spPr bwMode="gray">
            <a:xfrm>
              <a:off x="10750779" y="1332203"/>
              <a:ext cx="610146" cy="919269"/>
            </a:xfrm>
            <a:custGeom>
              <a:avLst/>
              <a:gdLst>
                <a:gd name="T0" fmla="*/ 2147483646 w 353"/>
                <a:gd name="T1" fmla="*/ 2147483646 h 537"/>
                <a:gd name="T2" fmla="*/ 2147483646 w 353"/>
                <a:gd name="T3" fmla="*/ 2147483646 h 537"/>
                <a:gd name="T4" fmla="*/ 2147483646 w 353"/>
                <a:gd name="T5" fmla="*/ 2147483646 h 537"/>
                <a:gd name="T6" fmla="*/ 2147483646 w 353"/>
                <a:gd name="T7" fmla="*/ 0 h 537"/>
                <a:gd name="T8" fmla="*/ 2147483646 w 353"/>
                <a:gd name="T9" fmla="*/ 2147483646 h 537"/>
                <a:gd name="T10" fmla="*/ 2147483646 w 353"/>
                <a:gd name="T11" fmla="*/ 2147483646 h 537"/>
                <a:gd name="T12" fmla="*/ 2147483646 w 353"/>
                <a:gd name="T13" fmla="*/ 2147483646 h 537"/>
                <a:gd name="T14" fmla="*/ 2147483646 w 353"/>
                <a:gd name="T15" fmla="*/ 2147483646 h 537"/>
                <a:gd name="T16" fmla="*/ 2147483646 w 353"/>
                <a:gd name="T17" fmla="*/ 2147483646 h 537"/>
                <a:gd name="T18" fmla="*/ 2147483646 w 353"/>
                <a:gd name="T19" fmla="*/ 2147483646 h 537"/>
                <a:gd name="T20" fmla="*/ 2147483646 w 353"/>
                <a:gd name="T21" fmla="*/ 2147483646 h 537"/>
                <a:gd name="T22" fmla="*/ 2147483646 w 353"/>
                <a:gd name="T23" fmla="*/ 2147483646 h 537"/>
                <a:gd name="T24" fmla="*/ 2147483646 w 353"/>
                <a:gd name="T25" fmla="*/ 2147483646 h 537"/>
                <a:gd name="T26" fmla="*/ 2147483646 w 353"/>
                <a:gd name="T27" fmla="*/ 2147483646 h 537"/>
                <a:gd name="T28" fmla="*/ 2147483646 w 353"/>
                <a:gd name="T29" fmla="*/ 2147483646 h 537"/>
                <a:gd name="T30" fmla="*/ 2147483646 w 353"/>
                <a:gd name="T31" fmla="*/ 2147483646 h 537"/>
                <a:gd name="T32" fmla="*/ 2147483646 w 353"/>
                <a:gd name="T33" fmla="*/ 2147483646 h 537"/>
                <a:gd name="T34" fmla="*/ 2147483646 w 353"/>
                <a:gd name="T35" fmla="*/ 2147483646 h 537"/>
                <a:gd name="T36" fmla="*/ 2147483646 w 353"/>
                <a:gd name="T37" fmla="*/ 2147483646 h 537"/>
                <a:gd name="T38" fmla="*/ 2147483646 w 353"/>
                <a:gd name="T39" fmla="*/ 2147483646 h 537"/>
                <a:gd name="T40" fmla="*/ 2147483646 w 353"/>
                <a:gd name="T41" fmla="*/ 2147483646 h 537"/>
                <a:gd name="T42" fmla="*/ 2147483646 w 353"/>
                <a:gd name="T43" fmla="*/ 2147483646 h 537"/>
                <a:gd name="T44" fmla="*/ 2147483646 w 353"/>
                <a:gd name="T45" fmla="*/ 2147483646 h 537"/>
                <a:gd name="T46" fmla="*/ 2147483646 w 353"/>
                <a:gd name="T47" fmla="*/ 2147483646 h 537"/>
                <a:gd name="T48" fmla="*/ 2147483646 w 353"/>
                <a:gd name="T49" fmla="*/ 2147483646 h 537"/>
                <a:gd name="T50" fmla="*/ 2147483646 w 353"/>
                <a:gd name="T51" fmla="*/ 2147483646 h 537"/>
                <a:gd name="T52" fmla="*/ 2147483646 w 353"/>
                <a:gd name="T53" fmla="*/ 2147483646 h 537"/>
                <a:gd name="T54" fmla="*/ 2147483646 w 353"/>
                <a:gd name="T55" fmla="*/ 2147483646 h 537"/>
                <a:gd name="T56" fmla="*/ 2147483646 w 353"/>
                <a:gd name="T57" fmla="*/ 2147483646 h 537"/>
                <a:gd name="T58" fmla="*/ 2147483646 w 353"/>
                <a:gd name="T59" fmla="*/ 2147483646 h 537"/>
                <a:gd name="T60" fmla="*/ 2147483646 w 353"/>
                <a:gd name="T61" fmla="*/ 2147483646 h 537"/>
                <a:gd name="T62" fmla="*/ 2147483646 w 353"/>
                <a:gd name="T63" fmla="*/ 2147483646 h 537"/>
                <a:gd name="T64" fmla="*/ 2147483646 w 353"/>
                <a:gd name="T65" fmla="*/ 2147483646 h 5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53" h="537">
                  <a:moveTo>
                    <a:pt x="352" y="208"/>
                  </a:moveTo>
                  <a:lnTo>
                    <a:pt x="320" y="160"/>
                  </a:lnTo>
                  <a:lnTo>
                    <a:pt x="288" y="152"/>
                  </a:lnTo>
                  <a:lnTo>
                    <a:pt x="296" y="96"/>
                  </a:lnTo>
                  <a:lnTo>
                    <a:pt x="264" y="104"/>
                  </a:lnTo>
                  <a:lnTo>
                    <a:pt x="248" y="88"/>
                  </a:lnTo>
                  <a:lnTo>
                    <a:pt x="248" y="48"/>
                  </a:lnTo>
                  <a:lnTo>
                    <a:pt x="224" y="0"/>
                  </a:lnTo>
                  <a:lnTo>
                    <a:pt x="176" y="24"/>
                  </a:lnTo>
                  <a:lnTo>
                    <a:pt x="176" y="64"/>
                  </a:lnTo>
                  <a:lnTo>
                    <a:pt x="144" y="56"/>
                  </a:lnTo>
                  <a:lnTo>
                    <a:pt x="136" y="80"/>
                  </a:lnTo>
                  <a:lnTo>
                    <a:pt x="112" y="72"/>
                  </a:lnTo>
                  <a:lnTo>
                    <a:pt x="80" y="104"/>
                  </a:lnTo>
                  <a:lnTo>
                    <a:pt x="56" y="56"/>
                  </a:lnTo>
                  <a:lnTo>
                    <a:pt x="32" y="72"/>
                  </a:lnTo>
                  <a:lnTo>
                    <a:pt x="24" y="112"/>
                  </a:lnTo>
                  <a:lnTo>
                    <a:pt x="8" y="120"/>
                  </a:lnTo>
                  <a:lnTo>
                    <a:pt x="32" y="184"/>
                  </a:lnTo>
                  <a:lnTo>
                    <a:pt x="56" y="200"/>
                  </a:lnTo>
                  <a:lnTo>
                    <a:pt x="32" y="216"/>
                  </a:lnTo>
                  <a:lnTo>
                    <a:pt x="24" y="232"/>
                  </a:lnTo>
                  <a:lnTo>
                    <a:pt x="56" y="232"/>
                  </a:lnTo>
                  <a:lnTo>
                    <a:pt x="64" y="272"/>
                  </a:lnTo>
                  <a:lnTo>
                    <a:pt x="48" y="304"/>
                  </a:lnTo>
                  <a:lnTo>
                    <a:pt x="32" y="288"/>
                  </a:lnTo>
                  <a:lnTo>
                    <a:pt x="16" y="304"/>
                  </a:lnTo>
                  <a:lnTo>
                    <a:pt x="16" y="328"/>
                  </a:lnTo>
                  <a:lnTo>
                    <a:pt x="0" y="344"/>
                  </a:lnTo>
                  <a:lnTo>
                    <a:pt x="32" y="400"/>
                  </a:lnTo>
                  <a:lnTo>
                    <a:pt x="8" y="488"/>
                  </a:lnTo>
                  <a:lnTo>
                    <a:pt x="24" y="512"/>
                  </a:lnTo>
                  <a:lnTo>
                    <a:pt x="72" y="512"/>
                  </a:lnTo>
                  <a:lnTo>
                    <a:pt x="88" y="528"/>
                  </a:lnTo>
                  <a:lnTo>
                    <a:pt x="128" y="536"/>
                  </a:lnTo>
                  <a:lnTo>
                    <a:pt x="112" y="512"/>
                  </a:lnTo>
                  <a:lnTo>
                    <a:pt x="120" y="480"/>
                  </a:lnTo>
                  <a:lnTo>
                    <a:pt x="152" y="424"/>
                  </a:lnTo>
                  <a:lnTo>
                    <a:pt x="192" y="384"/>
                  </a:lnTo>
                  <a:lnTo>
                    <a:pt x="232" y="376"/>
                  </a:lnTo>
                  <a:lnTo>
                    <a:pt x="248" y="360"/>
                  </a:lnTo>
                  <a:lnTo>
                    <a:pt x="240" y="344"/>
                  </a:lnTo>
                  <a:lnTo>
                    <a:pt x="224" y="312"/>
                  </a:lnTo>
                  <a:lnTo>
                    <a:pt x="192" y="320"/>
                  </a:lnTo>
                  <a:lnTo>
                    <a:pt x="176" y="312"/>
                  </a:lnTo>
                  <a:lnTo>
                    <a:pt x="184" y="288"/>
                  </a:lnTo>
                  <a:lnTo>
                    <a:pt x="184" y="248"/>
                  </a:lnTo>
                  <a:lnTo>
                    <a:pt x="160" y="264"/>
                  </a:lnTo>
                  <a:lnTo>
                    <a:pt x="128" y="256"/>
                  </a:lnTo>
                  <a:lnTo>
                    <a:pt x="104" y="256"/>
                  </a:lnTo>
                  <a:lnTo>
                    <a:pt x="104" y="224"/>
                  </a:lnTo>
                  <a:lnTo>
                    <a:pt x="136" y="168"/>
                  </a:lnTo>
                  <a:lnTo>
                    <a:pt x="152" y="168"/>
                  </a:lnTo>
                  <a:lnTo>
                    <a:pt x="160" y="136"/>
                  </a:lnTo>
                  <a:lnTo>
                    <a:pt x="176" y="136"/>
                  </a:lnTo>
                  <a:lnTo>
                    <a:pt x="192" y="152"/>
                  </a:lnTo>
                  <a:lnTo>
                    <a:pt x="216" y="152"/>
                  </a:lnTo>
                  <a:lnTo>
                    <a:pt x="208" y="184"/>
                  </a:lnTo>
                  <a:lnTo>
                    <a:pt x="208" y="200"/>
                  </a:lnTo>
                  <a:lnTo>
                    <a:pt x="224" y="200"/>
                  </a:lnTo>
                  <a:lnTo>
                    <a:pt x="224" y="232"/>
                  </a:lnTo>
                  <a:lnTo>
                    <a:pt x="256" y="256"/>
                  </a:lnTo>
                  <a:lnTo>
                    <a:pt x="264" y="280"/>
                  </a:lnTo>
                  <a:lnTo>
                    <a:pt x="272" y="288"/>
                  </a:lnTo>
                  <a:lnTo>
                    <a:pt x="312" y="256"/>
                  </a:lnTo>
                  <a:lnTo>
                    <a:pt x="328" y="216"/>
                  </a:lnTo>
                  <a:lnTo>
                    <a:pt x="352" y="20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6" name="Freeform 14"/>
            <p:cNvSpPr>
              <a:spLocks/>
            </p:cNvSpPr>
            <p:nvPr/>
          </p:nvSpPr>
          <p:spPr bwMode="gray">
            <a:xfrm>
              <a:off x="10915216" y="1934750"/>
              <a:ext cx="751500" cy="495941"/>
            </a:xfrm>
            <a:custGeom>
              <a:avLst/>
              <a:gdLst>
                <a:gd name="T0" fmla="*/ 2147483646 w 433"/>
                <a:gd name="T1" fmla="*/ 2147483646 h 289"/>
                <a:gd name="T2" fmla="*/ 2147483646 w 433"/>
                <a:gd name="T3" fmla="*/ 2147483646 h 289"/>
                <a:gd name="T4" fmla="*/ 2147483646 w 433"/>
                <a:gd name="T5" fmla="*/ 2147483646 h 289"/>
                <a:gd name="T6" fmla="*/ 2147483646 w 433"/>
                <a:gd name="T7" fmla="*/ 2147483646 h 289"/>
                <a:gd name="T8" fmla="*/ 2147483646 w 433"/>
                <a:gd name="T9" fmla="*/ 2147483646 h 289"/>
                <a:gd name="T10" fmla="*/ 2147483646 w 433"/>
                <a:gd name="T11" fmla="*/ 2147483646 h 289"/>
                <a:gd name="T12" fmla="*/ 2147483646 w 433"/>
                <a:gd name="T13" fmla="*/ 2147483646 h 289"/>
                <a:gd name="T14" fmla="*/ 2147483646 w 433"/>
                <a:gd name="T15" fmla="*/ 2147483646 h 289"/>
                <a:gd name="T16" fmla="*/ 2147483646 w 433"/>
                <a:gd name="T17" fmla="*/ 2147483646 h 289"/>
                <a:gd name="T18" fmla="*/ 2147483646 w 433"/>
                <a:gd name="T19" fmla="*/ 2147483646 h 289"/>
                <a:gd name="T20" fmla="*/ 0 w 433"/>
                <a:gd name="T21" fmla="*/ 2147483646 h 289"/>
                <a:gd name="T22" fmla="*/ 2147483646 w 433"/>
                <a:gd name="T23" fmla="*/ 2147483646 h 289"/>
                <a:gd name="T24" fmla="*/ 2147483646 w 433"/>
                <a:gd name="T25" fmla="*/ 2147483646 h 289"/>
                <a:gd name="T26" fmla="*/ 2147483646 w 433"/>
                <a:gd name="T27" fmla="*/ 2147483646 h 289"/>
                <a:gd name="T28" fmla="*/ 2147483646 w 433"/>
                <a:gd name="T29" fmla="*/ 2147483646 h 289"/>
                <a:gd name="T30" fmla="*/ 2147483646 w 433"/>
                <a:gd name="T31" fmla="*/ 2147483646 h 289"/>
                <a:gd name="T32" fmla="*/ 2147483646 w 433"/>
                <a:gd name="T33" fmla="*/ 2147483646 h 289"/>
                <a:gd name="T34" fmla="*/ 2147483646 w 433"/>
                <a:gd name="T35" fmla="*/ 2147483646 h 289"/>
                <a:gd name="T36" fmla="*/ 2147483646 w 433"/>
                <a:gd name="T37" fmla="*/ 2147483646 h 289"/>
                <a:gd name="T38" fmla="*/ 2147483646 w 433"/>
                <a:gd name="T39" fmla="*/ 2147483646 h 289"/>
                <a:gd name="T40" fmla="*/ 2147483646 w 433"/>
                <a:gd name="T41" fmla="*/ 2147483646 h 289"/>
                <a:gd name="T42" fmla="*/ 2147483646 w 433"/>
                <a:gd name="T43" fmla="*/ 2147483646 h 289"/>
                <a:gd name="T44" fmla="*/ 2147483646 w 433"/>
                <a:gd name="T45" fmla="*/ 2147483646 h 289"/>
                <a:gd name="T46" fmla="*/ 2147483646 w 433"/>
                <a:gd name="T47" fmla="*/ 2147483646 h 289"/>
                <a:gd name="T48" fmla="*/ 2147483646 w 433"/>
                <a:gd name="T49" fmla="*/ 2147483646 h 289"/>
                <a:gd name="T50" fmla="*/ 2147483646 w 433"/>
                <a:gd name="T51" fmla="*/ 2147483646 h 289"/>
                <a:gd name="T52" fmla="*/ 2147483646 w 433"/>
                <a:gd name="T53" fmla="*/ 2147483646 h 289"/>
                <a:gd name="T54" fmla="*/ 2147483646 w 433"/>
                <a:gd name="T55" fmla="*/ 2147483646 h 289"/>
                <a:gd name="T56" fmla="*/ 2147483646 w 433"/>
                <a:gd name="T57" fmla="*/ 2147483646 h 289"/>
                <a:gd name="T58" fmla="*/ 2147483646 w 433"/>
                <a:gd name="T59" fmla="*/ 2147483646 h 289"/>
                <a:gd name="T60" fmla="*/ 2147483646 w 433"/>
                <a:gd name="T61" fmla="*/ 2147483646 h 289"/>
                <a:gd name="T62" fmla="*/ 2147483646 w 433"/>
                <a:gd name="T63" fmla="*/ 2147483646 h 289"/>
                <a:gd name="T64" fmla="*/ 2147483646 w 433"/>
                <a:gd name="T65" fmla="*/ 2147483646 h 289"/>
                <a:gd name="T66" fmla="*/ 2147483646 w 433"/>
                <a:gd name="T67" fmla="*/ 2147483646 h 289"/>
                <a:gd name="T68" fmla="*/ 2147483646 w 433"/>
                <a:gd name="T69" fmla="*/ 2147483646 h 289"/>
                <a:gd name="T70" fmla="*/ 2147483646 w 433"/>
                <a:gd name="T71" fmla="*/ 2147483646 h 289"/>
                <a:gd name="T72" fmla="*/ 2147483646 w 433"/>
                <a:gd name="T73" fmla="*/ 2147483646 h 289"/>
                <a:gd name="T74" fmla="*/ 2147483646 w 433"/>
                <a:gd name="T75" fmla="*/ 2147483646 h 289"/>
                <a:gd name="T76" fmla="*/ 2147483646 w 433"/>
                <a:gd name="T77" fmla="*/ 2147483646 h 289"/>
                <a:gd name="T78" fmla="*/ 2147483646 w 433"/>
                <a:gd name="T79" fmla="*/ 0 h 289"/>
                <a:gd name="T80" fmla="*/ 2147483646 w 433"/>
                <a:gd name="T81" fmla="*/ 2147483646 h 289"/>
                <a:gd name="T82" fmla="*/ 2147483646 w 433"/>
                <a:gd name="T83" fmla="*/ 2147483646 h 289"/>
                <a:gd name="T84" fmla="*/ 2147483646 w 433"/>
                <a:gd name="T85" fmla="*/ 2147483646 h 289"/>
                <a:gd name="T86" fmla="*/ 2147483646 w 433"/>
                <a:gd name="T87" fmla="*/ 2147483646 h 289"/>
                <a:gd name="T88" fmla="*/ 2147483646 w 433"/>
                <a:gd name="T89" fmla="*/ 2147483646 h 289"/>
                <a:gd name="T90" fmla="*/ 2147483646 w 433"/>
                <a:gd name="T91" fmla="*/ 2147483646 h 289"/>
                <a:gd name="T92" fmla="*/ 2147483646 w 433"/>
                <a:gd name="T93" fmla="*/ 0 h 289"/>
                <a:gd name="T94" fmla="*/ 2147483646 w 433"/>
                <a:gd name="T95" fmla="*/ 0 h 289"/>
                <a:gd name="T96" fmla="*/ 2147483646 w 433"/>
                <a:gd name="T97" fmla="*/ 0 h 289"/>
                <a:gd name="T98" fmla="*/ 2147483646 w 433"/>
                <a:gd name="T99" fmla="*/ 2147483646 h 289"/>
                <a:gd name="T100" fmla="*/ 2147483646 w 433"/>
                <a:gd name="T101" fmla="*/ 2147483646 h 28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33" h="289">
                  <a:moveTo>
                    <a:pt x="152" y="8"/>
                  </a:moveTo>
                  <a:lnTo>
                    <a:pt x="136" y="24"/>
                  </a:lnTo>
                  <a:lnTo>
                    <a:pt x="96" y="32"/>
                  </a:lnTo>
                  <a:lnTo>
                    <a:pt x="56" y="72"/>
                  </a:lnTo>
                  <a:lnTo>
                    <a:pt x="16" y="128"/>
                  </a:lnTo>
                  <a:lnTo>
                    <a:pt x="16" y="160"/>
                  </a:lnTo>
                  <a:lnTo>
                    <a:pt x="32" y="184"/>
                  </a:lnTo>
                  <a:lnTo>
                    <a:pt x="48" y="176"/>
                  </a:lnTo>
                  <a:lnTo>
                    <a:pt x="64" y="176"/>
                  </a:lnTo>
                  <a:lnTo>
                    <a:pt x="8" y="224"/>
                  </a:lnTo>
                  <a:lnTo>
                    <a:pt x="0" y="248"/>
                  </a:lnTo>
                  <a:lnTo>
                    <a:pt x="16" y="256"/>
                  </a:lnTo>
                  <a:lnTo>
                    <a:pt x="48" y="288"/>
                  </a:lnTo>
                  <a:lnTo>
                    <a:pt x="80" y="288"/>
                  </a:lnTo>
                  <a:lnTo>
                    <a:pt x="96" y="272"/>
                  </a:lnTo>
                  <a:lnTo>
                    <a:pt x="96" y="256"/>
                  </a:lnTo>
                  <a:lnTo>
                    <a:pt x="112" y="264"/>
                  </a:lnTo>
                  <a:lnTo>
                    <a:pt x="120" y="272"/>
                  </a:lnTo>
                  <a:lnTo>
                    <a:pt x="152" y="288"/>
                  </a:lnTo>
                  <a:lnTo>
                    <a:pt x="168" y="272"/>
                  </a:lnTo>
                  <a:lnTo>
                    <a:pt x="192" y="272"/>
                  </a:lnTo>
                  <a:lnTo>
                    <a:pt x="192" y="288"/>
                  </a:lnTo>
                  <a:lnTo>
                    <a:pt x="208" y="280"/>
                  </a:lnTo>
                  <a:lnTo>
                    <a:pt x="240" y="232"/>
                  </a:lnTo>
                  <a:lnTo>
                    <a:pt x="256" y="232"/>
                  </a:lnTo>
                  <a:lnTo>
                    <a:pt x="296" y="168"/>
                  </a:lnTo>
                  <a:lnTo>
                    <a:pt x="296" y="144"/>
                  </a:lnTo>
                  <a:lnTo>
                    <a:pt x="304" y="136"/>
                  </a:lnTo>
                  <a:lnTo>
                    <a:pt x="312" y="152"/>
                  </a:lnTo>
                  <a:lnTo>
                    <a:pt x="344" y="96"/>
                  </a:lnTo>
                  <a:lnTo>
                    <a:pt x="376" y="80"/>
                  </a:lnTo>
                  <a:lnTo>
                    <a:pt x="376" y="88"/>
                  </a:lnTo>
                  <a:lnTo>
                    <a:pt x="400" y="64"/>
                  </a:lnTo>
                  <a:lnTo>
                    <a:pt x="416" y="72"/>
                  </a:lnTo>
                  <a:lnTo>
                    <a:pt x="432" y="24"/>
                  </a:lnTo>
                  <a:lnTo>
                    <a:pt x="424" y="16"/>
                  </a:lnTo>
                  <a:lnTo>
                    <a:pt x="400" y="16"/>
                  </a:lnTo>
                  <a:lnTo>
                    <a:pt x="384" y="24"/>
                  </a:lnTo>
                  <a:lnTo>
                    <a:pt x="344" y="24"/>
                  </a:lnTo>
                  <a:lnTo>
                    <a:pt x="328" y="0"/>
                  </a:lnTo>
                  <a:lnTo>
                    <a:pt x="272" y="40"/>
                  </a:lnTo>
                  <a:lnTo>
                    <a:pt x="264" y="64"/>
                  </a:lnTo>
                  <a:lnTo>
                    <a:pt x="248" y="64"/>
                  </a:lnTo>
                  <a:lnTo>
                    <a:pt x="200" y="64"/>
                  </a:lnTo>
                  <a:lnTo>
                    <a:pt x="200" y="48"/>
                  </a:lnTo>
                  <a:lnTo>
                    <a:pt x="216" y="32"/>
                  </a:lnTo>
                  <a:lnTo>
                    <a:pt x="200" y="0"/>
                  </a:lnTo>
                  <a:lnTo>
                    <a:pt x="176" y="0"/>
                  </a:lnTo>
                  <a:lnTo>
                    <a:pt x="168" y="0"/>
                  </a:lnTo>
                  <a:lnTo>
                    <a:pt x="160" y="16"/>
                  </a:lnTo>
                  <a:lnTo>
                    <a:pt x="152"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7" name="Freeform 18"/>
            <p:cNvSpPr>
              <a:spLocks/>
            </p:cNvSpPr>
            <p:nvPr/>
          </p:nvSpPr>
          <p:spPr bwMode="gray">
            <a:xfrm>
              <a:off x="11095520" y="3235634"/>
              <a:ext cx="473114" cy="631902"/>
            </a:xfrm>
            <a:custGeom>
              <a:avLst/>
              <a:gdLst>
                <a:gd name="T0" fmla="*/ 2147483646 w 273"/>
                <a:gd name="T1" fmla="*/ 2147483646 h 369"/>
                <a:gd name="T2" fmla="*/ 2147483646 w 273"/>
                <a:gd name="T3" fmla="*/ 2147483646 h 369"/>
                <a:gd name="T4" fmla="*/ 2147483646 w 273"/>
                <a:gd name="T5" fmla="*/ 2147483646 h 369"/>
                <a:gd name="T6" fmla="*/ 2147483646 w 273"/>
                <a:gd name="T7" fmla="*/ 2147483646 h 369"/>
                <a:gd name="T8" fmla="*/ 2147483646 w 273"/>
                <a:gd name="T9" fmla="*/ 2147483646 h 369"/>
                <a:gd name="T10" fmla="*/ 2147483646 w 273"/>
                <a:gd name="T11" fmla="*/ 2147483646 h 369"/>
                <a:gd name="T12" fmla="*/ 2147483646 w 273"/>
                <a:gd name="T13" fmla="*/ 2147483646 h 369"/>
                <a:gd name="T14" fmla="*/ 2147483646 w 273"/>
                <a:gd name="T15" fmla="*/ 2147483646 h 369"/>
                <a:gd name="T16" fmla="*/ 2147483646 w 273"/>
                <a:gd name="T17" fmla="*/ 2147483646 h 369"/>
                <a:gd name="T18" fmla="*/ 2147483646 w 273"/>
                <a:gd name="T19" fmla="*/ 2147483646 h 369"/>
                <a:gd name="T20" fmla="*/ 2147483646 w 273"/>
                <a:gd name="T21" fmla="*/ 2147483646 h 369"/>
                <a:gd name="T22" fmla="*/ 2147483646 w 273"/>
                <a:gd name="T23" fmla="*/ 2147483646 h 369"/>
                <a:gd name="T24" fmla="*/ 2147483646 w 273"/>
                <a:gd name="T25" fmla="*/ 0 h 369"/>
                <a:gd name="T26" fmla="*/ 2147483646 w 273"/>
                <a:gd name="T27" fmla="*/ 0 h 369"/>
                <a:gd name="T28" fmla="*/ 2147483646 w 273"/>
                <a:gd name="T29" fmla="*/ 2147483646 h 369"/>
                <a:gd name="T30" fmla="*/ 2147483646 w 273"/>
                <a:gd name="T31" fmla="*/ 2147483646 h 369"/>
                <a:gd name="T32" fmla="*/ 2147483646 w 273"/>
                <a:gd name="T33" fmla="*/ 2147483646 h 369"/>
                <a:gd name="T34" fmla="*/ 2147483646 w 273"/>
                <a:gd name="T35" fmla="*/ 2147483646 h 369"/>
                <a:gd name="T36" fmla="*/ 2147483646 w 273"/>
                <a:gd name="T37" fmla="*/ 2147483646 h 369"/>
                <a:gd name="T38" fmla="*/ 2147483646 w 273"/>
                <a:gd name="T39" fmla="*/ 2147483646 h 369"/>
                <a:gd name="T40" fmla="*/ 2147483646 w 273"/>
                <a:gd name="T41" fmla="*/ 2147483646 h 369"/>
                <a:gd name="T42" fmla="*/ 2147483646 w 273"/>
                <a:gd name="T43" fmla="*/ 2147483646 h 369"/>
                <a:gd name="T44" fmla="*/ 2147483646 w 273"/>
                <a:gd name="T45" fmla="*/ 2147483646 h 369"/>
                <a:gd name="T46" fmla="*/ 2147483646 w 273"/>
                <a:gd name="T47" fmla="*/ 2147483646 h 369"/>
                <a:gd name="T48" fmla="*/ 2147483646 w 273"/>
                <a:gd name="T49" fmla="*/ 2147483646 h 369"/>
                <a:gd name="T50" fmla="*/ 2147483646 w 273"/>
                <a:gd name="T51" fmla="*/ 2147483646 h 369"/>
                <a:gd name="T52" fmla="*/ 2147483646 w 273"/>
                <a:gd name="T53" fmla="*/ 2147483646 h 369"/>
                <a:gd name="T54" fmla="*/ 2147483646 w 273"/>
                <a:gd name="T55" fmla="*/ 2147483646 h 369"/>
                <a:gd name="T56" fmla="*/ 0 w 273"/>
                <a:gd name="T57" fmla="*/ 2147483646 h 369"/>
                <a:gd name="T58" fmla="*/ 2147483646 w 273"/>
                <a:gd name="T59" fmla="*/ 2147483646 h 369"/>
                <a:gd name="T60" fmla="*/ 2147483646 w 273"/>
                <a:gd name="T61" fmla="*/ 2147483646 h 369"/>
                <a:gd name="T62" fmla="*/ 2147483646 w 273"/>
                <a:gd name="T63" fmla="*/ 2147483646 h 369"/>
                <a:gd name="T64" fmla="*/ 2147483646 w 273"/>
                <a:gd name="T65" fmla="*/ 2147483646 h 369"/>
                <a:gd name="T66" fmla="*/ 2147483646 w 273"/>
                <a:gd name="T67" fmla="*/ 2147483646 h 369"/>
                <a:gd name="T68" fmla="*/ 2147483646 w 273"/>
                <a:gd name="T69" fmla="*/ 2147483646 h 369"/>
                <a:gd name="T70" fmla="*/ 2147483646 w 273"/>
                <a:gd name="T71" fmla="*/ 2147483646 h 369"/>
                <a:gd name="T72" fmla="*/ 2147483646 w 273"/>
                <a:gd name="T73" fmla="*/ 2147483646 h 369"/>
                <a:gd name="T74" fmla="*/ 2147483646 w 273"/>
                <a:gd name="T75" fmla="*/ 2147483646 h 369"/>
                <a:gd name="T76" fmla="*/ 2147483646 w 273"/>
                <a:gd name="T77" fmla="*/ 2147483646 h 369"/>
                <a:gd name="T78" fmla="*/ 2147483646 w 273"/>
                <a:gd name="T79" fmla="*/ 2147483646 h 369"/>
                <a:gd name="T80" fmla="*/ 2147483646 w 273"/>
                <a:gd name="T81" fmla="*/ 2147483646 h 369"/>
                <a:gd name="T82" fmla="*/ 2147483646 w 273"/>
                <a:gd name="T83" fmla="*/ 2147483646 h 369"/>
                <a:gd name="T84" fmla="*/ 2147483646 w 273"/>
                <a:gd name="T85" fmla="*/ 2147483646 h 369"/>
                <a:gd name="T86" fmla="*/ 2147483646 w 273"/>
                <a:gd name="T87" fmla="*/ 2147483646 h 369"/>
                <a:gd name="T88" fmla="*/ 2147483646 w 273"/>
                <a:gd name="T89" fmla="*/ 2147483646 h 369"/>
                <a:gd name="T90" fmla="*/ 2147483646 w 273"/>
                <a:gd name="T91" fmla="*/ 2147483646 h 369"/>
                <a:gd name="T92" fmla="*/ 2147483646 w 273"/>
                <a:gd name="T93" fmla="*/ 2147483646 h 369"/>
                <a:gd name="T94" fmla="*/ 2147483646 w 273"/>
                <a:gd name="T95" fmla="*/ 2147483646 h 369"/>
                <a:gd name="T96" fmla="*/ 2147483646 w 273"/>
                <a:gd name="T97" fmla="*/ 2147483646 h 369"/>
                <a:gd name="T98" fmla="*/ 2147483646 w 273"/>
                <a:gd name="T99" fmla="*/ 2147483646 h 3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73" h="369">
                  <a:moveTo>
                    <a:pt x="272" y="56"/>
                  </a:moveTo>
                  <a:lnTo>
                    <a:pt x="272" y="48"/>
                  </a:lnTo>
                  <a:lnTo>
                    <a:pt x="256" y="48"/>
                  </a:lnTo>
                  <a:lnTo>
                    <a:pt x="256" y="56"/>
                  </a:lnTo>
                  <a:lnTo>
                    <a:pt x="240" y="56"/>
                  </a:lnTo>
                  <a:lnTo>
                    <a:pt x="232" y="56"/>
                  </a:lnTo>
                  <a:lnTo>
                    <a:pt x="232" y="32"/>
                  </a:lnTo>
                  <a:lnTo>
                    <a:pt x="224" y="32"/>
                  </a:lnTo>
                  <a:lnTo>
                    <a:pt x="208" y="56"/>
                  </a:lnTo>
                  <a:lnTo>
                    <a:pt x="184" y="56"/>
                  </a:lnTo>
                  <a:lnTo>
                    <a:pt x="176" y="32"/>
                  </a:lnTo>
                  <a:lnTo>
                    <a:pt x="168" y="16"/>
                  </a:lnTo>
                  <a:lnTo>
                    <a:pt x="160" y="0"/>
                  </a:lnTo>
                  <a:lnTo>
                    <a:pt x="144" y="0"/>
                  </a:lnTo>
                  <a:lnTo>
                    <a:pt x="144" y="8"/>
                  </a:lnTo>
                  <a:lnTo>
                    <a:pt x="112" y="16"/>
                  </a:lnTo>
                  <a:lnTo>
                    <a:pt x="112" y="32"/>
                  </a:lnTo>
                  <a:lnTo>
                    <a:pt x="80" y="32"/>
                  </a:lnTo>
                  <a:lnTo>
                    <a:pt x="64" y="48"/>
                  </a:lnTo>
                  <a:lnTo>
                    <a:pt x="64" y="72"/>
                  </a:lnTo>
                  <a:lnTo>
                    <a:pt x="72" y="88"/>
                  </a:lnTo>
                  <a:lnTo>
                    <a:pt x="48" y="112"/>
                  </a:lnTo>
                  <a:lnTo>
                    <a:pt x="40" y="112"/>
                  </a:lnTo>
                  <a:lnTo>
                    <a:pt x="32" y="144"/>
                  </a:lnTo>
                  <a:lnTo>
                    <a:pt x="32" y="160"/>
                  </a:lnTo>
                  <a:lnTo>
                    <a:pt x="32" y="176"/>
                  </a:lnTo>
                  <a:lnTo>
                    <a:pt x="16" y="200"/>
                  </a:lnTo>
                  <a:lnTo>
                    <a:pt x="8" y="216"/>
                  </a:lnTo>
                  <a:lnTo>
                    <a:pt x="0" y="256"/>
                  </a:lnTo>
                  <a:lnTo>
                    <a:pt x="8" y="272"/>
                  </a:lnTo>
                  <a:lnTo>
                    <a:pt x="56" y="272"/>
                  </a:lnTo>
                  <a:lnTo>
                    <a:pt x="80" y="328"/>
                  </a:lnTo>
                  <a:lnTo>
                    <a:pt x="88" y="368"/>
                  </a:lnTo>
                  <a:lnTo>
                    <a:pt x="112" y="328"/>
                  </a:lnTo>
                  <a:lnTo>
                    <a:pt x="120" y="336"/>
                  </a:lnTo>
                  <a:lnTo>
                    <a:pt x="152" y="304"/>
                  </a:lnTo>
                  <a:lnTo>
                    <a:pt x="152" y="280"/>
                  </a:lnTo>
                  <a:lnTo>
                    <a:pt x="184" y="272"/>
                  </a:lnTo>
                  <a:lnTo>
                    <a:pt x="200" y="232"/>
                  </a:lnTo>
                  <a:lnTo>
                    <a:pt x="216" y="224"/>
                  </a:lnTo>
                  <a:lnTo>
                    <a:pt x="216" y="200"/>
                  </a:lnTo>
                  <a:lnTo>
                    <a:pt x="240" y="200"/>
                  </a:lnTo>
                  <a:lnTo>
                    <a:pt x="248" y="160"/>
                  </a:lnTo>
                  <a:lnTo>
                    <a:pt x="240" y="128"/>
                  </a:lnTo>
                  <a:lnTo>
                    <a:pt x="248" y="120"/>
                  </a:lnTo>
                  <a:lnTo>
                    <a:pt x="232" y="104"/>
                  </a:lnTo>
                  <a:lnTo>
                    <a:pt x="248" y="96"/>
                  </a:lnTo>
                  <a:lnTo>
                    <a:pt x="256" y="104"/>
                  </a:lnTo>
                  <a:lnTo>
                    <a:pt x="272" y="80"/>
                  </a:lnTo>
                  <a:lnTo>
                    <a:pt x="272" y="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8" name="Freeform 26"/>
            <p:cNvSpPr>
              <a:spLocks/>
            </p:cNvSpPr>
            <p:nvPr/>
          </p:nvSpPr>
          <p:spPr bwMode="gray">
            <a:xfrm>
              <a:off x="10818574" y="3014699"/>
              <a:ext cx="529368" cy="730782"/>
            </a:xfrm>
            <a:custGeom>
              <a:avLst/>
              <a:gdLst>
                <a:gd name="T0" fmla="*/ 2147483646 w 305"/>
                <a:gd name="T1" fmla="*/ 2147483646 h 425"/>
                <a:gd name="T2" fmla="*/ 2147483646 w 305"/>
                <a:gd name="T3" fmla="*/ 2147483646 h 425"/>
                <a:gd name="T4" fmla="*/ 2147483646 w 305"/>
                <a:gd name="T5" fmla="*/ 2147483646 h 425"/>
                <a:gd name="T6" fmla="*/ 2147483646 w 305"/>
                <a:gd name="T7" fmla="*/ 2147483646 h 425"/>
                <a:gd name="T8" fmla="*/ 2147483646 w 305"/>
                <a:gd name="T9" fmla="*/ 2147483646 h 425"/>
                <a:gd name="T10" fmla="*/ 2147483646 w 305"/>
                <a:gd name="T11" fmla="*/ 2147483646 h 425"/>
                <a:gd name="T12" fmla="*/ 2147483646 w 305"/>
                <a:gd name="T13" fmla="*/ 2147483646 h 425"/>
                <a:gd name="T14" fmla="*/ 2147483646 w 305"/>
                <a:gd name="T15" fmla="*/ 2147483646 h 425"/>
                <a:gd name="T16" fmla="*/ 2147483646 w 305"/>
                <a:gd name="T17" fmla="*/ 2147483646 h 425"/>
                <a:gd name="T18" fmla="*/ 2147483646 w 305"/>
                <a:gd name="T19" fmla="*/ 2147483646 h 425"/>
                <a:gd name="T20" fmla="*/ 2147483646 w 305"/>
                <a:gd name="T21" fmla="*/ 2147483646 h 425"/>
                <a:gd name="T22" fmla="*/ 2147483646 w 305"/>
                <a:gd name="T23" fmla="*/ 2147483646 h 425"/>
                <a:gd name="T24" fmla="*/ 2147483646 w 305"/>
                <a:gd name="T25" fmla="*/ 2147483646 h 425"/>
                <a:gd name="T26" fmla="*/ 2147483646 w 305"/>
                <a:gd name="T27" fmla="*/ 2147483646 h 425"/>
                <a:gd name="T28" fmla="*/ 2147483646 w 305"/>
                <a:gd name="T29" fmla="*/ 2147483646 h 425"/>
                <a:gd name="T30" fmla="*/ 2147483646 w 305"/>
                <a:gd name="T31" fmla="*/ 2147483646 h 425"/>
                <a:gd name="T32" fmla="*/ 2147483646 w 305"/>
                <a:gd name="T33" fmla="*/ 2147483646 h 425"/>
                <a:gd name="T34" fmla="*/ 2147483646 w 305"/>
                <a:gd name="T35" fmla="*/ 2147483646 h 425"/>
                <a:gd name="T36" fmla="*/ 2147483646 w 305"/>
                <a:gd name="T37" fmla="*/ 2147483646 h 425"/>
                <a:gd name="T38" fmla="*/ 2147483646 w 305"/>
                <a:gd name="T39" fmla="*/ 2147483646 h 425"/>
                <a:gd name="T40" fmla="*/ 2147483646 w 305"/>
                <a:gd name="T41" fmla="*/ 2147483646 h 425"/>
                <a:gd name="T42" fmla="*/ 2147483646 w 305"/>
                <a:gd name="T43" fmla="*/ 2147483646 h 425"/>
                <a:gd name="T44" fmla="*/ 2147483646 w 305"/>
                <a:gd name="T45" fmla="*/ 2147483646 h 425"/>
                <a:gd name="T46" fmla="*/ 2147483646 w 305"/>
                <a:gd name="T47" fmla="*/ 2147483646 h 425"/>
                <a:gd name="T48" fmla="*/ 2147483646 w 305"/>
                <a:gd name="T49" fmla="*/ 2147483646 h 425"/>
                <a:gd name="T50" fmla="*/ 2147483646 w 305"/>
                <a:gd name="T51" fmla="*/ 2147483646 h 425"/>
                <a:gd name="T52" fmla="*/ 2147483646 w 305"/>
                <a:gd name="T53" fmla="*/ 2147483646 h 425"/>
                <a:gd name="T54" fmla="*/ 2147483646 w 305"/>
                <a:gd name="T55" fmla="*/ 2147483646 h 425"/>
                <a:gd name="T56" fmla="*/ 2147483646 w 305"/>
                <a:gd name="T57" fmla="*/ 2147483646 h 425"/>
                <a:gd name="T58" fmla="*/ 2147483646 w 305"/>
                <a:gd name="T59" fmla="*/ 2147483646 h 425"/>
                <a:gd name="T60" fmla="*/ 2147483646 w 305"/>
                <a:gd name="T61" fmla="*/ 2147483646 h 425"/>
                <a:gd name="T62" fmla="*/ 2147483646 w 305"/>
                <a:gd name="T63" fmla="*/ 2147483646 h 425"/>
                <a:gd name="T64" fmla="*/ 2147483646 w 305"/>
                <a:gd name="T65" fmla="*/ 2147483646 h 425"/>
                <a:gd name="T66" fmla="*/ 2147483646 w 305"/>
                <a:gd name="T67" fmla="*/ 2147483646 h 425"/>
                <a:gd name="T68" fmla="*/ 2147483646 w 305"/>
                <a:gd name="T69" fmla="*/ 2147483646 h 425"/>
                <a:gd name="T70" fmla="*/ 2147483646 w 305"/>
                <a:gd name="T71" fmla="*/ 2147483646 h 425"/>
                <a:gd name="T72" fmla="*/ 0 w 305"/>
                <a:gd name="T73" fmla="*/ 2147483646 h 425"/>
                <a:gd name="T74" fmla="*/ 2147483646 w 305"/>
                <a:gd name="T75" fmla="*/ 2147483646 h 425"/>
                <a:gd name="T76" fmla="*/ 2147483646 w 305"/>
                <a:gd name="T77" fmla="*/ 2147483646 h 425"/>
                <a:gd name="T78" fmla="*/ 2147483646 w 305"/>
                <a:gd name="T79" fmla="*/ 2147483646 h 425"/>
                <a:gd name="T80" fmla="*/ 2147483646 w 305"/>
                <a:gd name="T81" fmla="*/ 2147483646 h 425"/>
                <a:gd name="T82" fmla="*/ 2147483646 w 305"/>
                <a:gd name="T83" fmla="*/ 2147483646 h 425"/>
                <a:gd name="T84" fmla="*/ 2147483646 w 305"/>
                <a:gd name="T85" fmla="*/ 2147483646 h 425"/>
                <a:gd name="T86" fmla="*/ 2147483646 w 305"/>
                <a:gd name="T87" fmla="*/ 2147483646 h 425"/>
                <a:gd name="T88" fmla="*/ 2147483646 w 305"/>
                <a:gd name="T89" fmla="*/ 2147483646 h 425"/>
                <a:gd name="T90" fmla="*/ 2147483646 w 305"/>
                <a:gd name="T91" fmla="*/ 2147483646 h 425"/>
                <a:gd name="T92" fmla="*/ 2147483646 w 305"/>
                <a:gd name="T93" fmla="*/ 2147483646 h 425"/>
                <a:gd name="T94" fmla="*/ 2147483646 w 305"/>
                <a:gd name="T95" fmla="*/ 2147483646 h 425"/>
                <a:gd name="T96" fmla="*/ 2147483646 w 305"/>
                <a:gd name="T97" fmla="*/ 0 h 425"/>
                <a:gd name="T98" fmla="*/ 2147483646 w 305"/>
                <a:gd name="T99" fmla="*/ 2147483646 h 425"/>
                <a:gd name="T100" fmla="*/ 2147483646 w 305"/>
                <a:gd name="T101" fmla="*/ 2147483646 h 425"/>
                <a:gd name="T102" fmla="*/ 2147483646 w 305"/>
                <a:gd name="T103" fmla="*/ 2147483646 h 425"/>
                <a:gd name="T104" fmla="*/ 2147483646 w 305"/>
                <a:gd name="T105" fmla="*/ 2147483646 h 425"/>
                <a:gd name="T106" fmla="*/ 2147483646 w 305"/>
                <a:gd name="T107" fmla="*/ 2147483646 h 425"/>
                <a:gd name="T108" fmla="*/ 2147483646 w 305"/>
                <a:gd name="T109" fmla="*/ 0 h 425"/>
                <a:gd name="T110" fmla="*/ 2147483646 w 305"/>
                <a:gd name="T111" fmla="*/ 2147483646 h 425"/>
                <a:gd name="T112" fmla="*/ 2147483646 w 305"/>
                <a:gd name="T113" fmla="*/ 2147483646 h 425"/>
                <a:gd name="T114" fmla="*/ 2147483646 w 305"/>
                <a:gd name="T115" fmla="*/ 2147483646 h 425"/>
                <a:gd name="T116" fmla="*/ 2147483646 w 305"/>
                <a:gd name="T117" fmla="*/ 2147483646 h 42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05" h="425">
                  <a:moveTo>
                    <a:pt x="272" y="40"/>
                  </a:moveTo>
                  <a:lnTo>
                    <a:pt x="280" y="72"/>
                  </a:lnTo>
                  <a:lnTo>
                    <a:pt x="304" y="88"/>
                  </a:lnTo>
                  <a:lnTo>
                    <a:pt x="304" y="136"/>
                  </a:lnTo>
                  <a:lnTo>
                    <a:pt x="272" y="152"/>
                  </a:lnTo>
                  <a:lnTo>
                    <a:pt x="272" y="160"/>
                  </a:lnTo>
                  <a:lnTo>
                    <a:pt x="240" y="160"/>
                  </a:lnTo>
                  <a:lnTo>
                    <a:pt x="224" y="176"/>
                  </a:lnTo>
                  <a:lnTo>
                    <a:pt x="224" y="200"/>
                  </a:lnTo>
                  <a:lnTo>
                    <a:pt x="232" y="208"/>
                  </a:lnTo>
                  <a:lnTo>
                    <a:pt x="208" y="240"/>
                  </a:lnTo>
                  <a:lnTo>
                    <a:pt x="192" y="240"/>
                  </a:lnTo>
                  <a:lnTo>
                    <a:pt x="192" y="272"/>
                  </a:lnTo>
                  <a:lnTo>
                    <a:pt x="192" y="280"/>
                  </a:lnTo>
                  <a:lnTo>
                    <a:pt x="192" y="304"/>
                  </a:lnTo>
                  <a:lnTo>
                    <a:pt x="176" y="320"/>
                  </a:lnTo>
                  <a:lnTo>
                    <a:pt x="168" y="360"/>
                  </a:lnTo>
                  <a:lnTo>
                    <a:pt x="160" y="384"/>
                  </a:lnTo>
                  <a:lnTo>
                    <a:pt x="160" y="392"/>
                  </a:lnTo>
                  <a:lnTo>
                    <a:pt x="152" y="416"/>
                  </a:lnTo>
                  <a:lnTo>
                    <a:pt x="136" y="416"/>
                  </a:lnTo>
                  <a:lnTo>
                    <a:pt x="128" y="408"/>
                  </a:lnTo>
                  <a:lnTo>
                    <a:pt x="64" y="424"/>
                  </a:lnTo>
                  <a:lnTo>
                    <a:pt x="56" y="416"/>
                  </a:lnTo>
                  <a:lnTo>
                    <a:pt x="80" y="368"/>
                  </a:lnTo>
                  <a:lnTo>
                    <a:pt x="56" y="360"/>
                  </a:lnTo>
                  <a:lnTo>
                    <a:pt x="40" y="368"/>
                  </a:lnTo>
                  <a:lnTo>
                    <a:pt x="24" y="360"/>
                  </a:lnTo>
                  <a:lnTo>
                    <a:pt x="24" y="320"/>
                  </a:lnTo>
                  <a:lnTo>
                    <a:pt x="40" y="312"/>
                  </a:lnTo>
                  <a:lnTo>
                    <a:pt x="48" y="312"/>
                  </a:lnTo>
                  <a:lnTo>
                    <a:pt x="48" y="288"/>
                  </a:lnTo>
                  <a:lnTo>
                    <a:pt x="32" y="288"/>
                  </a:lnTo>
                  <a:lnTo>
                    <a:pt x="32" y="272"/>
                  </a:lnTo>
                  <a:lnTo>
                    <a:pt x="16" y="264"/>
                  </a:lnTo>
                  <a:lnTo>
                    <a:pt x="16" y="216"/>
                  </a:lnTo>
                  <a:lnTo>
                    <a:pt x="0" y="200"/>
                  </a:lnTo>
                  <a:lnTo>
                    <a:pt x="8" y="176"/>
                  </a:lnTo>
                  <a:lnTo>
                    <a:pt x="32" y="152"/>
                  </a:lnTo>
                  <a:lnTo>
                    <a:pt x="32" y="128"/>
                  </a:lnTo>
                  <a:lnTo>
                    <a:pt x="24" y="120"/>
                  </a:lnTo>
                  <a:lnTo>
                    <a:pt x="32" y="104"/>
                  </a:lnTo>
                  <a:lnTo>
                    <a:pt x="16" y="80"/>
                  </a:lnTo>
                  <a:lnTo>
                    <a:pt x="32" y="64"/>
                  </a:lnTo>
                  <a:lnTo>
                    <a:pt x="56" y="56"/>
                  </a:lnTo>
                  <a:lnTo>
                    <a:pt x="112" y="24"/>
                  </a:lnTo>
                  <a:lnTo>
                    <a:pt x="144" y="8"/>
                  </a:lnTo>
                  <a:lnTo>
                    <a:pt x="168" y="8"/>
                  </a:lnTo>
                  <a:lnTo>
                    <a:pt x="184" y="0"/>
                  </a:lnTo>
                  <a:lnTo>
                    <a:pt x="192" y="8"/>
                  </a:lnTo>
                  <a:lnTo>
                    <a:pt x="184" y="16"/>
                  </a:lnTo>
                  <a:lnTo>
                    <a:pt x="184" y="32"/>
                  </a:lnTo>
                  <a:lnTo>
                    <a:pt x="208" y="32"/>
                  </a:lnTo>
                  <a:lnTo>
                    <a:pt x="208" y="16"/>
                  </a:lnTo>
                  <a:lnTo>
                    <a:pt x="216" y="0"/>
                  </a:lnTo>
                  <a:lnTo>
                    <a:pt x="232" y="16"/>
                  </a:lnTo>
                  <a:lnTo>
                    <a:pt x="240" y="32"/>
                  </a:lnTo>
                  <a:lnTo>
                    <a:pt x="272" y="32"/>
                  </a:lnTo>
                  <a:lnTo>
                    <a:pt x="27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9" name="Freeform 29"/>
            <p:cNvSpPr>
              <a:spLocks/>
            </p:cNvSpPr>
            <p:nvPr/>
          </p:nvSpPr>
          <p:spPr bwMode="gray">
            <a:xfrm>
              <a:off x="10915216" y="2413698"/>
              <a:ext cx="527926" cy="659711"/>
            </a:xfrm>
            <a:custGeom>
              <a:avLst/>
              <a:gdLst>
                <a:gd name="T0" fmla="*/ 2147483646 w 305"/>
                <a:gd name="T1" fmla="*/ 0 h 385"/>
                <a:gd name="T2" fmla="*/ 2147483646 w 305"/>
                <a:gd name="T3" fmla="*/ 2147483646 h 385"/>
                <a:gd name="T4" fmla="*/ 2147483646 w 305"/>
                <a:gd name="T5" fmla="*/ 2147483646 h 385"/>
                <a:gd name="T6" fmla="*/ 2147483646 w 305"/>
                <a:gd name="T7" fmla="*/ 2147483646 h 385"/>
                <a:gd name="T8" fmla="*/ 2147483646 w 305"/>
                <a:gd name="T9" fmla="*/ 2147483646 h 385"/>
                <a:gd name="T10" fmla="*/ 2147483646 w 305"/>
                <a:gd name="T11" fmla="*/ 2147483646 h 385"/>
                <a:gd name="T12" fmla="*/ 2147483646 w 305"/>
                <a:gd name="T13" fmla="*/ 2147483646 h 385"/>
                <a:gd name="T14" fmla="*/ 2147483646 w 305"/>
                <a:gd name="T15" fmla="*/ 2147483646 h 385"/>
                <a:gd name="T16" fmla="*/ 2147483646 w 305"/>
                <a:gd name="T17" fmla="*/ 2147483646 h 385"/>
                <a:gd name="T18" fmla="*/ 2147483646 w 305"/>
                <a:gd name="T19" fmla="*/ 2147483646 h 385"/>
                <a:gd name="T20" fmla="*/ 2147483646 w 305"/>
                <a:gd name="T21" fmla="*/ 2147483646 h 385"/>
                <a:gd name="T22" fmla="*/ 2147483646 w 305"/>
                <a:gd name="T23" fmla="*/ 2147483646 h 385"/>
                <a:gd name="T24" fmla="*/ 2147483646 w 305"/>
                <a:gd name="T25" fmla="*/ 2147483646 h 385"/>
                <a:gd name="T26" fmla="*/ 2147483646 w 305"/>
                <a:gd name="T27" fmla="*/ 2147483646 h 385"/>
                <a:gd name="T28" fmla="*/ 2147483646 w 305"/>
                <a:gd name="T29" fmla="*/ 2147483646 h 385"/>
                <a:gd name="T30" fmla="*/ 2147483646 w 305"/>
                <a:gd name="T31" fmla="*/ 2147483646 h 385"/>
                <a:gd name="T32" fmla="*/ 2147483646 w 305"/>
                <a:gd name="T33" fmla="*/ 2147483646 h 385"/>
                <a:gd name="T34" fmla="*/ 2147483646 w 305"/>
                <a:gd name="T35" fmla="*/ 2147483646 h 385"/>
                <a:gd name="T36" fmla="*/ 2147483646 w 305"/>
                <a:gd name="T37" fmla="*/ 2147483646 h 385"/>
                <a:gd name="T38" fmla="*/ 2147483646 w 305"/>
                <a:gd name="T39" fmla="*/ 2147483646 h 385"/>
                <a:gd name="T40" fmla="*/ 2147483646 w 305"/>
                <a:gd name="T41" fmla="*/ 2147483646 h 385"/>
                <a:gd name="T42" fmla="*/ 2147483646 w 305"/>
                <a:gd name="T43" fmla="*/ 2147483646 h 385"/>
                <a:gd name="T44" fmla="*/ 2147483646 w 305"/>
                <a:gd name="T45" fmla="*/ 2147483646 h 385"/>
                <a:gd name="T46" fmla="*/ 2147483646 w 305"/>
                <a:gd name="T47" fmla="*/ 2147483646 h 385"/>
                <a:gd name="T48" fmla="*/ 2147483646 w 305"/>
                <a:gd name="T49" fmla="*/ 2147483646 h 385"/>
                <a:gd name="T50" fmla="*/ 2147483646 w 305"/>
                <a:gd name="T51" fmla="*/ 2147483646 h 385"/>
                <a:gd name="T52" fmla="*/ 0 w 305"/>
                <a:gd name="T53" fmla="*/ 2147483646 h 385"/>
                <a:gd name="T54" fmla="*/ 2147483646 w 305"/>
                <a:gd name="T55" fmla="*/ 2147483646 h 385"/>
                <a:gd name="T56" fmla="*/ 2147483646 w 305"/>
                <a:gd name="T57" fmla="*/ 2147483646 h 385"/>
                <a:gd name="T58" fmla="*/ 2147483646 w 305"/>
                <a:gd name="T59" fmla="*/ 2147483646 h 385"/>
                <a:gd name="T60" fmla="*/ 2147483646 w 305"/>
                <a:gd name="T61" fmla="*/ 2147483646 h 385"/>
                <a:gd name="T62" fmla="*/ 2147483646 w 305"/>
                <a:gd name="T63" fmla="*/ 2147483646 h 38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5" h="385">
                  <a:moveTo>
                    <a:pt x="80" y="8"/>
                  </a:moveTo>
                  <a:lnTo>
                    <a:pt x="88" y="0"/>
                  </a:lnTo>
                  <a:lnTo>
                    <a:pt x="120" y="8"/>
                  </a:lnTo>
                  <a:lnTo>
                    <a:pt x="128" y="32"/>
                  </a:lnTo>
                  <a:lnTo>
                    <a:pt x="152" y="32"/>
                  </a:lnTo>
                  <a:lnTo>
                    <a:pt x="176" y="64"/>
                  </a:lnTo>
                  <a:lnTo>
                    <a:pt x="184" y="56"/>
                  </a:lnTo>
                  <a:lnTo>
                    <a:pt x="200" y="96"/>
                  </a:lnTo>
                  <a:lnTo>
                    <a:pt x="224" y="136"/>
                  </a:lnTo>
                  <a:lnTo>
                    <a:pt x="240" y="136"/>
                  </a:lnTo>
                  <a:lnTo>
                    <a:pt x="256" y="120"/>
                  </a:lnTo>
                  <a:lnTo>
                    <a:pt x="272" y="144"/>
                  </a:lnTo>
                  <a:lnTo>
                    <a:pt x="256" y="160"/>
                  </a:lnTo>
                  <a:lnTo>
                    <a:pt x="248" y="144"/>
                  </a:lnTo>
                  <a:lnTo>
                    <a:pt x="232" y="144"/>
                  </a:lnTo>
                  <a:lnTo>
                    <a:pt x="232" y="176"/>
                  </a:lnTo>
                  <a:lnTo>
                    <a:pt x="224" y="192"/>
                  </a:lnTo>
                  <a:lnTo>
                    <a:pt x="248" y="224"/>
                  </a:lnTo>
                  <a:lnTo>
                    <a:pt x="248" y="248"/>
                  </a:lnTo>
                  <a:lnTo>
                    <a:pt x="288" y="248"/>
                  </a:lnTo>
                  <a:lnTo>
                    <a:pt x="304" y="264"/>
                  </a:lnTo>
                  <a:lnTo>
                    <a:pt x="288" y="296"/>
                  </a:lnTo>
                  <a:lnTo>
                    <a:pt x="296" y="320"/>
                  </a:lnTo>
                  <a:lnTo>
                    <a:pt x="280" y="320"/>
                  </a:lnTo>
                  <a:lnTo>
                    <a:pt x="280" y="312"/>
                  </a:lnTo>
                  <a:lnTo>
                    <a:pt x="264" y="312"/>
                  </a:lnTo>
                  <a:lnTo>
                    <a:pt x="264" y="328"/>
                  </a:lnTo>
                  <a:lnTo>
                    <a:pt x="272" y="344"/>
                  </a:lnTo>
                  <a:lnTo>
                    <a:pt x="264" y="344"/>
                  </a:lnTo>
                  <a:lnTo>
                    <a:pt x="264" y="360"/>
                  </a:lnTo>
                  <a:lnTo>
                    <a:pt x="232" y="384"/>
                  </a:lnTo>
                  <a:lnTo>
                    <a:pt x="224" y="384"/>
                  </a:lnTo>
                  <a:lnTo>
                    <a:pt x="216" y="376"/>
                  </a:lnTo>
                  <a:lnTo>
                    <a:pt x="184" y="384"/>
                  </a:lnTo>
                  <a:lnTo>
                    <a:pt x="168" y="352"/>
                  </a:lnTo>
                  <a:lnTo>
                    <a:pt x="152" y="368"/>
                  </a:lnTo>
                  <a:lnTo>
                    <a:pt x="152" y="384"/>
                  </a:lnTo>
                  <a:lnTo>
                    <a:pt x="128" y="384"/>
                  </a:lnTo>
                  <a:lnTo>
                    <a:pt x="128" y="368"/>
                  </a:lnTo>
                  <a:lnTo>
                    <a:pt x="136" y="360"/>
                  </a:lnTo>
                  <a:lnTo>
                    <a:pt x="128" y="352"/>
                  </a:lnTo>
                  <a:lnTo>
                    <a:pt x="120" y="368"/>
                  </a:lnTo>
                  <a:lnTo>
                    <a:pt x="88" y="360"/>
                  </a:lnTo>
                  <a:lnTo>
                    <a:pt x="80" y="312"/>
                  </a:lnTo>
                  <a:lnTo>
                    <a:pt x="80" y="296"/>
                  </a:lnTo>
                  <a:lnTo>
                    <a:pt x="72" y="264"/>
                  </a:lnTo>
                  <a:lnTo>
                    <a:pt x="32" y="240"/>
                  </a:lnTo>
                  <a:lnTo>
                    <a:pt x="72" y="216"/>
                  </a:lnTo>
                  <a:lnTo>
                    <a:pt x="80" y="216"/>
                  </a:lnTo>
                  <a:lnTo>
                    <a:pt x="72" y="160"/>
                  </a:lnTo>
                  <a:lnTo>
                    <a:pt x="48" y="168"/>
                  </a:lnTo>
                  <a:lnTo>
                    <a:pt x="24" y="152"/>
                  </a:lnTo>
                  <a:lnTo>
                    <a:pt x="16" y="136"/>
                  </a:lnTo>
                  <a:lnTo>
                    <a:pt x="0" y="136"/>
                  </a:lnTo>
                  <a:lnTo>
                    <a:pt x="8" y="120"/>
                  </a:lnTo>
                  <a:lnTo>
                    <a:pt x="32" y="120"/>
                  </a:lnTo>
                  <a:lnTo>
                    <a:pt x="40" y="88"/>
                  </a:lnTo>
                  <a:lnTo>
                    <a:pt x="40" y="40"/>
                  </a:lnTo>
                  <a:lnTo>
                    <a:pt x="48" y="40"/>
                  </a:lnTo>
                  <a:lnTo>
                    <a:pt x="72" y="56"/>
                  </a:lnTo>
                  <a:lnTo>
                    <a:pt x="80" y="72"/>
                  </a:lnTo>
                  <a:lnTo>
                    <a:pt x="104" y="48"/>
                  </a:lnTo>
                  <a:lnTo>
                    <a:pt x="104" y="32"/>
                  </a:lnTo>
                  <a:lnTo>
                    <a:pt x="80" y="16"/>
                  </a:lnTo>
                  <a:lnTo>
                    <a:pt x="8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0" name="Freeform 28"/>
            <p:cNvSpPr>
              <a:spLocks/>
            </p:cNvSpPr>
            <p:nvPr/>
          </p:nvSpPr>
          <p:spPr bwMode="gray">
            <a:xfrm>
              <a:off x="10237278" y="2606821"/>
              <a:ext cx="846700" cy="546927"/>
            </a:xfrm>
            <a:custGeom>
              <a:avLst/>
              <a:gdLst>
                <a:gd name="T0" fmla="*/ 2147483646 w 489"/>
                <a:gd name="T1" fmla="*/ 2147483646 h 321"/>
                <a:gd name="T2" fmla="*/ 2147483646 w 489"/>
                <a:gd name="T3" fmla="*/ 2147483646 h 321"/>
                <a:gd name="T4" fmla="*/ 2147483646 w 489"/>
                <a:gd name="T5" fmla="*/ 2147483646 h 321"/>
                <a:gd name="T6" fmla="*/ 2147483646 w 489"/>
                <a:gd name="T7" fmla="*/ 2147483646 h 321"/>
                <a:gd name="T8" fmla="*/ 2147483646 w 489"/>
                <a:gd name="T9" fmla="*/ 2147483646 h 321"/>
                <a:gd name="T10" fmla="*/ 2147483646 w 489"/>
                <a:gd name="T11" fmla="*/ 2147483646 h 321"/>
                <a:gd name="T12" fmla="*/ 2147483646 w 489"/>
                <a:gd name="T13" fmla="*/ 2147483646 h 321"/>
                <a:gd name="T14" fmla="*/ 2147483646 w 489"/>
                <a:gd name="T15" fmla="*/ 2147483646 h 321"/>
                <a:gd name="T16" fmla="*/ 2147483646 w 489"/>
                <a:gd name="T17" fmla="*/ 2147483646 h 321"/>
                <a:gd name="T18" fmla="*/ 2147483646 w 489"/>
                <a:gd name="T19" fmla="*/ 2147483646 h 321"/>
                <a:gd name="T20" fmla="*/ 2147483646 w 489"/>
                <a:gd name="T21" fmla="*/ 2147483646 h 321"/>
                <a:gd name="T22" fmla="*/ 2147483646 w 489"/>
                <a:gd name="T23" fmla="*/ 2147483646 h 321"/>
                <a:gd name="T24" fmla="*/ 2147483646 w 489"/>
                <a:gd name="T25" fmla="*/ 2147483646 h 321"/>
                <a:gd name="T26" fmla="*/ 2147483646 w 489"/>
                <a:gd name="T27" fmla="*/ 2147483646 h 321"/>
                <a:gd name="T28" fmla="*/ 2147483646 w 489"/>
                <a:gd name="T29" fmla="*/ 2147483646 h 321"/>
                <a:gd name="T30" fmla="*/ 2147483646 w 489"/>
                <a:gd name="T31" fmla="*/ 2147483646 h 321"/>
                <a:gd name="T32" fmla="*/ 2147483646 w 489"/>
                <a:gd name="T33" fmla="*/ 2147483646 h 321"/>
                <a:gd name="T34" fmla="*/ 2147483646 w 489"/>
                <a:gd name="T35" fmla="*/ 2147483646 h 321"/>
                <a:gd name="T36" fmla="*/ 2147483646 w 489"/>
                <a:gd name="T37" fmla="*/ 2147483646 h 321"/>
                <a:gd name="T38" fmla="*/ 2147483646 w 489"/>
                <a:gd name="T39" fmla="*/ 2147483646 h 321"/>
                <a:gd name="T40" fmla="*/ 0 w 489"/>
                <a:gd name="T41" fmla="*/ 2147483646 h 321"/>
                <a:gd name="T42" fmla="*/ 2147483646 w 489"/>
                <a:gd name="T43" fmla="*/ 2147483646 h 321"/>
                <a:gd name="T44" fmla="*/ 2147483646 w 489"/>
                <a:gd name="T45" fmla="*/ 2147483646 h 321"/>
                <a:gd name="T46" fmla="*/ 0 w 489"/>
                <a:gd name="T47" fmla="*/ 2147483646 h 321"/>
                <a:gd name="T48" fmla="*/ 0 w 489"/>
                <a:gd name="T49" fmla="*/ 2147483646 h 321"/>
                <a:gd name="T50" fmla="*/ 2147483646 w 489"/>
                <a:gd name="T51" fmla="*/ 2147483646 h 321"/>
                <a:gd name="T52" fmla="*/ 2147483646 w 489"/>
                <a:gd name="T53" fmla="*/ 2147483646 h 321"/>
                <a:gd name="T54" fmla="*/ 2147483646 w 489"/>
                <a:gd name="T55" fmla="*/ 2147483646 h 321"/>
                <a:gd name="T56" fmla="*/ 2147483646 w 489"/>
                <a:gd name="T57" fmla="*/ 2147483646 h 321"/>
                <a:gd name="T58" fmla="*/ 2147483646 w 489"/>
                <a:gd name="T59" fmla="*/ 2147483646 h 321"/>
                <a:gd name="T60" fmla="*/ 2147483646 w 489"/>
                <a:gd name="T61" fmla="*/ 2147483646 h 321"/>
                <a:gd name="T62" fmla="*/ 2147483646 w 489"/>
                <a:gd name="T63" fmla="*/ 2147483646 h 321"/>
                <a:gd name="T64" fmla="*/ 2147483646 w 489"/>
                <a:gd name="T65" fmla="*/ 2147483646 h 321"/>
                <a:gd name="T66" fmla="*/ 2147483646 w 489"/>
                <a:gd name="T67" fmla="*/ 2147483646 h 321"/>
                <a:gd name="T68" fmla="*/ 2147483646 w 489"/>
                <a:gd name="T69" fmla="*/ 2147483646 h 321"/>
                <a:gd name="T70" fmla="*/ 2147483646 w 489"/>
                <a:gd name="T71" fmla="*/ 2147483646 h 321"/>
                <a:gd name="T72" fmla="*/ 2147483646 w 489"/>
                <a:gd name="T73" fmla="*/ 2147483646 h 321"/>
                <a:gd name="T74" fmla="*/ 2147483646 w 489"/>
                <a:gd name="T75" fmla="*/ 0 h 321"/>
                <a:gd name="T76" fmla="*/ 2147483646 w 489"/>
                <a:gd name="T77" fmla="*/ 2147483646 h 321"/>
                <a:gd name="T78" fmla="*/ 2147483646 w 489"/>
                <a:gd name="T79" fmla="*/ 2147483646 h 321"/>
                <a:gd name="T80" fmla="*/ 2147483646 w 489"/>
                <a:gd name="T81" fmla="*/ 2147483646 h 321"/>
                <a:gd name="T82" fmla="*/ 2147483646 w 489"/>
                <a:gd name="T83" fmla="*/ 2147483646 h 321"/>
                <a:gd name="T84" fmla="*/ 2147483646 w 489"/>
                <a:gd name="T85" fmla="*/ 2147483646 h 321"/>
                <a:gd name="T86" fmla="*/ 2147483646 w 489"/>
                <a:gd name="T87" fmla="*/ 2147483646 h 321"/>
                <a:gd name="T88" fmla="*/ 2147483646 w 489"/>
                <a:gd name="T89" fmla="*/ 2147483646 h 321"/>
                <a:gd name="T90" fmla="*/ 2147483646 w 489"/>
                <a:gd name="T91" fmla="*/ 2147483646 h 321"/>
                <a:gd name="T92" fmla="*/ 2147483646 w 489"/>
                <a:gd name="T93" fmla="*/ 2147483646 h 321"/>
                <a:gd name="T94" fmla="*/ 2147483646 w 489"/>
                <a:gd name="T95" fmla="*/ 2147483646 h 321"/>
                <a:gd name="T96" fmla="*/ 2147483646 w 489"/>
                <a:gd name="T97" fmla="*/ 2147483646 h 321"/>
                <a:gd name="T98" fmla="*/ 2147483646 w 489"/>
                <a:gd name="T99" fmla="*/ 2147483646 h 321"/>
                <a:gd name="T100" fmla="*/ 2147483646 w 489"/>
                <a:gd name="T101" fmla="*/ 2147483646 h 321"/>
                <a:gd name="T102" fmla="*/ 2147483646 w 489"/>
                <a:gd name="T103" fmla="*/ 2147483646 h 321"/>
                <a:gd name="T104" fmla="*/ 2147483646 w 489"/>
                <a:gd name="T105" fmla="*/ 2147483646 h 32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89" h="321">
                  <a:moveTo>
                    <a:pt x="488" y="248"/>
                  </a:moveTo>
                  <a:lnTo>
                    <a:pt x="448" y="264"/>
                  </a:lnTo>
                  <a:lnTo>
                    <a:pt x="392" y="296"/>
                  </a:lnTo>
                  <a:lnTo>
                    <a:pt x="368" y="304"/>
                  </a:lnTo>
                  <a:lnTo>
                    <a:pt x="352" y="320"/>
                  </a:lnTo>
                  <a:lnTo>
                    <a:pt x="328" y="320"/>
                  </a:lnTo>
                  <a:lnTo>
                    <a:pt x="336" y="272"/>
                  </a:lnTo>
                  <a:lnTo>
                    <a:pt x="320" y="272"/>
                  </a:lnTo>
                  <a:lnTo>
                    <a:pt x="288" y="288"/>
                  </a:lnTo>
                  <a:lnTo>
                    <a:pt x="280" y="280"/>
                  </a:lnTo>
                  <a:lnTo>
                    <a:pt x="240" y="280"/>
                  </a:lnTo>
                  <a:lnTo>
                    <a:pt x="224" y="256"/>
                  </a:lnTo>
                  <a:lnTo>
                    <a:pt x="184" y="256"/>
                  </a:lnTo>
                  <a:lnTo>
                    <a:pt x="144" y="240"/>
                  </a:lnTo>
                  <a:lnTo>
                    <a:pt x="128" y="248"/>
                  </a:lnTo>
                  <a:lnTo>
                    <a:pt x="136" y="280"/>
                  </a:lnTo>
                  <a:lnTo>
                    <a:pt x="112" y="272"/>
                  </a:lnTo>
                  <a:lnTo>
                    <a:pt x="80" y="272"/>
                  </a:lnTo>
                  <a:lnTo>
                    <a:pt x="48" y="320"/>
                  </a:lnTo>
                  <a:lnTo>
                    <a:pt x="8" y="272"/>
                  </a:lnTo>
                  <a:lnTo>
                    <a:pt x="0" y="272"/>
                  </a:lnTo>
                  <a:lnTo>
                    <a:pt x="8" y="256"/>
                  </a:lnTo>
                  <a:lnTo>
                    <a:pt x="16" y="248"/>
                  </a:lnTo>
                  <a:lnTo>
                    <a:pt x="0" y="232"/>
                  </a:lnTo>
                  <a:lnTo>
                    <a:pt x="0" y="224"/>
                  </a:lnTo>
                  <a:lnTo>
                    <a:pt x="16" y="208"/>
                  </a:lnTo>
                  <a:lnTo>
                    <a:pt x="72" y="208"/>
                  </a:lnTo>
                  <a:lnTo>
                    <a:pt x="96" y="192"/>
                  </a:lnTo>
                  <a:lnTo>
                    <a:pt x="112" y="184"/>
                  </a:lnTo>
                  <a:lnTo>
                    <a:pt x="112" y="160"/>
                  </a:lnTo>
                  <a:lnTo>
                    <a:pt x="80" y="120"/>
                  </a:lnTo>
                  <a:lnTo>
                    <a:pt x="72" y="80"/>
                  </a:lnTo>
                  <a:lnTo>
                    <a:pt x="88" y="56"/>
                  </a:lnTo>
                  <a:lnTo>
                    <a:pt x="88" y="40"/>
                  </a:lnTo>
                  <a:lnTo>
                    <a:pt x="72" y="8"/>
                  </a:lnTo>
                  <a:lnTo>
                    <a:pt x="128" y="8"/>
                  </a:lnTo>
                  <a:lnTo>
                    <a:pt x="144" y="16"/>
                  </a:lnTo>
                  <a:lnTo>
                    <a:pt x="168" y="0"/>
                  </a:lnTo>
                  <a:lnTo>
                    <a:pt x="208" y="72"/>
                  </a:lnTo>
                  <a:lnTo>
                    <a:pt x="280" y="72"/>
                  </a:lnTo>
                  <a:lnTo>
                    <a:pt x="296" y="80"/>
                  </a:lnTo>
                  <a:lnTo>
                    <a:pt x="312" y="72"/>
                  </a:lnTo>
                  <a:lnTo>
                    <a:pt x="336" y="88"/>
                  </a:lnTo>
                  <a:lnTo>
                    <a:pt x="336" y="112"/>
                  </a:lnTo>
                  <a:lnTo>
                    <a:pt x="352" y="128"/>
                  </a:lnTo>
                  <a:lnTo>
                    <a:pt x="360" y="112"/>
                  </a:lnTo>
                  <a:lnTo>
                    <a:pt x="376" y="128"/>
                  </a:lnTo>
                  <a:lnTo>
                    <a:pt x="408" y="128"/>
                  </a:lnTo>
                  <a:lnTo>
                    <a:pt x="416" y="120"/>
                  </a:lnTo>
                  <a:lnTo>
                    <a:pt x="464" y="152"/>
                  </a:lnTo>
                  <a:lnTo>
                    <a:pt x="472" y="192"/>
                  </a:lnTo>
                  <a:lnTo>
                    <a:pt x="472" y="216"/>
                  </a:lnTo>
                  <a:lnTo>
                    <a:pt x="488" y="24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1" name="Freeform 27"/>
            <p:cNvSpPr>
              <a:spLocks/>
            </p:cNvSpPr>
            <p:nvPr/>
          </p:nvSpPr>
          <p:spPr bwMode="gray">
            <a:xfrm>
              <a:off x="10290647" y="3014699"/>
              <a:ext cx="611586" cy="716877"/>
            </a:xfrm>
            <a:custGeom>
              <a:avLst/>
              <a:gdLst>
                <a:gd name="T0" fmla="*/ 2147483646 w 353"/>
                <a:gd name="T1" fmla="*/ 2147483646 h 417"/>
                <a:gd name="T2" fmla="*/ 2147483646 w 353"/>
                <a:gd name="T3" fmla="*/ 2147483646 h 417"/>
                <a:gd name="T4" fmla="*/ 2147483646 w 353"/>
                <a:gd name="T5" fmla="*/ 2147483646 h 417"/>
                <a:gd name="T6" fmla="*/ 2147483646 w 353"/>
                <a:gd name="T7" fmla="*/ 2147483646 h 417"/>
                <a:gd name="T8" fmla="*/ 2147483646 w 353"/>
                <a:gd name="T9" fmla="*/ 2147483646 h 417"/>
                <a:gd name="T10" fmla="*/ 2147483646 w 353"/>
                <a:gd name="T11" fmla="*/ 2147483646 h 417"/>
                <a:gd name="T12" fmla="*/ 2147483646 w 353"/>
                <a:gd name="T13" fmla="*/ 2147483646 h 417"/>
                <a:gd name="T14" fmla="*/ 2147483646 w 353"/>
                <a:gd name="T15" fmla="*/ 2147483646 h 417"/>
                <a:gd name="T16" fmla="*/ 2147483646 w 353"/>
                <a:gd name="T17" fmla="*/ 2147483646 h 417"/>
                <a:gd name="T18" fmla="*/ 2147483646 w 353"/>
                <a:gd name="T19" fmla="*/ 2147483646 h 417"/>
                <a:gd name="T20" fmla="*/ 2147483646 w 353"/>
                <a:gd name="T21" fmla="*/ 2147483646 h 417"/>
                <a:gd name="T22" fmla="*/ 2147483646 w 353"/>
                <a:gd name="T23" fmla="*/ 2147483646 h 417"/>
                <a:gd name="T24" fmla="*/ 2147483646 w 353"/>
                <a:gd name="T25" fmla="*/ 2147483646 h 417"/>
                <a:gd name="T26" fmla="*/ 2147483646 w 353"/>
                <a:gd name="T27" fmla="*/ 2147483646 h 417"/>
                <a:gd name="T28" fmla="*/ 2147483646 w 353"/>
                <a:gd name="T29" fmla="*/ 2147483646 h 417"/>
                <a:gd name="T30" fmla="*/ 2147483646 w 353"/>
                <a:gd name="T31" fmla="*/ 2147483646 h 417"/>
                <a:gd name="T32" fmla="*/ 2147483646 w 353"/>
                <a:gd name="T33" fmla="*/ 2147483646 h 417"/>
                <a:gd name="T34" fmla="*/ 2147483646 w 353"/>
                <a:gd name="T35" fmla="*/ 2147483646 h 417"/>
                <a:gd name="T36" fmla="*/ 2147483646 w 353"/>
                <a:gd name="T37" fmla="*/ 2147483646 h 417"/>
                <a:gd name="T38" fmla="*/ 2147483646 w 353"/>
                <a:gd name="T39" fmla="*/ 2147483646 h 417"/>
                <a:gd name="T40" fmla="*/ 2147483646 w 353"/>
                <a:gd name="T41" fmla="*/ 2147483646 h 417"/>
                <a:gd name="T42" fmla="*/ 2147483646 w 353"/>
                <a:gd name="T43" fmla="*/ 2147483646 h 417"/>
                <a:gd name="T44" fmla="*/ 2147483646 w 353"/>
                <a:gd name="T45" fmla="*/ 2147483646 h 417"/>
                <a:gd name="T46" fmla="*/ 2147483646 w 353"/>
                <a:gd name="T47" fmla="*/ 2147483646 h 417"/>
                <a:gd name="T48" fmla="*/ 0 w 353"/>
                <a:gd name="T49" fmla="*/ 2147483646 h 417"/>
                <a:gd name="T50" fmla="*/ 2147483646 w 353"/>
                <a:gd name="T51" fmla="*/ 2147483646 h 417"/>
                <a:gd name="T52" fmla="*/ 2147483646 w 353"/>
                <a:gd name="T53" fmla="*/ 2147483646 h 417"/>
                <a:gd name="T54" fmla="*/ 2147483646 w 353"/>
                <a:gd name="T55" fmla="*/ 2147483646 h 417"/>
                <a:gd name="T56" fmla="*/ 2147483646 w 353"/>
                <a:gd name="T57" fmla="*/ 2147483646 h 417"/>
                <a:gd name="T58" fmla="*/ 2147483646 w 353"/>
                <a:gd name="T59" fmla="*/ 2147483646 h 417"/>
                <a:gd name="T60" fmla="*/ 2147483646 w 353"/>
                <a:gd name="T61" fmla="*/ 0 h 417"/>
                <a:gd name="T62" fmla="*/ 2147483646 w 353"/>
                <a:gd name="T63" fmla="*/ 2147483646 h 417"/>
                <a:gd name="T64" fmla="*/ 2147483646 w 353"/>
                <a:gd name="T65" fmla="*/ 2147483646 h 417"/>
                <a:gd name="T66" fmla="*/ 2147483646 w 353"/>
                <a:gd name="T67" fmla="*/ 2147483646 h 417"/>
                <a:gd name="T68" fmla="*/ 2147483646 w 353"/>
                <a:gd name="T69" fmla="*/ 2147483646 h 4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53" h="417">
                  <a:moveTo>
                    <a:pt x="320" y="80"/>
                  </a:moveTo>
                  <a:lnTo>
                    <a:pt x="336" y="104"/>
                  </a:lnTo>
                  <a:lnTo>
                    <a:pt x="328" y="120"/>
                  </a:lnTo>
                  <a:lnTo>
                    <a:pt x="344" y="128"/>
                  </a:lnTo>
                  <a:lnTo>
                    <a:pt x="328" y="152"/>
                  </a:lnTo>
                  <a:lnTo>
                    <a:pt x="312" y="176"/>
                  </a:lnTo>
                  <a:lnTo>
                    <a:pt x="304" y="200"/>
                  </a:lnTo>
                  <a:lnTo>
                    <a:pt x="320" y="216"/>
                  </a:lnTo>
                  <a:lnTo>
                    <a:pt x="320" y="248"/>
                  </a:lnTo>
                  <a:lnTo>
                    <a:pt x="320" y="264"/>
                  </a:lnTo>
                  <a:lnTo>
                    <a:pt x="336" y="272"/>
                  </a:lnTo>
                  <a:lnTo>
                    <a:pt x="328" y="288"/>
                  </a:lnTo>
                  <a:lnTo>
                    <a:pt x="352" y="288"/>
                  </a:lnTo>
                  <a:lnTo>
                    <a:pt x="352" y="312"/>
                  </a:lnTo>
                  <a:lnTo>
                    <a:pt x="344" y="312"/>
                  </a:lnTo>
                  <a:lnTo>
                    <a:pt x="328" y="320"/>
                  </a:lnTo>
                  <a:lnTo>
                    <a:pt x="328" y="360"/>
                  </a:lnTo>
                  <a:lnTo>
                    <a:pt x="320" y="368"/>
                  </a:lnTo>
                  <a:lnTo>
                    <a:pt x="264" y="368"/>
                  </a:lnTo>
                  <a:lnTo>
                    <a:pt x="272" y="400"/>
                  </a:lnTo>
                  <a:lnTo>
                    <a:pt x="248" y="400"/>
                  </a:lnTo>
                  <a:lnTo>
                    <a:pt x="224" y="376"/>
                  </a:lnTo>
                  <a:lnTo>
                    <a:pt x="216" y="384"/>
                  </a:lnTo>
                  <a:lnTo>
                    <a:pt x="216" y="408"/>
                  </a:lnTo>
                  <a:lnTo>
                    <a:pt x="200" y="408"/>
                  </a:lnTo>
                  <a:lnTo>
                    <a:pt x="192" y="416"/>
                  </a:lnTo>
                  <a:lnTo>
                    <a:pt x="168" y="416"/>
                  </a:lnTo>
                  <a:lnTo>
                    <a:pt x="168" y="384"/>
                  </a:lnTo>
                  <a:lnTo>
                    <a:pt x="152" y="384"/>
                  </a:lnTo>
                  <a:lnTo>
                    <a:pt x="152" y="400"/>
                  </a:lnTo>
                  <a:lnTo>
                    <a:pt x="136" y="400"/>
                  </a:lnTo>
                  <a:lnTo>
                    <a:pt x="144" y="352"/>
                  </a:lnTo>
                  <a:lnTo>
                    <a:pt x="152" y="336"/>
                  </a:lnTo>
                  <a:lnTo>
                    <a:pt x="152" y="312"/>
                  </a:lnTo>
                  <a:lnTo>
                    <a:pt x="152" y="296"/>
                  </a:lnTo>
                  <a:lnTo>
                    <a:pt x="144" y="288"/>
                  </a:lnTo>
                  <a:lnTo>
                    <a:pt x="96" y="296"/>
                  </a:lnTo>
                  <a:lnTo>
                    <a:pt x="96" y="312"/>
                  </a:lnTo>
                  <a:lnTo>
                    <a:pt x="72" y="320"/>
                  </a:lnTo>
                  <a:lnTo>
                    <a:pt x="64" y="304"/>
                  </a:lnTo>
                  <a:lnTo>
                    <a:pt x="56" y="320"/>
                  </a:lnTo>
                  <a:lnTo>
                    <a:pt x="32" y="312"/>
                  </a:lnTo>
                  <a:lnTo>
                    <a:pt x="32" y="304"/>
                  </a:lnTo>
                  <a:lnTo>
                    <a:pt x="24" y="304"/>
                  </a:lnTo>
                  <a:lnTo>
                    <a:pt x="24" y="288"/>
                  </a:lnTo>
                  <a:lnTo>
                    <a:pt x="16" y="264"/>
                  </a:lnTo>
                  <a:lnTo>
                    <a:pt x="32" y="256"/>
                  </a:lnTo>
                  <a:lnTo>
                    <a:pt x="24" y="240"/>
                  </a:lnTo>
                  <a:lnTo>
                    <a:pt x="0" y="240"/>
                  </a:lnTo>
                  <a:lnTo>
                    <a:pt x="0" y="224"/>
                  </a:lnTo>
                  <a:lnTo>
                    <a:pt x="24" y="192"/>
                  </a:lnTo>
                  <a:lnTo>
                    <a:pt x="24" y="168"/>
                  </a:lnTo>
                  <a:lnTo>
                    <a:pt x="32" y="160"/>
                  </a:lnTo>
                  <a:lnTo>
                    <a:pt x="24" y="136"/>
                  </a:lnTo>
                  <a:lnTo>
                    <a:pt x="16" y="136"/>
                  </a:lnTo>
                  <a:lnTo>
                    <a:pt x="24" y="120"/>
                  </a:lnTo>
                  <a:lnTo>
                    <a:pt x="16" y="80"/>
                  </a:lnTo>
                  <a:lnTo>
                    <a:pt x="48" y="32"/>
                  </a:lnTo>
                  <a:lnTo>
                    <a:pt x="80" y="32"/>
                  </a:lnTo>
                  <a:lnTo>
                    <a:pt x="104" y="40"/>
                  </a:lnTo>
                  <a:lnTo>
                    <a:pt x="96" y="8"/>
                  </a:lnTo>
                  <a:lnTo>
                    <a:pt x="112" y="0"/>
                  </a:lnTo>
                  <a:lnTo>
                    <a:pt x="152" y="16"/>
                  </a:lnTo>
                  <a:lnTo>
                    <a:pt x="184" y="16"/>
                  </a:lnTo>
                  <a:lnTo>
                    <a:pt x="208" y="40"/>
                  </a:lnTo>
                  <a:lnTo>
                    <a:pt x="248" y="40"/>
                  </a:lnTo>
                  <a:lnTo>
                    <a:pt x="256" y="48"/>
                  </a:lnTo>
                  <a:lnTo>
                    <a:pt x="288" y="32"/>
                  </a:lnTo>
                  <a:lnTo>
                    <a:pt x="304" y="32"/>
                  </a:lnTo>
                  <a:lnTo>
                    <a:pt x="304" y="80"/>
                  </a:lnTo>
                  <a:lnTo>
                    <a:pt x="320"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2" name="Freeform 19"/>
            <p:cNvSpPr>
              <a:spLocks/>
            </p:cNvSpPr>
            <p:nvPr/>
          </p:nvSpPr>
          <p:spPr bwMode="gray">
            <a:xfrm>
              <a:off x="10374306" y="3632696"/>
              <a:ext cx="875550" cy="658168"/>
            </a:xfrm>
            <a:custGeom>
              <a:avLst/>
              <a:gdLst>
                <a:gd name="T0" fmla="*/ 2147483646 w 505"/>
                <a:gd name="T1" fmla="*/ 2147483646 h 385"/>
                <a:gd name="T2" fmla="*/ 2147483646 w 505"/>
                <a:gd name="T3" fmla="*/ 2147483646 h 385"/>
                <a:gd name="T4" fmla="*/ 2147483646 w 505"/>
                <a:gd name="T5" fmla="*/ 2147483646 h 385"/>
                <a:gd name="T6" fmla="*/ 2147483646 w 505"/>
                <a:gd name="T7" fmla="*/ 2147483646 h 385"/>
                <a:gd name="T8" fmla="*/ 2147483646 w 505"/>
                <a:gd name="T9" fmla="*/ 2147483646 h 385"/>
                <a:gd name="T10" fmla="*/ 2147483646 w 505"/>
                <a:gd name="T11" fmla="*/ 0 h 385"/>
                <a:gd name="T12" fmla="*/ 2147483646 w 505"/>
                <a:gd name="T13" fmla="*/ 0 h 385"/>
                <a:gd name="T14" fmla="*/ 2147483646 w 505"/>
                <a:gd name="T15" fmla="*/ 2147483646 h 385"/>
                <a:gd name="T16" fmla="*/ 2147483646 w 505"/>
                <a:gd name="T17" fmla="*/ 2147483646 h 385"/>
                <a:gd name="T18" fmla="*/ 2147483646 w 505"/>
                <a:gd name="T19" fmla="*/ 2147483646 h 385"/>
                <a:gd name="T20" fmla="*/ 2147483646 w 505"/>
                <a:gd name="T21" fmla="*/ 2147483646 h 385"/>
                <a:gd name="T22" fmla="*/ 2147483646 w 505"/>
                <a:gd name="T23" fmla="*/ 2147483646 h 385"/>
                <a:gd name="T24" fmla="*/ 2147483646 w 505"/>
                <a:gd name="T25" fmla="*/ 2147483646 h 385"/>
                <a:gd name="T26" fmla="*/ 2147483646 w 505"/>
                <a:gd name="T27" fmla="*/ 2147483646 h 385"/>
                <a:gd name="T28" fmla="*/ 2147483646 w 505"/>
                <a:gd name="T29" fmla="*/ 2147483646 h 385"/>
                <a:gd name="T30" fmla="*/ 2147483646 w 505"/>
                <a:gd name="T31" fmla="*/ 2147483646 h 385"/>
                <a:gd name="T32" fmla="*/ 0 w 505"/>
                <a:gd name="T33" fmla="*/ 2147483646 h 385"/>
                <a:gd name="T34" fmla="*/ 2147483646 w 505"/>
                <a:gd name="T35" fmla="*/ 2147483646 h 385"/>
                <a:gd name="T36" fmla="*/ 2147483646 w 505"/>
                <a:gd name="T37" fmla="*/ 2147483646 h 385"/>
                <a:gd name="T38" fmla="*/ 2147483646 w 505"/>
                <a:gd name="T39" fmla="*/ 2147483646 h 385"/>
                <a:gd name="T40" fmla="*/ 2147483646 w 505"/>
                <a:gd name="T41" fmla="*/ 2147483646 h 385"/>
                <a:gd name="T42" fmla="*/ 2147483646 w 505"/>
                <a:gd name="T43" fmla="*/ 2147483646 h 385"/>
                <a:gd name="T44" fmla="*/ 2147483646 w 505"/>
                <a:gd name="T45" fmla="*/ 2147483646 h 385"/>
                <a:gd name="T46" fmla="*/ 2147483646 w 505"/>
                <a:gd name="T47" fmla="*/ 2147483646 h 385"/>
                <a:gd name="T48" fmla="*/ 2147483646 w 505"/>
                <a:gd name="T49" fmla="*/ 2147483646 h 385"/>
                <a:gd name="T50" fmla="*/ 2147483646 w 505"/>
                <a:gd name="T51" fmla="*/ 2147483646 h 385"/>
                <a:gd name="T52" fmla="*/ 2147483646 w 505"/>
                <a:gd name="T53" fmla="*/ 2147483646 h 385"/>
                <a:gd name="T54" fmla="*/ 2147483646 w 505"/>
                <a:gd name="T55" fmla="*/ 2147483646 h 385"/>
                <a:gd name="T56" fmla="*/ 2147483646 w 505"/>
                <a:gd name="T57" fmla="*/ 2147483646 h 385"/>
                <a:gd name="T58" fmla="*/ 2147483646 w 505"/>
                <a:gd name="T59" fmla="*/ 2147483646 h 385"/>
                <a:gd name="T60" fmla="*/ 2147483646 w 505"/>
                <a:gd name="T61" fmla="*/ 2147483646 h 385"/>
                <a:gd name="T62" fmla="*/ 2147483646 w 505"/>
                <a:gd name="T63" fmla="*/ 2147483646 h 385"/>
                <a:gd name="T64" fmla="*/ 2147483646 w 505"/>
                <a:gd name="T65" fmla="*/ 2147483646 h 385"/>
                <a:gd name="T66" fmla="*/ 2147483646 w 505"/>
                <a:gd name="T67" fmla="*/ 2147483646 h 385"/>
                <a:gd name="T68" fmla="*/ 2147483646 w 505"/>
                <a:gd name="T69" fmla="*/ 2147483646 h 3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05" h="385">
                  <a:moveTo>
                    <a:pt x="504" y="128"/>
                  </a:moveTo>
                  <a:lnTo>
                    <a:pt x="496" y="96"/>
                  </a:lnTo>
                  <a:lnTo>
                    <a:pt x="472" y="40"/>
                  </a:lnTo>
                  <a:lnTo>
                    <a:pt x="424" y="40"/>
                  </a:lnTo>
                  <a:lnTo>
                    <a:pt x="416" y="32"/>
                  </a:lnTo>
                  <a:lnTo>
                    <a:pt x="408" y="56"/>
                  </a:lnTo>
                  <a:lnTo>
                    <a:pt x="392" y="56"/>
                  </a:lnTo>
                  <a:lnTo>
                    <a:pt x="376" y="40"/>
                  </a:lnTo>
                  <a:lnTo>
                    <a:pt x="320" y="64"/>
                  </a:lnTo>
                  <a:lnTo>
                    <a:pt x="312" y="56"/>
                  </a:lnTo>
                  <a:lnTo>
                    <a:pt x="336" y="8"/>
                  </a:lnTo>
                  <a:lnTo>
                    <a:pt x="312" y="0"/>
                  </a:lnTo>
                  <a:lnTo>
                    <a:pt x="296" y="16"/>
                  </a:lnTo>
                  <a:lnTo>
                    <a:pt x="280" y="0"/>
                  </a:lnTo>
                  <a:lnTo>
                    <a:pt x="272" y="8"/>
                  </a:lnTo>
                  <a:lnTo>
                    <a:pt x="216" y="8"/>
                  </a:lnTo>
                  <a:lnTo>
                    <a:pt x="224" y="40"/>
                  </a:lnTo>
                  <a:lnTo>
                    <a:pt x="208" y="40"/>
                  </a:lnTo>
                  <a:lnTo>
                    <a:pt x="176" y="16"/>
                  </a:lnTo>
                  <a:lnTo>
                    <a:pt x="168" y="24"/>
                  </a:lnTo>
                  <a:lnTo>
                    <a:pt x="168" y="48"/>
                  </a:lnTo>
                  <a:lnTo>
                    <a:pt x="144" y="48"/>
                  </a:lnTo>
                  <a:lnTo>
                    <a:pt x="144" y="72"/>
                  </a:lnTo>
                  <a:lnTo>
                    <a:pt x="152" y="88"/>
                  </a:lnTo>
                  <a:lnTo>
                    <a:pt x="144" y="96"/>
                  </a:lnTo>
                  <a:lnTo>
                    <a:pt x="144" y="112"/>
                  </a:lnTo>
                  <a:lnTo>
                    <a:pt x="112" y="144"/>
                  </a:lnTo>
                  <a:lnTo>
                    <a:pt x="112" y="168"/>
                  </a:lnTo>
                  <a:lnTo>
                    <a:pt x="104" y="200"/>
                  </a:lnTo>
                  <a:lnTo>
                    <a:pt x="72" y="224"/>
                  </a:lnTo>
                  <a:lnTo>
                    <a:pt x="48" y="256"/>
                  </a:lnTo>
                  <a:lnTo>
                    <a:pt x="32" y="272"/>
                  </a:lnTo>
                  <a:lnTo>
                    <a:pt x="8" y="280"/>
                  </a:lnTo>
                  <a:lnTo>
                    <a:pt x="0" y="296"/>
                  </a:lnTo>
                  <a:lnTo>
                    <a:pt x="16" y="304"/>
                  </a:lnTo>
                  <a:lnTo>
                    <a:pt x="8" y="312"/>
                  </a:lnTo>
                  <a:lnTo>
                    <a:pt x="8" y="352"/>
                  </a:lnTo>
                  <a:lnTo>
                    <a:pt x="16" y="360"/>
                  </a:lnTo>
                  <a:lnTo>
                    <a:pt x="16" y="384"/>
                  </a:lnTo>
                  <a:lnTo>
                    <a:pt x="56" y="384"/>
                  </a:lnTo>
                  <a:lnTo>
                    <a:pt x="56" y="360"/>
                  </a:lnTo>
                  <a:lnTo>
                    <a:pt x="40" y="344"/>
                  </a:lnTo>
                  <a:lnTo>
                    <a:pt x="48" y="312"/>
                  </a:lnTo>
                  <a:lnTo>
                    <a:pt x="80" y="304"/>
                  </a:lnTo>
                  <a:lnTo>
                    <a:pt x="104" y="304"/>
                  </a:lnTo>
                  <a:lnTo>
                    <a:pt x="152" y="280"/>
                  </a:lnTo>
                  <a:lnTo>
                    <a:pt x="184" y="280"/>
                  </a:lnTo>
                  <a:lnTo>
                    <a:pt x="192" y="296"/>
                  </a:lnTo>
                  <a:lnTo>
                    <a:pt x="208" y="264"/>
                  </a:lnTo>
                  <a:lnTo>
                    <a:pt x="240" y="248"/>
                  </a:lnTo>
                  <a:lnTo>
                    <a:pt x="248" y="224"/>
                  </a:lnTo>
                  <a:lnTo>
                    <a:pt x="264" y="240"/>
                  </a:lnTo>
                  <a:lnTo>
                    <a:pt x="272" y="240"/>
                  </a:lnTo>
                  <a:lnTo>
                    <a:pt x="264" y="216"/>
                  </a:lnTo>
                  <a:lnTo>
                    <a:pt x="264" y="184"/>
                  </a:lnTo>
                  <a:lnTo>
                    <a:pt x="280" y="208"/>
                  </a:lnTo>
                  <a:lnTo>
                    <a:pt x="288" y="232"/>
                  </a:lnTo>
                  <a:lnTo>
                    <a:pt x="336" y="232"/>
                  </a:lnTo>
                  <a:lnTo>
                    <a:pt x="320" y="216"/>
                  </a:lnTo>
                  <a:lnTo>
                    <a:pt x="336" y="200"/>
                  </a:lnTo>
                  <a:lnTo>
                    <a:pt x="360" y="208"/>
                  </a:lnTo>
                  <a:lnTo>
                    <a:pt x="376" y="192"/>
                  </a:lnTo>
                  <a:lnTo>
                    <a:pt x="392" y="192"/>
                  </a:lnTo>
                  <a:lnTo>
                    <a:pt x="392" y="200"/>
                  </a:lnTo>
                  <a:lnTo>
                    <a:pt x="400" y="200"/>
                  </a:lnTo>
                  <a:lnTo>
                    <a:pt x="400" y="184"/>
                  </a:lnTo>
                  <a:lnTo>
                    <a:pt x="424" y="192"/>
                  </a:lnTo>
                  <a:lnTo>
                    <a:pt x="448" y="176"/>
                  </a:lnTo>
                  <a:lnTo>
                    <a:pt x="472" y="168"/>
                  </a:lnTo>
                  <a:lnTo>
                    <a:pt x="480" y="136"/>
                  </a:lnTo>
                  <a:lnTo>
                    <a:pt x="504" y="1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3" name="Freeform 20"/>
            <p:cNvSpPr>
              <a:spLocks/>
            </p:cNvSpPr>
            <p:nvPr/>
          </p:nvSpPr>
          <p:spPr bwMode="gray">
            <a:xfrm>
              <a:off x="9791569" y="3509095"/>
              <a:ext cx="862568" cy="658168"/>
            </a:xfrm>
            <a:custGeom>
              <a:avLst/>
              <a:gdLst>
                <a:gd name="T0" fmla="*/ 2147483646 w 497"/>
                <a:gd name="T1" fmla="*/ 2147483646 h 385"/>
                <a:gd name="T2" fmla="*/ 2147483646 w 497"/>
                <a:gd name="T3" fmla="*/ 2147483646 h 385"/>
                <a:gd name="T4" fmla="*/ 2147483646 w 497"/>
                <a:gd name="T5" fmla="*/ 2147483646 h 385"/>
                <a:gd name="T6" fmla="*/ 2147483646 w 497"/>
                <a:gd name="T7" fmla="*/ 2147483646 h 385"/>
                <a:gd name="T8" fmla="*/ 2147483646 w 497"/>
                <a:gd name="T9" fmla="*/ 2147483646 h 385"/>
                <a:gd name="T10" fmla="*/ 2147483646 w 497"/>
                <a:gd name="T11" fmla="*/ 2147483646 h 385"/>
                <a:gd name="T12" fmla="*/ 2147483646 w 497"/>
                <a:gd name="T13" fmla="*/ 2147483646 h 385"/>
                <a:gd name="T14" fmla="*/ 2147483646 w 497"/>
                <a:gd name="T15" fmla="*/ 2147483646 h 385"/>
                <a:gd name="T16" fmla="*/ 2147483646 w 497"/>
                <a:gd name="T17" fmla="*/ 2147483646 h 385"/>
                <a:gd name="T18" fmla="*/ 2147483646 w 497"/>
                <a:gd name="T19" fmla="*/ 2147483646 h 385"/>
                <a:gd name="T20" fmla="*/ 2147483646 w 497"/>
                <a:gd name="T21" fmla="*/ 2147483646 h 385"/>
                <a:gd name="T22" fmla="*/ 2147483646 w 497"/>
                <a:gd name="T23" fmla="*/ 2147483646 h 385"/>
                <a:gd name="T24" fmla="*/ 2147483646 w 497"/>
                <a:gd name="T25" fmla="*/ 2147483646 h 385"/>
                <a:gd name="T26" fmla="*/ 2147483646 w 497"/>
                <a:gd name="T27" fmla="*/ 2147483646 h 385"/>
                <a:gd name="T28" fmla="*/ 2147483646 w 497"/>
                <a:gd name="T29" fmla="*/ 2147483646 h 385"/>
                <a:gd name="T30" fmla="*/ 2147483646 w 497"/>
                <a:gd name="T31" fmla="*/ 2147483646 h 385"/>
                <a:gd name="T32" fmla="*/ 2147483646 w 497"/>
                <a:gd name="T33" fmla="*/ 2147483646 h 385"/>
                <a:gd name="T34" fmla="*/ 2147483646 w 497"/>
                <a:gd name="T35" fmla="*/ 2147483646 h 385"/>
                <a:gd name="T36" fmla="*/ 2147483646 w 497"/>
                <a:gd name="T37" fmla="*/ 2147483646 h 385"/>
                <a:gd name="T38" fmla="*/ 2147483646 w 497"/>
                <a:gd name="T39" fmla="*/ 2147483646 h 385"/>
                <a:gd name="T40" fmla="*/ 2147483646 w 497"/>
                <a:gd name="T41" fmla="*/ 2147483646 h 385"/>
                <a:gd name="T42" fmla="*/ 2147483646 w 497"/>
                <a:gd name="T43" fmla="*/ 2147483646 h 385"/>
                <a:gd name="T44" fmla="*/ 2147483646 w 497"/>
                <a:gd name="T45" fmla="*/ 2147483646 h 385"/>
                <a:gd name="T46" fmla="*/ 0 w 497"/>
                <a:gd name="T47" fmla="*/ 2147483646 h 385"/>
                <a:gd name="T48" fmla="*/ 2147483646 w 497"/>
                <a:gd name="T49" fmla="*/ 2147483646 h 385"/>
                <a:gd name="T50" fmla="*/ 2147483646 w 497"/>
                <a:gd name="T51" fmla="*/ 2147483646 h 385"/>
                <a:gd name="T52" fmla="*/ 2147483646 w 497"/>
                <a:gd name="T53" fmla="*/ 2147483646 h 385"/>
                <a:gd name="T54" fmla="*/ 2147483646 w 497"/>
                <a:gd name="T55" fmla="*/ 2147483646 h 385"/>
                <a:gd name="T56" fmla="*/ 2147483646 w 497"/>
                <a:gd name="T57" fmla="*/ 2147483646 h 385"/>
                <a:gd name="T58" fmla="*/ 2147483646 w 497"/>
                <a:gd name="T59" fmla="*/ 2147483646 h 385"/>
                <a:gd name="T60" fmla="*/ 2147483646 w 497"/>
                <a:gd name="T61" fmla="*/ 2147483646 h 385"/>
                <a:gd name="T62" fmla="*/ 2147483646 w 497"/>
                <a:gd name="T63" fmla="*/ 2147483646 h 385"/>
                <a:gd name="T64" fmla="*/ 2147483646 w 497"/>
                <a:gd name="T65" fmla="*/ 2147483646 h 385"/>
                <a:gd name="T66" fmla="*/ 2147483646 w 497"/>
                <a:gd name="T67" fmla="*/ 2147483646 h 385"/>
                <a:gd name="T68" fmla="*/ 2147483646 w 497"/>
                <a:gd name="T69" fmla="*/ 2147483646 h 385"/>
                <a:gd name="T70" fmla="*/ 2147483646 w 497"/>
                <a:gd name="T71" fmla="*/ 2147483646 h 38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97" h="385">
                  <a:moveTo>
                    <a:pt x="336" y="368"/>
                  </a:moveTo>
                  <a:lnTo>
                    <a:pt x="344" y="344"/>
                  </a:lnTo>
                  <a:lnTo>
                    <a:pt x="368" y="344"/>
                  </a:lnTo>
                  <a:lnTo>
                    <a:pt x="416" y="296"/>
                  </a:lnTo>
                  <a:lnTo>
                    <a:pt x="440" y="272"/>
                  </a:lnTo>
                  <a:lnTo>
                    <a:pt x="448" y="240"/>
                  </a:lnTo>
                  <a:lnTo>
                    <a:pt x="448" y="216"/>
                  </a:lnTo>
                  <a:lnTo>
                    <a:pt x="480" y="184"/>
                  </a:lnTo>
                  <a:lnTo>
                    <a:pt x="480" y="168"/>
                  </a:lnTo>
                  <a:lnTo>
                    <a:pt x="496" y="160"/>
                  </a:lnTo>
                  <a:lnTo>
                    <a:pt x="480" y="152"/>
                  </a:lnTo>
                  <a:lnTo>
                    <a:pt x="480" y="128"/>
                  </a:lnTo>
                  <a:lnTo>
                    <a:pt x="456" y="128"/>
                  </a:lnTo>
                  <a:lnTo>
                    <a:pt x="456" y="96"/>
                  </a:lnTo>
                  <a:lnTo>
                    <a:pt x="440" y="96"/>
                  </a:lnTo>
                  <a:lnTo>
                    <a:pt x="440" y="112"/>
                  </a:lnTo>
                  <a:lnTo>
                    <a:pt x="424" y="112"/>
                  </a:lnTo>
                  <a:lnTo>
                    <a:pt x="424" y="104"/>
                  </a:lnTo>
                  <a:lnTo>
                    <a:pt x="432" y="64"/>
                  </a:lnTo>
                  <a:lnTo>
                    <a:pt x="440" y="56"/>
                  </a:lnTo>
                  <a:lnTo>
                    <a:pt x="440" y="40"/>
                  </a:lnTo>
                  <a:lnTo>
                    <a:pt x="440" y="16"/>
                  </a:lnTo>
                  <a:lnTo>
                    <a:pt x="432" y="0"/>
                  </a:lnTo>
                  <a:lnTo>
                    <a:pt x="408" y="8"/>
                  </a:lnTo>
                  <a:lnTo>
                    <a:pt x="392" y="8"/>
                  </a:lnTo>
                  <a:lnTo>
                    <a:pt x="376" y="24"/>
                  </a:lnTo>
                  <a:lnTo>
                    <a:pt x="360" y="32"/>
                  </a:lnTo>
                  <a:lnTo>
                    <a:pt x="360" y="24"/>
                  </a:lnTo>
                  <a:lnTo>
                    <a:pt x="344" y="32"/>
                  </a:lnTo>
                  <a:lnTo>
                    <a:pt x="320" y="32"/>
                  </a:lnTo>
                  <a:lnTo>
                    <a:pt x="304" y="40"/>
                  </a:lnTo>
                  <a:lnTo>
                    <a:pt x="288" y="64"/>
                  </a:lnTo>
                  <a:lnTo>
                    <a:pt x="272" y="56"/>
                  </a:lnTo>
                  <a:lnTo>
                    <a:pt x="264" y="72"/>
                  </a:lnTo>
                  <a:lnTo>
                    <a:pt x="232" y="72"/>
                  </a:lnTo>
                  <a:lnTo>
                    <a:pt x="224" y="96"/>
                  </a:lnTo>
                  <a:lnTo>
                    <a:pt x="200" y="104"/>
                  </a:lnTo>
                  <a:lnTo>
                    <a:pt x="184" y="88"/>
                  </a:lnTo>
                  <a:lnTo>
                    <a:pt x="176" y="64"/>
                  </a:lnTo>
                  <a:lnTo>
                    <a:pt x="160" y="72"/>
                  </a:lnTo>
                  <a:lnTo>
                    <a:pt x="160" y="88"/>
                  </a:lnTo>
                  <a:lnTo>
                    <a:pt x="144" y="88"/>
                  </a:lnTo>
                  <a:lnTo>
                    <a:pt x="104" y="112"/>
                  </a:lnTo>
                  <a:lnTo>
                    <a:pt x="96" y="128"/>
                  </a:lnTo>
                  <a:lnTo>
                    <a:pt x="48" y="112"/>
                  </a:lnTo>
                  <a:lnTo>
                    <a:pt x="32" y="112"/>
                  </a:lnTo>
                  <a:lnTo>
                    <a:pt x="24" y="120"/>
                  </a:lnTo>
                  <a:lnTo>
                    <a:pt x="0" y="128"/>
                  </a:lnTo>
                  <a:lnTo>
                    <a:pt x="0" y="144"/>
                  </a:lnTo>
                  <a:lnTo>
                    <a:pt x="32" y="144"/>
                  </a:lnTo>
                  <a:lnTo>
                    <a:pt x="40" y="160"/>
                  </a:lnTo>
                  <a:lnTo>
                    <a:pt x="88" y="168"/>
                  </a:lnTo>
                  <a:lnTo>
                    <a:pt x="96" y="176"/>
                  </a:lnTo>
                  <a:lnTo>
                    <a:pt x="104" y="208"/>
                  </a:lnTo>
                  <a:lnTo>
                    <a:pt x="64" y="208"/>
                  </a:lnTo>
                  <a:lnTo>
                    <a:pt x="56" y="224"/>
                  </a:lnTo>
                  <a:lnTo>
                    <a:pt x="64" y="240"/>
                  </a:lnTo>
                  <a:lnTo>
                    <a:pt x="88" y="248"/>
                  </a:lnTo>
                  <a:lnTo>
                    <a:pt x="136" y="264"/>
                  </a:lnTo>
                  <a:lnTo>
                    <a:pt x="136" y="280"/>
                  </a:lnTo>
                  <a:lnTo>
                    <a:pt x="120" y="288"/>
                  </a:lnTo>
                  <a:lnTo>
                    <a:pt x="136" y="304"/>
                  </a:lnTo>
                  <a:lnTo>
                    <a:pt x="136" y="328"/>
                  </a:lnTo>
                  <a:lnTo>
                    <a:pt x="208" y="360"/>
                  </a:lnTo>
                  <a:lnTo>
                    <a:pt x="224" y="360"/>
                  </a:lnTo>
                  <a:lnTo>
                    <a:pt x="248" y="360"/>
                  </a:lnTo>
                  <a:lnTo>
                    <a:pt x="256" y="368"/>
                  </a:lnTo>
                  <a:lnTo>
                    <a:pt x="256" y="344"/>
                  </a:lnTo>
                  <a:lnTo>
                    <a:pt x="288" y="352"/>
                  </a:lnTo>
                  <a:lnTo>
                    <a:pt x="296" y="376"/>
                  </a:lnTo>
                  <a:lnTo>
                    <a:pt x="312" y="384"/>
                  </a:lnTo>
                  <a:lnTo>
                    <a:pt x="336" y="3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4" name="Freeform 30"/>
            <p:cNvSpPr>
              <a:spLocks/>
            </p:cNvSpPr>
            <p:nvPr/>
          </p:nvSpPr>
          <p:spPr bwMode="gray">
            <a:xfrm>
              <a:off x="10444987" y="2208212"/>
              <a:ext cx="653417" cy="616452"/>
            </a:xfrm>
            <a:custGeom>
              <a:avLst/>
              <a:gdLst>
                <a:gd name="T0" fmla="*/ 2147483646 w 377"/>
                <a:gd name="T1" fmla="*/ 2147483646 h 361"/>
                <a:gd name="T2" fmla="*/ 2147483646 w 377"/>
                <a:gd name="T3" fmla="*/ 0 h 361"/>
                <a:gd name="T4" fmla="*/ 2147483646 w 377"/>
                <a:gd name="T5" fmla="*/ 2147483646 h 361"/>
                <a:gd name="T6" fmla="*/ 2147483646 w 377"/>
                <a:gd name="T7" fmla="*/ 2147483646 h 361"/>
                <a:gd name="T8" fmla="*/ 2147483646 w 377"/>
                <a:gd name="T9" fmla="*/ 2147483646 h 361"/>
                <a:gd name="T10" fmla="*/ 2147483646 w 377"/>
                <a:gd name="T11" fmla="*/ 2147483646 h 361"/>
                <a:gd name="T12" fmla="*/ 2147483646 w 377"/>
                <a:gd name="T13" fmla="*/ 2147483646 h 361"/>
                <a:gd name="T14" fmla="*/ 2147483646 w 377"/>
                <a:gd name="T15" fmla="*/ 2147483646 h 361"/>
                <a:gd name="T16" fmla="*/ 2147483646 w 377"/>
                <a:gd name="T17" fmla="*/ 2147483646 h 361"/>
                <a:gd name="T18" fmla="*/ 2147483646 w 377"/>
                <a:gd name="T19" fmla="*/ 2147483646 h 361"/>
                <a:gd name="T20" fmla="*/ 2147483646 w 377"/>
                <a:gd name="T21" fmla="*/ 2147483646 h 361"/>
                <a:gd name="T22" fmla="*/ 2147483646 w 377"/>
                <a:gd name="T23" fmla="*/ 2147483646 h 361"/>
                <a:gd name="T24" fmla="*/ 2147483646 w 377"/>
                <a:gd name="T25" fmla="*/ 2147483646 h 361"/>
                <a:gd name="T26" fmla="*/ 2147483646 w 377"/>
                <a:gd name="T27" fmla="*/ 2147483646 h 361"/>
                <a:gd name="T28" fmla="*/ 2147483646 w 377"/>
                <a:gd name="T29" fmla="*/ 2147483646 h 361"/>
                <a:gd name="T30" fmla="*/ 2147483646 w 377"/>
                <a:gd name="T31" fmla="*/ 2147483646 h 361"/>
                <a:gd name="T32" fmla="*/ 2147483646 w 377"/>
                <a:gd name="T33" fmla="*/ 2147483646 h 361"/>
                <a:gd name="T34" fmla="*/ 2147483646 w 377"/>
                <a:gd name="T35" fmla="*/ 2147483646 h 361"/>
                <a:gd name="T36" fmla="*/ 2147483646 w 377"/>
                <a:gd name="T37" fmla="*/ 2147483646 h 361"/>
                <a:gd name="T38" fmla="*/ 2147483646 w 377"/>
                <a:gd name="T39" fmla="*/ 2147483646 h 361"/>
                <a:gd name="T40" fmla="*/ 2147483646 w 377"/>
                <a:gd name="T41" fmla="*/ 2147483646 h 361"/>
                <a:gd name="T42" fmla="*/ 2147483646 w 377"/>
                <a:gd name="T43" fmla="*/ 2147483646 h 361"/>
                <a:gd name="T44" fmla="*/ 2147483646 w 377"/>
                <a:gd name="T45" fmla="*/ 2147483646 h 361"/>
                <a:gd name="T46" fmla="*/ 2147483646 w 377"/>
                <a:gd name="T47" fmla="*/ 2147483646 h 361"/>
                <a:gd name="T48" fmla="*/ 2147483646 w 377"/>
                <a:gd name="T49" fmla="*/ 2147483646 h 361"/>
                <a:gd name="T50" fmla="*/ 2147483646 w 377"/>
                <a:gd name="T51" fmla="*/ 2147483646 h 361"/>
                <a:gd name="T52" fmla="*/ 2147483646 w 377"/>
                <a:gd name="T53" fmla="*/ 2147483646 h 361"/>
                <a:gd name="T54" fmla="*/ 2147483646 w 377"/>
                <a:gd name="T55" fmla="*/ 2147483646 h 361"/>
                <a:gd name="T56" fmla="*/ 2147483646 w 377"/>
                <a:gd name="T57" fmla="*/ 2147483646 h 361"/>
                <a:gd name="T58" fmla="*/ 2147483646 w 377"/>
                <a:gd name="T59" fmla="*/ 2147483646 h 361"/>
                <a:gd name="T60" fmla="*/ 2147483646 w 377"/>
                <a:gd name="T61" fmla="*/ 2147483646 h 361"/>
                <a:gd name="T62" fmla="*/ 2147483646 w 377"/>
                <a:gd name="T63" fmla="*/ 2147483646 h 361"/>
                <a:gd name="T64" fmla="*/ 2147483646 w 377"/>
                <a:gd name="T65" fmla="*/ 2147483646 h 361"/>
                <a:gd name="T66" fmla="*/ 2147483646 w 377"/>
                <a:gd name="T67" fmla="*/ 2147483646 h 361"/>
                <a:gd name="T68" fmla="*/ 2147483646 w 377"/>
                <a:gd name="T69" fmla="*/ 2147483646 h 361"/>
                <a:gd name="T70" fmla="*/ 2147483646 w 377"/>
                <a:gd name="T71" fmla="*/ 2147483646 h 361"/>
                <a:gd name="T72" fmla="*/ 2147483646 w 377"/>
                <a:gd name="T73" fmla="*/ 2147483646 h 361"/>
                <a:gd name="T74" fmla="*/ 2147483646 w 377"/>
                <a:gd name="T75" fmla="*/ 2147483646 h 361"/>
                <a:gd name="T76" fmla="*/ 2147483646 w 377"/>
                <a:gd name="T77" fmla="*/ 2147483646 h 361"/>
                <a:gd name="T78" fmla="*/ 2147483646 w 377"/>
                <a:gd name="T79" fmla="*/ 2147483646 h 361"/>
                <a:gd name="T80" fmla="*/ 2147483646 w 377"/>
                <a:gd name="T81" fmla="*/ 2147483646 h 361"/>
                <a:gd name="T82" fmla="*/ 2147483646 w 377"/>
                <a:gd name="T83" fmla="*/ 2147483646 h 361"/>
                <a:gd name="T84" fmla="*/ 0 w 377"/>
                <a:gd name="T85" fmla="*/ 2147483646 h 361"/>
                <a:gd name="T86" fmla="*/ 2147483646 w 377"/>
                <a:gd name="T87" fmla="*/ 2147483646 h 361"/>
                <a:gd name="T88" fmla="*/ 2147483646 w 377"/>
                <a:gd name="T89" fmla="*/ 2147483646 h 361"/>
                <a:gd name="T90" fmla="*/ 2147483646 w 377"/>
                <a:gd name="T91" fmla="*/ 2147483646 h 361"/>
                <a:gd name="T92" fmla="*/ 2147483646 w 377"/>
                <a:gd name="T93" fmla="*/ 2147483646 h 361"/>
                <a:gd name="T94" fmla="*/ 2147483646 w 377"/>
                <a:gd name="T95" fmla="*/ 2147483646 h 361"/>
                <a:gd name="T96" fmla="*/ 2147483646 w 377"/>
                <a:gd name="T97" fmla="*/ 2147483646 h 3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77" h="361">
                  <a:moveTo>
                    <a:pt x="200" y="8"/>
                  </a:moveTo>
                  <a:lnTo>
                    <a:pt x="248" y="0"/>
                  </a:lnTo>
                  <a:lnTo>
                    <a:pt x="264" y="16"/>
                  </a:lnTo>
                  <a:lnTo>
                    <a:pt x="304" y="24"/>
                  </a:lnTo>
                  <a:lnTo>
                    <a:pt x="320" y="16"/>
                  </a:lnTo>
                  <a:lnTo>
                    <a:pt x="336" y="16"/>
                  </a:lnTo>
                  <a:lnTo>
                    <a:pt x="280" y="64"/>
                  </a:lnTo>
                  <a:lnTo>
                    <a:pt x="272" y="88"/>
                  </a:lnTo>
                  <a:lnTo>
                    <a:pt x="280" y="96"/>
                  </a:lnTo>
                  <a:lnTo>
                    <a:pt x="288" y="96"/>
                  </a:lnTo>
                  <a:lnTo>
                    <a:pt x="320" y="128"/>
                  </a:lnTo>
                  <a:lnTo>
                    <a:pt x="352" y="128"/>
                  </a:lnTo>
                  <a:lnTo>
                    <a:pt x="352" y="144"/>
                  </a:lnTo>
                  <a:lnTo>
                    <a:pt x="376" y="152"/>
                  </a:lnTo>
                  <a:lnTo>
                    <a:pt x="376" y="168"/>
                  </a:lnTo>
                  <a:lnTo>
                    <a:pt x="352" y="192"/>
                  </a:lnTo>
                  <a:lnTo>
                    <a:pt x="352" y="176"/>
                  </a:lnTo>
                  <a:lnTo>
                    <a:pt x="328" y="160"/>
                  </a:lnTo>
                  <a:lnTo>
                    <a:pt x="312" y="160"/>
                  </a:lnTo>
                  <a:lnTo>
                    <a:pt x="312" y="208"/>
                  </a:lnTo>
                  <a:lnTo>
                    <a:pt x="304" y="240"/>
                  </a:lnTo>
                  <a:lnTo>
                    <a:pt x="280" y="240"/>
                  </a:lnTo>
                  <a:lnTo>
                    <a:pt x="272" y="248"/>
                  </a:lnTo>
                  <a:lnTo>
                    <a:pt x="288" y="256"/>
                  </a:lnTo>
                  <a:lnTo>
                    <a:pt x="296" y="272"/>
                  </a:lnTo>
                  <a:lnTo>
                    <a:pt x="320" y="288"/>
                  </a:lnTo>
                  <a:lnTo>
                    <a:pt x="344" y="280"/>
                  </a:lnTo>
                  <a:lnTo>
                    <a:pt x="352" y="336"/>
                  </a:lnTo>
                  <a:lnTo>
                    <a:pt x="304" y="360"/>
                  </a:lnTo>
                  <a:lnTo>
                    <a:pt x="296" y="352"/>
                  </a:lnTo>
                  <a:lnTo>
                    <a:pt x="288" y="360"/>
                  </a:lnTo>
                  <a:lnTo>
                    <a:pt x="256" y="360"/>
                  </a:lnTo>
                  <a:lnTo>
                    <a:pt x="240" y="344"/>
                  </a:lnTo>
                  <a:lnTo>
                    <a:pt x="232" y="360"/>
                  </a:lnTo>
                  <a:lnTo>
                    <a:pt x="216" y="344"/>
                  </a:lnTo>
                  <a:lnTo>
                    <a:pt x="216" y="320"/>
                  </a:lnTo>
                  <a:lnTo>
                    <a:pt x="192" y="304"/>
                  </a:lnTo>
                  <a:lnTo>
                    <a:pt x="176" y="312"/>
                  </a:lnTo>
                  <a:lnTo>
                    <a:pt x="160" y="304"/>
                  </a:lnTo>
                  <a:lnTo>
                    <a:pt x="88" y="296"/>
                  </a:lnTo>
                  <a:lnTo>
                    <a:pt x="48" y="232"/>
                  </a:lnTo>
                  <a:lnTo>
                    <a:pt x="16" y="184"/>
                  </a:lnTo>
                  <a:lnTo>
                    <a:pt x="0" y="128"/>
                  </a:lnTo>
                  <a:lnTo>
                    <a:pt x="32" y="128"/>
                  </a:lnTo>
                  <a:lnTo>
                    <a:pt x="112" y="80"/>
                  </a:lnTo>
                  <a:lnTo>
                    <a:pt x="136" y="80"/>
                  </a:lnTo>
                  <a:lnTo>
                    <a:pt x="168" y="80"/>
                  </a:lnTo>
                  <a:lnTo>
                    <a:pt x="192" y="48"/>
                  </a:lnTo>
                  <a:lnTo>
                    <a:pt x="20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5" name="Freeform 31"/>
            <p:cNvSpPr>
              <a:spLocks/>
            </p:cNvSpPr>
            <p:nvPr/>
          </p:nvSpPr>
          <p:spPr bwMode="invGray">
            <a:xfrm>
              <a:off x="10434788" y="1648400"/>
              <a:ext cx="431576" cy="783381"/>
            </a:xfrm>
            <a:custGeom>
              <a:avLst/>
              <a:gdLst>
                <a:gd name="T0" fmla="*/ 2147483646 w 249"/>
                <a:gd name="T1" fmla="*/ 2147483646 h 457"/>
                <a:gd name="T2" fmla="*/ 2147483646 w 249"/>
                <a:gd name="T3" fmla="*/ 2147483646 h 457"/>
                <a:gd name="T4" fmla="*/ 2147483646 w 249"/>
                <a:gd name="T5" fmla="*/ 2147483646 h 457"/>
                <a:gd name="T6" fmla="*/ 2147483646 w 249"/>
                <a:gd name="T7" fmla="*/ 2147483646 h 457"/>
                <a:gd name="T8" fmla="*/ 2147483646 w 249"/>
                <a:gd name="T9" fmla="*/ 2147483646 h 457"/>
                <a:gd name="T10" fmla="*/ 2147483646 w 249"/>
                <a:gd name="T11" fmla="*/ 2147483646 h 457"/>
                <a:gd name="T12" fmla="*/ 2147483646 w 249"/>
                <a:gd name="T13" fmla="*/ 2147483646 h 457"/>
                <a:gd name="T14" fmla="*/ 0 w 249"/>
                <a:gd name="T15" fmla="*/ 2147483646 h 457"/>
                <a:gd name="T16" fmla="*/ 2147483646 w 249"/>
                <a:gd name="T17" fmla="*/ 2147483646 h 457"/>
                <a:gd name="T18" fmla="*/ 2147483646 w 249"/>
                <a:gd name="T19" fmla="*/ 2147483646 h 457"/>
                <a:gd name="T20" fmla="*/ 2147483646 w 249"/>
                <a:gd name="T21" fmla="*/ 2147483646 h 457"/>
                <a:gd name="T22" fmla="*/ 2147483646 w 249"/>
                <a:gd name="T23" fmla="*/ 2147483646 h 457"/>
                <a:gd name="T24" fmla="*/ 2147483646 w 249"/>
                <a:gd name="T25" fmla="*/ 2147483646 h 457"/>
                <a:gd name="T26" fmla="*/ 2147483646 w 249"/>
                <a:gd name="T27" fmla="*/ 2147483646 h 457"/>
                <a:gd name="T28" fmla="*/ 2147483646 w 249"/>
                <a:gd name="T29" fmla="*/ 2147483646 h 457"/>
                <a:gd name="T30" fmla="*/ 2147483646 w 249"/>
                <a:gd name="T31" fmla="*/ 2147483646 h 457"/>
                <a:gd name="T32" fmla="*/ 2147483646 w 249"/>
                <a:gd name="T33" fmla="*/ 2147483646 h 457"/>
                <a:gd name="T34" fmla="*/ 2147483646 w 249"/>
                <a:gd name="T35" fmla="*/ 2147483646 h 457"/>
                <a:gd name="T36" fmla="*/ 2147483646 w 249"/>
                <a:gd name="T37" fmla="*/ 2147483646 h 457"/>
                <a:gd name="T38" fmla="*/ 2147483646 w 249"/>
                <a:gd name="T39" fmla="*/ 2147483646 h 457"/>
                <a:gd name="T40" fmla="*/ 2147483646 w 249"/>
                <a:gd name="T41" fmla="*/ 2147483646 h 457"/>
                <a:gd name="T42" fmla="*/ 2147483646 w 249"/>
                <a:gd name="T43" fmla="*/ 0 h 457"/>
                <a:gd name="T44" fmla="*/ 2147483646 w 249"/>
                <a:gd name="T45" fmla="*/ 2147483646 h 457"/>
                <a:gd name="T46" fmla="*/ 2147483646 w 249"/>
                <a:gd name="T47" fmla="*/ 0 h 457"/>
                <a:gd name="T48" fmla="*/ 2147483646 w 249"/>
                <a:gd name="T49" fmla="*/ 2147483646 h 457"/>
                <a:gd name="T50" fmla="*/ 2147483646 w 249"/>
                <a:gd name="T51" fmla="*/ 2147483646 h 457"/>
                <a:gd name="T52" fmla="*/ 2147483646 w 249"/>
                <a:gd name="T53" fmla="*/ 2147483646 h 457"/>
                <a:gd name="T54" fmla="*/ 2147483646 w 249"/>
                <a:gd name="T55" fmla="*/ 2147483646 h 457"/>
                <a:gd name="T56" fmla="*/ 2147483646 w 249"/>
                <a:gd name="T57" fmla="*/ 2147483646 h 457"/>
                <a:gd name="T58" fmla="*/ 2147483646 w 249"/>
                <a:gd name="T59" fmla="*/ 2147483646 h 457"/>
                <a:gd name="T60" fmla="*/ 2147483646 w 249"/>
                <a:gd name="T61" fmla="*/ 2147483646 h 457"/>
                <a:gd name="T62" fmla="*/ 2147483646 w 249"/>
                <a:gd name="T63" fmla="*/ 2147483646 h 457"/>
                <a:gd name="T64" fmla="*/ 2147483646 w 249"/>
                <a:gd name="T65" fmla="*/ 2147483646 h 457"/>
                <a:gd name="T66" fmla="*/ 2147483646 w 249"/>
                <a:gd name="T67" fmla="*/ 2147483646 h 457"/>
                <a:gd name="T68" fmla="*/ 2147483646 w 249"/>
                <a:gd name="T69" fmla="*/ 2147483646 h 457"/>
                <a:gd name="T70" fmla="*/ 2147483646 w 249"/>
                <a:gd name="T71" fmla="*/ 2147483646 h 457"/>
                <a:gd name="T72" fmla="*/ 2147483646 w 249"/>
                <a:gd name="T73" fmla="*/ 2147483646 h 45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49" h="457">
                  <a:moveTo>
                    <a:pt x="208" y="336"/>
                  </a:moveTo>
                  <a:lnTo>
                    <a:pt x="200" y="376"/>
                  </a:lnTo>
                  <a:lnTo>
                    <a:pt x="176" y="408"/>
                  </a:lnTo>
                  <a:lnTo>
                    <a:pt x="136" y="400"/>
                  </a:lnTo>
                  <a:lnTo>
                    <a:pt x="80" y="432"/>
                  </a:lnTo>
                  <a:lnTo>
                    <a:pt x="40" y="456"/>
                  </a:lnTo>
                  <a:lnTo>
                    <a:pt x="8" y="456"/>
                  </a:lnTo>
                  <a:lnTo>
                    <a:pt x="0" y="448"/>
                  </a:lnTo>
                  <a:lnTo>
                    <a:pt x="16" y="384"/>
                  </a:lnTo>
                  <a:lnTo>
                    <a:pt x="24" y="368"/>
                  </a:lnTo>
                  <a:lnTo>
                    <a:pt x="8" y="328"/>
                  </a:lnTo>
                  <a:lnTo>
                    <a:pt x="16" y="264"/>
                  </a:lnTo>
                  <a:lnTo>
                    <a:pt x="24" y="224"/>
                  </a:lnTo>
                  <a:lnTo>
                    <a:pt x="32" y="208"/>
                  </a:lnTo>
                  <a:lnTo>
                    <a:pt x="16" y="192"/>
                  </a:lnTo>
                  <a:lnTo>
                    <a:pt x="32" y="160"/>
                  </a:lnTo>
                  <a:lnTo>
                    <a:pt x="56" y="112"/>
                  </a:lnTo>
                  <a:lnTo>
                    <a:pt x="56" y="80"/>
                  </a:lnTo>
                  <a:lnTo>
                    <a:pt x="72" y="80"/>
                  </a:lnTo>
                  <a:lnTo>
                    <a:pt x="120" y="24"/>
                  </a:lnTo>
                  <a:lnTo>
                    <a:pt x="144" y="16"/>
                  </a:lnTo>
                  <a:lnTo>
                    <a:pt x="168" y="0"/>
                  </a:lnTo>
                  <a:lnTo>
                    <a:pt x="176" y="8"/>
                  </a:lnTo>
                  <a:lnTo>
                    <a:pt x="216" y="0"/>
                  </a:lnTo>
                  <a:lnTo>
                    <a:pt x="240" y="24"/>
                  </a:lnTo>
                  <a:lnTo>
                    <a:pt x="216" y="32"/>
                  </a:lnTo>
                  <a:lnTo>
                    <a:pt x="208" y="48"/>
                  </a:lnTo>
                  <a:lnTo>
                    <a:pt x="240" y="48"/>
                  </a:lnTo>
                  <a:lnTo>
                    <a:pt x="248" y="88"/>
                  </a:lnTo>
                  <a:lnTo>
                    <a:pt x="232" y="120"/>
                  </a:lnTo>
                  <a:lnTo>
                    <a:pt x="216" y="104"/>
                  </a:lnTo>
                  <a:lnTo>
                    <a:pt x="192" y="120"/>
                  </a:lnTo>
                  <a:lnTo>
                    <a:pt x="200" y="136"/>
                  </a:lnTo>
                  <a:lnTo>
                    <a:pt x="184" y="160"/>
                  </a:lnTo>
                  <a:lnTo>
                    <a:pt x="224" y="216"/>
                  </a:lnTo>
                  <a:lnTo>
                    <a:pt x="192" y="304"/>
                  </a:lnTo>
                  <a:lnTo>
                    <a:pt x="208" y="33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6" name="Freeform 35"/>
            <p:cNvSpPr>
              <a:spLocks/>
            </p:cNvSpPr>
            <p:nvPr/>
          </p:nvSpPr>
          <p:spPr bwMode="invGray">
            <a:xfrm>
              <a:off x="9252104" y="-64471"/>
              <a:ext cx="2467982" cy="2124364"/>
            </a:xfrm>
            <a:custGeom>
              <a:avLst/>
              <a:gdLst>
                <a:gd name="T0" fmla="*/ 2147483646 w 1425"/>
                <a:gd name="T1" fmla="*/ 2147483646 h 1241"/>
                <a:gd name="T2" fmla="*/ 2147483646 w 1425"/>
                <a:gd name="T3" fmla="*/ 2147483646 h 1241"/>
                <a:gd name="T4" fmla="*/ 2147483646 w 1425"/>
                <a:gd name="T5" fmla="*/ 2147483646 h 1241"/>
                <a:gd name="T6" fmla="*/ 2147483646 w 1425"/>
                <a:gd name="T7" fmla="*/ 2147483646 h 1241"/>
                <a:gd name="T8" fmla="*/ 2147483646 w 1425"/>
                <a:gd name="T9" fmla="*/ 2147483646 h 1241"/>
                <a:gd name="T10" fmla="*/ 2147483646 w 1425"/>
                <a:gd name="T11" fmla="*/ 2147483646 h 1241"/>
                <a:gd name="T12" fmla="*/ 2147483646 w 1425"/>
                <a:gd name="T13" fmla="*/ 2147483646 h 1241"/>
                <a:gd name="T14" fmla="*/ 2147483646 w 1425"/>
                <a:gd name="T15" fmla="*/ 2147483646 h 1241"/>
                <a:gd name="T16" fmla="*/ 2147483646 w 1425"/>
                <a:gd name="T17" fmla="*/ 2147483646 h 1241"/>
                <a:gd name="T18" fmla="*/ 2147483646 w 1425"/>
                <a:gd name="T19" fmla="*/ 2147483646 h 1241"/>
                <a:gd name="T20" fmla="*/ 2147483646 w 1425"/>
                <a:gd name="T21" fmla="*/ 2147483646 h 1241"/>
                <a:gd name="T22" fmla="*/ 2147483646 w 1425"/>
                <a:gd name="T23" fmla="*/ 2147483646 h 1241"/>
                <a:gd name="T24" fmla="*/ 2147483646 w 1425"/>
                <a:gd name="T25" fmla="*/ 2147483646 h 1241"/>
                <a:gd name="T26" fmla="*/ 2147483646 w 1425"/>
                <a:gd name="T27" fmla="*/ 2147483646 h 1241"/>
                <a:gd name="T28" fmla="*/ 2147483646 w 1425"/>
                <a:gd name="T29" fmla="*/ 2147483646 h 1241"/>
                <a:gd name="T30" fmla="*/ 2147483646 w 1425"/>
                <a:gd name="T31" fmla="*/ 2147483646 h 1241"/>
                <a:gd name="T32" fmla="*/ 2147483646 w 1425"/>
                <a:gd name="T33" fmla="*/ 2147483646 h 1241"/>
                <a:gd name="T34" fmla="*/ 2147483646 w 1425"/>
                <a:gd name="T35" fmla="*/ 2147483646 h 1241"/>
                <a:gd name="T36" fmla="*/ 2147483646 w 1425"/>
                <a:gd name="T37" fmla="*/ 2147483646 h 1241"/>
                <a:gd name="T38" fmla="*/ 2147483646 w 1425"/>
                <a:gd name="T39" fmla="*/ 2147483646 h 1241"/>
                <a:gd name="T40" fmla="*/ 2147483646 w 1425"/>
                <a:gd name="T41" fmla="*/ 2147483646 h 1241"/>
                <a:gd name="T42" fmla="*/ 2147483646 w 1425"/>
                <a:gd name="T43" fmla="*/ 2147483646 h 1241"/>
                <a:gd name="T44" fmla="*/ 2147483646 w 1425"/>
                <a:gd name="T45" fmla="*/ 2147483646 h 1241"/>
                <a:gd name="T46" fmla="*/ 2147483646 w 1425"/>
                <a:gd name="T47" fmla="*/ 2147483646 h 1241"/>
                <a:gd name="T48" fmla="*/ 2147483646 w 1425"/>
                <a:gd name="T49" fmla="*/ 2147483646 h 1241"/>
                <a:gd name="T50" fmla="*/ 2147483646 w 1425"/>
                <a:gd name="T51" fmla="*/ 2147483646 h 1241"/>
                <a:gd name="T52" fmla="*/ 2147483646 w 1425"/>
                <a:gd name="T53" fmla="*/ 2147483646 h 1241"/>
                <a:gd name="T54" fmla="*/ 2147483646 w 1425"/>
                <a:gd name="T55" fmla="*/ 2147483646 h 1241"/>
                <a:gd name="T56" fmla="*/ 2147483646 w 1425"/>
                <a:gd name="T57" fmla="*/ 2147483646 h 1241"/>
                <a:gd name="T58" fmla="*/ 2147483646 w 1425"/>
                <a:gd name="T59" fmla="*/ 2147483646 h 1241"/>
                <a:gd name="T60" fmla="*/ 2147483646 w 1425"/>
                <a:gd name="T61" fmla="*/ 2147483646 h 1241"/>
                <a:gd name="T62" fmla="*/ 2147483646 w 1425"/>
                <a:gd name="T63" fmla="*/ 2147483646 h 1241"/>
                <a:gd name="T64" fmla="*/ 2147483646 w 1425"/>
                <a:gd name="T65" fmla="*/ 2147483646 h 1241"/>
                <a:gd name="T66" fmla="*/ 2147483646 w 1425"/>
                <a:gd name="T67" fmla="*/ 2147483646 h 1241"/>
                <a:gd name="T68" fmla="*/ 2147483646 w 1425"/>
                <a:gd name="T69" fmla="*/ 2147483646 h 1241"/>
                <a:gd name="T70" fmla="*/ 2147483646 w 1425"/>
                <a:gd name="T71" fmla="*/ 2147483646 h 1241"/>
                <a:gd name="T72" fmla="*/ 2147483646 w 1425"/>
                <a:gd name="T73" fmla="*/ 0 h 1241"/>
                <a:gd name="T74" fmla="*/ 2147483646 w 1425"/>
                <a:gd name="T75" fmla="*/ 2147483646 h 1241"/>
                <a:gd name="T76" fmla="*/ 2147483646 w 1425"/>
                <a:gd name="T77" fmla="*/ 2147483646 h 1241"/>
                <a:gd name="T78" fmla="*/ 2147483646 w 1425"/>
                <a:gd name="T79" fmla="*/ 2147483646 h 1241"/>
                <a:gd name="T80" fmla="*/ 2147483646 w 1425"/>
                <a:gd name="T81" fmla="*/ 2147483646 h 1241"/>
                <a:gd name="T82" fmla="*/ 2147483646 w 1425"/>
                <a:gd name="T83" fmla="*/ 2147483646 h 1241"/>
                <a:gd name="T84" fmla="*/ 2147483646 w 1425"/>
                <a:gd name="T85" fmla="*/ 2147483646 h 1241"/>
                <a:gd name="T86" fmla="*/ 2147483646 w 1425"/>
                <a:gd name="T87" fmla="*/ 2147483646 h 1241"/>
                <a:gd name="T88" fmla="*/ 2147483646 w 1425"/>
                <a:gd name="T89" fmla="*/ 2147483646 h 1241"/>
                <a:gd name="T90" fmla="*/ 2147483646 w 1425"/>
                <a:gd name="T91" fmla="*/ 2147483646 h 1241"/>
                <a:gd name="T92" fmla="*/ 2147483646 w 1425"/>
                <a:gd name="T93" fmla="*/ 2147483646 h 1241"/>
                <a:gd name="T94" fmla="*/ 2147483646 w 1425"/>
                <a:gd name="T95" fmla="*/ 2147483646 h 1241"/>
                <a:gd name="T96" fmla="*/ 2147483646 w 1425"/>
                <a:gd name="T97" fmla="*/ 2147483646 h 1241"/>
                <a:gd name="T98" fmla="*/ 2147483646 w 1425"/>
                <a:gd name="T99" fmla="*/ 2147483646 h 1241"/>
                <a:gd name="T100" fmla="*/ 2147483646 w 1425"/>
                <a:gd name="T101" fmla="*/ 2147483646 h 1241"/>
                <a:gd name="T102" fmla="*/ 2147483646 w 1425"/>
                <a:gd name="T103" fmla="*/ 2147483646 h 1241"/>
                <a:gd name="T104" fmla="*/ 2147483646 w 1425"/>
                <a:gd name="T105" fmla="*/ 2147483646 h 1241"/>
                <a:gd name="T106" fmla="*/ 2147483646 w 1425"/>
                <a:gd name="T107" fmla="*/ 2147483646 h 1241"/>
                <a:gd name="T108" fmla="*/ 2147483646 w 1425"/>
                <a:gd name="T109" fmla="*/ 2147483646 h 124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425" h="1241">
                  <a:moveTo>
                    <a:pt x="0" y="784"/>
                  </a:moveTo>
                  <a:lnTo>
                    <a:pt x="16" y="848"/>
                  </a:lnTo>
                  <a:lnTo>
                    <a:pt x="16" y="896"/>
                  </a:lnTo>
                  <a:lnTo>
                    <a:pt x="40" y="928"/>
                  </a:lnTo>
                  <a:lnTo>
                    <a:pt x="48" y="968"/>
                  </a:lnTo>
                  <a:lnTo>
                    <a:pt x="64" y="968"/>
                  </a:lnTo>
                  <a:lnTo>
                    <a:pt x="64" y="944"/>
                  </a:lnTo>
                  <a:lnTo>
                    <a:pt x="136" y="952"/>
                  </a:lnTo>
                  <a:lnTo>
                    <a:pt x="136" y="976"/>
                  </a:lnTo>
                  <a:lnTo>
                    <a:pt x="136" y="992"/>
                  </a:lnTo>
                  <a:lnTo>
                    <a:pt x="112" y="1016"/>
                  </a:lnTo>
                  <a:lnTo>
                    <a:pt x="112" y="1032"/>
                  </a:lnTo>
                  <a:lnTo>
                    <a:pt x="160" y="1080"/>
                  </a:lnTo>
                  <a:lnTo>
                    <a:pt x="160" y="1104"/>
                  </a:lnTo>
                  <a:lnTo>
                    <a:pt x="216" y="1128"/>
                  </a:lnTo>
                  <a:lnTo>
                    <a:pt x="224" y="1120"/>
                  </a:lnTo>
                  <a:lnTo>
                    <a:pt x="216" y="1088"/>
                  </a:lnTo>
                  <a:lnTo>
                    <a:pt x="256" y="1096"/>
                  </a:lnTo>
                  <a:lnTo>
                    <a:pt x="264" y="1096"/>
                  </a:lnTo>
                  <a:lnTo>
                    <a:pt x="336" y="1088"/>
                  </a:lnTo>
                  <a:lnTo>
                    <a:pt x="352" y="1104"/>
                  </a:lnTo>
                  <a:lnTo>
                    <a:pt x="312" y="1144"/>
                  </a:lnTo>
                  <a:lnTo>
                    <a:pt x="296" y="1192"/>
                  </a:lnTo>
                  <a:lnTo>
                    <a:pt x="328" y="1240"/>
                  </a:lnTo>
                  <a:lnTo>
                    <a:pt x="376" y="1232"/>
                  </a:lnTo>
                  <a:lnTo>
                    <a:pt x="400" y="1208"/>
                  </a:lnTo>
                  <a:lnTo>
                    <a:pt x="424" y="1200"/>
                  </a:lnTo>
                  <a:lnTo>
                    <a:pt x="432" y="1136"/>
                  </a:lnTo>
                  <a:lnTo>
                    <a:pt x="488" y="1088"/>
                  </a:lnTo>
                  <a:lnTo>
                    <a:pt x="496" y="1112"/>
                  </a:lnTo>
                  <a:lnTo>
                    <a:pt x="480" y="1176"/>
                  </a:lnTo>
                  <a:lnTo>
                    <a:pt x="520" y="1192"/>
                  </a:lnTo>
                  <a:lnTo>
                    <a:pt x="560" y="1224"/>
                  </a:lnTo>
                  <a:lnTo>
                    <a:pt x="576" y="1224"/>
                  </a:lnTo>
                  <a:lnTo>
                    <a:pt x="592" y="1224"/>
                  </a:lnTo>
                  <a:lnTo>
                    <a:pt x="600" y="1200"/>
                  </a:lnTo>
                  <a:lnTo>
                    <a:pt x="616" y="1200"/>
                  </a:lnTo>
                  <a:lnTo>
                    <a:pt x="608" y="1168"/>
                  </a:lnTo>
                  <a:lnTo>
                    <a:pt x="664" y="1112"/>
                  </a:lnTo>
                  <a:lnTo>
                    <a:pt x="664" y="1096"/>
                  </a:lnTo>
                  <a:lnTo>
                    <a:pt x="696" y="1096"/>
                  </a:lnTo>
                  <a:lnTo>
                    <a:pt x="704" y="1096"/>
                  </a:lnTo>
                  <a:lnTo>
                    <a:pt x="712" y="1080"/>
                  </a:lnTo>
                  <a:lnTo>
                    <a:pt x="720" y="1080"/>
                  </a:lnTo>
                  <a:lnTo>
                    <a:pt x="736" y="1096"/>
                  </a:lnTo>
                  <a:lnTo>
                    <a:pt x="736" y="1072"/>
                  </a:lnTo>
                  <a:lnTo>
                    <a:pt x="760" y="1080"/>
                  </a:lnTo>
                  <a:lnTo>
                    <a:pt x="800" y="1024"/>
                  </a:lnTo>
                  <a:lnTo>
                    <a:pt x="832" y="1016"/>
                  </a:lnTo>
                  <a:lnTo>
                    <a:pt x="848" y="1000"/>
                  </a:lnTo>
                  <a:lnTo>
                    <a:pt x="864" y="1008"/>
                  </a:lnTo>
                  <a:lnTo>
                    <a:pt x="896" y="1000"/>
                  </a:lnTo>
                  <a:lnTo>
                    <a:pt x="872" y="928"/>
                  </a:lnTo>
                  <a:lnTo>
                    <a:pt x="896" y="920"/>
                  </a:lnTo>
                  <a:lnTo>
                    <a:pt x="896" y="888"/>
                  </a:lnTo>
                  <a:lnTo>
                    <a:pt x="928" y="872"/>
                  </a:lnTo>
                  <a:lnTo>
                    <a:pt x="944" y="912"/>
                  </a:lnTo>
                  <a:lnTo>
                    <a:pt x="984" y="888"/>
                  </a:lnTo>
                  <a:lnTo>
                    <a:pt x="1000" y="896"/>
                  </a:lnTo>
                  <a:lnTo>
                    <a:pt x="1008" y="872"/>
                  </a:lnTo>
                  <a:lnTo>
                    <a:pt x="1040" y="880"/>
                  </a:lnTo>
                  <a:lnTo>
                    <a:pt x="1040" y="840"/>
                  </a:lnTo>
                  <a:lnTo>
                    <a:pt x="1088" y="824"/>
                  </a:lnTo>
                  <a:lnTo>
                    <a:pt x="1112" y="864"/>
                  </a:lnTo>
                  <a:lnTo>
                    <a:pt x="1112" y="904"/>
                  </a:lnTo>
                  <a:lnTo>
                    <a:pt x="1128" y="920"/>
                  </a:lnTo>
                  <a:lnTo>
                    <a:pt x="1160" y="912"/>
                  </a:lnTo>
                  <a:lnTo>
                    <a:pt x="1176" y="912"/>
                  </a:lnTo>
                  <a:lnTo>
                    <a:pt x="1176" y="888"/>
                  </a:lnTo>
                  <a:lnTo>
                    <a:pt x="1176" y="864"/>
                  </a:lnTo>
                  <a:lnTo>
                    <a:pt x="1160" y="832"/>
                  </a:lnTo>
                  <a:lnTo>
                    <a:pt x="1176" y="840"/>
                  </a:lnTo>
                  <a:lnTo>
                    <a:pt x="1200" y="872"/>
                  </a:lnTo>
                  <a:lnTo>
                    <a:pt x="1328" y="776"/>
                  </a:lnTo>
                  <a:lnTo>
                    <a:pt x="1352" y="784"/>
                  </a:lnTo>
                  <a:lnTo>
                    <a:pt x="1392" y="752"/>
                  </a:lnTo>
                  <a:lnTo>
                    <a:pt x="1392" y="728"/>
                  </a:lnTo>
                  <a:lnTo>
                    <a:pt x="1376" y="728"/>
                  </a:lnTo>
                  <a:lnTo>
                    <a:pt x="1376" y="688"/>
                  </a:lnTo>
                  <a:lnTo>
                    <a:pt x="1352" y="640"/>
                  </a:lnTo>
                  <a:lnTo>
                    <a:pt x="1312" y="672"/>
                  </a:lnTo>
                  <a:lnTo>
                    <a:pt x="1288" y="616"/>
                  </a:lnTo>
                  <a:lnTo>
                    <a:pt x="1296" y="592"/>
                  </a:lnTo>
                  <a:lnTo>
                    <a:pt x="1264" y="560"/>
                  </a:lnTo>
                  <a:lnTo>
                    <a:pt x="1272" y="536"/>
                  </a:lnTo>
                  <a:lnTo>
                    <a:pt x="1312" y="560"/>
                  </a:lnTo>
                  <a:lnTo>
                    <a:pt x="1336" y="560"/>
                  </a:lnTo>
                  <a:lnTo>
                    <a:pt x="1328" y="512"/>
                  </a:lnTo>
                  <a:lnTo>
                    <a:pt x="1328" y="488"/>
                  </a:lnTo>
                  <a:lnTo>
                    <a:pt x="1352" y="472"/>
                  </a:lnTo>
                  <a:lnTo>
                    <a:pt x="1352" y="456"/>
                  </a:lnTo>
                  <a:lnTo>
                    <a:pt x="1320" y="472"/>
                  </a:lnTo>
                  <a:lnTo>
                    <a:pt x="1296" y="432"/>
                  </a:lnTo>
                  <a:lnTo>
                    <a:pt x="1368" y="336"/>
                  </a:lnTo>
                  <a:lnTo>
                    <a:pt x="1384" y="360"/>
                  </a:lnTo>
                  <a:lnTo>
                    <a:pt x="1392" y="296"/>
                  </a:lnTo>
                  <a:lnTo>
                    <a:pt x="1408" y="272"/>
                  </a:lnTo>
                  <a:lnTo>
                    <a:pt x="1400" y="216"/>
                  </a:lnTo>
                  <a:lnTo>
                    <a:pt x="1424" y="128"/>
                  </a:lnTo>
                  <a:lnTo>
                    <a:pt x="1384" y="88"/>
                  </a:lnTo>
                  <a:lnTo>
                    <a:pt x="1360" y="120"/>
                  </a:lnTo>
                  <a:lnTo>
                    <a:pt x="1344" y="128"/>
                  </a:lnTo>
                  <a:lnTo>
                    <a:pt x="1296" y="144"/>
                  </a:lnTo>
                  <a:lnTo>
                    <a:pt x="1280" y="120"/>
                  </a:lnTo>
                  <a:lnTo>
                    <a:pt x="1264" y="72"/>
                  </a:lnTo>
                  <a:lnTo>
                    <a:pt x="1240" y="56"/>
                  </a:lnTo>
                  <a:lnTo>
                    <a:pt x="1224" y="72"/>
                  </a:lnTo>
                  <a:lnTo>
                    <a:pt x="1192" y="64"/>
                  </a:lnTo>
                  <a:lnTo>
                    <a:pt x="1208" y="32"/>
                  </a:lnTo>
                  <a:lnTo>
                    <a:pt x="1200" y="0"/>
                  </a:lnTo>
                  <a:lnTo>
                    <a:pt x="1168" y="0"/>
                  </a:lnTo>
                  <a:lnTo>
                    <a:pt x="1128" y="40"/>
                  </a:lnTo>
                  <a:lnTo>
                    <a:pt x="1128" y="56"/>
                  </a:lnTo>
                  <a:lnTo>
                    <a:pt x="1160" y="64"/>
                  </a:lnTo>
                  <a:lnTo>
                    <a:pt x="1168" y="88"/>
                  </a:lnTo>
                  <a:lnTo>
                    <a:pt x="1136" y="136"/>
                  </a:lnTo>
                  <a:lnTo>
                    <a:pt x="1128" y="168"/>
                  </a:lnTo>
                  <a:lnTo>
                    <a:pt x="1112" y="200"/>
                  </a:lnTo>
                  <a:lnTo>
                    <a:pt x="1112" y="232"/>
                  </a:lnTo>
                  <a:lnTo>
                    <a:pt x="1120" y="240"/>
                  </a:lnTo>
                  <a:lnTo>
                    <a:pt x="1056" y="288"/>
                  </a:lnTo>
                  <a:lnTo>
                    <a:pt x="1016" y="280"/>
                  </a:lnTo>
                  <a:lnTo>
                    <a:pt x="992" y="280"/>
                  </a:lnTo>
                  <a:lnTo>
                    <a:pt x="944" y="416"/>
                  </a:lnTo>
                  <a:lnTo>
                    <a:pt x="960" y="432"/>
                  </a:lnTo>
                  <a:lnTo>
                    <a:pt x="992" y="432"/>
                  </a:lnTo>
                  <a:lnTo>
                    <a:pt x="1032" y="432"/>
                  </a:lnTo>
                  <a:lnTo>
                    <a:pt x="1040" y="440"/>
                  </a:lnTo>
                  <a:lnTo>
                    <a:pt x="1056" y="416"/>
                  </a:lnTo>
                  <a:lnTo>
                    <a:pt x="1080" y="408"/>
                  </a:lnTo>
                  <a:lnTo>
                    <a:pt x="1104" y="416"/>
                  </a:lnTo>
                  <a:lnTo>
                    <a:pt x="1136" y="448"/>
                  </a:lnTo>
                  <a:lnTo>
                    <a:pt x="1160" y="480"/>
                  </a:lnTo>
                  <a:lnTo>
                    <a:pt x="1160" y="512"/>
                  </a:lnTo>
                  <a:lnTo>
                    <a:pt x="1136" y="504"/>
                  </a:lnTo>
                  <a:lnTo>
                    <a:pt x="1088" y="520"/>
                  </a:lnTo>
                  <a:lnTo>
                    <a:pt x="1048" y="520"/>
                  </a:lnTo>
                  <a:lnTo>
                    <a:pt x="1040" y="536"/>
                  </a:lnTo>
                  <a:lnTo>
                    <a:pt x="1016" y="536"/>
                  </a:lnTo>
                  <a:lnTo>
                    <a:pt x="992" y="560"/>
                  </a:lnTo>
                  <a:lnTo>
                    <a:pt x="992" y="592"/>
                  </a:lnTo>
                  <a:lnTo>
                    <a:pt x="968" y="608"/>
                  </a:lnTo>
                  <a:lnTo>
                    <a:pt x="912" y="616"/>
                  </a:lnTo>
                  <a:lnTo>
                    <a:pt x="864" y="664"/>
                  </a:lnTo>
                  <a:lnTo>
                    <a:pt x="800" y="664"/>
                  </a:lnTo>
                  <a:lnTo>
                    <a:pt x="784" y="648"/>
                  </a:lnTo>
                  <a:lnTo>
                    <a:pt x="760" y="648"/>
                  </a:lnTo>
                  <a:lnTo>
                    <a:pt x="752" y="680"/>
                  </a:lnTo>
                  <a:lnTo>
                    <a:pt x="728" y="704"/>
                  </a:lnTo>
                  <a:lnTo>
                    <a:pt x="768" y="752"/>
                  </a:lnTo>
                  <a:lnTo>
                    <a:pt x="720" y="784"/>
                  </a:lnTo>
                  <a:lnTo>
                    <a:pt x="696" y="824"/>
                  </a:lnTo>
                  <a:lnTo>
                    <a:pt x="640" y="848"/>
                  </a:lnTo>
                  <a:lnTo>
                    <a:pt x="560" y="856"/>
                  </a:lnTo>
                  <a:lnTo>
                    <a:pt x="496" y="864"/>
                  </a:lnTo>
                  <a:lnTo>
                    <a:pt x="456" y="880"/>
                  </a:lnTo>
                  <a:lnTo>
                    <a:pt x="408" y="912"/>
                  </a:lnTo>
                  <a:lnTo>
                    <a:pt x="384" y="912"/>
                  </a:lnTo>
                  <a:lnTo>
                    <a:pt x="352" y="888"/>
                  </a:lnTo>
                  <a:lnTo>
                    <a:pt x="312" y="888"/>
                  </a:lnTo>
                  <a:lnTo>
                    <a:pt x="280" y="864"/>
                  </a:lnTo>
                  <a:lnTo>
                    <a:pt x="248" y="864"/>
                  </a:lnTo>
                  <a:lnTo>
                    <a:pt x="224" y="824"/>
                  </a:lnTo>
                  <a:lnTo>
                    <a:pt x="160" y="816"/>
                  </a:lnTo>
                  <a:lnTo>
                    <a:pt x="96" y="816"/>
                  </a:lnTo>
                  <a:lnTo>
                    <a:pt x="64" y="792"/>
                  </a:lnTo>
                  <a:lnTo>
                    <a:pt x="0" y="78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7" name="Freeform 32"/>
            <p:cNvSpPr>
              <a:spLocks/>
            </p:cNvSpPr>
            <p:nvPr/>
          </p:nvSpPr>
          <p:spPr bwMode="gray">
            <a:xfrm>
              <a:off x="9973314" y="1783342"/>
              <a:ext cx="556775" cy="1041325"/>
            </a:xfrm>
            <a:custGeom>
              <a:avLst/>
              <a:gdLst>
                <a:gd name="T0" fmla="*/ 2147483646 w 321"/>
                <a:gd name="T1" fmla="*/ 2147483646 h 609"/>
                <a:gd name="T2" fmla="*/ 2147483646 w 321"/>
                <a:gd name="T3" fmla="*/ 2147483646 h 609"/>
                <a:gd name="T4" fmla="*/ 2147483646 w 321"/>
                <a:gd name="T5" fmla="*/ 2147483646 h 609"/>
                <a:gd name="T6" fmla="*/ 2147483646 w 321"/>
                <a:gd name="T7" fmla="*/ 2147483646 h 609"/>
                <a:gd name="T8" fmla="*/ 2147483646 w 321"/>
                <a:gd name="T9" fmla="*/ 2147483646 h 609"/>
                <a:gd name="T10" fmla="*/ 2147483646 w 321"/>
                <a:gd name="T11" fmla="*/ 2147483646 h 609"/>
                <a:gd name="T12" fmla="*/ 2147483646 w 321"/>
                <a:gd name="T13" fmla="*/ 2147483646 h 609"/>
                <a:gd name="T14" fmla="*/ 2147483646 w 321"/>
                <a:gd name="T15" fmla="*/ 2147483646 h 609"/>
                <a:gd name="T16" fmla="*/ 2147483646 w 321"/>
                <a:gd name="T17" fmla="*/ 2147483646 h 609"/>
                <a:gd name="T18" fmla="*/ 2147483646 w 321"/>
                <a:gd name="T19" fmla="*/ 2147483646 h 609"/>
                <a:gd name="T20" fmla="*/ 2147483646 w 321"/>
                <a:gd name="T21" fmla="*/ 2147483646 h 609"/>
                <a:gd name="T22" fmla="*/ 2147483646 w 321"/>
                <a:gd name="T23" fmla="*/ 2147483646 h 609"/>
                <a:gd name="T24" fmla="*/ 2147483646 w 321"/>
                <a:gd name="T25" fmla="*/ 2147483646 h 609"/>
                <a:gd name="T26" fmla="*/ 0 w 321"/>
                <a:gd name="T27" fmla="*/ 2147483646 h 609"/>
                <a:gd name="T28" fmla="*/ 2147483646 w 321"/>
                <a:gd name="T29" fmla="*/ 2147483646 h 609"/>
                <a:gd name="T30" fmla="*/ 2147483646 w 321"/>
                <a:gd name="T31" fmla="*/ 2147483646 h 609"/>
                <a:gd name="T32" fmla="*/ 0 w 321"/>
                <a:gd name="T33" fmla="*/ 2147483646 h 609"/>
                <a:gd name="T34" fmla="*/ 2147483646 w 321"/>
                <a:gd name="T35" fmla="*/ 2147483646 h 609"/>
                <a:gd name="T36" fmla="*/ 2147483646 w 321"/>
                <a:gd name="T37" fmla="*/ 2147483646 h 609"/>
                <a:gd name="T38" fmla="*/ 2147483646 w 321"/>
                <a:gd name="T39" fmla="*/ 2147483646 h 609"/>
                <a:gd name="T40" fmla="*/ 2147483646 w 321"/>
                <a:gd name="T41" fmla="*/ 2147483646 h 609"/>
                <a:gd name="T42" fmla="*/ 2147483646 w 321"/>
                <a:gd name="T43" fmla="*/ 2147483646 h 609"/>
                <a:gd name="T44" fmla="*/ 2147483646 w 321"/>
                <a:gd name="T45" fmla="*/ 2147483646 h 609"/>
                <a:gd name="T46" fmla="*/ 2147483646 w 321"/>
                <a:gd name="T47" fmla="*/ 2147483646 h 609"/>
                <a:gd name="T48" fmla="*/ 2147483646 w 321"/>
                <a:gd name="T49" fmla="*/ 2147483646 h 609"/>
                <a:gd name="T50" fmla="*/ 2147483646 w 321"/>
                <a:gd name="T51" fmla="*/ 2147483646 h 609"/>
                <a:gd name="T52" fmla="*/ 2147483646 w 321"/>
                <a:gd name="T53" fmla="*/ 2147483646 h 609"/>
                <a:gd name="T54" fmla="*/ 2147483646 w 321"/>
                <a:gd name="T55" fmla="*/ 2147483646 h 609"/>
                <a:gd name="T56" fmla="*/ 2147483646 w 321"/>
                <a:gd name="T57" fmla="*/ 2147483646 h 609"/>
                <a:gd name="T58" fmla="*/ 2147483646 w 321"/>
                <a:gd name="T59" fmla="*/ 2147483646 h 609"/>
                <a:gd name="T60" fmla="*/ 2147483646 w 321"/>
                <a:gd name="T61" fmla="*/ 2147483646 h 609"/>
                <a:gd name="T62" fmla="*/ 2147483646 w 321"/>
                <a:gd name="T63" fmla="*/ 2147483646 h 609"/>
                <a:gd name="T64" fmla="*/ 2147483646 w 321"/>
                <a:gd name="T65" fmla="*/ 2147483646 h 609"/>
                <a:gd name="T66" fmla="*/ 2147483646 w 321"/>
                <a:gd name="T67" fmla="*/ 2147483646 h 609"/>
                <a:gd name="T68" fmla="*/ 2147483646 w 321"/>
                <a:gd name="T69" fmla="*/ 2147483646 h 609"/>
                <a:gd name="T70" fmla="*/ 2147483646 w 321"/>
                <a:gd name="T71" fmla="*/ 2147483646 h 609"/>
                <a:gd name="T72" fmla="*/ 2147483646 w 321"/>
                <a:gd name="T73" fmla="*/ 2147483646 h 609"/>
                <a:gd name="T74" fmla="*/ 2147483646 w 321"/>
                <a:gd name="T75" fmla="*/ 2147483646 h 609"/>
                <a:gd name="T76" fmla="*/ 2147483646 w 321"/>
                <a:gd name="T77" fmla="*/ 2147483646 h 609"/>
                <a:gd name="T78" fmla="*/ 2147483646 w 321"/>
                <a:gd name="T79" fmla="*/ 2147483646 h 609"/>
                <a:gd name="T80" fmla="*/ 2147483646 w 321"/>
                <a:gd name="T81" fmla="*/ 2147483646 h 609"/>
                <a:gd name="T82" fmla="*/ 2147483646 w 321"/>
                <a:gd name="T83" fmla="*/ 2147483646 h 609"/>
                <a:gd name="T84" fmla="*/ 2147483646 w 321"/>
                <a:gd name="T85" fmla="*/ 0 h 609"/>
                <a:gd name="T86" fmla="*/ 2147483646 w 321"/>
                <a:gd name="T87" fmla="*/ 2147483646 h 609"/>
                <a:gd name="T88" fmla="*/ 2147483646 w 321"/>
                <a:gd name="T89" fmla="*/ 2147483646 h 609"/>
                <a:gd name="T90" fmla="*/ 2147483646 w 321"/>
                <a:gd name="T91" fmla="*/ 2147483646 h 609"/>
                <a:gd name="T92" fmla="*/ 2147483646 w 321"/>
                <a:gd name="T93" fmla="*/ 2147483646 h 609"/>
                <a:gd name="T94" fmla="*/ 2147483646 w 321"/>
                <a:gd name="T95" fmla="*/ 2147483646 h 609"/>
                <a:gd name="T96" fmla="*/ 2147483646 w 321"/>
                <a:gd name="T97" fmla="*/ 2147483646 h 609"/>
                <a:gd name="T98" fmla="*/ 2147483646 w 321"/>
                <a:gd name="T99" fmla="*/ 2147483646 h 609"/>
                <a:gd name="T100" fmla="*/ 2147483646 w 321"/>
                <a:gd name="T101" fmla="*/ 2147483646 h 609"/>
                <a:gd name="T102" fmla="*/ 2147483646 w 321"/>
                <a:gd name="T103" fmla="*/ 2147483646 h 609"/>
                <a:gd name="T104" fmla="*/ 2147483646 w 321"/>
                <a:gd name="T105" fmla="*/ 2147483646 h 609"/>
                <a:gd name="T106" fmla="*/ 2147483646 w 321"/>
                <a:gd name="T107" fmla="*/ 2147483646 h 60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321" h="609">
                  <a:moveTo>
                    <a:pt x="320" y="480"/>
                  </a:moveTo>
                  <a:lnTo>
                    <a:pt x="296" y="496"/>
                  </a:lnTo>
                  <a:lnTo>
                    <a:pt x="280" y="488"/>
                  </a:lnTo>
                  <a:lnTo>
                    <a:pt x="224" y="488"/>
                  </a:lnTo>
                  <a:lnTo>
                    <a:pt x="240" y="520"/>
                  </a:lnTo>
                  <a:lnTo>
                    <a:pt x="224" y="560"/>
                  </a:lnTo>
                  <a:lnTo>
                    <a:pt x="232" y="608"/>
                  </a:lnTo>
                  <a:lnTo>
                    <a:pt x="200" y="600"/>
                  </a:lnTo>
                  <a:lnTo>
                    <a:pt x="152" y="568"/>
                  </a:lnTo>
                  <a:lnTo>
                    <a:pt x="96" y="552"/>
                  </a:lnTo>
                  <a:lnTo>
                    <a:pt x="56" y="520"/>
                  </a:lnTo>
                  <a:lnTo>
                    <a:pt x="16" y="520"/>
                  </a:lnTo>
                  <a:lnTo>
                    <a:pt x="16" y="512"/>
                  </a:lnTo>
                  <a:lnTo>
                    <a:pt x="0" y="504"/>
                  </a:lnTo>
                  <a:lnTo>
                    <a:pt x="8" y="496"/>
                  </a:lnTo>
                  <a:lnTo>
                    <a:pt x="8" y="472"/>
                  </a:lnTo>
                  <a:lnTo>
                    <a:pt x="0" y="464"/>
                  </a:lnTo>
                  <a:lnTo>
                    <a:pt x="16" y="456"/>
                  </a:lnTo>
                  <a:lnTo>
                    <a:pt x="48" y="456"/>
                  </a:lnTo>
                  <a:lnTo>
                    <a:pt x="48" y="344"/>
                  </a:lnTo>
                  <a:lnTo>
                    <a:pt x="88" y="344"/>
                  </a:lnTo>
                  <a:lnTo>
                    <a:pt x="88" y="360"/>
                  </a:lnTo>
                  <a:lnTo>
                    <a:pt x="112" y="360"/>
                  </a:lnTo>
                  <a:lnTo>
                    <a:pt x="112" y="328"/>
                  </a:lnTo>
                  <a:lnTo>
                    <a:pt x="160" y="328"/>
                  </a:lnTo>
                  <a:lnTo>
                    <a:pt x="168" y="280"/>
                  </a:lnTo>
                  <a:lnTo>
                    <a:pt x="168" y="248"/>
                  </a:lnTo>
                  <a:lnTo>
                    <a:pt x="144" y="232"/>
                  </a:lnTo>
                  <a:lnTo>
                    <a:pt x="112" y="208"/>
                  </a:lnTo>
                  <a:lnTo>
                    <a:pt x="96" y="184"/>
                  </a:lnTo>
                  <a:lnTo>
                    <a:pt x="104" y="144"/>
                  </a:lnTo>
                  <a:lnTo>
                    <a:pt x="120" y="128"/>
                  </a:lnTo>
                  <a:lnTo>
                    <a:pt x="144" y="144"/>
                  </a:lnTo>
                  <a:lnTo>
                    <a:pt x="176" y="144"/>
                  </a:lnTo>
                  <a:lnTo>
                    <a:pt x="184" y="120"/>
                  </a:lnTo>
                  <a:lnTo>
                    <a:pt x="200" y="120"/>
                  </a:lnTo>
                  <a:lnTo>
                    <a:pt x="192" y="88"/>
                  </a:lnTo>
                  <a:lnTo>
                    <a:pt x="248" y="32"/>
                  </a:lnTo>
                  <a:lnTo>
                    <a:pt x="248" y="16"/>
                  </a:lnTo>
                  <a:lnTo>
                    <a:pt x="280" y="16"/>
                  </a:lnTo>
                  <a:lnTo>
                    <a:pt x="288" y="24"/>
                  </a:lnTo>
                  <a:lnTo>
                    <a:pt x="296" y="8"/>
                  </a:lnTo>
                  <a:lnTo>
                    <a:pt x="304" y="0"/>
                  </a:lnTo>
                  <a:lnTo>
                    <a:pt x="320" y="24"/>
                  </a:lnTo>
                  <a:lnTo>
                    <a:pt x="320" y="32"/>
                  </a:lnTo>
                  <a:lnTo>
                    <a:pt x="280" y="112"/>
                  </a:lnTo>
                  <a:lnTo>
                    <a:pt x="296" y="128"/>
                  </a:lnTo>
                  <a:lnTo>
                    <a:pt x="280" y="184"/>
                  </a:lnTo>
                  <a:lnTo>
                    <a:pt x="272" y="248"/>
                  </a:lnTo>
                  <a:lnTo>
                    <a:pt x="288" y="288"/>
                  </a:lnTo>
                  <a:lnTo>
                    <a:pt x="264" y="360"/>
                  </a:lnTo>
                  <a:lnTo>
                    <a:pt x="272" y="376"/>
                  </a:lnTo>
                  <a:lnTo>
                    <a:pt x="288" y="432"/>
                  </a:lnTo>
                  <a:lnTo>
                    <a:pt x="320" y="4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8" name="Freeform 33"/>
            <p:cNvSpPr>
              <a:spLocks/>
            </p:cNvSpPr>
            <p:nvPr/>
          </p:nvSpPr>
          <p:spPr bwMode="invGray">
            <a:xfrm>
              <a:off x="9874004" y="1797246"/>
              <a:ext cx="304350" cy="536113"/>
            </a:xfrm>
            <a:custGeom>
              <a:avLst/>
              <a:gdLst>
                <a:gd name="T0" fmla="*/ 2147483646 w 177"/>
                <a:gd name="T1" fmla="*/ 2147483646 h 313"/>
                <a:gd name="T2" fmla="*/ 2147483646 w 177"/>
                <a:gd name="T3" fmla="*/ 2147483646 h 313"/>
                <a:gd name="T4" fmla="*/ 2147483646 w 177"/>
                <a:gd name="T5" fmla="*/ 2147483646 h 313"/>
                <a:gd name="T6" fmla="*/ 2147483646 w 177"/>
                <a:gd name="T7" fmla="*/ 2147483646 h 313"/>
                <a:gd name="T8" fmla="*/ 2147483646 w 177"/>
                <a:gd name="T9" fmla="*/ 0 h 313"/>
                <a:gd name="T10" fmla="*/ 2147483646 w 177"/>
                <a:gd name="T11" fmla="*/ 2147483646 h 313"/>
                <a:gd name="T12" fmla="*/ 2147483646 w 177"/>
                <a:gd name="T13" fmla="*/ 2147483646 h 313"/>
                <a:gd name="T14" fmla="*/ 2147483646 w 177"/>
                <a:gd name="T15" fmla="*/ 2147483646 h 313"/>
                <a:gd name="T16" fmla="*/ 2147483646 w 177"/>
                <a:gd name="T17" fmla="*/ 2147483646 h 313"/>
                <a:gd name="T18" fmla="*/ 0 w 177"/>
                <a:gd name="T19" fmla="*/ 2147483646 h 313"/>
                <a:gd name="T20" fmla="*/ 2147483646 w 177"/>
                <a:gd name="T21" fmla="*/ 2147483646 h 313"/>
                <a:gd name="T22" fmla="*/ 2147483646 w 177"/>
                <a:gd name="T23" fmla="*/ 2147483646 h 313"/>
                <a:gd name="T24" fmla="*/ 2147483646 w 177"/>
                <a:gd name="T25" fmla="*/ 2147483646 h 313"/>
                <a:gd name="T26" fmla="*/ 2147483646 w 177"/>
                <a:gd name="T27" fmla="*/ 2147483646 h 313"/>
                <a:gd name="T28" fmla="*/ 2147483646 w 177"/>
                <a:gd name="T29" fmla="*/ 2147483646 h 313"/>
                <a:gd name="T30" fmla="*/ 2147483646 w 177"/>
                <a:gd name="T31" fmla="*/ 2147483646 h 313"/>
                <a:gd name="T32" fmla="*/ 2147483646 w 177"/>
                <a:gd name="T33" fmla="*/ 2147483646 h 313"/>
                <a:gd name="T34" fmla="*/ 2147483646 w 177"/>
                <a:gd name="T35" fmla="*/ 2147483646 h 313"/>
                <a:gd name="T36" fmla="*/ 2147483646 w 177"/>
                <a:gd name="T37" fmla="*/ 2147483646 h 313"/>
                <a:gd name="T38" fmla="*/ 2147483646 w 177"/>
                <a:gd name="T39" fmla="*/ 2147483646 h 313"/>
                <a:gd name="T40" fmla="*/ 2147483646 w 177"/>
                <a:gd name="T41" fmla="*/ 2147483646 h 313"/>
                <a:gd name="T42" fmla="*/ 2147483646 w 177"/>
                <a:gd name="T43" fmla="*/ 2147483646 h 313"/>
                <a:gd name="T44" fmla="*/ 2147483646 w 177"/>
                <a:gd name="T45" fmla="*/ 2147483646 h 313"/>
                <a:gd name="T46" fmla="*/ 2147483646 w 177"/>
                <a:gd name="T47" fmla="*/ 2147483646 h 313"/>
                <a:gd name="T48" fmla="*/ 2147483646 w 177"/>
                <a:gd name="T49" fmla="*/ 2147483646 h 313"/>
                <a:gd name="T50" fmla="*/ 2147483646 w 177"/>
                <a:gd name="T51" fmla="*/ 2147483646 h 313"/>
                <a:gd name="T52" fmla="*/ 2147483646 w 177"/>
                <a:gd name="T53" fmla="*/ 2147483646 h 313"/>
                <a:gd name="T54" fmla="*/ 2147483646 w 177"/>
                <a:gd name="T55" fmla="*/ 2147483646 h 31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77" h="313">
                  <a:moveTo>
                    <a:pt x="176" y="120"/>
                  </a:moveTo>
                  <a:lnTo>
                    <a:pt x="160" y="104"/>
                  </a:lnTo>
                  <a:lnTo>
                    <a:pt x="120" y="88"/>
                  </a:lnTo>
                  <a:lnTo>
                    <a:pt x="136" y="32"/>
                  </a:lnTo>
                  <a:lnTo>
                    <a:pt x="128" y="0"/>
                  </a:lnTo>
                  <a:lnTo>
                    <a:pt x="72" y="56"/>
                  </a:lnTo>
                  <a:lnTo>
                    <a:pt x="64" y="112"/>
                  </a:lnTo>
                  <a:lnTo>
                    <a:pt x="40" y="120"/>
                  </a:lnTo>
                  <a:lnTo>
                    <a:pt x="8" y="144"/>
                  </a:lnTo>
                  <a:lnTo>
                    <a:pt x="0" y="168"/>
                  </a:lnTo>
                  <a:lnTo>
                    <a:pt x="40" y="192"/>
                  </a:lnTo>
                  <a:lnTo>
                    <a:pt x="40" y="224"/>
                  </a:lnTo>
                  <a:lnTo>
                    <a:pt x="48" y="240"/>
                  </a:lnTo>
                  <a:lnTo>
                    <a:pt x="40" y="264"/>
                  </a:lnTo>
                  <a:lnTo>
                    <a:pt x="48" y="280"/>
                  </a:lnTo>
                  <a:lnTo>
                    <a:pt x="96" y="312"/>
                  </a:lnTo>
                  <a:lnTo>
                    <a:pt x="112" y="312"/>
                  </a:lnTo>
                  <a:lnTo>
                    <a:pt x="112" y="296"/>
                  </a:lnTo>
                  <a:lnTo>
                    <a:pt x="128" y="272"/>
                  </a:lnTo>
                  <a:lnTo>
                    <a:pt x="120" y="240"/>
                  </a:lnTo>
                  <a:lnTo>
                    <a:pt x="112" y="240"/>
                  </a:lnTo>
                  <a:lnTo>
                    <a:pt x="104" y="208"/>
                  </a:lnTo>
                  <a:lnTo>
                    <a:pt x="120" y="208"/>
                  </a:lnTo>
                  <a:lnTo>
                    <a:pt x="120" y="176"/>
                  </a:lnTo>
                  <a:lnTo>
                    <a:pt x="136" y="176"/>
                  </a:lnTo>
                  <a:lnTo>
                    <a:pt x="152" y="184"/>
                  </a:lnTo>
                  <a:lnTo>
                    <a:pt x="160" y="136"/>
                  </a:lnTo>
                  <a:lnTo>
                    <a:pt x="176" y="12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9" name="Freeform 34"/>
            <p:cNvSpPr>
              <a:spLocks/>
            </p:cNvSpPr>
            <p:nvPr/>
          </p:nvSpPr>
          <p:spPr bwMode="invGray">
            <a:xfrm>
              <a:off x="8780432" y="1264223"/>
              <a:ext cx="1485692" cy="1438386"/>
            </a:xfrm>
            <a:custGeom>
              <a:avLst/>
              <a:gdLst>
                <a:gd name="T0" fmla="*/ 2147483646 w 857"/>
                <a:gd name="T1" fmla="*/ 2147483646 h 841"/>
                <a:gd name="T2" fmla="*/ 2147483646 w 857"/>
                <a:gd name="T3" fmla="*/ 2147483646 h 841"/>
                <a:gd name="T4" fmla="*/ 2147483646 w 857"/>
                <a:gd name="T5" fmla="*/ 2147483646 h 841"/>
                <a:gd name="T6" fmla="*/ 2147483646 w 857"/>
                <a:gd name="T7" fmla="*/ 2147483646 h 841"/>
                <a:gd name="T8" fmla="*/ 2147483646 w 857"/>
                <a:gd name="T9" fmla="*/ 2147483646 h 841"/>
                <a:gd name="T10" fmla="*/ 2147483646 w 857"/>
                <a:gd name="T11" fmla="*/ 2147483646 h 841"/>
                <a:gd name="T12" fmla="*/ 2147483646 w 857"/>
                <a:gd name="T13" fmla="*/ 2147483646 h 841"/>
                <a:gd name="T14" fmla="*/ 2147483646 w 857"/>
                <a:gd name="T15" fmla="*/ 2147483646 h 841"/>
                <a:gd name="T16" fmla="*/ 2147483646 w 857"/>
                <a:gd name="T17" fmla="*/ 2147483646 h 841"/>
                <a:gd name="T18" fmla="*/ 2147483646 w 857"/>
                <a:gd name="T19" fmla="*/ 2147483646 h 841"/>
                <a:gd name="T20" fmla="*/ 2147483646 w 857"/>
                <a:gd name="T21" fmla="*/ 2147483646 h 841"/>
                <a:gd name="T22" fmla="*/ 2147483646 w 857"/>
                <a:gd name="T23" fmla="*/ 2147483646 h 841"/>
                <a:gd name="T24" fmla="*/ 2147483646 w 857"/>
                <a:gd name="T25" fmla="*/ 2147483646 h 841"/>
                <a:gd name="T26" fmla="*/ 2147483646 w 857"/>
                <a:gd name="T27" fmla="*/ 2147483646 h 841"/>
                <a:gd name="T28" fmla="*/ 2147483646 w 857"/>
                <a:gd name="T29" fmla="*/ 2147483646 h 841"/>
                <a:gd name="T30" fmla="*/ 2147483646 w 857"/>
                <a:gd name="T31" fmla="*/ 2147483646 h 841"/>
                <a:gd name="T32" fmla="*/ 2147483646 w 857"/>
                <a:gd name="T33" fmla="*/ 2147483646 h 841"/>
                <a:gd name="T34" fmla="*/ 2147483646 w 857"/>
                <a:gd name="T35" fmla="*/ 2147483646 h 841"/>
                <a:gd name="T36" fmla="*/ 2147483646 w 857"/>
                <a:gd name="T37" fmla="*/ 2147483646 h 841"/>
                <a:gd name="T38" fmla="*/ 2147483646 w 857"/>
                <a:gd name="T39" fmla="*/ 2147483646 h 841"/>
                <a:gd name="T40" fmla="*/ 2147483646 w 857"/>
                <a:gd name="T41" fmla="*/ 2147483646 h 841"/>
                <a:gd name="T42" fmla="*/ 2147483646 w 857"/>
                <a:gd name="T43" fmla="*/ 2147483646 h 841"/>
                <a:gd name="T44" fmla="*/ 2147483646 w 857"/>
                <a:gd name="T45" fmla="*/ 2147483646 h 841"/>
                <a:gd name="T46" fmla="*/ 2147483646 w 857"/>
                <a:gd name="T47" fmla="*/ 2147483646 h 841"/>
                <a:gd name="T48" fmla="*/ 2147483646 w 857"/>
                <a:gd name="T49" fmla="*/ 2147483646 h 841"/>
                <a:gd name="T50" fmla="*/ 2147483646 w 857"/>
                <a:gd name="T51" fmla="*/ 2147483646 h 841"/>
                <a:gd name="T52" fmla="*/ 2147483646 w 857"/>
                <a:gd name="T53" fmla="*/ 2147483646 h 841"/>
                <a:gd name="T54" fmla="*/ 2147483646 w 857"/>
                <a:gd name="T55" fmla="*/ 2147483646 h 841"/>
                <a:gd name="T56" fmla="*/ 2147483646 w 857"/>
                <a:gd name="T57" fmla="*/ 2147483646 h 841"/>
                <a:gd name="T58" fmla="*/ 2147483646 w 857"/>
                <a:gd name="T59" fmla="*/ 2147483646 h 841"/>
                <a:gd name="T60" fmla="*/ 2147483646 w 857"/>
                <a:gd name="T61" fmla="*/ 2147483646 h 841"/>
                <a:gd name="T62" fmla="*/ 2147483646 w 857"/>
                <a:gd name="T63" fmla="*/ 2147483646 h 841"/>
                <a:gd name="T64" fmla="*/ 2147483646 w 857"/>
                <a:gd name="T65" fmla="*/ 2147483646 h 841"/>
                <a:gd name="T66" fmla="*/ 2147483646 w 857"/>
                <a:gd name="T67" fmla="*/ 2147483646 h 841"/>
                <a:gd name="T68" fmla="*/ 2147483646 w 857"/>
                <a:gd name="T69" fmla="*/ 2147483646 h 841"/>
                <a:gd name="T70" fmla="*/ 2147483646 w 857"/>
                <a:gd name="T71" fmla="*/ 2147483646 h 841"/>
                <a:gd name="T72" fmla="*/ 2147483646 w 857"/>
                <a:gd name="T73" fmla="*/ 2147483646 h 841"/>
                <a:gd name="T74" fmla="*/ 2147483646 w 857"/>
                <a:gd name="T75" fmla="*/ 2147483646 h 841"/>
                <a:gd name="T76" fmla="*/ 2147483646 w 857"/>
                <a:gd name="T77" fmla="*/ 2147483646 h 841"/>
                <a:gd name="T78" fmla="*/ 2147483646 w 857"/>
                <a:gd name="T79" fmla="*/ 2147483646 h 841"/>
                <a:gd name="T80" fmla="*/ 2147483646 w 857"/>
                <a:gd name="T81" fmla="*/ 2147483646 h 841"/>
                <a:gd name="T82" fmla="*/ 2147483646 w 857"/>
                <a:gd name="T83" fmla="*/ 2147483646 h 841"/>
                <a:gd name="T84" fmla="*/ 2147483646 w 857"/>
                <a:gd name="T85" fmla="*/ 0 h 841"/>
                <a:gd name="T86" fmla="*/ 2147483646 w 857"/>
                <a:gd name="T87" fmla="*/ 2147483646 h 841"/>
                <a:gd name="T88" fmla="*/ 2147483646 w 857"/>
                <a:gd name="T89" fmla="*/ 2147483646 h 841"/>
                <a:gd name="T90" fmla="*/ 2147483646 w 857"/>
                <a:gd name="T91" fmla="*/ 2147483646 h 841"/>
                <a:gd name="T92" fmla="*/ 2147483646 w 857"/>
                <a:gd name="T93" fmla="*/ 2147483646 h 841"/>
                <a:gd name="T94" fmla="*/ 2147483646 w 857"/>
                <a:gd name="T95" fmla="*/ 2147483646 h 841"/>
                <a:gd name="T96" fmla="*/ 2147483646 w 857"/>
                <a:gd name="T97" fmla="*/ 2147483646 h 841"/>
                <a:gd name="T98" fmla="*/ 2147483646 w 857"/>
                <a:gd name="T99" fmla="*/ 2147483646 h 841"/>
                <a:gd name="T100" fmla="*/ 2147483646 w 857"/>
                <a:gd name="T101" fmla="*/ 2147483646 h 841"/>
                <a:gd name="T102" fmla="*/ 2147483646 w 857"/>
                <a:gd name="T103" fmla="*/ 2147483646 h 841"/>
                <a:gd name="T104" fmla="*/ 2147483646 w 857"/>
                <a:gd name="T105" fmla="*/ 2147483646 h 841"/>
                <a:gd name="T106" fmla="*/ 2147483646 w 857"/>
                <a:gd name="T107" fmla="*/ 2147483646 h 841"/>
                <a:gd name="T108" fmla="*/ 2147483646 w 857"/>
                <a:gd name="T109" fmla="*/ 2147483646 h 841"/>
                <a:gd name="T110" fmla="*/ 2147483646 w 857"/>
                <a:gd name="T111" fmla="*/ 2147483646 h 841"/>
                <a:gd name="T112" fmla="*/ 2147483646 w 857"/>
                <a:gd name="T113" fmla="*/ 2147483646 h 8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57" h="841">
                  <a:moveTo>
                    <a:pt x="640" y="456"/>
                  </a:moveTo>
                  <a:lnTo>
                    <a:pt x="632" y="480"/>
                  </a:lnTo>
                  <a:lnTo>
                    <a:pt x="680" y="504"/>
                  </a:lnTo>
                  <a:lnTo>
                    <a:pt x="672" y="536"/>
                  </a:lnTo>
                  <a:lnTo>
                    <a:pt x="680" y="544"/>
                  </a:lnTo>
                  <a:lnTo>
                    <a:pt x="672" y="568"/>
                  </a:lnTo>
                  <a:lnTo>
                    <a:pt x="680" y="592"/>
                  </a:lnTo>
                  <a:lnTo>
                    <a:pt x="736" y="624"/>
                  </a:lnTo>
                  <a:lnTo>
                    <a:pt x="744" y="624"/>
                  </a:lnTo>
                  <a:lnTo>
                    <a:pt x="744" y="600"/>
                  </a:lnTo>
                  <a:lnTo>
                    <a:pt x="760" y="584"/>
                  </a:lnTo>
                  <a:lnTo>
                    <a:pt x="752" y="552"/>
                  </a:lnTo>
                  <a:lnTo>
                    <a:pt x="736" y="544"/>
                  </a:lnTo>
                  <a:lnTo>
                    <a:pt x="736" y="520"/>
                  </a:lnTo>
                  <a:lnTo>
                    <a:pt x="752" y="520"/>
                  </a:lnTo>
                  <a:lnTo>
                    <a:pt x="752" y="488"/>
                  </a:lnTo>
                  <a:lnTo>
                    <a:pt x="784" y="496"/>
                  </a:lnTo>
                  <a:lnTo>
                    <a:pt x="800" y="512"/>
                  </a:lnTo>
                  <a:lnTo>
                    <a:pt x="840" y="536"/>
                  </a:lnTo>
                  <a:lnTo>
                    <a:pt x="856" y="552"/>
                  </a:lnTo>
                  <a:lnTo>
                    <a:pt x="848" y="632"/>
                  </a:lnTo>
                  <a:lnTo>
                    <a:pt x="800" y="632"/>
                  </a:lnTo>
                  <a:lnTo>
                    <a:pt x="800" y="664"/>
                  </a:lnTo>
                  <a:lnTo>
                    <a:pt x="776" y="664"/>
                  </a:lnTo>
                  <a:lnTo>
                    <a:pt x="776" y="648"/>
                  </a:lnTo>
                  <a:lnTo>
                    <a:pt x="736" y="648"/>
                  </a:lnTo>
                  <a:lnTo>
                    <a:pt x="736" y="760"/>
                  </a:lnTo>
                  <a:lnTo>
                    <a:pt x="704" y="752"/>
                  </a:lnTo>
                  <a:lnTo>
                    <a:pt x="688" y="768"/>
                  </a:lnTo>
                  <a:lnTo>
                    <a:pt x="696" y="776"/>
                  </a:lnTo>
                  <a:lnTo>
                    <a:pt x="704" y="800"/>
                  </a:lnTo>
                  <a:lnTo>
                    <a:pt x="688" y="808"/>
                  </a:lnTo>
                  <a:lnTo>
                    <a:pt x="664" y="840"/>
                  </a:lnTo>
                  <a:lnTo>
                    <a:pt x="632" y="840"/>
                  </a:lnTo>
                  <a:lnTo>
                    <a:pt x="608" y="816"/>
                  </a:lnTo>
                  <a:lnTo>
                    <a:pt x="592" y="760"/>
                  </a:lnTo>
                  <a:lnTo>
                    <a:pt x="592" y="752"/>
                  </a:lnTo>
                  <a:lnTo>
                    <a:pt x="576" y="752"/>
                  </a:lnTo>
                  <a:lnTo>
                    <a:pt x="544" y="736"/>
                  </a:lnTo>
                  <a:lnTo>
                    <a:pt x="528" y="696"/>
                  </a:lnTo>
                  <a:lnTo>
                    <a:pt x="512" y="704"/>
                  </a:lnTo>
                  <a:lnTo>
                    <a:pt x="496" y="712"/>
                  </a:lnTo>
                  <a:lnTo>
                    <a:pt x="488" y="712"/>
                  </a:lnTo>
                  <a:lnTo>
                    <a:pt x="488" y="728"/>
                  </a:lnTo>
                  <a:lnTo>
                    <a:pt x="496" y="752"/>
                  </a:lnTo>
                  <a:lnTo>
                    <a:pt x="480" y="776"/>
                  </a:lnTo>
                  <a:lnTo>
                    <a:pt x="448" y="768"/>
                  </a:lnTo>
                  <a:lnTo>
                    <a:pt x="464" y="744"/>
                  </a:lnTo>
                  <a:lnTo>
                    <a:pt x="448" y="736"/>
                  </a:lnTo>
                  <a:lnTo>
                    <a:pt x="416" y="728"/>
                  </a:lnTo>
                  <a:lnTo>
                    <a:pt x="400" y="704"/>
                  </a:lnTo>
                  <a:lnTo>
                    <a:pt x="408" y="688"/>
                  </a:lnTo>
                  <a:lnTo>
                    <a:pt x="424" y="688"/>
                  </a:lnTo>
                  <a:lnTo>
                    <a:pt x="456" y="696"/>
                  </a:lnTo>
                  <a:lnTo>
                    <a:pt x="480" y="680"/>
                  </a:lnTo>
                  <a:lnTo>
                    <a:pt x="488" y="672"/>
                  </a:lnTo>
                  <a:lnTo>
                    <a:pt x="464" y="664"/>
                  </a:lnTo>
                  <a:lnTo>
                    <a:pt x="464" y="640"/>
                  </a:lnTo>
                  <a:lnTo>
                    <a:pt x="496" y="632"/>
                  </a:lnTo>
                  <a:lnTo>
                    <a:pt x="504" y="600"/>
                  </a:lnTo>
                  <a:lnTo>
                    <a:pt x="528" y="600"/>
                  </a:lnTo>
                  <a:lnTo>
                    <a:pt x="536" y="568"/>
                  </a:lnTo>
                  <a:lnTo>
                    <a:pt x="520" y="480"/>
                  </a:lnTo>
                  <a:lnTo>
                    <a:pt x="480" y="408"/>
                  </a:lnTo>
                  <a:lnTo>
                    <a:pt x="480" y="432"/>
                  </a:lnTo>
                  <a:lnTo>
                    <a:pt x="408" y="360"/>
                  </a:lnTo>
                  <a:lnTo>
                    <a:pt x="392" y="368"/>
                  </a:lnTo>
                  <a:lnTo>
                    <a:pt x="344" y="336"/>
                  </a:lnTo>
                  <a:lnTo>
                    <a:pt x="336" y="304"/>
                  </a:lnTo>
                  <a:lnTo>
                    <a:pt x="280" y="312"/>
                  </a:lnTo>
                  <a:lnTo>
                    <a:pt x="224" y="288"/>
                  </a:lnTo>
                  <a:lnTo>
                    <a:pt x="208" y="336"/>
                  </a:lnTo>
                  <a:lnTo>
                    <a:pt x="136" y="280"/>
                  </a:lnTo>
                  <a:lnTo>
                    <a:pt x="48" y="240"/>
                  </a:lnTo>
                  <a:lnTo>
                    <a:pt x="0" y="248"/>
                  </a:lnTo>
                  <a:lnTo>
                    <a:pt x="8" y="160"/>
                  </a:lnTo>
                  <a:lnTo>
                    <a:pt x="24" y="144"/>
                  </a:lnTo>
                  <a:lnTo>
                    <a:pt x="48" y="152"/>
                  </a:lnTo>
                  <a:lnTo>
                    <a:pt x="72" y="112"/>
                  </a:lnTo>
                  <a:lnTo>
                    <a:pt x="112" y="96"/>
                  </a:lnTo>
                  <a:lnTo>
                    <a:pt x="136" y="80"/>
                  </a:lnTo>
                  <a:lnTo>
                    <a:pt x="136" y="64"/>
                  </a:lnTo>
                  <a:lnTo>
                    <a:pt x="200" y="64"/>
                  </a:lnTo>
                  <a:lnTo>
                    <a:pt x="216" y="32"/>
                  </a:lnTo>
                  <a:lnTo>
                    <a:pt x="216" y="8"/>
                  </a:lnTo>
                  <a:lnTo>
                    <a:pt x="232" y="0"/>
                  </a:lnTo>
                  <a:lnTo>
                    <a:pt x="272" y="8"/>
                  </a:lnTo>
                  <a:lnTo>
                    <a:pt x="288" y="72"/>
                  </a:lnTo>
                  <a:lnTo>
                    <a:pt x="288" y="104"/>
                  </a:lnTo>
                  <a:lnTo>
                    <a:pt x="296" y="128"/>
                  </a:lnTo>
                  <a:lnTo>
                    <a:pt x="312" y="152"/>
                  </a:lnTo>
                  <a:lnTo>
                    <a:pt x="312" y="176"/>
                  </a:lnTo>
                  <a:lnTo>
                    <a:pt x="320" y="192"/>
                  </a:lnTo>
                  <a:lnTo>
                    <a:pt x="336" y="192"/>
                  </a:lnTo>
                  <a:lnTo>
                    <a:pt x="336" y="168"/>
                  </a:lnTo>
                  <a:lnTo>
                    <a:pt x="408" y="176"/>
                  </a:lnTo>
                  <a:lnTo>
                    <a:pt x="408" y="200"/>
                  </a:lnTo>
                  <a:lnTo>
                    <a:pt x="408" y="216"/>
                  </a:lnTo>
                  <a:lnTo>
                    <a:pt x="384" y="240"/>
                  </a:lnTo>
                  <a:lnTo>
                    <a:pt x="384" y="256"/>
                  </a:lnTo>
                  <a:lnTo>
                    <a:pt x="432" y="304"/>
                  </a:lnTo>
                  <a:lnTo>
                    <a:pt x="432" y="328"/>
                  </a:lnTo>
                  <a:lnTo>
                    <a:pt x="488" y="352"/>
                  </a:lnTo>
                  <a:lnTo>
                    <a:pt x="496" y="344"/>
                  </a:lnTo>
                  <a:lnTo>
                    <a:pt x="488" y="312"/>
                  </a:lnTo>
                  <a:lnTo>
                    <a:pt x="528" y="320"/>
                  </a:lnTo>
                  <a:lnTo>
                    <a:pt x="536" y="320"/>
                  </a:lnTo>
                  <a:lnTo>
                    <a:pt x="584" y="320"/>
                  </a:lnTo>
                  <a:lnTo>
                    <a:pt x="608" y="312"/>
                  </a:lnTo>
                  <a:lnTo>
                    <a:pt x="624" y="336"/>
                  </a:lnTo>
                  <a:lnTo>
                    <a:pt x="584" y="368"/>
                  </a:lnTo>
                  <a:lnTo>
                    <a:pt x="576" y="392"/>
                  </a:lnTo>
                  <a:lnTo>
                    <a:pt x="568" y="416"/>
                  </a:lnTo>
                  <a:lnTo>
                    <a:pt x="600" y="456"/>
                  </a:lnTo>
                  <a:lnTo>
                    <a:pt x="640" y="4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0" name="Freeform 25"/>
            <p:cNvSpPr>
              <a:spLocks/>
            </p:cNvSpPr>
            <p:nvPr/>
          </p:nvSpPr>
          <p:spPr bwMode="invGray">
            <a:xfrm>
              <a:off x="8352034" y="1673646"/>
              <a:ext cx="1360203" cy="1056775"/>
            </a:xfrm>
            <a:custGeom>
              <a:avLst/>
              <a:gdLst>
                <a:gd name="T0" fmla="*/ 2147483646 w 785"/>
                <a:gd name="T1" fmla="*/ 2147483646 h 617"/>
                <a:gd name="T2" fmla="*/ 2147483646 w 785"/>
                <a:gd name="T3" fmla="*/ 2147483646 h 617"/>
                <a:gd name="T4" fmla="*/ 2147483646 w 785"/>
                <a:gd name="T5" fmla="*/ 2147483646 h 617"/>
                <a:gd name="T6" fmla="*/ 2147483646 w 785"/>
                <a:gd name="T7" fmla="*/ 2147483646 h 617"/>
                <a:gd name="T8" fmla="*/ 2147483646 w 785"/>
                <a:gd name="T9" fmla="*/ 2147483646 h 617"/>
                <a:gd name="T10" fmla="*/ 2147483646 w 785"/>
                <a:gd name="T11" fmla="*/ 2147483646 h 617"/>
                <a:gd name="T12" fmla="*/ 2147483646 w 785"/>
                <a:gd name="T13" fmla="*/ 2147483646 h 617"/>
                <a:gd name="T14" fmla="*/ 2147483646 w 785"/>
                <a:gd name="T15" fmla="*/ 2147483646 h 617"/>
                <a:gd name="T16" fmla="*/ 2147483646 w 785"/>
                <a:gd name="T17" fmla="*/ 2147483646 h 617"/>
                <a:gd name="T18" fmla="*/ 2147483646 w 785"/>
                <a:gd name="T19" fmla="*/ 2147483646 h 617"/>
                <a:gd name="T20" fmla="*/ 2147483646 w 785"/>
                <a:gd name="T21" fmla="*/ 2147483646 h 617"/>
                <a:gd name="T22" fmla="*/ 2147483646 w 785"/>
                <a:gd name="T23" fmla="*/ 2147483646 h 617"/>
                <a:gd name="T24" fmla="*/ 2147483646 w 785"/>
                <a:gd name="T25" fmla="*/ 2147483646 h 617"/>
                <a:gd name="T26" fmla="*/ 2147483646 w 785"/>
                <a:gd name="T27" fmla="*/ 2147483646 h 617"/>
                <a:gd name="T28" fmla="*/ 2147483646 w 785"/>
                <a:gd name="T29" fmla="*/ 2147483646 h 617"/>
                <a:gd name="T30" fmla="*/ 2147483646 w 785"/>
                <a:gd name="T31" fmla="*/ 2147483646 h 617"/>
                <a:gd name="T32" fmla="*/ 2147483646 w 785"/>
                <a:gd name="T33" fmla="*/ 2147483646 h 617"/>
                <a:gd name="T34" fmla="*/ 2147483646 w 785"/>
                <a:gd name="T35" fmla="*/ 2147483646 h 617"/>
                <a:gd name="T36" fmla="*/ 2147483646 w 785"/>
                <a:gd name="T37" fmla="*/ 2147483646 h 617"/>
                <a:gd name="T38" fmla="*/ 2147483646 w 785"/>
                <a:gd name="T39" fmla="*/ 2147483646 h 617"/>
                <a:gd name="T40" fmla="*/ 0 w 785"/>
                <a:gd name="T41" fmla="*/ 2147483646 h 617"/>
                <a:gd name="T42" fmla="*/ 2147483646 w 785"/>
                <a:gd name="T43" fmla="*/ 2147483646 h 617"/>
                <a:gd name="T44" fmla="*/ 2147483646 w 785"/>
                <a:gd name="T45" fmla="*/ 2147483646 h 617"/>
                <a:gd name="T46" fmla="*/ 2147483646 w 785"/>
                <a:gd name="T47" fmla="*/ 2147483646 h 617"/>
                <a:gd name="T48" fmla="*/ 2147483646 w 785"/>
                <a:gd name="T49" fmla="*/ 2147483646 h 617"/>
                <a:gd name="T50" fmla="*/ 2147483646 w 785"/>
                <a:gd name="T51" fmla="*/ 2147483646 h 617"/>
                <a:gd name="T52" fmla="*/ 2147483646 w 785"/>
                <a:gd name="T53" fmla="*/ 2147483646 h 617"/>
                <a:gd name="T54" fmla="*/ 2147483646 w 785"/>
                <a:gd name="T55" fmla="*/ 2147483646 h 617"/>
                <a:gd name="T56" fmla="*/ 2147483646 w 785"/>
                <a:gd name="T57" fmla="*/ 2147483646 h 617"/>
                <a:gd name="T58" fmla="*/ 2147483646 w 785"/>
                <a:gd name="T59" fmla="*/ 2147483646 h 617"/>
                <a:gd name="T60" fmla="*/ 2147483646 w 785"/>
                <a:gd name="T61" fmla="*/ 0 h 617"/>
                <a:gd name="T62" fmla="*/ 2147483646 w 785"/>
                <a:gd name="T63" fmla="*/ 2147483646 h 617"/>
                <a:gd name="T64" fmla="*/ 2147483646 w 785"/>
                <a:gd name="T65" fmla="*/ 2147483646 h 617"/>
                <a:gd name="T66" fmla="*/ 2147483646 w 785"/>
                <a:gd name="T67" fmla="*/ 2147483646 h 617"/>
                <a:gd name="T68" fmla="*/ 2147483646 w 785"/>
                <a:gd name="T69" fmla="*/ 2147483646 h 617"/>
                <a:gd name="T70" fmla="*/ 2147483646 w 785"/>
                <a:gd name="T71" fmla="*/ 2147483646 h 617"/>
                <a:gd name="T72" fmla="*/ 2147483646 w 785"/>
                <a:gd name="T73" fmla="*/ 2147483646 h 617"/>
                <a:gd name="T74" fmla="*/ 2147483646 w 785"/>
                <a:gd name="T75" fmla="*/ 2147483646 h 617"/>
                <a:gd name="T76" fmla="*/ 2147483646 w 785"/>
                <a:gd name="T77" fmla="*/ 2147483646 h 617"/>
                <a:gd name="T78" fmla="*/ 2147483646 w 785"/>
                <a:gd name="T79" fmla="*/ 2147483646 h 617"/>
                <a:gd name="T80" fmla="*/ 2147483646 w 785"/>
                <a:gd name="T81" fmla="*/ 2147483646 h 617"/>
                <a:gd name="T82" fmla="*/ 2147483646 w 785"/>
                <a:gd name="T83" fmla="*/ 2147483646 h 617"/>
                <a:gd name="T84" fmla="*/ 2147483646 w 785"/>
                <a:gd name="T85" fmla="*/ 2147483646 h 617"/>
                <a:gd name="T86" fmla="*/ 2147483646 w 785"/>
                <a:gd name="T87" fmla="*/ 2147483646 h 617"/>
                <a:gd name="T88" fmla="*/ 2147483646 w 785"/>
                <a:gd name="T89" fmla="*/ 2147483646 h 617"/>
                <a:gd name="T90" fmla="*/ 2147483646 w 785"/>
                <a:gd name="T91" fmla="*/ 2147483646 h 617"/>
                <a:gd name="T92" fmla="*/ 2147483646 w 785"/>
                <a:gd name="T93" fmla="*/ 2147483646 h 61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85" h="617">
                  <a:moveTo>
                    <a:pt x="704" y="528"/>
                  </a:moveTo>
                  <a:lnTo>
                    <a:pt x="672" y="536"/>
                  </a:lnTo>
                  <a:lnTo>
                    <a:pt x="656" y="568"/>
                  </a:lnTo>
                  <a:lnTo>
                    <a:pt x="616" y="568"/>
                  </a:lnTo>
                  <a:lnTo>
                    <a:pt x="608" y="552"/>
                  </a:lnTo>
                  <a:lnTo>
                    <a:pt x="592" y="544"/>
                  </a:lnTo>
                  <a:lnTo>
                    <a:pt x="592" y="552"/>
                  </a:lnTo>
                  <a:lnTo>
                    <a:pt x="568" y="560"/>
                  </a:lnTo>
                  <a:lnTo>
                    <a:pt x="544" y="520"/>
                  </a:lnTo>
                  <a:lnTo>
                    <a:pt x="528" y="520"/>
                  </a:lnTo>
                  <a:lnTo>
                    <a:pt x="528" y="480"/>
                  </a:lnTo>
                  <a:lnTo>
                    <a:pt x="504" y="456"/>
                  </a:lnTo>
                  <a:lnTo>
                    <a:pt x="488" y="456"/>
                  </a:lnTo>
                  <a:lnTo>
                    <a:pt x="472" y="440"/>
                  </a:lnTo>
                  <a:lnTo>
                    <a:pt x="456" y="440"/>
                  </a:lnTo>
                  <a:lnTo>
                    <a:pt x="456" y="456"/>
                  </a:lnTo>
                  <a:lnTo>
                    <a:pt x="456" y="472"/>
                  </a:lnTo>
                  <a:lnTo>
                    <a:pt x="464" y="480"/>
                  </a:lnTo>
                  <a:lnTo>
                    <a:pt x="448" y="496"/>
                  </a:lnTo>
                  <a:lnTo>
                    <a:pt x="440" y="536"/>
                  </a:lnTo>
                  <a:lnTo>
                    <a:pt x="448" y="552"/>
                  </a:lnTo>
                  <a:lnTo>
                    <a:pt x="456" y="552"/>
                  </a:lnTo>
                  <a:lnTo>
                    <a:pt x="440" y="560"/>
                  </a:lnTo>
                  <a:lnTo>
                    <a:pt x="424" y="584"/>
                  </a:lnTo>
                  <a:lnTo>
                    <a:pt x="400" y="584"/>
                  </a:lnTo>
                  <a:lnTo>
                    <a:pt x="400" y="600"/>
                  </a:lnTo>
                  <a:lnTo>
                    <a:pt x="384" y="608"/>
                  </a:lnTo>
                  <a:lnTo>
                    <a:pt x="376" y="592"/>
                  </a:lnTo>
                  <a:lnTo>
                    <a:pt x="360" y="592"/>
                  </a:lnTo>
                  <a:lnTo>
                    <a:pt x="368" y="608"/>
                  </a:lnTo>
                  <a:lnTo>
                    <a:pt x="352" y="616"/>
                  </a:lnTo>
                  <a:lnTo>
                    <a:pt x="336" y="600"/>
                  </a:lnTo>
                  <a:lnTo>
                    <a:pt x="312" y="600"/>
                  </a:lnTo>
                  <a:lnTo>
                    <a:pt x="320" y="568"/>
                  </a:lnTo>
                  <a:lnTo>
                    <a:pt x="264" y="520"/>
                  </a:lnTo>
                  <a:lnTo>
                    <a:pt x="232" y="536"/>
                  </a:lnTo>
                  <a:lnTo>
                    <a:pt x="168" y="496"/>
                  </a:lnTo>
                  <a:lnTo>
                    <a:pt x="136" y="496"/>
                  </a:lnTo>
                  <a:lnTo>
                    <a:pt x="88" y="440"/>
                  </a:lnTo>
                  <a:lnTo>
                    <a:pt x="40" y="440"/>
                  </a:lnTo>
                  <a:lnTo>
                    <a:pt x="16" y="416"/>
                  </a:lnTo>
                  <a:lnTo>
                    <a:pt x="0" y="368"/>
                  </a:lnTo>
                  <a:lnTo>
                    <a:pt x="8" y="352"/>
                  </a:lnTo>
                  <a:lnTo>
                    <a:pt x="16" y="304"/>
                  </a:lnTo>
                  <a:lnTo>
                    <a:pt x="8" y="280"/>
                  </a:lnTo>
                  <a:lnTo>
                    <a:pt x="32" y="248"/>
                  </a:lnTo>
                  <a:lnTo>
                    <a:pt x="32" y="224"/>
                  </a:lnTo>
                  <a:lnTo>
                    <a:pt x="8" y="216"/>
                  </a:lnTo>
                  <a:lnTo>
                    <a:pt x="16" y="208"/>
                  </a:lnTo>
                  <a:lnTo>
                    <a:pt x="48" y="208"/>
                  </a:lnTo>
                  <a:lnTo>
                    <a:pt x="56" y="200"/>
                  </a:lnTo>
                  <a:lnTo>
                    <a:pt x="104" y="224"/>
                  </a:lnTo>
                  <a:lnTo>
                    <a:pt x="104" y="192"/>
                  </a:lnTo>
                  <a:lnTo>
                    <a:pt x="96" y="184"/>
                  </a:lnTo>
                  <a:lnTo>
                    <a:pt x="96" y="160"/>
                  </a:lnTo>
                  <a:lnTo>
                    <a:pt x="128" y="136"/>
                  </a:lnTo>
                  <a:lnTo>
                    <a:pt x="120" y="112"/>
                  </a:lnTo>
                  <a:lnTo>
                    <a:pt x="88" y="72"/>
                  </a:lnTo>
                  <a:lnTo>
                    <a:pt x="96" y="32"/>
                  </a:lnTo>
                  <a:lnTo>
                    <a:pt x="152" y="16"/>
                  </a:lnTo>
                  <a:lnTo>
                    <a:pt x="256" y="8"/>
                  </a:lnTo>
                  <a:lnTo>
                    <a:pt x="288" y="0"/>
                  </a:lnTo>
                  <a:lnTo>
                    <a:pt x="344" y="24"/>
                  </a:lnTo>
                  <a:lnTo>
                    <a:pt x="384" y="40"/>
                  </a:lnTo>
                  <a:lnTo>
                    <a:pt x="424" y="64"/>
                  </a:lnTo>
                  <a:lnTo>
                    <a:pt x="456" y="104"/>
                  </a:lnTo>
                  <a:lnTo>
                    <a:pt x="472" y="56"/>
                  </a:lnTo>
                  <a:lnTo>
                    <a:pt x="472" y="48"/>
                  </a:lnTo>
                  <a:lnTo>
                    <a:pt x="504" y="64"/>
                  </a:lnTo>
                  <a:lnTo>
                    <a:pt x="528" y="72"/>
                  </a:lnTo>
                  <a:lnTo>
                    <a:pt x="584" y="64"/>
                  </a:lnTo>
                  <a:lnTo>
                    <a:pt x="592" y="96"/>
                  </a:lnTo>
                  <a:lnTo>
                    <a:pt x="640" y="128"/>
                  </a:lnTo>
                  <a:lnTo>
                    <a:pt x="656" y="120"/>
                  </a:lnTo>
                  <a:lnTo>
                    <a:pt x="728" y="192"/>
                  </a:lnTo>
                  <a:lnTo>
                    <a:pt x="728" y="176"/>
                  </a:lnTo>
                  <a:lnTo>
                    <a:pt x="760" y="208"/>
                  </a:lnTo>
                  <a:lnTo>
                    <a:pt x="768" y="232"/>
                  </a:lnTo>
                  <a:lnTo>
                    <a:pt x="776" y="288"/>
                  </a:lnTo>
                  <a:lnTo>
                    <a:pt x="784" y="336"/>
                  </a:lnTo>
                  <a:lnTo>
                    <a:pt x="776" y="360"/>
                  </a:lnTo>
                  <a:lnTo>
                    <a:pt x="752" y="360"/>
                  </a:lnTo>
                  <a:lnTo>
                    <a:pt x="744" y="392"/>
                  </a:lnTo>
                  <a:lnTo>
                    <a:pt x="712" y="408"/>
                  </a:lnTo>
                  <a:lnTo>
                    <a:pt x="712" y="424"/>
                  </a:lnTo>
                  <a:lnTo>
                    <a:pt x="736" y="432"/>
                  </a:lnTo>
                  <a:lnTo>
                    <a:pt x="728" y="440"/>
                  </a:lnTo>
                  <a:lnTo>
                    <a:pt x="704" y="456"/>
                  </a:lnTo>
                  <a:lnTo>
                    <a:pt x="672" y="448"/>
                  </a:lnTo>
                  <a:lnTo>
                    <a:pt x="656" y="448"/>
                  </a:lnTo>
                  <a:lnTo>
                    <a:pt x="648" y="464"/>
                  </a:lnTo>
                  <a:lnTo>
                    <a:pt x="664" y="488"/>
                  </a:lnTo>
                  <a:lnTo>
                    <a:pt x="696" y="496"/>
                  </a:lnTo>
                  <a:lnTo>
                    <a:pt x="712" y="504"/>
                  </a:lnTo>
                  <a:lnTo>
                    <a:pt x="704" y="5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1" name="Freeform 21"/>
            <p:cNvSpPr>
              <a:spLocks/>
            </p:cNvSpPr>
            <p:nvPr/>
          </p:nvSpPr>
          <p:spPr bwMode="invGray">
            <a:xfrm>
              <a:off x="9709349" y="3139844"/>
              <a:ext cx="640435" cy="605636"/>
            </a:xfrm>
            <a:custGeom>
              <a:avLst/>
              <a:gdLst>
                <a:gd name="T0" fmla="*/ 2147483646 w 369"/>
                <a:gd name="T1" fmla="*/ 2147483646 h 353"/>
                <a:gd name="T2" fmla="*/ 2147483646 w 369"/>
                <a:gd name="T3" fmla="*/ 2147483646 h 353"/>
                <a:gd name="T4" fmla="*/ 2147483646 w 369"/>
                <a:gd name="T5" fmla="*/ 2147483646 h 353"/>
                <a:gd name="T6" fmla="*/ 2147483646 w 369"/>
                <a:gd name="T7" fmla="*/ 2147483646 h 353"/>
                <a:gd name="T8" fmla="*/ 2147483646 w 369"/>
                <a:gd name="T9" fmla="*/ 2147483646 h 353"/>
                <a:gd name="T10" fmla="*/ 2147483646 w 369"/>
                <a:gd name="T11" fmla="*/ 2147483646 h 353"/>
                <a:gd name="T12" fmla="*/ 2147483646 w 369"/>
                <a:gd name="T13" fmla="*/ 2147483646 h 353"/>
                <a:gd name="T14" fmla="*/ 2147483646 w 369"/>
                <a:gd name="T15" fmla="*/ 2147483646 h 353"/>
                <a:gd name="T16" fmla="*/ 2147483646 w 369"/>
                <a:gd name="T17" fmla="*/ 2147483646 h 353"/>
                <a:gd name="T18" fmla="*/ 2147483646 w 369"/>
                <a:gd name="T19" fmla="*/ 2147483646 h 353"/>
                <a:gd name="T20" fmla="*/ 2147483646 w 369"/>
                <a:gd name="T21" fmla="*/ 2147483646 h 353"/>
                <a:gd name="T22" fmla="*/ 2147483646 w 369"/>
                <a:gd name="T23" fmla="*/ 2147483646 h 353"/>
                <a:gd name="T24" fmla="*/ 2147483646 w 369"/>
                <a:gd name="T25" fmla="*/ 2147483646 h 353"/>
                <a:gd name="T26" fmla="*/ 2147483646 w 369"/>
                <a:gd name="T27" fmla="*/ 0 h 353"/>
                <a:gd name="T28" fmla="*/ 2147483646 w 369"/>
                <a:gd name="T29" fmla="*/ 2147483646 h 353"/>
                <a:gd name="T30" fmla="*/ 2147483646 w 369"/>
                <a:gd name="T31" fmla="*/ 2147483646 h 353"/>
                <a:gd name="T32" fmla="*/ 2147483646 w 369"/>
                <a:gd name="T33" fmla="*/ 2147483646 h 353"/>
                <a:gd name="T34" fmla="*/ 2147483646 w 369"/>
                <a:gd name="T35" fmla="*/ 2147483646 h 353"/>
                <a:gd name="T36" fmla="*/ 2147483646 w 369"/>
                <a:gd name="T37" fmla="*/ 2147483646 h 353"/>
                <a:gd name="T38" fmla="*/ 2147483646 w 369"/>
                <a:gd name="T39" fmla="*/ 2147483646 h 353"/>
                <a:gd name="T40" fmla="*/ 2147483646 w 369"/>
                <a:gd name="T41" fmla="*/ 2147483646 h 353"/>
                <a:gd name="T42" fmla="*/ 2147483646 w 369"/>
                <a:gd name="T43" fmla="*/ 2147483646 h 353"/>
                <a:gd name="T44" fmla="*/ 2147483646 w 369"/>
                <a:gd name="T45" fmla="*/ 2147483646 h 353"/>
                <a:gd name="T46" fmla="*/ 2147483646 w 369"/>
                <a:gd name="T47" fmla="*/ 2147483646 h 353"/>
                <a:gd name="T48" fmla="*/ 2147483646 w 369"/>
                <a:gd name="T49" fmla="*/ 2147483646 h 353"/>
                <a:gd name="T50" fmla="*/ 2147483646 w 369"/>
                <a:gd name="T51" fmla="*/ 2147483646 h 353"/>
                <a:gd name="T52" fmla="*/ 2147483646 w 369"/>
                <a:gd name="T53" fmla="*/ 2147483646 h 353"/>
                <a:gd name="T54" fmla="*/ 2147483646 w 369"/>
                <a:gd name="T55" fmla="*/ 2147483646 h 353"/>
                <a:gd name="T56" fmla="*/ 2147483646 w 369"/>
                <a:gd name="T57" fmla="*/ 2147483646 h 353"/>
                <a:gd name="T58" fmla="*/ 2147483646 w 369"/>
                <a:gd name="T59" fmla="*/ 2147483646 h 353"/>
                <a:gd name="T60" fmla="*/ 2147483646 w 369"/>
                <a:gd name="T61" fmla="*/ 2147483646 h 353"/>
                <a:gd name="T62" fmla="*/ 2147483646 w 369"/>
                <a:gd name="T63" fmla="*/ 2147483646 h 353"/>
                <a:gd name="T64" fmla="*/ 2147483646 w 369"/>
                <a:gd name="T65" fmla="*/ 2147483646 h 3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69" h="353">
                  <a:moveTo>
                    <a:pt x="48" y="344"/>
                  </a:moveTo>
                  <a:lnTo>
                    <a:pt x="48" y="320"/>
                  </a:lnTo>
                  <a:lnTo>
                    <a:pt x="64" y="296"/>
                  </a:lnTo>
                  <a:lnTo>
                    <a:pt x="32" y="264"/>
                  </a:lnTo>
                  <a:lnTo>
                    <a:pt x="56" y="224"/>
                  </a:lnTo>
                  <a:lnTo>
                    <a:pt x="56" y="192"/>
                  </a:lnTo>
                  <a:lnTo>
                    <a:pt x="8" y="200"/>
                  </a:lnTo>
                  <a:lnTo>
                    <a:pt x="8" y="160"/>
                  </a:lnTo>
                  <a:lnTo>
                    <a:pt x="0" y="152"/>
                  </a:lnTo>
                  <a:lnTo>
                    <a:pt x="16" y="136"/>
                  </a:lnTo>
                  <a:lnTo>
                    <a:pt x="32" y="144"/>
                  </a:lnTo>
                  <a:lnTo>
                    <a:pt x="48" y="136"/>
                  </a:lnTo>
                  <a:lnTo>
                    <a:pt x="96" y="136"/>
                  </a:lnTo>
                  <a:lnTo>
                    <a:pt x="104" y="120"/>
                  </a:lnTo>
                  <a:lnTo>
                    <a:pt x="112" y="112"/>
                  </a:lnTo>
                  <a:lnTo>
                    <a:pt x="168" y="112"/>
                  </a:lnTo>
                  <a:lnTo>
                    <a:pt x="160" y="80"/>
                  </a:lnTo>
                  <a:lnTo>
                    <a:pt x="136" y="80"/>
                  </a:lnTo>
                  <a:lnTo>
                    <a:pt x="128" y="56"/>
                  </a:lnTo>
                  <a:lnTo>
                    <a:pt x="144" y="40"/>
                  </a:lnTo>
                  <a:lnTo>
                    <a:pt x="168" y="48"/>
                  </a:lnTo>
                  <a:lnTo>
                    <a:pt x="184" y="40"/>
                  </a:lnTo>
                  <a:lnTo>
                    <a:pt x="192" y="56"/>
                  </a:lnTo>
                  <a:lnTo>
                    <a:pt x="208" y="48"/>
                  </a:lnTo>
                  <a:lnTo>
                    <a:pt x="208" y="24"/>
                  </a:lnTo>
                  <a:lnTo>
                    <a:pt x="232" y="40"/>
                  </a:lnTo>
                  <a:lnTo>
                    <a:pt x="240" y="8"/>
                  </a:lnTo>
                  <a:lnTo>
                    <a:pt x="248" y="0"/>
                  </a:lnTo>
                  <a:lnTo>
                    <a:pt x="264" y="16"/>
                  </a:lnTo>
                  <a:lnTo>
                    <a:pt x="288" y="16"/>
                  </a:lnTo>
                  <a:lnTo>
                    <a:pt x="312" y="72"/>
                  </a:lnTo>
                  <a:lnTo>
                    <a:pt x="320" y="72"/>
                  </a:lnTo>
                  <a:lnTo>
                    <a:pt x="328" y="88"/>
                  </a:lnTo>
                  <a:lnTo>
                    <a:pt x="344" y="88"/>
                  </a:lnTo>
                  <a:lnTo>
                    <a:pt x="352" y="72"/>
                  </a:lnTo>
                  <a:lnTo>
                    <a:pt x="360" y="64"/>
                  </a:lnTo>
                  <a:lnTo>
                    <a:pt x="368" y="88"/>
                  </a:lnTo>
                  <a:lnTo>
                    <a:pt x="360" y="96"/>
                  </a:lnTo>
                  <a:lnTo>
                    <a:pt x="360" y="112"/>
                  </a:lnTo>
                  <a:lnTo>
                    <a:pt x="360" y="128"/>
                  </a:lnTo>
                  <a:lnTo>
                    <a:pt x="336" y="152"/>
                  </a:lnTo>
                  <a:lnTo>
                    <a:pt x="336" y="168"/>
                  </a:lnTo>
                  <a:lnTo>
                    <a:pt x="360" y="168"/>
                  </a:lnTo>
                  <a:lnTo>
                    <a:pt x="368" y="184"/>
                  </a:lnTo>
                  <a:lnTo>
                    <a:pt x="360" y="192"/>
                  </a:lnTo>
                  <a:lnTo>
                    <a:pt x="360" y="208"/>
                  </a:lnTo>
                  <a:lnTo>
                    <a:pt x="360" y="232"/>
                  </a:lnTo>
                  <a:lnTo>
                    <a:pt x="368" y="232"/>
                  </a:lnTo>
                  <a:lnTo>
                    <a:pt x="368" y="248"/>
                  </a:lnTo>
                  <a:lnTo>
                    <a:pt x="344" y="256"/>
                  </a:lnTo>
                  <a:lnTo>
                    <a:pt x="344" y="272"/>
                  </a:lnTo>
                  <a:lnTo>
                    <a:pt x="344" y="280"/>
                  </a:lnTo>
                  <a:lnTo>
                    <a:pt x="320" y="272"/>
                  </a:lnTo>
                  <a:lnTo>
                    <a:pt x="312" y="288"/>
                  </a:lnTo>
                  <a:lnTo>
                    <a:pt x="280" y="288"/>
                  </a:lnTo>
                  <a:lnTo>
                    <a:pt x="272" y="312"/>
                  </a:lnTo>
                  <a:lnTo>
                    <a:pt x="248" y="320"/>
                  </a:lnTo>
                  <a:lnTo>
                    <a:pt x="232" y="304"/>
                  </a:lnTo>
                  <a:lnTo>
                    <a:pt x="224" y="280"/>
                  </a:lnTo>
                  <a:lnTo>
                    <a:pt x="208" y="288"/>
                  </a:lnTo>
                  <a:lnTo>
                    <a:pt x="208" y="304"/>
                  </a:lnTo>
                  <a:lnTo>
                    <a:pt x="192" y="304"/>
                  </a:lnTo>
                  <a:lnTo>
                    <a:pt x="152" y="328"/>
                  </a:lnTo>
                  <a:lnTo>
                    <a:pt x="144" y="352"/>
                  </a:lnTo>
                  <a:lnTo>
                    <a:pt x="96" y="328"/>
                  </a:lnTo>
                  <a:lnTo>
                    <a:pt x="80" y="328"/>
                  </a:lnTo>
                  <a:lnTo>
                    <a:pt x="48" y="3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2" name="Freeform 22"/>
            <p:cNvSpPr>
              <a:spLocks/>
            </p:cNvSpPr>
            <p:nvPr/>
          </p:nvSpPr>
          <p:spPr bwMode="invGray">
            <a:xfrm>
              <a:off x="8986699" y="3098127"/>
              <a:ext cx="986616" cy="1055231"/>
            </a:xfrm>
            <a:custGeom>
              <a:avLst/>
              <a:gdLst>
                <a:gd name="T0" fmla="*/ 2147483646 w 569"/>
                <a:gd name="T1" fmla="*/ 2147483646 h 617"/>
                <a:gd name="T2" fmla="*/ 2147483646 w 569"/>
                <a:gd name="T3" fmla="*/ 2147483646 h 617"/>
                <a:gd name="T4" fmla="*/ 2147483646 w 569"/>
                <a:gd name="T5" fmla="*/ 2147483646 h 617"/>
                <a:gd name="T6" fmla="*/ 2147483646 w 569"/>
                <a:gd name="T7" fmla="*/ 2147483646 h 617"/>
                <a:gd name="T8" fmla="*/ 2147483646 w 569"/>
                <a:gd name="T9" fmla="*/ 2147483646 h 617"/>
                <a:gd name="T10" fmla="*/ 2147483646 w 569"/>
                <a:gd name="T11" fmla="*/ 2147483646 h 617"/>
                <a:gd name="T12" fmla="*/ 2147483646 w 569"/>
                <a:gd name="T13" fmla="*/ 2147483646 h 617"/>
                <a:gd name="T14" fmla="*/ 2147483646 w 569"/>
                <a:gd name="T15" fmla="*/ 2147483646 h 617"/>
                <a:gd name="T16" fmla="*/ 2147483646 w 569"/>
                <a:gd name="T17" fmla="*/ 2147483646 h 617"/>
                <a:gd name="T18" fmla="*/ 2147483646 w 569"/>
                <a:gd name="T19" fmla="*/ 2147483646 h 617"/>
                <a:gd name="T20" fmla="*/ 2147483646 w 569"/>
                <a:gd name="T21" fmla="*/ 2147483646 h 617"/>
                <a:gd name="T22" fmla="*/ 2147483646 w 569"/>
                <a:gd name="T23" fmla="*/ 2147483646 h 617"/>
                <a:gd name="T24" fmla="*/ 2147483646 w 569"/>
                <a:gd name="T25" fmla="*/ 2147483646 h 617"/>
                <a:gd name="T26" fmla="*/ 2147483646 w 569"/>
                <a:gd name="T27" fmla="*/ 2147483646 h 617"/>
                <a:gd name="T28" fmla="*/ 2147483646 w 569"/>
                <a:gd name="T29" fmla="*/ 2147483646 h 617"/>
                <a:gd name="T30" fmla="*/ 2147483646 w 569"/>
                <a:gd name="T31" fmla="*/ 2147483646 h 617"/>
                <a:gd name="T32" fmla="*/ 2147483646 w 569"/>
                <a:gd name="T33" fmla="*/ 2147483646 h 617"/>
                <a:gd name="T34" fmla="*/ 2147483646 w 569"/>
                <a:gd name="T35" fmla="*/ 2147483646 h 617"/>
                <a:gd name="T36" fmla="*/ 2147483646 w 569"/>
                <a:gd name="T37" fmla="*/ 2147483646 h 617"/>
                <a:gd name="T38" fmla="*/ 2147483646 w 569"/>
                <a:gd name="T39" fmla="*/ 2147483646 h 617"/>
                <a:gd name="T40" fmla="*/ 2147483646 w 569"/>
                <a:gd name="T41" fmla="*/ 2147483646 h 617"/>
                <a:gd name="T42" fmla="*/ 2147483646 w 569"/>
                <a:gd name="T43" fmla="*/ 2147483646 h 617"/>
                <a:gd name="T44" fmla="*/ 2147483646 w 569"/>
                <a:gd name="T45" fmla="*/ 2147483646 h 617"/>
                <a:gd name="T46" fmla="*/ 2147483646 w 569"/>
                <a:gd name="T47" fmla="*/ 2147483646 h 617"/>
                <a:gd name="T48" fmla="*/ 2147483646 w 569"/>
                <a:gd name="T49" fmla="*/ 2147483646 h 617"/>
                <a:gd name="T50" fmla="*/ 2147483646 w 569"/>
                <a:gd name="T51" fmla="*/ 0 h 617"/>
                <a:gd name="T52" fmla="*/ 2147483646 w 569"/>
                <a:gd name="T53" fmla="*/ 0 h 617"/>
                <a:gd name="T54" fmla="*/ 2147483646 w 569"/>
                <a:gd name="T55" fmla="*/ 2147483646 h 617"/>
                <a:gd name="T56" fmla="*/ 2147483646 w 569"/>
                <a:gd name="T57" fmla="*/ 2147483646 h 617"/>
                <a:gd name="T58" fmla="*/ 2147483646 w 569"/>
                <a:gd name="T59" fmla="*/ 2147483646 h 617"/>
                <a:gd name="T60" fmla="*/ 2147483646 w 569"/>
                <a:gd name="T61" fmla="*/ 2147483646 h 617"/>
                <a:gd name="T62" fmla="*/ 2147483646 w 569"/>
                <a:gd name="T63" fmla="*/ 2147483646 h 617"/>
                <a:gd name="T64" fmla="*/ 2147483646 w 569"/>
                <a:gd name="T65" fmla="*/ 2147483646 h 617"/>
                <a:gd name="T66" fmla="*/ 2147483646 w 569"/>
                <a:gd name="T67" fmla="*/ 2147483646 h 617"/>
                <a:gd name="T68" fmla="*/ 0 w 569"/>
                <a:gd name="T69" fmla="*/ 2147483646 h 617"/>
                <a:gd name="T70" fmla="*/ 2147483646 w 569"/>
                <a:gd name="T71" fmla="*/ 2147483646 h 617"/>
                <a:gd name="T72" fmla="*/ 2147483646 w 569"/>
                <a:gd name="T73" fmla="*/ 2147483646 h 617"/>
                <a:gd name="T74" fmla="*/ 2147483646 w 569"/>
                <a:gd name="T75" fmla="*/ 2147483646 h 617"/>
                <a:gd name="T76" fmla="*/ 2147483646 w 569"/>
                <a:gd name="T77" fmla="*/ 2147483646 h 617"/>
                <a:gd name="T78" fmla="*/ 2147483646 w 569"/>
                <a:gd name="T79" fmla="*/ 2147483646 h 617"/>
                <a:gd name="T80" fmla="*/ 2147483646 w 569"/>
                <a:gd name="T81" fmla="*/ 2147483646 h 617"/>
                <a:gd name="T82" fmla="*/ 2147483646 w 569"/>
                <a:gd name="T83" fmla="*/ 2147483646 h 617"/>
                <a:gd name="T84" fmla="*/ 2147483646 w 569"/>
                <a:gd name="T85" fmla="*/ 2147483646 h 617"/>
                <a:gd name="T86" fmla="*/ 2147483646 w 569"/>
                <a:gd name="T87" fmla="*/ 2147483646 h 617"/>
                <a:gd name="T88" fmla="*/ 2147483646 w 569"/>
                <a:gd name="T89" fmla="*/ 2147483646 h 617"/>
                <a:gd name="T90" fmla="*/ 2147483646 w 569"/>
                <a:gd name="T91" fmla="*/ 2147483646 h 617"/>
                <a:gd name="T92" fmla="*/ 2147483646 w 569"/>
                <a:gd name="T93" fmla="*/ 2147483646 h 617"/>
                <a:gd name="T94" fmla="*/ 2147483646 w 569"/>
                <a:gd name="T95" fmla="*/ 2147483646 h 617"/>
                <a:gd name="T96" fmla="*/ 2147483646 w 569"/>
                <a:gd name="T97" fmla="*/ 2147483646 h 617"/>
                <a:gd name="T98" fmla="*/ 2147483646 w 569"/>
                <a:gd name="T99" fmla="*/ 2147483646 h 617"/>
                <a:gd name="T100" fmla="*/ 2147483646 w 569"/>
                <a:gd name="T101" fmla="*/ 2147483646 h 617"/>
                <a:gd name="T102" fmla="*/ 2147483646 w 569"/>
                <a:gd name="T103" fmla="*/ 2147483646 h 617"/>
                <a:gd name="T104" fmla="*/ 2147483646 w 569"/>
                <a:gd name="T105" fmla="*/ 2147483646 h 617"/>
                <a:gd name="T106" fmla="*/ 2147483646 w 569"/>
                <a:gd name="T107" fmla="*/ 2147483646 h 617"/>
                <a:gd name="T108" fmla="*/ 2147483646 w 569"/>
                <a:gd name="T109" fmla="*/ 2147483646 h 6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69" h="617">
                  <a:moveTo>
                    <a:pt x="520" y="464"/>
                  </a:moveTo>
                  <a:lnTo>
                    <a:pt x="528" y="448"/>
                  </a:lnTo>
                  <a:lnTo>
                    <a:pt x="568" y="448"/>
                  </a:lnTo>
                  <a:lnTo>
                    <a:pt x="560" y="416"/>
                  </a:lnTo>
                  <a:lnTo>
                    <a:pt x="552" y="400"/>
                  </a:lnTo>
                  <a:lnTo>
                    <a:pt x="528" y="408"/>
                  </a:lnTo>
                  <a:lnTo>
                    <a:pt x="504" y="400"/>
                  </a:lnTo>
                  <a:lnTo>
                    <a:pt x="496" y="384"/>
                  </a:lnTo>
                  <a:lnTo>
                    <a:pt x="464" y="384"/>
                  </a:lnTo>
                  <a:lnTo>
                    <a:pt x="464" y="360"/>
                  </a:lnTo>
                  <a:lnTo>
                    <a:pt x="464" y="344"/>
                  </a:lnTo>
                  <a:lnTo>
                    <a:pt x="480" y="320"/>
                  </a:lnTo>
                  <a:lnTo>
                    <a:pt x="448" y="288"/>
                  </a:lnTo>
                  <a:lnTo>
                    <a:pt x="472" y="248"/>
                  </a:lnTo>
                  <a:lnTo>
                    <a:pt x="472" y="216"/>
                  </a:lnTo>
                  <a:lnTo>
                    <a:pt x="424" y="224"/>
                  </a:lnTo>
                  <a:lnTo>
                    <a:pt x="424" y="184"/>
                  </a:lnTo>
                  <a:lnTo>
                    <a:pt x="416" y="176"/>
                  </a:lnTo>
                  <a:lnTo>
                    <a:pt x="432" y="160"/>
                  </a:lnTo>
                  <a:lnTo>
                    <a:pt x="448" y="168"/>
                  </a:lnTo>
                  <a:lnTo>
                    <a:pt x="464" y="152"/>
                  </a:lnTo>
                  <a:lnTo>
                    <a:pt x="512" y="160"/>
                  </a:lnTo>
                  <a:lnTo>
                    <a:pt x="528" y="136"/>
                  </a:lnTo>
                  <a:lnTo>
                    <a:pt x="512" y="112"/>
                  </a:lnTo>
                  <a:lnTo>
                    <a:pt x="488" y="128"/>
                  </a:lnTo>
                  <a:lnTo>
                    <a:pt x="464" y="112"/>
                  </a:lnTo>
                  <a:lnTo>
                    <a:pt x="464" y="64"/>
                  </a:lnTo>
                  <a:lnTo>
                    <a:pt x="432" y="64"/>
                  </a:lnTo>
                  <a:lnTo>
                    <a:pt x="424" y="96"/>
                  </a:lnTo>
                  <a:lnTo>
                    <a:pt x="408" y="96"/>
                  </a:lnTo>
                  <a:lnTo>
                    <a:pt x="408" y="120"/>
                  </a:lnTo>
                  <a:lnTo>
                    <a:pt x="384" y="144"/>
                  </a:lnTo>
                  <a:lnTo>
                    <a:pt x="368" y="144"/>
                  </a:lnTo>
                  <a:lnTo>
                    <a:pt x="368" y="240"/>
                  </a:lnTo>
                  <a:lnTo>
                    <a:pt x="344" y="240"/>
                  </a:lnTo>
                  <a:lnTo>
                    <a:pt x="336" y="224"/>
                  </a:lnTo>
                  <a:lnTo>
                    <a:pt x="320" y="240"/>
                  </a:lnTo>
                  <a:lnTo>
                    <a:pt x="288" y="240"/>
                  </a:lnTo>
                  <a:lnTo>
                    <a:pt x="288" y="232"/>
                  </a:lnTo>
                  <a:lnTo>
                    <a:pt x="272" y="224"/>
                  </a:lnTo>
                  <a:lnTo>
                    <a:pt x="272" y="192"/>
                  </a:lnTo>
                  <a:lnTo>
                    <a:pt x="232" y="104"/>
                  </a:lnTo>
                  <a:lnTo>
                    <a:pt x="216" y="104"/>
                  </a:lnTo>
                  <a:lnTo>
                    <a:pt x="216" y="112"/>
                  </a:lnTo>
                  <a:lnTo>
                    <a:pt x="200" y="88"/>
                  </a:lnTo>
                  <a:lnTo>
                    <a:pt x="208" y="72"/>
                  </a:lnTo>
                  <a:lnTo>
                    <a:pt x="176" y="32"/>
                  </a:lnTo>
                  <a:lnTo>
                    <a:pt x="160" y="40"/>
                  </a:lnTo>
                  <a:lnTo>
                    <a:pt x="152" y="80"/>
                  </a:lnTo>
                  <a:lnTo>
                    <a:pt x="136" y="80"/>
                  </a:lnTo>
                  <a:lnTo>
                    <a:pt x="136" y="64"/>
                  </a:lnTo>
                  <a:lnTo>
                    <a:pt x="136" y="0"/>
                  </a:lnTo>
                  <a:lnTo>
                    <a:pt x="120" y="16"/>
                  </a:lnTo>
                  <a:lnTo>
                    <a:pt x="112" y="0"/>
                  </a:lnTo>
                  <a:lnTo>
                    <a:pt x="96" y="16"/>
                  </a:lnTo>
                  <a:lnTo>
                    <a:pt x="96" y="32"/>
                  </a:lnTo>
                  <a:lnTo>
                    <a:pt x="104" y="64"/>
                  </a:lnTo>
                  <a:lnTo>
                    <a:pt x="88" y="64"/>
                  </a:lnTo>
                  <a:lnTo>
                    <a:pt x="72" y="64"/>
                  </a:lnTo>
                  <a:lnTo>
                    <a:pt x="80" y="96"/>
                  </a:lnTo>
                  <a:lnTo>
                    <a:pt x="80" y="112"/>
                  </a:lnTo>
                  <a:lnTo>
                    <a:pt x="104" y="112"/>
                  </a:lnTo>
                  <a:lnTo>
                    <a:pt x="104" y="168"/>
                  </a:lnTo>
                  <a:lnTo>
                    <a:pt x="88" y="240"/>
                  </a:lnTo>
                  <a:lnTo>
                    <a:pt x="40" y="272"/>
                  </a:lnTo>
                  <a:lnTo>
                    <a:pt x="24" y="280"/>
                  </a:lnTo>
                  <a:lnTo>
                    <a:pt x="16" y="288"/>
                  </a:lnTo>
                  <a:lnTo>
                    <a:pt x="8" y="312"/>
                  </a:lnTo>
                  <a:lnTo>
                    <a:pt x="8" y="360"/>
                  </a:lnTo>
                  <a:lnTo>
                    <a:pt x="0" y="376"/>
                  </a:lnTo>
                  <a:lnTo>
                    <a:pt x="32" y="376"/>
                  </a:lnTo>
                  <a:lnTo>
                    <a:pt x="48" y="368"/>
                  </a:lnTo>
                  <a:lnTo>
                    <a:pt x="88" y="376"/>
                  </a:lnTo>
                  <a:lnTo>
                    <a:pt x="80" y="392"/>
                  </a:lnTo>
                  <a:lnTo>
                    <a:pt x="72" y="392"/>
                  </a:lnTo>
                  <a:lnTo>
                    <a:pt x="88" y="408"/>
                  </a:lnTo>
                  <a:lnTo>
                    <a:pt x="80" y="432"/>
                  </a:lnTo>
                  <a:lnTo>
                    <a:pt x="96" y="448"/>
                  </a:lnTo>
                  <a:lnTo>
                    <a:pt x="120" y="448"/>
                  </a:lnTo>
                  <a:lnTo>
                    <a:pt x="120" y="464"/>
                  </a:lnTo>
                  <a:lnTo>
                    <a:pt x="112" y="472"/>
                  </a:lnTo>
                  <a:lnTo>
                    <a:pt x="112" y="504"/>
                  </a:lnTo>
                  <a:lnTo>
                    <a:pt x="96" y="504"/>
                  </a:lnTo>
                  <a:lnTo>
                    <a:pt x="104" y="528"/>
                  </a:lnTo>
                  <a:lnTo>
                    <a:pt x="144" y="528"/>
                  </a:lnTo>
                  <a:lnTo>
                    <a:pt x="144" y="560"/>
                  </a:lnTo>
                  <a:lnTo>
                    <a:pt x="160" y="568"/>
                  </a:lnTo>
                  <a:lnTo>
                    <a:pt x="200" y="576"/>
                  </a:lnTo>
                  <a:lnTo>
                    <a:pt x="216" y="560"/>
                  </a:lnTo>
                  <a:lnTo>
                    <a:pt x="224" y="568"/>
                  </a:lnTo>
                  <a:lnTo>
                    <a:pt x="216" y="592"/>
                  </a:lnTo>
                  <a:lnTo>
                    <a:pt x="232" y="600"/>
                  </a:lnTo>
                  <a:lnTo>
                    <a:pt x="264" y="616"/>
                  </a:lnTo>
                  <a:lnTo>
                    <a:pt x="264" y="592"/>
                  </a:lnTo>
                  <a:lnTo>
                    <a:pt x="264" y="520"/>
                  </a:lnTo>
                  <a:lnTo>
                    <a:pt x="272" y="512"/>
                  </a:lnTo>
                  <a:lnTo>
                    <a:pt x="320" y="512"/>
                  </a:lnTo>
                  <a:lnTo>
                    <a:pt x="328" y="504"/>
                  </a:lnTo>
                  <a:lnTo>
                    <a:pt x="344" y="504"/>
                  </a:lnTo>
                  <a:lnTo>
                    <a:pt x="352" y="512"/>
                  </a:lnTo>
                  <a:lnTo>
                    <a:pt x="376" y="504"/>
                  </a:lnTo>
                  <a:lnTo>
                    <a:pt x="384" y="512"/>
                  </a:lnTo>
                  <a:lnTo>
                    <a:pt x="392" y="504"/>
                  </a:lnTo>
                  <a:lnTo>
                    <a:pt x="416" y="520"/>
                  </a:lnTo>
                  <a:lnTo>
                    <a:pt x="416" y="504"/>
                  </a:lnTo>
                  <a:lnTo>
                    <a:pt x="440" y="504"/>
                  </a:lnTo>
                  <a:lnTo>
                    <a:pt x="480" y="496"/>
                  </a:lnTo>
                  <a:lnTo>
                    <a:pt x="488" y="472"/>
                  </a:lnTo>
                  <a:lnTo>
                    <a:pt x="504" y="464"/>
                  </a:lnTo>
                  <a:lnTo>
                    <a:pt x="520" y="4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3" name="Freeform 23"/>
            <p:cNvSpPr>
              <a:spLocks/>
            </p:cNvSpPr>
            <p:nvPr/>
          </p:nvSpPr>
          <p:spPr bwMode="invGray">
            <a:xfrm>
              <a:off x="7144728" y="1877584"/>
              <a:ext cx="2097280" cy="1344144"/>
            </a:xfrm>
            <a:custGeom>
              <a:avLst/>
              <a:gdLst>
                <a:gd name="T0" fmla="*/ 2147483646 w 1209"/>
                <a:gd name="T1" fmla="*/ 2147483646 h 785"/>
                <a:gd name="T2" fmla="*/ 2147483646 w 1209"/>
                <a:gd name="T3" fmla="*/ 2147483646 h 785"/>
                <a:gd name="T4" fmla="*/ 2147483646 w 1209"/>
                <a:gd name="T5" fmla="*/ 2147483646 h 785"/>
                <a:gd name="T6" fmla="*/ 2147483646 w 1209"/>
                <a:gd name="T7" fmla="*/ 2147483646 h 785"/>
                <a:gd name="T8" fmla="*/ 2147483646 w 1209"/>
                <a:gd name="T9" fmla="*/ 2147483646 h 785"/>
                <a:gd name="T10" fmla="*/ 2147483646 w 1209"/>
                <a:gd name="T11" fmla="*/ 2147483646 h 785"/>
                <a:gd name="T12" fmla="*/ 2147483646 w 1209"/>
                <a:gd name="T13" fmla="*/ 2147483646 h 785"/>
                <a:gd name="T14" fmla="*/ 2147483646 w 1209"/>
                <a:gd name="T15" fmla="*/ 2147483646 h 785"/>
                <a:gd name="T16" fmla="*/ 2147483646 w 1209"/>
                <a:gd name="T17" fmla="*/ 2147483646 h 785"/>
                <a:gd name="T18" fmla="*/ 2147483646 w 1209"/>
                <a:gd name="T19" fmla="*/ 2147483646 h 785"/>
                <a:gd name="T20" fmla="*/ 2147483646 w 1209"/>
                <a:gd name="T21" fmla="*/ 2147483646 h 785"/>
                <a:gd name="T22" fmla="*/ 2147483646 w 1209"/>
                <a:gd name="T23" fmla="*/ 2147483646 h 785"/>
                <a:gd name="T24" fmla="*/ 2147483646 w 1209"/>
                <a:gd name="T25" fmla="*/ 2147483646 h 785"/>
                <a:gd name="T26" fmla="*/ 2147483646 w 1209"/>
                <a:gd name="T27" fmla="*/ 2147483646 h 785"/>
                <a:gd name="T28" fmla="*/ 2147483646 w 1209"/>
                <a:gd name="T29" fmla="*/ 2147483646 h 785"/>
                <a:gd name="T30" fmla="*/ 2147483646 w 1209"/>
                <a:gd name="T31" fmla="*/ 2147483646 h 785"/>
                <a:gd name="T32" fmla="*/ 2147483646 w 1209"/>
                <a:gd name="T33" fmla="*/ 2147483646 h 785"/>
                <a:gd name="T34" fmla="*/ 2147483646 w 1209"/>
                <a:gd name="T35" fmla="*/ 2147483646 h 785"/>
                <a:gd name="T36" fmla="*/ 2147483646 w 1209"/>
                <a:gd name="T37" fmla="*/ 2147483646 h 785"/>
                <a:gd name="T38" fmla="*/ 2147483646 w 1209"/>
                <a:gd name="T39" fmla="*/ 2147483646 h 785"/>
                <a:gd name="T40" fmla="*/ 2147483646 w 1209"/>
                <a:gd name="T41" fmla="*/ 2147483646 h 785"/>
                <a:gd name="T42" fmla="*/ 2147483646 w 1209"/>
                <a:gd name="T43" fmla="*/ 2147483646 h 785"/>
                <a:gd name="T44" fmla="*/ 2147483646 w 1209"/>
                <a:gd name="T45" fmla="*/ 2147483646 h 785"/>
                <a:gd name="T46" fmla="*/ 2147483646 w 1209"/>
                <a:gd name="T47" fmla="*/ 2147483646 h 785"/>
                <a:gd name="T48" fmla="*/ 2147483646 w 1209"/>
                <a:gd name="T49" fmla="*/ 2147483646 h 785"/>
                <a:gd name="T50" fmla="*/ 2147483646 w 1209"/>
                <a:gd name="T51" fmla="*/ 2147483646 h 785"/>
                <a:gd name="T52" fmla="*/ 2147483646 w 1209"/>
                <a:gd name="T53" fmla="*/ 2147483646 h 785"/>
                <a:gd name="T54" fmla="*/ 2147483646 w 1209"/>
                <a:gd name="T55" fmla="*/ 2147483646 h 785"/>
                <a:gd name="T56" fmla="*/ 2147483646 w 1209"/>
                <a:gd name="T57" fmla="*/ 2147483646 h 785"/>
                <a:gd name="T58" fmla="*/ 0 w 1209"/>
                <a:gd name="T59" fmla="*/ 2147483646 h 785"/>
                <a:gd name="T60" fmla="*/ 2147483646 w 1209"/>
                <a:gd name="T61" fmla="*/ 2147483646 h 785"/>
                <a:gd name="T62" fmla="*/ 2147483646 w 1209"/>
                <a:gd name="T63" fmla="*/ 2147483646 h 785"/>
                <a:gd name="T64" fmla="*/ 2147483646 w 1209"/>
                <a:gd name="T65" fmla="*/ 2147483646 h 785"/>
                <a:gd name="T66" fmla="*/ 2147483646 w 1209"/>
                <a:gd name="T67" fmla="*/ 2147483646 h 785"/>
                <a:gd name="T68" fmla="*/ 2147483646 w 1209"/>
                <a:gd name="T69" fmla="*/ 2147483646 h 785"/>
                <a:gd name="T70" fmla="*/ 2147483646 w 1209"/>
                <a:gd name="T71" fmla="*/ 2147483646 h 785"/>
                <a:gd name="T72" fmla="*/ 2147483646 w 1209"/>
                <a:gd name="T73" fmla="*/ 2147483646 h 785"/>
                <a:gd name="T74" fmla="*/ 2147483646 w 1209"/>
                <a:gd name="T75" fmla="*/ 2147483646 h 785"/>
                <a:gd name="T76" fmla="*/ 2147483646 w 1209"/>
                <a:gd name="T77" fmla="*/ 2147483646 h 785"/>
                <a:gd name="T78" fmla="*/ 2147483646 w 1209"/>
                <a:gd name="T79" fmla="*/ 2147483646 h 785"/>
                <a:gd name="T80" fmla="*/ 2147483646 w 1209"/>
                <a:gd name="T81" fmla="*/ 2147483646 h 785"/>
                <a:gd name="T82" fmla="*/ 2147483646 w 1209"/>
                <a:gd name="T83" fmla="*/ 2147483646 h 785"/>
                <a:gd name="T84" fmla="*/ 2147483646 w 1209"/>
                <a:gd name="T85" fmla="*/ 2147483646 h 785"/>
                <a:gd name="T86" fmla="*/ 2147483646 w 1209"/>
                <a:gd name="T87" fmla="*/ 2147483646 h 785"/>
                <a:gd name="T88" fmla="*/ 2147483646 w 1209"/>
                <a:gd name="T89" fmla="*/ 2147483646 h 785"/>
                <a:gd name="T90" fmla="*/ 2147483646 w 1209"/>
                <a:gd name="T91" fmla="*/ 2147483646 h 785"/>
                <a:gd name="T92" fmla="*/ 2147483646 w 1209"/>
                <a:gd name="T93" fmla="*/ 2147483646 h 785"/>
                <a:gd name="T94" fmla="*/ 2147483646 w 1209"/>
                <a:gd name="T95" fmla="*/ 2147483646 h 785"/>
                <a:gd name="T96" fmla="*/ 2147483646 w 1209"/>
                <a:gd name="T97" fmla="*/ 2147483646 h 785"/>
                <a:gd name="T98" fmla="*/ 2147483646 w 1209"/>
                <a:gd name="T99" fmla="*/ 2147483646 h 785"/>
                <a:gd name="T100" fmla="*/ 2147483646 w 1209"/>
                <a:gd name="T101" fmla="*/ 2147483646 h 785"/>
                <a:gd name="T102" fmla="*/ 2147483646 w 1209"/>
                <a:gd name="T103" fmla="*/ 2147483646 h 785"/>
                <a:gd name="T104" fmla="*/ 2147483646 w 1209"/>
                <a:gd name="T105" fmla="*/ 2147483646 h 785"/>
                <a:gd name="T106" fmla="*/ 2147483646 w 1209"/>
                <a:gd name="T107" fmla="*/ 2147483646 h 785"/>
                <a:gd name="T108" fmla="*/ 2147483646 w 1209"/>
                <a:gd name="T109" fmla="*/ 2147483646 h 785"/>
                <a:gd name="T110" fmla="*/ 2147483646 w 1209"/>
                <a:gd name="T111" fmla="*/ 2147483646 h 785"/>
                <a:gd name="T112" fmla="*/ 2147483646 w 1209"/>
                <a:gd name="T113" fmla="*/ 2147483646 h 785"/>
                <a:gd name="T114" fmla="*/ 2147483646 w 1209"/>
                <a:gd name="T115" fmla="*/ 2147483646 h 785"/>
                <a:gd name="T116" fmla="*/ 2147483646 w 1209"/>
                <a:gd name="T117" fmla="*/ 2147483646 h 785"/>
                <a:gd name="T118" fmla="*/ 2147483646 w 1209"/>
                <a:gd name="T119" fmla="*/ 2147483646 h 785"/>
                <a:gd name="T120" fmla="*/ 2147483646 w 1209"/>
                <a:gd name="T121" fmla="*/ 2147483646 h 785"/>
                <a:gd name="T122" fmla="*/ 2147483646 w 1209"/>
                <a:gd name="T123" fmla="*/ 2147483646 h 78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209" h="785">
                  <a:moveTo>
                    <a:pt x="1200" y="712"/>
                  </a:moveTo>
                  <a:lnTo>
                    <a:pt x="1184" y="728"/>
                  </a:lnTo>
                  <a:lnTo>
                    <a:pt x="1176" y="712"/>
                  </a:lnTo>
                  <a:lnTo>
                    <a:pt x="1160" y="728"/>
                  </a:lnTo>
                  <a:lnTo>
                    <a:pt x="1168" y="776"/>
                  </a:lnTo>
                  <a:lnTo>
                    <a:pt x="1160" y="784"/>
                  </a:lnTo>
                  <a:lnTo>
                    <a:pt x="1136" y="776"/>
                  </a:lnTo>
                  <a:lnTo>
                    <a:pt x="1112" y="760"/>
                  </a:lnTo>
                  <a:lnTo>
                    <a:pt x="1112" y="744"/>
                  </a:lnTo>
                  <a:lnTo>
                    <a:pt x="1088" y="752"/>
                  </a:lnTo>
                  <a:lnTo>
                    <a:pt x="1024" y="728"/>
                  </a:lnTo>
                  <a:lnTo>
                    <a:pt x="1024" y="720"/>
                  </a:lnTo>
                  <a:lnTo>
                    <a:pt x="1040" y="712"/>
                  </a:lnTo>
                  <a:lnTo>
                    <a:pt x="1040" y="696"/>
                  </a:lnTo>
                  <a:lnTo>
                    <a:pt x="1024" y="688"/>
                  </a:lnTo>
                  <a:lnTo>
                    <a:pt x="1032" y="680"/>
                  </a:lnTo>
                  <a:lnTo>
                    <a:pt x="1016" y="656"/>
                  </a:lnTo>
                  <a:lnTo>
                    <a:pt x="1000" y="664"/>
                  </a:lnTo>
                  <a:lnTo>
                    <a:pt x="984" y="672"/>
                  </a:lnTo>
                  <a:lnTo>
                    <a:pt x="976" y="680"/>
                  </a:lnTo>
                  <a:lnTo>
                    <a:pt x="960" y="680"/>
                  </a:lnTo>
                  <a:lnTo>
                    <a:pt x="928" y="648"/>
                  </a:lnTo>
                  <a:lnTo>
                    <a:pt x="864" y="696"/>
                  </a:lnTo>
                  <a:lnTo>
                    <a:pt x="832" y="696"/>
                  </a:lnTo>
                  <a:lnTo>
                    <a:pt x="824" y="720"/>
                  </a:lnTo>
                  <a:lnTo>
                    <a:pt x="808" y="720"/>
                  </a:lnTo>
                  <a:lnTo>
                    <a:pt x="760" y="744"/>
                  </a:lnTo>
                  <a:lnTo>
                    <a:pt x="728" y="736"/>
                  </a:lnTo>
                  <a:lnTo>
                    <a:pt x="712" y="712"/>
                  </a:lnTo>
                  <a:lnTo>
                    <a:pt x="656" y="712"/>
                  </a:lnTo>
                  <a:lnTo>
                    <a:pt x="664" y="688"/>
                  </a:lnTo>
                  <a:lnTo>
                    <a:pt x="632" y="680"/>
                  </a:lnTo>
                  <a:lnTo>
                    <a:pt x="600" y="680"/>
                  </a:lnTo>
                  <a:lnTo>
                    <a:pt x="584" y="704"/>
                  </a:lnTo>
                  <a:lnTo>
                    <a:pt x="552" y="728"/>
                  </a:lnTo>
                  <a:lnTo>
                    <a:pt x="536" y="728"/>
                  </a:lnTo>
                  <a:lnTo>
                    <a:pt x="544" y="680"/>
                  </a:lnTo>
                  <a:lnTo>
                    <a:pt x="456" y="672"/>
                  </a:lnTo>
                  <a:lnTo>
                    <a:pt x="424" y="640"/>
                  </a:lnTo>
                  <a:lnTo>
                    <a:pt x="408" y="640"/>
                  </a:lnTo>
                  <a:lnTo>
                    <a:pt x="392" y="648"/>
                  </a:lnTo>
                  <a:lnTo>
                    <a:pt x="360" y="624"/>
                  </a:lnTo>
                  <a:lnTo>
                    <a:pt x="336" y="600"/>
                  </a:lnTo>
                  <a:lnTo>
                    <a:pt x="320" y="592"/>
                  </a:lnTo>
                  <a:lnTo>
                    <a:pt x="280" y="544"/>
                  </a:lnTo>
                  <a:lnTo>
                    <a:pt x="272" y="520"/>
                  </a:lnTo>
                  <a:lnTo>
                    <a:pt x="264" y="512"/>
                  </a:lnTo>
                  <a:lnTo>
                    <a:pt x="248" y="512"/>
                  </a:lnTo>
                  <a:lnTo>
                    <a:pt x="224" y="464"/>
                  </a:lnTo>
                  <a:lnTo>
                    <a:pt x="208" y="456"/>
                  </a:lnTo>
                  <a:lnTo>
                    <a:pt x="192" y="424"/>
                  </a:lnTo>
                  <a:lnTo>
                    <a:pt x="160" y="384"/>
                  </a:lnTo>
                  <a:lnTo>
                    <a:pt x="144" y="384"/>
                  </a:lnTo>
                  <a:lnTo>
                    <a:pt x="120" y="408"/>
                  </a:lnTo>
                  <a:lnTo>
                    <a:pt x="96" y="376"/>
                  </a:lnTo>
                  <a:lnTo>
                    <a:pt x="64" y="328"/>
                  </a:lnTo>
                  <a:lnTo>
                    <a:pt x="40" y="304"/>
                  </a:lnTo>
                  <a:lnTo>
                    <a:pt x="32" y="272"/>
                  </a:lnTo>
                  <a:lnTo>
                    <a:pt x="8" y="280"/>
                  </a:lnTo>
                  <a:lnTo>
                    <a:pt x="0" y="256"/>
                  </a:lnTo>
                  <a:lnTo>
                    <a:pt x="8" y="248"/>
                  </a:lnTo>
                  <a:lnTo>
                    <a:pt x="16" y="176"/>
                  </a:lnTo>
                  <a:lnTo>
                    <a:pt x="32" y="168"/>
                  </a:lnTo>
                  <a:lnTo>
                    <a:pt x="48" y="192"/>
                  </a:lnTo>
                  <a:lnTo>
                    <a:pt x="64" y="184"/>
                  </a:lnTo>
                  <a:lnTo>
                    <a:pt x="80" y="184"/>
                  </a:lnTo>
                  <a:lnTo>
                    <a:pt x="72" y="144"/>
                  </a:lnTo>
                  <a:lnTo>
                    <a:pt x="80" y="128"/>
                  </a:lnTo>
                  <a:lnTo>
                    <a:pt x="56" y="120"/>
                  </a:lnTo>
                  <a:lnTo>
                    <a:pt x="56" y="96"/>
                  </a:lnTo>
                  <a:lnTo>
                    <a:pt x="64" y="56"/>
                  </a:lnTo>
                  <a:lnTo>
                    <a:pt x="80" y="48"/>
                  </a:lnTo>
                  <a:lnTo>
                    <a:pt x="120" y="56"/>
                  </a:lnTo>
                  <a:lnTo>
                    <a:pt x="152" y="40"/>
                  </a:lnTo>
                  <a:lnTo>
                    <a:pt x="176" y="0"/>
                  </a:lnTo>
                  <a:lnTo>
                    <a:pt x="208" y="8"/>
                  </a:lnTo>
                  <a:lnTo>
                    <a:pt x="272" y="32"/>
                  </a:lnTo>
                  <a:lnTo>
                    <a:pt x="288" y="16"/>
                  </a:lnTo>
                  <a:lnTo>
                    <a:pt x="336" y="24"/>
                  </a:lnTo>
                  <a:lnTo>
                    <a:pt x="344" y="56"/>
                  </a:lnTo>
                  <a:lnTo>
                    <a:pt x="408" y="72"/>
                  </a:lnTo>
                  <a:lnTo>
                    <a:pt x="432" y="56"/>
                  </a:lnTo>
                  <a:lnTo>
                    <a:pt x="504" y="56"/>
                  </a:lnTo>
                  <a:lnTo>
                    <a:pt x="528" y="40"/>
                  </a:lnTo>
                  <a:lnTo>
                    <a:pt x="640" y="32"/>
                  </a:lnTo>
                  <a:lnTo>
                    <a:pt x="664" y="56"/>
                  </a:lnTo>
                  <a:lnTo>
                    <a:pt x="696" y="64"/>
                  </a:lnTo>
                  <a:lnTo>
                    <a:pt x="712" y="72"/>
                  </a:lnTo>
                  <a:lnTo>
                    <a:pt x="720" y="88"/>
                  </a:lnTo>
                  <a:lnTo>
                    <a:pt x="704" y="96"/>
                  </a:lnTo>
                  <a:lnTo>
                    <a:pt x="728" y="104"/>
                  </a:lnTo>
                  <a:lnTo>
                    <a:pt x="728" y="136"/>
                  </a:lnTo>
                  <a:lnTo>
                    <a:pt x="704" y="168"/>
                  </a:lnTo>
                  <a:lnTo>
                    <a:pt x="712" y="184"/>
                  </a:lnTo>
                  <a:lnTo>
                    <a:pt x="704" y="232"/>
                  </a:lnTo>
                  <a:lnTo>
                    <a:pt x="696" y="248"/>
                  </a:lnTo>
                  <a:lnTo>
                    <a:pt x="712" y="296"/>
                  </a:lnTo>
                  <a:lnTo>
                    <a:pt x="736" y="320"/>
                  </a:lnTo>
                  <a:lnTo>
                    <a:pt x="784" y="320"/>
                  </a:lnTo>
                  <a:lnTo>
                    <a:pt x="832" y="368"/>
                  </a:lnTo>
                  <a:lnTo>
                    <a:pt x="864" y="376"/>
                  </a:lnTo>
                  <a:lnTo>
                    <a:pt x="936" y="416"/>
                  </a:lnTo>
                  <a:lnTo>
                    <a:pt x="968" y="400"/>
                  </a:lnTo>
                  <a:lnTo>
                    <a:pt x="992" y="424"/>
                  </a:lnTo>
                  <a:lnTo>
                    <a:pt x="1016" y="448"/>
                  </a:lnTo>
                  <a:lnTo>
                    <a:pt x="1008" y="480"/>
                  </a:lnTo>
                  <a:lnTo>
                    <a:pt x="1040" y="480"/>
                  </a:lnTo>
                  <a:lnTo>
                    <a:pt x="1040" y="496"/>
                  </a:lnTo>
                  <a:lnTo>
                    <a:pt x="1064" y="496"/>
                  </a:lnTo>
                  <a:lnTo>
                    <a:pt x="1056" y="472"/>
                  </a:lnTo>
                  <a:lnTo>
                    <a:pt x="1072" y="472"/>
                  </a:lnTo>
                  <a:lnTo>
                    <a:pt x="1080" y="480"/>
                  </a:lnTo>
                  <a:lnTo>
                    <a:pt x="1096" y="480"/>
                  </a:lnTo>
                  <a:lnTo>
                    <a:pt x="1096" y="464"/>
                  </a:lnTo>
                  <a:lnTo>
                    <a:pt x="1120" y="464"/>
                  </a:lnTo>
                  <a:lnTo>
                    <a:pt x="1136" y="440"/>
                  </a:lnTo>
                  <a:lnTo>
                    <a:pt x="1152" y="432"/>
                  </a:lnTo>
                  <a:lnTo>
                    <a:pt x="1176" y="456"/>
                  </a:lnTo>
                  <a:lnTo>
                    <a:pt x="1176" y="480"/>
                  </a:lnTo>
                  <a:lnTo>
                    <a:pt x="1208" y="536"/>
                  </a:lnTo>
                  <a:lnTo>
                    <a:pt x="1192" y="544"/>
                  </a:lnTo>
                  <a:lnTo>
                    <a:pt x="1208" y="576"/>
                  </a:lnTo>
                  <a:lnTo>
                    <a:pt x="1208" y="608"/>
                  </a:lnTo>
                  <a:lnTo>
                    <a:pt x="1200" y="71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4" name="Freeform 36"/>
            <p:cNvSpPr>
              <a:spLocks/>
            </p:cNvSpPr>
            <p:nvPr/>
          </p:nvSpPr>
          <p:spPr bwMode="invGray">
            <a:xfrm>
              <a:off x="6972300" y="283151"/>
              <a:ext cx="2205461" cy="1767471"/>
            </a:xfrm>
            <a:custGeom>
              <a:avLst/>
              <a:gdLst>
                <a:gd name="T0" fmla="*/ 2147483646 w 1273"/>
                <a:gd name="T1" fmla="*/ 2147483646 h 1033"/>
                <a:gd name="T2" fmla="*/ 2147483646 w 1273"/>
                <a:gd name="T3" fmla="*/ 2147483646 h 1033"/>
                <a:gd name="T4" fmla="*/ 2147483646 w 1273"/>
                <a:gd name="T5" fmla="*/ 2147483646 h 1033"/>
                <a:gd name="T6" fmla="*/ 2147483646 w 1273"/>
                <a:gd name="T7" fmla="*/ 2147483646 h 1033"/>
                <a:gd name="T8" fmla="*/ 2147483646 w 1273"/>
                <a:gd name="T9" fmla="*/ 2147483646 h 1033"/>
                <a:gd name="T10" fmla="*/ 2147483646 w 1273"/>
                <a:gd name="T11" fmla="*/ 2147483646 h 1033"/>
                <a:gd name="T12" fmla="*/ 2147483646 w 1273"/>
                <a:gd name="T13" fmla="*/ 2147483646 h 1033"/>
                <a:gd name="T14" fmla="*/ 2147483646 w 1273"/>
                <a:gd name="T15" fmla="*/ 2147483646 h 1033"/>
                <a:gd name="T16" fmla="*/ 2147483646 w 1273"/>
                <a:gd name="T17" fmla="*/ 2147483646 h 1033"/>
                <a:gd name="T18" fmla="*/ 2147483646 w 1273"/>
                <a:gd name="T19" fmla="*/ 2147483646 h 1033"/>
                <a:gd name="T20" fmla="*/ 2147483646 w 1273"/>
                <a:gd name="T21" fmla="*/ 2147483646 h 1033"/>
                <a:gd name="T22" fmla="*/ 2147483646 w 1273"/>
                <a:gd name="T23" fmla="*/ 2147483646 h 1033"/>
                <a:gd name="T24" fmla="*/ 2147483646 w 1273"/>
                <a:gd name="T25" fmla="*/ 2147483646 h 1033"/>
                <a:gd name="T26" fmla="*/ 2147483646 w 1273"/>
                <a:gd name="T27" fmla="*/ 2147483646 h 1033"/>
                <a:gd name="T28" fmla="*/ 2147483646 w 1273"/>
                <a:gd name="T29" fmla="*/ 2147483646 h 1033"/>
                <a:gd name="T30" fmla="*/ 2147483646 w 1273"/>
                <a:gd name="T31" fmla="*/ 2147483646 h 1033"/>
                <a:gd name="T32" fmla="*/ 2147483646 w 1273"/>
                <a:gd name="T33" fmla="*/ 2147483646 h 1033"/>
                <a:gd name="T34" fmla="*/ 2147483646 w 1273"/>
                <a:gd name="T35" fmla="*/ 2147483646 h 1033"/>
                <a:gd name="T36" fmla="*/ 2147483646 w 1273"/>
                <a:gd name="T37" fmla="*/ 2147483646 h 1033"/>
                <a:gd name="T38" fmla="*/ 2147483646 w 1273"/>
                <a:gd name="T39" fmla="*/ 2147483646 h 1033"/>
                <a:gd name="T40" fmla="*/ 2147483646 w 1273"/>
                <a:gd name="T41" fmla="*/ 2147483646 h 1033"/>
                <a:gd name="T42" fmla="*/ 2147483646 w 1273"/>
                <a:gd name="T43" fmla="*/ 2147483646 h 1033"/>
                <a:gd name="T44" fmla="*/ 2147483646 w 1273"/>
                <a:gd name="T45" fmla="*/ 2147483646 h 1033"/>
                <a:gd name="T46" fmla="*/ 2147483646 w 1273"/>
                <a:gd name="T47" fmla="*/ 2147483646 h 1033"/>
                <a:gd name="T48" fmla="*/ 2147483646 w 1273"/>
                <a:gd name="T49" fmla="*/ 2147483646 h 1033"/>
                <a:gd name="T50" fmla="*/ 0 w 1273"/>
                <a:gd name="T51" fmla="*/ 2147483646 h 1033"/>
                <a:gd name="T52" fmla="*/ 2147483646 w 1273"/>
                <a:gd name="T53" fmla="*/ 2147483646 h 1033"/>
                <a:gd name="T54" fmla="*/ 2147483646 w 1273"/>
                <a:gd name="T55" fmla="*/ 2147483646 h 1033"/>
                <a:gd name="T56" fmla="*/ 2147483646 w 1273"/>
                <a:gd name="T57" fmla="*/ 2147483646 h 1033"/>
                <a:gd name="T58" fmla="*/ 0 w 1273"/>
                <a:gd name="T59" fmla="*/ 2147483646 h 1033"/>
                <a:gd name="T60" fmla="*/ 2147483646 w 1273"/>
                <a:gd name="T61" fmla="*/ 2147483646 h 1033"/>
                <a:gd name="T62" fmla="*/ 2147483646 w 1273"/>
                <a:gd name="T63" fmla="*/ 2147483646 h 1033"/>
                <a:gd name="T64" fmla="*/ 2147483646 w 1273"/>
                <a:gd name="T65" fmla="*/ 2147483646 h 1033"/>
                <a:gd name="T66" fmla="*/ 2147483646 w 1273"/>
                <a:gd name="T67" fmla="*/ 2147483646 h 1033"/>
                <a:gd name="T68" fmla="*/ 2147483646 w 1273"/>
                <a:gd name="T69" fmla="*/ 2147483646 h 1033"/>
                <a:gd name="T70" fmla="*/ 2147483646 w 1273"/>
                <a:gd name="T71" fmla="*/ 2147483646 h 1033"/>
                <a:gd name="T72" fmla="*/ 2147483646 w 1273"/>
                <a:gd name="T73" fmla="*/ 2147483646 h 1033"/>
                <a:gd name="T74" fmla="*/ 2147483646 w 1273"/>
                <a:gd name="T75" fmla="*/ 2147483646 h 1033"/>
                <a:gd name="T76" fmla="*/ 2147483646 w 1273"/>
                <a:gd name="T77" fmla="*/ 2147483646 h 1033"/>
                <a:gd name="T78" fmla="*/ 2147483646 w 1273"/>
                <a:gd name="T79" fmla="*/ 2147483646 h 1033"/>
                <a:gd name="T80" fmla="*/ 2147483646 w 1273"/>
                <a:gd name="T81" fmla="*/ 2147483646 h 1033"/>
                <a:gd name="T82" fmla="*/ 2147483646 w 1273"/>
                <a:gd name="T83" fmla="*/ 2147483646 h 1033"/>
                <a:gd name="T84" fmla="*/ 2147483646 w 1273"/>
                <a:gd name="T85" fmla="*/ 2147483646 h 1033"/>
                <a:gd name="T86" fmla="*/ 2147483646 w 1273"/>
                <a:gd name="T87" fmla="*/ 2147483646 h 1033"/>
                <a:gd name="T88" fmla="*/ 2147483646 w 1273"/>
                <a:gd name="T89" fmla="*/ 0 h 1033"/>
                <a:gd name="T90" fmla="*/ 2147483646 w 1273"/>
                <a:gd name="T91" fmla="*/ 2147483646 h 1033"/>
                <a:gd name="T92" fmla="*/ 2147483646 w 1273"/>
                <a:gd name="T93" fmla="*/ 2147483646 h 1033"/>
                <a:gd name="T94" fmla="*/ 2147483646 w 1273"/>
                <a:gd name="T95" fmla="*/ 2147483646 h 1033"/>
                <a:gd name="T96" fmla="*/ 2147483646 w 1273"/>
                <a:gd name="T97" fmla="*/ 2147483646 h 1033"/>
                <a:gd name="T98" fmla="*/ 2147483646 w 1273"/>
                <a:gd name="T99" fmla="*/ 2147483646 h 1033"/>
                <a:gd name="T100" fmla="*/ 2147483646 w 1273"/>
                <a:gd name="T101" fmla="*/ 2147483646 h 1033"/>
                <a:gd name="T102" fmla="*/ 2147483646 w 1273"/>
                <a:gd name="T103" fmla="*/ 2147483646 h 1033"/>
                <a:gd name="T104" fmla="*/ 2147483646 w 1273"/>
                <a:gd name="T105" fmla="*/ 2147483646 h 1033"/>
                <a:gd name="T106" fmla="*/ 2147483646 w 1273"/>
                <a:gd name="T107" fmla="*/ 2147483646 h 1033"/>
                <a:gd name="T108" fmla="*/ 2147483646 w 1273"/>
                <a:gd name="T109" fmla="*/ 2147483646 h 103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273" h="1033">
                  <a:moveTo>
                    <a:pt x="1272" y="568"/>
                  </a:moveTo>
                  <a:lnTo>
                    <a:pt x="1256" y="576"/>
                  </a:lnTo>
                  <a:lnTo>
                    <a:pt x="1256" y="600"/>
                  </a:lnTo>
                  <a:lnTo>
                    <a:pt x="1240" y="632"/>
                  </a:lnTo>
                  <a:lnTo>
                    <a:pt x="1208" y="632"/>
                  </a:lnTo>
                  <a:lnTo>
                    <a:pt x="1176" y="632"/>
                  </a:lnTo>
                  <a:lnTo>
                    <a:pt x="1176" y="648"/>
                  </a:lnTo>
                  <a:lnTo>
                    <a:pt x="1152" y="664"/>
                  </a:lnTo>
                  <a:lnTo>
                    <a:pt x="1112" y="680"/>
                  </a:lnTo>
                  <a:lnTo>
                    <a:pt x="1080" y="720"/>
                  </a:lnTo>
                  <a:lnTo>
                    <a:pt x="1064" y="712"/>
                  </a:lnTo>
                  <a:lnTo>
                    <a:pt x="1048" y="728"/>
                  </a:lnTo>
                  <a:lnTo>
                    <a:pt x="1040" y="816"/>
                  </a:lnTo>
                  <a:lnTo>
                    <a:pt x="936" y="824"/>
                  </a:lnTo>
                  <a:lnTo>
                    <a:pt x="888" y="840"/>
                  </a:lnTo>
                  <a:lnTo>
                    <a:pt x="880" y="880"/>
                  </a:lnTo>
                  <a:lnTo>
                    <a:pt x="920" y="928"/>
                  </a:lnTo>
                  <a:lnTo>
                    <a:pt x="920" y="944"/>
                  </a:lnTo>
                  <a:lnTo>
                    <a:pt x="888" y="968"/>
                  </a:lnTo>
                  <a:lnTo>
                    <a:pt x="888" y="992"/>
                  </a:lnTo>
                  <a:lnTo>
                    <a:pt x="896" y="1000"/>
                  </a:lnTo>
                  <a:lnTo>
                    <a:pt x="896" y="1032"/>
                  </a:lnTo>
                  <a:lnTo>
                    <a:pt x="840" y="1008"/>
                  </a:lnTo>
                  <a:lnTo>
                    <a:pt x="840" y="1016"/>
                  </a:lnTo>
                  <a:lnTo>
                    <a:pt x="816" y="1016"/>
                  </a:lnTo>
                  <a:lnTo>
                    <a:pt x="808" y="1000"/>
                  </a:lnTo>
                  <a:lnTo>
                    <a:pt x="760" y="976"/>
                  </a:lnTo>
                  <a:lnTo>
                    <a:pt x="736" y="960"/>
                  </a:lnTo>
                  <a:lnTo>
                    <a:pt x="624" y="968"/>
                  </a:lnTo>
                  <a:lnTo>
                    <a:pt x="600" y="984"/>
                  </a:lnTo>
                  <a:lnTo>
                    <a:pt x="528" y="984"/>
                  </a:lnTo>
                  <a:lnTo>
                    <a:pt x="512" y="992"/>
                  </a:lnTo>
                  <a:lnTo>
                    <a:pt x="440" y="984"/>
                  </a:lnTo>
                  <a:lnTo>
                    <a:pt x="432" y="952"/>
                  </a:lnTo>
                  <a:lnTo>
                    <a:pt x="384" y="944"/>
                  </a:lnTo>
                  <a:lnTo>
                    <a:pt x="368" y="960"/>
                  </a:lnTo>
                  <a:lnTo>
                    <a:pt x="296" y="928"/>
                  </a:lnTo>
                  <a:lnTo>
                    <a:pt x="272" y="928"/>
                  </a:lnTo>
                  <a:lnTo>
                    <a:pt x="248" y="968"/>
                  </a:lnTo>
                  <a:lnTo>
                    <a:pt x="216" y="984"/>
                  </a:lnTo>
                  <a:lnTo>
                    <a:pt x="176" y="976"/>
                  </a:lnTo>
                  <a:lnTo>
                    <a:pt x="152" y="944"/>
                  </a:lnTo>
                  <a:lnTo>
                    <a:pt x="152" y="872"/>
                  </a:lnTo>
                  <a:lnTo>
                    <a:pt x="104" y="864"/>
                  </a:lnTo>
                  <a:lnTo>
                    <a:pt x="72" y="816"/>
                  </a:lnTo>
                  <a:lnTo>
                    <a:pt x="56" y="800"/>
                  </a:lnTo>
                  <a:lnTo>
                    <a:pt x="48" y="784"/>
                  </a:lnTo>
                  <a:lnTo>
                    <a:pt x="64" y="776"/>
                  </a:lnTo>
                  <a:lnTo>
                    <a:pt x="64" y="752"/>
                  </a:lnTo>
                  <a:lnTo>
                    <a:pt x="40" y="712"/>
                  </a:lnTo>
                  <a:lnTo>
                    <a:pt x="16" y="704"/>
                  </a:lnTo>
                  <a:lnTo>
                    <a:pt x="0" y="688"/>
                  </a:lnTo>
                  <a:lnTo>
                    <a:pt x="16" y="680"/>
                  </a:lnTo>
                  <a:lnTo>
                    <a:pt x="32" y="688"/>
                  </a:lnTo>
                  <a:lnTo>
                    <a:pt x="40" y="672"/>
                  </a:lnTo>
                  <a:lnTo>
                    <a:pt x="32" y="616"/>
                  </a:lnTo>
                  <a:lnTo>
                    <a:pt x="48" y="592"/>
                  </a:lnTo>
                  <a:lnTo>
                    <a:pt x="24" y="568"/>
                  </a:lnTo>
                  <a:lnTo>
                    <a:pt x="0" y="568"/>
                  </a:lnTo>
                  <a:lnTo>
                    <a:pt x="0" y="520"/>
                  </a:lnTo>
                  <a:lnTo>
                    <a:pt x="48" y="464"/>
                  </a:lnTo>
                  <a:lnTo>
                    <a:pt x="88" y="464"/>
                  </a:lnTo>
                  <a:lnTo>
                    <a:pt x="112" y="448"/>
                  </a:lnTo>
                  <a:lnTo>
                    <a:pt x="136" y="456"/>
                  </a:lnTo>
                  <a:lnTo>
                    <a:pt x="144" y="448"/>
                  </a:lnTo>
                  <a:lnTo>
                    <a:pt x="152" y="480"/>
                  </a:lnTo>
                  <a:lnTo>
                    <a:pt x="168" y="472"/>
                  </a:lnTo>
                  <a:lnTo>
                    <a:pt x="200" y="480"/>
                  </a:lnTo>
                  <a:lnTo>
                    <a:pt x="208" y="456"/>
                  </a:lnTo>
                  <a:lnTo>
                    <a:pt x="304" y="456"/>
                  </a:lnTo>
                  <a:lnTo>
                    <a:pt x="320" y="432"/>
                  </a:lnTo>
                  <a:lnTo>
                    <a:pt x="416" y="424"/>
                  </a:lnTo>
                  <a:lnTo>
                    <a:pt x="424" y="408"/>
                  </a:lnTo>
                  <a:lnTo>
                    <a:pt x="424" y="376"/>
                  </a:lnTo>
                  <a:lnTo>
                    <a:pt x="464" y="352"/>
                  </a:lnTo>
                  <a:lnTo>
                    <a:pt x="472" y="232"/>
                  </a:lnTo>
                  <a:lnTo>
                    <a:pt x="456" y="224"/>
                  </a:lnTo>
                  <a:lnTo>
                    <a:pt x="456" y="200"/>
                  </a:lnTo>
                  <a:lnTo>
                    <a:pt x="576" y="208"/>
                  </a:lnTo>
                  <a:lnTo>
                    <a:pt x="592" y="224"/>
                  </a:lnTo>
                  <a:lnTo>
                    <a:pt x="608" y="176"/>
                  </a:lnTo>
                  <a:lnTo>
                    <a:pt x="664" y="96"/>
                  </a:lnTo>
                  <a:lnTo>
                    <a:pt x="744" y="136"/>
                  </a:lnTo>
                  <a:lnTo>
                    <a:pt x="784" y="128"/>
                  </a:lnTo>
                  <a:lnTo>
                    <a:pt x="792" y="104"/>
                  </a:lnTo>
                  <a:lnTo>
                    <a:pt x="784" y="80"/>
                  </a:lnTo>
                  <a:lnTo>
                    <a:pt x="816" y="48"/>
                  </a:lnTo>
                  <a:lnTo>
                    <a:pt x="840" y="40"/>
                  </a:lnTo>
                  <a:lnTo>
                    <a:pt x="872" y="24"/>
                  </a:lnTo>
                  <a:lnTo>
                    <a:pt x="880" y="0"/>
                  </a:lnTo>
                  <a:lnTo>
                    <a:pt x="928" y="8"/>
                  </a:lnTo>
                  <a:lnTo>
                    <a:pt x="928" y="16"/>
                  </a:lnTo>
                  <a:lnTo>
                    <a:pt x="912" y="32"/>
                  </a:lnTo>
                  <a:lnTo>
                    <a:pt x="928" y="48"/>
                  </a:lnTo>
                  <a:lnTo>
                    <a:pt x="936" y="72"/>
                  </a:lnTo>
                  <a:lnTo>
                    <a:pt x="960" y="112"/>
                  </a:lnTo>
                  <a:lnTo>
                    <a:pt x="984" y="120"/>
                  </a:lnTo>
                  <a:lnTo>
                    <a:pt x="1024" y="144"/>
                  </a:lnTo>
                  <a:lnTo>
                    <a:pt x="1024" y="200"/>
                  </a:lnTo>
                  <a:lnTo>
                    <a:pt x="1040" y="248"/>
                  </a:lnTo>
                  <a:lnTo>
                    <a:pt x="1008" y="304"/>
                  </a:lnTo>
                  <a:lnTo>
                    <a:pt x="1016" y="336"/>
                  </a:lnTo>
                  <a:lnTo>
                    <a:pt x="1048" y="360"/>
                  </a:lnTo>
                  <a:lnTo>
                    <a:pt x="1112" y="368"/>
                  </a:lnTo>
                  <a:lnTo>
                    <a:pt x="1160" y="392"/>
                  </a:lnTo>
                  <a:lnTo>
                    <a:pt x="1208" y="440"/>
                  </a:lnTo>
                  <a:lnTo>
                    <a:pt x="1232" y="440"/>
                  </a:lnTo>
                  <a:lnTo>
                    <a:pt x="1232" y="480"/>
                  </a:lnTo>
                  <a:lnTo>
                    <a:pt x="1248" y="520"/>
                  </a:lnTo>
                  <a:lnTo>
                    <a:pt x="1272" y="5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5" name="Freeform 15"/>
            <p:cNvSpPr>
              <a:spLocks/>
            </p:cNvSpPr>
            <p:nvPr/>
          </p:nvSpPr>
          <p:spPr bwMode="gray">
            <a:xfrm>
              <a:off x="11071933" y="2333252"/>
              <a:ext cx="623516" cy="548609"/>
            </a:xfrm>
            <a:custGeom>
              <a:avLst/>
              <a:gdLst>
                <a:gd name="T0" fmla="*/ 2147483646 w 361"/>
                <a:gd name="T1" fmla="*/ 0 h 321"/>
                <a:gd name="T2" fmla="*/ 2147483646 w 361"/>
                <a:gd name="T3" fmla="*/ 0 h 321"/>
                <a:gd name="T4" fmla="*/ 2147483646 w 361"/>
                <a:gd name="T5" fmla="*/ 2147483646 h 321"/>
                <a:gd name="T6" fmla="*/ 2147483646 w 361"/>
                <a:gd name="T7" fmla="*/ 2147483646 h 321"/>
                <a:gd name="T8" fmla="*/ 2147483646 w 361"/>
                <a:gd name="T9" fmla="*/ 2147483646 h 321"/>
                <a:gd name="T10" fmla="*/ 2147483646 w 361"/>
                <a:gd name="T11" fmla="*/ 2147483646 h 321"/>
                <a:gd name="T12" fmla="*/ 2147483646 w 361"/>
                <a:gd name="T13" fmla="*/ 2147483646 h 321"/>
                <a:gd name="T14" fmla="*/ 2147483646 w 361"/>
                <a:gd name="T15" fmla="*/ 2147483646 h 321"/>
                <a:gd name="T16" fmla="*/ 2147483646 w 361"/>
                <a:gd name="T17" fmla="*/ 2147483646 h 321"/>
                <a:gd name="T18" fmla="*/ 2147483646 w 361"/>
                <a:gd name="T19" fmla="*/ 2147483646 h 321"/>
                <a:gd name="T20" fmla="*/ 2147483646 w 361"/>
                <a:gd name="T21" fmla="*/ 2147483646 h 321"/>
                <a:gd name="T22" fmla="*/ 0 w 361"/>
                <a:gd name="T23" fmla="*/ 2147483646 h 321"/>
                <a:gd name="T24" fmla="*/ 2147483646 w 361"/>
                <a:gd name="T25" fmla="*/ 2147483646 h 321"/>
                <a:gd name="T26" fmla="*/ 2147483646 w 361"/>
                <a:gd name="T27" fmla="*/ 2147483646 h 321"/>
                <a:gd name="T28" fmla="*/ 2147483646 w 361"/>
                <a:gd name="T29" fmla="*/ 2147483646 h 321"/>
                <a:gd name="T30" fmla="*/ 2147483646 w 361"/>
                <a:gd name="T31" fmla="*/ 2147483646 h 321"/>
                <a:gd name="T32" fmla="*/ 2147483646 w 361"/>
                <a:gd name="T33" fmla="*/ 2147483646 h 321"/>
                <a:gd name="T34" fmla="*/ 2147483646 w 361"/>
                <a:gd name="T35" fmla="*/ 2147483646 h 321"/>
                <a:gd name="T36" fmla="*/ 2147483646 w 361"/>
                <a:gd name="T37" fmla="*/ 2147483646 h 321"/>
                <a:gd name="T38" fmla="*/ 2147483646 w 361"/>
                <a:gd name="T39" fmla="*/ 2147483646 h 321"/>
                <a:gd name="T40" fmla="*/ 2147483646 w 361"/>
                <a:gd name="T41" fmla="*/ 2147483646 h 321"/>
                <a:gd name="T42" fmla="*/ 2147483646 w 361"/>
                <a:gd name="T43" fmla="*/ 2147483646 h 321"/>
                <a:gd name="T44" fmla="*/ 2147483646 w 361"/>
                <a:gd name="T45" fmla="*/ 2147483646 h 321"/>
                <a:gd name="T46" fmla="*/ 2147483646 w 361"/>
                <a:gd name="T47" fmla="*/ 2147483646 h 321"/>
                <a:gd name="T48" fmla="*/ 2147483646 w 361"/>
                <a:gd name="T49" fmla="*/ 2147483646 h 321"/>
                <a:gd name="T50" fmla="*/ 2147483646 w 361"/>
                <a:gd name="T51" fmla="*/ 2147483646 h 321"/>
                <a:gd name="T52" fmla="*/ 2147483646 w 361"/>
                <a:gd name="T53" fmla="*/ 2147483646 h 321"/>
                <a:gd name="T54" fmla="*/ 2147483646 w 361"/>
                <a:gd name="T55" fmla="*/ 2147483646 h 321"/>
                <a:gd name="T56" fmla="*/ 2147483646 w 361"/>
                <a:gd name="T57" fmla="*/ 2147483646 h 321"/>
                <a:gd name="T58" fmla="*/ 2147483646 w 361"/>
                <a:gd name="T59" fmla="*/ 2147483646 h 321"/>
                <a:gd name="T60" fmla="*/ 2147483646 w 361"/>
                <a:gd name="T61" fmla="*/ 2147483646 h 321"/>
                <a:gd name="T62" fmla="*/ 2147483646 w 361"/>
                <a:gd name="T63" fmla="*/ 2147483646 h 321"/>
                <a:gd name="T64" fmla="*/ 2147483646 w 361"/>
                <a:gd name="T65" fmla="*/ 2147483646 h 321"/>
                <a:gd name="T66" fmla="*/ 2147483646 w 361"/>
                <a:gd name="T67" fmla="*/ 2147483646 h 321"/>
                <a:gd name="T68" fmla="*/ 2147483646 w 361"/>
                <a:gd name="T69" fmla="*/ 2147483646 h 321"/>
                <a:gd name="T70" fmla="*/ 2147483646 w 361"/>
                <a:gd name="T71" fmla="*/ 2147483646 h 321"/>
                <a:gd name="T72" fmla="*/ 2147483646 w 361"/>
                <a:gd name="T73" fmla="*/ 2147483646 h 321"/>
                <a:gd name="T74" fmla="*/ 2147483646 w 361"/>
                <a:gd name="T75" fmla="*/ 2147483646 h 321"/>
                <a:gd name="T76" fmla="*/ 2147483646 w 361"/>
                <a:gd name="T77" fmla="*/ 2147483646 h 321"/>
                <a:gd name="T78" fmla="*/ 2147483646 w 361"/>
                <a:gd name="T79" fmla="*/ 2147483646 h 321"/>
                <a:gd name="T80" fmla="*/ 2147483646 w 361"/>
                <a:gd name="T81" fmla="*/ 2147483646 h 321"/>
                <a:gd name="T82" fmla="*/ 2147483646 w 361"/>
                <a:gd name="T83" fmla="*/ 2147483646 h 321"/>
                <a:gd name="T84" fmla="*/ 2147483646 w 361"/>
                <a:gd name="T85" fmla="*/ 2147483646 h 321"/>
                <a:gd name="T86" fmla="*/ 2147483646 w 361"/>
                <a:gd name="T87" fmla="*/ 2147483646 h 321"/>
                <a:gd name="T88" fmla="*/ 2147483646 w 361"/>
                <a:gd name="T89" fmla="*/ 2147483646 h 321"/>
                <a:gd name="T90" fmla="*/ 2147483646 w 361"/>
                <a:gd name="T91" fmla="*/ 2147483646 h 321"/>
                <a:gd name="T92" fmla="*/ 2147483646 w 361"/>
                <a:gd name="T93" fmla="*/ 2147483646 h 321"/>
                <a:gd name="T94" fmla="*/ 2147483646 w 361"/>
                <a:gd name="T95" fmla="*/ 2147483646 h 321"/>
                <a:gd name="T96" fmla="*/ 2147483646 w 361"/>
                <a:gd name="T97" fmla="*/ 2147483646 h 321"/>
                <a:gd name="T98" fmla="*/ 2147483646 w 361"/>
                <a:gd name="T99" fmla="*/ 0 h 3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61" h="321">
                  <a:moveTo>
                    <a:pt x="168" y="0"/>
                  </a:moveTo>
                  <a:lnTo>
                    <a:pt x="152" y="0"/>
                  </a:lnTo>
                  <a:lnTo>
                    <a:pt x="120" y="48"/>
                  </a:lnTo>
                  <a:lnTo>
                    <a:pt x="96" y="56"/>
                  </a:lnTo>
                  <a:lnTo>
                    <a:pt x="96" y="40"/>
                  </a:lnTo>
                  <a:lnTo>
                    <a:pt x="80" y="40"/>
                  </a:lnTo>
                  <a:lnTo>
                    <a:pt x="64" y="56"/>
                  </a:lnTo>
                  <a:lnTo>
                    <a:pt x="32" y="40"/>
                  </a:lnTo>
                  <a:lnTo>
                    <a:pt x="24" y="32"/>
                  </a:lnTo>
                  <a:lnTo>
                    <a:pt x="8" y="24"/>
                  </a:lnTo>
                  <a:lnTo>
                    <a:pt x="8" y="40"/>
                  </a:lnTo>
                  <a:lnTo>
                    <a:pt x="0" y="48"/>
                  </a:lnTo>
                  <a:lnTo>
                    <a:pt x="32" y="56"/>
                  </a:lnTo>
                  <a:lnTo>
                    <a:pt x="40" y="80"/>
                  </a:lnTo>
                  <a:lnTo>
                    <a:pt x="56" y="80"/>
                  </a:lnTo>
                  <a:lnTo>
                    <a:pt x="80" y="112"/>
                  </a:lnTo>
                  <a:lnTo>
                    <a:pt x="104" y="104"/>
                  </a:lnTo>
                  <a:lnTo>
                    <a:pt x="104" y="144"/>
                  </a:lnTo>
                  <a:lnTo>
                    <a:pt x="136" y="184"/>
                  </a:lnTo>
                  <a:lnTo>
                    <a:pt x="152" y="184"/>
                  </a:lnTo>
                  <a:lnTo>
                    <a:pt x="160" y="168"/>
                  </a:lnTo>
                  <a:lnTo>
                    <a:pt x="184" y="192"/>
                  </a:lnTo>
                  <a:lnTo>
                    <a:pt x="168" y="208"/>
                  </a:lnTo>
                  <a:lnTo>
                    <a:pt x="160" y="200"/>
                  </a:lnTo>
                  <a:lnTo>
                    <a:pt x="144" y="192"/>
                  </a:lnTo>
                  <a:lnTo>
                    <a:pt x="144" y="224"/>
                  </a:lnTo>
                  <a:lnTo>
                    <a:pt x="136" y="240"/>
                  </a:lnTo>
                  <a:lnTo>
                    <a:pt x="160" y="272"/>
                  </a:lnTo>
                  <a:lnTo>
                    <a:pt x="160" y="296"/>
                  </a:lnTo>
                  <a:lnTo>
                    <a:pt x="200" y="296"/>
                  </a:lnTo>
                  <a:lnTo>
                    <a:pt x="216" y="312"/>
                  </a:lnTo>
                  <a:lnTo>
                    <a:pt x="240" y="304"/>
                  </a:lnTo>
                  <a:lnTo>
                    <a:pt x="272" y="320"/>
                  </a:lnTo>
                  <a:lnTo>
                    <a:pt x="296" y="296"/>
                  </a:lnTo>
                  <a:lnTo>
                    <a:pt x="320" y="256"/>
                  </a:lnTo>
                  <a:lnTo>
                    <a:pt x="288" y="240"/>
                  </a:lnTo>
                  <a:lnTo>
                    <a:pt x="320" y="232"/>
                  </a:lnTo>
                  <a:lnTo>
                    <a:pt x="328" y="240"/>
                  </a:lnTo>
                  <a:lnTo>
                    <a:pt x="360" y="232"/>
                  </a:lnTo>
                  <a:lnTo>
                    <a:pt x="360" y="224"/>
                  </a:lnTo>
                  <a:lnTo>
                    <a:pt x="320" y="200"/>
                  </a:lnTo>
                  <a:lnTo>
                    <a:pt x="320" y="184"/>
                  </a:lnTo>
                  <a:lnTo>
                    <a:pt x="304" y="176"/>
                  </a:lnTo>
                  <a:lnTo>
                    <a:pt x="288" y="168"/>
                  </a:lnTo>
                  <a:lnTo>
                    <a:pt x="272" y="128"/>
                  </a:lnTo>
                  <a:lnTo>
                    <a:pt x="232" y="64"/>
                  </a:lnTo>
                  <a:lnTo>
                    <a:pt x="232" y="40"/>
                  </a:lnTo>
                  <a:lnTo>
                    <a:pt x="192" y="32"/>
                  </a:lnTo>
                  <a:lnTo>
                    <a:pt x="176" y="24"/>
                  </a:lnTo>
                  <a:lnTo>
                    <a:pt x="168"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6" name="Freeform 17"/>
            <p:cNvSpPr>
              <a:spLocks/>
            </p:cNvSpPr>
            <p:nvPr/>
          </p:nvSpPr>
          <p:spPr bwMode="gray">
            <a:xfrm>
              <a:off x="11304669" y="2837026"/>
              <a:ext cx="415418" cy="508303"/>
            </a:xfrm>
            <a:custGeom>
              <a:avLst/>
              <a:gdLst>
                <a:gd name="T0" fmla="*/ 2147483646 w 241"/>
                <a:gd name="T1" fmla="*/ 2147483646 h 297"/>
                <a:gd name="T2" fmla="*/ 2147483646 w 241"/>
                <a:gd name="T3" fmla="*/ 0 h 297"/>
                <a:gd name="T4" fmla="*/ 2147483646 w 241"/>
                <a:gd name="T5" fmla="*/ 2147483646 h 297"/>
                <a:gd name="T6" fmla="*/ 2147483646 w 241"/>
                <a:gd name="T7" fmla="*/ 2147483646 h 297"/>
                <a:gd name="T8" fmla="*/ 2147483646 w 241"/>
                <a:gd name="T9" fmla="*/ 2147483646 h 297"/>
                <a:gd name="T10" fmla="*/ 2147483646 w 241"/>
                <a:gd name="T11" fmla="*/ 2147483646 h 297"/>
                <a:gd name="T12" fmla="*/ 2147483646 w 241"/>
                <a:gd name="T13" fmla="*/ 2147483646 h 297"/>
                <a:gd name="T14" fmla="*/ 2147483646 w 241"/>
                <a:gd name="T15" fmla="*/ 2147483646 h 297"/>
                <a:gd name="T16" fmla="*/ 2147483646 w 241"/>
                <a:gd name="T17" fmla="*/ 2147483646 h 297"/>
                <a:gd name="T18" fmla="*/ 2147483646 w 241"/>
                <a:gd name="T19" fmla="*/ 2147483646 h 297"/>
                <a:gd name="T20" fmla="*/ 2147483646 w 241"/>
                <a:gd name="T21" fmla="*/ 2147483646 h 297"/>
                <a:gd name="T22" fmla="*/ 2147483646 w 241"/>
                <a:gd name="T23" fmla="*/ 2147483646 h 297"/>
                <a:gd name="T24" fmla="*/ 2147483646 w 241"/>
                <a:gd name="T25" fmla="*/ 2147483646 h 297"/>
                <a:gd name="T26" fmla="*/ 2147483646 w 241"/>
                <a:gd name="T27" fmla="*/ 2147483646 h 297"/>
                <a:gd name="T28" fmla="*/ 2147483646 w 241"/>
                <a:gd name="T29" fmla="*/ 2147483646 h 297"/>
                <a:gd name="T30" fmla="*/ 2147483646 w 241"/>
                <a:gd name="T31" fmla="*/ 2147483646 h 297"/>
                <a:gd name="T32" fmla="*/ 0 w 241"/>
                <a:gd name="T33" fmla="*/ 2147483646 h 297"/>
                <a:gd name="T34" fmla="*/ 0 w 241"/>
                <a:gd name="T35" fmla="*/ 2147483646 h 297"/>
                <a:gd name="T36" fmla="*/ 2147483646 w 241"/>
                <a:gd name="T37" fmla="*/ 2147483646 h 297"/>
                <a:gd name="T38" fmla="*/ 2147483646 w 241"/>
                <a:gd name="T39" fmla="*/ 2147483646 h 297"/>
                <a:gd name="T40" fmla="*/ 2147483646 w 241"/>
                <a:gd name="T41" fmla="*/ 2147483646 h 297"/>
                <a:gd name="T42" fmla="*/ 2147483646 w 241"/>
                <a:gd name="T43" fmla="*/ 2147483646 h 297"/>
                <a:gd name="T44" fmla="*/ 2147483646 w 241"/>
                <a:gd name="T45" fmla="*/ 2147483646 h 297"/>
                <a:gd name="T46" fmla="*/ 2147483646 w 241"/>
                <a:gd name="T47" fmla="*/ 2147483646 h 297"/>
                <a:gd name="T48" fmla="*/ 2147483646 w 241"/>
                <a:gd name="T49" fmla="*/ 2147483646 h 297"/>
                <a:gd name="T50" fmla="*/ 2147483646 w 241"/>
                <a:gd name="T51" fmla="*/ 2147483646 h 297"/>
                <a:gd name="T52" fmla="*/ 2147483646 w 241"/>
                <a:gd name="T53" fmla="*/ 2147483646 h 297"/>
                <a:gd name="T54" fmla="*/ 2147483646 w 241"/>
                <a:gd name="T55" fmla="*/ 2147483646 h 297"/>
                <a:gd name="T56" fmla="*/ 2147483646 w 241"/>
                <a:gd name="T57" fmla="*/ 2147483646 h 297"/>
                <a:gd name="T58" fmla="*/ 2147483646 w 241"/>
                <a:gd name="T59" fmla="*/ 2147483646 h 297"/>
                <a:gd name="T60" fmla="*/ 2147483646 w 241"/>
                <a:gd name="T61" fmla="*/ 2147483646 h 297"/>
                <a:gd name="T62" fmla="*/ 2147483646 w 241"/>
                <a:gd name="T63" fmla="*/ 2147483646 h 297"/>
                <a:gd name="T64" fmla="*/ 2147483646 w 241"/>
                <a:gd name="T65" fmla="*/ 2147483646 h 297"/>
                <a:gd name="T66" fmla="*/ 2147483646 w 241"/>
                <a:gd name="T67" fmla="*/ 2147483646 h 297"/>
                <a:gd name="T68" fmla="*/ 2147483646 w 241"/>
                <a:gd name="T69" fmla="*/ 2147483646 h 297"/>
                <a:gd name="T70" fmla="*/ 2147483646 w 241"/>
                <a:gd name="T71" fmla="*/ 2147483646 h 297"/>
                <a:gd name="T72" fmla="*/ 2147483646 w 241"/>
                <a:gd name="T73" fmla="*/ 2147483646 h 297"/>
                <a:gd name="T74" fmla="*/ 2147483646 w 241"/>
                <a:gd name="T75" fmla="*/ 2147483646 h 297"/>
                <a:gd name="T76" fmla="*/ 2147483646 w 241"/>
                <a:gd name="T77" fmla="*/ 2147483646 h 297"/>
                <a:gd name="T78" fmla="*/ 2147483646 w 241"/>
                <a:gd name="T79" fmla="*/ 2147483646 h 297"/>
                <a:gd name="T80" fmla="*/ 2147483646 w 241"/>
                <a:gd name="T81" fmla="*/ 2147483646 h 297"/>
                <a:gd name="T82" fmla="*/ 2147483646 w 241"/>
                <a:gd name="T83" fmla="*/ 2147483646 h 297"/>
                <a:gd name="T84" fmla="*/ 2147483646 w 241"/>
                <a:gd name="T85" fmla="*/ 2147483646 h 297"/>
                <a:gd name="T86" fmla="*/ 2147483646 w 241"/>
                <a:gd name="T87" fmla="*/ 2147483646 h 297"/>
                <a:gd name="T88" fmla="*/ 2147483646 w 241"/>
                <a:gd name="T89" fmla="*/ 2147483646 h 297"/>
                <a:gd name="T90" fmla="*/ 2147483646 w 241"/>
                <a:gd name="T91" fmla="*/ 2147483646 h 297"/>
                <a:gd name="T92" fmla="*/ 2147483646 w 241"/>
                <a:gd name="T93" fmla="*/ 2147483646 h 297"/>
                <a:gd name="T94" fmla="*/ 2147483646 w 241"/>
                <a:gd name="T95" fmla="*/ 2147483646 h 297"/>
                <a:gd name="T96" fmla="*/ 2147483646 w 241"/>
                <a:gd name="T97" fmla="*/ 2147483646 h 297"/>
                <a:gd name="T98" fmla="*/ 2147483646 w 241"/>
                <a:gd name="T99" fmla="*/ 2147483646 h 297"/>
                <a:gd name="T100" fmla="*/ 2147483646 w 241"/>
                <a:gd name="T101" fmla="*/ 2147483646 h 297"/>
                <a:gd name="T102" fmla="*/ 2147483646 w 241"/>
                <a:gd name="T103" fmla="*/ 2147483646 h 297"/>
                <a:gd name="T104" fmla="*/ 2147483646 w 241"/>
                <a:gd name="T105" fmla="*/ 2147483646 h 297"/>
                <a:gd name="T106" fmla="*/ 2147483646 w 241"/>
                <a:gd name="T107" fmla="*/ 2147483646 h 297"/>
                <a:gd name="T108" fmla="*/ 2147483646 w 241"/>
                <a:gd name="T109" fmla="*/ 2147483646 h 297"/>
                <a:gd name="T110" fmla="*/ 2147483646 w 241"/>
                <a:gd name="T111" fmla="*/ 2147483646 h 297"/>
                <a:gd name="T112" fmla="*/ 2147483646 w 241"/>
                <a:gd name="T113" fmla="*/ 2147483646 h 2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41" h="297">
                  <a:moveTo>
                    <a:pt x="184" y="16"/>
                  </a:moveTo>
                  <a:lnTo>
                    <a:pt x="160" y="0"/>
                  </a:lnTo>
                  <a:lnTo>
                    <a:pt x="136" y="24"/>
                  </a:lnTo>
                  <a:lnTo>
                    <a:pt x="104" y="8"/>
                  </a:lnTo>
                  <a:lnTo>
                    <a:pt x="80" y="16"/>
                  </a:lnTo>
                  <a:lnTo>
                    <a:pt x="72" y="32"/>
                  </a:lnTo>
                  <a:lnTo>
                    <a:pt x="64" y="48"/>
                  </a:lnTo>
                  <a:lnTo>
                    <a:pt x="72" y="72"/>
                  </a:lnTo>
                  <a:lnTo>
                    <a:pt x="56" y="72"/>
                  </a:lnTo>
                  <a:lnTo>
                    <a:pt x="48" y="64"/>
                  </a:lnTo>
                  <a:lnTo>
                    <a:pt x="40" y="64"/>
                  </a:lnTo>
                  <a:lnTo>
                    <a:pt x="40" y="80"/>
                  </a:lnTo>
                  <a:lnTo>
                    <a:pt x="40" y="96"/>
                  </a:lnTo>
                  <a:lnTo>
                    <a:pt x="40" y="112"/>
                  </a:lnTo>
                  <a:lnTo>
                    <a:pt x="8" y="136"/>
                  </a:lnTo>
                  <a:lnTo>
                    <a:pt x="0" y="144"/>
                  </a:lnTo>
                  <a:lnTo>
                    <a:pt x="0" y="176"/>
                  </a:lnTo>
                  <a:lnTo>
                    <a:pt x="24" y="192"/>
                  </a:lnTo>
                  <a:lnTo>
                    <a:pt x="24" y="232"/>
                  </a:lnTo>
                  <a:lnTo>
                    <a:pt x="48" y="232"/>
                  </a:lnTo>
                  <a:lnTo>
                    <a:pt x="48" y="248"/>
                  </a:lnTo>
                  <a:lnTo>
                    <a:pt x="56" y="264"/>
                  </a:lnTo>
                  <a:lnTo>
                    <a:pt x="64" y="288"/>
                  </a:lnTo>
                  <a:lnTo>
                    <a:pt x="88" y="288"/>
                  </a:lnTo>
                  <a:lnTo>
                    <a:pt x="104" y="264"/>
                  </a:lnTo>
                  <a:lnTo>
                    <a:pt x="112" y="264"/>
                  </a:lnTo>
                  <a:lnTo>
                    <a:pt x="112" y="280"/>
                  </a:lnTo>
                  <a:lnTo>
                    <a:pt x="120" y="288"/>
                  </a:lnTo>
                  <a:lnTo>
                    <a:pt x="136" y="288"/>
                  </a:lnTo>
                  <a:lnTo>
                    <a:pt x="136" y="280"/>
                  </a:lnTo>
                  <a:lnTo>
                    <a:pt x="152" y="280"/>
                  </a:lnTo>
                  <a:lnTo>
                    <a:pt x="152" y="288"/>
                  </a:lnTo>
                  <a:lnTo>
                    <a:pt x="160" y="296"/>
                  </a:lnTo>
                  <a:lnTo>
                    <a:pt x="176" y="288"/>
                  </a:lnTo>
                  <a:lnTo>
                    <a:pt x="184" y="256"/>
                  </a:lnTo>
                  <a:lnTo>
                    <a:pt x="184" y="224"/>
                  </a:lnTo>
                  <a:lnTo>
                    <a:pt x="200" y="224"/>
                  </a:lnTo>
                  <a:lnTo>
                    <a:pt x="200" y="216"/>
                  </a:lnTo>
                  <a:lnTo>
                    <a:pt x="200" y="200"/>
                  </a:lnTo>
                  <a:lnTo>
                    <a:pt x="216" y="216"/>
                  </a:lnTo>
                  <a:lnTo>
                    <a:pt x="232" y="192"/>
                  </a:lnTo>
                  <a:lnTo>
                    <a:pt x="216" y="176"/>
                  </a:lnTo>
                  <a:lnTo>
                    <a:pt x="216" y="168"/>
                  </a:lnTo>
                  <a:lnTo>
                    <a:pt x="232" y="160"/>
                  </a:lnTo>
                  <a:lnTo>
                    <a:pt x="224" y="136"/>
                  </a:lnTo>
                  <a:lnTo>
                    <a:pt x="216" y="128"/>
                  </a:lnTo>
                  <a:lnTo>
                    <a:pt x="240" y="136"/>
                  </a:lnTo>
                  <a:lnTo>
                    <a:pt x="240" y="104"/>
                  </a:lnTo>
                  <a:lnTo>
                    <a:pt x="216" y="120"/>
                  </a:lnTo>
                  <a:lnTo>
                    <a:pt x="240" y="80"/>
                  </a:lnTo>
                  <a:lnTo>
                    <a:pt x="200" y="56"/>
                  </a:lnTo>
                  <a:lnTo>
                    <a:pt x="176" y="56"/>
                  </a:lnTo>
                  <a:lnTo>
                    <a:pt x="160" y="72"/>
                  </a:lnTo>
                  <a:lnTo>
                    <a:pt x="152" y="48"/>
                  </a:lnTo>
                  <a:lnTo>
                    <a:pt x="160" y="40"/>
                  </a:lnTo>
                  <a:lnTo>
                    <a:pt x="184"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7" name="Freeform 37"/>
            <p:cNvSpPr>
              <a:spLocks/>
            </p:cNvSpPr>
            <p:nvPr/>
          </p:nvSpPr>
          <p:spPr bwMode="invGray">
            <a:xfrm>
              <a:off x="11568634" y="3536907"/>
              <a:ext cx="220689" cy="441867"/>
            </a:xfrm>
            <a:custGeom>
              <a:avLst/>
              <a:gdLst>
                <a:gd name="T0" fmla="*/ 2147483646 w 129"/>
                <a:gd name="T1" fmla="*/ 2147483646 h 257"/>
                <a:gd name="T2" fmla="*/ 2147483646 w 129"/>
                <a:gd name="T3" fmla="*/ 2147483646 h 257"/>
                <a:gd name="T4" fmla="*/ 2147483646 w 129"/>
                <a:gd name="T5" fmla="*/ 2147483646 h 257"/>
                <a:gd name="T6" fmla="*/ 2147483646 w 129"/>
                <a:gd name="T7" fmla="*/ 2147483646 h 257"/>
                <a:gd name="T8" fmla="*/ 2147483646 w 129"/>
                <a:gd name="T9" fmla="*/ 2147483646 h 257"/>
                <a:gd name="T10" fmla="*/ 2147483646 w 129"/>
                <a:gd name="T11" fmla="*/ 2147483646 h 257"/>
                <a:gd name="T12" fmla="*/ 2147483646 w 129"/>
                <a:gd name="T13" fmla="*/ 2147483646 h 257"/>
                <a:gd name="T14" fmla="*/ 2147483646 w 129"/>
                <a:gd name="T15" fmla="*/ 2147483646 h 257"/>
                <a:gd name="T16" fmla="*/ 2147483646 w 129"/>
                <a:gd name="T17" fmla="*/ 2147483646 h 257"/>
                <a:gd name="T18" fmla="*/ 2147483646 w 129"/>
                <a:gd name="T19" fmla="*/ 0 h 257"/>
                <a:gd name="T20" fmla="*/ 2147483646 w 129"/>
                <a:gd name="T21" fmla="*/ 2147483646 h 257"/>
                <a:gd name="T22" fmla="*/ 2147483646 w 129"/>
                <a:gd name="T23" fmla="*/ 2147483646 h 257"/>
                <a:gd name="T24" fmla="*/ 2147483646 w 129"/>
                <a:gd name="T25" fmla="*/ 2147483646 h 257"/>
                <a:gd name="T26" fmla="*/ 2147483646 w 129"/>
                <a:gd name="T27" fmla="*/ 2147483646 h 257"/>
                <a:gd name="T28" fmla="*/ 2147483646 w 129"/>
                <a:gd name="T29" fmla="*/ 2147483646 h 257"/>
                <a:gd name="T30" fmla="*/ 0 w 129"/>
                <a:gd name="T31" fmla="*/ 2147483646 h 257"/>
                <a:gd name="T32" fmla="*/ 2147483646 w 129"/>
                <a:gd name="T33" fmla="*/ 2147483646 h 257"/>
                <a:gd name="T34" fmla="*/ 2147483646 w 129"/>
                <a:gd name="T35" fmla="*/ 2147483646 h 257"/>
                <a:gd name="T36" fmla="*/ 2147483646 w 129"/>
                <a:gd name="T37" fmla="*/ 2147483646 h 2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9" h="257">
                  <a:moveTo>
                    <a:pt x="24" y="232"/>
                  </a:moveTo>
                  <a:lnTo>
                    <a:pt x="32" y="248"/>
                  </a:lnTo>
                  <a:lnTo>
                    <a:pt x="56" y="256"/>
                  </a:lnTo>
                  <a:lnTo>
                    <a:pt x="64" y="224"/>
                  </a:lnTo>
                  <a:lnTo>
                    <a:pt x="104" y="184"/>
                  </a:lnTo>
                  <a:lnTo>
                    <a:pt x="104" y="128"/>
                  </a:lnTo>
                  <a:lnTo>
                    <a:pt x="120" y="96"/>
                  </a:lnTo>
                  <a:lnTo>
                    <a:pt x="128" y="72"/>
                  </a:lnTo>
                  <a:lnTo>
                    <a:pt x="112" y="56"/>
                  </a:lnTo>
                  <a:lnTo>
                    <a:pt x="104" y="0"/>
                  </a:lnTo>
                  <a:lnTo>
                    <a:pt x="64" y="24"/>
                  </a:lnTo>
                  <a:lnTo>
                    <a:pt x="48" y="24"/>
                  </a:lnTo>
                  <a:lnTo>
                    <a:pt x="56" y="40"/>
                  </a:lnTo>
                  <a:lnTo>
                    <a:pt x="24" y="72"/>
                  </a:lnTo>
                  <a:lnTo>
                    <a:pt x="24" y="112"/>
                  </a:lnTo>
                  <a:lnTo>
                    <a:pt x="0" y="136"/>
                  </a:lnTo>
                  <a:lnTo>
                    <a:pt x="8" y="168"/>
                  </a:lnTo>
                  <a:lnTo>
                    <a:pt x="16" y="224"/>
                  </a:lnTo>
                  <a:lnTo>
                    <a:pt x="24" y="2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8" name="Freeform 13"/>
            <p:cNvSpPr>
              <a:spLocks/>
            </p:cNvSpPr>
            <p:nvPr/>
          </p:nvSpPr>
          <p:spPr bwMode="gray">
            <a:xfrm>
              <a:off x="11053689" y="1687553"/>
              <a:ext cx="59140" cy="69525"/>
            </a:xfrm>
            <a:custGeom>
              <a:avLst/>
              <a:gdLst>
                <a:gd name="T0" fmla="*/ 2147483646 w 33"/>
                <a:gd name="T1" fmla="*/ 2147483646 h 41"/>
                <a:gd name="T2" fmla="*/ 2147483646 w 33"/>
                <a:gd name="T3" fmla="*/ 2147483646 h 41"/>
                <a:gd name="T4" fmla="*/ 2147483646 w 33"/>
                <a:gd name="T5" fmla="*/ 2147483646 h 41"/>
                <a:gd name="T6" fmla="*/ 0 w 33"/>
                <a:gd name="T7" fmla="*/ 0 h 41"/>
                <a:gd name="T8" fmla="*/ 2147483646 w 33"/>
                <a:gd name="T9" fmla="*/ 2147483646 h 41"/>
                <a:gd name="T10" fmla="*/ 2147483646 w 33"/>
                <a:gd name="T11" fmla="*/ 2147483646 h 4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 h="41">
                  <a:moveTo>
                    <a:pt x="32" y="40"/>
                  </a:moveTo>
                  <a:lnTo>
                    <a:pt x="8" y="40"/>
                  </a:lnTo>
                  <a:lnTo>
                    <a:pt x="8" y="24"/>
                  </a:lnTo>
                  <a:lnTo>
                    <a:pt x="0" y="0"/>
                  </a:lnTo>
                  <a:lnTo>
                    <a:pt x="24" y="8"/>
                  </a:lnTo>
                  <a:lnTo>
                    <a:pt x="3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9" name="Freeform 11"/>
            <p:cNvSpPr>
              <a:spLocks/>
            </p:cNvSpPr>
            <p:nvPr/>
          </p:nvSpPr>
          <p:spPr bwMode="gray">
            <a:xfrm>
              <a:off x="10928203" y="1565497"/>
              <a:ext cx="196169" cy="219389"/>
            </a:xfrm>
            <a:custGeom>
              <a:avLst/>
              <a:gdLst>
                <a:gd name="T0" fmla="*/ 2147483646 w 113"/>
                <a:gd name="T1" fmla="*/ 2147483646 h 129"/>
                <a:gd name="T2" fmla="*/ 2147483646 w 113"/>
                <a:gd name="T3" fmla="*/ 2147483646 h 129"/>
                <a:gd name="T4" fmla="*/ 2147483646 w 113"/>
                <a:gd name="T5" fmla="*/ 2147483646 h 129"/>
                <a:gd name="T6" fmla="*/ 2147483646 w 113"/>
                <a:gd name="T7" fmla="*/ 2147483646 h 129"/>
                <a:gd name="T8" fmla="*/ 2147483646 w 113"/>
                <a:gd name="T9" fmla="*/ 0 h 129"/>
                <a:gd name="T10" fmla="*/ 2147483646 w 113"/>
                <a:gd name="T11" fmla="*/ 0 h 129"/>
                <a:gd name="T12" fmla="*/ 2147483646 w 113"/>
                <a:gd name="T13" fmla="*/ 2147483646 h 129"/>
                <a:gd name="T14" fmla="*/ 2147483646 w 113"/>
                <a:gd name="T15" fmla="*/ 2147483646 h 129"/>
                <a:gd name="T16" fmla="*/ 0 w 113"/>
                <a:gd name="T17" fmla="*/ 2147483646 h 129"/>
                <a:gd name="T18" fmla="*/ 0 w 113"/>
                <a:gd name="T19" fmla="*/ 2147483646 h 129"/>
                <a:gd name="T20" fmla="*/ 2147483646 w 113"/>
                <a:gd name="T21" fmla="*/ 2147483646 h 129"/>
                <a:gd name="T22" fmla="*/ 2147483646 w 113"/>
                <a:gd name="T23" fmla="*/ 2147483646 h 129"/>
                <a:gd name="T24" fmla="*/ 2147483646 w 113"/>
                <a:gd name="T25" fmla="*/ 2147483646 h 129"/>
                <a:gd name="T26" fmla="*/ 2147483646 w 113"/>
                <a:gd name="T27" fmla="*/ 2147483646 h 129"/>
                <a:gd name="T28" fmla="*/ 2147483646 w 113"/>
                <a:gd name="T29" fmla="*/ 2147483646 h 129"/>
                <a:gd name="T30" fmla="*/ 2147483646 w 113"/>
                <a:gd name="T31" fmla="*/ 2147483646 h 129"/>
                <a:gd name="T32" fmla="*/ 2147483646 w 113"/>
                <a:gd name="T33" fmla="*/ 2147483646 h 1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13" h="129">
                  <a:moveTo>
                    <a:pt x="112" y="64"/>
                  </a:moveTo>
                  <a:lnTo>
                    <a:pt x="96" y="40"/>
                  </a:lnTo>
                  <a:lnTo>
                    <a:pt x="112" y="16"/>
                  </a:lnTo>
                  <a:lnTo>
                    <a:pt x="80" y="16"/>
                  </a:lnTo>
                  <a:lnTo>
                    <a:pt x="72" y="0"/>
                  </a:lnTo>
                  <a:lnTo>
                    <a:pt x="56" y="0"/>
                  </a:lnTo>
                  <a:lnTo>
                    <a:pt x="48" y="32"/>
                  </a:lnTo>
                  <a:lnTo>
                    <a:pt x="32" y="32"/>
                  </a:lnTo>
                  <a:lnTo>
                    <a:pt x="0" y="88"/>
                  </a:lnTo>
                  <a:lnTo>
                    <a:pt x="0" y="120"/>
                  </a:lnTo>
                  <a:lnTo>
                    <a:pt x="32" y="120"/>
                  </a:lnTo>
                  <a:lnTo>
                    <a:pt x="48" y="128"/>
                  </a:lnTo>
                  <a:lnTo>
                    <a:pt x="80" y="112"/>
                  </a:lnTo>
                  <a:lnTo>
                    <a:pt x="80" y="96"/>
                  </a:lnTo>
                  <a:lnTo>
                    <a:pt x="72" y="80"/>
                  </a:lnTo>
                  <a:lnTo>
                    <a:pt x="96" y="80"/>
                  </a:lnTo>
                  <a:lnTo>
                    <a:pt x="112" y="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70" name="Freeform 12"/>
            <p:cNvSpPr>
              <a:spLocks/>
            </p:cNvSpPr>
            <p:nvPr/>
          </p:nvSpPr>
          <p:spPr bwMode="gray">
            <a:xfrm>
              <a:off x="11053690" y="1673645"/>
              <a:ext cx="154340" cy="207028"/>
            </a:xfrm>
            <a:custGeom>
              <a:avLst/>
              <a:gdLst>
                <a:gd name="T0" fmla="*/ 2147483646 w 89"/>
                <a:gd name="T1" fmla="*/ 2147483646 h 121"/>
                <a:gd name="T2" fmla="*/ 2147483646 w 89"/>
                <a:gd name="T3" fmla="*/ 2147483646 h 121"/>
                <a:gd name="T4" fmla="*/ 2147483646 w 89"/>
                <a:gd name="T5" fmla="*/ 2147483646 h 121"/>
                <a:gd name="T6" fmla="*/ 2147483646 w 89"/>
                <a:gd name="T7" fmla="*/ 2147483646 h 121"/>
                <a:gd name="T8" fmla="*/ 2147483646 w 89"/>
                <a:gd name="T9" fmla="*/ 0 h 121"/>
                <a:gd name="T10" fmla="*/ 2147483646 w 89"/>
                <a:gd name="T11" fmla="*/ 2147483646 h 121"/>
                <a:gd name="T12" fmla="*/ 2147483646 w 89"/>
                <a:gd name="T13" fmla="*/ 2147483646 h 121"/>
                <a:gd name="T14" fmla="*/ 2147483646 w 89"/>
                <a:gd name="T15" fmla="*/ 2147483646 h 121"/>
                <a:gd name="T16" fmla="*/ 0 w 89"/>
                <a:gd name="T17" fmla="*/ 2147483646 h 121"/>
                <a:gd name="T18" fmla="*/ 2147483646 w 89"/>
                <a:gd name="T19" fmla="*/ 2147483646 h 121"/>
                <a:gd name="T20" fmla="*/ 2147483646 w 89"/>
                <a:gd name="T21" fmla="*/ 2147483646 h 121"/>
                <a:gd name="T22" fmla="*/ 2147483646 w 89"/>
                <a:gd name="T23" fmla="*/ 2147483646 h 121"/>
                <a:gd name="T24" fmla="*/ 2147483646 w 89"/>
                <a:gd name="T25" fmla="*/ 2147483646 h 1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9" h="121">
                  <a:moveTo>
                    <a:pt x="88" y="80"/>
                  </a:moveTo>
                  <a:lnTo>
                    <a:pt x="80" y="56"/>
                  </a:lnTo>
                  <a:lnTo>
                    <a:pt x="56" y="40"/>
                  </a:lnTo>
                  <a:lnTo>
                    <a:pt x="48" y="8"/>
                  </a:lnTo>
                  <a:lnTo>
                    <a:pt x="32" y="0"/>
                  </a:lnTo>
                  <a:lnTo>
                    <a:pt x="24" y="8"/>
                  </a:lnTo>
                  <a:lnTo>
                    <a:pt x="32" y="48"/>
                  </a:lnTo>
                  <a:lnTo>
                    <a:pt x="8" y="48"/>
                  </a:lnTo>
                  <a:lnTo>
                    <a:pt x="0" y="112"/>
                  </a:lnTo>
                  <a:lnTo>
                    <a:pt x="16" y="120"/>
                  </a:lnTo>
                  <a:lnTo>
                    <a:pt x="56" y="112"/>
                  </a:lnTo>
                  <a:lnTo>
                    <a:pt x="56" y="80"/>
                  </a:lnTo>
                  <a:lnTo>
                    <a:pt x="88"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71" name="Freeform 16"/>
            <p:cNvSpPr>
              <a:spLocks/>
            </p:cNvSpPr>
            <p:nvPr/>
          </p:nvSpPr>
          <p:spPr bwMode="invGray">
            <a:xfrm>
              <a:off x="11581607" y="2770584"/>
              <a:ext cx="111066" cy="94246"/>
            </a:xfrm>
            <a:custGeom>
              <a:avLst/>
              <a:gdLst>
                <a:gd name="T0" fmla="*/ 2147483646 w 65"/>
                <a:gd name="T1" fmla="*/ 0 h 57"/>
                <a:gd name="T2" fmla="*/ 0 w 65"/>
                <a:gd name="T3" fmla="*/ 2147483646 h 57"/>
                <a:gd name="T4" fmla="*/ 2147483646 w 65"/>
                <a:gd name="T5" fmla="*/ 2147483646 h 57"/>
                <a:gd name="T6" fmla="*/ 2147483646 w 65"/>
                <a:gd name="T7" fmla="*/ 2147483646 h 57"/>
                <a:gd name="T8" fmla="*/ 2147483646 w 65"/>
                <a:gd name="T9" fmla="*/ 2147483646 h 57"/>
                <a:gd name="T10" fmla="*/ 2147483646 w 65"/>
                <a:gd name="T11" fmla="*/ 0 h 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5" h="57">
                  <a:moveTo>
                    <a:pt x="24" y="0"/>
                  </a:moveTo>
                  <a:lnTo>
                    <a:pt x="0" y="40"/>
                  </a:lnTo>
                  <a:lnTo>
                    <a:pt x="24" y="56"/>
                  </a:lnTo>
                  <a:lnTo>
                    <a:pt x="64" y="40"/>
                  </a:lnTo>
                  <a:lnTo>
                    <a:pt x="64" y="24"/>
                  </a:lnTo>
                  <a:lnTo>
                    <a:pt x="24"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grpSp>
    </p:spTree>
    <p:extLst>
      <p:ext uri="{BB962C8B-B14F-4D97-AF65-F5344CB8AC3E}">
        <p14:creationId xmlns:p14="http://schemas.microsoft.com/office/powerpoint/2010/main" val="9386280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F19BD867-EC77-4EFA-A289-DDCA9D6AD6DF}" type="datetimeFigureOut">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2017/7/19 Wednesday</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922E14AB-F9CD-4C5D-8160-F0EFEB8AF0BD}"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7072372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grpSp>
        <p:nvGrpSpPr>
          <p:cNvPr id="4" name="组合 3"/>
          <p:cNvGrpSpPr/>
          <p:nvPr userDrawn="1"/>
        </p:nvGrpSpPr>
        <p:grpSpPr>
          <a:xfrm>
            <a:off x="457200" y="1251386"/>
            <a:ext cx="8229600" cy="4355228"/>
            <a:chOff x="-447082" y="2956043"/>
            <a:chExt cx="8283476" cy="4383742"/>
          </a:xfrm>
          <a:solidFill>
            <a:srgbClr val="F7F7F7"/>
          </a:solidFill>
        </p:grpSpPr>
        <p:sp>
          <p:nvSpPr>
            <p:cNvPr id="5" name="Freeform 5"/>
            <p:cNvSpPr>
              <a:spLocks/>
            </p:cNvSpPr>
            <p:nvPr/>
          </p:nvSpPr>
          <p:spPr bwMode="auto">
            <a:xfrm>
              <a:off x="7078111" y="3654400"/>
              <a:ext cx="64534" cy="27657"/>
            </a:xfrm>
            <a:custGeom>
              <a:avLst/>
              <a:gdLst>
                <a:gd name="T0" fmla="*/ 2 w 12"/>
                <a:gd name="T1" fmla="*/ 3 h 5"/>
                <a:gd name="T2" fmla="*/ 4 w 12"/>
                <a:gd name="T3" fmla="*/ 3 h 5"/>
                <a:gd name="T4" fmla="*/ 10 w 12"/>
                <a:gd name="T5" fmla="*/ 5 h 5"/>
                <a:gd name="T6" fmla="*/ 12 w 12"/>
                <a:gd name="T7" fmla="*/ 4 h 5"/>
                <a:gd name="T8" fmla="*/ 7 w 12"/>
                <a:gd name="T9" fmla="*/ 1 h 5"/>
                <a:gd name="T10" fmla="*/ 4 w 12"/>
                <a:gd name="T11" fmla="*/ 2 h 5"/>
                <a:gd name="T12" fmla="*/ 1 w 12"/>
                <a:gd name="T13" fmla="*/ 1 h 5"/>
                <a:gd name="T14" fmla="*/ 2 w 12"/>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5">
                  <a:moveTo>
                    <a:pt x="2" y="3"/>
                  </a:moveTo>
                  <a:cubicBezTo>
                    <a:pt x="3" y="4"/>
                    <a:pt x="3" y="3"/>
                    <a:pt x="4" y="3"/>
                  </a:cubicBezTo>
                  <a:cubicBezTo>
                    <a:pt x="5" y="3"/>
                    <a:pt x="8" y="5"/>
                    <a:pt x="10" y="5"/>
                  </a:cubicBezTo>
                  <a:cubicBezTo>
                    <a:pt x="11" y="5"/>
                    <a:pt x="12" y="4"/>
                    <a:pt x="12" y="4"/>
                  </a:cubicBezTo>
                  <a:cubicBezTo>
                    <a:pt x="12" y="4"/>
                    <a:pt x="9" y="2"/>
                    <a:pt x="7" y="1"/>
                  </a:cubicBezTo>
                  <a:cubicBezTo>
                    <a:pt x="6" y="0"/>
                    <a:pt x="5" y="2"/>
                    <a:pt x="4" y="2"/>
                  </a:cubicBezTo>
                  <a:cubicBezTo>
                    <a:pt x="3" y="2"/>
                    <a:pt x="2" y="1"/>
                    <a:pt x="1" y="1"/>
                  </a:cubicBezTo>
                  <a:cubicBezTo>
                    <a:pt x="0" y="1"/>
                    <a:pt x="1" y="3"/>
                    <a:pt x="2"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6" name="Freeform 6"/>
            <p:cNvSpPr>
              <a:spLocks/>
            </p:cNvSpPr>
            <p:nvPr/>
          </p:nvSpPr>
          <p:spPr bwMode="auto">
            <a:xfrm>
              <a:off x="1352973" y="3080503"/>
              <a:ext cx="69145" cy="66841"/>
            </a:xfrm>
            <a:custGeom>
              <a:avLst/>
              <a:gdLst>
                <a:gd name="T0" fmla="*/ 2 w 13"/>
                <a:gd name="T1" fmla="*/ 3 h 12"/>
                <a:gd name="T2" fmla="*/ 5 w 13"/>
                <a:gd name="T3" fmla="*/ 2 h 12"/>
                <a:gd name="T4" fmla="*/ 7 w 13"/>
                <a:gd name="T5" fmla="*/ 2 h 12"/>
                <a:gd name="T6" fmla="*/ 7 w 13"/>
                <a:gd name="T7" fmla="*/ 3 h 12"/>
                <a:gd name="T8" fmla="*/ 4 w 13"/>
                <a:gd name="T9" fmla="*/ 4 h 12"/>
                <a:gd name="T10" fmla="*/ 3 w 13"/>
                <a:gd name="T11" fmla="*/ 7 h 12"/>
                <a:gd name="T12" fmla="*/ 4 w 13"/>
                <a:gd name="T13" fmla="*/ 7 h 12"/>
                <a:gd name="T14" fmla="*/ 5 w 13"/>
                <a:gd name="T15" fmla="*/ 9 h 12"/>
                <a:gd name="T16" fmla="*/ 8 w 13"/>
                <a:gd name="T17" fmla="*/ 11 h 12"/>
                <a:gd name="T18" fmla="*/ 11 w 13"/>
                <a:gd name="T19" fmla="*/ 11 h 12"/>
                <a:gd name="T20" fmla="*/ 12 w 13"/>
                <a:gd name="T21" fmla="*/ 9 h 12"/>
                <a:gd name="T22" fmla="*/ 13 w 13"/>
                <a:gd name="T23" fmla="*/ 6 h 12"/>
                <a:gd name="T24" fmla="*/ 13 w 13"/>
                <a:gd name="T25" fmla="*/ 3 h 12"/>
                <a:gd name="T26" fmla="*/ 12 w 13"/>
                <a:gd name="T27" fmla="*/ 1 h 12"/>
                <a:gd name="T28" fmla="*/ 8 w 13"/>
                <a:gd name="T29" fmla="*/ 1 h 12"/>
                <a:gd name="T30" fmla="*/ 2 w 13"/>
                <a:gd name="T31" fmla="*/ 1 h 12"/>
                <a:gd name="T32" fmla="*/ 1 w 13"/>
                <a:gd name="T33" fmla="*/ 1 h 12"/>
                <a:gd name="T34" fmla="*/ 2 w 13"/>
                <a:gd name="T35"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 h="12">
                  <a:moveTo>
                    <a:pt x="2" y="3"/>
                  </a:moveTo>
                  <a:cubicBezTo>
                    <a:pt x="3" y="4"/>
                    <a:pt x="4" y="3"/>
                    <a:pt x="5" y="2"/>
                  </a:cubicBezTo>
                  <a:cubicBezTo>
                    <a:pt x="5" y="2"/>
                    <a:pt x="6" y="2"/>
                    <a:pt x="7" y="2"/>
                  </a:cubicBezTo>
                  <a:cubicBezTo>
                    <a:pt x="7" y="2"/>
                    <a:pt x="7" y="2"/>
                    <a:pt x="7" y="3"/>
                  </a:cubicBezTo>
                  <a:cubicBezTo>
                    <a:pt x="7" y="3"/>
                    <a:pt x="5" y="4"/>
                    <a:pt x="4" y="4"/>
                  </a:cubicBezTo>
                  <a:cubicBezTo>
                    <a:pt x="3" y="5"/>
                    <a:pt x="3" y="6"/>
                    <a:pt x="3" y="7"/>
                  </a:cubicBezTo>
                  <a:cubicBezTo>
                    <a:pt x="3" y="8"/>
                    <a:pt x="3" y="7"/>
                    <a:pt x="4" y="7"/>
                  </a:cubicBezTo>
                  <a:cubicBezTo>
                    <a:pt x="4" y="7"/>
                    <a:pt x="4" y="9"/>
                    <a:pt x="5" y="9"/>
                  </a:cubicBezTo>
                  <a:cubicBezTo>
                    <a:pt x="6" y="10"/>
                    <a:pt x="7" y="11"/>
                    <a:pt x="8" y="11"/>
                  </a:cubicBezTo>
                  <a:cubicBezTo>
                    <a:pt x="9" y="12"/>
                    <a:pt x="11" y="11"/>
                    <a:pt x="11" y="11"/>
                  </a:cubicBezTo>
                  <a:cubicBezTo>
                    <a:pt x="12" y="11"/>
                    <a:pt x="12" y="9"/>
                    <a:pt x="12" y="9"/>
                  </a:cubicBezTo>
                  <a:cubicBezTo>
                    <a:pt x="12" y="8"/>
                    <a:pt x="13" y="7"/>
                    <a:pt x="13" y="6"/>
                  </a:cubicBezTo>
                  <a:cubicBezTo>
                    <a:pt x="13" y="6"/>
                    <a:pt x="13" y="4"/>
                    <a:pt x="13" y="3"/>
                  </a:cubicBezTo>
                  <a:cubicBezTo>
                    <a:pt x="12" y="3"/>
                    <a:pt x="12" y="1"/>
                    <a:pt x="12" y="1"/>
                  </a:cubicBezTo>
                  <a:cubicBezTo>
                    <a:pt x="11" y="0"/>
                    <a:pt x="9" y="0"/>
                    <a:pt x="8" y="1"/>
                  </a:cubicBezTo>
                  <a:cubicBezTo>
                    <a:pt x="6" y="1"/>
                    <a:pt x="4" y="1"/>
                    <a:pt x="2" y="1"/>
                  </a:cubicBezTo>
                  <a:cubicBezTo>
                    <a:pt x="0" y="1"/>
                    <a:pt x="0" y="1"/>
                    <a:pt x="1" y="1"/>
                  </a:cubicBezTo>
                  <a:cubicBezTo>
                    <a:pt x="1" y="2"/>
                    <a:pt x="2" y="3"/>
                    <a:pt x="2"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7" name="Freeform 7"/>
            <p:cNvSpPr>
              <a:spLocks/>
            </p:cNvSpPr>
            <p:nvPr/>
          </p:nvSpPr>
          <p:spPr bwMode="auto">
            <a:xfrm>
              <a:off x="834392" y="5399138"/>
              <a:ext cx="27657" cy="27657"/>
            </a:xfrm>
            <a:custGeom>
              <a:avLst/>
              <a:gdLst>
                <a:gd name="T0" fmla="*/ 1 w 5"/>
                <a:gd name="T1" fmla="*/ 5 h 5"/>
                <a:gd name="T2" fmla="*/ 5 w 5"/>
                <a:gd name="T3" fmla="*/ 3 h 5"/>
                <a:gd name="T4" fmla="*/ 3 w 5"/>
                <a:gd name="T5" fmla="*/ 1 h 5"/>
                <a:gd name="T6" fmla="*/ 2 w 5"/>
                <a:gd name="T7" fmla="*/ 3 h 5"/>
                <a:gd name="T8" fmla="*/ 1 w 5"/>
                <a:gd name="T9" fmla="*/ 5 h 5"/>
              </a:gdLst>
              <a:ahLst/>
              <a:cxnLst>
                <a:cxn ang="0">
                  <a:pos x="T0" y="T1"/>
                </a:cxn>
                <a:cxn ang="0">
                  <a:pos x="T2" y="T3"/>
                </a:cxn>
                <a:cxn ang="0">
                  <a:pos x="T4" y="T5"/>
                </a:cxn>
                <a:cxn ang="0">
                  <a:pos x="T6" y="T7"/>
                </a:cxn>
                <a:cxn ang="0">
                  <a:pos x="T8" y="T9"/>
                </a:cxn>
              </a:cxnLst>
              <a:rect l="0" t="0" r="r" b="b"/>
              <a:pathLst>
                <a:path w="5" h="5">
                  <a:moveTo>
                    <a:pt x="1" y="5"/>
                  </a:moveTo>
                  <a:cubicBezTo>
                    <a:pt x="2" y="5"/>
                    <a:pt x="4" y="4"/>
                    <a:pt x="5" y="3"/>
                  </a:cubicBezTo>
                  <a:cubicBezTo>
                    <a:pt x="5" y="3"/>
                    <a:pt x="4" y="1"/>
                    <a:pt x="3" y="1"/>
                  </a:cubicBezTo>
                  <a:cubicBezTo>
                    <a:pt x="2" y="0"/>
                    <a:pt x="2" y="2"/>
                    <a:pt x="2" y="3"/>
                  </a:cubicBezTo>
                  <a:cubicBezTo>
                    <a:pt x="3" y="4"/>
                    <a:pt x="0" y="5"/>
                    <a:pt x="1"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8" name="Freeform 8"/>
            <p:cNvSpPr>
              <a:spLocks/>
            </p:cNvSpPr>
            <p:nvPr/>
          </p:nvSpPr>
          <p:spPr bwMode="auto">
            <a:xfrm>
              <a:off x="2715113" y="3557599"/>
              <a:ext cx="235090" cy="124460"/>
            </a:xfrm>
            <a:custGeom>
              <a:avLst/>
              <a:gdLst>
                <a:gd name="T0" fmla="*/ 4 w 43"/>
                <a:gd name="T1" fmla="*/ 9 h 23"/>
                <a:gd name="T2" fmla="*/ 10 w 43"/>
                <a:gd name="T3" fmla="*/ 9 h 23"/>
                <a:gd name="T4" fmla="*/ 10 w 43"/>
                <a:gd name="T5" fmla="*/ 10 h 23"/>
                <a:gd name="T6" fmla="*/ 10 w 43"/>
                <a:gd name="T7" fmla="*/ 11 h 23"/>
                <a:gd name="T8" fmla="*/ 11 w 43"/>
                <a:gd name="T9" fmla="*/ 12 h 23"/>
                <a:gd name="T10" fmla="*/ 3 w 43"/>
                <a:gd name="T11" fmla="*/ 13 h 23"/>
                <a:gd name="T12" fmla="*/ 7 w 43"/>
                <a:gd name="T13" fmla="*/ 13 h 23"/>
                <a:gd name="T14" fmla="*/ 9 w 43"/>
                <a:gd name="T15" fmla="*/ 15 h 23"/>
                <a:gd name="T16" fmla="*/ 10 w 43"/>
                <a:gd name="T17" fmla="*/ 17 h 23"/>
                <a:gd name="T18" fmla="*/ 6 w 43"/>
                <a:gd name="T19" fmla="*/ 19 h 23"/>
                <a:gd name="T20" fmla="*/ 9 w 43"/>
                <a:gd name="T21" fmla="*/ 21 h 23"/>
                <a:gd name="T22" fmla="*/ 14 w 43"/>
                <a:gd name="T23" fmla="*/ 22 h 23"/>
                <a:gd name="T24" fmla="*/ 21 w 43"/>
                <a:gd name="T25" fmla="*/ 23 h 23"/>
                <a:gd name="T26" fmla="*/ 24 w 43"/>
                <a:gd name="T27" fmla="*/ 21 h 23"/>
                <a:gd name="T28" fmla="*/ 28 w 43"/>
                <a:gd name="T29" fmla="*/ 21 h 23"/>
                <a:gd name="T30" fmla="*/ 32 w 43"/>
                <a:gd name="T31" fmla="*/ 18 h 23"/>
                <a:gd name="T32" fmla="*/ 35 w 43"/>
                <a:gd name="T33" fmla="*/ 17 h 23"/>
                <a:gd name="T34" fmla="*/ 38 w 43"/>
                <a:gd name="T35" fmla="*/ 14 h 23"/>
                <a:gd name="T36" fmla="*/ 41 w 43"/>
                <a:gd name="T37" fmla="*/ 11 h 23"/>
                <a:gd name="T38" fmla="*/ 41 w 43"/>
                <a:gd name="T39" fmla="*/ 8 h 23"/>
                <a:gd name="T40" fmla="*/ 39 w 43"/>
                <a:gd name="T41" fmla="*/ 6 h 23"/>
                <a:gd name="T42" fmla="*/ 38 w 43"/>
                <a:gd name="T43" fmla="*/ 4 h 23"/>
                <a:gd name="T44" fmla="*/ 38 w 43"/>
                <a:gd name="T45" fmla="*/ 2 h 23"/>
                <a:gd name="T46" fmla="*/ 37 w 43"/>
                <a:gd name="T47" fmla="*/ 1 h 23"/>
                <a:gd name="T48" fmla="*/ 35 w 43"/>
                <a:gd name="T49" fmla="*/ 3 h 23"/>
                <a:gd name="T50" fmla="*/ 33 w 43"/>
                <a:gd name="T51" fmla="*/ 0 h 23"/>
                <a:gd name="T52" fmla="*/ 32 w 43"/>
                <a:gd name="T53" fmla="*/ 2 h 23"/>
                <a:gd name="T54" fmla="*/ 30 w 43"/>
                <a:gd name="T55" fmla="*/ 3 h 23"/>
                <a:gd name="T56" fmla="*/ 29 w 43"/>
                <a:gd name="T57" fmla="*/ 5 h 23"/>
                <a:gd name="T58" fmla="*/ 26 w 43"/>
                <a:gd name="T59" fmla="*/ 4 h 23"/>
                <a:gd name="T60" fmla="*/ 26 w 43"/>
                <a:gd name="T61" fmla="*/ 6 h 23"/>
                <a:gd name="T62" fmla="*/ 24 w 43"/>
                <a:gd name="T63" fmla="*/ 5 h 23"/>
                <a:gd name="T64" fmla="*/ 22 w 43"/>
                <a:gd name="T65" fmla="*/ 4 h 23"/>
                <a:gd name="T66" fmla="*/ 21 w 43"/>
                <a:gd name="T67" fmla="*/ 6 h 23"/>
                <a:gd name="T68" fmla="*/ 18 w 43"/>
                <a:gd name="T69" fmla="*/ 4 h 23"/>
                <a:gd name="T70" fmla="*/ 17 w 43"/>
                <a:gd name="T71" fmla="*/ 7 h 23"/>
                <a:gd name="T72" fmla="*/ 16 w 43"/>
                <a:gd name="T73" fmla="*/ 7 h 23"/>
                <a:gd name="T74" fmla="*/ 14 w 43"/>
                <a:gd name="T75" fmla="*/ 10 h 23"/>
                <a:gd name="T76" fmla="*/ 13 w 43"/>
                <a:gd name="T77" fmla="*/ 5 h 23"/>
                <a:gd name="T78" fmla="*/ 12 w 43"/>
                <a:gd name="T79" fmla="*/ 3 h 23"/>
                <a:gd name="T80" fmla="*/ 8 w 43"/>
                <a:gd name="T81" fmla="*/ 2 h 23"/>
                <a:gd name="T82" fmla="*/ 9 w 43"/>
                <a:gd name="T83" fmla="*/ 5 h 23"/>
                <a:gd name="T84" fmla="*/ 6 w 43"/>
                <a:gd name="T85" fmla="*/ 4 h 23"/>
                <a:gd name="T86" fmla="*/ 6 w 43"/>
                <a:gd name="T87" fmla="*/ 6 h 23"/>
                <a:gd name="T88" fmla="*/ 3 w 43"/>
                <a:gd name="T89" fmla="*/ 6 h 23"/>
                <a:gd name="T90" fmla="*/ 4 w 43"/>
                <a:gd name="T91" fmla="*/ 7 h 23"/>
                <a:gd name="T92" fmla="*/ 2 w 43"/>
                <a:gd name="T93" fmla="*/ 8 h 23"/>
                <a:gd name="T94" fmla="*/ 4 w 43"/>
                <a:gd name="T95" fmla="*/ 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3" h="23">
                  <a:moveTo>
                    <a:pt x="4" y="9"/>
                  </a:moveTo>
                  <a:cubicBezTo>
                    <a:pt x="5" y="9"/>
                    <a:pt x="9" y="8"/>
                    <a:pt x="10" y="9"/>
                  </a:cubicBezTo>
                  <a:cubicBezTo>
                    <a:pt x="11" y="9"/>
                    <a:pt x="11" y="9"/>
                    <a:pt x="10" y="10"/>
                  </a:cubicBezTo>
                  <a:cubicBezTo>
                    <a:pt x="8" y="11"/>
                    <a:pt x="9" y="11"/>
                    <a:pt x="10" y="11"/>
                  </a:cubicBezTo>
                  <a:cubicBezTo>
                    <a:pt x="11" y="11"/>
                    <a:pt x="11" y="10"/>
                    <a:pt x="11" y="12"/>
                  </a:cubicBezTo>
                  <a:cubicBezTo>
                    <a:pt x="11" y="13"/>
                    <a:pt x="5" y="12"/>
                    <a:pt x="3" y="13"/>
                  </a:cubicBezTo>
                  <a:cubicBezTo>
                    <a:pt x="1" y="14"/>
                    <a:pt x="6" y="13"/>
                    <a:pt x="7" y="13"/>
                  </a:cubicBezTo>
                  <a:cubicBezTo>
                    <a:pt x="8" y="13"/>
                    <a:pt x="8" y="15"/>
                    <a:pt x="9" y="15"/>
                  </a:cubicBezTo>
                  <a:cubicBezTo>
                    <a:pt x="10" y="15"/>
                    <a:pt x="10" y="15"/>
                    <a:pt x="10" y="17"/>
                  </a:cubicBezTo>
                  <a:cubicBezTo>
                    <a:pt x="11" y="19"/>
                    <a:pt x="8" y="19"/>
                    <a:pt x="6" y="19"/>
                  </a:cubicBezTo>
                  <a:cubicBezTo>
                    <a:pt x="4" y="20"/>
                    <a:pt x="7" y="20"/>
                    <a:pt x="9" y="21"/>
                  </a:cubicBezTo>
                  <a:cubicBezTo>
                    <a:pt x="11" y="21"/>
                    <a:pt x="13" y="21"/>
                    <a:pt x="14" y="22"/>
                  </a:cubicBezTo>
                  <a:cubicBezTo>
                    <a:pt x="15" y="23"/>
                    <a:pt x="19" y="23"/>
                    <a:pt x="21" y="23"/>
                  </a:cubicBezTo>
                  <a:cubicBezTo>
                    <a:pt x="22" y="23"/>
                    <a:pt x="23" y="22"/>
                    <a:pt x="24" y="21"/>
                  </a:cubicBezTo>
                  <a:cubicBezTo>
                    <a:pt x="25" y="21"/>
                    <a:pt x="26" y="21"/>
                    <a:pt x="28" y="21"/>
                  </a:cubicBezTo>
                  <a:cubicBezTo>
                    <a:pt x="29" y="20"/>
                    <a:pt x="31" y="19"/>
                    <a:pt x="32" y="18"/>
                  </a:cubicBezTo>
                  <a:cubicBezTo>
                    <a:pt x="33" y="17"/>
                    <a:pt x="34" y="17"/>
                    <a:pt x="35" y="17"/>
                  </a:cubicBezTo>
                  <a:cubicBezTo>
                    <a:pt x="37" y="17"/>
                    <a:pt x="38" y="15"/>
                    <a:pt x="38" y="14"/>
                  </a:cubicBezTo>
                  <a:cubicBezTo>
                    <a:pt x="38" y="13"/>
                    <a:pt x="40" y="12"/>
                    <a:pt x="41" y="11"/>
                  </a:cubicBezTo>
                  <a:cubicBezTo>
                    <a:pt x="43" y="11"/>
                    <a:pt x="41" y="10"/>
                    <a:pt x="41" y="8"/>
                  </a:cubicBezTo>
                  <a:cubicBezTo>
                    <a:pt x="41" y="7"/>
                    <a:pt x="40" y="7"/>
                    <a:pt x="39" y="6"/>
                  </a:cubicBezTo>
                  <a:cubicBezTo>
                    <a:pt x="37" y="6"/>
                    <a:pt x="38" y="4"/>
                    <a:pt x="38" y="4"/>
                  </a:cubicBezTo>
                  <a:cubicBezTo>
                    <a:pt x="37" y="3"/>
                    <a:pt x="37" y="3"/>
                    <a:pt x="38" y="2"/>
                  </a:cubicBezTo>
                  <a:cubicBezTo>
                    <a:pt x="39" y="1"/>
                    <a:pt x="39" y="1"/>
                    <a:pt x="37" y="1"/>
                  </a:cubicBezTo>
                  <a:cubicBezTo>
                    <a:pt x="36" y="2"/>
                    <a:pt x="36" y="2"/>
                    <a:pt x="35" y="3"/>
                  </a:cubicBezTo>
                  <a:cubicBezTo>
                    <a:pt x="34" y="3"/>
                    <a:pt x="34" y="0"/>
                    <a:pt x="33" y="0"/>
                  </a:cubicBezTo>
                  <a:cubicBezTo>
                    <a:pt x="33" y="0"/>
                    <a:pt x="31" y="1"/>
                    <a:pt x="32" y="2"/>
                  </a:cubicBezTo>
                  <a:cubicBezTo>
                    <a:pt x="32" y="3"/>
                    <a:pt x="31" y="3"/>
                    <a:pt x="30" y="3"/>
                  </a:cubicBezTo>
                  <a:cubicBezTo>
                    <a:pt x="29" y="3"/>
                    <a:pt x="29" y="4"/>
                    <a:pt x="29" y="5"/>
                  </a:cubicBezTo>
                  <a:cubicBezTo>
                    <a:pt x="28" y="5"/>
                    <a:pt x="27" y="4"/>
                    <a:pt x="26" y="4"/>
                  </a:cubicBezTo>
                  <a:cubicBezTo>
                    <a:pt x="25" y="4"/>
                    <a:pt x="26" y="5"/>
                    <a:pt x="26" y="6"/>
                  </a:cubicBezTo>
                  <a:cubicBezTo>
                    <a:pt x="26" y="7"/>
                    <a:pt x="25" y="6"/>
                    <a:pt x="24" y="5"/>
                  </a:cubicBezTo>
                  <a:cubicBezTo>
                    <a:pt x="24" y="4"/>
                    <a:pt x="23" y="3"/>
                    <a:pt x="22" y="4"/>
                  </a:cubicBezTo>
                  <a:cubicBezTo>
                    <a:pt x="21" y="4"/>
                    <a:pt x="22" y="5"/>
                    <a:pt x="21" y="6"/>
                  </a:cubicBezTo>
                  <a:cubicBezTo>
                    <a:pt x="20" y="7"/>
                    <a:pt x="19" y="4"/>
                    <a:pt x="18" y="4"/>
                  </a:cubicBezTo>
                  <a:cubicBezTo>
                    <a:pt x="17" y="4"/>
                    <a:pt x="17" y="6"/>
                    <a:pt x="17" y="7"/>
                  </a:cubicBezTo>
                  <a:cubicBezTo>
                    <a:pt x="17" y="7"/>
                    <a:pt x="16" y="6"/>
                    <a:pt x="16" y="7"/>
                  </a:cubicBezTo>
                  <a:cubicBezTo>
                    <a:pt x="15" y="7"/>
                    <a:pt x="15" y="10"/>
                    <a:pt x="14" y="10"/>
                  </a:cubicBezTo>
                  <a:cubicBezTo>
                    <a:pt x="13" y="10"/>
                    <a:pt x="14" y="5"/>
                    <a:pt x="13" y="5"/>
                  </a:cubicBezTo>
                  <a:cubicBezTo>
                    <a:pt x="12" y="5"/>
                    <a:pt x="12" y="4"/>
                    <a:pt x="12" y="3"/>
                  </a:cubicBezTo>
                  <a:cubicBezTo>
                    <a:pt x="11" y="2"/>
                    <a:pt x="9" y="1"/>
                    <a:pt x="8" y="2"/>
                  </a:cubicBezTo>
                  <a:cubicBezTo>
                    <a:pt x="6" y="3"/>
                    <a:pt x="10" y="4"/>
                    <a:pt x="9" y="5"/>
                  </a:cubicBezTo>
                  <a:cubicBezTo>
                    <a:pt x="9" y="6"/>
                    <a:pt x="7" y="3"/>
                    <a:pt x="6" y="4"/>
                  </a:cubicBezTo>
                  <a:cubicBezTo>
                    <a:pt x="5" y="4"/>
                    <a:pt x="6" y="5"/>
                    <a:pt x="6" y="6"/>
                  </a:cubicBezTo>
                  <a:cubicBezTo>
                    <a:pt x="6" y="7"/>
                    <a:pt x="5" y="6"/>
                    <a:pt x="3" y="6"/>
                  </a:cubicBezTo>
                  <a:cubicBezTo>
                    <a:pt x="2" y="6"/>
                    <a:pt x="4" y="6"/>
                    <a:pt x="4" y="7"/>
                  </a:cubicBezTo>
                  <a:cubicBezTo>
                    <a:pt x="5" y="8"/>
                    <a:pt x="3" y="7"/>
                    <a:pt x="2" y="8"/>
                  </a:cubicBezTo>
                  <a:cubicBezTo>
                    <a:pt x="0" y="9"/>
                    <a:pt x="3" y="9"/>
                    <a:pt x="4"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9" name="Freeform 9"/>
            <p:cNvSpPr>
              <a:spLocks/>
            </p:cNvSpPr>
            <p:nvPr/>
          </p:nvSpPr>
          <p:spPr bwMode="auto">
            <a:xfrm>
              <a:off x="3058530" y="3852613"/>
              <a:ext cx="179774" cy="283491"/>
            </a:xfrm>
            <a:custGeom>
              <a:avLst/>
              <a:gdLst>
                <a:gd name="T0" fmla="*/ 2 w 33"/>
                <a:gd name="T1" fmla="*/ 9 h 52"/>
                <a:gd name="T2" fmla="*/ 0 w 33"/>
                <a:gd name="T3" fmla="*/ 11 h 52"/>
                <a:gd name="T4" fmla="*/ 2 w 33"/>
                <a:gd name="T5" fmla="*/ 12 h 52"/>
                <a:gd name="T6" fmla="*/ 5 w 33"/>
                <a:gd name="T7" fmla="*/ 12 h 52"/>
                <a:gd name="T8" fmla="*/ 3 w 33"/>
                <a:gd name="T9" fmla="*/ 14 h 52"/>
                <a:gd name="T10" fmla="*/ 2 w 33"/>
                <a:gd name="T11" fmla="*/ 16 h 52"/>
                <a:gd name="T12" fmla="*/ 5 w 33"/>
                <a:gd name="T13" fmla="*/ 15 h 52"/>
                <a:gd name="T14" fmla="*/ 6 w 33"/>
                <a:gd name="T15" fmla="*/ 17 h 52"/>
                <a:gd name="T16" fmla="*/ 6 w 33"/>
                <a:gd name="T17" fmla="*/ 19 h 52"/>
                <a:gd name="T18" fmla="*/ 6 w 33"/>
                <a:gd name="T19" fmla="*/ 23 h 52"/>
                <a:gd name="T20" fmla="*/ 7 w 33"/>
                <a:gd name="T21" fmla="*/ 25 h 52"/>
                <a:gd name="T22" fmla="*/ 11 w 33"/>
                <a:gd name="T23" fmla="*/ 24 h 52"/>
                <a:gd name="T24" fmla="*/ 12 w 33"/>
                <a:gd name="T25" fmla="*/ 28 h 52"/>
                <a:gd name="T26" fmla="*/ 13 w 33"/>
                <a:gd name="T27" fmla="*/ 31 h 52"/>
                <a:gd name="T28" fmla="*/ 9 w 33"/>
                <a:gd name="T29" fmla="*/ 33 h 52"/>
                <a:gd name="T30" fmla="*/ 6 w 33"/>
                <a:gd name="T31" fmla="*/ 34 h 52"/>
                <a:gd name="T32" fmla="*/ 7 w 33"/>
                <a:gd name="T33" fmla="*/ 36 h 52"/>
                <a:gd name="T34" fmla="*/ 8 w 33"/>
                <a:gd name="T35" fmla="*/ 38 h 52"/>
                <a:gd name="T36" fmla="*/ 3 w 33"/>
                <a:gd name="T37" fmla="*/ 41 h 52"/>
                <a:gd name="T38" fmla="*/ 8 w 33"/>
                <a:gd name="T39" fmla="*/ 43 h 52"/>
                <a:gd name="T40" fmla="*/ 11 w 33"/>
                <a:gd name="T41" fmla="*/ 44 h 52"/>
                <a:gd name="T42" fmla="*/ 7 w 33"/>
                <a:gd name="T43" fmla="*/ 46 h 52"/>
                <a:gd name="T44" fmla="*/ 5 w 33"/>
                <a:gd name="T45" fmla="*/ 49 h 52"/>
                <a:gd name="T46" fmla="*/ 2 w 33"/>
                <a:gd name="T47" fmla="*/ 52 h 52"/>
                <a:gd name="T48" fmla="*/ 7 w 33"/>
                <a:gd name="T49" fmla="*/ 50 h 52"/>
                <a:gd name="T50" fmla="*/ 10 w 33"/>
                <a:gd name="T51" fmla="*/ 50 h 52"/>
                <a:gd name="T52" fmla="*/ 13 w 33"/>
                <a:gd name="T53" fmla="*/ 48 h 52"/>
                <a:gd name="T54" fmla="*/ 17 w 33"/>
                <a:gd name="T55" fmla="*/ 48 h 52"/>
                <a:gd name="T56" fmla="*/ 23 w 33"/>
                <a:gd name="T57" fmla="*/ 47 h 52"/>
                <a:gd name="T58" fmla="*/ 29 w 33"/>
                <a:gd name="T59" fmla="*/ 45 h 52"/>
                <a:gd name="T60" fmla="*/ 27 w 33"/>
                <a:gd name="T61" fmla="*/ 43 h 52"/>
                <a:gd name="T62" fmla="*/ 32 w 33"/>
                <a:gd name="T63" fmla="*/ 37 h 52"/>
                <a:gd name="T64" fmla="*/ 26 w 33"/>
                <a:gd name="T65" fmla="*/ 36 h 52"/>
                <a:gd name="T66" fmla="*/ 26 w 33"/>
                <a:gd name="T67" fmla="*/ 34 h 52"/>
                <a:gd name="T68" fmla="*/ 25 w 33"/>
                <a:gd name="T69" fmla="*/ 31 h 52"/>
                <a:gd name="T70" fmla="*/ 23 w 33"/>
                <a:gd name="T71" fmla="*/ 27 h 52"/>
                <a:gd name="T72" fmla="*/ 19 w 33"/>
                <a:gd name="T73" fmla="*/ 23 h 52"/>
                <a:gd name="T74" fmla="*/ 17 w 33"/>
                <a:gd name="T75" fmla="*/ 18 h 52"/>
                <a:gd name="T76" fmla="*/ 15 w 33"/>
                <a:gd name="T77" fmla="*/ 15 h 52"/>
                <a:gd name="T78" fmla="*/ 18 w 33"/>
                <a:gd name="T79" fmla="*/ 11 h 52"/>
                <a:gd name="T80" fmla="*/ 19 w 33"/>
                <a:gd name="T81" fmla="*/ 7 h 52"/>
                <a:gd name="T82" fmla="*/ 15 w 33"/>
                <a:gd name="T83" fmla="*/ 7 h 52"/>
                <a:gd name="T84" fmla="*/ 9 w 33"/>
                <a:gd name="T85" fmla="*/ 8 h 52"/>
                <a:gd name="T86" fmla="*/ 12 w 33"/>
                <a:gd name="T87" fmla="*/ 4 h 52"/>
                <a:gd name="T88" fmla="*/ 15 w 33"/>
                <a:gd name="T89" fmla="*/ 1 h 52"/>
                <a:gd name="T90" fmla="*/ 11 w 33"/>
                <a:gd name="T91" fmla="*/ 1 h 52"/>
                <a:gd name="T92" fmla="*/ 6 w 33"/>
                <a:gd name="T93" fmla="*/ 1 h 52"/>
                <a:gd name="T94" fmla="*/ 5 w 33"/>
                <a:gd name="T95" fmla="*/ 4 h 52"/>
                <a:gd name="T96" fmla="*/ 6 w 33"/>
                <a:gd name="T97" fmla="*/ 6 h 52"/>
                <a:gd name="T98" fmla="*/ 4 w 33"/>
                <a:gd name="T99" fmla="*/ 8 h 52"/>
                <a:gd name="T100" fmla="*/ 3 w 33"/>
                <a:gd name="T101" fmla="*/ 10 h 52"/>
                <a:gd name="T102" fmla="*/ 2 w 33"/>
                <a:gd name="T103" fmla="*/ 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 h="52">
                  <a:moveTo>
                    <a:pt x="2" y="9"/>
                  </a:moveTo>
                  <a:cubicBezTo>
                    <a:pt x="1" y="9"/>
                    <a:pt x="0" y="10"/>
                    <a:pt x="0" y="11"/>
                  </a:cubicBezTo>
                  <a:cubicBezTo>
                    <a:pt x="1" y="11"/>
                    <a:pt x="2" y="13"/>
                    <a:pt x="2" y="12"/>
                  </a:cubicBezTo>
                  <a:cubicBezTo>
                    <a:pt x="3" y="12"/>
                    <a:pt x="5" y="12"/>
                    <a:pt x="5" y="12"/>
                  </a:cubicBezTo>
                  <a:cubicBezTo>
                    <a:pt x="4" y="13"/>
                    <a:pt x="4" y="13"/>
                    <a:pt x="3" y="14"/>
                  </a:cubicBezTo>
                  <a:cubicBezTo>
                    <a:pt x="3" y="14"/>
                    <a:pt x="2" y="15"/>
                    <a:pt x="2" y="16"/>
                  </a:cubicBezTo>
                  <a:cubicBezTo>
                    <a:pt x="3" y="16"/>
                    <a:pt x="6" y="14"/>
                    <a:pt x="5" y="15"/>
                  </a:cubicBezTo>
                  <a:cubicBezTo>
                    <a:pt x="5" y="15"/>
                    <a:pt x="6" y="16"/>
                    <a:pt x="6" y="17"/>
                  </a:cubicBezTo>
                  <a:cubicBezTo>
                    <a:pt x="7" y="17"/>
                    <a:pt x="6" y="19"/>
                    <a:pt x="6" y="19"/>
                  </a:cubicBezTo>
                  <a:cubicBezTo>
                    <a:pt x="6" y="20"/>
                    <a:pt x="6" y="22"/>
                    <a:pt x="6" y="23"/>
                  </a:cubicBezTo>
                  <a:cubicBezTo>
                    <a:pt x="5" y="23"/>
                    <a:pt x="6" y="25"/>
                    <a:pt x="7" y="25"/>
                  </a:cubicBezTo>
                  <a:cubicBezTo>
                    <a:pt x="8" y="25"/>
                    <a:pt x="11" y="24"/>
                    <a:pt x="11" y="24"/>
                  </a:cubicBezTo>
                  <a:cubicBezTo>
                    <a:pt x="11" y="25"/>
                    <a:pt x="11" y="27"/>
                    <a:pt x="12" y="28"/>
                  </a:cubicBezTo>
                  <a:cubicBezTo>
                    <a:pt x="13" y="29"/>
                    <a:pt x="14" y="30"/>
                    <a:pt x="13" y="31"/>
                  </a:cubicBezTo>
                  <a:cubicBezTo>
                    <a:pt x="12" y="32"/>
                    <a:pt x="10" y="33"/>
                    <a:pt x="9" y="33"/>
                  </a:cubicBezTo>
                  <a:cubicBezTo>
                    <a:pt x="9" y="33"/>
                    <a:pt x="7" y="33"/>
                    <a:pt x="6" y="34"/>
                  </a:cubicBezTo>
                  <a:cubicBezTo>
                    <a:pt x="6" y="35"/>
                    <a:pt x="6" y="37"/>
                    <a:pt x="7" y="36"/>
                  </a:cubicBezTo>
                  <a:cubicBezTo>
                    <a:pt x="8" y="36"/>
                    <a:pt x="9" y="37"/>
                    <a:pt x="8" y="38"/>
                  </a:cubicBezTo>
                  <a:cubicBezTo>
                    <a:pt x="7" y="39"/>
                    <a:pt x="3" y="41"/>
                    <a:pt x="3" y="41"/>
                  </a:cubicBezTo>
                  <a:cubicBezTo>
                    <a:pt x="3" y="42"/>
                    <a:pt x="6" y="43"/>
                    <a:pt x="8" y="43"/>
                  </a:cubicBezTo>
                  <a:cubicBezTo>
                    <a:pt x="9" y="43"/>
                    <a:pt x="12" y="44"/>
                    <a:pt x="11" y="44"/>
                  </a:cubicBezTo>
                  <a:cubicBezTo>
                    <a:pt x="11" y="45"/>
                    <a:pt x="7" y="45"/>
                    <a:pt x="7" y="46"/>
                  </a:cubicBezTo>
                  <a:cubicBezTo>
                    <a:pt x="6" y="47"/>
                    <a:pt x="5" y="49"/>
                    <a:pt x="5" y="49"/>
                  </a:cubicBezTo>
                  <a:cubicBezTo>
                    <a:pt x="4" y="50"/>
                    <a:pt x="1" y="51"/>
                    <a:pt x="2" y="52"/>
                  </a:cubicBezTo>
                  <a:cubicBezTo>
                    <a:pt x="3" y="52"/>
                    <a:pt x="6" y="50"/>
                    <a:pt x="7" y="50"/>
                  </a:cubicBezTo>
                  <a:cubicBezTo>
                    <a:pt x="8" y="50"/>
                    <a:pt x="9" y="51"/>
                    <a:pt x="10" y="50"/>
                  </a:cubicBezTo>
                  <a:cubicBezTo>
                    <a:pt x="12" y="49"/>
                    <a:pt x="12" y="47"/>
                    <a:pt x="13" y="48"/>
                  </a:cubicBezTo>
                  <a:cubicBezTo>
                    <a:pt x="14" y="48"/>
                    <a:pt x="15" y="49"/>
                    <a:pt x="17" y="48"/>
                  </a:cubicBezTo>
                  <a:cubicBezTo>
                    <a:pt x="19" y="47"/>
                    <a:pt x="22" y="47"/>
                    <a:pt x="23" y="47"/>
                  </a:cubicBezTo>
                  <a:cubicBezTo>
                    <a:pt x="25" y="47"/>
                    <a:pt x="30" y="46"/>
                    <a:pt x="29" y="45"/>
                  </a:cubicBezTo>
                  <a:cubicBezTo>
                    <a:pt x="28" y="44"/>
                    <a:pt x="26" y="44"/>
                    <a:pt x="27" y="43"/>
                  </a:cubicBezTo>
                  <a:cubicBezTo>
                    <a:pt x="29" y="41"/>
                    <a:pt x="33" y="39"/>
                    <a:pt x="32" y="37"/>
                  </a:cubicBezTo>
                  <a:cubicBezTo>
                    <a:pt x="30" y="36"/>
                    <a:pt x="28" y="35"/>
                    <a:pt x="26" y="36"/>
                  </a:cubicBezTo>
                  <a:cubicBezTo>
                    <a:pt x="25" y="36"/>
                    <a:pt x="26" y="35"/>
                    <a:pt x="26" y="34"/>
                  </a:cubicBezTo>
                  <a:cubicBezTo>
                    <a:pt x="26" y="33"/>
                    <a:pt x="25" y="32"/>
                    <a:pt x="25" y="31"/>
                  </a:cubicBezTo>
                  <a:cubicBezTo>
                    <a:pt x="25" y="30"/>
                    <a:pt x="24" y="27"/>
                    <a:pt x="23" y="27"/>
                  </a:cubicBezTo>
                  <a:cubicBezTo>
                    <a:pt x="21" y="26"/>
                    <a:pt x="19" y="25"/>
                    <a:pt x="19" y="23"/>
                  </a:cubicBezTo>
                  <a:cubicBezTo>
                    <a:pt x="18" y="21"/>
                    <a:pt x="19" y="19"/>
                    <a:pt x="17" y="18"/>
                  </a:cubicBezTo>
                  <a:cubicBezTo>
                    <a:pt x="15" y="17"/>
                    <a:pt x="14" y="17"/>
                    <a:pt x="15" y="15"/>
                  </a:cubicBezTo>
                  <a:cubicBezTo>
                    <a:pt x="16" y="14"/>
                    <a:pt x="17" y="12"/>
                    <a:pt x="18" y="11"/>
                  </a:cubicBezTo>
                  <a:cubicBezTo>
                    <a:pt x="19" y="10"/>
                    <a:pt x="21" y="8"/>
                    <a:pt x="19" y="7"/>
                  </a:cubicBezTo>
                  <a:cubicBezTo>
                    <a:pt x="18" y="7"/>
                    <a:pt x="16" y="7"/>
                    <a:pt x="15" y="7"/>
                  </a:cubicBezTo>
                  <a:cubicBezTo>
                    <a:pt x="14" y="7"/>
                    <a:pt x="9" y="9"/>
                    <a:pt x="9" y="8"/>
                  </a:cubicBezTo>
                  <a:cubicBezTo>
                    <a:pt x="10" y="8"/>
                    <a:pt x="12" y="5"/>
                    <a:pt x="12" y="4"/>
                  </a:cubicBezTo>
                  <a:cubicBezTo>
                    <a:pt x="13" y="4"/>
                    <a:pt x="15" y="3"/>
                    <a:pt x="15" y="1"/>
                  </a:cubicBezTo>
                  <a:cubicBezTo>
                    <a:pt x="15" y="0"/>
                    <a:pt x="13" y="1"/>
                    <a:pt x="11" y="1"/>
                  </a:cubicBezTo>
                  <a:cubicBezTo>
                    <a:pt x="10" y="1"/>
                    <a:pt x="7" y="1"/>
                    <a:pt x="6" y="1"/>
                  </a:cubicBezTo>
                  <a:cubicBezTo>
                    <a:pt x="6" y="1"/>
                    <a:pt x="5" y="3"/>
                    <a:pt x="5" y="4"/>
                  </a:cubicBezTo>
                  <a:cubicBezTo>
                    <a:pt x="4" y="4"/>
                    <a:pt x="7" y="5"/>
                    <a:pt x="6" y="6"/>
                  </a:cubicBezTo>
                  <a:cubicBezTo>
                    <a:pt x="5" y="6"/>
                    <a:pt x="3" y="7"/>
                    <a:pt x="4" y="8"/>
                  </a:cubicBezTo>
                  <a:cubicBezTo>
                    <a:pt x="4" y="8"/>
                    <a:pt x="4" y="10"/>
                    <a:pt x="3" y="10"/>
                  </a:cubicBezTo>
                  <a:cubicBezTo>
                    <a:pt x="2" y="10"/>
                    <a:pt x="2" y="8"/>
                    <a:pt x="2"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0" name="Freeform 10"/>
            <p:cNvSpPr>
              <a:spLocks/>
            </p:cNvSpPr>
            <p:nvPr/>
          </p:nvSpPr>
          <p:spPr bwMode="auto">
            <a:xfrm>
              <a:off x="2954813" y="3977075"/>
              <a:ext cx="115240" cy="110631"/>
            </a:xfrm>
            <a:custGeom>
              <a:avLst/>
              <a:gdLst>
                <a:gd name="T0" fmla="*/ 7 w 21"/>
                <a:gd name="T1" fmla="*/ 20 h 20"/>
                <a:gd name="T2" fmla="*/ 13 w 21"/>
                <a:gd name="T3" fmla="*/ 17 h 20"/>
                <a:gd name="T4" fmla="*/ 18 w 21"/>
                <a:gd name="T5" fmla="*/ 16 h 20"/>
                <a:gd name="T6" fmla="*/ 21 w 21"/>
                <a:gd name="T7" fmla="*/ 10 h 20"/>
                <a:gd name="T8" fmla="*/ 20 w 21"/>
                <a:gd name="T9" fmla="*/ 6 h 20"/>
                <a:gd name="T10" fmla="*/ 20 w 21"/>
                <a:gd name="T11" fmla="*/ 6 h 20"/>
                <a:gd name="T12" fmla="*/ 20 w 21"/>
                <a:gd name="T13" fmla="*/ 6 h 20"/>
                <a:gd name="T14" fmla="*/ 21 w 21"/>
                <a:gd name="T15" fmla="*/ 5 h 20"/>
                <a:gd name="T16" fmla="*/ 21 w 21"/>
                <a:gd name="T17" fmla="*/ 5 h 20"/>
                <a:gd name="T18" fmla="*/ 21 w 21"/>
                <a:gd name="T19" fmla="*/ 4 h 20"/>
                <a:gd name="T20" fmla="*/ 21 w 21"/>
                <a:gd name="T21" fmla="*/ 4 h 20"/>
                <a:gd name="T22" fmla="*/ 21 w 21"/>
                <a:gd name="T23" fmla="*/ 4 h 20"/>
                <a:gd name="T24" fmla="*/ 21 w 21"/>
                <a:gd name="T25" fmla="*/ 3 h 20"/>
                <a:gd name="T26" fmla="*/ 21 w 21"/>
                <a:gd name="T27" fmla="*/ 3 h 20"/>
                <a:gd name="T28" fmla="*/ 21 w 21"/>
                <a:gd name="T29" fmla="*/ 2 h 20"/>
                <a:gd name="T30" fmla="*/ 21 w 21"/>
                <a:gd name="T31" fmla="*/ 2 h 20"/>
                <a:gd name="T32" fmla="*/ 21 w 21"/>
                <a:gd name="T33" fmla="*/ 2 h 20"/>
                <a:gd name="T34" fmla="*/ 21 w 21"/>
                <a:gd name="T35" fmla="*/ 1 h 20"/>
                <a:gd name="T36" fmla="*/ 21 w 21"/>
                <a:gd name="T37" fmla="*/ 1 h 20"/>
                <a:gd name="T38" fmla="*/ 21 w 21"/>
                <a:gd name="T39" fmla="*/ 1 h 20"/>
                <a:gd name="T40" fmla="*/ 21 w 21"/>
                <a:gd name="T41" fmla="*/ 1 h 20"/>
                <a:gd name="T42" fmla="*/ 21 w 21"/>
                <a:gd name="T43" fmla="*/ 0 h 20"/>
                <a:gd name="T44" fmla="*/ 20 w 21"/>
                <a:gd name="T45" fmla="*/ 0 h 20"/>
                <a:gd name="T46" fmla="*/ 20 w 21"/>
                <a:gd name="T47" fmla="*/ 0 h 20"/>
                <a:gd name="T48" fmla="*/ 20 w 21"/>
                <a:gd name="T49" fmla="*/ 0 h 20"/>
                <a:gd name="T50" fmla="*/ 19 w 21"/>
                <a:gd name="T51" fmla="*/ 0 h 20"/>
                <a:gd name="T52" fmla="*/ 19 w 21"/>
                <a:gd name="T53" fmla="*/ 0 h 20"/>
                <a:gd name="T54" fmla="*/ 18 w 21"/>
                <a:gd name="T55" fmla="*/ 0 h 20"/>
                <a:gd name="T56" fmla="*/ 18 w 21"/>
                <a:gd name="T57" fmla="*/ 0 h 20"/>
                <a:gd name="T58" fmla="*/ 17 w 21"/>
                <a:gd name="T59" fmla="*/ 0 h 20"/>
                <a:gd name="T60" fmla="*/ 16 w 21"/>
                <a:gd name="T61" fmla="*/ 0 h 20"/>
                <a:gd name="T62" fmla="*/ 16 w 21"/>
                <a:gd name="T63" fmla="*/ 0 h 20"/>
                <a:gd name="T64" fmla="*/ 15 w 21"/>
                <a:gd name="T65" fmla="*/ 0 h 20"/>
                <a:gd name="T66" fmla="*/ 15 w 21"/>
                <a:gd name="T67" fmla="*/ 0 h 20"/>
                <a:gd name="T68" fmla="*/ 14 w 21"/>
                <a:gd name="T69" fmla="*/ 0 h 20"/>
                <a:gd name="T70" fmla="*/ 10 w 21"/>
                <a:gd name="T71" fmla="*/ 2 h 20"/>
                <a:gd name="T72" fmla="*/ 11 w 21"/>
                <a:gd name="T73" fmla="*/ 5 h 20"/>
                <a:gd name="T74" fmla="*/ 5 w 21"/>
                <a:gd name="T75" fmla="*/ 5 h 20"/>
                <a:gd name="T76" fmla="*/ 7 w 21"/>
                <a:gd name="T77" fmla="*/ 7 h 20"/>
                <a:gd name="T78" fmla="*/ 5 w 21"/>
                <a:gd name="T79" fmla="*/ 9 h 20"/>
                <a:gd name="T80" fmla="*/ 7 w 21"/>
                <a:gd name="T81" fmla="*/ 10 h 20"/>
                <a:gd name="T82" fmla="*/ 8 w 21"/>
                <a:gd name="T83" fmla="*/ 11 h 20"/>
                <a:gd name="T84" fmla="*/ 7 w 21"/>
                <a:gd name="T85" fmla="*/ 14 h 20"/>
                <a:gd name="T86" fmla="*/ 7 w 21"/>
                <a:gd name="T87" fmla="*/ 15 h 20"/>
                <a:gd name="T88" fmla="*/ 3 w 21"/>
                <a:gd name="T89" fmla="*/ 17 h 20"/>
                <a:gd name="T90" fmla="*/ 7 w 21"/>
                <a:gd name="T9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 h="20">
                  <a:moveTo>
                    <a:pt x="7" y="20"/>
                  </a:moveTo>
                  <a:cubicBezTo>
                    <a:pt x="9" y="20"/>
                    <a:pt x="12" y="18"/>
                    <a:pt x="13" y="17"/>
                  </a:cubicBezTo>
                  <a:cubicBezTo>
                    <a:pt x="14" y="17"/>
                    <a:pt x="17" y="16"/>
                    <a:pt x="18" y="16"/>
                  </a:cubicBezTo>
                  <a:cubicBezTo>
                    <a:pt x="19" y="16"/>
                    <a:pt x="21" y="12"/>
                    <a:pt x="21" y="10"/>
                  </a:cubicBezTo>
                  <a:cubicBezTo>
                    <a:pt x="21" y="9"/>
                    <a:pt x="20" y="7"/>
                    <a:pt x="20" y="6"/>
                  </a:cubicBezTo>
                  <a:cubicBezTo>
                    <a:pt x="20" y="6"/>
                    <a:pt x="20" y="6"/>
                    <a:pt x="20" y="6"/>
                  </a:cubicBezTo>
                  <a:cubicBezTo>
                    <a:pt x="20" y="6"/>
                    <a:pt x="20" y="6"/>
                    <a:pt x="20" y="6"/>
                  </a:cubicBezTo>
                  <a:cubicBezTo>
                    <a:pt x="20" y="5"/>
                    <a:pt x="20" y="5"/>
                    <a:pt x="21" y="5"/>
                  </a:cubicBezTo>
                  <a:cubicBezTo>
                    <a:pt x="21" y="5"/>
                    <a:pt x="21" y="5"/>
                    <a:pt x="21" y="5"/>
                  </a:cubicBezTo>
                  <a:cubicBezTo>
                    <a:pt x="21" y="5"/>
                    <a:pt x="21" y="4"/>
                    <a:pt x="21" y="4"/>
                  </a:cubicBezTo>
                  <a:cubicBezTo>
                    <a:pt x="21" y="4"/>
                    <a:pt x="21" y="4"/>
                    <a:pt x="21" y="4"/>
                  </a:cubicBezTo>
                  <a:cubicBezTo>
                    <a:pt x="21" y="4"/>
                    <a:pt x="21" y="4"/>
                    <a:pt x="21" y="4"/>
                  </a:cubicBezTo>
                  <a:cubicBezTo>
                    <a:pt x="21" y="3"/>
                    <a:pt x="21" y="3"/>
                    <a:pt x="21" y="3"/>
                  </a:cubicBezTo>
                  <a:cubicBezTo>
                    <a:pt x="21" y="3"/>
                    <a:pt x="21" y="3"/>
                    <a:pt x="21" y="3"/>
                  </a:cubicBezTo>
                  <a:cubicBezTo>
                    <a:pt x="21" y="3"/>
                    <a:pt x="21" y="3"/>
                    <a:pt x="21" y="2"/>
                  </a:cubicBezTo>
                  <a:cubicBezTo>
                    <a:pt x="21" y="2"/>
                    <a:pt x="21" y="2"/>
                    <a:pt x="21" y="2"/>
                  </a:cubicBezTo>
                  <a:cubicBezTo>
                    <a:pt x="21" y="2"/>
                    <a:pt x="21" y="2"/>
                    <a:pt x="21" y="2"/>
                  </a:cubicBezTo>
                  <a:cubicBezTo>
                    <a:pt x="21" y="2"/>
                    <a:pt x="21" y="2"/>
                    <a:pt x="21" y="1"/>
                  </a:cubicBezTo>
                  <a:cubicBezTo>
                    <a:pt x="21" y="1"/>
                    <a:pt x="21" y="1"/>
                    <a:pt x="21" y="1"/>
                  </a:cubicBezTo>
                  <a:cubicBezTo>
                    <a:pt x="21" y="1"/>
                    <a:pt x="21" y="1"/>
                    <a:pt x="21" y="1"/>
                  </a:cubicBezTo>
                  <a:cubicBezTo>
                    <a:pt x="21" y="1"/>
                    <a:pt x="21" y="1"/>
                    <a:pt x="21" y="1"/>
                  </a:cubicBezTo>
                  <a:cubicBezTo>
                    <a:pt x="21" y="1"/>
                    <a:pt x="21" y="1"/>
                    <a:pt x="21" y="0"/>
                  </a:cubicBezTo>
                  <a:cubicBezTo>
                    <a:pt x="21" y="0"/>
                    <a:pt x="21" y="0"/>
                    <a:pt x="20" y="0"/>
                  </a:cubicBezTo>
                  <a:cubicBezTo>
                    <a:pt x="20" y="0"/>
                    <a:pt x="20" y="0"/>
                    <a:pt x="20" y="0"/>
                  </a:cubicBezTo>
                  <a:cubicBezTo>
                    <a:pt x="20" y="0"/>
                    <a:pt x="20" y="0"/>
                    <a:pt x="20" y="0"/>
                  </a:cubicBezTo>
                  <a:cubicBezTo>
                    <a:pt x="19" y="0"/>
                    <a:pt x="19" y="0"/>
                    <a:pt x="19" y="0"/>
                  </a:cubicBezTo>
                  <a:cubicBezTo>
                    <a:pt x="19" y="0"/>
                    <a:pt x="19" y="0"/>
                    <a:pt x="19" y="0"/>
                  </a:cubicBezTo>
                  <a:cubicBezTo>
                    <a:pt x="18" y="0"/>
                    <a:pt x="18" y="0"/>
                    <a:pt x="18" y="0"/>
                  </a:cubicBezTo>
                  <a:cubicBezTo>
                    <a:pt x="18" y="0"/>
                    <a:pt x="18" y="0"/>
                    <a:pt x="18" y="0"/>
                  </a:cubicBezTo>
                  <a:cubicBezTo>
                    <a:pt x="17" y="0"/>
                    <a:pt x="17" y="0"/>
                    <a:pt x="17" y="0"/>
                  </a:cubicBezTo>
                  <a:cubicBezTo>
                    <a:pt x="17" y="0"/>
                    <a:pt x="17" y="0"/>
                    <a:pt x="16" y="0"/>
                  </a:cubicBezTo>
                  <a:cubicBezTo>
                    <a:pt x="16" y="0"/>
                    <a:pt x="16" y="0"/>
                    <a:pt x="16" y="0"/>
                  </a:cubicBezTo>
                  <a:cubicBezTo>
                    <a:pt x="16" y="0"/>
                    <a:pt x="15" y="0"/>
                    <a:pt x="15" y="0"/>
                  </a:cubicBezTo>
                  <a:cubicBezTo>
                    <a:pt x="15" y="0"/>
                    <a:pt x="15" y="0"/>
                    <a:pt x="15" y="0"/>
                  </a:cubicBezTo>
                  <a:cubicBezTo>
                    <a:pt x="15" y="0"/>
                    <a:pt x="15" y="0"/>
                    <a:pt x="14" y="0"/>
                  </a:cubicBezTo>
                  <a:cubicBezTo>
                    <a:pt x="12" y="0"/>
                    <a:pt x="10" y="2"/>
                    <a:pt x="10" y="2"/>
                  </a:cubicBezTo>
                  <a:cubicBezTo>
                    <a:pt x="10" y="3"/>
                    <a:pt x="11" y="4"/>
                    <a:pt x="11" y="5"/>
                  </a:cubicBezTo>
                  <a:cubicBezTo>
                    <a:pt x="10" y="5"/>
                    <a:pt x="8" y="5"/>
                    <a:pt x="5" y="5"/>
                  </a:cubicBezTo>
                  <a:cubicBezTo>
                    <a:pt x="3" y="5"/>
                    <a:pt x="6" y="6"/>
                    <a:pt x="7" y="7"/>
                  </a:cubicBezTo>
                  <a:cubicBezTo>
                    <a:pt x="8" y="8"/>
                    <a:pt x="7" y="8"/>
                    <a:pt x="5" y="9"/>
                  </a:cubicBezTo>
                  <a:cubicBezTo>
                    <a:pt x="3" y="10"/>
                    <a:pt x="5" y="10"/>
                    <a:pt x="7" y="10"/>
                  </a:cubicBezTo>
                  <a:cubicBezTo>
                    <a:pt x="9" y="10"/>
                    <a:pt x="9" y="11"/>
                    <a:pt x="8" y="11"/>
                  </a:cubicBezTo>
                  <a:cubicBezTo>
                    <a:pt x="7" y="12"/>
                    <a:pt x="5" y="14"/>
                    <a:pt x="7" y="14"/>
                  </a:cubicBezTo>
                  <a:cubicBezTo>
                    <a:pt x="8" y="14"/>
                    <a:pt x="8" y="14"/>
                    <a:pt x="7" y="15"/>
                  </a:cubicBezTo>
                  <a:cubicBezTo>
                    <a:pt x="6" y="15"/>
                    <a:pt x="5" y="16"/>
                    <a:pt x="3" y="17"/>
                  </a:cubicBezTo>
                  <a:cubicBezTo>
                    <a:pt x="0" y="18"/>
                    <a:pt x="5" y="20"/>
                    <a:pt x="7" y="2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1" name="Freeform 11"/>
            <p:cNvSpPr>
              <a:spLocks/>
            </p:cNvSpPr>
            <p:nvPr/>
          </p:nvSpPr>
          <p:spPr bwMode="auto">
            <a:xfrm>
              <a:off x="3053920" y="3861834"/>
              <a:ext cx="27657" cy="34572"/>
            </a:xfrm>
            <a:custGeom>
              <a:avLst/>
              <a:gdLst>
                <a:gd name="T0" fmla="*/ 1 w 5"/>
                <a:gd name="T1" fmla="*/ 5 h 6"/>
                <a:gd name="T2" fmla="*/ 4 w 5"/>
                <a:gd name="T3" fmla="*/ 1 h 6"/>
                <a:gd name="T4" fmla="*/ 0 w 5"/>
                <a:gd name="T5" fmla="*/ 3 h 6"/>
                <a:gd name="T6" fmla="*/ 1 w 5"/>
                <a:gd name="T7" fmla="*/ 5 h 6"/>
              </a:gdLst>
              <a:ahLst/>
              <a:cxnLst>
                <a:cxn ang="0">
                  <a:pos x="T0" y="T1"/>
                </a:cxn>
                <a:cxn ang="0">
                  <a:pos x="T2" y="T3"/>
                </a:cxn>
                <a:cxn ang="0">
                  <a:pos x="T4" y="T5"/>
                </a:cxn>
                <a:cxn ang="0">
                  <a:pos x="T6" y="T7"/>
                </a:cxn>
              </a:cxnLst>
              <a:rect l="0" t="0" r="r" b="b"/>
              <a:pathLst>
                <a:path w="5" h="6">
                  <a:moveTo>
                    <a:pt x="1" y="5"/>
                  </a:moveTo>
                  <a:cubicBezTo>
                    <a:pt x="2" y="4"/>
                    <a:pt x="5" y="0"/>
                    <a:pt x="4" y="1"/>
                  </a:cubicBezTo>
                  <a:cubicBezTo>
                    <a:pt x="2" y="2"/>
                    <a:pt x="0" y="3"/>
                    <a:pt x="0" y="3"/>
                  </a:cubicBezTo>
                  <a:cubicBezTo>
                    <a:pt x="0" y="4"/>
                    <a:pt x="0" y="6"/>
                    <a:pt x="1"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2" name="Freeform 12"/>
            <p:cNvSpPr>
              <a:spLocks/>
            </p:cNvSpPr>
            <p:nvPr/>
          </p:nvSpPr>
          <p:spPr bwMode="auto">
            <a:xfrm>
              <a:off x="3365069" y="4332012"/>
              <a:ext cx="27657" cy="50706"/>
            </a:xfrm>
            <a:custGeom>
              <a:avLst/>
              <a:gdLst>
                <a:gd name="T0" fmla="*/ 4 w 5"/>
                <a:gd name="T1" fmla="*/ 5 h 9"/>
                <a:gd name="T2" fmla="*/ 4 w 5"/>
                <a:gd name="T3" fmla="*/ 1 h 9"/>
                <a:gd name="T4" fmla="*/ 1 w 5"/>
                <a:gd name="T5" fmla="*/ 4 h 9"/>
                <a:gd name="T6" fmla="*/ 2 w 5"/>
                <a:gd name="T7" fmla="*/ 9 h 9"/>
                <a:gd name="T8" fmla="*/ 4 w 5"/>
                <a:gd name="T9" fmla="*/ 5 h 9"/>
              </a:gdLst>
              <a:ahLst/>
              <a:cxnLst>
                <a:cxn ang="0">
                  <a:pos x="T0" y="T1"/>
                </a:cxn>
                <a:cxn ang="0">
                  <a:pos x="T2" y="T3"/>
                </a:cxn>
                <a:cxn ang="0">
                  <a:pos x="T4" y="T5"/>
                </a:cxn>
                <a:cxn ang="0">
                  <a:pos x="T6" y="T7"/>
                </a:cxn>
                <a:cxn ang="0">
                  <a:pos x="T8" y="T9"/>
                </a:cxn>
              </a:cxnLst>
              <a:rect l="0" t="0" r="r" b="b"/>
              <a:pathLst>
                <a:path w="5" h="9">
                  <a:moveTo>
                    <a:pt x="4" y="5"/>
                  </a:moveTo>
                  <a:cubicBezTo>
                    <a:pt x="5" y="4"/>
                    <a:pt x="5" y="0"/>
                    <a:pt x="4" y="1"/>
                  </a:cubicBezTo>
                  <a:cubicBezTo>
                    <a:pt x="3" y="1"/>
                    <a:pt x="1" y="3"/>
                    <a:pt x="1" y="4"/>
                  </a:cubicBezTo>
                  <a:cubicBezTo>
                    <a:pt x="0" y="5"/>
                    <a:pt x="1" y="9"/>
                    <a:pt x="2" y="9"/>
                  </a:cubicBezTo>
                  <a:cubicBezTo>
                    <a:pt x="3" y="9"/>
                    <a:pt x="4" y="7"/>
                    <a:pt x="4"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3" name="Freeform 13"/>
            <p:cNvSpPr>
              <a:spLocks/>
            </p:cNvSpPr>
            <p:nvPr/>
          </p:nvSpPr>
          <p:spPr bwMode="auto">
            <a:xfrm>
              <a:off x="3353545" y="4375804"/>
              <a:ext cx="43791" cy="71449"/>
            </a:xfrm>
            <a:custGeom>
              <a:avLst/>
              <a:gdLst>
                <a:gd name="T0" fmla="*/ 2 w 8"/>
                <a:gd name="T1" fmla="*/ 13 h 13"/>
                <a:gd name="T2" fmla="*/ 6 w 8"/>
                <a:gd name="T3" fmla="*/ 10 h 13"/>
                <a:gd name="T4" fmla="*/ 5 w 8"/>
                <a:gd name="T5" fmla="*/ 3 h 13"/>
                <a:gd name="T6" fmla="*/ 2 w 8"/>
                <a:gd name="T7" fmla="*/ 7 h 13"/>
                <a:gd name="T8" fmla="*/ 2 w 8"/>
                <a:gd name="T9" fmla="*/ 13 h 13"/>
              </a:gdLst>
              <a:ahLst/>
              <a:cxnLst>
                <a:cxn ang="0">
                  <a:pos x="T0" y="T1"/>
                </a:cxn>
                <a:cxn ang="0">
                  <a:pos x="T2" y="T3"/>
                </a:cxn>
                <a:cxn ang="0">
                  <a:pos x="T4" y="T5"/>
                </a:cxn>
                <a:cxn ang="0">
                  <a:pos x="T6" y="T7"/>
                </a:cxn>
                <a:cxn ang="0">
                  <a:pos x="T8" y="T9"/>
                </a:cxn>
              </a:cxnLst>
              <a:rect l="0" t="0" r="r" b="b"/>
              <a:pathLst>
                <a:path w="8" h="13">
                  <a:moveTo>
                    <a:pt x="2" y="13"/>
                  </a:moveTo>
                  <a:cubicBezTo>
                    <a:pt x="3" y="13"/>
                    <a:pt x="6" y="11"/>
                    <a:pt x="6" y="10"/>
                  </a:cubicBezTo>
                  <a:cubicBezTo>
                    <a:pt x="7" y="9"/>
                    <a:pt x="8" y="0"/>
                    <a:pt x="5" y="3"/>
                  </a:cubicBezTo>
                  <a:cubicBezTo>
                    <a:pt x="4" y="3"/>
                    <a:pt x="2" y="6"/>
                    <a:pt x="2" y="7"/>
                  </a:cubicBezTo>
                  <a:cubicBezTo>
                    <a:pt x="2" y="8"/>
                    <a:pt x="0" y="12"/>
                    <a:pt x="2" y="1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4" name="Freeform 14"/>
            <p:cNvSpPr>
              <a:spLocks/>
            </p:cNvSpPr>
            <p:nvPr/>
          </p:nvSpPr>
          <p:spPr bwMode="auto">
            <a:xfrm>
              <a:off x="3445736" y="4470300"/>
              <a:ext cx="71449" cy="36877"/>
            </a:xfrm>
            <a:custGeom>
              <a:avLst/>
              <a:gdLst>
                <a:gd name="T0" fmla="*/ 9 w 13"/>
                <a:gd name="T1" fmla="*/ 1 h 7"/>
                <a:gd name="T2" fmla="*/ 4 w 13"/>
                <a:gd name="T3" fmla="*/ 1 h 7"/>
                <a:gd name="T4" fmla="*/ 1 w 13"/>
                <a:gd name="T5" fmla="*/ 1 h 7"/>
                <a:gd name="T6" fmla="*/ 5 w 13"/>
                <a:gd name="T7" fmla="*/ 4 h 7"/>
                <a:gd name="T8" fmla="*/ 10 w 13"/>
                <a:gd name="T9" fmla="*/ 7 h 7"/>
                <a:gd name="T10" fmla="*/ 12 w 13"/>
                <a:gd name="T11" fmla="*/ 4 h 7"/>
                <a:gd name="T12" fmla="*/ 13 w 13"/>
                <a:gd name="T13" fmla="*/ 1 h 7"/>
                <a:gd name="T14" fmla="*/ 9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9" y="1"/>
                  </a:moveTo>
                  <a:cubicBezTo>
                    <a:pt x="7" y="2"/>
                    <a:pt x="5" y="1"/>
                    <a:pt x="4" y="1"/>
                  </a:cubicBezTo>
                  <a:cubicBezTo>
                    <a:pt x="2" y="0"/>
                    <a:pt x="1" y="1"/>
                    <a:pt x="1" y="1"/>
                  </a:cubicBezTo>
                  <a:cubicBezTo>
                    <a:pt x="0" y="2"/>
                    <a:pt x="4" y="3"/>
                    <a:pt x="5" y="4"/>
                  </a:cubicBezTo>
                  <a:cubicBezTo>
                    <a:pt x="7" y="4"/>
                    <a:pt x="8" y="6"/>
                    <a:pt x="10" y="7"/>
                  </a:cubicBezTo>
                  <a:cubicBezTo>
                    <a:pt x="13" y="7"/>
                    <a:pt x="12" y="5"/>
                    <a:pt x="12" y="4"/>
                  </a:cubicBezTo>
                  <a:cubicBezTo>
                    <a:pt x="12" y="3"/>
                    <a:pt x="12" y="2"/>
                    <a:pt x="13" y="1"/>
                  </a:cubicBezTo>
                  <a:cubicBezTo>
                    <a:pt x="13" y="0"/>
                    <a:pt x="10" y="1"/>
                    <a:pt x="9"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5" name="Freeform 15"/>
            <p:cNvSpPr>
              <a:spLocks/>
            </p:cNvSpPr>
            <p:nvPr/>
          </p:nvSpPr>
          <p:spPr bwMode="auto">
            <a:xfrm>
              <a:off x="3696960" y="4534836"/>
              <a:ext cx="82973" cy="11524"/>
            </a:xfrm>
            <a:custGeom>
              <a:avLst/>
              <a:gdLst>
                <a:gd name="T0" fmla="*/ 12 w 15"/>
                <a:gd name="T1" fmla="*/ 2 h 2"/>
                <a:gd name="T2" fmla="*/ 5 w 15"/>
                <a:gd name="T3" fmla="*/ 0 h 2"/>
                <a:gd name="T4" fmla="*/ 1 w 15"/>
                <a:gd name="T5" fmla="*/ 0 h 2"/>
                <a:gd name="T6" fmla="*/ 5 w 15"/>
                <a:gd name="T7" fmla="*/ 2 h 2"/>
                <a:gd name="T8" fmla="*/ 12 w 15"/>
                <a:gd name="T9" fmla="*/ 2 h 2"/>
              </a:gdLst>
              <a:ahLst/>
              <a:cxnLst>
                <a:cxn ang="0">
                  <a:pos x="T0" y="T1"/>
                </a:cxn>
                <a:cxn ang="0">
                  <a:pos x="T2" y="T3"/>
                </a:cxn>
                <a:cxn ang="0">
                  <a:pos x="T4" y="T5"/>
                </a:cxn>
                <a:cxn ang="0">
                  <a:pos x="T6" y="T7"/>
                </a:cxn>
                <a:cxn ang="0">
                  <a:pos x="T8" y="T9"/>
                </a:cxn>
              </a:cxnLst>
              <a:rect l="0" t="0" r="r" b="b"/>
              <a:pathLst>
                <a:path w="15" h="2">
                  <a:moveTo>
                    <a:pt x="12" y="2"/>
                  </a:moveTo>
                  <a:cubicBezTo>
                    <a:pt x="15" y="2"/>
                    <a:pt x="7" y="0"/>
                    <a:pt x="5" y="0"/>
                  </a:cubicBezTo>
                  <a:cubicBezTo>
                    <a:pt x="3" y="0"/>
                    <a:pt x="1" y="0"/>
                    <a:pt x="1" y="0"/>
                  </a:cubicBezTo>
                  <a:cubicBezTo>
                    <a:pt x="0" y="1"/>
                    <a:pt x="4" y="1"/>
                    <a:pt x="5" y="2"/>
                  </a:cubicBezTo>
                  <a:cubicBezTo>
                    <a:pt x="6" y="2"/>
                    <a:pt x="9" y="2"/>
                    <a:pt x="12"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6" name="Freeform 16"/>
            <p:cNvSpPr>
              <a:spLocks/>
            </p:cNvSpPr>
            <p:nvPr/>
          </p:nvSpPr>
          <p:spPr bwMode="auto">
            <a:xfrm>
              <a:off x="2715113" y="2956043"/>
              <a:ext cx="4379132" cy="3447991"/>
            </a:xfrm>
            <a:custGeom>
              <a:avLst/>
              <a:gdLst>
                <a:gd name="T0" fmla="*/ 539 w 803"/>
                <a:gd name="T1" fmla="*/ 441 h 631"/>
                <a:gd name="T2" fmla="*/ 515 w 803"/>
                <a:gd name="T3" fmla="*/ 398 h 631"/>
                <a:gd name="T4" fmla="*/ 537 w 803"/>
                <a:gd name="T5" fmla="*/ 365 h 631"/>
                <a:gd name="T6" fmla="*/ 589 w 803"/>
                <a:gd name="T7" fmla="*/ 334 h 631"/>
                <a:gd name="T8" fmla="*/ 592 w 803"/>
                <a:gd name="T9" fmla="*/ 269 h 631"/>
                <a:gd name="T10" fmla="*/ 617 w 803"/>
                <a:gd name="T11" fmla="*/ 293 h 631"/>
                <a:gd name="T12" fmla="*/ 640 w 803"/>
                <a:gd name="T13" fmla="*/ 195 h 631"/>
                <a:gd name="T14" fmla="*/ 691 w 803"/>
                <a:gd name="T15" fmla="*/ 163 h 631"/>
                <a:gd name="T16" fmla="*/ 702 w 803"/>
                <a:gd name="T17" fmla="*/ 198 h 631"/>
                <a:gd name="T18" fmla="*/ 729 w 803"/>
                <a:gd name="T19" fmla="*/ 156 h 631"/>
                <a:gd name="T20" fmla="*/ 766 w 803"/>
                <a:gd name="T21" fmla="*/ 111 h 631"/>
                <a:gd name="T22" fmla="*/ 764 w 803"/>
                <a:gd name="T23" fmla="*/ 94 h 631"/>
                <a:gd name="T24" fmla="*/ 662 w 803"/>
                <a:gd name="T25" fmla="*/ 72 h 631"/>
                <a:gd name="T26" fmla="*/ 599 w 803"/>
                <a:gd name="T27" fmla="*/ 71 h 631"/>
                <a:gd name="T28" fmla="*/ 543 w 803"/>
                <a:gd name="T29" fmla="*/ 46 h 631"/>
                <a:gd name="T30" fmla="*/ 500 w 803"/>
                <a:gd name="T31" fmla="*/ 18 h 631"/>
                <a:gd name="T32" fmla="*/ 443 w 803"/>
                <a:gd name="T33" fmla="*/ 21 h 631"/>
                <a:gd name="T34" fmla="*/ 380 w 803"/>
                <a:gd name="T35" fmla="*/ 55 h 631"/>
                <a:gd name="T36" fmla="*/ 380 w 803"/>
                <a:gd name="T37" fmla="*/ 95 h 631"/>
                <a:gd name="T38" fmla="*/ 340 w 803"/>
                <a:gd name="T39" fmla="*/ 80 h 631"/>
                <a:gd name="T40" fmla="*/ 297 w 803"/>
                <a:gd name="T41" fmla="*/ 88 h 631"/>
                <a:gd name="T42" fmla="*/ 234 w 803"/>
                <a:gd name="T43" fmla="*/ 120 h 631"/>
                <a:gd name="T44" fmla="*/ 237 w 803"/>
                <a:gd name="T45" fmla="*/ 93 h 631"/>
                <a:gd name="T46" fmla="*/ 199 w 803"/>
                <a:gd name="T47" fmla="*/ 71 h 631"/>
                <a:gd name="T48" fmla="*/ 172 w 803"/>
                <a:gd name="T49" fmla="*/ 81 h 631"/>
                <a:gd name="T50" fmla="*/ 142 w 803"/>
                <a:gd name="T51" fmla="*/ 111 h 631"/>
                <a:gd name="T52" fmla="*/ 110 w 803"/>
                <a:gd name="T53" fmla="*/ 151 h 631"/>
                <a:gd name="T54" fmla="*/ 134 w 803"/>
                <a:gd name="T55" fmla="*/ 168 h 631"/>
                <a:gd name="T56" fmla="*/ 177 w 803"/>
                <a:gd name="T57" fmla="*/ 116 h 631"/>
                <a:gd name="T58" fmla="*/ 198 w 803"/>
                <a:gd name="T59" fmla="*/ 159 h 631"/>
                <a:gd name="T60" fmla="*/ 165 w 803"/>
                <a:gd name="T61" fmla="*/ 191 h 631"/>
                <a:gd name="T62" fmla="*/ 127 w 803"/>
                <a:gd name="T63" fmla="*/ 186 h 631"/>
                <a:gd name="T64" fmla="*/ 114 w 803"/>
                <a:gd name="T65" fmla="*/ 196 h 631"/>
                <a:gd name="T66" fmla="*/ 77 w 803"/>
                <a:gd name="T67" fmla="*/ 233 h 631"/>
                <a:gd name="T68" fmla="*/ 50 w 803"/>
                <a:gd name="T69" fmla="*/ 282 h 631"/>
                <a:gd name="T70" fmla="*/ 114 w 803"/>
                <a:gd name="T71" fmla="*/ 250 h 631"/>
                <a:gd name="T72" fmla="*/ 136 w 803"/>
                <a:gd name="T73" fmla="*/ 243 h 631"/>
                <a:gd name="T74" fmla="*/ 163 w 803"/>
                <a:gd name="T75" fmla="*/ 258 h 631"/>
                <a:gd name="T76" fmla="*/ 183 w 803"/>
                <a:gd name="T77" fmla="*/ 274 h 631"/>
                <a:gd name="T78" fmla="*/ 200 w 803"/>
                <a:gd name="T79" fmla="*/ 250 h 631"/>
                <a:gd name="T80" fmla="*/ 241 w 803"/>
                <a:gd name="T81" fmla="*/ 230 h 631"/>
                <a:gd name="T82" fmla="*/ 214 w 803"/>
                <a:gd name="T83" fmla="*/ 260 h 631"/>
                <a:gd name="T84" fmla="*/ 232 w 803"/>
                <a:gd name="T85" fmla="*/ 286 h 631"/>
                <a:gd name="T86" fmla="*/ 175 w 803"/>
                <a:gd name="T87" fmla="*/ 302 h 631"/>
                <a:gd name="T88" fmla="*/ 86 w 803"/>
                <a:gd name="T89" fmla="*/ 285 h 631"/>
                <a:gd name="T90" fmla="*/ 5 w 803"/>
                <a:gd name="T91" fmla="*/ 351 h 631"/>
                <a:gd name="T92" fmla="*/ 8 w 803"/>
                <a:gd name="T93" fmla="*/ 399 h 631"/>
                <a:gd name="T94" fmla="*/ 54 w 803"/>
                <a:gd name="T95" fmla="*/ 424 h 631"/>
                <a:gd name="T96" fmla="*/ 81 w 803"/>
                <a:gd name="T97" fmla="*/ 420 h 631"/>
                <a:gd name="T98" fmla="*/ 117 w 803"/>
                <a:gd name="T99" fmla="*/ 438 h 631"/>
                <a:gd name="T100" fmla="*/ 125 w 803"/>
                <a:gd name="T101" fmla="*/ 471 h 631"/>
                <a:gd name="T102" fmla="*/ 137 w 803"/>
                <a:gd name="T103" fmla="*/ 582 h 631"/>
                <a:gd name="T104" fmla="*/ 210 w 803"/>
                <a:gd name="T105" fmla="*/ 603 h 631"/>
                <a:gd name="T106" fmla="*/ 252 w 803"/>
                <a:gd name="T107" fmla="*/ 489 h 631"/>
                <a:gd name="T108" fmla="*/ 267 w 803"/>
                <a:gd name="T109" fmla="*/ 395 h 631"/>
                <a:gd name="T110" fmla="*/ 225 w 803"/>
                <a:gd name="T111" fmla="*/ 324 h 631"/>
                <a:gd name="T112" fmla="*/ 306 w 803"/>
                <a:gd name="T113" fmla="*/ 374 h 631"/>
                <a:gd name="T114" fmla="*/ 321 w 803"/>
                <a:gd name="T115" fmla="*/ 339 h 631"/>
                <a:gd name="T116" fmla="*/ 283 w 803"/>
                <a:gd name="T117" fmla="*/ 317 h 631"/>
                <a:gd name="T118" fmla="*/ 346 w 803"/>
                <a:gd name="T119" fmla="*/ 336 h 631"/>
                <a:gd name="T120" fmla="*/ 428 w 803"/>
                <a:gd name="T121" fmla="*/ 392 h 631"/>
                <a:gd name="T122" fmla="*/ 475 w 803"/>
                <a:gd name="T123" fmla="*/ 354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3" h="631">
                  <a:moveTo>
                    <a:pt x="500" y="374"/>
                  </a:moveTo>
                  <a:cubicBezTo>
                    <a:pt x="501" y="374"/>
                    <a:pt x="504" y="381"/>
                    <a:pt x="505" y="384"/>
                  </a:cubicBezTo>
                  <a:cubicBezTo>
                    <a:pt x="507" y="387"/>
                    <a:pt x="507" y="389"/>
                    <a:pt x="508" y="391"/>
                  </a:cubicBezTo>
                  <a:cubicBezTo>
                    <a:pt x="510" y="392"/>
                    <a:pt x="508" y="396"/>
                    <a:pt x="509" y="397"/>
                  </a:cubicBezTo>
                  <a:cubicBezTo>
                    <a:pt x="509" y="398"/>
                    <a:pt x="509" y="399"/>
                    <a:pt x="508" y="400"/>
                  </a:cubicBezTo>
                  <a:cubicBezTo>
                    <a:pt x="508" y="401"/>
                    <a:pt x="508" y="401"/>
                    <a:pt x="508" y="402"/>
                  </a:cubicBezTo>
                  <a:cubicBezTo>
                    <a:pt x="508" y="402"/>
                    <a:pt x="508" y="403"/>
                    <a:pt x="508" y="403"/>
                  </a:cubicBezTo>
                  <a:cubicBezTo>
                    <a:pt x="508" y="403"/>
                    <a:pt x="508" y="403"/>
                    <a:pt x="508" y="403"/>
                  </a:cubicBezTo>
                  <a:cubicBezTo>
                    <a:pt x="508" y="403"/>
                    <a:pt x="508" y="403"/>
                    <a:pt x="508" y="403"/>
                  </a:cubicBezTo>
                  <a:cubicBezTo>
                    <a:pt x="508" y="403"/>
                    <a:pt x="508" y="404"/>
                    <a:pt x="508" y="404"/>
                  </a:cubicBezTo>
                  <a:cubicBezTo>
                    <a:pt x="508" y="405"/>
                    <a:pt x="509" y="409"/>
                    <a:pt x="510" y="410"/>
                  </a:cubicBezTo>
                  <a:cubicBezTo>
                    <a:pt x="511" y="411"/>
                    <a:pt x="512" y="411"/>
                    <a:pt x="513" y="412"/>
                  </a:cubicBezTo>
                  <a:cubicBezTo>
                    <a:pt x="513" y="412"/>
                    <a:pt x="513" y="412"/>
                    <a:pt x="513" y="412"/>
                  </a:cubicBezTo>
                  <a:cubicBezTo>
                    <a:pt x="513" y="412"/>
                    <a:pt x="513" y="413"/>
                    <a:pt x="513" y="413"/>
                  </a:cubicBezTo>
                  <a:cubicBezTo>
                    <a:pt x="514" y="413"/>
                    <a:pt x="514" y="413"/>
                    <a:pt x="514" y="413"/>
                  </a:cubicBezTo>
                  <a:cubicBezTo>
                    <a:pt x="514" y="413"/>
                    <a:pt x="514" y="413"/>
                    <a:pt x="515" y="414"/>
                  </a:cubicBezTo>
                  <a:cubicBezTo>
                    <a:pt x="515" y="414"/>
                    <a:pt x="515" y="414"/>
                    <a:pt x="515" y="414"/>
                  </a:cubicBezTo>
                  <a:cubicBezTo>
                    <a:pt x="515" y="414"/>
                    <a:pt x="516" y="414"/>
                    <a:pt x="516" y="415"/>
                  </a:cubicBezTo>
                  <a:cubicBezTo>
                    <a:pt x="516" y="415"/>
                    <a:pt x="516" y="415"/>
                    <a:pt x="516" y="415"/>
                  </a:cubicBezTo>
                  <a:cubicBezTo>
                    <a:pt x="517" y="415"/>
                    <a:pt x="517" y="416"/>
                    <a:pt x="517" y="416"/>
                  </a:cubicBezTo>
                  <a:cubicBezTo>
                    <a:pt x="517" y="416"/>
                    <a:pt x="518" y="416"/>
                    <a:pt x="518" y="417"/>
                  </a:cubicBezTo>
                  <a:cubicBezTo>
                    <a:pt x="518" y="417"/>
                    <a:pt x="518" y="417"/>
                    <a:pt x="519" y="417"/>
                  </a:cubicBezTo>
                  <a:cubicBezTo>
                    <a:pt x="519" y="417"/>
                    <a:pt x="519" y="418"/>
                    <a:pt x="519" y="418"/>
                  </a:cubicBezTo>
                  <a:cubicBezTo>
                    <a:pt x="519" y="418"/>
                    <a:pt x="520" y="419"/>
                    <a:pt x="520" y="419"/>
                  </a:cubicBezTo>
                  <a:cubicBezTo>
                    <a:pt x="520" y="419"/>
                    <a:pt x="520" y="419"/>
                    <a:pt x="521" y="420"/>
                  </a:cubicBezTo>
                  <a:cubicBezTo>
                    <a:pt x="521" y="420"/>
                    <a:pt x="521" y="420"/>
                    <a:pt x="521" y="421"/>
                  </a:cubicBezTo>
                  <a:cubicBezTo>
                    <a:pt x="522" y="422"/>
                    <a:pt x="521" y="423"/>
                    <a:pt x="522" y="425"/>
                  </a:cubicBezTo>
                  <a:cubicBezTo>
                    <a:pt x="523" y="426"/>
                    <a:pt x="524" y="429"/>
                    <a:pt x="525" y="431"/>
                  </a:cubicBezTo>
                  <a:cubicBezTo>
                    <a:pt x="526" y="432"/>
                    <a:pt x="527" y="435"/>
                    <a:pt x="529" y="436"/>
                  </a:cubicBezTo>
                  <a:cubicBezTo>
                    <a:pt x="531" y="437"/>
                    <a:pt x="535" y="440"/>
                    <a:pt x="537" y="441"/>
                  </a:cubicBezTo>
                  <a:cubicBezTo>
                    <a:pt x="538" y="441"/>
                    <a:pt x="538" y="441"/>
                    <a:pt x="539" y="441"/>
                  </a:cubicBezTo>
                  <a:cubicBezTo>
                    <a:pt x="539" y="441"/>
                    <a:pt x="539" y="441"/>
                    <a:pt x="539" y="441"/>
                  </a:cubicBezTo>
                  <a:cubicBezTo>
                    <a:pt x="540" y="441"/>
                    <a:pt x="540" y="441"/>
                    <a:pt x="540" y="441"/>
                  </a:cubicBezTo>
                  <a:cubicBezTo>
                    <a:pt x="540" y="441"/>
                    <a:pt x="540" y="441"/>
                    <a:pt x="541" y="441"/>
                  </a:cubicBezTo>
                  <a:cubicBezTo>
                    <a:pt x="541" y="441"/>
                    <a:pt x="541" y="441"/>
                    <a:pt x="541" y="441"/>
                  </a:cubicBezTo>
                  <a:cubicBezTo>
                    <a:pt x="541" y="441"/>
                    <a:pt x="542" y="441"/>
                    <a:pt x="542" y="441"/>
                  </a:cubicBezTo>
                  <a:cubicBezTo>
                    <a:pt x="542" y="441"/>
                    <a:pt x="542" y="441"/>
                    <a:pt x="542" y="441"/>
                  </a:cubicBezTo>
                  <a:cubicBezTo>
                    <a:pt x="542" y="441"/>
                    <a:pt x="542" y="441"/>
                    <a:pt x="542" y="441"/>
                  </a:cubicBezTo>
                  <a:cubicBezTo>
                    <a:pt x="542" y="441"/>
                    <a:pt x="542" y="441"/>
                    <a:pt x="542" y="441"/>
                  </a:cubicBezTo>
                  <a:cubicBezTo>
                    <a:pt x="542" y="440"/>
                    <a:pt x="542" y="440"/>
                    <a:pt x="542" y="440"/>
                  </a:cubicBezTo>
                  <a:cubicBezTo>
                    <a:pt x="542" y="440"/>
                    <a:pt x="542" y="440"/>
                    <a:pt x="542" y="440"/>
                  </a:cubicBezTo>
                  <a:cubicBezTo>
                    <a:pt x="542" y="439"/>
                    <a:pt x="541" y="439"/>
                    <a:pt x="541" y="439"/>
                  </a:cubicBezTo>
                  <a:cubicBezTo>
                    <a:pt x="541" y="439"/>
                    <a:pt x="541" y="439"/>
                    <a:pt x="541" y="438"/>
                  </a:cubicBezTo>
                  <a:cubicBezTo>
                    <a:pt x="541" y="438"/>
                    <a:pt x="541" y="438"/>
                    <a:pt x="541" y="438"/>
                  </a:cubicBezTo>
                  <a:cubicBezTo>
                    <a:pt x="541" y="438"/>
                    <a:pt x="541" y="438"/>
                    <a:pt x="541" y="438"/>
                  </a:cubicBezTo>
                  <a:cubicBezTo>
                    <a:pt x="541" y="438"/>
                    <a:pt x="541" y="438"/>
                    <a:pt x="540" y="437"/>
                  </a:cubicBezTo>
                  <a:cubicBezTo>
                    <a:pt x="540" y="437"/>
                    <a:pt x="540" y="437"/>
                    <a:pt x="540" y="437"/>
                  </a:cubicBezTo>
                  <a:cubicBezTo>
                    <a:pt x="540" y="436"/>
                    <a:pt x="540" y="436"/>
                    <a:pt x="540" y="436"/>
                  </a:cubicBezTo>
                  <a:cubicBezTo>
                    <a:pt x="540" y="436"/>
                    <a:pt x="540" y="436"/>
                    <a:pt x="539" y="435"/>
                  </a:cubicBezTo>
                  <a:cubicBezTo>
                    <a:pt x="539" y="435"/>
                    <a:pt x="539" y="435"/>
                    <a:pt x="539" y="435"/>
                  </a:cubicBezTo>
                  <a:cubicBezTo>
                    <a:pt x="539" y="435"/>
                    <a:pt x="539" y="435"/>
                    <a:pt x="539" y="435"/>
                  </a:cubicBezTo>
                  <a:cubicBezTo>
                    <a:pt x="537" y="433"/>
                    <a:pt x="536" y="427"/>
                    <a:pt x="536" y="426"/>
                  </a:cubicBezTo>
                  <a:cubicBezTo>
                    <a:pt x="536" y="425"/>
                    <a:pt x="532" y="422"/>
                    <a:pt x="529" y="420"/>
                  </a:cubicBezTo>
                  <a:cubicBezTo>
                    <a:pt x="528" y="420"/>
                    <a:pt x="528" y="419"/>
                    <a:pt x="527" y="419"/>
                  </a:cubicBezTo>
                  <a:cubicBezTo>
                    <a:pt x="527" y="419"/>
                    <a:pt x="527" y="419"/>
                    <a:pt x="527" y="419"/>
                  </a:cubicBezTo>
                  <a:cubicBezTo>
                    <a:pt x="527" y="419"/>
                    <a:pt x="527" y="419"/>
                    <a:pt x="527" y="419"/>
                  </a:cubicBezTo>
                  <a:cubicBezTo>
                    <a:pt x="526" y="418"/>
                    <a:pt x="526" y="418"/>
                    <a:pt x="526" y="418"/>
                  </a:cubicBezTo>
                  <a:cubicBezTo>
                    <a:pt x="526" y="418"/>
                    <a:pt x="526" y="418"/>
                    <a:pt x="525" y="418"/>
                  </a:cubicBezTo>
                  <a:cubicBezTo>
                    <a:pt x="525" y="418"/>
                    <a:pt x="525" y="418"/>
                    <a:pt x="525" y="418"/>
                  </a:cubicBezTo>
                  <a:cubicBezTo>
                    <a:pt x="524" y="417"/>
                    <a:pt x="524" y="417"/>
                    <a:pt x="523" y="417"/>
                  </a:cubicBezTo>
                  <a:cubicBezTo>
                    <a:pt x="521" y="416"/>
                    <a:pt x="518" y="409"/>
                    <a:pt x="517" y="407"/>
                  </a:cubicBezTo>
                  <a:cubicBezTo>
                    <a:pt x="516" y="406"/>
                    <a:pt x="515" y="406"/>
                    <a:pt x="515" y="407"/>
                  </a:cubicBezTo>
                  <a:cubicBezTo>
                    <a:pt x="514" y="407"/>
                    <a:pt x="513" y="403"/>
                    <a:pt x="513" y="402"/>
                  </a:cubicBezTo>
                  <a:cubicBezTo>
                    <a:pt x="514" y="401"/>
                    <a:pt x="514" y="400"/>
                    <a:pt x="515" y="398"/>
                  </a:cubicBezTo>
                  <a:cubicBezTo>
                    <a:pt x="515" y="396"/>
                    <a:pt x="516" y="389"/>
                    <a:pt x="516" y="388"/>
                  </a:cubicBezTo>
                  <a:cubicBezTo>
                    <a:pt x="517" y="387"/>
                    <a:pt x="518" y="389"/>
                    <a:pt x="519" y="390"/>
                  </a:cubicBezTo>
                  <a:cubicBezTo>
                    <a:pt x="520" y="391"/>
                    <a:pt x="520" y="390"/>
                    <a:pt x="521" y="390"/>
                  </a:cubicBezTo>
                  <a:cubicBezTo>
                    <a:pt x="522" y="390"/>
                    <a:pt x="523" y="392"/>
                    <a:pt x="524" y="394"/>
                  </a:cubicBezTo>
                  <a:cubicBezTo>
                    <a:pt x="525" y="395"/>
                    <a:pt x="525" y="394"/>
                    <a:pt x="526" y="394"/>
                  </a:cubicBezTo>
                  <a:cubicBezTo>
                    <a:pt x="526" y="394"/>
                    <a:pt x="527" y="394"/>
                    <a:pt x="527" y="394"/>
                  </a:cubicBezTo>
                  <a:cubicBezTo>
                    <a:pt x="527" y="394"/>
                    <a:pt x="527" y="394"/>
                    <a:pt x="527" y="394"/>
                  </a:cubicBezTo>
                  <a:cubicBezTo>
                    <a:pt x="527" y="395"/>
                    <a:pt x="527" y="395"/>
                    <a:pt x="527" y="395"/>
                  </a:cubicBezTo>
                  <a:cubicBezTo>
                    <a:pt x="527" y="395"/>
                    <a:pt x="528" y="395"/>
                    <a:pt x="528" y="396"/>
                  </a:cubicBezTo>
                  <a:cubicBezTo>
                    <a:pt x="528" y="396"/>
                    <a:pt x="528" y="396"/>
                    <a:pt x="528" y="396"/>
                  </a:cubicBezTo>
                  <a:cubicBezTo>
                    <a:pt x="528" y="396"/>
                    <a:pt x="528" y="397"/>
                    <a:pt x="529" y="397"/>
                  </a:cubicBezTo>
                  <a:cubicBezTo>
                    <a:pt x="529" y="397"/>
                    <a:pt x="529" y="397"/>
                    <a:pt x="529" y="397"/>
                  </a:cubicBezTo>
                  <a:cubicBezTo>
                    <a:pt x="529" y="398"/>
                    <a:pt x="529" y="398"/>
                    <a:pt x="530" y="398"/>
                  </a:cubicBezTo>
                  <a:cubicBezTo>
                    <a:pt x="530" y="399"/>
                    <a:pt x="530" y="399"/>
                    <a:pt x="530" y="399"/>
                  </a:cubicBezTo>
                  <a:cubicBezTo>
                    <a:pt x="531" y="401"/>
                    <a:pt x="533" y="398"/>
                    <a:pt x="535" y="400"/>
                  </a:cubicBezTo>
                  <a:cubicBezTo>
                    <a:pt x="535" y="400"/>
                    <a:pt x="535" y="400"/>
                    <a:pt x="536" y="401"/>
                  </a:cubicBezTo>
                  <a:cubicBezTo>
                    <a:pt x="536" y="401"/>
                    <a:pt x="536" y="401"/>
                    <a:pt x="536" y="401"/>
                  </a:cubicBezTo>
                  <a:cubicBezTo>
                    <a:pt x="536" y="401"/>
                    <a:pt x="536" y="401"/>
                    <a:pt x="536" y="402"/>
                  </a:cubicBezTo>
                  <a:cubicBezTo>
                    <a:pt x="536" y="402"/>
                    <a:pt x="537" y="402"/>
                    <a:pt x="537" y="402"/>
                  </a:cubicBezTo>
                  <a:cubicBezTo>
                    <a:pt x="537" y="402"/>
                    <a:pt x="538" y="402"/>
                    <a:pt x="538" y="403"/>
                  </a:cubicBezTo>
                  <a:cubicBezTo>
                    <a:pt x="538" y="403"/>
                    <a:pt x="539" y="403"/>
                    <a:pt x="539" y="404"/>
                  </a:cubicBezTo>
                  <a:cubicBezTo>
                    <a:pt x="540" y="404"/>
                    <a:pt x="538" y="409"/>
                    <a:pt x="539" y="410"/>
                  </a:cubicBezTo>
                  <a:cubicBezTo>
                    <a:pt x="540" y="411"/>
                    <a:pt x="542" y="408"/>
                    <a:pt x="542" y="407"/>
                  </a:cubicBezTo>
                  <a:cubicBezTo>
                    <a:pt x="542" y="406"/>
                    <a:pt x="545" y="406"/>
                    <a:pt x="545" y="406"/>
                  </a:cubicBezTo>
                  <a:cubicBezTo>
                    <a:pt x="546" y="405"/>
                    <a:pt x="546" y="403"/>
                    <a:pt x="546" y="402"/>
                  </a:cubicBezTo>
                  <a:cubicBezTo>
                    <a:pt x="547" y="400"/>
                    <a:pt x="548" y="401"/>
                    <a:pt x="550" y="401"/>
                  </a:cubicBezTo>
                  <a:cubicBezTo>
                    <a:pt x="551" y="401"/>
                    <a:pt x="554" y="398"/>
                    <a:pt x="555" y="397"/>
                  </a:cubicBezTo>
                  <a:cubicBezTo>
                    <a:pt x="556" y="395"/>
                    <a:pt x="556" y="389"/>
                    <a:pt x="555" y="388"/>
                  </a:cubicBezTo>
                  <a:cubicBezTo>
                    <a:pt x="555" y="386"/>
                    <a:pt x="553" y="381"/>
                    <a:pt x="552" y="380"/>
                  </a:cubicBezTo>
                  <a:cubicBezTo>
                    <a:pt x="551" y="378"/>
                    <a:pt x="547" y="375"/>
                    <a:pt x="545" y="374"/>
                  </a:cubicBezTo>
                  <a:cubicBezTo>
                    <a:pt x="544" y="374"/>
                    <a:pt x="543" y="372"/>
                    <a:pt x="541" y="369"/>
                  </a:cubicBezTo>
                  <a:cubicBezTo>
                    <a:pt x="539" y="367"/>
                    <a:pt x="539" y="367"/>
                    <a:pt x="537" y="365"/>
                  </a:cubicBezTo>
                  <a:cubicBezTo>
                    <a:pt x="535" y="364"/>
                    <a:pt x="536" y="364"/>
                    <a:pt x="536" y="362"/>
                  </a:cubicBezTo>
                  <a:cubicBezTo>
                    <a:pt x="536" y="361"/>
                    <a:pt x="536" y="360"/>
                    <a:pt x="536" y="359"/>
                  </a:cubicBezTo>
                  <a:cubicBezTo>
                    <a:pt x="537" y="359"/>
                    <a:pt x="537" y="358"/>
                    <a:pt x="538" y="357"/>
                  </a:cubicBezTo>
                  <a:cubicBezTo>
                    <a:pt x="538" y="356"/>
                    <a:pt x="538" y="356"/>
                    <a:pt x="539" y="356"/>
                  </a:cubicBezTo>
                  <a:cubicBezTo>
                    <a:pt x="539" y="356"/>
                    <a:pt x="539" y="356"/>
                    <a:pt x="539" y="356"/>
                  </a:cubicBezTo>
                  <a:cubicBezTo>
                    <a:pt x="539" y="356"/>
                    <a:pt x="539" y="356"/>
                    <a:pt x="539" y="355"/>
                  </a:cubicBezTo>
                  <a:cubicBezTo>
                    <a:pt x="539" y="355"/>
                    <a:pt x="540" y="355"/>
                    <a:pt x="540" y="355"/>
                  </a:cubicBezTo>
                  <a:cubicBezTo>
                    <a:pt x="540" y="355"/>
                    <a:pt x="540" y="355"/>
                    <a:pt x="540" y="355"/>
                  </a:cubicBezTo>
                  <a:cubicBezTo>
                    <a:pt x="540" y="355"/>
                    <a:pt x="540" y="355"/>
                    <a:pt x="541" y="355"/>
                  </a:cubicBezTo>
                  <a:cubicBezTo>
                    <a:pt x="541" y="355"/>
                    <a:pt x="541" y="355"/>
                    <a:pt x="541" y="354"/>
                  </a:cubicBezTo>
                  <a:cubicBezTo>
                    <a:pt x="541" y="354"/>
                    <a:pt x="541" y="354"/>
                    <a:pt x="542" y="354"/>
                  </a:cubicBezTo>
                  <a:cubicBezTo>
                    <a:pt x="542" y="354"/>
                    <a:pt x="543" y="354"/>
                    <a:pt x="544" y="353"/>
                  </a:cubicBezTo>
                  <a:cubicBezTo>
                    <a:pt x="544" y="353"/>
                    <a:pt x="544" y="353"/>
                    <a:pt x="544" y="353"/>
                  </a:cubicBezTo>
                  <a:cubicBezTo>
                    <a:pt x="544" y="353"/>
                    <a:pt x="544" y="353"/>
                    <a:pt x="544" y="353"/>
                  </a:cubicBezTo>
                  <a:cubicBezTo>
                    <a:pt x="544" y="353"/>
                    <a:pt x="545" y="353"/>
                    <a:pt x="545" y="353"/>
                  </a:cubicBezTo>
                  <a:cubicBezTo>
                    <a:pt x="546" y="352"/>
                    <a:pt x="546" y="354"/>
                    <a:pt x="547" y="354"/>
                  </a:cubicBezTo>
                  <a:cubicBezTo>
                    <a:pt x="548" y="354"/>
                    <a:pt x="549" y="353"/>
                    <a:pt x="550" y="353"/>
                  </a:cubicBezTo>
                  <a:cubicBezTo>
                    <a:pt x="551" y="353"/>
                    <a:pt x="551" y="353"/>
                    <a:pt x="551" y="355"/>
                  </a:cubicBezTo>
                  <a:cubicBezTo>
                    <a:pt x="551" y="357"/>
                    <a:pt x="554" y="357"/>
                    <a:pt x="554" y="356"/>
                  </a:cubicBezTo>
                  <a:cubicBezTo>
                    <a:pt x="554" y="355"/>
                    <a:pt x="554" y="355"/>
                    <a:pt x="555" y="354"/>
                  </a:cubicBezTo>
                  <a:cubicBezTo>
                    <a:pt x="556" y="353"/>
                    <a:pt x="558" y="353"/>
                    <a:pt x="560" y="353"/>
                  </a:cubicBezTo>
                  <a:cubicBezTo>
                    <a:pt x="562" y="353"/>
                    <a:pt x="566" y="351"/>
                    <a:pt x="566" y="351"/>
                  </a:cubicBezTo>
                  <a:cubicBezTo>
                    <a:pt x="567" y="350"/>
                    <a:pt x="566" y="349"/>
                    <a:pt x="566" y="348"/>
                  </a:cubicBezTo>
                  <a:cubicBezTo>
                    <a:pt x="566" y="348"/>
                    <a:pt x="568" y="349"/>
                    <a:pt x="569" y="349"/>
                  </a:cubicBezTo>
                  <a:cubicBezTo>
                    <a:pt x="571" y="349"/>
                    <a:pt x="571" y="347"/>
                    <a:pt x="572" y="347"/>
                  </a:cubicBezTo>
                  <a:cubicBezTo>
                    <a:pt x="572" y="346"/>
                    <a:pt x="574" y="347"/>
                    <a:pt x="575" y="347"/>
                  </a:cubicBezTo>
                  <a:cubicBezTo>
                    <a:pt x="577" y="347"/>
                    <a:pt x="578" y="346"/>
                    <a:pt x="578" y="345"/>
                  </a:cubicBezTo>
                  <a:cubicBezTo>
                    <a:pt x="578" y="345"/>
                    <a:pt x="579" y="344"/>
                    <a:pt x="580" y="344"/>
                  </a:cubicBezTo>
                  <a:cubicBezTo>
                    <a:pt x="581" y="344"/>
                    <a:pt x="583" y="342"/>
                    <a:pt x="584" y="341"/>
                  </a:cubicBezTo>
                  <a:cubicBezTo>
                    <a:pt x="584" y="340"/>
                    <a:pt x="584" y="339"/>
                    <a:pt x="585" y="339"/>
                  </a:cubicBezTo>
                  <a:cubicBezTo>
                    <a:pt x="587" y="338"/>
                    <a:pt x="586" y="337"/>
                    <a:pt x="586" y="336"/>
                  </a:cubicBezTo>
                  <a:cubicBezTo>
                    <a:pt x="586" y="336"/>
                    <a:pt x="588" y="335"/>
                    <a:pt x="589" y="334"/>
                  </a:cubicBezTo>
                  <a:cubicBezTo>
                    <a:pt x="590" y="333"/>
                    <a:pt x="589" y="332"/>
                    <a:pt x="589" y="332"/>
                  </a:cubicBezTo>
                  <a:cubicBezTo>
                    <a:pt x="590" y="331"/>
                    <a:pt x="590" y="327"/>
                    <a:pt x="590" y="326"/>
                  </a:cubicBezTo>
                  <a:cubicBezTo>
                    <a:pt x="590" y="325"/>
                    <a:pt x="592" y="324"/>
                    <a:pt x="594" y="323"/>
                  </a:cubicBezTo>
                  <a:cubicBezTo>
                    <a:pt x="595" y="323"/>
                    <a:pt x="595" y="323"/>
                    <a:pt x="595" y="321"/>
                  </a:cubicBezTo>
                  <a:cubicBezTo>
                    <a:pt x="595" y="320"/>
                    <a:pt x="596" y="319"/>
                    <a:pt x="596" y="318"/>
                  </a:cubicBezTo>
                  <a:cubicBezTo>
                    <a:pt x="597" y="318"/>
                    <a:pt x="596" y="316"/>
                    <a:pt x="595" y="315"/>
                  </a:cubicBezTo>
                  <a:cubicBezTo>
                    <a:pt x="595" y="315"/>
                    <a:pt x="592" y="315"/>
                    <a:pt x="591" y="314"/>
                  </a:cubicBezTo>
                  <a:cubicBezTo>
                    <a:pt x="590" y="313"/>
                    <a:pt x="594" y="310"/>
                    <a:pt x="594" y="310"/>
                  </a:cubicBezTo>
                  <a:cubicBezTo>
                    <a:pt x="594" y="309"/>
                    <a:pt x="592" y="308"/>
                    <a:pt x="592" y="307"/>
                  </a:cubicBezTo>
                  <a:cubicBezTo>
                    <a:pt x="591" y="307"/>
                    <a:pt x="592" y="307"/>
                    <a:pt x="592" y="307"/>
                  </a:cubicBezTo>
                  <a:cubicBezTo>
                    <a:pt x="593" y="306"/>
                    <a:pt x="591" y="303"/>
                    <a:pt x="589" y="303"/>
                  </a:cubicBezTo>
                  <a:cubicBezTo>
                    <a:pt x="588" y="302"/>
                    <a:pt x="586" y="300"/>
                    <a:pt x="585" y="299"/>
                  </a:cubicBezTo>
                  <a:cubicBezTo>
                    <a:pt x="584" y="297"/>
                    <a:pt x="582" y="294"/>
                    <a:pt x="580" y="293"/>
                  </a:cubicBezTo>
                  <a:cubicBezTo>
                    <a:pt x="579" y="292"/>
                    <a:pt x="579" y="291"/>
                    <a:pt x="580" y="290"/>
                  </a:cubicBezTo>
                  <a:cubicBezTo>
                    <a:pt x="580" y="289"/>
                    <a:pt x="582" y="287"/>
                    <a:pt x="582" y="286"/>
                  </a:cubicBezTo>
                  <a:cubicBezTo>
                    <a:pt x="582" y="285"/>
                    <a:pt x="583" y="284"/>
                    <a:pt x="585" y="284"/>
                  </a:cubicBezTo>
                  <a:cubicBezTo>
                    <a:pt x="586" y="284"/>
                    <a:pt x="589" y="283"/>
                    <a:pt x="591" y="283"/>
                  </a:cubicBezTo>
                  <a:cubicBezTo>
                    <a:pt x="593" y="282"/>
                    <a:pt x="592" y="281"/>
                    <a:pt x="590" y="281"/>
                  </a:cubicBezTo>
                  <a:cubicBezTo>
                    <a:pt x="588" y="281"/>
                    <a:pt x="585" y="280"/>
                    <a:pt x="584" y="279"/>
                  </a:cubicBezTo>
                  <a:cubicBezTo>
                    <a:pt x="582" y="279"/>
                    <a:pt x="579" y="281"/>
                    <a:pt x="578" y="282"/>
                  </a:cubicBezTo>
                  <a:cubicBezTo>
                    <a:pt x="577" y="282"/>
                    <a:pt x="575" y="281"/>
                    <a:pt x="574" y="279"/>
                  </a:cubicBezTo>
                  <a:cubicBezTo>
                    <a:pt x="573" y="277"/>
                    <a:pt x="570" y="276"/>
                    <a:pt x="569" y="274"/>
                  </a:cubicBezTo>
                  <a:cubicBezTo>
                    <a:pt x="568" y="273"/>
                    <a:pt x="567" y="273"/>
                    <a:pt x="569" y="272"/>
                  </a:cubicBezTo>
                  <a:cubicBezTo>
                    <a:pt x="571" y="272"/>
                    <a:pt x="573" y="272"/>
                    <a:pt x="574" y="272"/>
                  </a:cubicBezTo>
                  <a:cubicBezTo>
                    <a:pt x="576" y="271"/>
                    <a:pt x="574" y="270"/>
                    <a:pt x="575" y="268"/>
                  </a:cubicBezTo>
                  <a:cubicBezTo>
                    <a:pt x="576" y="267"/>
                    <a:pt x="581" y="264"/>
                    <a:pt x="581" y="264"/>
                  </a:cubicBezTo>
                  <a:cubicBezTo>
                    <a:pt x="582" y="263"/>
                    <a:pt x="583" y="263"/>
                    <a:pt x="583" y="263"/>
                  </a:cubicBezTo>
                  <a:cubicBezTo>
                    <a:pt x="584" y="263"/>
                    <a:pt x="585" y="264"/>
                    <a:pt x="585" y="265"/>
                  </a:cubicBezTo>
                  <a:cubicBezTo>
                    <a:pt x="586" y="266"/>
                    <a:pt x="584" y="268"/>
                    <a:pt x="584" y="268"/>
                  </a:cubicBezTo>
                  <a:cubicBezTo>
                    <a:pt x="583" y="269"/>
                    <a:pt x="584" y="269"/>
                    <a:pt x="584" y="270"/>
                  </a:cubicBezTo>
                  <a:cubicBezTo>
                    <a:pt x="585" y="272"/>
                    <a:pt x="584" y="272"/>
                    <a:pt x="585" y="273"/>
                  </a:cubicBezTo>
                  <a:cubicBezTo>
                    <a:pt x="586" y="273"/>
                    <a:pt x="590" y="270"/>
                    <a:pt x="592" y="269"/>
                  </a:cubicBezTo>
                  <a:cubicBezTo>
                    <a:pt x="592" y="269"/>
                    <a:pt x="593" y="269"/>
                    <a:pt x="593" y="269"/>
                  </a:cubicBezTo>
                  <a:cubicBezTo>
                    <a:pt x="593" y="269"/>
                    <a:pt x="593" y="269"/>
                    <a:pt x="593" y="269"/>
                  </a:cubicBezTo>
                  <a:cubicBezTo>
                    <a:pt x="594" y="269"/>
                    <a:pt x="594" y="269"/>
                    <a:pt x="594" y="269"/>
                  </a:cubicBezTo>
                  <a:cubicBezTo>
                    <a:pt x="594" y="269"/>
                    <a:pt x="594" y="269"/>
                    <a:pt x="594" y="269"/>
                  </a:cubicBezTo>
                  <a:cubicBezTo>
                    <a:pt x="595" y="269"/>
                    <a:pt x="595" y="269"/>
                    <a:pt x="595" y="269"/>
                  </a:cubicBezTo>
                  <a:cubicBezTo>
                    <a:pt x="595" y="269"/>
                    <a:pt x="595" y="269"/>
                    <a:pt x="595" y="269"/>
                  </a:cubicBezTo>
                  <a:cubicBezTo>
                    <a:pt x="595" y="269"/>
                    <a:pt x="595" y="269"/>
                    <a:pt x="595" y="269"/>
                  </a:cubicBezTo>
                  <a:cubicBezTo>
                    <a:pt x="595" y="269"/>
                    <a:pt x="595" y="269"/>
                    <a:pt x="595" y="269"/>
                  </a:cubicBezTo>
                  <a:cubicBezTo>
                    <a:pt x="595" y="269"/>
                    <a:pt x="596" y="269"/>
                    <a:pt x="596" y="269"/>
                  </a:cubicBezTo>
                  <a:cubicBezTo>
                    <a:pt x="596" y="269"/>
                    <a:pt x="596" y="269"/>
                    <a:pt x="596" y="269"/>
                  </a:cubicBezTo>
                  <a:cubicBezTo>
                    <a:pt x="597" y="270"/>
                    <a:pt x="598" y="270"/>
                    <a:pt x="599" y="270"/>
                  </a:cubicBezTo>
                  <a:cubicBezTo>
                    <a:pt x="600" y="270"/>
                    <a:pt x="599" y="272"/>
                    <a:pt x="599" y="273"/>
                  </a:cubicBezTo>
                  <a:cubicBezTo>
                    <a:pt x="600" y="274"/>
                    <a:pt x="598" y="276"/>
                    <a:pt x="598" y="277"/>
                  </a:cubicBezTo>
                  <a:cubicBezTo>
                    <a:pt x="598" y="277"/>
                    <a:pt x="598" y="277"/>
                    <a:pt x="598" y="277"/>
                  </a:cubicBezTo>
                  <a:cubicBezTo>
                    <a:pt x="599" y="277"/>
                    <a:pt x="599" y="277"/>
                    <a:pt x="599" y="277"/>
                  </a:cubicBezTo>
                  <a:cubicBezTo>
                    <a:pt x="599" y="277"/>
                    <a:pt x="599" y="277"/>
                    <a:pt x="599" y="277"/>
                  </a:cubicBezTo>
                  <a:cubicBezTo>
                    <a:pt x="599" y="277"/>
                    <a:pt x="599" y="278"/>
                    <a:pt x="600" y="278"/>
                  </a:cubicBezTo>
                  <a:cubicBezTo>
                    <a:pt x="600" y="278"/>
                    <a:pt x="600" y="278"/>
                    <a:pt x="600" y="278"/>
                  </a:cubicBezTo>
                  <a:cubicBezTo>
                    <a:pt x="601" y="278"/>
                    <a:pt x="601" y="278"/>
                    <a:pt x="601" y="278"/>
                  </a:cubicBezTo>
                  <a:cubicBezTo>
                    <a:pt x="601" y="278"/>
                    <a:pt x="602" y="278"/>
                    <a:pt x="602" y="278"/>
                  </a:cubicBezTo>
                  <a:cubicBezTo>
                    <a:pt x="602" y="278"/>
                    <a:pt x="602" y="278"/>
                    <a:pt x="602" y="278"/>
                  </a:cubicBezTo>
                  <a:cubicBezTo>
                    <a:pt x="603" y="278"/>
                    <a:pt x="604" y="279"/>
                    <a:pt x="605" y="279"/>
                  </a:cubicBezTo>
                  <a:cubicBezTo>
                    <a:pt x="605" y="279"/>
                    <a:pt x="605" y="279"/>
                    <a:pt x="606" y="279"/>
                  </a:cubicBezTo>
                  <a:cubicBezTo>
                    <a:pt x="606" y="279"/>
                    <a:pt x="606" y="279"/>
                    <a:pt x="606" y="279"/>
                  </a:cubicBezTo>
                  <a:cubicBezTo>
                    <a:pt x="606" y="279"/>
                    <a:pt x="606" y="279"/>
                    <a:pt x="606" y="279"/>
                  </a:cubicBezTo>
                  <a:cubicBezTo>
                    <a:pt x="607" y="279"/>
                    <a:pt x="608" y="282"/>
                    <a:pt x="608" y="282"/>
                  </a:cubicBezTo>
                  <a:cubicBezTo>
                    <a:pt x="608" y="283"/>
                    <a:pt x="607" y="282"/>
                    <a:pt x="606" y="282"/>
                  </a:cubicBezTo>
                  <a:cubicBezTo>
                    <a:pt x="605" y="283"/>
                    <a:pt x="608" y="286"/>
                    <a:pt x="608" y="287"/>
                  </a:cubicBezTo>
                  <a:cubicBezTo>
                    <a:pt x="609" y="288"/>
                    <a:pt x="608" y="290"/>
                    <a:pt x="608" y="291"/>
                  </a:cubicBezTo>
                  <a:cubicBezTo>
                    <a:pt x="608" y="293"/>
                    <a:pt x="609" y="295"/>
                    <a:pt x="610" y="295"/>
                  </a:cubicBezTo>
                  <a:cubicBezTo>
                    <a:pt x="611" y="295"/>
                    <a:pt x="613" y="293"/>
                    <a:pt x="614" y="293"/>
                  </a:cubicBezTo>
                  <a:cubicBezTo>
                    <a:pt x="614" y="292"/>
                    <a:pt x="616" y="293"/>
                    <a:pt x="617" y="293"/>
                  </a:cubicBezTo>
                  <a:cubicBezTo>
                    <a:pt x="618" y="293"/>
                    <a:pt x="619" y="291"/>
                    <a:pt x="620" y="290"/>
                  </a:cubicBezTo>
                  <a:cubicBezTo>
                    <a:pt x="620" y="288"/>
                    <a:pt x="619" y="286"/>
                    <a:pt x="618" y="285"/>
                  </a:cubicBezTo>
                  <a:cubicBezTo>
                    <a:pt x="618" y="283"/>
                    <a:pt x="617" y="280"/>
                    <a:pt x="616" y="278"/>
                  </a:cubicBezTo>
                  <a:cubicBezTo>
                    <a:pt x="616" y="278"/>
                    <a:pt x="616" y="278"/>
                    <a:pt x="616" y="278"/>
                  </a:cubicBezTo>
                  <a:cubicBezTo>
                    <a:pt x="616" y="278"/>
                    <a:pt x="616" y="278"/>
                    <a:pt x="616" y="278"/>
                  </a:cubicBezTo>
                  <a:cubicBezTo>
                    <a:pt x="615" y="276"/>
                    <a:pt x="613" y="275"/>
                    <a:pt x="612" y="273"/>
                  </a:cubicBezTo>
                  <a:cubicBezTo>
                    <a:pt x="612" y="273"/>
                    <a:pt x="612" y="273"/>
                    <a:pt x="611" y="273"/>
                  </a:cubicBezTo>
                  <a:cubicBezTo>
                    <a:pt x="611" y="273"/>
                    <a:pt x="611" y="273"/>
                    <a:pt x="610" y="272"/>
                  </a:cubicBezTo>
                  <a:cubicBezTo>
                    <a:pt x="607" y="271"/>
                    <a:pt x="608" y="270"/>
                    <a:pt x="608" y="269"/>
                  </a:cubicBezTo>
                  <a:cubicBezTo>
                    <a:pt x="609" y="268"/>
                    <a:pt x="611" y="268"/>
                    <a:pt x="612" y="267"/>
                  </a:cubicBezTo>
                  <a:cubicBezTo>
                    <a:pt x="613" y="266"/>
                    <a:pt x="615" y="262"/>
                    <a:pt x="615" y="261"/>
                  </a:cubicBezTo>
                  <a:cubicBezTo>
                    <a:pt x="616" y="260"/>
                    <a:pt x="617" y="256"/>
                    <a:pt x="617" y="256"/>
                  </a:cubicBezTo>
                  <a:cubicBezTo>
                    <a:pt x="617" y="256"/>
                    <a:pt x="617" y="255"/>
                    <a:pt x="617" y="255"/>
                  </a:cubicBezTo>
                  <a:cubicBezTo>
                    <a:pt x="618" y="255"/>
                    <a:pt x="619" y="255"/>
                    <a:pt x="620" y="254"/>
                  </a:cubicBezTo>
                  <a:cubicBezTo>
                    <a:pt x="620" y="254"/>
                    <a:pt x="620" y="254"/>
                    <a:pt x="620" y="254"/>
                  </a:cubicBezTo>
                  <a:cubicBezTo>
                    <a:pt x="620" y="254"/>
                    <a:pt x="620" y="254"/>
                    <a:pt x="620" y="254"/>
                  </a:cubicBezTo>
                  <a:cubicBezTo>
                    <a:pt x="621" y="254"/>
                    <a:pt x="621" y="252"/>
                    <a:pt x="622" y="251"/>
                  </a:cubicBezTo>
                  <a:cubicBezTo>
                    <a:pt x="622" y="251"/>
                    <a:pt x="624" y="253"/>
                    <a:pt x="625" y="254"/>
                  </a:cubicBezTo>
                  <a:cubicBezTo>
                    <a:pt x="627" y="255"/>
                    <a:pt x="631" y="253"/>
                    <a:pt x="632" y="253"/>
                  </a:cubicBezTo>
                  <a:cubicBezTo>
                    <a:pt x="633" y="252"/>
                    <a:pt x="635" y="249"/>
                    <a:pt x="636" y="248"/>
                  </a:cubicBezTo>
                  <a:cubicBezTo>
                    <a:pt x="636" y="247"/>
                    <a:pt x="638" y="245"/>
                    <a:pt x="638" y="244"/>
                  </a:cubicBezTo>
                  <a:cubicBezTo>
                    <a:pt x="639" y="243"/>
                    <a:pt x="640" y="242"/>
                    <a:pt x="642" y="241"/>
                  </a:cubicBezTo>
                  <a:cubicBezTo>
                    <a:pt x="643" y="240"/>
                    <a:pt x="644" y="236"/>
                    <a:pt x="644" y="235"/>
                  </a:cubicBezTo>
                  <a:cubicBezTo>
                    <a:pt x="644" y="234"/>
                    <a:pt x="646" y="231"/>
                    <a:pt x="647" y="229"/>
                  </a:cubicBezTo>
                  <a:cubicBezTo>
                    <a:pt x="647" y="227"/>
                    <a:pt x="648" y="227"/>
                    <a:pt x="649" y="226"/>
                  </a:cubicBezTo>
                  <a:cubicBezTo>
                    <a:pt x="650" y="225"/>
                    <a:pt x="648" y="219"/>
                    <a:pt x="648" y="216"/>
                  </a:cubicBezTo>
                  <a:cubicBezTo>
                    <a:pt x="648" y="213"/>
                    <a:pt x="647" y="212"/>
                    <a:pt x="647" y="210"/>
                  </a:cubicBezTo>
                  <a:cubicBezTo>
                    <a:pt x="647" y="208"/>
                    <a:pt x="649" y="205"/>
                    <a:pt x="649" y="204"/>
                  </a:cubicBezTo>
                  <a:cubicBezTo>
                    <a:pt x="649" y="203"/>
                    <a:pt x="647" y="202"/>
                    <a:pt x="647" y="202"/>
                  </a:cubicBezTo>
                  <a:cubicBezTo>
                    <a:pt x="646" y="203"/>
                    <a:pt x="645" y="199"/>
                    <a:pt x="644" y="198"/>
                  </a:cubicBezTo>
                  <a:cubicBezTo>
                    <a:pt x="643" y="198"/>
                    <a:pt x="644" y="198"/>
                    <a:pt x="645" y="197"/>
                  </a:cubicBezTo>
                  <a:cubicBezTo>
                    <a:pt x="645" y="197"/>
                    <a:pt x="642" y="195"/>
                    <a:pt x="640" y="195"/>
                  </a:cubicBezTo>
                  <a:cubicBezTo>
                    <a:pt x="639" y="194"/>
                    <a:pt x="639" y="192"/>
                    <a:pt x="638" y="192"/>
                  </a:cubicBezTo>
                  <a:cubicBezTo>
                    <a:pt x="636" y="191"/>
                    <a:pt x="633" y="190"/>
                    <a:pt x="632" y="190"/>
                  </a:cubicBezTo>
                  <a:cubicBezTo>
                    <a:pt x="631" y="190"/>
                    <a:pt x="634" y="193"/>
                    <a:pt x="633" y="193"/>
                  </a:cubicBezTo>
                  <a:cubicBezTo>
                    <a:pt x="632" y="193"/>
                    <a:pt x="631" y="194"/>
                    <a:pt x="629" y="194"/>
                  </a:cubicBezTo>
                  <a:cubicBezTo>
                    <a:pt x="627" y="194"/>
                    <a:pt x="629" y="193"/>
                    <a:pt x="629" y="193"/>
                  </a:cubicBezTo>
                  <a:cubicBezTo>
                    <a:pt x="629" y="192"/>
                    <a:pt x="626" y="193"/>
                    <a:pt x="625" y="193"/>
                  </a:cubicBezTo>
                  <a:cubicBezTo>
                    <a:pt x="624" y="193"/>
                    <a:pt x="626" y="191"/>
                    <a:pt x="625" y="191"/>
                  </a:cubicBezTo>
                  <a:cubicBezTo>
                    <a:pt x="625" y="190"/>
                    <a:pt x="624" y="190"/>
                    <a:pt x="624" y="191"/>
                  </a:cubicBezTo>
                  <a:cubicBezTo>
                    <a:pt x="623" y="191"/>
                    <a:pt x="620" y="189"/>
                    <a:pt x="619" y="189"/>
                  </a:cubicBezTo>
                  <a:cubicBezTo>
                    <a:pt x="618" y="190"/>
                    <a:pt x="617" y="188"/>
                    <a:pt x="619" y="187"/>
                  </a:cubicBezTo>
                  <a:cubicBezTo>
                    <a:pt x="622" y="185"/>
                    <a:pt x="627" y="180"/>
                    <a:pt x="627" y="179"/>
                  </a:cubicBezTo>
                  <a:cubicBezTo>
                    <a:pt x="627" y="177"/>
                    <a:pt x="631" y="175"/>
                    <a:pt x="632" y="174"/>
                  </a:cubicBezTo>
                  <a:cubicBezTo>
                    <a:pt x="633" y="173"/>
                    <a:pt x="634" y="170"/>
                    <a:pt x="636" y="169"/>
                  </a:cubicBezTo>
                  <a:cubicBezTo>
                    <a:pt x="637" y="167"/>
                    <a:pt x="636" y="166"/>
                    <a:pt x="639" y="163"/>
                  </a:cubicBezTo>
                  <a:cubicBezTo>
                    <a:pt x="642" y="160"/>
                    <a:pt x="651" y="161"/>
                    <a:pt x="652" y="162"/>
                  </a:cubicBezTo>
                  <a:cubicBezTo>
                    <a:pt x="654" y="162"/>
                    <a:pt x="657" y="162"/>
                    <a:pt x="659" y="162"/>
                  </a:cubicBezTo>
                  <a:cubicBezTo>
                    <a:pt x="660" y="162"/>
                    <a:pt x="664" y="164"/>
                    <a:pt x="665" y="163"/>
                  </a:cubicBezTo>
                  <a:cubicBezTo>
                    <a:pt x="666" y="162"/>
                    <a:pt x="665" y="162"/>
                    <a:pt x="663" y="162"/>
                  </a:cubicBezTo>
                  <a:cubicBezTo>
                    <a:pt x="661" y="161"/>
                    <a:pt x="664" y="160"/>
                    <a:pt x="665" y="160"/>
                  </a:cubicBezTo>
                  <a:cubicBezTo>
                    <a:pt x="666" y="160"/>
                    <a:pt x="666" y="160"/>
                    <a:pt x="665" y="159"/>
                  </a:cubicBezTo>
                  <a:cubicBezTo>
                    <a:pt x="664" y="159"/>
                    <a:pt x="668" y="159"/>
                    <a:pt x="669" y="159"/>
                  </a:cubicBezTo>
                  <a:cubicBezTo>
                    <a:pt x="670" y="159"/>
                    <a:pt x="670" y="160"/>
                    <a:pt x="670" y="160"/>
                  </a:cubicBezTo>
                  <a:cubicBezTo>
                    <a:pt x="671" y="161"/>
                    <a:pt x="672" y="159"/>
                    <a:pt x="672" y="159"/>
                  </a:cubicBezTo>
                  <a:cubicBezTo>
                    <a:pt x="673" y="159"/>
                    <a:pt x="673" y="161"/>
                    <a:pt x="673" y="161"/>
                  </a:cubicBezTo>
                  <a:cubicBezTo>
                    <a:pt x="673" y="162"/>
                    <a:pt x="674" y="162"/>
                    <a:pt x="676" y="163"/>
                  </a:cubicBezTo>
                  <a:cubicBezTo>
                    <a:pt x="677" y="164"/>
                    <a:pt x="674" y="164"/>
                    <a:pt x="674" y="164"/>
                  </a:cubicBezTo>
                  <a:cubicBezTo>
                    <a:pt x="673" y="164"/>
                    <a:pt x="675" y="166"/>
                    <a:pt x="676" y="166"/>
                  </a:cubicBezTo>
                  <a:cubicBezTo>
                    <a:pt x="676" y="166"/>
                    <a:pt x="680" y="165"/>
                    <a:pt x="681" y="164"/>
                  </a:cubicBezTo>
                  <a:cubicBezTo>
                    <a:pt x="682" y="163"/>
                    <a:pt x="682" y="163"/>
                    <a:pt x="684" y="164"/>
                  </a:cubicBezTo>
                  <a:cubicBezTo>
                    <a:pt x="685" y="164"/>
                    <a:pt x="685" y="164"/>
                    <a:pt x="686" y="164"/>
                  </a:cubicBezTo>
                  <a:cubicBezTo>
                    <a:pt x="686" y="164"/>
                    <a:pt x="687" y="164"/>
                    <a:pt x="688" y="164"/>
                  </a:cubicBezTo>
                  <a:cubicBezTo>
                    <a:pt x="689" y="164"/>
                    <a:pt x="689" y="163"/>
                    <a:pt x="691" y="163"/>
                  </a:cubicBezTo>
                  <a:cubicBezTo>
                    <a:pt x="692" y="163"/>
                    <a:pt x="692" y="162"/>
                    <a:pt x="692" y="161"/>
                  </a:cubicBezTo>
                  <a:cubicBezTo>
                    <a:pt x="691" y="160"/>
                    <a:pt x="688" y="161"/>
                    <a:pt x="687" y="161"/>
                  </a:cubicBezTo>
                  <a:cubicBezTo>
                    <a:pt x="686" y="161"/>
                    <a:pt x="686" y="160"/>
                    <a:pt x="687" y="160"/>
                  </a:cubicBezTo>
                  <a:cubicBezTo>
                    <a:pt x="688" y="159"/>
                    <a:pt x="689" y="157"/>
                    <a:pt x="689" y="156"/>
                  </a:cubicBezTo>
                  <a:cubicBezTo>
                    <a:pt x="690" y="156"/>
                    <a:pt x="691" y="155"/>
                    <a:pt x="692" y="155"/>
                  </a:cubicBezTo>
                  <a:cubicBezTo>
                    <a:pt x="693" y="154"/>
                    <a:pt x="693" y="149"/>
                    <a:pt x="694" y="147"/>
                  </a:cubicBezTo>
                  <a:cubicBezTo>
                    <a:pt x="695" y="146"/>
                    <a:pt x="699" y="145"/>
                    <a:pt x="699" y="145"/>
                  </a:cubicBezTo>
                  <a:cubicBezTo>
                    <a:pt x="700" y="144"/>
                    <a:pt x="701" y="145"/>
                    <a:pt x="702" y="145"/>
                  </a:cubicBezTo>
                  <a:cubicBezTo>
                    <a:pt x="703" y="144"/>
                    <a:pt x="703" y="142"/>
                    <a:pt x="704" y="142"/>
                  </a:cubicBezTo>
                  <a:cubicBezTo>
                    <a:pt x="705" y="141"/>
                    <a:pt x="703" y="145"/>
                    <a:pt x="704" y="146"/>
                  </a:cubicBezTo>
                  <a:cubicBezTo>
                    <a:pt x="704" y="147"/>
                    <a:pt x="702" y="148"/>
                    <a:pt x="703" y="149"/>
                  </a:cubicBezTo>
                  <a:cubicBezTo>
                    <a:pt x="703" y="150"/>
                    <a:pt x="705" y="151"/>
                    <a:pt x="706" y="151"/>
                  </a:cubicBezTo>
                  <a:cubicBezTo>
                    <a:pt x="707" y="152"/>
                    <a:pt x="707" y="151"/>
                    <a:pt x="707" y="150"/>
                  </a:cubicBezTo>
                  <a:cubicBezTo>
                    <a:pt x="708" y="149"/>
                    <a:pt x="710" y="146"/>
                    <a:pt x="711" y="146"/>
                  </a:cubicBezTo>
                  <a:cubicBezTo>
                    <a:pt x="711" y="145"/>
                    <a:pt x="710" y="144"/>
                    <a:pt x="709" y="142"/>
                  </a:cubicBezTo>
                  <a:cubicBezTo>
                    <a:pt x="708" y="141"/>
                    <a:pt x="709" y="140"/>
                    <a:pt x="710" y="140"/>
                  </a:cubicBezTo>
                  <a:cubicBezTo>
                    <a:pt x="711" y="140"/>
                    <a:pt x="712" y="139"/>
                    <a:pt x="712" y="139"/>
                  </a:cubicBezTo>
                  <a:cubicBezTo>
                    <a:pt x="713" y="138"/>
                    <a:pt x="713" y="140"/>
                    <a:pt x="713" y="141"/>
                  </a:cubicBezTo>
                  <a:cubicBezTo>
                    <a:pt x="714" y="141"/>
                    <a:pt x="714" y="141"/>
                    <a:pt x="713" y="142"/>
                  </a:cubicBezTo>
                  <a:cubicBezTo>
                    <a:pt x="712" y="143"/>
                    <a:pt x="713" y="146"/>
                    <a:pt x="713" y="147"/>
                  </a:cubicBezTo>
                  <a:cubicBezTo>
                    <a:pt x="713" y="147"/>
                    <a:pt x="714" y="148"/>
                    <a:pt x="714" y="149"/>
                  </a:cubicBezTo>
                  <a:cubicBezTo>
                    <a:pt x="715" y="149"/>
                    <a:pt x="714" y="150"/>
                    <a:pt x="713" y="150"/>
                  </a:cubicBezTo>
                  <a:cubicBezTo>
                    <a:pt x="713" y="151"/>
                    <a:pt x="714" y="151"/>
                    <a:pt x="715" y="151"/>
                  </a:cubicBezTo>
                  <a:cubicBezTo>
                    <a:pt x="715" y="152"/>
                    <a:pt x="712" y="154"/>
                    <a:pt x="712" y="155"/>
                  </a:cubicBezTo>
                  <a:cubicBezTo>
                    <a:pt x="712" y="156"/>
                    <a:pt x="711" y="157"/>
                    <a:pt x="710" y="158"/>
                  </a:cubicBezTo>
                  <a:cubicBezTo>
                    <a:pt x="709" y="158"/>
                    <a:pt x="706" y="162"/>
                    <a:pt x="705" y="163"/>
                  </a:cubicBezTo>
                  <a:cubicBezTo>
                    <a:pt x="704" y="164"/>
                    <a:pt x="703" y="169"/>
                    <a:pt x="703" y="170"/>
                  </a:cubicBezTo>
                  <a:cubicBezTo>
                    <a:pt x="702" y="170"/>
                    <a:pt x="700" y="171"/>
                    <a:pt x="699" y="171"/>
                  </a:cubicBezTo>
                  <a:cubicBezTo>
                    <a:pt x="698" y="171"/>
                    <a:pt x="699" y="172"/>
                    <a:pt x="699" y="173"/>
                  </a:cubicBezTo>
                  <a:cubicBezTo>
                    <a:pt x="699" y="175"/>
                    <a:pt x="696" y="179"/>
                    <a:pt x="696" y="180"/>
                  </a:cubicBezTo>
                  <a:cubicBezTo>
                    <a:pt x="695" y="181"/>
                    <a:pt x="697" y="187"/>
                    <a:pt x="699" y="190"/>
                  </a:cubicBezTo>
                  <a:cubicBezTo>
                    <a:pt x="700" y="192"/>
                    <a:pt x="701" y="196"/>
                    <a:pt x="702" y="198"/>
                  </a:cubicBezTo>
                  <a:cubicBezTo>
                    <a:pt x="703" y="201"/>
                    <a:pt x="705" y="202"/>
                    <a:pt x="705" y="203"/>
                  </a:cubicBezTo>
                  <a:cubicBezTo>
                    <a:pt x="706" y="203"/>
                    <a:pt x="707" y="205"/>
                    <a:pt x="708" y="206"/>
                  </a:cubicBezTo>
                  <a:cubicBezTo>
                    <a:pt x="709" y="207"/>
                    <a:pt x="709" y="210"/>
                    <a:pt x="711" y="211"/>
                  </a:cubicBezTo>
                  <a:cubicBezTo>
                    <a:pt x="713" y="213"/>
                    <a:pt x="712" y="209"/>
                    <a:pt x="713" y="208"/>
                  </a:cubicBezTo>
                  <a:cubicBezTo>
                    <a:pt x="714" y="208"/>
                    <a:pt x="715" y="205"/>
                    <a:pt x="715" y="204"/>
                  </a:cubicBezTo>
                  <a:cubicBezTo>
                    <a:pt x="715" y="203"/>
                    <a:pt x="713" y="203"/>
                    <a:pt x="714" y="203"/>
                  </a:cubicBezTo>
                  <a:cubicBezTo>
                    <a:pt x="714" y="202"/>
                    <a:pt x="713" y="201"/>
                    <a:pt x="713" y="201"/>
                  </a:cubicBezTo>
                  <a:cubicBezTo>
                    <a:pt x="712" y="200"/>
                    <a:pt x="713" y="198"/>
                    <a:pt x="714" y="198"/>
                  </a:cubicBezTo>
                  <a:cubicBezTo>
                    <a:pt x="715" y="197"/>
                    <a:pt x="717" y="198"/>
                    <a:pt x="717" y="198"/>
                  </a:cubicBezTo>
                  <a:cubicBezTo>
                    <a:pt x="718" y="198"/>
                    <a:pt x="715" y="195"/>
                    <a:pt x="715" y="194"/>
                  </a:cubicBezTo>
                  <a:cubicBezTo>
                    <a:pt x="716" y="192"/>
                    <a:pt x="717" y="192"/>
                    <a:pt x="717" y="191"/>
                  </a:cubicBezTo>
                  <a:cubicBezTo>
                    <a:pt x="718" y="190"/>
                    <a:pt x="720" y="189"/>
                    <a:pt x="721" y="189"/>
                  </a:cubicBezTo>
                  <a:cubicBezTo>
                    <a:pt x="722" y="189"/>
                    <a:pt x="723" y="189"/>
                    <a:pt x="723" y="188"/>
                  </a:cubicBezTo>
                  <a:cubicBezTo>
                    <a:pt x="724" y="187"/>
                    <a:pt x="723" y="186"/>
                    <a:pt x="722" y="186"/>
                  </a:cubicBezTo>
                  <a:cubicBezTo>
                    <a:pt x="721" y="186"/>
                    <a:pt x="721" y="185"/>
                    <a:pt x="722" y="184"/>
                  </a:cubicBezTo>
                  <a:cubicBezTo>
                    <a:pt x="722" y="184"/>
                    <a:pt x="722" y="183"/>
                    <a:pt x="721" y="182"/>
                  </a:cubicBezTo>
                  <a:cubicBezTo>
                    <a:pt x="721" y="182"/>
                    <a:pt x="722" y="181"/>
                    <a:pt x="723" y="180"/>
                  </a:cubicBezTo>
                  <a:cubicBezTo>
                    <a:pt x="724" y="180"/>
                    <a:pt x="725" y="181"/>
                    <a:pt x="726" y="181"/>
                  </a:cubicBezTo>
                  <a:cubicBezTo>
                    <a:pt x="726" y="180"/>
                    <a:pt x="726" y="179"/>
                    <a:pt x="726" y="178"/>
                  </a:cubicBezTo>
                  <a:cubicBezTo>
                    <a:pt x="726" y="177"/>
                    <a:pt x="724" y="177"/>
                    <a:pt x="723" y="177"/>
                  </a:cubicBezTo>
                  <a:cubicBezTo>
                    <a:pt x="722" y="177"/>
                    <a:pt x="721" y="176"/>
                    <a:pt x="721" y="174"/>
                  </a:cubicBezTo>
                  <a:cubicBezTo>
                    <a:pt x="720" y="173"/>
                    <a:pt x="722" y="172"/>
                    <a:pt x="722" y="172"/>
                  </a:cubicBezTo>
                  <a:cubicBezTo>
                    <a:pt x="723" y="171"/>
                    <a:pt x="721" y="169"/>
                    <a:pt x="720" y="169"/>
                  </a:cubicBezTo>
                  <a:cubicBezTo>
                    <a:pt x="719" y="170"/>
                    <a:pt x="718" y="169"/>
                    <a:pt x="719" y="168"/>
                  </a:cubicBezTo>
                  <a:cubicBezTo>
                    <a:pt x="719" y="168"/>
                    <a:pt x="718" y="166"/>
                    <a:pt x="718" y="165"/>
                  </a:cubicBezTo>
                  <a:cubicBezTo>
                    <a:pt x="718" y="164"/>
                    <a:pt x="719" y="161"/>
                    <a:pt x="720" y="161"/>
                  </a:cubicBezTo>
                  <a:cubicBezTo>
                    <a:pt x="721" y="160"/>
                    <a:pt x="721" y="159"/>
                    <a:pt x="720" y="158"/>
                  </a:cubicBezTo>
                  <a:cubicBezTo>
                    <a:pt x="720" y="157"/>
                    <a:pt x="721" y="157"/>
                    <a:pt x="722" y="157"/>
                  </a:cubicBezTo>
                  <a:cubicBezTo>
                    <a:pt x="723" y="156"/>
                    <a:pt x="723" y="157"/>
                    <a:pt x="724" y="157"/>
                  </a:cubicBezTo>
                  <a:cubicBezTo>
                    <a:pt x="725" y="157"/>
                    <a:pt x="724" y="157"/>
                    <a:pt x="725" y="156"/>
                  </a:cubicBezTo>
                  <a:cubicBezTo>
                    <a:pt x="725" y="155"/>
                    <a:pt x="727" y="154"/>
                    <a:pt x="728" y="154"/>
                  </a:cubicBezTo>
                  <a:cubicBezTo>
                    <a:pt x="729" y="154"/>
                    <a:pt x="728" y="156"/>
                    <a:pt x="729" y="156"/>
                  </a:cubicBezTo>
                  <a:cubicBezTo>
                    <a:pt x="730" y="157"/>
                    <a:pt x="731" y="154"/>
                    <a:pt x="732" y="154"/>
                  </a:cubicBezTo>
                  <a:cubicBezTo>
                    <a:pt x="733" y="153"/>
                    <a:pt x="733" y="153"/>
                    <a:pt x="733" y="152"/>
                  </a:cubicBezTo>
                  <a:cubicBezTo>
                    <a:pt x="733" y="152"/>
                    <a:pt x="735" y="151"/>
                    <a:pt x="736" y="151"/>
                  </a:cubicBezTo>
                  <a:cubicBezTo>
                    <a:pt x="738" y="152"/>
                    <a:pt x="739" y="154"/>
                    <a:pt x="739" y="155"/>
                  </a:cubicBezTo>
                  <a:cubicBezTo>
                    <a:pt x="740" y="156"/>
                    <a:pt x="741" y="155"/>
                    <a:pt x="741" y="154"/>
                  </a:cubicBezTo>
                  <a:cubicBezTo>
                    <a:pt x="742" y="153"/>
                    <a:pt x="742" y="152"/>
                    <a:pt x="742" y="152"/>
                  </a:cubicBezTo>
                  <a:cubicBezTo>
                    <a:pt x="743" y="151"/>
                    <a:pt x="744" y="151"/>
                    <a:pt x="745" y="151"/>
                  </a:cubicBezTo>
                  <a:cubicBezTo>
                    <a:pt x="745" y="151"/>
                    <a:pt x="744" y="149"/>
                    <a:pt x="744" y="149"/>
                  </a:cubicBezTo>
                  <a:cubicBezTo>
                    <a:pt x="744" y="148"/>
                    <a:pt x="746" y="149"/>
                    <a:pt x="746" y="149"/>
                  </a:cubicBezTo>
                  <a:cubicBezTo>
                    <a:pt x="747" y="148"/>
                    <a:pt x="745" y="147"/>
                    <a:pt x="745" y="147"/>
                  </a:cubicBezTo>
                  <a:cubicBezTo>
                    <a:pt x="745" y="146"/>
                    <a:pt x="746" y="147"/>
                    <a:pt x="746" y="147"/>
                  </a:cubicBezTo>
                  <a:cubicBezTo>
                    <a:pt x="747" y="147"/>
                    <a:pt x="748" y="146"/>
                    <a:pt x="748" y="145"/>
                  </a:cubicBezTo>
                  <a:cubicBezTo>
                    <a:pt x="748" y="145"/>
                    <a:pt x="749" y="146"/>
                    <a:pt x="750" y="146"/>
                  </a:cubicBezTo>
                  <a:cubicBezTo>
                    <a:pt x="750" y="146"/>
                    <a:pt x="751" y="143"/>
                    <a:pt x="754" y="140"/>
                  </a:cubicBezTo>
                  <a:cubicBezTo>
                    <a:pt x="758" y="137"/>
                    <a:pt x="763" y="137"/>
                    <a:pt x="764" y="137"/>
                  </a:cubicBezTo>
                  <a:cubicBezTo>
                    <a:pt x="765" y="137"/>
                    <a:pt x="765" y="137"/>
                    <a:pt x="767" y="138"/>
                  </a:cubicBezTo>
                  <a:cubicBezTo>
                    <a:pt x="769" y="138"/>
                    <a:pt x="769" y="137"/>
                    <a:pt x="770" y="137"/>
                  </a:cubicBezTo>
                  <a:cubicBezTo>
                    <a:pt x="770" y="137"/>
                    <a:pt x="770" y="135"/>
                    <a:pt x="770" y="135"/>
                  </a:cubicBezTo>
                  <a:cubicBezTo>
                    <a:pt x="770" y="134"/>
                    <a:pt x="768" y="132"/>
                    <a:pt x="767" y="132"/>
                  </a:cubicBezTo>
                  <a:cubicBezTo>
                    <a:pt x="766" y="132"/>
                    <a:pt x="766" y="130"/>
                    <a:pt x="764" y="130"/>
                  </a:cubicBezTo>
                  <a:cubicBezTo>
                    <a:pt x="763" y="129"/>
                    <a:pt x="763" y="128"/>
                    <a:pt x="763" y="128"/>
                  </a:cubicBezTo>
                  <a:cubicBezTo>
                    <a:pt x="762" y="127"/>
                    <a:pt x="762" y="127"/>
                    <a:pt x="762" y="128"/>
                  </a:cubicBezTo>
                  <a:cubicBezTo>
                    <a:pt x="761" y="129"/>
                    <a:pt x="762" y="129"/>
                    <a:pt x="759" y="128"/>
                  </a:cubicBezTo>
                  <a:cubicBezTo>
                    <a:pt x="756" y="128"/>
                    <a:pt x="757" y="125"/>
                    <a:pt x="757" y="124"/>
                  </a:cubicBezTo>
                  <a:cubicBezTo>
                    <a:pt x="757" y="123"/>
                    <a:pt x="757" y="122"/>
                    <a:pt x="755" y="122"/>
                  </a:cubicBezTo>
                  <a:cubicBezTo>
                    <a:pt x="753" y="122"/>
                    <a:pt x="754" y="121"/>
                    <a:pt x="755" y="121"/>
                  </a:cubicBezTo>
                  <a:cubicBezTo>
                    <a:pt x="756" y="121"/>
                    <a:pt x="758" y="121"/>
                    <a:pt x="759" y="121"/>
                  </a:cubicBezTo>
                  <a:cubicBezTo>
                    <a:pt x="760" y="121"/>
                    <a:pt x="761" y="122"/>
                    <a:pt x="762" y="122"/>
                  </a:cubicBezTo>
                  <a:cubicBezTo>
                    <a:pt x="763" y="122"/>
                    <a:pt x="765" y="121"/>
                    <a:pt x="767" y="120"/>
                  </a:cubicBezTo>
                  <a:cubicBezTo>
                    <a:pt x="768" y="119"/>
                    <a:pt x="768" y="117"/>
                    <a:pt x="768" y="116"/>
                  </a:cubicBezTo>
                  <a:cubicBezTo>
                    <a:pt x="767" y="116"/>
                    <a:pt x="767" y="115"/>
                    <a:pt x="766" y="115"/>
                  </a:cubicBezTo>
                  <a:cubicBezTo>
                    <a:pt x="766" y="115"/>
                    <a:pt x="766" y="111"/>
                    <a:pt x="766" y="111"/>
                  </a:cubicBezTo>
                  <a:cubicBezTo>
                    <a:pt x="766" y="110"/>
                    <a:pt x="767" y="111"/>
                    <a:pt x="768" y="111"/>
                  </a:cubicBezTo>
                  <a:cubicBezTo>
                    <a:pt x="768" y="112"/>
                    <a:pt x="769" y="112"/>
                    <a:pt x="768" y="113"/>
                  </a:cubicBezTo>
                  <a:cubicBezTo>
                    <a:pt x="768" y="113"/>
                    <a:pt x="769" y="114"/>
                    <a:pt x="769" y="115"/>
                  </a:cubicBezTo>
                  <a:cubicBezTo>
                    <a:pt x="770" y="115"/>
                    <a:pt x="770" y="116"/>
                    <a:pt x="772" y="116"/>
                  </a:cubicBezTo>
                  <a:cubicBezTo>
                    <a:pt x="773" y="117"/>
                    <a:pt x="778" y="117"/>
                    <a:pt x="779" y="117"/>
                  </a:cubicBezTo>
                  <a:cubicBezTo>
                    <a:pt x="780" y="117"/>
                    <a:pt x="783" y="119"/>
                    <a:pt x="782" y="120"/>
                  </a:cubicBezTo>
                  <a:cubicBezTo>
                    <a:pt x="781" y="120"/>
                    <a:pt x="783" y="122"/>
                    <a:pt x="784" y="122"/>
                  </a:cubicBezTo>
                  <a:cubicBezTo>
                    <a:pt x="785" y="122"/>
                    <a:pt x="788" y="122"/>
                    <a:pt x="790" y="123"/>
                  </a:cubicBezTo>
                  <a:cubicBezTo>
                    <a:pt x="791" y="123"/>
                    <a:pt x="792" y="125"/>
                    <a:pt x="794" y="125"/>
                  </a:cubicBezTo>
                  <a:cubicBezTo>
                    <a:pt x="795" y="125"/>
                    <a:pt x="797" y="124"/>
                    <a:pt x="797" y="123"/>
                  </a:cubicBezTo>
                  <a:cubicBezTo>
                    <a:pt x="797" y="123"/>
                    <a:pt x="795" y="122"/>
                    <a:pt x="795" y="123"/>
                  </a:cubicBezTo>
                  <a:cubicBezTo>
                    <a:pt x="794" y="123"/>
                    <a:pt x="794" y="122"/>
                    <a:pt x="793" y="122"/>
                  </a:cubicBezTo>
                  <a:cubicBezTo>
                    <a:pt x="793" y="121"/>
                    <a:pt x="794" y="121"/>
                    <a:pt x="795" y="121"/>
                  </a:cubicBezTo>
                  <a:cubicBezTo>
                    <a:pt x="796" y="120"/>
                    <a:pt x="795" y="119"/>
                    <a:pt x="794" y="118"/>
                  </a:cubicBezTo>
                  <a:cubicBezTo>
                    <a:pt x="794" y="117"/>
                    <a:pt x="793" y="116"/>
                    <a:pt x="793" y="116"/>
                  </a:cubicBezTo>
                  <a:cubicBezTo>
                    <a:pt x="794" y="116"/>
                    <a:pt x="796" y="116"/>
                    <a:pt x="797" y="116"/>
                  </a:cubicBezTo>
                  <a:cubicBezTo>
                    <a:pt x="799" y="116"/>
                    <a:pt x="797" y="115"/>
                    <a:pt x="797" y="114"/>
                  </a:cubicBezTo>
                  <a:cubicBezTo>
                    <a:pt x="796" y="114"/>
                    <a:pt x="799" y="115"/>
                    <a:pt x="800" y="116"/>
                  </a:cubicBezTo>
                  <a:cubicBezTo>
                    <a:pt x="801" y="116"/>
                    <a:pt x="800" y="116"/>
                    <a:pt x="800" y="114"/>
                  </a:cubicBezTo>
                  <a:cubicBezTo>
                    <a:pt x="801" y="113"/>
                    <a:pt x="801" y="113"/>
                    <a:pt x="802" y="113"/>
                  </a:cubicBezTo>
                  <a:cubicBezTo>
                    <a:pt x="803" y="112"/>
                    <a:pt x="802" y="112"/>
                    <a:pt x="800" y="111"/>
                  </a:cubicBezTo>
                  <a:cubicBezTo>
                    <a:pt x="797" y="110"/>
                    <a:pt x="797" y="109"/>
                    <a:pt x="796" y="108"/>
                  </a:cubicBezTo>
                  <a:cubicBezTo>
                    <a:pt x="796" y="107"/>
                    <a:pt x="795" y="107"/>
                    <a:pt x="795" y="108"/>
                  </a:cubicBezTo>
                  <a:cubicBezTo>
                    <a:pt x="794" y="108"/>
                    <a:pt x="793" y="105"/>
                    <a:pt x="792" y="105"/>
                  </a:cubicBezTo>
                  <a:cubicBezTo>
                    <a:pt x="791" y="105"/>
                    <a:pt x="789" y="104"/>
                    <a:pt x="789" y="105"/>
                  </a:cubicBezTo>
                  <a:cubicBezTo>
                    <a:pt x="788" y="105"/>
                    <a:pt x="785" y="104"/>
                    <a:pt x="785" y="105"/>
                  </a:cubicBezTo>
                  <a:cubicBezTo>
                    <a:pt x="784" y="105"/>
                    <a:pt x="786" y="109"/>
                    <a:pt x="785" y="109"/>
                  </a:cubicBezTo>
                  <a:cubicBezTo>
                    <a:pt x="784" y="110"/>
                    <a:pt x="782" y="103"/>
                    <a:pt x="782" y="102"/>
                  </a:cubicBezTo>
                  <a:cubicBezTo>
                    <a:pt x="782" y="101"/>
                    <a:pt x="781" y="100"/>
                    <a:pt x="780" y="100"/>
                  </a:cubicBezTo>
                  <a:cubicBezTo>
                    <a:pt x="779" y="100"/>
                    <a:pt x="776" y="99"/>
                    <a:pt x="774" y="99"/>
                  </a:cubicBezTo>
                  <a:cubicBezTo>
                    <a:pt x="772" y="99"/>
                    <a:pt x="771" y="96"/>
                    <a:pt x="769" y="96"/>
                  </a:cubicBezTo>
                  <a:cubicBezTo>
                    <a:pt x="768" y="96"/>
                    <a:pt x="765" y="95"/>
                    <a:pt x="764" y="94"/>
                  </a:cubicBezTo>
                  <a:cubicBezTo>
                    <a:pt x="762" y="93"/>
                    <a:pt x="761" y="93"/>
                    <a:pt x="759" y="92"/>
                  </a:cubicBezTo>
                  <a:cubicBezTo>
                    <a:pt x="756" y="91"/>
                    <a:pt x="756" y="90"/>
                    <a:pt x="755" y="89"/>
                  </a:cubicBezTo>
                  <a:cubicBezTo>
                    <a:pt x="753" y="88"/>
                    <a:pt x="752" y="89"/>
                    <a:pt x="751" y="88"/>
                  </a:cubicBezTo>
                  <a:cubicBezTo>
                    <a:pt x="750" y="88"/>
                    <a:pt x="750" y="86"/>
                    <a:pt x="749" y="85"/>
                  </a:cubicBezTo>
                  <a:cubicBezTo>
                    <a:pt x="747" y="85"/>
                    <a:pt x="745" y="84"/>
                    <a:pt x="743" y="84"/>
                  </a:cubicBezTo>
                  <a:cubicBezTo>
                    <a:pt x="741" y="83"/>
                    <a:pt x="741" y="82"/>
                    <a:pt x="739" y="81"/>
                  </a:cubicBezTo>
                  <a:cubicBezTo>
                    <a:pt x="736" y="80"/>
                    <a:pt x="728" y="81"/>
                    <a:pt x="725" y="81"/>
                  </a:cubicBezTo>
                  <a:cubicBezTo>
                    <a:pt x="722" y="80"/>
                    <a:pt x="720" y="79"/>
                    <a:pt x="720" y="79"/>
                  </a:cubicBezTo>
                  <a:cubicBezTo>
                    <a:pt x="719" y="80"/>
                    <a:pt x="720" y="81"/>
                    <a:pt x="721" y="81"/>
                  </a:cubicBezTo>
                  <a:cubicBezTo>
                    <a:pt x="722" y="82"/>
                    <a:pt x="719" y="82"/>
                    <a:pt x="719" y="82"/>
                  </a:cubicBezTo>
                  <a:cubicBezTo>
                    <a:pt x="719" y="83"/>
                    <a:pt x="720" y="84"/>
                    <a:pt x="721" y="84"/>
                  </a:cubicBezTo>
                  <a:cubicBezTo>
                    <a:pt x="723" y="85"/>
                    <a:pt x="722" y="85"/>
                    <a:pt x="722" y="86"/>
                  </a:cubicBezTo>
                  <a:cubicBezTo>
                    <a:pt x="722" y="87"/>
                    <a:pt x="722" y="87"/>
                    <a:pt x="723" y="88"/>
                  </a:cubicBezTo>
                  <a:cubicBezTo>
                    <a:pt x="724" y="88"/>
                    <a:pt x="723" y="89"/>
                    <a:pt x="723" y="89"/>
                  </a:cubicBezTo>
                  <a:cubicBezTo>
                    <a:pt x="722" y="89"/>
                    <a:pt x="723" y="91"/>
                    <a:pt x="722" y="92"/>
                  </a:cubicBezTo>
                  <a:cubicBezTo>
                    <a:pt x="721" y="92"/>
                    <a:pt x="720" y="90"/>
                    <a:pt x="720" y="90"/>
                  </a:cubicBezTo>
                  <a:cubicBezTo>
                    <a:pt x="719" y="90"/>
                    <a:pt x="720" y="92"/>
                    <a:pt x="720" y="92"/>
                  </a:cubicBezTo>
                  <a:cubicBezTo>
                    <a:pt x="719" y="92"/>
                    <a:pt x="717" y="89"/>
                    <a:pt x="717" y="89"/>
                  </a:cubicBezTo>
                  <a:cubicBezTo>
                    <a:pt x="717" y="88"/>
                    <a:pt x="714" y="87"/>
                    <a:pt x="713" y="86"/>
                  </a:cubicBezTo>
                  <a:cubicBezTo>
                    <a:pt x="712" y="85"/>
                    <a:pt x="711" y="82"/>
                    <a:pt x="711" y="82"/>
                  </a:cubicBezTo>
                  <a:cubicBezTo>
                    <a:pt x="710" y="82"/>
                    <a:pt x="710" y="82"/>
                    <a:pt x="710" y="83"/>
                  </a:cubicBezTo>
                  <a:cubicBezTo>
                    <a:pt x="710" y="84"/>
                    <a:pt x="703" y="83"/>
                    <a:pt x="701" y="83"/>
                  </a:cubicBezTo>
                  <a:cubicBezTo>
                    <a:pt x="698" y="82"/>
                    <a:pt x="693" y="82"/>
                    <a:pt x="692" y="82"/>
                  </a:cubicBezTo>
                  <a:cubicBezTo>
                    <a:pt x="690" y="83"/>
                    <a:pt x="689" y="84"/>
                    <a:pt x="689" y="85"/>
                  </a:cubicBezTo>
                  <a:cubicBezTo>
                    <a:pt x="689" y="86"/>
                    <a:pt x="690" y="89"/>
                    <a:pt x="690" y="89"/>
                  </a:cubicBezTo>
                  <a:cubicBezTo>
                    <a:pt x="689" y="90"/>
                    <a:pt x="688" y="87"/>
                    <a:pt x="688" y="86"/>
                  </a:cubicBezTo>
                  <a:cubicBezTo>
                    <a:pt x="688" y="85"/>
                    <a:pt x="686" y="85"/>
                    <a:pt x="685" y="84"/>
                  </a:cubicBezTo>
                  <a:cubicBezTo>
                    <a:pt x="684" y="83"/>
                    <a:pt x="683" y="82"/>
                    <a:pt x="682" y="81"/>
                  </a:cubicBezTo>
                  <a:cubicBezTo>
                    <a:pt x="680" y="80"/>
                    <a:pt x="681" y="81"/>
                    <a:pt x="681" y="80"/>
                  </a:cubicBezTo>
                  <a:cubicBezTo>
                    <a:pt x="681" y="79"/>
                    <a:pt x="680" y="78"/>
                    <a:pt x="679" y="77"/>
                  </a:cubicBezTo>
                  <a:cubicBezTo>
                    <a:pt x="678" y="76"/>
                    <a:pt x="676" y="73"/>
                    <a:pt x="674" y="72"/>
                  </a:cubicBezTo>
                  <a:cubicBezTo>
                    <a:pt x="671" y="71"/>
                    <a:pt x="665" y="72"/>
                    <a:pt x="662" y="72"/>
                  </a:cubicBezTo>
                  <a:cubicBezTo>
                    <a:pt x="659" y="72"/>
                    <a:pt x="655" y="73"/>
                    <a:pt x="653" y="73"/>
                  </a:cubicBezTo>
                  <a:cubicBezTo>
                    <a:pt x="651" y="73"/>
                    <a:pt x="649" y="72"/>
                    <a:pt x="648" y="71"/>
                  </a:cubicBezTo>
                  <a:cubicBezTo>
                    <a:pt x="647" y="71"/>
                    <a:pt x="643" y="67"/>
                    <a:pt x="642" y="66"/>
                  </a:cubicBezTo>
                  <a:cubicBezTo>
                    <a:pt x="641" y="65"/>
                    <a:pt x="639" y="66"/>
                    <a:pt x="639" y="65"/>
                  </a:cubicBezTo>
                  <a:cubicBezTo>
                    <a:pt x="639" y="64"/>
                    <a:pt x="641" y="65"/>
                    <a:pt x="642" y="65"/>
                  </a:cubicBezTo>
                  <a:cubicBezTo>
                    <a:pt x="642" y="65"/>
                    <a:pt x="641" y="63"/>
                    <a:pt x="641" y="62"/>
                  </a:cubicBezTo>
                  <a:cubicBezTo>
                    <a:pt x="640" y="61"/>
                    <a:pt x="638" y="60"/>
                    <a:pt x="636" y="60"/>
                  </a:cubicBezTo>
                  <a:cubicBezTo>
                    <a:pt x="634" y="60"/>
                    <a:pt x="633" y="59"/>
                    <a:pt x="631" y="59"/>
                  </a:cubicBezTo>
                  <a:cubicBezTo>
                    <a:pt x="629" y="59"/>
                    <a:pt x="630" y="60"/>
                    <a:pt x="629" y="60"/>
                  </a:cubicBezTo>
                  <a:cubicBezTo>
                    <a:pt x="629" y="60"/>
                    <a:pt x="627" y="60"/>
                    <a:pt x="626" y="60"/>
                  </a:cubicBezTo>
                  <a:cubicBezTo>
                    <a:pt x="625" y="60"/>
                    <a:pt x="625" y="61"/>
                    <a:pt x="624" y="61"/>
                  </a:cubicBezTo>
                  <a:cubicBezTo>
                    <a:pt x="623" y="61"/>
                    <a:pt x="621" y="61"/>
                    <a:pt x="620" y="61"/>
                  </a:cubicBezTo>
                  <a:cubicBezTo>
                    <a:pt x="618" y="61"/>
                    <a:pt x="619" y="61"/>
                    <a:pt x="620" y="60"/>
                  </a:cubicBezTo>
                  <a:cubicBezTo>
                    <a:pt x="620" y="59"/>
                    <a:pt x="620" y="59"/>
                    <a:pt x="620" y="58"/>
                  </a:cubicBezTo>
                  <a:cubicBezTo>
                    <a:pt x="619" y="58"/>
                    <a:pt x="620" y="58"/>
                    <a:pt x="621" y="58"/>
                  </a:cubicBezTo>
                  <a:cubicBezTo>
                    <a:pt x="622" y="58"/>
                    <a:pt x="627" y="59"/>
                    <a:pt x="628" y="59"/>
                  </a:cubicBezTo>
                  <a:cubicBezTo>
                    <a:pt x="630" y="59"/>
                    <a:pt x="622" y="57"/>
                    <a:pt x="619" y="57"/>
                  </a:cubicBezTo>
                  <a:cubicBezTo>
                    <a:pt x="616" y="57"/>
                    <a:pt x="610" y="56"/>
                    <a:pt x="608" y="56"/>
                  </a:cubicBezTo>
                  <a:cubicBezTo>
                    <a:pt x="607" y="57"/>
                    <a:pt x="603" y="58"/>
                    <a:pt x="602" y="58"/>
                  </a:cubicBezTo>
                  <a:cubicBezTo>
                    <a:pt x="602" y="58"/>
                    <a:pt x="601" y="59"/>
                    <a:pt x="602" y="61"/>
                  </a:cubicBezTo>
                  <a:cubicBezTo>
                    <a:pt x="603" y="62"/>
                    <a:pt x="603" y="61"/>
                    <a:pt x="603" y="60"/>
                  </a:cubicBezTo>
                  <a:cubicBezTo>
                    <a:pt x="604" y="60"/>
                    <a:pt x="604" y="61"/>
                    <a:pt x="606" y="61"/>
                  </a:cubicBezTo>
                  <a:cubicBezTo>
                    <a:pt x="607" y="62"/>
                    <a:pt x="604" y="61"/>
                    <a:pt x="604" y="62"/>
                  </a:cubicBezTo>
                  <a:cubicBezTo>
                    <a:pt x="605" y="62"/>
                    <a:pt x="604" y="62"/>
                    <a:pt x="604" y="63"/>
                  </a:cubicBezTo>
                  <a:cubicBezTo>
                    <a:pt x="603" y="64"/>
                    <a:pt x="606" y="66"/>
                    <a:pt x="607" y="67"/>
                  </a:cubicBezTo>
                  <a:cubicBezTo>
                    <a:pt x="607" y="67"/>
                    <a:pt x="606" y="67"/>
                    <a:pt x="605" y="67"/>
                  </a:cubicBezTo>
                  <a:cubicBezTo>
                    <a:pt x="605" y="67"/>
                    <a:pt x="605" y="67"/>
                    <a:pt x="604" y="68"/>
                  </a:cubicBezTo>
                  <a:cubicBezTo>
                    <a:pt x="603" y="68"/>
                    <a:pt x="602" y="66"/>
                    <a:pt x="602" y="66"/>
                  </a:cubicBezTo>
                  <a:cubicBezTo>
                    <a:pt x="602" y="65"/>
                    <a:pt x="600" y="65"/>
                    <a:pt x="599" y="66"/>
                  </a:cubicBezTo>
                  <a:cubicBezTo>
                    <a:pt x="598" y="66"/>
                    <a:pt x="600" y="67"/>
                    <a:pt x="601" y="68"/>
                  </a:cubicBezTo>
                  <a:cubicBezTo>
                    <a:pt x="601" y="69"/>
                    <a:pt x="600" y="69"/>
                    <a:pt x="599" y="69"/>
                  </a:cubicBezTo>
                  <a:cubicBezTo>
                    <a:pt x="599" y="69"/>
                    <a:pt x="600" y="71"/>
                    <a:pt x="599" y="71"/>
                  </a:cubicBezTo>
                  <a:cubicBezTo>
                    <a:pt x="598" y="71"/>
                    <a:pt x="596" y="68"/>
                    <a:pt x="595" y="68"/>
                  </a:cubicBezTo>
                  <a:cubicBezTo>
                    <a:pt x="594" y="67"/>
                    <a:pt x="593" y="66"/>
                    <a:pt x="592" y="67"/>
                  </a:cubicBezTo>
                  <a:cubicBezTo>
                    <a:pt x="591" y="67"/>
                    <a:pt x="590" y="66"/>
                    <a:pt x="588" y="66"/>
                  </a:cubicBezTo>
                  <a:cubicBezTo>
                    <a:pt x="587" y="65"/>
                    <a:pt x="586" y="66"/>
                    <a:pt x="586" y="67"/>
                  </a:cubicBezTo>
                  <a:cubicBezTo>
                    <a:pt x="585" y="67"/>
                    <a:pt x="584" y="67"/>
                    <a:pt x="583" y="67"/>
                  </a:cubicBezTo>
                  <a:cubicBezTo>
                    <a:pt x="582" y="67"/>
                    <a:pt x="580" y="64"/>
                    <a:pt x="579" y="63"/>
                  </a:cubicBezTo>
                  <a:cubicBezTo>
                    <a:pt x="578" y="62"/>
                    <a:pt x="579" y="63"/>
                    <a:pt x="578" y="65"/>
                  </a:cubicBezTo>
                  <a:cubicBezTo>
                    <a:pt x="577" y="66"/>
                    <a:pt x="577" y="68"/>
                    <a:pt x="578" y="70"/>
                  </a:cubicBezTo>
                  <a:cubicBezTo>
                    <a:pt x="578" y="72"/>
                    <a:pt x="576" y="73"/>
                    <a:pt x="576" y="74"/>
                  </a:cubicBezTo>
                  <a:cubicBezTo>
                    <a:pt x="575" y="74"/>
                    <a:pt x="575" y="73"/>
                    <a:pt x="574" y="72"/>
                  </a:cubicBezTo>
                  <a:cubicBezTo>
                    <a:pt x="574" y="72"/>
                    <a:pt x="573" y="72"/>
                    <a:pt x="572" y="72"/>
                  </a:cubicBezTo>
                  <a:cubicBezTo>
                    <a:pt x="572" y="72"/>
                    <a:pt x="571" y="70"/>
                    <a:pt x="571" y="70"/>
                  </a:cubicBezTo>
                  <a:cubicBezTo>
                    <a:pt x="571" y="69"/>
                    <a:pt x="570" y="68"/>
                    <a:pt x="570" y="68"/>
                  </a:cubicBezTo>
                  <a:cubicBezTo>
                    <a:pt x="569" y="67"/>
                    <a:pt x="569" y="67"/>
                    <a:pt x="567" y="66"/>
                  </a:cubicBezTo>
                  <a:cubicBezTo>
                    <a:pt x="566" y="65"/>
                    <a:pt x="566" y="65"/>
                    <a:pt x="566" y="64"/>
                  </a:cubicBezTo>
                  <a:cubicBezTo>
                    <a:pt x="565" y="63"/>
                    <a:pt x="565" y="64"/>
                    <a:pt x="564" y="64"/>
                  </a:cubicBezTo>
                  <a:cubicBezTo>
                    <a:pt x="564" y="64"/>
                    <a:pt x="563" y="63"/>
                    <a:pt x="563" y="63"/>
                  </a:cubicBezTo>
                  <a:cubicBezTo>
                    <a:pt x="563" y="62"/>
                    <a:pt x="562" y="62"/>
                    <a:pt x="562" y="63"/>
                  </a:cubicBezTo>
                  <a:cubicBezTo>
                    <a:pt x="562" y="63"/>
                    <a:pt x="560" y="60"/>
                    <a:pt x="560" y="60"/>
                  </a:cubicBezTo>
                  <a:cubicBezTo>
                    <a:pt x="559" y="59"/>
                    <a:pt x="557" y="59"/>
                    <a:pt x="556" y="59"/>
                  </a:cubicBezTo>
                  <a:cubicBezTo>
                    <a:pt x="555" y="59"/>
                    <a:pt x="554" y="58"/>
                    <a:pt x="554" y="57"/>
                  </a:cubicBezTo>
                  <a:cubicBezTo>
                    <a:pt x="553" y="56"/>
                    <a:pt x="558" y="58"/>
                    <a:pt x="559" y="59"/>
                  </a:cubicBezTo>
                  <a:cubicBezTo>
                    <a:pt x="561" y="59"/>
                    <a:pt x="561" y="60"/>
                    <a:pt x="562" y="61"/>
                  </a:cubicBezTo>
                  <a:cubicBezTo>
                    <a:pt x="564" y="62"/>
                    <a:pt x="565" y="62"/>
                    <a:pt x="565" y="62"/>
                  </a:cubicBezTo>
                  <a:cubicBezTo>
                    <a:pt x="565" y="61"/>
                    <a:pt x="564" y="55"/>
                    <a:pt x="564" y="54"/>
                  </a:cubicBezTo>
                  <a:cubicBezTo>
                    <a:pt x="564" y="53"/>
                    <a:pt x="562" y="53"/>
                    <a:pt x="560" y="52"/>
                  </a:cubicBezTo>
                  <a:cubicBezTo>
                    <a:pt x="559" y="51"/>
                    <a:pt x="560" y="50"/>
                    <a:pt x="558" y="49"/>
                  </a:cubicBezTo>
                  <a:cubicBezTo>
                    <a:pt x="557" y="49"/>
                    <a:pt x="557" y="48"/>
                    <a:pt x="556" y="48"/>
                  </a:cubicBezTo>
                  <a:cubicBezTo>
                    <a:pt x="555" y="48"/>
                    <a:pt x="553" y="48"/>
                    <a:pt x="553" y="48"/>
                  </a:cubicBezTo>
                  <a:cubicBezTo>
                    <a:pt x="552" y="48"/>
                    <a:pt x="551" y="48"/>
                    <a:pt x="550" y="48"/>
                  </a:cubicBezTo>
                  <a:cubicBezTo>
                    <a:pt x="548" y="48"/>
                    <a:pt x="547" y="48"/>
                    <a:pt x="546" y="47"/>
                  </a:cubicBezTo>
                  <a:cubicBezTo>
                    <a:pt x="545" y="46"/>
                    <a:pt x="545" y="46"/>
                    <a:pt x="543" y="46"/>
                  </a:cubicBezTo>
                  <a:cubicBezTo>
                    <a:pt x="542" y="46"/>
                    <a:pt x="541" y="45"/>
                    <a:pt x="540" y="45"/>
                  </a:cubicBezTo>
                  <a:cubicBezTo>
                    <a:pt x="539" y="45"/>
                    <a:pt x="539" y="46"/>
                    <a:pt x="538" y="47"/>
                  </a:cubicBezTo>
                  <a:cubicBezTo>
                    <a:pt x="538" y="47"/>
                    <a:pt x="540" y="48"/>
                    <a:pt x="541" y="49"/>
                  </a:cubicBezTo>
                  <a:cubicBezTo>
                    <a:pt x="542" y="50"/>
                    <a:pt x="542" y="50"/>
                    <a:pt x="541" y="50"/>
                  </a:cubicBezTo>
                  <a:cubicBezTo>
                    <a:pt x="540" y="51"/>
                    <a:pt x="540" y="51"/>
                    <a:pt x="541" y="52"/>
                  </a:cubicBezTo>
                  <a:cubicBezTo>
                    <a:pt x="543" y="53"/>
                    <a:pt x="540" y="52"/>
                    <a:pt x="541" y="53"/>
                  </a:cubicBezTo>
                  <a:cubicBezTo>
                    <a:pt x="542" y="54"/>
                    <a:pt x="538" y="54"/>
                    <a:pt x="536" y="53"/>
                  </a:cubicBezTo>
                  <a:cubicBezTo>
                    <a:pt x="533" y="52"/>
                    <a:pt x="531" y="53"/>
                    <a:pt x="530" y="53"/>
                  </a:cubicBezTo>
                  <a:cubicBezTo>
                    <a:pt x="529" y="53"/>
                    <a:pt x="528" y="50"/>
                    <a:pt x="528" y="50"/>
                  </a:cubicBezTo>
                  <a:cubicBezTo>
                    <a:pt x="528" y="49"/>
                    <a:pt x="525" y="49"/>
                    <a:pt x="523" y="49"/>
                  </a:cubicBezTo>
                  <a:cubicBezTo>
                    <a:pt x="521" y="49"/>
                    <a:pt x="518" y="48"/>
                    <a:pt x="517" y="47"/>
                  </a:cubicBezTo>
                  <a:cubicBezTo>
                    <a:pt x="516" y="47"/>
                    <a:pt x="517" y="47"/>
                    <a:pt x="516" y="48"/>
                  </a:cubicBezTo>
                  <a:cubicBezTo>
                    <a:pt x="516" y="48"/>
                    <a:pt x="512" y="46"/>
                    <a:pt x="510" y="46"/>
                  </a:cubicBezTo>
                  <a:cubicBezTo>
                    <a:pt x="508" y="46"/>
                    <a:pt x="507" y="46"/>
                    <a:pt x="506" y="47"/>
                  </a:cubicBezTo>
                  <a:cubicBezTo>
                    <a:pt x="506" y="48"/>
                    <a:pt x="508" y="50"/>
                    <a:pt x="509" y="51"/>
                  </a:cubicBezTo>
                  <a:cubicBezTo>
                    <a:pt x="510" y="52"/>
                    <a:pt x="507" y="53"/>
                    <a:pt x="506" y="54"/>
                  </a:cubicBezTo>
                  <a:cubicBezTo>
                    <a:pt x="506" y="54"/>
                    <a:pt x="507" y="52"/>
                    <a:pt x="507" y="51"/>
                  </a:cubicBezTo>
                  <a:cubicBezTo>
                    <a:pt x="506" y="50"/>
                    <a:pt x="504" y="44"/>
                    <a:pt x="503" y="44"/>
                  </a:cubicBezTo>
                  <a:cubicBezTo>
                    <a:pt x="503" y="43"/>
                    <a:pt x="502" y="43"/>
                    <a:pt x="500" y="43"/>
                  </a:cubicBezTo>
                  <a:cubicBezTo>
                    <a:pt x="499" y="43"/>
                    <a:pt x="499" y="40"/>
                    <a:pt x="498" y="39"/>
                  </a:cubicBezTo>
                  <a:cubicBezTo>
                    <a:pt x="498" y="39"/>
                    <a:pt x="498" y="40"/>
                    <a:pt x="496" y="40"/>
                  </a:cubicBezTo>
                  <a:cubicBezTo>
                    <a:pt x="495" y="41"/>
                    <a:pt x="495" y="41"/>
                    <a:pt x="494" y="42"/>
                  </a:cubicBezTo>
                  <a:cubicBezTo>
                    <a:pt x="492" y="44"/>
                    <a:pt x="492" y="44"/>
                    <a:pt x="490" y="45"/>
                  </a:cubicBezTo>
                  <a:cubicBezTo>
                    <a:pt x="488" y="46"/>
                    <a:pt x="485" y="50"/>
                    <a:pt x="484" y="51"/>
                  </a:cubicBezTo>
                  <a:cubicBezTo>
                    <a:pt x="482" y="52"/>
                    <a:pt x="483" y="49"/>
                    <a:pt x="483" y="47"/>
                  </a:cubicBezTo>
                  <a:cubicBezTo>
                    <a:pt x="483" y="44"/>
                    <a:pt x="483" y="43"/>
                    <a:pt x="482" y="43"/>
                  </a:cubicBezTo>
                  <a:cubicBezTo>
                    <a:pt x="482" y="42"/>
                    <a:pt x="484" y="43"/>
                    <a:pt x="485" y="43"/>
                  </a:cubicBezTo>
                  <a:cubicBezTo>
                    <a:pt x="486" y="43"/>
                    <a:pt x="490" y="37"/>
                    <a:pt x="491" y="36"/>
                  </a:cubicBezTo>
                  <a:cubicBezTo>
                    <a:pt x="493" y="36"/>
                    <a:pt x="493" y="35"/>
                    <a:pt x="495" y="34"/>
                  </a:cubicBezTo>
                  <a:cubicBezTo>
                    <a:pt x="496" y="33"/>
                    <a:pt x="497" y="34"/>
                    <a:pt x="500" y="32"/>
                  </a:cubicBezTo>
                  <a:cubicBezTo>
                    <a:pt x="502" y="30"/>
                    <a:pt x="501" y="25"/>
                    <a:pt x="501" y="23"/>
                  </a:cubicBezTo>
                  <a:cubicBezTo>
                    <a:pt x="501" y="20"/>
                    <a:pt x="501" y="19"/>
                    <a:pt x="500" y="18"/>
                  </a:cubicBezTo>
                  <a:cubicBezTo>
                    <a:pt x="499" y="17"/>
                    <a:pt x="499" y="17"/>
                    <a:pt x="498" y="15"/>
                  </a:cubicBezTo>
                  <a:cubicBezTo>
                    <a:pt x="497" y="14"/>
                    <a:pt x="496" y="13"/>
                    <a:pt x="495" y="13"/>
                  </a:cubicBezTo>
                  <a:cubicBezTo>
                    <a:pt x="494" y="13"/>
                    <a:pt x="493" y="13"/>
                    <a:pt x="493" y="13"/>
                  </a:cubicBezTo>
                  <a:cubicBezTo>
                    <a:pt x="493" y="13"/>
                    <a:pt x="491" y="13"/>
                    <a:pt x="490" y="13"/>
                  </a:cubicBezTo>
                  <a:cubicBezTo>
                    <a:pt x="489" y="14"/>
                    <a:pt x="481" y="13"/>
                    <a:pt x="478" y="13"/>
                  </a:cubicBezTo>
                  <a:cubicBezTo>
                    <a:pt x="475" y="13"/>
                    <a:pt x="476" y="14"/>
                    <a:pt x="475" y="15"/>
                  </a:cubicBezTo>
                  <a:cubicBezTo>
                    <a:pt x="474" y="16"/>
                    <a:pt x="473" y="16"/>
                    <a:pt x="472" y="17"/>
                  </a:cubicBezTo>
                  <a:cubicBezTo>
                    <a:pt x="471" y="17"/>
                    <a:pt x="471" y="15"/>
                    <a:pt x="472" y="14"/>
                  </a:cubicBezTo>
                  <a:cubicBezTo>
                    <a:pt x="472" y="13"/>
                    <a:pt x="473" y="10"/>
                    <a:pt x="473" y="10"/>
                  </a:cubicBezTo>
                  <a:cubicBezTo>
                    <a:pt x="473" y="9"/>
                    <a:pt x="471" y="9"/>
                    <a:pt x="470" y="9"/>
                  </a:cubicBezTo>
                  <a:cubicBezTo>
                    <a:pt x="469" y="9"/>
                    <a:pt x="471" y="8"/>
                    <a:pt x="471" y="7"/>
                  </a:cubicBezTo>
                  <a:cubicBezTo>
                    <a:pt x="472" y="7"/>
                    <a:pt x="472" y="6"/>
                    <a:pt x="472" y="5"/>
                  </a:cubicBezTo>
                  <a:cubicBezTo>
                    <a:pt x="472" y="4"/>
                    <a:pt x="472" y="4"/>
                    <a:pt x="470" y="3"/>
                  </a:cubicBezTo>
                  <a:cubicBezTo>
                    <a:pt x="469" y="2"/>
                    <a:pt x="468" y="1"/>
                    <a:pt x="467" y="1"/>
                  </a:cubicBezTo>
                  <a:cubicBezTo>
                    <a:pt x="465" y="0"/>
                    <a:pt x="465" y="0"/>
                    <a:pt x="464" y="0"/>
                  </a:cubicBezTo>
                  <a:cubicBezTo>
                    <a:pt x="463" y="0"/>
                    <a:pt x="463" y="0"/>
                    <a:pt x="462" y="1"/>
                  </a:cubicBezTo>
                  <a:cubicBezTo>
                    <a:pt x="461" y="1"/>
                    <a:pt x="458" y="2"/>
                    <a:pt x="458" y="3"/>
                  </a:cubicBezTo>
                  <a:cubicBezTo>
                    <a:pt x="458" y="4"/>
                    <a:pt x="458" y="5"/>
                    <a:pt x="456" y="7"/>
                  </a:cubicBezTo>
                  <a:cubicBezTo>
                    <a:pt x="455" y="9"/>
                    <a:pt x="456" y="10"/>
                    <a:pt x="456" y="12"/>
                  </a:cubicBezTo>
                  <a:cubicBezTo>
                    <a:pt x="456" y="14"/>
                    <a:pt x="456" y="15"/>
                    <a:pt x="452" y="15"/>
                  </a:cubicBezTo>
                  <a:cubicBezTo>
                    <a:pt x="449" y="16"/>
                    <a:pt x="449" y="14"/>
                    <a:pt x="448" y="16"/>
                  </a:cubicBezTo>
                  <a:cubicBezTo>
                    <a:pt x="447" y="17"/>
                    <a:pt x="449" y="19"/>
                    <a:pt x="453" y="21"/>
                  </a:cubicBezTo>
                  <a:cubicBezTo>
                    <a:pt x="457" y="22"/>
                    <a:pt x="456" y="21"/>
                    <a:pt x="456" y="22"/>
                  </a:cubicBezTo>
                  <a:cubicBezTo>
                    <a:pt x="456" y="23"/>
                    <a:pt x="454" y="22"/>
                    <a:pt x="453" y="22"/>
                  </a:cubicBezTo>
                  <a:cubicBezTo>
                    <a:pt x="451" y="23"/>
                    <a:pt x="453" y="23"/>
                    <a:pt x="454" y="23"/>
                  </a:cubicBezTo>
                  <a:cubicBezTo>
                    <a:pt x="455" y="23"/>
                    <a:pt x="456" y="24"/>
                    <a:pt x="457" y="25"/>
                  </a:cubicBezTo>
                  <a:cubicBezTo>
                    <a:pt x="458" y="27"/>
                    <a:pt x="456" y="28"/>
                    <a:pt x="456" y="29"/>
                  </a:cubicBezTo>
                  <a:cubicBezTo>
                    <a:pt x="456" y="29"/>
                    <a:pt x="456" y="27"/>
                    <a:pt x="455" y="26"/>
                  </a:cubicBezTo>
                  <a:cubicBezTo>
                    <a:pt x="455" y="25"/>
                    <a:pt x="454" y="25"/>
                    <a:pt x="453" y="26"/>
                  </a:cubicBezTo>
                  <a:cubicBezTo>
                    <a:pt x="451" y="26"/>
                    <a:pt x="450" y="25"/>
                    <a:pt x="450" y="24"/>
                  </a:cubicBezTo>
                  <a:cubicBezTo>
                    <a:pt x="449" y="23"/>
                    <a:pt x="448" y="22"/>
                    <a:pt x="447" y="21"/>
                  </a:cubicBezTo>
                  <a:cubicBezTo>
                    <a:pt x="445" y="20"/>
                    <a:pt x="445" y="21"/>
                    <a:pt x="443" y="21"/>
                  </a:cubicBezTo>
                  <a:cubicBezTo>
                    <a:pt x="442" y="22"/>
                    <a:pt x="443" y="20"/>
                    <a:pt x="441" y="19"/>
                  </a:cubicBezTo>
                  <a:cubicBezTo>
                    <a:pt x="440" y="19"/>
                    <a:pt x="441" y="18"/>
                    <a:pt x="439" y="19"/>
                  </a:cubicBezTo>
                  <a:cubicBezTo>
                    <a:pt x="438" y="19"/>
                    <a:pt x="438" y="19"/>
                    <a:pt x="436" y="19"/>
                  </a:cubicBezTo>
                  <a:cubicBezTo>
                    <a:pt x="434" y="19"/>
                    <a:pt x="434" y="20"/>
                    <a:pt x="432" y="20"/>
                  </a:cubicBezTo>
                  <a:cubicBezTo>
                    <a:pt x="431" y="20"/>
                    <a:pt x="432" y="19"/>
                    <a:pt x="432" y="18"/>
                  </a:cubicBezTo>
                  <a:cubicBezTo>
                    <a:pt x="432" y="18"/>
                    <a:pt x="430" y="19"/>
                    <a:pt x="429" y="20"/>
                  </a:cubicBezTo>
                  <a:cubicBezTo>
                    <a:pt x="427" y="20"/>
                    <a:pt x="426" y="21"/>
                    <a:pt x="425" y="22"/>
                  </a:cubicBezTo>
                  <a:cubicBezTo>
                    <a:pt x="424" y="22"/>
                    <a:pt x="420" y="23"/>
                    <a:pt x="417" y="25"/>
                  </a:cubicBezTo>
                  <a:cubicBezTo>
                    <a:pt x="414" y="26"/>
                    <a:pt x="414" y="28"/>
                    <a:pt x="412" y="30"/>
                  </a:cubicBezTo>
                  <a:cubicBezTo>
                    <a:pt x="411" y="31"/>
                    <a:pt x="412" y="31"/>
                    <a:pt x="410" y="32"/>
                  </a:cubicBezTo>
                  <a:cubicBezTo>
                    <a:pt x="409" y="32"/>
                    <a:pt x="407" y="33"/>
                    <a:pt x="406" y="34"/>
                  </a:cubicBezTo>
                  <a:cubicBezTo>
                    <a:pt x="405" y="35"/>
                    <a:pt x="405" y="35"/>
                    <a:pt x="404" y="36"/>
                  </a:cubicBezTo>
                  <a:cubicBezTo>
                    <a:pt x="402" y="37"/>
                    <a:pt x="403" y="38"/>
                    <a:pt x="403" y="39"/>
                  </a:cubicBezTo>
                  <a:cubicBezTo>
                    <a:pt x="403" y="40"/>
                    <a:pt x="405" y="40"/>
                    <a:pt x="404" y="41"/>
                  </a:cubicBezTo>
                  <a:cubicBezTo>
                    <a:pt x="404" y="42"/>
                    <a:pt x="404" y="43"/>
                    <a:pt x="402" y="43"/>
                  </a:cubicBezTo>
                  <a:cubicBezTo>
                    <a:pt x="400" y="43"/>
                    <a:pt x="399" y="44"/>
                    <a:pt x="396" y="45"/>
                  </a:cubicBezTo>
                  <a:cubicBezTo>
                    <a:pt x="393" y="46"/>
                    <a:pt x="391" y="45"/>
                    <a:pt x="390" y="46"/>
                  </a:cubicBezTo>
                  <a:cubicBezTo>
                    <a:pt x="388" y="47"/>
                    <a:pt x="390" y="50"/>
                    <a:pt x="389" y="51"/>
                  </a:cubicBezTo>
                  <a:cubicBezTo>
                    <a:pt x="389" y="53"/>
                    <a:pt x="390" y="54"/>
                    <a:pt x="391" y="55"/>
                  </a:cubicBezTo>
                  <a:cubicBezTo>
                    <a:pt x="392" y="57"/>
                    <a:pt x="392" y="58"/>
                    <a:pt x="394" y="58"/>
                  </a:cubicBezTo>
                  <a:cubicBezTo>
                    <a:pt x="395" y="59"/>
                    <a:pt x="397" y="60"/>
                    <a:pt x="398" y="61"/>
                  </a:cubicBezTo>
                  <a:cubicBezTo>
                    <a:pt x="399" y="62"/>
                    <a:pt x="400" y="62"/>
                    <a:pt x="401" y="63"/>
                  </a:cubicBezTo>
                  <a:cubicBezTo>
                    <a:pt x="402" y="64"/>
                    <a:pt x="402" y="67"/>
                    <a:pt x="402" y="68"/>
                  </a:cubicBezTo>
                  <a:cubicBezTo>
                    <a:pt x="402" y="69"/>
                    <a:pt x="401" y="73"/>
                    <a:pt x="401" y="74"/>
                  </a:cubicBezTo>
                  <a:cubicBezTo>
                    <a:pt x="401" y="75"/>
                    <a:pt x="400" y="72"/>
                    <a:pt x="399" y="71"/>
                  </a:cubicBezTo>
                  <a:cubicBezTo>
                    <a:pt x="399" y="71"/>
                    <a:pt x="398" y="71"/>
                    <a:pt x="397" y="71"/>
                  </a:cubicBezTo>
                  <a:cubicBezTo>
                    <a:pt x="396" y="72"/>
                    <a:pt x="398" y="69"/>
                    <a:pt x="399" y="68"/>
                  </a:cubicBezTo>
                  <a:cubicBezTo>
                    <a:pt x="400" y="68"/>
                    <a:pt x="400" y="66"/>
                    <a:pt x="400" y="65"/>
                  </a:cubicBezTo>
                  <a:cubicBezTo>
                    <a:pt x="400" y="64"/>
                    <a:pt x="394" y="64"/>
                    <a:pt x="392" y="63"/>
                  </a:cubicBezTo>
                  <a:cubicBezTo>
                    <a:pt x="391" y="62"/>
                    <a:pt x="387" y="56"/>
                    <a:pt x="386" y="55"/>
                  </a:cubicBezTo>
                  <a:cubicBezTo>
                    <a:pt x="386" y="53"/>
                    <a:pt x="383" y="53"/>
                    <a:pt x="383" y="53"/>
                  </a:cubicBezTo>
                  <a:cubicBezTo>
                    <a:pt x="382" y="53"/>
                    <a:pt x="380" y="55"/>
                    <a:pt x="380" y="55"/>
                  </a:cubicBezTo>
                  <a:cubicBezTo>
                    <a:pt x="379" y="56"/>
                    <a:pt x="381" y="56"/>
                    <a:pt x="382" y="57"/>
                  </a:cubicBezTo>
                  <a:cubicBezTo>
                    <a:pt x="383" y="57"/>
                    <a:pt x="383" y="58"/>
                    <a:pt x="382" y="59"/>
                  </a:cubicBezTo>
                  <a:cubicBezTo>
                    <a:pt x="382" y="59"/>
                    <a:pt x="382" y="57"/>
                    <a:pt x="381" y="58"/>
                  </a:cubicBezTo>
                  <a:cubicBezTo>
                    <a:pt x="380" y="59"/>
                    <a:pt x="378" y="57"/>
                    <a:pt x="377" y="57"/>
                  </a:cubicBezTo>
                  <a:cubicBezTo>
                    <a:pt x="376" y="57"/>
                    <a:pt x="374" y="57"/>
                    <a:pt x="374" y="58"/>
                  </a:cubicBezTo>
                  <a:cubicBezTo>
                    <a:pt x="375" y="58"/>
                    <a:pt x="374" y="59"/>
                    <a:pt x="375" y="60"/>
                  </a:cubicBezTo>
                  <a:cubicBezTo>
                    <a:pt x="375" y="62"/>
                    <a:pt x="377" y="63"/>
                    <a:pt x="378" y="64"/>
                  </a:cubicBezTo>
                  <a:cubicBezTo>
                    <a:pt x="379" y="64"/>
                    <a:pt x="381" y="64"/>
                    <a:pt x="382" y="65"/>
                  </a:cubicBezTo>
                  <a:cubicBezTo>
                    <a:pt x="383" y="66"/>
                    <a:pt x="383" y="67"/>
                    <a:pt x="382" y="68"/>
                  </a:cubicBezTo>
                  <a:cubicBezTo>
                    <a:pt x="382" y="69"/>
                    <a:pt x="380" y="67"/>
                    <a:pt x="378" y="67"/>
                  </a:cubicBezTo>
                  <a:cubicBezTo>
                    <a:pt x="377" y="68"/>
                    <a:pt x="375" y="68"/>
                    <a:pt x="374" y="68"/>
                  </a:cubicBezTo>
                  <a:cubicBezTo>
                    <a:pt x="373" y="68"/>
                    <a:pt x="372" y="67"/>
                    <a:pt x="372" y="65"/>
                  </a:cubicBezTo>
                  <a:cubicBezTo>
                    <a:pt x="373" y="64"/>
                    <a:pt x="372" y="56"/>
                    <a:pt x="371" y="55"/>
                  </a:cubicBezTo>
                  <a:cubicBezTo>
                    <a:pt x="370" y="54"/>
                    <a:pt x="369" y="53"/>
                    <a:pt x="369" y="53"/>
                  </a:cubicBezTo>
                  <a:cubicBezTo>
                    <a:pt x="369" y="54"/>
                    <a:pt x="369" y="58"/>
                    <a:pt x="369" y="59"/>
                  </a:cubicBezTo>
                  <a:cubicBezTo>
                    <a:pt x="369" y="60"/>
                    <a:pt x="365" y="62"/>
                    <a:pt x="365" y="63"/>
                  </a:cubicBezTo>
                  <a:cubicBezTo>
                    <a:pt x="365" y="65"/>
                    <a:pt x="364" y="65"/>
                    <a:pt x="364" y="67"/>
                  </a:cubicBezTo>
                  <a:cubicBezTo>
                    <a:pt x="363" y="68"/>
                    <a:pt x="367" y="71"/>
                    <a:pt x="368" y="72"/>
                  </a:cubicBezTo>
                  <a:cubicBezTo>
                    <a:pt x="369" y="73"/>
                    <a:pt x="368" y="74"/>
                    <a:pt x="368" y="75"/>
                  </a:cubicBezTo>
                  <a:cubicBezTo>
                    <a:pt x="368" y="75"/>
                    <a:pt x="367" y="81"/>
                    <a:pt x="368" y="83"/>
                  </a:cubicBezTo>
                  <a:cubicBezTo>
                    <a:pt x="368" y="86"/>
                    <a:pt x="368" y="87"/>
                    <a:pt x="369" y="88"/>
                  </a:cubicBezTo>
                  <a:cubicBezTo>
                    <a:pt x="370" y="88"/>
                    <a:pt x="370" y="87"/>
                    <a:pt x="371" y="87"/>
                  </a:cubicBezTo>
                  <a:cubicBezTo>
                    <a:pt x="372" y="87"/>
                    <a:pt x="373" y="86"/>
                    <a:pt x="374" y="86"/>
                  </a:cubicBezTo>
                  <a:cubicBezTo>
                    <a:pt x="375" y="86"/>
                    <a:pt x="378" y="86"/>
                    <a:pt x="380" y="86"/>
                  </a:cubicBezTo>
                  <a:cubicBezTo>
                    <a:pt x="382" y="87"/>
                    <a:pt x="382" y="88"/>
                    <a:pt x="383" y="90"/>
                  </a:cubicBezTo>
                  <a:cubicBezTo>
                    <a:pt x="383" y="91"/>
                    <a:pt x="385" y="93"/>
                    <a:pt x="386" y="94"/>
                  </a:cubicBezTo>
                  <a:cubicBezTo>
                    <a:pt x="387" y="96"/>
                    <a:pt x="384" y="96"/>
                    <a:pt x="384" y="98"/>
                  </a:cubicBezTo>
                  <a:cubicBezTo>
                    <a:pt x="384" y="101"/>
                    <a:pt x="386" y="102"/>
                    <a:pt x="388" y="102"/>
                  </a:cubicBezTo>
                  <a:cubicBezTo>
                    <a:pt x="389" y="103"/>
                    <a:pt x="387" y="103"/>
                    <a:pt x="386" y="103"/>
                  </a:cubicBezTo>
                  <a:cubicBezTo>
                    <a:pt x="385" y="103"/>
                    <a:pt x="384" y="104"/>
                    <a:pt x="384" y="105"/>
                  </a:cubicBezTo>
                  <a:cubicBezTo>
                    <a:pt x="383" y="105"/>
                    <a:pt x="382" y="104"/>
                    <a:pt x="382" y="103"/>
                  </a:cubicBezTo>
                  <a:cubicBezTo>
                    <a:pt x="381" y="103"/>
                    <a:pt x="381" y="97"/>
                    <a:pt x="380" y="95"/>
                  </a:cubicBezTo>
                  <a:cubicBezTo>
                    <a:pt x="380" y="93"/>
                    <a:pt x="379" y="91"/>
                    <a:pt x="378" y="90"/>
                  </a:cubicBezTo>
                  <a:cubicBezTo>
                    <a:pt x="376" y="89"/>
                    <a:pt x="371" y="93"/>
                    <a:pt x="370" y="94"/>
                  </a:cubicBezTo>
                  <a:cubicBezTo>
                    <a:pt x="370" y="95"/>
                    <a:pt x="371" y="95"/>
                    <a:pt x="372" y="97"/>
                  </a:cubicBezTo>
                  <a:cubicBezTo>
                    <a:pt x="372" y="98"/>
                    <a:pt x="371" y="101"/>
                    <a:pt x="370" y="103"/>
                  </a:cubicBezTo>
                  <a:cubicBezTo>
                    <a:pt x="369" y="106"/>
                    <a:pt x="366" y="110"/>
                    <a:pt x="365" y="110"/>
                  </a:cubicBezTo>
                  <a:cubicBezTo>
                    <a:pt x="364" y="111"/>
                    <a:pt x="367" y="112"/>
                    <a:pt x="368" y="114"/>
                  </a:cubicBezTo>
                  <a:cubicBezTo>
                    <a:pt x="369" y="115"/>
                    <a:pt x="369" y="116"/>
                    <a:pt x="368" y="118"/>
                  </a:cubicBezTo>
                  <a:cubicBezTo>
                    <a:pt x="368" y="119"/>
                    <a:pt x="365" y="113"/>
                    <a:pt x="364" y="112"/>
                  </a:cubicBezTo>
                  <a:cubicBezTo>
                    <a:pt x="363" y="111"/>
                    <a:pt x="360" y="111"/>
                    <a:pt x="358" y="111"/>
                  </a:cubicBezTo>
                  <a:cubicBezTo>
                    <a:pt x="356" y="111"/>
                    <a:pt x="353" y="110"/>
                    <a:pt x="352" y="108"/>
                  </a:cubicBezTo>
                  <a:cubicBezTo>
                    <a:pt x="351" y="107"/>
                    <a:pt x="350" y="108"/>
                    <a:pt x="350" y="108"/>
                  </a:cubicBezTo>
                  <a:cubicBezTo>
                    <a:pt x="349" y="109"/>
                    <a:pt x="349" y="108"/>
                    <a:pt x="349" y="107"/>
                  </a:cubicBezTo>
                  <a:cubicBezTo>
                    <a:pt x="350" y="106"/>
                    <a:pt x="355" y="107"/>
                    <a:pt x="357" y="107"/>
                  </a:cubicBezTo>
                  <a:cubicBezTo>
                    <a:pt x="359" y="107"/>
                    <a:pt x="360" y="106"/>
                    <a:pt x="362" y="105"/>
                  </a:cubicBezTo>
                  <a:cubicBezTo>
                    <a:pt x="364" y="104"/>
                    <a:pt x="366" y="95"/>
                    <a:pt x="366" y="94"/>
                  </a:cubicBezTo>
                  <a:cubicBezTo>
                    <a:pt x="367" y="93"/>
                    <a:pt x="366" y="92"/>
                    <a:pt x="365" y="91"/>
                  </a:cubicBezTo>
                  <a:cubicBezTo>
                    <a:pt x="364" y="90"/>
                    <a:pt x="362" y="85"/>
                    <a:pt x="362" y="82"/>
                  </a:cubicBezTo>
                  <a:cubicBezTo>
                    <a:pt x="362" y="79"/>
                    <a:pt x="362" y="76"/>
                    <a:pt x="362" y="74"/>
                  </a:cubicBezTo>
                  <a:cubicBezTo>
                    <a:pt x="362" y="72"/>
                    <a:pt x="359" y="70"/>
                    <a:pt x="359" y="68"/>
                  </a:cubicBezTo>
                  <a:cubicBezTo>
                    <a:pt x="358" y="67"/>
                    <a:pt x="359" y="66"/>
                    <a:pt x="359" y="65"/>
                  </a:cubicBezTo>
                  <a:cubicBezTo>
                    <a:pt x="360" y="64"/>
                    <a:pt x="360" y="58"/>
                    <a:pt x="361" y="57"/>
                  </a:cubicBezTo>
                  <a:cubicBezTo>
                    <a:pt x="361" y="56"/>
                    <a:pt x="362" y="56"/>
                    <a:pt x="362" y="55"/>
                  </a:cubicBezTo>
                  <a:cubicBezTo>
                    <a:pt x="362" y="54"/>
                    <a:pt x="360" y="53"/>
                    <a:pt x="359" y="53"/>
                  </a:cubicBezTo>
                  <a:cubicBezTo>
                    <a:pt x="358" y="53"/>
                    <a:pt x="356" y="54"/>
                    <a:pt x="354" y="54"/>
                  </a:cubicBezTo>
                  <a:cubicBezTo>
                    <a:pt x="352" y="54"/>
                    <a:pt x="351" y="53"/>
                    <a:pt x="351" y="53"/>
                  </a:cubicBezTo>
                  <a:cubicBezTo>
                    <a:pt x="350" y="53"/>
                    <a:pt x="349" y="53"/>
                    <a:pt x="348" y="54"/>
                  </a:cubicBezTo>
                  <a:cubicBezTo>
                    <a:pt x="347" y="55"/>
                    <a:pt x="348" y="56"/>
                    <a:pt x="346" y="62"/>
                  </a:cubicBezTo>
                  <a:cubicBezTo>
                    <a:pt x="345" y="67"/>
                    <a:pt x="340" y="68"/>
                    <a:pt x="340" y="69"/>
                  </a:cubicBezTo>
                  <a:cubicBezTo>
                    <a:pt x="340" y="70"/>
                    <a:pt x="339" y="71"/>
                    <a:pt x="339" y="72"/>
                  </a:cubicBezTo>
                  <a:cubicBezTo>
                    <a:pt x="339" y="73"/>
                    <a:pt x="339" y="72"/>
                    <a:pt x="340" y="73"/>
                  </a:cubicBezTo>
                  <a:cubicBezTo>
                    <a:pt x="341" y="73"/>
                    <a:pt x="341" y="79"/>
                    <a:pt x="342" y="79"/>
                  </a:cubicBezTo>
                  <a:cubicBezTo>
                    <a:pt x="342" y="80"/>
                    <a:pt x="341" y="80"/>
                    <a:pt x="340" y="80"/>
                  </a:cubicBezTo>
                  <a:cubicBezTo>
                    <a:pt x="340" y="80"/>
                    <a:pt x="340" y="83"/>
                    <a:pt x="341" y="84"/>
                  </a:cubicBezTo>
                  <a:cubicBezTo>
                    <a:pt x="342" y="85"/>
                    <a:pt x="342" y="84"/>
                    <a:pt x="343" y="83"/>
                  </a:cubicBezTo>
                  <a:cubicBezTo>
                    <a:pt x="343" y="83"/>
                    <a:pt x="344" y="86"/>
                    <a:pt x="345" y="88"/>
                  </a:cubicBezTo>
                  <a:cubicBezTo>
                    <a:pt x="346" y="89"/>
                    <a:pt x="347" y="90"/>
                    <a:pt x="349" y="89"/>
                  </a:cubicBezTo>
                  <a:cubicBezTo>
                    <a:pt x="350" y="89"/>
                    <a:pt x="349" y="94"/>
                    <a:pt x="348" y="95"/>
                  </a:cubicBezTo>
                  <a:cubicBezTo>
                    <a:pt x="347" y="96"/>
                    <a:pt x="347" y="92"/>
                    <a:pt x="344" y="91"/>
                  </a:cubicBezTo>
                  <a:cubicBezTo>
                    <a:pt x="342" y="89"/>
                    <a:pt x="339" y="88"/>
                    <a:pt x="339" y="87"/>
                  </a:cubicBezTo>
                  <a:cubicBezTo>
                    <a:pt x="338" y="87"/>
                    <a:pt x="334" y="83"/>
                    <a:pt x="331" y="83"/>
                  </a:cubicBezTo>
                  <a:cubicBezTo>
                    <a:pt x="329" y="83"/>
                    <a:pt x="327" y="82"/>
                    <a:pt x="324" y="82"/>
                  </a:cubicBezTo>
                  <a:cubicBezTo>
                    <a:pt x="322" y="82"/>
                    <a:pt x="321" y="81"/>
                    <a:pt x="320" y="81"/>
                  </a:cubicBezTo>
                  <a:cubicBezTo>
                    <a:pt x="319" y="80"/>
                    <a:pt x="318" y="81"/>
                    <a:pt x="319" y="82"/>
                  </a:cubicBezTo>
                  <a:cubicBezTo>
                    <a:pt x="319" y="82"/>
                    <a:pt x="317" y="83"/>
                    <a:pt x="318" y="85"/>
                  </a:cubicBezTo>
                  <a:cubicBezTo>
                    <a:pt x="319" y="87"/>
                    <a:pt x="320" y="88"/>
                    <a:pt x="320" y="89"/>
                  </a:cubicBezTo>
                  <a:cubicBezTo>
                    <a:pt x="321" y="91"/>
                    <a:pt x="319" y="91"/>
                    <a:pt x="318" y="91"/>
                  </a:cubicBezTo>
                  <a:cubicBezTo>
                    <a:pt x="316" y="91"/>
                    <a:pt x="317" y="92"/>
                    <a:pt x="317" y="94"/>
                  </a:cubicBezTo>
                  <a:cubicBezTo>
                    <a:pt x="317" y="96"/>
                    <a:pt x="316" y="94"/>
                    <a:pt x="315" y="93"/>
                  </a:cubicBezTo>
                  <a:cubicBezTo>
                    <a:pt x="314" y="93"/>
                    <a:pt x="314" y="93"/>
                    <a:pt x="315" y="93"/>
                  </a:cubicBezTo>
                  <a:cubicBezTo>
                    <a:pt x="315" y="93"/>
                    <a:pt x="315" y="92"/>
                    <a:pt x="315" y="91"/>
                  </a:cubicBezTo>
                  <a:cubicBezTo>
                    <a:pt x="316" y="91"/>
                    <a:pt x="314" y="90"/>
                    <a:pt x="314" y="89"/>
                  </a:cubicBezTo>
                  <a:cubicBezTo>
                    <a:pt x="313" y="89"/>
                    <a:pt x="312" y="89"/>
                    <a:pt x="311" y="91"/>
                  </a:cubicBezTo>
                  <a:cubicBezTo>
                    <a:pt x="309" y="92"/>
                    <a:pt x="309" y="92"/>
                    <a:pt x="306" y="92"/>
                  </a:cubicBezTo>
                  <a:cubicBezTo>
                    <a:pt x="304" y="93"/>
                    <a:pt x="304" y="91"/>
                    <a:pt x="302" y="92"/>
                  </a:cubicBezTo>
                  <a:cubicBezTo>
                    <a:pt x="300" y="93"/>
                    <a:pt x="300" y="93"/>
                    <a:pt x="299" y="94"/>
                  </a:cubicBezTo>
                  <a:cubicBezTo>
                    <a:pt x="299" y="94"/>
                    <a:pt x="300" y="95"/>
                    <a:pt x="299" y="95"/>
                  </a:cubicBezTo>
                  <a:cubicBezTo>
                    <a:pt x="297" y="96"/>
                    <a:pt x="297" y="95"/>
                    <a:pt x="297" y="96"/>
                  </a:cubicBezTo>
                  <a:cubicBezTo>
                    <a:pt x="296" y="97"/>
                    <a:pt x="295" y="97"/>
                    <a:pt x="295" y="98"/>
                  </a:cubicBezTo>
                  <a:cubicBezTo>
                    <a:pt x="294" y="98"/>
                    <a:pt x="294" y="97"/>
                    <a:pt x="293" y="98"/>
                  </a:cubicBezTo>
                  <a:cubicBezTo>
                    <a:pt x="292" y="98"/>
                    <a:pt x="293" y="97"/>
                    <a:pt x="291" y="97"/>
                  </a:cubicBezTo>
                  <a:cubicBezTo>
                    <a:pt x="290" y="98"/>
                    <a:pt x="291" y="96"/>
                    <a:pt x="291" y="96"/>
                  </a:cubicBezTo>
                  <a:cubicBezTo>
                    <a:pt x="292" y="95"/>
                    <a:pt x="294" y="94"/>
                    <a:pt x="295" y="94"/>
                  </a:cubicBezTo>
                  <a:cubicBezTo>
                    <a:pt x="295" y="93"/>
                    <a:pt x="295" y="91"/>
                    <a:pt x="295" y="90"/>
                  </a:cubicBezTo>
                  <a:cubicBezTo>
                    <a:pt x="295" y="89"/>
                    <a:pt x="296" y="89"/>
                    <a:pt x="297" y="88"/>
                  </a:cubicBezTo>
                  <a:cubicBezTo>
                    <a:pt x="297" y="88"/>
                    <a:pt x="295" y="89"/>
                    <a:pt x="294" y="90"/>
                  </a:cubicBezTo>
                  <a:cubicBezTo>
                    <a:pt x="292" y="90"/>
                    <a:pt x="290" y="92"/>
                    <a:pt x="289" y="92"/>
                  </a:cubicBezTo>
                  <a:cubicBezTo>
                    <a:pt x="288" y="93"/>
                    <a:pt x="287" y="93"/>
                    <a:pt x="284" y="94"/>
                  </a:cubicBezTo>
                  <a:cubicBezTo>
                    <a:pt x="282" y="94"/>
                    <a:pt x="281" y="97"/>
                    <a:pt x="280" y="97"/>
                  </a:cubicBezTo>
                  <a:cubicBezTo>
                    <a:pt x="279" y="98"/>
                    <a:pt x="278" y="97"/>
                    <a:pt x="277" y="97"/>
                  </a:cubicBezTo>
                  <a:cubicBezTo>
                    <a:pt x="276" y="97"/>
                    <a:pt x="278" y="98"/>
                    <a:pt x="278" y="99"/>
                  </a:cubicBezTo>
                  <a:cubicBezTo>
                    <a:pt x="278" y="99"/>
                    <a:pt x="275" y="99"/>
                    <a:pt x="275" y="100"/>
                  </a:cubicBezTo>
                  <a:cubicBezTo>
                    <a:pt x="274" y="100"/>
                    <a:pt x="275" y="102"/>
                    <a:pt x="274" y="104"/>
                  </a:cubicBezTo>
                  <a:cubicBezTo>
                    <a:pt x="274" y="106"/>
                    <a:pt x="270" y="105"/>
                    <a:pt x="268" y="106"/>
                  </a:cubicBezTo>
                  <a:cubicBezTo>
                    <a:pt x="266" y="106"/>
                    <a:pt x="266" y="104"/>
                    <a:pt x="266" y="103"/>
                  </a:cubicBezTo>
                  <a:cubicBezTo>
                    <a:pt x="265" y="102"/>
                    <a:pt x="264" y="102"/>
                    <a:pt x="263" y="102"/>
                  </a:cubicBezTo>
                  <a:cubicBezTo>
                    <a:pt x="262" y="101"/>
                    <a:pt x="263" y="100"/>
                    <a:pt x="264" y="99"/>
                  </a:cubicBezTo>
                  <a:cubicBezTo>
                    <a:pt x="265" y="98"/>
                    <a:pt x="268" y="97"/>
                    <a:pt x="268" y="97"/>
                  </a:cubicBezTo>
                  <a:cubicBezTo>
                    <a:pt x="269" y="97"/>
                    <a:pt x="267" y="95"/>
                    <a:pt x="266" y="94"/>
                  </a:cubicBezTo>
                  <a:cubicBezTo>
                    <a:pt x="266" y="93"/>
                    <a:pt x="264" y="92"/>
                    <a:pt x="262" y="92"/>
                  </a:cubicBezTo>
                  <a:cubicBezTo>
                    <a:pt x="260" y="92"/>
                    <a:pt x="259" y="92"/>
                    <a:pt x="257" y="91"/>
                  </a:cubicBezTo>
                  <a:cubicBezTo>
                    <a:pt x="255" y="91"/>
                    <a:pt x="256" y="92"/>
                    <a:pt x="257" y="93"/>
                  </a:cubicBezTo>
                  <a:cubicBezTo>
                    <a:pt x="258" y="93"/>
                    <a:pt x="259" y="95"/>
                    <a:pt x="259" y="96"/>
                  </a:cubicBezTo>
                  <a:cubicBezTo>
                    <a:pt x="260" y="97"/>
                    <a:pt x="257" y="102"/>
                    <a:pt x="257" y="103"/>
                  </a:cubicBezTo>
                  <a:cubicBezTo>
                    <a:pt x="257" y="104"/>
                    <a:pt x="260" y="104"/>
                    <a:pt x="261" y="106"/>
                  </a:cubicBezTo>
                  <a:cubicBezTo>
                    <a:pt x="262" y="108"/>
                    <a:pt x="259" y="111"/>
                    <a:pt x="259" y="112"/>
                  </a:cubicBezTo>
                  <a:cubicBezTo>
                    <a:pt x="258" y="112"/>
                    <a:pt x="257" y="112"/>
                    <a:pt x="257" y="111"/>
                  </a:cubicBezTo>
                  <a:cubicBezTo>
                    <a:pt x="256" y="111"/>
                    <a:pt x="255" y="110"/>
                    <a:pt x="254" y="110"/>
                  </a:cubicBezTo>
                  <a:cubicBezTo>
                    <a:pt x="253" y="110"/>
                    <a:pt x="253" y="109"/>
                    <a:pt x="253" y="109"/>
                  </a:cubicBezTo>
                  <a:cubicBezTo>
                    <a:pt x="252" y="109"/>
                    <a:pt x="251" y="111"/>
                    <a:pt x="250" y="112"/>
                  </a:cubicBezTo>
                  <a:cubicBezTo>
                    <a:pt x="249" y="112"/>
                    <a:pt x="247" y="113"/>
                    <a:pt x="246" y="114"/>
                  </a:cubicBezTo>
                  <a:cubicBezTo>
                    <a:pt x="245" y="115"/>
                    <a:pt x="243" y="116"/>
                    <a:pt x="243" y="117"/>
                  </a:cubicBezTo>
                  <a:cubicBezTo>
                    <a:pt x="242" y="118"/>
                    <a:pt x="245" y="121"/>
                    <a:pt x="246" y="121"/>
                  </a:cubicBezTo>
                  <a:cubicBezTo>
                    <a:pt x="246" y="122"/>
                    <a:pt x="246" y="122"/>
                    <a:pt x="245" y="123"/>
                  </a:cubicBezTo>
                  <a:cubicBezTo>
                    <a:pt x="245" y="124"/>
                    <a:pt x="241" y="122"/>
                    <a:pt x="240" y="122"/>
                  </a:cubicBezTo>
                  <a:cubicBezTo>
                    <a:pt x="239" y="121"/>
                    <a:pt x="238" y="122"/>
                    <a:pt x="237" y="122"/>
                  </a:cubicBezTo>
                  <a:cubicBezTo>
                    <a:pt x="237" y="123"/>
                    <a:pt x="235" y="121"/>
                    <a:pt x="234" y="120"/>
                  </a:cubicBezTo>
                  <a:cubicBezTo>
                    <a:pt x="234" y="119"/>
                    <a:pt x="233" y="119"/>
                    <a:pt x="232" y="119"/>
                  </a:cubicBezTo>
                  <a:cubicBezTo>
                    <a:pt x="231" y="119"/>
                    <a:pt x="232" y="119"/>
                    <a:pt x="232" y="120"/>
                  </a:cubicBezTo>
                  <a:cubicBezTo>
                    <a:pt x="231" y="121"/>
                    <a:pt x="231" y="121"/>
                    <a:pt x="230" y="121"/>
                  </a:cubicBezTo>
                  <a:cubicBezTo>
                    <a:pt x="230" y="121"/>
                    <a:pt x="230" y="123"/>
                    <a:pt x="232" y="125"/>
                  </a:cubicBezTo>
                  <a:cubicBezTo>
                    <a:pt x="234" y="127"/>
                    <a:pt x="233" y="125"/>
                    <a:pt x="235" y="125"/>
                  </a:cubicBezTo>
                  <a:cubicBezTo>
                    <a:pt x="236" y="124"/>
                    <a:pt x="236" y="127"/>
                    <a:pt x="236" y="128"/>
                  </a:cubicBezTo>
                  <a:cubicBezTo>
                    <a:pt x="237" y="129"/>
                    <a:pt x="235" y="129"/>
                    <a:pt x="234" y="129"/>
                  </a:cubicBezTo>
                  <a:cubicBezTo>
                    <a:pt x="233" y="130"/>
                    <a:pt x="231" y="129"/>
                    <a:pt x="230" y="128"/>
                  </a:cubicBezTo>
                  <a:cubicBezTo>
                    <a:pt x="228" y="127"/>
                    <a:pt x="229" y="126"/>
                    <a:pt x="228" y="126"/>
                  </a:cubicBezTo>
                  <a:cubicBezTo>
                    <a:pt x="227" y="126"/>
                    <a:pt x="226" y="125"/>
                    <a:pt x="225" y="125"/>
                  </a:cubicBezTo>
                  <a:cubicBezTo>
                    <a:pt x="224" y="124"/>
                    <a:pt x="223" y="123"/>
                    <a:pt x="224" y="123"/>
                  </a:cubicBezTo>
                  <a:cubicBezTo>
                    <a:pt x="224" y="122"/>
                    <a:pt x="224" y="120"/>
                    <a:pt x="223" y="119"/>
                  </a:cubicBezTo>
                  <a:cubicBezTo>
                    <a:pt x="223" y="117"/>
                    <a:pt x="222" y="117"/>
                    <a:pt x="223" y="117"/>
                  </a:cubicBezTo>
                  <a:cubicBezTo>
                    <a:pt x="224" y="117"/>
                    <a:pt x="224" y="115"/>
                    <a:pt x="223" y="114"/>
                  </a:cubicBezTo>
                  <a:cubicBezTo>
                    <a:pt x="223" y="114"/>
                    <a:pt x="220" y="111"/>
                    <a:pt x="219" y="111"/>
                  </a:cubicBezTo>
                  <a:cubicBezTo>
                    <a:pt x="219" y="111"/>
                    <a:pt x="218" y="110"/>
                    <a:pt x="218" y="109"/>
                  </a:cubicBezTo>
                  <a:cubicBezTo>
                    <a:pt x="218" y="109"/>
                    <a:pt x="217" y="108"/>
                    <a:pt x="216" y="108"/>
                  </a:cubicBezTo>
                  <a:cubicBezTo>
                    <a:pt x="215" y="108"/>
                    <a:pt x="214" y="108"/>
                    <a:pt x="213" y="107"/>
                  </a:cubicBezTo>
                  <a:cubicBezTo>
                    <a:pt x="212" y="107"/>
                    <a:pt x="213" y="106"/>
                    <a:pt x="214" y="106"/>
                  </a:cubicBezTo>
                  <a:cubicBezTo>
                    <a:pt x="214" y="106"/>
                    <a:pt x="214" y="105"/>
                    <a:pt x="215" y="104"/>
                  </a:cubicBezTo>
                  <a:cubicBezTo>
                    <a:pt x="215" y="104"/>
                    <a:pt x="216" y="106"/>
                    <a:pt x="218" y="107"/>
                  </a:cubicBezTo>
                  <a:cubicBezTo>
                    <a:pt x="219" y="108"/>
                    <a:pt x="223" y="109"/>
                    <a:pt x="224" y="110"/>
                  </a:cubicBezTo>
                  <a:cubicBezTo>
                    <a:pt x="226" y="110"/>
                    <a:pt x="230" y="111"/>
                    <a:pt x="232" y="111"/>
                  </a:cubicBezTo>
                  <a:cubicBezTo>
                    <a:pt x="234" y="112"/>
                    <a:pt x="237" y="112"/>
                    <a:pt x="238" y="112"/>
                  </a:cubicBezTo>
                  <a:cubicBezTo>
                    <a:pt x="239" y="112"/>
                    <a:pt x="241" y="111"/>
                    <a:pt x="243" y="111"/>
                  </a:cubicBezTo>
                  <a:cubicBezTo>
                    <a:pt x="244" y="111"/>
                    <a:pt x="245" y="110"/>
                    <a:pt x="247" y="109"/>
                  </a:cubicBezTo>
                  <a:cubicBezTo>
                    <a:pt x="248" y="107"/>
                    <a:pt x="248" y="104"/>
                    <a:pt x="248" y="103"/>
                  </a:cubicBezTo>
                  <a:cubicBezTo>
                    <a:pt x="247" y="103"/>
                    <a:pt x="248" y="99"/>
                    <a:pt x="247" y="98"/>
                  </a:cubicBezTo>
                  <a:cubicBezTo>
                    <a:pt x="246" y="98"/>
                    <a:pt x="246" y="97"/>
                    <a:pt x="244" y="97"/>
                  </a:cubicBezTo>
                  <a:cubicBezTo>
                    <a:pt x="243" y="96"/>
                    <a:pt x="243" y="95"/>
                    <a:pt x="242" y="96"/>
                  </a:cubicBezTo>
                  <a:cubicBezTo>
                    <a:pt x="241" y="96"/>
                    <a:pt x="241" y="95"/>
                    <a:pt x="240" y="94"/>
                  </a:cubicBezTo>
                  <a:cubicBezTo>
                    <a:pt x="239" y="94"/>
                    <a:pt x="239" y="94"/>
                    <a:pt x="237" y="93"/>
                  </a:cubicBezTo>
                  <a:cubicBezTo>
                    <a:pt x="235" y="93"/>
                    <a:pt x="235" y="93"/>
                    <a:pt x="234" y="92"/>
                  </a:cubicBezTo>
                  <a:cubicBezTo>
                    <a:pt x="233" y="91"/>
                    <a:pt x="229" y="88"/>
                    <a:pt x="228" y="87"/>
                  </a:cubicBezTo>
                  <a:cubicBezTo>
                    <a:pt x="226" y="87"/>
                    <a:pt x="225" y="86"/>
                    <a:pt x="223" y="86"/>
                  </a:cubicBezTo>
                  <a:cubicBezTo>
                    <a:pt x="222" y="87"/>
                    <a:pt x="221" y="86"/>
                    <a:pt x="220" y="86"/>
                  </a:cubicBezTo>
                  <a:cubicBezTo>
                    <a:pt x="219" y="86"/>
                    <a:pt x="218" y="86"/>
                    <a:pt x="218" y="85"/>
                  </a:cubicBezTo>
                  <a:cubicBezTo>
                    <a:pt x="218" y="85"/>
                    <a:pt x="217" y="85"/>
                    <a:pt x="216" y="86"/>
                  </a:cubicBezTo>
                  <a:cubicBezTo>
                    <a:pt x="215" y="87"/>
                    <a:pt x="216" y="84"/>
                    <a:pt x="215" y="84"/>
                  </a:cubicBezTo>
                  <a:cubicBezTo>
                    <a:pt x="214" y="84"/>
                    <a:pt x="213" y="83"/>
                    <a:pt x="214" y="84"/>
                  </a:cubicBezTo>
                  <a:cubicBezTo>
                    <a:pt x="215" y="84"/>
                    <a:pt x="218" y="82"/>
                    <a:pt x="216" y="82"/>
                  </a:cubicBezTo>
                  <a:cubicBezTo>
                    <a:pt x="214" y="81"/>
                    <a:pt x="212" y="80"/>
                    <a:pt x="212" y="81"/>
                  </a:cubicBezTo>
                  <a:cubicBezTo>
                    <a:pt x="212" y="81"/>
                    <a:pt x="211" y="82"/>
                    <a:pt x="211" y="82"/>
                  </a:cubicBezTo>
                  <a:cubicBezTo>
                    <a:pt x="211" y="82"/>
                    <a:pt x="211" y="82"/>
                    <a:pt x="211" y="82"/>
                  </a:cubicBezTo>
                  <a:cubicBezTo>
                    <a:pt x="211" y="82"/>
                    <a:pt x="211" y="82"/>
                    <a:pt x="210" y="82"/>
                  </a:cubicBezTo>
                  <a:cubicBezTo>
                    <a:pt x="210" y="82"/>
                    <a:pt x="210" y="82"/>
                    <a:pt x="210" y="82"/>
                  </a:cubicBezTo>
                  <a:cubicBezTo>
                    <a:pt x="210" y="82"/>
                    <a:pt x="210" y="82"/>
                    <a:pt x="209" y="82"/>
                  </a:cubicBezTo>
                  <a:cubicBezTo>
                    <a:pt x="209" y="82"/>
                    <a:pt x="209" y="82"/>
                    <a:pt x="209" y="82"/>
                  </a:cubicBezTo>
                  <a:cubicBezTo>
                    <a:pt x="208" y="82"/>
                    <a:pt x="208" y="82"/>
                    <a:pt x="208" y="82"/>
                  </a:cubicBezTo>
                  <a:cubicBezTo>
                    <a:pt x="206" y="82"/>
                    <a:pt x="204" y="81"/>
                    <a:pt x="204" y="81"/>
                  </a:cubicBezTo>
                  <a:cubicBezTo>
                    <a:pt x="204" y="80"/>
                    <a:pt x="201" y="80"/>
                    <a:pt x="200" y="79"/>
                  </a:cubicBezTo>
                  <a:cubicBezTo>
                    <a:pt x="200" y="78"/>
                    <a:pt x="202" y="79"/>
                    <a:pt x="204" y="79"/>
                  </a:cubicBezTo>
                  <a:cubicBezTo>
                    <a:pt x="205" y="79"/>
                    <a:pt x="206" y="79"/>
                    <a:pt x="206" y="79"/>
                  </a:cubicBezTo>
                  <a:cubicBezTo>
                    <a:pt x="207" y="78"/>
                    <a:pt x="208" y="77"/>
                    <a:pt x="209" y="77"/>
                  </a:cubicBezTo>
                  <a:cubicBezTo>
                    <a:pt x="209" y="76"/>
                    <a:pt x="209" y="75"/>
                    <a:pt x="208" y="75"/>
                  </a:cubicBezTo>
                  <a:cubicBezTo>
                    <a:pt x="207" y="75"/>
                    <a:pt x="207" y="74"/>
                    <a:pt x="205" y="74"/>
                  </a:cubicBezTo>
                  <a:cubicBezTo>
                    <a:pt x="204" y="74"/>
                    <a:pt x="204" y="73"/>
                    <a:pt x="203" y="74"/>
                  </a:cubicBezTo>
                  <a:cubicBezTo>
                    <a:pt x="202" y="74"/>
                    <a:pt x="203" y="73"/>
                    <a:pt x="202" y="72"/>
                  </a:cubicBezTo>
                  <a:cubicBezTo>
                    <a:pt x="201" y="71"/>
                    <a:pt x="200" y="72"/>
                    <a:pt x="200" y="73"/>
                  </a:cubicBezTo>
                  <a:cubicBezTo>
                    <a:pt x="199" y="73"/>
                    <a:pt x="199" y="74"/>
                    <a:pt x="199" y="75"/>
                  </a:cubicBezTo>
                  <a:cubicBezTo>
                    <a:pt x="198" y="75"/>
                    <a:pt x="198" y="74"/>
                    <a:pt x="199" y="74"/>
                  </a:cubicBezTo>
                  <a:cubicBezTo>
                    <a:pt x="199" y="74"/>
                    <a:pt x="198" y="74"/>
                    <a:pt x="198" y="74"/>
                  </a:cubicBezTo>
                  <a:cubicBezTo>
                    <a:pt x="197" y="74"/>
                    <a:pt x="197" y="73"/>
                    <a:pt x="198" y="73"/>
                  </a:cubicBezTo>
                  <a:cubicBezTo>
                    <a:pt x="198" y="72"/>
                    <a:pt x="199" y="71"/>
                    <a:pt x="199" y="71"/>
                  </a:cubicBezTo>
                  <a:cubicBezTo>
                    <a:pt x="199" y="71"/>
                    <a:pt x="199" y="69"/>
                    <a:pt x="198" y="70"/>
                  </a:cubicBezTo>
                  <a:cubicBezTo>
                    <a:pt x="197" y="70"/>
                    <a:pt x="196" y="70"/>
                    <a:pt x="196" y="70"/>
                  </a:cubicBezTo>
                  <a:cubicBezTo>
                    <a:pt x="195" y="71"/>
                    <a:pt x="194" y="73"/>
                    <a:pt x="194" y="74"/>
                  </a:cubicBezTo>
                  <a:cubicBezTo>
                    <a:pt x="194" y="75"/>
                    <a:pt x="193" y="75"/>
                    <a:pt x="193" y="75"/>
                  </a:cubicBezTo>
                  <a:cubicBezTo>
                    <a:pt x="192" y="75"/>
                    <a:pt x="193" y="70"/>
                    <a:pt x="193" y="70"/>
                  </a:cubicBezTo>
                  <a:cubicBezTo>
                    <a:pt x="194" y="69"/>
                    <a:pt x="192" y="70"/>
                    <a:pt x="191" y="71"/>
                  </a:cubicBezTo>
                  <a:cubicBezTo>
                    <a:pt x="190" y="72"/>
                    <a:pt x="190" y="74"/>
                    <a:pt x="189" y="74"/>
                  </a:cubicBezTo>
                  <a:cubicBezTo>
                    <a:pt x="188" y="75"/>
                    <a:pt x="188" y="78"/>
                    <a:pt x="187" y="79"/>
                  </a:cubicBezTo>
                  <a:cubicBezTo>
                    <a:pt x="186" y="80"/>
                    <a:pt x="187" y="77"/>
                    <a:pt x="187" y="76"/>
                  </a:cubicBezTo>
                  <a:cubicBezTo>
                    <a:pt x="188" y="76"/>
                    <a:pt x="188" y="74"/>
                    <a:pt x="188" y="73"/>
                  </a:cubicBezTo>
                  <a:cubicBezTo>
                    <a:pt x="189" y="73"/>
                    <a:pt x="190" y="71"/>
                    <a:pt x="189" y="71"/>
                  </a:cubicBezTo>
                  <a:cubicBezTo>
                    <a:pt x="188" y="71"/>
                    <a:pt x="188" y="70"/>
                    <a:pt x="187" y="71"/>
                  </a:cubicBezTo>
                  <a:cubicBezTo>
                    <a:pt x="186" y="71"/>
                    <a:pt x="186" y="70"/>
                    <a:pt x="185" y="70"/>
                  </a:cubicBezTo>
                  <a:cubicBezTo>
                    <a:pt x="184" y="70"/>
                    <a:pt x="185" y="71"/>
                    <a:pt x="185" y="72"/>
                  </a:cubicBezTo>
                  <a:cubicBezTo>
                    <a:pt x="185" y="72"/>
                    <a:pt x="184" y="73"/>
                    <a:pt x="184" y="73"/>
                  </a:cubicBezTo>
                  <a:cubicBezTo>
                    <a:pt x="184" y="74"/>
                    <a:pt x="184" y="73"/>
                    <a:pt x="183" y="73"/>
                  </a:cubicBezTo>
                  <a:cubicBezTo>
                    <a:pt x="183" y="73"/>
                    <a:pt x="183" y="74"/>
                    <a:pt x="183" y="75"/>
                  </a:cubicBezTo>
                  <a:cubicBezTo>
                    <a:pt x="184" y="75"/>
                    <a:pt x="182" y="75"/>
                    <a:pt x="182" y="74"/>
                  </a:cubicBezTo>
                  <a:cubicBezTo>
                    <a:pt x="182" y="74"/>
                    <a:pt x="181" y="74"/>
                    <a:pt x="180" y="74"/>
                  </a:cubicBezTo>
                  <a:cubicBezTo>
                    <a:pt x="179" y="75"/>
                    <a:pt x="179" y="75"/>
                    <a:pt x="179" y="76"/>
                  </a:cubicBezTo>
                  <a:cubicBezTo>
                    <a:pt x="179" y="76"/>
                    <a:pt x="181" y="77"/>
                    <a:pt x="181" y="78"/>
                  </a:cubicBezTo>
                  <a:cubicBezTo>
                    <a:pt x="180" y="78"/>
                    <a:pt x="180" y="79"/>
                    <a:pt x="180" y="80"/>
                  </a:cubicBezTo>
                  <a:cubicBezTo>
                    <a:pt x="181" y="81"/>
                    <a:pt x="179" y="79"/>
                    <a:pt x="179" y="80"/>
                  </a:cubicBezTo>
                  <a:cubicBezTo>
                    <a:pt x="178" y="80"/>
                    <a:pt x="178" y="78"/>
                    <a:pt x="179" y="78"/>
                  </a:cubicBezTo>
                  <a:cubicBezTo>
                    <a:pt x="179" y="77"/>
                    <a:pt x="179" y="76"/>
                    <a:pt x="178" y="77"/>
                  </a:cubicBezTo>
                  <a:cubicBezTo>
                    <a:pt x="176" y="78"/>
                    <a:pt x="177" y="76"/>
                    <a:pt x="175" y="76"/>
                  </a:cubicBezTo>
                  <a:cubicBezTo>
                    <a:pt x="174" y="77"/>
                    <a:pt x="172" y="77"/>
                    <a:pt x="172" y="78"/>
                  </a:cubicBezTo>
                  <a:cubicBezTo>
                    <a:pt x="172" y="79"/>
                    <a:pt x="174" y="79"/>
                    <a:pt x="175" y="80"/>
                  </a:cubicBezTo>
                  <a:cubicBezTo>
                    <a:pt x="176" y="80"/>
                    <a:pt x="175" y="81"/>
                    <a:pt x="176" y="82"/>
                  </a:cubicBezTo>
                  <a:cubicBezTo>
                    <a:pt x="176" y="82"/>
                    <a:pt x="174" y="80"/>
                    <a:pt x="173" y="80"/>
                  </a:cubicBezTo>
                  <a:cubicBezTo>
                    <a:pt x="172" y="80"/>
                    <a:pt x="173" y="81"/>
                    <a:pt x="173" y="82"/>
                  </a:cubicBezTo>
                  <a:cubicBezTo>
                    <a:pt x="173" y="82"/>
                    <a:pt x="172" y="81"/>
                    <a:pt x="172" y="81"/>
                  </a:cubicBezTo>
                  <a:cubicBezTo>
                    <a:pt x="171" y="80"/>
                    <a:pt x="171" y="82"/>
                    <a:pt x="170" y="83"/>
                  </a:cubicBezTo>
                  <a:cubicBezTo>
                    <a:pt x="169" y="83"/>
                    <a:pt x="170" y="81"/>
                    <a:pt x="170" y="81"/>
                  </a:cubicBezTo>
                  <a:cubicBezTo>
                    <a:pt x="170" y="80"/>
                    <a:pt x="170" y="81"/>
                    <a:pt x="169" y="82"/>
                  </a:cubicBezTo>
                  <a:cubicBezTo>
                    <a:pt x="168" y="83"/>
                    <a:pt x="168" y="82"/>
                    <a:pt x="168" y="81"/>
                  </a:cubicBezTo>
                  <a:cubicBezTo>
                    <a:pt x="169" y="81"/>
                    <a:pt x="168" y="80"/>
                    <a:pt x="166" y="80"/>
                  </a:cubicBezTo>
                  <a:cubicBezTo>
                    <a:pt x="165" y="80"/>
                    <a:pt x="166" y="79"/>
                    <a:pt x="166" y="78"/>
                  </a:cubicBezTo>
                  <a:cubicBezTo>
                    <a:pt x="166" y="77"/>
                    <a:pt x="165" y="78"/>
                    <a:pt x="164" y="79"/>
                  </a:cubicBezTo>
                  <a:cubicBezTo>
                    <a:pt x="163" y="80"/>
                    <a:pt x="163" y="80"/>
                    <a:pt x="164" y="82"/>
                  </a:cubicBezTo>
                  <a:cubicBezTo>
                    <a:pt x="164" y="83"/>
                    <a:pt x="162" y="82"/>
                    <a:pt x="162" y="83"/>
                  </a:cubicBezTo>
                  <a:cubicBezTo>
                    <a:pt x="161" y="84"/>
                    <a:pt x="162" y="84"/>
                    <a:pt x="163" y="84"/>
                  </a:cubicBezTo>
                  <a:cubicBezTo>
                    <a:pt x="164" y="85"/>
                    <a:pt x="164" y="86"/>
                    <a:pt x="164" y="86"/>
                  </a:cubicBezTo>
                  <a:cubicBezTo>
                    <a:pt x="164" y="87"/>
                    <a:pt x="162" y="86"/>
                    <a:pt x="161" y="87"/>
                  </a:cubicBezTo>
                  <a:cubicBezTo>
                    <a:pt x="161" y="87"/>
                    <a:pt x="161" y="88"/>
                    <a:pt x="160" y="88"/>
                  </a:cubicBezTo>
                  <a:cubicBezTo>
                    <a:pt x="159" y="88"/>
                    <a:pt x="159" y="89"/>
                    <a:pt x="160" y="89"/>
                  </a:cubicBezTo>
                  <a:cubicBezTo>
                    <a:pt x="161" y="90"/>
                    <a:pt x="160" y="90"/>
                    <a:pt x="159" y="90"/>
                  </a:cubicBezTo>
                  <a:cubicBezTo>
                    <a:pt x="158" y="90"/>
                    <a:pt x="157" y="90"/>
                    <a:pt x="157" y="91"/>
                  </a:cubicBezTo>
                  <a:cubicBezTo>
                    <a:pt x="156" y="91"/>
                    <a:pt x="155" y="91"/>
                    <a:pt x="154" y="91"/>
                  </a:cubicBezTo>
                  <a:cubicBezTo>
                    <a:pt x="154" y="90"/>
                    <a:pt x="153" y="90"/>
                    <a:pt x="152" y="91"/>
                  </a:cubicBezTo>
                  <a:cubicBezTo>
                    <a:pt x="152" y="92"/>
                    <a:pt x="151" y="93"/>
                    <a:pt x="151" y="94"/>
                  </a:cubicBezTo>
                  <a:cubicBezTo>
                    <a:pt x="151" y="94"/>
                    <a:pt x="153" y="94"/>
                    <a:pt x="154" y="94"/>
                  </a:cubicBezTo>
                  <a:cubicBezTo>
                    <a:pt x="155" y="93"/>
                    <a:pt x="153" y="95"/>
                    <a:pt x="152" y="96"/>
                  </a:cubicBezTo>
                  <a:cubicBezTo>
                    <a:pt x="151" y="96"/>
                    <a:pt x="153" y="96"/>
                    <a:pt x="154" y="96"/>
                  </a:cubicBezTo>
                  <a:cubicBezTo>
                    <a:pt x="155" y="95"/>
                    <a:pt x="154" y="97"/>
                    <a:pt x="153" y="97"/>
                  </a:cubicBezTo>
                  <a:cubicBezTo>
                    <a:pt x="152" y="97"/>
                    <a:pt x="151" y="97"/>
                    <a:pt x="150" y="98"/>
                  </a:cubicBezTo>
                  <a:cubicBezTo>
                    <a:pt x="150" y="99"/>
                    <a:pt x="152" y="99"/>
                    <a:pt x="153" y="100"/>
                  </a:cubicBezTo>
                  <a:cubicBezTo>
                    <a:pt x="155" y="100"/>
                    <a:pt x="149" y="99"/>
                    <a:pt x="149" y="100"/>
                  </a:cubicBezTo>
                  <a:cubicBezTo>
                    <a:pt x="149" y="101"/>
                    <a:pt x="148" y="102"/>
                    <a:pt x="148" y="102"/>
                  </a:cubicBezTo>
                  <a:cubicBezTo>
                    <a:pt x="148" y="103"/>
                    <a:pt x="149" y="103"/>
                    <a:pt x="150" y="103"/>
                  </a:cubicBezTo>
                  <a:cubicBezTo>
                    <a:pt x="151" y="103"/>
                    <a:pt x="148" y="104"/>
                    <a:pt x="147" y="104"/>
                  </a:cubicBezTo>
                  <a:cubicBezTo>
                    <a:pt x="147" y="104"/>
                    <a:pt x="145" y="105"/>
                    <a:pt x="145" y="106"/>
                  </a:cubicBezTo>
                  <a:cubicBezTo>
                    <a:pt x="145" y="107"/>
                    <a:pt x="144" y="107"/>
                    <a:pt x="143" y="108"/>
                  </a:cubicBezTo>
                  <a:cubicBezTo>
                    <a:pt x="142" y="109"/>
                    <a:pt x="142" y="110"/>
                    <a:pt x="142" y="111"/>
                  </a:cubicBezTo>
                  <a:cubicBezTo>
                    <a:pt x="142" y="111"/>
                    <a:pt x="142" y="111"/>
                    <a:pt x="144" y="112"/>
                  </a:cubicBezTo>
                  <a:cubicBezTo>
                    <a:pt x="146" y="113"/>
                    <a:pt x="143" y="112"/>
                    <a:pt x="142" y="112"/>
                  </a:cubicBezTo>
                  <a:cubicBezTo>
                    <a:pt x="141" y="112"/>
                    <a:pt x="140" y="114"/>
                    <a:pt x="141" y="114"/>
                  </a:cubicBezTo>
                  <a:cubicBezTo>
                    <a:pt x="142" y="114"/>
                    <a:pt x="141" y="115"/>
                    <a:pt x="141" y="116"/>
                  </a:cubicBezTo>
                  <a:cubicBezTo>
                    <a:pt x="141" y="117"/>
                    <a:pt x="140" y="118"/>
                    <a:pt x="139" y="119"/>
                  </a:cubicBezTo>
                  <a:cubicBezTo>
                    <a:pt x="138" y="120"/>
                    <a:pt x="140" y="119"/>
                    <a:pt x="140" y="119"/>
                  </a:cubicBezTo>
                  <a:cubicBezTo>
                    <a:pt x="141" y="119"/>
                    <a:pt x="139" y="121"/>
                    <a:pt x="138" y="121"/>
                  </a:cubicBezTo>
                  <a:cubicBezTo>
                    <a:pt x="137" y="122"/>
                    <a:pt x="136" y="122"/>
                    <a:pt x="136" y="123"/>
                  </a:cubicBezTo>
                  <a:cubicBezTo>
                    <a:pt x="136" y="124"/>
                    <a:pt x="135" y="123"/>
                    <a:pt x="134" y="123"/>
                  </a:cubicBezTo>
                  <a:cubicBezTo>
                    <a:pt x="133" y="123"/>
                    <a:pt x="131" y="126"/>
                    <a:pt x="131" y="127"/>
                  </a:cubicBezTo>
                  <a:cubicBezTo>
                    <a:pt x="130" y="128"/>
                    <a:pt x="129" y="129"/>
                    <a:pt x="128" y="130"/>
                  </a:cubicBezTo>
                  <a:cubicBezTo>
                    <a:pt x="128" y="130"/>
                    <a:pt x="130" y="131"/>
                    <a:pt x="131" y="131"/>
                  </a:cubicBezTo>
                  <a:cubicBezTo>
                    <a:pt x="132" y="131"/>
                    <a:pt x="134" y="130"/>
                    <a:pt x="134" y="130"/>
                  </a:cubicBezTo>
                  <a:cubicBezTo>
                    <a:pt x="135" y="129"/>
                    <a:pt x="132" y="132"/>
                    <a:pt x="131" y="132"/>
                  </a:cubicBezTo>
                  <a:cubicBezTo>
                    <a:pt x="130" y="132"/>
                    <a:pt x="130" y="131"/>
                    <a:pt x="129" y="131"/>
                  </a:cubicBezTo>
                  <a:cubicBezTo>
                    <a:pt x="129" y="131"/>
                    <a:pt x="128" y="132"/>
                    <a:pt x="128" y="132"/>
                  </a:cubicBezTo>
                  <a:cubicBezTo>
                    <a:pt x="128" y="133"/>
                    <a:pt x="126" y="133"/>
                    <a:pt x="125" y="133"/>
                  </a:cubicBezTo>
                  <a:cubicBezTo>
                    <a:pt x="124" y="133"/>
                    <a:pt x="124" y="134"/>
                    <a:pt x="124" y="135"/>
                  </a:cubicBezTo>
                  <a:cubicBezTo>
                    <a:pt x="124" y="136"/>
                    <a:pt x="124" y="136"/>
                    <a:pt x="124" y="137"/>
                  </a:cubicBezTo>
                  <a:cubicBezTo>
                    <a:pt x="125" y="138"/>
                    <a:pt x="124" y="137"/>
                    <a:pt x="122" y="136"/>
                  </a:cubicBezTo>
                  <a:cubicBezTo>
                    <a:pt x="121" y="136"/>
                    <a:pt x="121" y="137"/>
                    <a:pt x="120" y="138"/>
                  </a:cubicBezTo>
                  <a:cubicBezTo>
                    <a:pt x="119" y="138"/>
                    <a:pt x="117" y="138"/>
                    <a:pt x="116" y="138"/>
                  </a:cubicBezTo>
                  <a:cubicBezTo>
                    <a:pt x="115" y="139"/>
                    <a:pt x="116" y="139"/>
                    <a:pt x="117" y="139"/>
                  </a:cubicBezTo>
                  <a:cubicBezTo>
                    <a:pt x="118" y="140"/>
                    <a:pt x="117" y="140"/>
                    <a:pt x="115" y="140"/>
                  </a:cubicBezTo>
                  <a:cubicBezTo>
                    <a:pt x="114" y="140"/>
                    <a:pt x="114" y="140"/>
                    <a:pt x="114" y="141"/>
                  </a:cubicBezTo>
                  <a:cubicBezTo>
                    <a:pt x="114" y="142"/>
                    <a:pt x="112" y="141"/>
                    <a:pt x="111" y="142"/>
                  </a:cubicBezTo>
                  <a:cubicBezTo>
                    <a:pt x="111" y="143"/>
                    <a:pt x="113" y="143"/>
                    <a:pt x="112" y="143"/>
                  </a:cubicBezTo>
                  <a:cubicBezTo>
                    <a:pt x="111" y="143"/>
                    <a:pt x="109" y="143"/>
                    <a:pt x="110" y="144"/>
                  </a:cubicBezTo>
                  <a:cubicBezTo>
                    <a:pt x="111" y="145"/>
                    <a:pt x="111" y="146"/>
                    <a:pt x="112" y="147"/>
                  </a:cubicBezTo>
                  <a:cubicBezTo>
                    <a:pt x="112" y="149"/>
                    <a:pt x="114" y="149"/>
                    <a:pt x="112" y="148"/>
                  </a:cubicBezTo>
                  <a:cubicBezTo>
                    <a:pt x="110" y="148"/>
                    <a:pt x="110" y="149"/>
                    <a:pt x="111" y="150"/>
                  </a:cubicBezTo>
                  <a:cubicBezTo>
                    <a:pt x="112" y="151"/>
                    <a:pt x="112" y="151"/>
                    <a:pt x="110" y="151"/>
                  </a:cubicBezTo>
                  <a:cubicBezTo>
                    <a:pt x="108" y="152"/>
                    <a:pt x="110" y="152"/>
                    <a:pt x="111" y="153"/>
                  </a:cubicBezTo>
                  <a:cubicBezTo>
                    <a:pt x="111" y="153"/>
                    <a:pt x="110" y="154"/>
                    <a:pt x="111" y="154"/>
                  </a:cubicBezTo>
                  <a:cubicBezTo>
                    <a:pt x="112" y="154"/>
                    <a:pt x="109" y="155"/>
                    <a:pt x="111" y="156"/>
                  </a:cubicBezTo>
                  <a:cubicBezTo>
                    <a:pt x="112" y="157"/>
                    <a:pt x="112" y="156"/>
                    <a:pt x="113" y="155"/>
                  </a:cubicBezTo>
                  <a:cubicBezTo>
                    <a:pt x="114" y="154"/>
                    <a:pt x="113" y="156"/>
                    <a:pt x="112" y="157"/>
                  </a:cubicBezTo>
                  <a:cubicBezTo>
                    <a:pt x="111" y="159"/>
                    <a:pt x="111" y="157"/>
                    <a:pt x="110" y="158"/>
                  </a:cubicBezTo>
                  <a:cubicBezTo>
                    <a:pt x="108" y="158"/>
                    <a:pt x="110" y="159"/>
                    <a:pt x="111" y="160"/>
                  </a:cubicBezTo>
                  <a:cubicBezTo>
                    <a:pt x="111" y="162"/>
                    <a:pt x="111" y="161"/>
                    <a:pt x="112" y="161"/>
                  </a:cubicBezTo>
                  <a:cubicBezTo>
                    <a:pt x="113" y="161"/>
                    <a:pt x="113" y="161"/>
                    <a:pt x="114" y="160"/>
                  </a:cubicBezTo>
                  <a:cubicBezTo>
                    <a:pt x="115" y="160"/>
                    <a:pt x="113" y="162"/>
                    <a:pt x="114" y="163"/>
                  </a:cubicBezTo>
                  <a:cubicBezTo>
                    <a:pt x="114" y="164"/>
                    <a:pt x="113" y="163"/>
                    <a:pt x="112" y="163"/>
                  </a:cubicBezTo>
                  <a:cubicBezTo>
                    <a:pt x="111" y="164"/>
                    <a:pt x="111" y="165"/>
                    <a:pt x="112" y="166"/>
                  </a:cubicBezTo>
                  <a:cubicBezTo>
                    <a:pt x="113" y="166"/>
                    <a:pt x="114" y="168"/>
                    <a:pt x="115" y="168"/>
                  </a:cubicBezTo>
                  <a:cubicBezTo>
                    <a:pt x="116" y="169"/>
                    <a:pt x="118" y="169"/>
                    <a:pt x="120" y="169"/>
                  </a:cubicBezTo>
                  <a:cubicBezTo>
                    <a:pt x="121" y="168"/>
                    <a:pt x="121" y="169"/>
                    <a:pt x="122" y="168"/>
                  </a:cubicBezTo>
                  <a:cubicBezTo>
                    <a:pt x="123" y="168"/>
                    <a:pt x="125" y="166"/>
                    <a:pt x="126" y="164"/>
                  </a:cubicBezTo>
                  <a:cubicBezTo>
                    <a:pt x="128" y="162"/>
                    <a:pt x="129" y="162"/>
                    <a:pt x="130" y="162"/>
                  </a:cubicBezTo>
                  <a:cubicBezTo>
                    <a:pt x="131" y="161"/>
                    <a:pt x="131" y="161"/>
                    <a:pt x="131" y="159"/>
                  </a:cubicBezTo>
                  <a:cubicBezTo>
                    <a:pt x="131" y="159"/>
                    <a:pt x="131" y="159"/>
                    <a:pt x="131" y="159"/>
                  </a:cubicBezTo>
                  <a:cubicBezTo>
                    <a:pt x="131" y="159"/>
                    <a:pt x="131" y="159"/>
                    <a:pt x="131" y="159"/>
                  </a:cubicBezTo>
                  <a:cubicBezTo>
                    <a:pt x="131" y="159"/>
                    <a:pt x="131" y="159"/>
                    <a:pt x="131" y="159"/>
                  </a:cubicBezTo>
                  <a:cubicBezTo>
                    <a:pt x="131" y="159"/>
                    <a:pt x="131" y="159"/>
                    <a:pt x="131" y="159"/>
                  </a:cubicBezTo>
                  <a:cubicBezTo>
                    <a:pt x="131" y="159"/>
                    <a:pt x="131" y="160"/>
                    <a:pt x="131" y="160"/>
                  </a:cubicBezTo>
                  <a:cubicBezTo>
                    <a:pt x="131" y="160"/>
                    <a:pt x="131" y="160"/>
                    <a:pt x="131" y="160"/>
                  </a:cubicBezTo>
                  <a:cubicBezTo>
                    <a:pt x="131" y="160"/>
                    <a:pt x="132" y="160"/>
                    <a:pt x="132" y="160"/>
                  </a:cubicBezTo>
                  <a:cubicBezTo>
                    <a:pt x="132" y="160"/>
                    <a:pt x="132" y="161"/>
                    <a:pt x="132" y="161"/>
                  </a:cubicBezTo>
                  <a:cubicBezTo>
                    <a:pt x="132" y="161"/>
                    <a:pt x="132" y="161"/>
                    <a:pt x="132" y="161"/>
                  </a:cubicBezTo>
                  <a:cubicBezTo>
                    <a:pt x="132" y="161"/>
                    <a:pt x="132" y="161"/>
                    <a:pt x="132" y="162"/>
                  </a:cubicBezTo>
                  <a:cubicBezTo>
                    <a:pt x="132" y="162"/>
                    <a:pt x="132" y="162"/>
                    <a:pt x="132" y="162"/>
                  </a:cubicBezTo>
                  <a:cubicBezTo>
                    <a:pt x="132" y="162"/>
                    <a:pt x="132" y="162"/>
                    <a:pt x="132" y="162"/>
                  </a:cubicBezTo>
                  <a:cubicBezTo>
                    <a:pt x="132" y="163"/>
                    <a:pt x="133" y="163"/>
                    <a:pt x="133" y="163"/>
                  </a:cubicBezTo>
                  <a:cubicBezTo>
                    <a:pt x="133" y="164"/>
                    <a:pt x="133" y="167"/>
                    <a:pt x="134" y="168"/>
                  </a:cubicBezTo>
                  <a:cubicBezTo>
                    <a:pt x="134" y="169"/>
                    <a:pt x="135" y="169"/>
                    <a:pt x="136" y="168"/>
                  </a:cubicBezTo>
                  <a:cubicBezTo>
                    <a:pt x="137" y="167"/>
                    <a:pt x="135" y="171"/>
                    <a:pt x="135" y="172"/>
                  </a:cubicBezTo>
                  <a:cubicBezTo>
                    <a:pt x="135" y="173"/>
                    <a:pt x="137" y="176"/>
                    <a:pt x="138" y="177"/>
                  </a:cubicBezTo>
                  <a:cubicBezTo>
                    <a:pt x="138" y="178"/>
                    <a:pt x="139" y="180"/>
                    <a:pt x="139" y="181"/>
                  </a:cubicBezTo>
                  <a:cubicBezTo>
                    <a:pt x="139" y="182"/>
                    <a:pt x="138" y="185"/>
                    <a:pt x="139" y="185"/>
                  </a:cubicBezTo>
                  <a:cubicBezTo>
                    <a:pt x="139" y="185"/>
                    <a:pt x="141" y="185"/>
                    <a:pt x="142" y="185"/>
                  </a:cubicBezTo>
                  <a:cubicBezTo>
                    <a:pt x="144" y="185"/>
                    <a:pt x="144" y="185"/>
                    <a:pt x="145" y="184"/>
                  </a:cubicBezTo>
                  <a:cubicBezTo>
                    <a:pt x="145" y="183"/>
                    <a:pt x="145" y="182"/>
                    <a:pt x="147" y="181"/>
                  </a:cubicBezTo>
                  <a:cubicBezTo>
                    <a:pt x="149" y="180"/>
                    <a:pt x="150" y="181"/>
                    <a:pt x="151" y="180"/>
                  </a:cubicBezTo>
                  <a:cubicBezTo>
                    <a:pt x="152" y="180"/>
                    <a:pt x="154" y="174"/>
                    <a:pt x="155" y="173"/>
                  </a:cubicBezTo>
                  <a:cubicBezTo>
                    <a:pt x="155" y="171"/>
                    <a:pt x="155" y="169"/>
                    <a:pt x="155" y="168"/>
                  </a:cubicBezTo>
                  <a:cubicBezTo>
                    <a:pt x="155" y="167"/>
                    <a:pt x="158" y="164"/>
                    <a:pt x="158" y="163"/>
                  </a:cubicBezTo>
                  <a:cubicBezTo>
                    <a:pt x="159" y="163"/>
                    <a:pt x="159" y="163"/>
                    <a:pt x="160" y="163"/>
                  </a:cubicBezTo>
                  <a:cubicBezTo>
                    <a:pt x="160" y="163"/>
                    <a:pt x="161" y="160"/>
                    <a:pt x="162" y="160"/>
                  </a:cubicBezTo>
                  <a:cubicBezTo>
                    <a:pt x="163" y="159"/>
                    <a:pt x="163" y="158"/>
                    <a:pt x="164" y="158"/>
                  </a:cubicBezTo>
                  <a:cubicBezTo>
                    <a:pt x="164" y="157"/>
                    <a:pt x="163" y="155"/>
                    <a:pt x="162" y="154"/>
                  </a:cubicBezTo>
                  <a:cubicBezTo>
                    <a:pt x="162" y="153"/>
                    <a:pt x="161" y="152"/>
                    <a:pt x="159" y="152"/>
                  </a:cubicBezTo>
                  <a:cubicBezTo>
                    <a:pt x="157" y="152"/>
                    <a:pt x="157" y="151"/>
                    <a:pt x="157" y="150"/>
                  </a:cubicBezTo>
                  <a:cubicBezTo>
                    <a:pt x="156" y="149"/>
                    <a:pt x="157" y="146"/>
                    <a:pt x="157" y="146"/>
                  </a:cubicBezTo>
                  <a:cubicBezTo>
                    <a:pt x="158" y="145"/>
                    <a:pt x="158" y="142"/>
                    <a:pt x="158" y="141"/>
                  </a:cubicBezTo>
                  <a:cubicBezTo>
                    <a:pt x="159" y="140"/>
                    <a:pt x="157" y="139"/>
                    <a:pt x="157" y="139"/>
                  </a:cubicBezTo>
                  <a:cubicBezTo>
                    <a:pt x="157" y="138"/>
                    <a:pt x="158" y="139"/>
                    <a:pt x="159" y="139"/>
                  </a:cubicBezTo>
                  <a:cubicBezTo>
                    <a:pt x="160" y="139"/>
                    <a:pt x="162" y="136"/>
                    <a:pt x="163" y="135"/>
                  </a:cubicBezTo>
                  <a:cubicBezTo>
                    <a:pt x="164" y="134"/>
                    <a:pt x="164" y="132"/>
                    <a:pt x="165" y="132"/>
                  </a:cubicBezTo>
                  <a:cubicBezTo>
                    <a:pt x="165" y="131"/>
                    <a:pt x="168" y="130"/>
                    <a:pt x="168" y="130"/>
                  </a:cubicBezTo>
                  <a:cubicBezTo>
                    <a:pt x="169" y="130"/>
                    <a:pt x="171" y="129"/>
                    <a:pt x="171" y="128"/>
                  </a:cubicBezTo>
                  <a:cubicBezTo>
                    <a:pt x="171" y="126"/>
                    <a:pt x="174" y="125"/>
                    <a:pt x="174" y="124"/>
                  </a:cubicBezTo>
                  <a:cubicBezTo>
                    <a:pt x="175" y="123"/>
                    <a:pt x="173" y="123"/>
                    <a:pt x="173" y="122"/>
                  </a:cubicBezTo>
                  <a:cubicBezTo>
                    <a:pt x="172" y="121"/>
                    <a:pt x="173" y="121"/>
                    <a:pt x="174" y="120"/>
                  </a:cubicBezTo>
                  <a:cubicBezTo>
                    <a:pt x="174" y="120"/>
                    <a:pt x="174" y="119"/>
                    <a:pt x="174" y="119"/>
                  </a:cubicBezTo>
                  <a:cubicBezTo>
                    <a:pt x="175" y="118"/>
                    <a:pt x="175" y="118"/>
                    <a:pt x="176" y="117"/>
                  </a:cubicBezTo>
                  <a:cubicBezTo>
                    <a:pt x="178" y="116"/>
                    <a:pt x="177" y="116"/>
                    <a:pt x="177" y="116"/>
                  </a:cubicBezTo>
                  <a:cubicBezTo>
                    <a:pt x="177" y="115"/>
                    <a:pt x="179" y="115"/>
                    <a:pt x="180" y="115"/>
                  </a:cubicBezTo>
                  <a:cubicBezTo>
                    <a:pt x="181" y="116"/>
                    <a:pt x="181" y="116"/>
                    <a:pt x="181" y="116"/>
                  </a:cubicBezTo>
                  <a:cubicBezTo>
                    <a:pt x="181" y="116"/>
                    <a:pt x="181" y="116"/>
                    <a:pt x="182" y="116"/>
                  </a:cubicBezTo>
                  <a:cubicBezTo>
                    <a:pt x="182" y="116"/>
                    <a:pt x="182" y="115"/>
                    <a:pt x="182" y="115"/>
                  </a:cubicBezTo>
                  <a:cubicBezTo>
                    <a:pt x="182" y="115"/>
                    <a:pt x="182" y="115"/>
                    <a:pt x="183" y="115"/>
                  </a:cubicBezTo>
                  <a:cubicBezTo>
                    <a:pt x="183" y="115"/>
                    <a:pt x="183" y="115"/>
                    <a:pt x="183" y="115"/>
                  </a:cubicBezTo>
                  <a:cubicBezTo>
                    <a:pt x="184" y="115"/>
                    <a:pt x="184" y="115"/>
                    <a:pt x="184" y="115"/>
                  </a:cubicBezTo>
                  <a:cubicBezTo>
                    <a:pt x="186" y="115"/>
                    <a:pt x="186" y="116"/>
                    <a:pt x="187" y="117"/>
                  </a:cubicBezTo>
                  <a:cubicBezTo>
                    <a:pt x="188" y="118"/>
                    <a:pt x="187" y="121"/>
                    <a:pt x="186" y="121"/>
                  </a:cubicBezTo>
                  <a:cubicBezTo>
                    <a:pt x="185" y="121"/>
                    <a:pt x="183" y="125"/>
                    <a:pt x="182" y="126"/>
                  </a:cubicBezTo>
                  <a:cubicBezTo>
                    <a:pt x="182" y="127"/>
                    <a:pt x="178" y="130"/>
                    <a:pt x="177" y="131"/>
                  </a:cubicBezTo>
                  <a:cubicBezTo>
                    <a:pt x="177" y="133"/>
                    <a:pt x="173" y="136"/>
                    <a:pt x="172" y="137"/>
                  </a:cubicBezTo>
                  <a:cubicBezTo>
                    <a:pt x="171" y="138"/>
                    <a:pt x="172" y="138"/>
                    <a:pt x="173" y="139"/>
                  </a:cubicBezTo>
                  <a:cubicBezTo>
                    <a:pt x="173" y="141"/>
                    <a:pt x="174" y="146"/>
                    <a:pt x="174" y="147"/>
                  </a:cubicBezTo>
                  <a:cubicBezTo>
                    <a:pt x="173" y="148"/>
                    <a:pt x="173" y="149"/>
                    <a:pt x="173" y="150"/>
                  </a:cubicBezTo>
                  <a:cubicBezTo>
                    <a:pt x="173" y="151"/>
                    <a:pt x="173" y="152"/>
                    <a:pt x="174" y="152"/>
                  </a:cubicBezTo>
                  <a:cubicBezTo>
                    <a:pt x="176" y="152"/>
                    <a:pt x="177" y="153"/>
                    <a:pt x="177" y="154"/>
                  </a:cubicBezTo>
                  <a:cubicBezTo>
                    <a:pt x="177" y="155"/>
                    <a:pt x="177" y="155"/>
                    <a:pt x="179" y="156"/>
                  </a:cubicBezTo>
                  <a:cubicBezTo>
                    <a:pt x="180" y="156"/>
                    <a:pt x="182" y="156"/>
                    <a:pt x="183" y="156"/>
                  </a:cubicBezTo>
                  <a:cubicBezTo>
                    <a:pt x="184" y="156"/>
                    <a:pt x="185" y="155"/>
                    <a:pt x="187" y="155"/>
                  </a:cubicBezTo>
                  <a:cubicBezTo>
                    <a:pt x="189" y="154"/>
                    <a:pt x="191" y="154"/>
                    <a:pt x="193" y="153"/>
                  </a:cubicBezTo>
                  <a:cubicBezTo>
                    <a:pt x="194" y="153"/>
                    <a:pt x="195" y="153"/>
                    <a:pt x="195" y="153"/>
                  </a:cubicBezTo>
                  <a:cubicBezTo>
                    <a:pt x="196" y="153"/>
                    <a:pt x="196" y="153"/>
                    <a:pt x="196" y="153"/>
                  </a:cubicBezTo>
                  <a:cubicBezTo>
                    <a:pt x="196" y="153"/>
                    <a:pt x="196" y="153"/>
                    <a:pt x="196" y="153"/>
                  </a:cubicBezTo>
                  <a:cubicBezTo>
                    <a:pt x="197" y="153"/>
                    <a:pt x="198" y="153"/>
                    <a:pt x="199" y="153"/>
                  </a:cubicBezTo>
                  <a:cubicBezTo>
                    <a:pt x="200" y="152"/>
                    <a:pt x="200" y="152"/>
                    <a:pt x="200" y="153"/>
                  </a:cubicBezTo>
                  <a:cubicBezTo>
                    <a:pt x="200" y="155"/>
                    <a:pt x="202" y="154"/>
                    <a:pt x="203" y="155"/>
                  </a:cubicBezTo>
                  <a:cubicBezTo>
                    <a:pt x="204" y="155"/>
                    <a:pt x="204" y="157"/>
                    <a:pt x="203" y="157"/>
                  </a:cubicBezTo>
                  <a:cubicBezTo>
                    <a:pt x="201" y="157"/>
                    <a:pt x="198" y="157"/>
                    <a:pt x="199" y="158"/>
                  </a:cubicBezTo>
                  <a:cubicBezTo>
                    <a:pt x="199" y="158"/>
                    <a:pt x="199" y="158"/>
                    <a:pt x="199" y="158"/>
                  </a:cubicBezTo>
                  <a:cubicBezTo>
                    <a:pt x="199" y="158"/>
                    <a:pt x="199" y="158"/>
                    <a:pt x="199" y="158"/>
                  </a:cubicBezTo>
                  <a:cubicBezTo>
                    <a:pt x="199" y="159"/>
                    <a:pt x="199" y="159"/>
                    <a:pt x="198" y="159"/>
                  </a:cubicBezTo>
                  <a:cubicBezTo>
                    <a:pt x="198" y="159"/>
                    <a:pt x="198" y="159"/>
                    <a:pt x="197" y="159"/>
                  </a:cubicBezTo>
                  <a:cubicBezTo>
                    <a:pt x="197" y="159"/>
                    <a:pt x="197" y="159"/>
                    <a:pt x="197" y="159"/>
                  </a:cubicBezTo>
                  <a:cubicBezTo>
                    <a:pt x="194" y="159"/>
                    <a:pt x="189" y="159"/>
                    <a:pt x="187" y="159"/>
                  </a:cubicBezTo>
                  <a:cubicBezTo>
                    <a:pt x="186" y="159"/>
                    <a:pt x="181" y="161"/>
                    <a:pt x="181" y="162"/>
                  </a:cubicBezTo>
                  <a:cubicBezTo>
                    <a:pt x="181" y="164"/>
                    <a:pt x="182" y="166"/>
                    <a:pt x="183" y="167"/>
                  </a:cubicBezTo>
                  <a:cubicBezTo>
                    <a:pt x="183" y="167"/>
                    <a:pt x="184" y="167"/>
                    <a:pt x="184" y="167"/>
                  </a:cubicBezTo>
                  <a:cubicBezTo>
                    <a:pt x="184" y="167"/>
                    <a:pt x="184" y="167"/>
                    <a:pt x="184" y="167"/>
                  </a:cubicBezTo>
                  <a:cubicBezTo>
                    <a:pt x="184" y="167"/>
                    <a:pt x="184" y="168"/>
                    <a:pt x="184" y="168"/>
                  </a:cubicBezTo>
                  <a:cubicBezTo>
                    <a:pt x="184" y="168"/>
                    <a:pt x="184" y="168"/>
                    <a:pt x="184" y="168"/>
                  </a:cubicBezTo>
                  <a:cubicBezTo>
                    <a:pt x="184" y="169"/>
                    <a:pt x="185" y="169"/>
                    <a:pt x="185" y="170"/>
                  </a:cubicBezTo>
                  <a:cubicBezTo>
                    <a:pt x="185" y="171"/>
                    <a:pt x="185" y="171"/>
                    <a:pt x="185" y="172"/>
                  </a:cubicBezTo>
                  <a:cubicBezTo>
                    <a:pt x="185" y="174"/>
                    <a:pt x="183" y="176"/>
                    <a:pt x="182" y="176"/>
                  </a:cubicBezTo>
                  <a:cubicBezTo>
                    <a:pt x="180" y="175"/>
                    <a:pt x="178" y="171"/>
                    <a:pt x="177" y="171"/>
                  </a:cubicBezTo>
                  <a:cubicBezTo>
                    <a:pt x="176" y="171"/>
                    <a:pt x="173" y="172"/>
                    <a:pt x="173" y="173"/>
                  </a:cubicBezTo>
                  <a:cubicBezTo>
                    <a:pt x="173" y="174"/>
                    <a:pt x="172" y="175"/>
                    <a:pt x="172" y="176"/>
                  </a:cubicBezTo>
                  <a:cubicBezTo>
                    <a:pt x="171" y="177"/>
                    <a:pt x="171" y="178"/>
                    <a:pt x="171" y="179"/>
                  </a:cubicBezTo>
                  <a:cubicBezTo>
                    <a:pt x="171" y="180"/>
                    <a:pt x="171" y="181"/>
                    <a:pt x="171" y="181"/>
                  </a:cubicBezTo>
                  <a:cubicBezTo>
                    <a:pt x="171" y="181"/>
                    <a:pt x="171" y="181"/>
                    <a:pt x="171" y="181"/>
                  </a:cubicBezTo>
                  <a:cubicBezTo>
                    <a:pt x="171" y="182"/>
                    <a:pt x="171" y="183"/>
                    <a:pt x="171" y="183"/>
                  </a:cubicBezTo>
                  <a:cubicBezTo>
                    <a:pt x="171" y="184"/>
                    <a:pt x="170" y="184"/>
                    <a:pt x="170" y="185"/>
                  </a:cubicBezTo>
                  <a:cubicBezTo>
                    <a:pt x="170" y="185"/>
                    <a:pt x="170" y="185"/>
                    <a:pt x="170" y="185"/>
                  </a:cubicBezTo>
                  <a:cubicBezTo>
                    <a:pt x="170" y="185"/>
                    <a:pt x="170" y="186"/>
                    <a:pt x="169" y="186"/>
                  </a:cubicBezTo>
                  <a:cubicBezTo>
                    <a:pt x="169" y="186"/>
                    <a:pt x="169" y="186"/>
                    <a:pt x="169" y="186"/>
                  </a:cubicBezTo>
                  <a:cubicBezTo>
                    <a:pt x="169" y="187"/>
                    <a:pt x="168" y="187"/>
                    <a:pt x="168" y="187"/>
                  </a:cubicBezTo>
                  <a:cubicBezTo>
                    <a:pt x="168" y="188"/>
                    <a:pt x="167" y="188"/>
                    <a:pt x="167" y="188"/>
                  </a:cubicBezTo>
                  <a:cubicBezTo>
                    <a:pt x="167" y="188"/>
                    <a:pt x="167" y="188"/>
                    <a:pt x="167" y="188"/>
                  </a:cubicBezTo>
                  <a:cubicBezTo>
                    <a:pt x="167" y="188"/>
                    <a:pt x="167" y="188"/>
                    <a:pt x="167" y="188"/>
                  </a:cubicBezTo>
                  <a:cubicBezTo>
                    <a:pt x="167" y="189"/>
                    <a:pt x="167" y="189"/>
                    <a:pt x="167" y="189"/>
                  </a:cubicBezTo>
                  <a:cubicBezTo>
                    <a:pt x="167" y="189"/>
                    <a:pt x="166" y="189"/>
                    <a:pt x="166" y="189"/>
                  </a:cubicBezTo>
                  <a:cubicBezTo>
                    <a:pt x="166" y="190"/>
                    <a:pt x="166" y="190"/>
                    <a:pt x="166" y="190"/>
                  </a:cubicBezTo>
                  <a:cubicBezTo>
                    <a:pt x="166" y="190"/>
                    <a:pt x="166" y="190"/>
                    <a:pt x="166" y="190"/>
                  </a:cubicBezTo>
                  <a:cubicBezTo>
                    <a:pt x="165" y="190"/>
                    <a:pt x="165" y="191"/>
                    <a:pt x="165" y="191"/>
                  </a:cubicBezTo>
                  <a:cubicBezTo>
                    <a:pt x="165" y="191"/>
                    <a:pt x="165" y="191"/>
                    <a:pt x="165" y="191"/>
                  </a:cubicBezTo>
                  <a:cubicBezTo>
                    <a:pt x="164" y="191"/>
                    <a:pt x="164" y="191"/>
                    <a:pt x="164" y="191"/>
                  </a:cubicBezTo>
                  <a:cubicBezTo>
                    <a:pt x="162" y="191"/>
                    <a:pt x="163" y="189"/>
                    <a:pt x="160" y="189"/>
                  </a:cubicBezTo>
                  <a:cubicBezTo>
                    <a:pt x="158" y="189"/>
                    <a:pt x="152" y="190"/>
                    <a:pt x="150" y="191"/>
                  </a:cubicBezTo>
                  <a:cubicBezTo>
                    <a:pt x="150" y="192"/>
                    <a:pt x="149" y="192"/>
                    <a:pt x="149" y="192"/>
                  </a:cubicBezTo>
                  <a:cubicBezTo>
                    <a:pt x="149" y="192"/>
                    <a:pt x="148" y="192"/>
                    <a:pt x="148" y="192"/>
                  </a:cubicBezTo>
                  <a:cubicBezTo>
                    <a:pt x="148" y="192"/>
                    <a:pt x="148" y="192"/>
                    <a:pt x="147" y="192"/>
                  </a:cubicBezTo>
                  <a:cubicBezTo>
                    <a:pt x="147" y="192"/>
                    <a:pt x="147" y="193"/>
                    <a:pt x="147" y="193"/>
                  </a:cubicBezTo>
                  <a:cubicBezTo>
                    <a:pt x="146" y="193"/>
                    <a:pt x="146" y="193"/>
                    <a:pt x="146" y="193"/>
                  </a:cubicBezTo>
                  <a:cubicBezTo>
                    <a:pt x="146" y="193"/>
                    <a:pt x="145" y="193"/>
                    <a:pt x="145" y="193"/>
                  </a:cubicBezTo>
                  <a:cubicBezTo>
                    <a:pt x="145" y="193"/>
                    <a:pt x="145" y="193"/>
                    <a:pt x="144" y="193"/>
                  </a:cubicBezTo>
                  <a:cubicBezTo>
                    <a:pt x="143" y="193"/>
                    <a:pt x="143" y="191"/>
                    <a:pt x="143" y="190"/>
                  </a:cubicBezTo>
                  <a:cubicBezTo>
                    <a:pt x="142" y="190"/>
                    <a:pt x="142" y="191"/>
                    <a:pt x="141" y="192"/>
                  </a:cubicBezTo>
                  <a:cubicBezTo>
                    <a:pt x="140" y="193"/>
                    <a:pt x="140" y="191"/>
                    <a:pt x="138" y="191"/>
                  </a:cubicBezTo>
                  <a:cubicBezTo>
                    <a:pt x="137" y="191"/>
                    <a:pt x="134" y="193"/>
                    <a:pt x="133" y="193"/>
                  </a:cubicBezTo>
                  <a:cubicBezTo>
                    <a:pt x="132" y="193"/>
                    <a:pt x="133" y="191"/>
                    <a:pt x="133" y="191"/>
                  </a:cubicBezTo>
                  <a:cubicBezTo>
                    <a:pt x="132" y="190"/>
                    <a:pt x="129" y="192"/>
                    <a:pt x="129" y="192"/>
                  </a:cubicBezTo>
                  <a:cubicBezTo>
                    <a:pt x="128" y="191"/>
                    <a:pt x="127" y="190"/>
                    <a:pt x="128" y="190"/>
                  </a:cubicBezTo>
                  <a:cubicBezTo>
                    <a:pt x="128" y="190"/>
                    <a:pt x="128" y="190"/>
                    <a:pt x="128" y="190"/>
                  </a:cubicBezTo>
                  <a:cubicBezTo>
                    <a:pt x="128" y="190"/>
                    <a:pt x="128" y="189"/>
                    <a:pt x="128" y="189"/>
                  </a:cubicBezTo>
                  <a:cubicBezTo>
                    <a:pt x="128" y="189"/>
                    <a:pt x="128" y="189"/>
                    <a:pt x="128" y="189"/>
                  </a:cubicBezTo>
                  <a:cubicBezTo>
                    <a:pt x="128" y="189"/>
                    <a:pt x="128" y="189"/>
                    <a:pt x="128" y="189"/>
                  </a:cubicBezTo>
                  <a:cubicBezTo>
                    <a:pt x="128" y="189"/>
                    <a:pt x="128" y="189"/>
                    <a:pt x="128" y="189"/>
                  </a:cubicBezTo>
                  <a:cubicBezTo>
                    <a:pt x="128" y="189"/>
                    <a:pt x="128" y="188"/>
                    <a:pt x="128" y="188"/>
                  </a:cubicBezTo>
                  <a:cubicBezTo>
                    <a:pt x="128" y="188"/>
                    <a:pt x="128" y="188"/>
                    <a:pt x="128" y="188"/>
                  </a:cubicBezTo>
                  <a:cubicBezTo>
                    <a:pt x="128" y="188"/>
                    <a:pt x="128" y="188"/>
                    <a:pt x="128" y="188"/>
                  </a:cubicBezTo>
                  <a:cubicBezTo>
                    <a:pt x="127" y="188"/>
                    <a:pt x="127" y="188"/>
                    <a:pt x="127" y="188"/>
                  </a:cubicBezTo>
                  <a:cubicBezTo>
                    <a:pt x="127" y="187"/>
                    <a:pt x="127" y="187"/>
                    <a:pt x="127" y="187"/>
                  </a:cubicBezTo>
                  <a:cubicBezTo>
                    <a:pt x="127" y="187"/>
                    <a:pt x="127" y="187"/>
                    <a:pt x="127" y="187"/>
                  </a:cubicBezTo>
                  <a:cubicBezTo>
                    <a:pt x="127" y="187"/>
                    <a:pt x="127" y="187"/>
                    <a:pt x="127" y="187"/>
                  </a:cubicBezTo>
                  <a:cubicBezTo>
                    <a:pt x="127" y="187"/>
                    <a:pt x="127" y="187"/>
                    <a:pt x="127" y="187"/>
                  </a:cubicBezTo>
                  <a:cubicBezTo>
                    <a:pt x="127" y="186"/>
                    <a:pt x="127" y="186"/>
                    <a:pt x="127" y="186"/>
                  </a:cubicBezTo>
                  <a:cubicBezTo>
                    <a:pt x="127" y="186"/>
                    <a:pt x="129" y="186"/>
                    <a:pt x="130" y="186"/>
                  </a:cubicBezTo>
                  <a:cubicBezTo>
                    <a:pt x="131" y="185"/>
                    <a:pt x="128" y="184"/>
                    <a:pt x="127" y="184"/>
                  </a:cubicBezTo>
                  <a:cubicBezTo>
                    <a:pt x="126" y="184"/>
                    <a:pt x="128" y="182"/>
                    <a:pt x="129" y="181"/>
                  </a:cubicBezTo>
                  <a:cubicBezTo>
                    <a:pt x="131" y="180"/>
                    <a:pt x="131" y="180"/>
                    <a:pt x="132" y="179"/>
                  </a:cubicBezTo>
                  <a:cubicBezTo>
                    <a:pt x="132" y="178"/>
                    <a:pt x="131" y="178"/>
                    <a:pt x="130" y="179"/>
                  </a:cubicBezTo>
                  <a:cubicBezTo>
                    <a:pt x="129" y="179"/>
                    <a:pt x="128" y="176"/>
                    <a:pt x="129" y="175"/>
                  </a:cubicBezTo>
                  <a:cubicBezTo>
                    <a:pt x="130" y="175"/>
                    <a:pt x="130" y="173"/>
                    <a:pt x="130" y="172"/>
                  </a:cubicBezTo>
                  <a:cubicBezTo>
                    <a:pt x="130" y="171"/>
                    <a:pt x="128" y="172"/>
                    <a:pt x="127" y="173"/>
                  </a:cubicBezTo>
                  <a:cubicBezTo>
                    <a:pt x="127" y="173"/>
                    <a:pt x="126" y="175"/>
                    <a:pt x="126" y="175"/>
                  </a:cubicBezTo>
                  <a:cubicBezTo>
                    <a:pt x="127" y="176"/>
                    <a:pt x="126" y="177"/>
                    <a:pt x="125" y="177"/>
                  </a:cubicBezTo>
                  <a:cubicBezTo>
                    <a:pt x="124" y="178"/>
                    <a:pt x="124" y="176"/>
                    <a:pt x="123" y="175"/>
                  </a:cubicBezTo>
                  <a:cubicBezTo>
                    <a:pt x="123" y="175"/>
                    <a:pt x="122" y="176"/>
                    <a:pt x="122" y="177"/>
                  </a:cubicBezTo>
                  <a:cubicBezTo>
                    <a:pt x="121" y="177"/>
                    <a:pt x="121" y="181"/>
                    <a:pt x="121" y="182"/>
                  </a:cubicBezTo>
                  <a:cubicBezTo>
                    <a:pt x="120" y="182"/>
                    <a:pt x="121" y="184"/>
                    <a:pt x="122" y="185"/>
                  </a:cubicBezTo>
                  <a:cubicBezTo>
                    <a:pt x="122" y="185"/>
                    <a:pt x="122" y="186"/>
                    <a:pt x="122" y="186"/>
                  </a:cubicBezTo>
                  <a:cubicBezTo>
                    <a:pt x="122" y="186"/>
                    <a:pt x="122" y="186"/>
                    <a:pt x="122" y="186"/>
                  </a:cubicBezTo>
                  <a:cubicBezTo>
                    <a:pt x="122" y="186"/>
                    <a:pt x="122" y="187"/>
                    <a:pt x="122" y="187"/>
                  </a:cubicBezTo>
                  <a:cubicBezTo>
                    <a:pt x="122" y="187"/>
                    <a:pt x="122" y="188"/>
                    <a:pt x="122" y="188"/>
                  </a:cubicBezTo>
                  <a:cubicBezTo>
                    <a:pt x="122" y="188"/>
                    <a:pt x="122" y="188"/>
                    <a:pt x="122" y="188"/>
                  </a:cubicBezTo>
                  <a:cubicBezTo>
                    <a:pt x="122" y="188"/>
                    <a:pt x="122" y="189"/>
                    <a:pt x="122" y="189"/>
                  </a:cubicBezTo>
                  <a:cubicBezTo>
                    <a:pt x="122" y="190"/>
                    <a:pt x="122" y="190"/>
                    <a:pt x="122" y="190"/>
                  </a:cubicBezTo>
                  <a:cubicBezTo>
                    <a:pt x="123" y="190"/>
                    <a:pt x="123" y="190"/>
                    <a:pt x="123" y="191"/>
                  </a:cubicBezTo>
                  <a:cubicBezTo>
                    <a:pt x="123" y="191"/>
                    <a:pt x="123" y="191"/>
                    <a:pt x="123" y="191"/>
                  </a:cubicBezTo>
                  <a:cubicBezTo>
                    <a:pt x="123" y="191"/>
                    <a:pt x="123" y="192"/>
                    <a:pt x="123" y="192"/>
                  </a:cubicBezTo>
                  <a:cubicBezTo>
                    <a:pt x="123" y="192"/>
                    <a:pt x="123" y="192"/>
                    <a:pt x="123" y="192"/>
                  </a:cubicBezTo>
                  <a:cubicBezTo>
                    <a:pt x="123" y="192"/>
                    <a:pt x="123" y="193"/>
                    <a:pt x="123" y="193"/>
                  </a:cubicBezTo>
                  <a:cubicBezTo>
                    <a:pt x="123" y="194"/>
                    <a:pt x="123" y="195"/>
                    <a:pt x="122" y="196"/>
                  </a:cubicBezTo>
                  <a:cubicBezTo>
                    <a:pt x="121" y="196"/>
                    <a:pt x="118" y="193"/>
                    <a:pt x="117" y="195"/>
                  </a:cubicBezTo>
                  <a:cubicBezTo>
                    <a:pt x="116" y="195"/>
                    <a:pt x="116" y="195"/>
                    <a:pt x="116" y="196"/>
                  </a:cubicBezTo>
                  <a:cubicBezTo>
                    <a:pt x="115" y="196"/>
                    <a:pt x="115" y="196"/>
                    <a:pt x="115" y="196"/>
                  </a:cubicBezTo>
                  <a:cubicBezTo>
                    <a:pt x="115" y="196"/>
                    <a:pt x="115" y="196"/>
                    <a:pt x="114" y="196"/>
                  </a:cubicBezTo>
                  <a:cubicBezTo>
                    <a:pt x="114" y="196"/>
                    <a:pt x="114" y="196"/>
                    <a:pt x="114" y="196"/>
                  </a:cubicBezTo>
                  <a:cubicBezTo>
                    <a:pt x="114" y="196"/>
                    <a:pt x="113" y="197"/>
                    <a:pt x="113" y="197"/>
                  </a:cubicBezTo>
                  <a:cubicBezTo>
                    <a:pt x="112" y="197"/>
                    <a:pt x="111" y="197"/>
                    <a:pt x="110" y="198"/>
                  </a:cubicBezTo>
                  <a:cubicBezTo>
                    <a:pt x="108" y="199"/>
                    <a:pt x="108" y="199"/>
                    <a:pt x="107" y="199"/>
                  </a:cubicBezTo>
                  <a:cubicBezTo>
                    <a:pt x="106" y="199"/>
                    <a:pt x="104" y="204"/>
                    <a:pt x="103" y="206"/>
                  </a:cubicBezTo>
                  <a:cubicBezTo>
                    <a:pt x="103" y="206"/>
                    <a:pt x="103" y="206"/>
                    <a:pt x="103" y="207"/>
                  </a:cubicBezTo>
                  <a:cubicBezTo>
                    <a:pt x="103" y="207"/>
                    <a:pt x="103" y="207"/>
                    <a:pt x="103" y="207"/>
                  </a:cubicBezTo>
                  <a:cubicBezTo>
                    <a:pt x="102" y="207"/>
                    <a:pt x="102" y="207"/>
                    <a:pt x="102" y="207"/>
                  </a:cubicBezTo>
                  <a:cubicBezTo>
                    <a:pt x="102" y="207"/>
                    <a:pt x="102" y="207"/>
                    <a:pt x="102" y="207"/>
                  </a:cubicBezTo>
                  <a:cubicBezTo>
                    <a:pt x="102" y="208"/>
                    <a:pt x="101" y="208"/>
                    <a:pt x="101" y="208"/>
                  </a:cubicBezTo>
                  <a:cubicBezTo>
                    <a:pt x="101" y="208"/>
                    <a:pt x="101" y="208"/>
                    <a:pt x="101" y="208"/>
                  </a:cubicBezTo>
                  <a:cubicBezTo>
                    <a:pt x="101" y="208"/>
                    <a:pt x="101" y="208"/>
                    <a:pt x="101" y="208"/>
                  </a:cubicBezTo>
                  <a:cubicBezTo>
                    <a:pt x="100" y="208"/>
                    <a:pt x="100" y="208"/>
                    <a:pt x="100" y="208"/>
                  </a:cubicBezTo>
                  <a:cubicBezTo>
                    <a:pt x="100" y="208"/>
                    <a:pt x="100" y="208"/>
                    <a:pt x="100" y="208"/>
                  </a:cubicBezTo>
                  <a:cubicBezTo>
                    <a:pt x="100" y="208"/>
                    <a:pt x="100" y="208"/>
                    <a:pt x="100" y="208"/>
                  </a:cubicBezTo>
                  <a:cubicBezTo>
                    <a:pt x="100" y="208"/>
                    <a:pt x="100" y="208"/>
                    <a:pt x="99" y="208"/>
                  </a:cubicBezTo>
                  <a:cubicBezTo>
                    <a:pt x="99" y="208"/>
                    <a:pt x="98" y="208"/>
                    <a:pt x="97" y="208"/>
                  </a:cubicBezTo>
                  <a:cubicBezTo>
                    <a:pt x="96" y="208"/>
                    <a:pt x="96" y="208"/>
                    <a:pt x="95" y="209"/>
                  </a:cubicBezTo>
                  <a:cubicBezTo>
                    <a:pt x="95" y="209"/>
                    <a:pt x="95" y="209"/>
                    <a:pt x="95" y="209"/>
                  </a:cubicBezTo>
                  <a:cubicBezTo>
                    <a:pt x="95" y="209"/>
                    <a:pt x="94" y="209"/>
                    <a:pt x="94" y="210"/>
                  </a:cubicBezTo>
                  <a:cubicBezTo>
                    <a:pt x="93" y="211"/>
                    <a:pt x="94" y="213"/>
                    <a:pt x="94" y="214"/>
                  </a:cubicBezTo>
                  <a:cubicBezTo>
                    <a:pt x="94" y="214"/>
                    <a:pt x="92" y="216"/>
                    <a:pt x="91" y="216"/>
                  </a:cubicBezTo>
                  <a:cubicBezTo>
                    <a:pt x="91" y="217"/>
                    <a:pt x="90" y="216"/>
                    <a:pt x="88" y="217"/>
                  </a:cubicBezTo>
                  <a:cubicBezTo>
                    <a:pt x="87" y="218"/>
                    <a:pt x="87" y="219"/>
                    <a:pt x="86" y="220"/>
                  </a:cubicBezTo>
                  <a:cubicBezTo>
                    <a:pt x="84" y="221"/>
                    <a:pt x="83" y="220"/>
                    <a:pt x="82" y="219"/>
                  </a:cubicBezTo>
                  <a:cubicBezTo>
                    <a:pt x="80" y="218"/>
                    <a:pt x="79" y="218"/>
                    <a:pt x="80" y="219"/>
                  </a:cubicBezTo>
                  <a:cubicBezTo>
                    <a:pt x="80" y="220"/>
                    <a:pt x="81" y="222"/>
                    <a:pt x="81" y="223"/>
                  </a:cubicBezTo>
                  <a:cubicBezTo>
                    <a:pt x="81" y="223"/>
                    <a:pt x="80" y="224"/>
                    <a:pt x="78" y="224"/>
                  </a:cubicBezTo>
                  <a:cubicBezTo>
                    <a:pt x="76" y="224"/>
                    <a:pt x="74" y="222"/>
                    <a:pt x="71" y="223"/>
                  </a:cubicBezTo>
                  <a:cubicBezTo>
                    <a:pt x="68" y="223"/>
                    <a:pt x="67" y="224"/>
                    <a:pt x="68" y="224"/>
                  </a:cubicBezTo>
                  <a:cubicBezTo>
                    <a:pt x="68" y="224"/>
                    <a:pt x="68" y="226"/>
                    <a:pt x="68" y="227"/>
                  </a:cubicBezTo>
                  <a:cubicBezTo>
                    <a:pt x="69" y="228"/>
                    <a:pt x="76" y="230"/>
                    <a:pt x="77" y="231"/>
                  </a:cubicBezTo>
                  <a:cubicBezTo>
                    <a:pt x="78" y="231"/>
                    <a:pt x="77" y="232"/>
                    <a:pt x="77" y="233"/>
                  </a:cubicBezTo>
                  <a:cubicBezTo>
                    <a:pt x="78" y="234"/>
                    <a:pt x="80" y="235"/>
                    <a:pt x="81" y="240"/>
                  </a:cubicBezTo>
                  <a:cubicBezTo>
                    <a:pt x="82" y="244"/>
                    <a:pt x="80" y="245"/>
                    <a:pt x="80" y="247"/>
                  </a:cubicBezTo>
                  <a:cubicBezTo>
                    <a:pt x="80" y="247"/>
                    <a:pt x="80" y="248"/>
                    <a:pt x="80" y="248"/>
                  </a:cubicBezTo>
                  <a:cubicBezTo>
                    <a:pt x="80" y="248"/>
                    <a:pt x="80" y="248"/>
                    <a:pt x="80" y="249"/>
                  </a:cubicBezTo>
                  <a:cubicBezTo>
                    <a:pt x="79" y="249"/>
                    <a:pt x="79" y="249"/>
                    <a:pt x="79" y="249"/>
                  </a:cubicBezTo>
                  <a:cubicBezTo>
                    <a:pt x="79" y="249"/>
                    <a:pt x="79" y="250"/>
                    <a:pt x="79" y="250"/>
                  </a:cubicBezTo>
                  <a:cubicBezTo>
                    <a:pt x="79" y="250"/>
                    <a:pt x="79" y="250"/>
                    <a:pt x="79" y="250"/>
                  </a:cubicBezTo>
                  <a:cubicBezTo>
                    <a:pt x="79" y="250"/>
                    <a:pt x="78" y="250"/>
                    <a:pt x="78" y="251"/>
                  </a:cubicBezTo>
                  <a:cubicBezTo>
                    <a:pt x="78" y="251"/>
                    <a:pt x="78" y="251"/>
                    <a:pt x="77" y="251"/>
                  </a:cubicBezTo>
                  <a:cubicBezTo>
                    <a:pt x="75" y="252"/>
                    <a:pt x="70" y="250"/>
                    <a:pt x="68" y="250"/>
                  </a:cubicBezTo>
                  <a:cubicBezTo>
                    <a:pt x="65" y="250"/>
                    <a:pt x="59" y="250"/>
                    <a:pt x="57" y="250"/>
                  </a:cubicBezTo>
                  <a:cubicBezTo>
                    <a:pt x="55" y="250"/>
                    <a:pt x="53" y="250"/>
                    <a:pt x="52" y="251"/>
                  </a:cubicBezTo>
                  <a:cubicBezTo>
                    <a:pt x="51" y="252"/>
                    <a:pt x="49" y="251"/>
                    <a:pt x="47" y="252"/>
                  </a:cubicBezTo>
                  <a:cubicBezTo>
                    <a:pt x="46" y="254"/>
                    <a:pt x="47" y="254"/>
                    <a:pt x="48" y="256"/>
                  </a:cubicBezTo>
                  <a:cubicBezTo>
                    <a:pt x="48" y="256"/>
                    <a:pt x="48" y="257"/>
                    <a:pt x="48" y="257"/>
                  </a:cubicBezTo>
                  <a:cubicBezTo>
                    <a:pt x="48" y="257"/>
                    <a:pt x="48" y="258"/>
                    <a:pt x="48" y="258"/>
                  </a:cubicBezTo>
                  <a:cubicBezTo>
                    <a:pt x="48" y="258"/>
                    <a:pt x="48" y="258"/>
                    <a:pt x="48" y="259"/>
                  </a:cubicBezTo>
                  <a:cubicBezTo>
                    <a:pt x="48" y="259"/>
                    <a:pt x="48" y="259"/>
                    <a:pt x="48" y="259"/>
                  </a:cubicBezTo>
                  <a:cubicBezTo>
                    <a:pt x="48" y="259"/>
                    <a:pt x="48" y="259"/>
                    <a:pt x="48" y="260"/>
                  </a:cubicBezTo>
                  <a:cubicBezTo>
                    <a:pt x="48" y="260"/>
                    <a:pt x="48" y="260"/>
                    <a:pt x="48" y="260"/>
                  </a:cubicBezTo>
                  <a:cubicBezTo>
                    <a:pt x="48" y="261"/>
                    <a:pt x="48" y="261"/>
                    <a:pt x="48" y="261"/>
                  </a:cubicBezTo>
                  <a:cubicBezTo>
                    <a:pt x="48" y="261"/>
                    <a:pt x="48" y="262"/>
                    <a:pt x="49" y="263"/>
                  </a:cubicBezTo>
                  <a:cubicBezTo>
                    <a:pt x="49" y="263"/>
                    <a:pt x="49" y="263"/>
                    <a:pt x="49" y="263"/>
                  </a:cubicBezTo>
                  <a:cubicBezTo>
                    <a:pt x="49" y="263"/>
                    <a:pt x="49" y="263"/>
                    <a:pt x="49" y="263"/>
                  </a:cubicBezTo>
                  <a:cubicBezTo>
                    <a:pt x="49" y="264"/>
                    <a:pt x="49" y="264"/>
                    <a:pt x="49" y="264"/>
                  </a:cubicBezTo>
                  <a:cubicBezTo>
                    <a:pt x="49" y="264"/>
                    <a:pt x="49" y="264"/>
                    <a:pt x="49" y="264"/>
                  </a:cubicBezTo>
                  <a:cubicBezTo>
                    <a:pt x="49" y="265"/>
                    <a:pt x="49" y="265"/>
                    <a:pt x="49" y="265"/>
                  </a:cubicBezTo>
                  <a:cubicBezTo>
                    <a:pt x="49" y="267"/>
                    <a:pt x="46" y="271"/>
                    <a:pt x="45" y="273"/>
                  </a:cubicBezTo>
                  <a:cubicBezTo>
                    <a:pt x="44" y="275"/>
                    <a:pt x="45" y="274"/>
                    <a:pt x="46" y="275"/>
                  </a:cubicBezTo>
                  <a:cubicBezTo>
                    <a:pt x="47" y="275"/>
                    <a:pt x="47" y="278"/>
                    <a:pt x="47" y="279"/>
                  </a:cubicBezTo>
                  <a:cubicBezTo>
                    <a:pt x="46" y="281"/>
                    <a:pt x="46" y="282"/>
                    <a:pt x="48" y="282"/>
                  </a:cubicBezTo>
                  <a:cubicBezTo>
                    <a:pt x="49" y="282"/>
                    <a:pt x="49" y="282"/>
                    <a:pt x="50" y="282"/>
                  </a:cubicBezTo>
                  <a:cubicBezTo>
                    <a:pt x="50" y="282"/>
                    <a:pt x="50" y="282"/>
                    <a:pt x="50" y="282"/>
                  </a:cubicBezTo>
                  <a:cubicBezTo>
                    <a:pt x="50" y="282"/>
                    <a:pt x="50" y="282"/>
                    <a:pt x="51" y="282"/>
                  </a:cubicBezTo>
                  <a:cubicBezTo>
                    <a:pt x="51" y="282"/>
                    <a:pt x="51" y="282"/>
                    <a:pt x="51" y="282"/>
                  </a:cubicBezTo>
                  <a:cubicBezTo>
                    <a:pt x="51" y="282"/>
                    <a:pt x="51" y="282"/>
                    <a:pt x="52" y="281"/>
                  </a:cubicBezTo>
                  <a:cubicBezTo>
                    <a:pt x="52" y="281"/>
                    <a:pt x="52" y="281"/>
                    <a:pt x="52" y="281"/>
                  </a:cubicBezTo>
                  <a:cubicBezTo>
                    <a:pt x="54" y="281"/>
                    <a:pt x="57" y="286"/>
                    <a:pt x="58" y="286"/>
                  </a:cubicBezTo>
                  <a:cubicBezTo>
                    <a:pt x="58" y="287"/>
                    <a:pt x="59" y="287"/>
                    <a:pt x="60" y="287"/>
                  </a:cubicBezTo>
                  <a:cubicBezTo>
                    <a:pt x="61" y="286"/>
                    <a:pt x="62" y="285"/>
                    <a:pt x="64" y="285"/>
                  </a:cubicBezTo>
                  <a:cubicBezTo>
                    <a:pt x="67" y="284"/>
                    <a:pt x="65" y="284"/>
                    <a:pt x="67" y="284"/>
                  </a:cubicBezTo>
                  <a:cubicBezTo>
                    <a:pt x="69" y="284"/>
                    <a:pt x="77" y="281"/>
                    <a:pt x="79" y="280"/>
                  </a:cubicBezTo>
                  <a:cubicBezTo>
                    <a:pt x="80" y="279"/>
                    <a:pt x="81" y="279"/>
                    <a:pt x="81" y="278"/>
                  </a:cubicBezTo>
                  <a:cubicBezTo>
                    <a:pt x="81" y="277"/>
                    <a:pt x="83" y="275"/>
                    <a:pt x="84" y="274"/>
                  </a:cubicBezTo>
                  <a:cubicBezTo>
                    <a:pt x="84" y="273"/>
                    <a:pt x="83" y="272"/>
                    <a:pt x="83" y="270"/>
                  </a:cubicBezTo>
                  <a:cubicBezTo>
                    <a:pt x="83" y="268"/>
                    <a:pt x="86" y="265"/>
                    <a:pt x="86" y="264"/>
                  </a:cubicBezTo>
                  <a:cubicBezTo>
                    <a:pt x="86" y="264"/>
                    <a:pt x="88" y="263"/>
                    <a:pt x="90" y="262"/>
                  </a:cubicBezTo>
                  <a:cubicBezTo>
                    <a:pt x="92" y="261"/>
                    <a:pt x="91" y="262"/>
                    <a:pt x="92" y="262"/>
                  </a:cubicBezTo>
                  <a:cubicBezTo>
                    <a:pt x="92" y="262"/>
                    <a:pt x="96" y="260"/>
                    <a:pt x="97" y="258"/>
                  </a:cubicBezTo>
                  <a:cubicBezTo>
                    <a:pt x="97" y="258"/>
                    <a:pt x="97" y="258"/>
                    <a:pt x="97" y="258"/>
                  </a:cubicBezTo>
                  <a:cubicBezTo>
                    <a:pt x="97" y="258"/>
                    <a:pt x="97" y="258"/>
                    <a:pt x="97" y="258"/>
                  </a:cubicBezTo>
                  <a:cubicBezTo>
                    <a:pt x="97" y="258"/>
                    <a:pt x="97" y="258"/>
                    <a:pt x="97" y="258"/>
                  </a:cubicBezTo>
                  <a:cubicBezTo>
                    <a:pt x="97" y="257"/>
                    <a:pt x="97" y="257"/>
                    <a:pt x="97" y="257"/>
                  </a:cubicBezTo>
                  <a:cubicBezTo>
                    <a:pt x="97" y="257"/>
                    <a:pt x="97" y="257"/>
                    <a:pt x="97" y="257"/>
                  </a:cubicBezTo>
                  <a:cubicBezTo>
                    <a:pt x="97" y="257"/>
                    <a:pt x="97" y="257"/>
                    <a:pt x="97" y="257"/>
                  </a:cubicBezTo>
                  <a:cubicBezTo>
                    <a:pt x="97" y="256"/>
                    <a:pt x="97" y="256"/>
                    <a:pt x="97" y="255"/>
                  </a:cubicBezTo>
                  <a:cubicBezTo>
                    <a:pt x="97" y="255"/>
                    <a:pt x="97" y="255"/>
                    <a:pt x="97" y="255"/>
                  </a:cubicBezTo>
                  <a:cubicBezTo>
                    <a:pt x="97" y="254"/>
                    <a:pt x="101" y="250"/>
                    <a:pt x="102" y="250"/>
                  </a:cubicBezTo>
                  <a:cubicBezTo>
                    <a:pt x="103" y="250"/>
                    <a:pt x="107" y="252"/>
                    <a:pt x="110" y="252"/>
                  </a:cubicBezTo>
                  <a:cubicBezTo>
                    <a:pt x="110" y="252"/>
                    <a:pt x="111" y="252"/>
                    <a:pt x="111" y="252"/>
                  </a:cubicBezTo>
                  <a:cubicBezTo>
                    <a:pt x="112" y="251"/>
                    <a:pt x="112" y="251"/>
                    <a:pt x="112" y="251"/>
                  </a:cubicBezTo>
                  <a:cubicBezTo>
                    <a:pt x="112" y="251"/>
                    <a:pt x="113" y="251"/>
                    <a:pt x="113" y="251"/>
                  </a:cubicBezTo>
                  <a:cubicBezTo>
                    <a:pt x="113" y="251"/>
                    <a:pt x="113" y="251"/>
                    <a:pt x="113" y="251"/>
                  </a:cubicBezTo>
                  <a:cubicBezTo>
                    <a:pt x="113" y="251"/>
                    <a:pt x="114" y="250"/>
                    <a:pt x="114" y="250"/>
                  </a:cubicBezTo>
                  <a:cubicBezTo>
                    <a:pt x="114" y="250"/>
                    <a:pt x="114" y="250"/>
                    <a:pt x="114" y="250"/>
                  </a:cubicBezTo>
                  <a:cubicBezTo>
                    <a:pt x="115" y="250"/>
                    <a:pt x="115" y="250"/>
                    <a:pt x="115" y="250"/>
                  </a:cubicBezTo>
                  <a:cubicBezTo>
                    <a:pt x="115" y="250"/>
                    <a:pt x="115" y="250"/>
                    <a:pt x="115" y="249"/>
                  </a:cubicBezTo>
                  <a:cubicBezTo>
                    <a:pt x="115" y="249"/>
                    <a:pt x="116" y="249"/>
                    <a:pt x="116" y="249"/>
                  </a:cubicBezTo>
                  <a:cubicBezTo>
                    <a:pt x="117" y="248"/>
                    <a:pt x="117" y="248"/>
                    <a:pt x="117" y="248"/>
                  </a:cubicBezTo>
                  <a:cubicBezTo>
                    <a:pt x="117" y="248"/>
                    <a:pt x="118" y="248"/>
                    <a:pt x="118" y="247"/>
                  </a:cubicBezTo>
                  <a:cubicBezTo>
                    <a:pt x="118" y="247"/>
                    <a:pt x="118" y="247"/>
                    <a:pt x="118" y="247"/>
                  </a:cubicBezTo>
                  <a:cubicBezTo>
                    <a:pt x="119" y="247"/>
                    <a:pt x="119" y="246"/>
                    <a:pt x="120" y="246"/>
                  </a:cubicBezTo>
                  <a:cubicBezTo>
                    <a:pt x="120" y="246"/>
                    <a:pt x="120" y="245"/>
                    <a:pt x="120" y="245"/>
                  </a:cubicBezTo>
                  <a:cubicBezTo>
                    <a:pt x="121" y="245"/>
                    <a:pt x="124" y="246"/>
                    <a:pt x="126" y="247"/>
                  </a:cubicBezTo>
                  <a:cubicBezTo>
                    <a:pt x="127" y="248"/>
                    <a:pt x="127" y="249"/>
                    <a:pt x="129" y="252"/>
                  </a:cubicBezTo>
                  <a:cubicBezTo>
                    <a:pt x="130" y="254"/>
                    <a:pt x="134" y="257"/>
                    <a:pt x="135" y="258"/>
                  </a:cubicBezTo>
                  <a:cubicBezTo>
                    <a:pt x="135" y="259"/>
                    <a:pt x="143" y="263"/>
                    <a:pt x="144" y="264"/>
                  </a:cubicBezTo>
                  <a:cubicBezTo>
                    <a:pt x="145" y="265"/>
                    <a:pt x="146" y="267"/>
                    <a:pt x="147" y="268"/>
                  </a:cubicBezTo>
                  <a:cubicBezTo>
                    <a:pt x="148" y="268"/>
                    <a:pt x="149" y="269"/>
                    <a:pt x="149" y="270"/>
                  </a:cubicBezTo>
                  <a:cubicBezTo>
                    <a:pt x="150" y="271"/>
                    <a:pt x="151" y="272"/>
                    <a:pt x="151" y="274"/>
                  </a:cubicBezTo>
                  <a:cubicBezTo>
                    <a:pt x="150" y="275"/>
                    <a:pt x="148" y="278"/>
                    <a:pt x="149" y="278"/>
                  </a:cubicBezTo>
                  <a:cubicBezTo>
                    <a:pt x="150" y="279"/>
                    <a:pt x="151" y="276"/>
                    <a:pt x="152" y="275"/>
                  </a:cubicBezTo>
                  <a:cubicBezTo>
                    <a:pt x="152" y="275"/>
                    <a:pt x="153" y="272"/>
                    <a:pt x="154" y="271"/>
                  </a:cubicBezTo>
                  <a:cubicBezTo>
                    <a:pt x="154" y="270"/>
                    <a:pt x="152" y="269"/>
                    <a:pt x="152" y="269"/>
                  </a:cubicBezTo>
                  <a:cubicBezTo>
                    <a:pt x="151" y="268"/>
                    <a:pt x="153" y="266"/>
                    <a:pt x="154" y="266"/>
                  </a:cubicBezTo>
                  <a:cubicBezTo>
                    <a:pt x="154" y="266"/>
                    <a:pt x="156" y="266"/>
                    <a:pt x="157" y="267"/>
                  </a:cubicBezTo>
                  <a:cubicBezTo>
                    <a:pt x="158" y="268"/>
                    <a:pt x="159" y="268"/>
                    <a:pt x="160" y="267"/>
                  </a:cubicBezTo>
                  <a:cubicBezTo>
                    <a:pt x="160" y="266"/>
                    <a:pt x="158" y="264"/>
                    <a:pt x="157" y="263"/>
                  </a:cubicBezTo>
                  <a:cubicBezTo>
                    <a:pt x="155" y="262"/>
                    <a:pt x="152" y="261"/>
                    <a:pt x="150" y="261"/>
                  </a:cubicBezTo>
                  <a:cubicBezTo>
                    <a:pt x="149" y="260"/>
                    <a:pt x="150" y="259"/>
                    <a:pt x="150" y="258"/>
                  </a:cubicBezTo>
                  <a:cubicBezTo>
                    <a:pt x="150" y="257"/>
                    <a:pt x="148" y="258"/>
                    <a:pt x="147" y="258"/>
                  </a:cubicBezTo>
                  <a:cubicBezTo>
                    <a:pt x="146" y="258"/>
                    <a:pt x="145" y="257"/>
                    <a:pt x="144" y="256"/>
                  </a:cubicBezTo>
                  <a:cubicBezTo>
                    <a:pt x="143" y="255"/>
                    <a:pt x="141" y="251"/>
                    <a:pt x="141" y="250"/>
                  </a:cubicBezTo>
                  <a:cubicBezTo>
                    <a:pt x="140" y="249"/>
                    <a:pt x="139" y="248"/>
                    <a:pt x="138" y="248"/>
                  </a:cubicBezTo>
                  <a:cubicBezTo>
                    <a:pt x="137" y="248"/>
                    <a:pt x="136" y="246"/>
                    <a:pt x="135" y="245"/>
                  </a:cubicBezTo>
                  <a:cubicBezTo>
                    <a:pt x="134" y="245"/>
                    <a:pt x="136" y="244"/>
                    <a:pt x="136" y="243"/>
                  </a:cubicBezTo>
                  <a:cubicBezTo>
                    <a:pt x="137" y="242"/>
                    <a:pt x="136" y="242"/>
                    <a:pt x="135" y="242"/>
                  </a:cubicBezTo>
                  <a:cubicBezTo>
                    <a:pt x="135" y="241"/>
                    <a:pt x="135" y="241"/>
                    <a:pt x="136" y="240"/>
                  </a:cubicBezTo>
                  <a:cubicBezTo>
                    <a:pt x="137" y="240"/>
                    <a:pt x="139" y="239"/>
                    <a:pt x="140" y="239"/>
                  </a:cubicBezTo>
                  <a:cubicBezTo>
                    <a:pt x="140" y="239"/>
                    <a:pt x="140" y="239"/>
                    <a:pt x="140" y="239"/>
                  </a:cubicBezTo>
                  <a:cubicBezTo>
                    <a:pt x="140" y="239"/>
                    <a:pt x="140" y="239"/>
                    <a:pt x="140" y="239"/>
                  </a:cubicBezTo>
                  <a:cubicBezTo>
                    <a:pt x="140" y="239"/>
                    <a:pt x="140" y="239"/>
                    <a:pt x="140" y="239"/>
                  </a:cubicBezTo>
                  <a:cubicBezTo>
                    <a:pt x="140" y="239"/>
                    <a:pt x="140" y="239"/>
                    <a:pt x="140" y="239"/>
                  </a:cubicBezTo>
                  <a:cubicBezTo>
                    <a:pt x="140" y="239"/>
                    <a:pt x="140" y="239"/>
                    <a:pt x="140" y="239"/>
                  </a:cubicBezTo>
                  <a:cubicBezTo>
                    <a:pt x="141" y="240"/>
                    <a:pt x="141" y="240"/>
                    <a:pt x="141" y="241"/>
                  </a:cubicBezTo>
                  <a:cubicBezTo>
                    <a:pt x="141" y="241"/>
                    <a:pt x="141" y="241"/>
                    <a:pt x="141" y="241"/>
                  </a:cubicBezTo>
                  <a:cubicBezTo>
                    <a:pt x="141" y="241"/>
                    <a:pt x="141" y="241"/>
                    <a:pt x="141" y="242"/>
                  </a:cubicBezTo>
                  <a:cubicBezTo>
                    <a:pt x="141" y="242"/>
                    <a:pt x="141" y="242"/>
                    <a:pt x="141" y="242"/>
                  </a:cubicBezTo>
                  <a:cubicBezTo>
                    <a:pt x="141" y="242"/>
                    <a:pt x="142" y="242"/>
                    <a:pt x="142" y="243"/>
                  </a:cubicBezTo>
                  <a:cubicBezTo>
                    <a:pt x="143" y="244"/>
                    <a:pt x="143" y="242"/>
                    <a:pt x="144" y="242"/>
                  </a:cubicBezTo>
                  <a:cubicBezTo>
                    <a:pt x="145" y="241"/>
                    <a:pt x="144" y="243"/>
                    <a:pt x="144" y="244"/>
                  </a:cubicBezTo>
                  <a:cubicBezTo>
                    <a:pt x="144" y="246"/>
                    <a:pt x="145" y="245"/>
                    <a:pt x="146" y="246"/>
                  </a:cubicBezTo>
                  <a:cubicBezTo>
                    <a:pt x="148" y="247"/>
                    <a:pt x="147" y="247"/>
                    <a:pt x="147" y="248"/>
                  </a:cubicBezTo>
                  <a:cubicBezTo>
                    <a:pt x="148" y="250"/>
                    <a:pt x="151" y="250"/>
                    <a:pt x="152" y="251"/>
                  </a:cubicBezTo>
                  <a:cubicBezTo>
                    <a:pt x="153" y="251"/>
                    <a:pt x="154" y="252"/>
                    <a:pt x="155" y="253"/>
                  </a:cubicBezTo>
                  <a:cubicBezTo>
                    <a:pt x="155" y="253"/>
                    <a:pt x="155" y="253"/>
                    <a:pt x="155" y="253"/>
                  </a:cubicBezTo>
                  <a:cubicBezTo>
                    <a:pt x="155" y="253"/>
                    <a:pt x="155" y="253"/>
                    <a:pt x="155" y="253"/>
                  </a:cubicBezTo>
                  <a:cubicBezTo>
                    <a:pt x="155" y="253"/>
                    <a:pt x="155" y="253"/>
                    <a:pt x="155" y="253"/>
                  </a:cubicBezTo>
                  <a:cubicBezTo>
                    <a:pt x="156" y="253"/>
                    <a:pt x="156" y="253"/>
                    <a:pt x="156" y="253"/>
                  </a:cubicBezTo>
                  <a:cubicBezTo>
                    <a:pt x="157" y="253"/>
                    <a:pt x="157" y="253"/>
                    <a:pt x="157" y="254"/>
                  </a:cubicBezTo>
                  <a:cubicBezTo>
                    <a:pt x="158" y="254"/>
                    <a:pt x="158" y="254"/>
                    <a:pt x="159" y="254"/>
                  </a:cubicBezTo>
                  <a:cubicBezTo>
                    <a:pt x="159" y="255"/>
                    <a:pt x="159" y="255"/>
                    <a:pt x="160" y="255"/>
                  </a:cubicBezTo>
                  <a:cubicBezTo>
                    <a:pt x="160" y="255"/>
                    <a:pt x="160" y="255"/>
                    <a:pt x="160" y="256"/>
                  </a:cubicBezTo>
                  <a:cubicBezTo>
                    <a:pt x="160" y="256"/>
                    <a:pt x="161" y="256"/>
                    <a:pt x="161" y="257"/>
                  </a:cubicBezTo>
                  <a:cubicBezTo>
                    <a:pt x="161" y="257"/>
                    <a:pt x="161" y="257"/>
                    <a:pt x="162" y="257"/>
                  </a:cubicBezTo>
                  <a:cubicBezTo>
                    <a:pt x="162" y="257"/>
                    <a:pt x="162" y="257"/>
                    <a:pt x="162" y="257"/>
                  </a:cubicBezTo>
                  <a:cubicBezTo>
                    <a:pt x="162" y="258"/>
                    <a:pt x="162" y="258"/>
                    <a:pt x="163" y="258"/>
                  </a:cubicBezTo>
                  <a:cubicBezTo>
                    <a:pt x="163" y="258"/>
                    <a:pt x="163" y="258"/>
                    <a:pt x="163" y="258"/>
                  </a:cubicBezTo>
                  <a:cubicBezTo>
                    <a:pt x="163" y="258"/>
                    <a:pt x="163" y="258"/>
                    <a:pt x="163" y="258"/>
                  </a:cubicBezTo>
                  <a:cubicBezTo>
                    <a:pt x="164" y="259"/>
                    <a:pt x="164" y="259"/>
                    <a:pt x="164" y="259"/>
                  </a:cubicBezTo>
                  <a:cubicBezTo>
                    <a:pt x="164" y="260"/>
                    <a:pt x="163" y="264"/>
                    <a:pt x="164" y="267"/>
                  </a:cubicBezTo>
                  <a:cubicBezTo>
                    <a:pt x="164" y="267"/>
                    <a:pt x="164" y="268"/>
                    <a:pt x="164" y="268"/>
                  </a:cubicBezTo>
                  <a:cubicBezTo>
                    <a:pt x="164" y="268"/>
                    <a:pt x="164" y="268"/>
                    <a:pt x="164" y="268"/>
                  </a:cubicBezTo>
                  <a:cubicBezTo>
                    <a:pt x="165" y="268"/>
                    <a:pt x="165" y="269"/>
                    <a:pt x="165" y="269"/>
                  </a:cubicBezTo>
                  <a:cubicBezTo>
                    <a:pt x="165" y="269"/>
                    <a:pt x="165" y="269"/>
                    <a:pt x="165" y="269"/>
                  </a:cubicBezTo>
                  <a:cubicBezTo>
                    <a:pt x="165" y="269"/>
                    <a:pt x="165" y="269"/>
                    <a:pt x="165" y="269"/>
                  </a:cubicBezTo>
                  <a:cubicBezTo>
                    <a:pt x="165" y="269"/>
                    <a:pt x="165" y="270"/>
                    <a:pt x="165" y="270"/>
                  </a:cubicBezTo>
                  <a:cubicBezTo>
                    <a:pt x="165" y="270"/>
                    <a:pt x="165" y="270"/>
                    <a:pt x="165" y="270"/>
                  </a:cubicBezTo>
                  <a:cubicBezTo>
                    <a:pt x="165" y="270"/>
                    <a:pt x="165" y="270"/>
                    <a:pt x="165" y="270"/>
                  </a:cubicBezTo>
                  <a:cubicBezTo>
                    <a:pt x="165" y="270"/>
                    <a:pt x="165" y="270"/>
                    <a:pt x="165" y="270"/>
                  </a:cubicBezTo>
                  <a:cubicBezTo>
                    <a:pt x="166" y="270"/>
                    <a:pt x="166" y="271"/>
                    <a:pt x="166" y="271"/>
                  </a:cubicBezTo>
                  <a:cubicBezTo>
                    <a:pt x="166" y="273"/>
                    <a:pt x="167" y="271"/>
                    <a:pt x="168" y="271"/>
                  </a:cubicBezTo>
                  <a:cubicBezTo>
                    <a:pt x="168" y="272"/>
                    <a:pt x="169" y="271"/>
                    <a:pt x="170" y="273"/>
                  </a:cubicBezTo>
                  <a:cubicBezTo>
                    <a:pt x="171" y="274"/>
                    <a:pt x="169" y="274"/>
                    <a:pt x="170" y="275"/>
                  </a:cubicBezTo>
                  <a:cubicBezTo>
                    <a:pt x="172" y="275"/>
                    <a:pt x="177" y="275"/>
                    <a:pt x="178" y="275"/>
                  </a:cubicBezTo>
                  <a:cubicBezTo>
                    <a:pt x="179" y="275"/>
                    <a:pt x="179" y="276"/>
                    <a:pt x="178" y="277"/>
                  </a:cubicBezTo>
                  <a:cubicBezTo>
                    <a:pt x="177" y="278"/>
                    <a:pt x="174" y="276"/>
                    <a:pt x="173" y="276"/>
                  </a:cubicBezTo>
                  <a:cubicBezTo>
                    <a:pt x="172" y="276"/>
                    <a:pt x="172" y="276"/>
                    <a:pt x="171" y="277"/>
                  </a:cubicBezTo>
                  <a:cubicBezTo>
                    <a:pt x="170" y="278"/>
                    <a:pt x="173" y="279"/>
                    <a:pt x="173" y="281"/>
                  </a:cubicBezTo>
                  <a:cubicBezTo>
                    <a:pt x="173" y="282"/>
                    <a:pt x="173" y="282"/>
                    <a:pt x="174" y="282"/>
                  </a:cubicBezTo>
                  <a:cubicBezTo>
                    <a:pt x="175" y="282"/>
                    <a:pt x="175" y="283"/>
                    <a:pt x="176" y="284"/>
                  </a:cubicBezTo>
                  <a:cubicBezTo>
                    <a:pt x="176" y="285"/>
                    <a:pt x="177" y="283"/>
                    <a:pt x="178" y="283"/>
                  </a:cubicBezTo>
                  <a:cubicBezTo>
                    <a:pt x="178" y="283"/>
                    <a:pt x="179" y="282"/>
                    <a:pt x="179" y="280"/>
                  </a:cubicBezTo>
                  <a:cubicBezTo>
                    <a:pt x="179" y="279"/>
                    <a:pt x="179" y="279"/>
                    <a:pt x="180" y="279"/>
                  </a:cubicBezTo>
                  <a:cubicBezTo>
                    <a:pt x="180" y="279"/>
                    <a:pt x="180" y="278"/>
                    <a:pt x="180" y="277"/>
                  </a:cubicBezTo>
                  <a:cubicBezTo>
                    <a:pt x="180" y="276"/>
                    <a:pt x="181" y="277"/>
                    <a:pt x="181" y="277"/>
                  </a:cubicBezTo>
                  <a:cubicBezTo>
                    <a:pt x="182" y="278"/>
                    <a:pt x="182" y="277"/>
                    <a:pt x="182" y="276"/>
                  </a:cubicBezTo>
                  <a:cubicBezTo>
                    <a:pt x="182" y="276"/>
                    <a:pt x="184" y="277"/>
                    <a:pt x="185" y="277"/>
                  </a:cubicBezTo>
                  <a:cubicBezTo>
                    <a:pt x="185" y="277"/>
                    <a:pt x="185" y="277"/>
                    <a:pt x="185" y="276"/>
                  </a:cubicBezTo>
                  <a:cubicBezTo>
                    <a:pt x="184" y="275"/>
                    <a:pt x="184" y="274"/>
                    <a:pt x="183" y="274"/>
                  </a:cubicBezTo>
                  <a:cubicBezTo>
                    <a:pt x="181" y="274"/>
                    <a:pt x="180" y="271"/>
                    <a:pt x="179" y="270"/>
                  </a:cubicBezTo>
                  <a:cubicBezTo>
                    <a:pt x="178" y="268"/>
                    <a:pt x="177" y="266"/>
                    <a:pt x="178" y="265"/>
                  </a:cubicBezTo>
                  <a:cubicBezTo>
                    <a:pt x="178" y="265"/>
                    <a:pt x="179" y="266"/>
                    <a:pt x="181" y="266"/>
                  </a:cubicBezTo>
                  <a:cubicBezTo>
                    <a:pt x="182" y="267"/>
                    <a:pt x="182" y="265"/>
                    <a:pt x="182" y="264"/>
                  </a:cubicBezTo>
                  <a:cubicBezTo>
                    <a:pt x="181" y="263"/>
                    <a:pt x="184" y="264"/>
                    <a:pt x="185" y="264"/>
                  </a:cubicBezTo>
                  <a:cubicBezTo>
                    <a:pt x="187" y="264"/>
                    <a:pt x="187" y="263"/>
                    <a:pt x="189" y="263"/>
                  </a:cubicBezTo>
                  <a:cubicBezTo>
                    <a:pt x="189" y="263"/>
                    <a:pt x="189" y="263"/>
                    <a:pt x="189" y="263"/>
                  </a:cubicBezTo>
                  <a:cubicBezTo>
                    <a:pt x="189" y="263"/>
                    <a:pt x="189" y="263"/>
                    <a:pt x="190" y="263"/>
                  </a:cubicBezTo>
                  <a:cubicBezTo>
                    <a:pt x="190" y="263"/>
                    <a:pt x="190" y="263"/>
                    <a:pt x="190" y="263"/>
                  </a:cubicBezTo>
                  <a:cubicBezTo>
                    <a:pt x="190" y="263"/>
                    <a:pt x="191" y="263"/>
                    <a:pt x="191" y="263"/>
                  </a:cubicBezTo>
                  <a:cubicBezTo>
                    <a:pt x="191" y="263"/>
                    <a:pt x="191" y="263"/>
                    <a:pt x="191" y="263"/>
                  </a:cubicBezTo>
                  <a:cubicBezTo>
                    <a:pt x="191" y="264"/>
                    <a:pt x="192" y="264"/>
                    <a:pt x="192" y="264"/>
                  </a:cubicBezTo>
                  <a:cubicBezTo>
                    <a:pt x="192" y="264"/>
                    <a:pt x="192" y="264"/>
                    <a:pt x="192" y="264"/>
                  </a:cubicBezTo>
                  <a:cubicBezTo>
                    <a:pt x="192" y="264"/>
                    <a:pt x="192" y="264"/>
                    <a:pt x="192" y="264"/>
                  </a:cubicBezTo>
                  <a:cubicBezTo>
                    <a:pt x="193" y="264"/>
                    <a:pt x="193" y="264"/>
                    <a:pt x="193" y="264"/>
                  </a:cubicBezTo>
                  <a:cubicBezTo>
                    <a:pt x="195" y="264"/>
                    <a:pt x="195" y="264"/>
                    <a:pt x="196" y="263"/>
                  </a:cubicBezTo>
                  <a:cubicBezTo>
                    <a:pt x="198" y="263"/>
                    <a:pt x="197" y="264"/>
                    <a:pt x="200" y="262"/>
                  </a:cubicBezTo>
                  <a:cubicBezTo>
                    <a:pt x="202" y="261"/>
                    <a:pt x="201" y="261"/>
                    <a:pt x="200" y="261"/>
                  </a:cubicBezTo>
                  <a:cubicBezTo>
                    <a:pt x="200" y="260"/>
                    <a:pt x="200" y="260"/>
                    <a:pt x="200" y="260"/>
                  </a:cubicBezTo>
                  <a:cubicBezTo>
                    <a:pt x="200" y="260"/>
                    <a:pt x="200" y="260"/>
                    <a:pt x="200" y="260"/>
                  </a:cubicBezTo>
                  <a:cubicBezTo>
                    <a:pt x="200" y="260"/>
                    <a:pt x="200" y="260"/>
                    <a:pt x="200" y="260"/>
                  </a:cubicBezTo>
                  <a:cubicBezTo>
                    <a:pt x="200" y="260"/>
                    <a:pt x="200" y="260"/>
                    <a:pt x="200" y="260"/>
                  </a:cubicBezTo>
                  <a:cubicBezTo>
                    <a:pt x="200" y="260"/>
                    <a:pt x="200" y="260"/>
                    <a:pt x="200" y="259"/>
                  </a:cubicBezTo>
                  <a:cubicBezTo>
                    <a:pt x="200" y="259"/>
                    <a:pt x="200" y="259"/>
                    <a:pt x="200" y="259"/>
                  </a:cubicBezTo>
                  <a:cubicBezTo>
                    <a:pt x="200" y="259"/>
                    <a:pt x="200" y="258"/>
                    <a:pt x="200" y="257"/>
                  </a:cubicBezTo>
                  <a:cubicBezTo>
                    <a:pt x="199" y="255"/>
                    <a:pt x="197" y="255"/>
                    <a:pt x="198" y="254"/>
                  </a:cubicBezTo>
                  <a:cubicBezTo>
                    <a:pt x="198" y="253"/>
                    <a:pt x="199" y="252"/>
                    <a:pt x="199" y="252"/>
                  </a:cubicBezTo>
                  <a:cubicBezTo>
                    <a:pt x="199" y="251"/>
                    <a:pt x="199" y="251"/>
                    <a:pt x="199" y="251"/>
                  </a:cubicBezTo>
                  <a:cubicBezTo>
                    <a:pt x="199" y="251"/>
                    <a:pt x="199" y="251"/>
                    <a:pt x="199" y="251"/>
                  </a:cubicBezTo>
                  <a:cubicBezTo>
                    <a:pt x="199" y="251"/>
                    <a:pt x="199" y="251"/>
                    <a:pt x="200" y="250"/>
                  </a:cubicBezTo>
                  <a:cubicBezTo>
                    <a:pt x="200" y="250"/>
                    <a:pt x="200" y="250"/>
                    <a:pt x="200" y="250"/>
                  </a:cubicBezTo>
                  <a:cubicBezTo>
                    <a:pt x="200" y="250"/>
                    <a:pt x="200" y="250"/>
                    <a:pt x="200" y="250"/>
                  </a:cubicBezTo>
                  <a:cubicBezTo>
                    <a:pt x="201" y="249"/>
                    <a:pt x="202" y="247"/>
                    <a:pt x="202" y="246"/>
                  </a:cubicBezTo>
                  <a:cubicBezTo>
                    <a:pt x="202" y="244"/>
                    <a:pt x="203" y="243"/>
                    <a:pt x="205" y="242"/>
                  </a:cubicBezTo>
                  <a:cubicBezTo>
                    <a:pt x="207" y="242"/>
                    <a:pt x="206" y="240"/>
                    <a:pt x="206" y="239"/>
                  </a:cubicBezTo>
                  <a:cubicBezTo>
                    <a:pt x="206" y="239"/>
                    <a:pt x="206" y="239"/>
                    <a:pt x="206" y="239"/>
                  </a:cubicBezTo>
                  <a:cubicBezTo>
                    <a:pt x="206" y="239"/>
                    <a:pt x="206" y="239"/>
                    <a:pt x="206" y="239"/>
                  </a:cubicBezTo>
                  <a:cubicBezTo>
                    <a:pt x="206" y="239"/>
                    <a:pt x="207" y="239"/>
                    <a:pt x="207" y="239"/>
                  </a:cubicBezTo>
                  <a:cubicBezTo>
                    <a:pt x="207" y="238"/>
                    <a:pt x="208" y="237"/>
                    <a:pt x="208" y="237"/>
                  </a:cubicBezTo>
                  <a:cubicBezTo>
                    <a:pt x="209" y="236"/>
                    <a:pt x="210" y="235"/>
                    <a:pt x="210" y="233"/>
                  </a:cubicBezTo>
                  <a:cubicBezTo>
                    <a:pt x="211" y="232"/>
                    <a:pt x="214" y="233"/>
                    <a:pt x="215" y="233"/>
                  </a:cubicBezTo>
                  <a:cubicBezTo>
                    <a:pt x="216" y="233"/>
                    <a:pt x="216" y="234"/>
                    <a:pt x="216" y="235"/>
                  </a:cubicBezTo>
                  <a:cubicBezTo>
                    <a:pt x="217" y="236"/>
                    <a:pt x="221" y="235"/>
                    <a:pt x="222" y="235"/>
                  </a:cubicBezTo>
                  <a:cubicBezTo>
                    <a:pt x="223" y="235"/>
                    <a:pt x="221" y="237"/>
                    <a:pt x="219" y="237"/>
                  </a:cubicBezTo>
                  <a:cubicBezTo>
                    <a:pt x="217" y="238"/>
                    <a:pt x="217" y="239"/>
                    <a:pt x="218" y="239"/>
                  </a:cubicBezTo>
                  <a:cubicBezTo>
                    <a:pt x="218" y="240"/>
                    <a:pt x="220" y="242"/>
                    <a:pt x="221" y="243"/>
                  </a:cubicBezTo>
                  <a:cubicBezTo>
                    <a:pt x="222" y="244"/>
                    <a:pt x="222" y="245"/>
                    <a:pt x="224" y="245"/>
                  </a:cubicBezTo>
                  <a:cubicBezTo>
                    <a:pt x="225" y="245"/>
                    <a:pt x="225" y="243"/>
                    <a:pt x="226" y="243"/>
                  </a:cubicBezTo>
                  <a:cubicBezTo>
                    <a:pt x="227" y="242"/>
                    <a:pt x="228" y="242"/>
                    <a:pt x="229" y="242"/>
                  </a:cubicBezTo>
                  <a:cubicBezTo>
                    <a:pt x="229" y="241"/>
                    <a:pt x="230" y="243"/>
                    <a:pt x="231" y="243"/>
                  </a:cubicBezTo>
                  <a:cubicBezTo>
                    <a:pt x="232" y="243"/>
                    <a:pt x="232" y="242"/>
                    <a:pt x="233" y="243"/>
                  </a:cubicBezTo>
                  <a:cubicBezTo>
                    <a:pt x="234" y="243"/>
                    <a:pt x="233" y="242"/>
                    <a:pt x="233" y="241"/>
                  </a:cubicBezTo>
                  <a:cubicBezTo>
                    <a:pt x="233" y="240"/>
                    <a:pt x="233" y="240"/>
                    <a:pt x="232" y="239"/>
                  </a:cubicBezTo>
                  <a:cubicBezTo>
                    <a:pt x="231" y="238"/>
                    <a:pt x="230" y="239"/>
                    <a:pt x="229" y="239"/>
                  </a:cubicBezTo>
                  <a:cubicBezTo>
                    <a:pt x="227" y="239"/>
                    <a:pt x="227" y="237"/>
                    <a:pt x="227" y="236"/>
                  </a:cubicBezTo>
                  <a:cubicBezTo>
                    <a:pt x="226" y="236"/>
                    <a:pt x="227" y="235"/>
                    <a:pt x="228" y="235"/>
                  </a:cubicBezTo>
                  <a:cubicBezTo>
                    <a:pt x="229" y="234"/>
                    <a:pt x="230" y="233"/>
                    <a:pt x="231" y="233"/>
                  </a:cubicBezTo>
                  <a:cubicBezTo>
                    <a:pt x="232" y="232"/>
                    <a:pt x="233" y="233"/>
                    <a:pt x="234" y="233"/>
                  </a:cubicBezTo>
                  <a:cubicBezTo>
                    <a:pt x="235" y="232"/>
                    <a:pt x="237" y="231"/>
                    <a:pt x="238" y="231"/>
                  </a:cubicBezTo>
                  <a:cubicBezTo>
                    <a:pt x="238" y="231"/>
                    <a:pt x="239" y="231"/>
                    <a:pt x="239" y="231"/>
                  </a:cubicBezTo>
                  <a:cubicBezTo>
                    <a:pt x="239" y="231"/>
                    <a:pt x="239" y="231"/>
                    <a:pt x="239" y="231"/>
                  </a:cubicBezTo>
                  <a:cubicBezTo>
                    <a:pt x="240" y="231"/>
                    <a:pt x="240" y="231"/>
                    <a:pt x="240" y="231"/>
                  </a:cubicBezTo>
                  <a:cubicBezTo>
                    <a:pt x="240" y="231"/>
                    <a:pt x="240" y="231"/>
                    <a:pt x="241" y="231"/>
                  </a:cubicBezTo>
                  <a:cubicBezTo>
                    <a:pt x="241" y="230"/>
                    <a:pt x="241" y="230"/>
                    <a:pt x="241" y="230"/>
                  </a:cubicBezTo>
                  <a:cubicBezTo>
                    <a:pt x="241" y="230"/>
                    <a:pt x="242" y="230"/>
                    <a:pt x="242" y="230"/>
                  </a:cubicBezTo>
                  <a:cubicBezTo>
                    <a:pt x="242" y="230"/>
                    <a:pt x="242" y="230"/>
                    <a:pt x="242" y="230"/>
                  </a:cubicBezTo>
                  <a:cubicBezTo>
                    <a:pt x="242" y="230"/>
                    <a:pt x="242" y="230"/>
                    <a:pt x="243" y="230"/>
                  </a:cubicBezTo>
                  <a:cubicBezTo>
                    <a:pt x="243" y="230"/>
                    <a:pt x="245" y="230"/>
                    <a:pt x="244" y="230"/>
                  </a:cubicBezTo>
                  <a:cubicBezTo>
                    <a:pt x="244" y="231"/>
                    <a:pt x="242" y="232"/>
                    <a:pt x="241" y="233"/>
                  </a:cubicBezTo>
                  <a:cubicBezTo>
                    <a:pt x="240" y="234"/>
                    <a:pt x="238" y="233"/>
                    <a:pt x="239" y="235"/>
                  </a:cubicBezTo>
                  <a:cubicBezTo>
                    <a:pt x="239" y="236"/>
                    <a:pt x="239" y="239"/>
                    <a:pt x="237" y="240"/>
                  </a:cubicBezTo>
                  <a:cubicBezTo>
                    <a:pt x="236" y="241"/>
                    <a:pt x="236" y="240"/>
                    <a:pt x="235" y="241"/>
                  </a:cubicBezTo>
                  <a:cubicBezTo>
                    <a:pt x="234" y="241"/>
                    <a:pt x="236" y="242"/>
                    <a:pt x="238" y="243"/>
                  </a:cubicBezTo>
                  <a:cubicBezTo>
                    <a:pt x="239" y="244"/>
                    <a:pt x="240" y="244"/>
                    <a:pt x="242" y="244"/>
                  </a:cubicBezTo>
                  <a:cubicBezTo>
                    <a:pt x="243" y="245"/>
                    <a:pt x="246" y="249"/>
                    <a:pt x="247" y="250"/>
                  </a:cubicBezTo>
                  <a:cubicBezTo>
                    <a:pt x="248" y="250"/>
                    <a:pt x="248" y="250"/>
                    <a:pt x="248" y="250"/>
                  </a:cubicBezTo>
                  <a:cubicBezTo>
                    <a:pt x="248" y="251"/>
                    <a:pt x="248" y="251"/>
                    <a:pt x="248" y="251"/>
                  </a:cubicBezTo>
                  <a:cubicBezTo>
                    <a:pt x="248" y="251"/>
                    <a:pt x="248" y="251"/>
                    <a:pt x="248" y="251"/>
                  </a:cubicBezTo>
                  <a:cubicBezTo>
                    <a:pt x="249" y="251"/>
                    <a:pt x="249" y="251"/>
                    <a:pt x="250" y="251"/>
                  </a:cubicBezTo>
                  <a:cubicBezTo>
                    <a:pt x="250" y="251"/>
                    <a:pt x="251" y="251"/>
                    <a:pt x="251" y="251"/>
                  </a:cubicBezTo>
                  <a:cubicBezTo>
                    <a:pt x="253" y="252"/>
                    <a:pt x="253" y="252"/>
                    <a:pt x="254" y="254"/>
                  </a:cubicBezTo>
                  <a:cubicBezTo>
                    <a:pt x="254" y="256"/>
                    <a:pt x="255" y="257"/>
                    <a:pt x="255" y="258"/>
                  </a:cubicBezTo>
                  <a:cubicBezTo>
                    <a:pt x="255" y="259"/>
                    <a:pt x="255" y="259"/>
                    <a:pt x="255" y="259"/>
                  </a:cubicBezTo>
                  <a:cubicBezTo>
                    <a:pt x="255" y="259"/>
                    <a:pt x="255" y="259"/>
                    <a:pt x="255" y="259"/>
                  </a:cubicBezTo>
                  <a:cubicBezTo>
                    <a:pt x="255" y="259"/>
                    <a:pt x="255" y="259"/>
                    <a:pt x="255" y="259"/>
                  </a:cubicBezTo>
                  <a:cubicBezTo>
                    <a:pt x="255" y="260"/>
                    <a:pt x="254" y="260"/>
                    <a:pt x="254" y="260"/>
                  </a:cubicBezTo>
                  <a:cubicBezTo>
                    <a:pt x="254" y="260"/>
                    <a:pt x="254" y="260"/>
                    <a:pt x="254" y="260"/>
                  </a:cubicBezTo>
                  <a:cubicBezTo>
                    <a:pt x="253" y="261"/>
                    <a:pt x="252" y="261"/>
                    <a:pt x="251" y="262"/>
                  </a:cubicBezTo>
                  <a:cubicBezTo>
                    <a:pt x="251" y="262"/>
                    <a:pt x="251" y="262"/>
                    <a:pt x="251" y="262"/>
                  </a:cubicBezTo>
                  <a:cubicBezTo>
                    <a:pt x="251" y="262"/>
                    <a:pt x="250" y="262"/>
                    <a:pt x="250" y="262"/>
                  </a:cubicBezTo>
                  <a:cubicBezTo>
                    <a:pt x="247" y="263"/>
                    <a:pt x="247" y="262"/>
                    <a:pt x="246" y="262"/>
                  </a:cubicBezTo>
                  <a:cubicBezTo>
                    <a:pt x="245" y="262"/>
                    <a:pt x="244" y="263"/>
                    <a:pt x="241" y="263"/>
                  </a:cubicBezTo>
                  <a:cubicBezTo>
                    <a:pt x="239" y="263"/>
                    <a:pt x="235" y="261"/>
                    <a:pt x="234" y="260"/>
                  </a:cubicBezTo>
                  <a:cubicBezTo>
                    <a:pt x="232" y="260"/>
                    <a:pt x="232" y="259"/>
                    <a:pt x="230" y="258"/>
                  </a:cubicBezTo>
                  <a:cubicBezTo>
                    <a:pt x="227" y="258"/>
                    <a:pt x="226" y="257"/>
                    <a:pt x="222" y="257"/>
                  </a:cubicBezTo>
                  <a:cubicBezTo>
                    <a:pt x="217" y="257"/>
                    <a:pt x="217" y="258"/>
                    <a:pt x="214" y="260"/>
                  </a:cubicBezTo>
                  <a:cubicBezTo>
                    <a:pt x="211" y="262"/>
                    <a:pt x="207" y="261"/>
                    <a:pt x="205" y="261"/>
                  </a:cubicBezTo>
                  <a:cubicBezTo>
                    <a:pt x="203" y="261"/>
                    <a:pt x="204" y="262"/>
                    <a:pt x="205" y="263"/>
                  </a:cubicBezTo>
                  <a:cubicBezTo>
                    <a:pt x="206" y="264"/>
                    <a:pt x="205" y="263"/>
                    <a:pt x="203" y="264"/>
                  </a:cubicBezTo>
                  <a:cubicBezTo>
                    <a:pt x="202" y="264"/>
                    <a:pt x="203" y="264"/>
                    <a:pt x="202" y="265"/>
                  </a:cubicBezTo>
                  <a:cubicBezTo>
                    <a:pt x="202" y="265"/>
                    <a:pt x="197" y="265"/>
                    <a:pt x="196" y="265"/>
                  </a:cubicBezTo>
                  <a:cubicBezTo>
                    <a:pt x="194" y="265"/>
                    <a:pt x="194" y="267"/>
                    <a:pt x="193" y="268"/>
                  </a:cubicBezTo>
                  <a:cubicBezTo>
                    <a:pt x="192" y="269"/>
                    <a:pt x="193" y="270"/>
                    <a:pt x="194" y="271"/>
                  </a:cubicBezTo>
                  <a:cubicBezTo>
                    <a:pt x="195" y="272"/>
                    <a:pt x="195" y="273"/>
                    <a:pt x="194" y="274"/>
                  </a:cubicBezTo>
                  <a:cubicBezTo>
                    <a:pt x="193" y="274"/>
                    <a:pt x="191" y="274"/>
                    <a:pt x="190" y="274"/>
                  </a:cubicBezTo>
                  <a:cubicBezTo>
                    <a:pt x="189" y="274"/>
                    <a:pt x="190" y="275"/>
                    <a:pt x="192" y="276"/>
                  </a:cubicBezTo>
                  <a:cubicBezTo>
                    <a:pt x="193" y="277"/>
                    <a:pt x="194" y="276"/>
                    <a:pt x="195" y="276"/>
                  </a:cubicBezTo>
                  <a:cubicBezTo>
                    <a:pt x="196" y="276"/>
                    <a:pt x="196" y="277"/>
                    <a:pt x="195" y="277"/>
                  </a:cubicBezTo>
                  <a:cubicBezTo>
                    <a:pt x="195" y="278"/>
                    <a:pt x="195" y="279"/>
                    <a:pt x="196" y="280"/>
                  </a:cubicBezTo>
                  <a:cubicBezTo>
                    <a:pt x="197" y="280"/>
                    <a:pt x="196" y="281"/>
                    <a:pt x="198" y="281"/>
                  </a:cubicBezTo>
                  <a:cubicBezTo>
                    <a:pt x="199" y="282"/>
                    <a:pt x="200" y="282"/>
                    <a:pt x="201" y="283"/>
                  </a:cubicBezTo>
                  <a:cubicBezTo>
                    <a:pt x="202" y="283"/>
                    <a:pt x="203" y="283"/>
                    <a:pt x="204" y="284"/>
                  </a:cubicBezTo>
                  <a:cubicBezTo>
                    <a:pt x="205" y="285"/>
                    <a:pt x="207" y="286"/>
                    <a:pt x="209" y="286"/>
                  </a:cubicBezTo>
                  <a:cubicBezTo>
                    <a:pt x="210" y="286"/>
                    <a:pt x="210" y="284"/>
                    <a:pt x="210" y="283"/>
                  </a:cubicBezTo>
                  <a:cubicBezTo>
                    <a:pt x="210" y="283"/>
                    <a:pt x="215" y="284"/>
                    <a:pt x="216" y="285"/>
                  </a:cubicBezTo>
                  <a:cubicBezTo>
                    <a:pt x="218" y="286"/>
                    <a:pt x="221" y="286"/>
                    <a:pt x="223" y="285"/>
                  </a:cubicBezTo>
                  <a:cubicBezTo>
                    <a:pt x="225" y="285"/>
                    <a:pt x="226" y="283"/>
                    <a:pt x="227" y="282"/>
                  </a:cubicBezTo>
                  <a:cubicBezTo>
                    <a:pt x="227" y="282"/>
                    <a:pt x="228" y="283"/>
                    <a:pt x="229" y="282"/>
                  </a:cubicBezTo>
                  <a:cubicBezTo>
                    <a:pt x="230" y="282"/>
                    <a:pt x="230" y="283"/>
                    <a:pt x="231" y="283"/>
                  </a:cubicBezTo>
                  <a:cubicBezTo>
                    <a:pt x="232" y="284"/>
                    <a:pt x="232" y="283"/>
                    <a:pt x="232" y="283"/>
                  </a:cubicBezTo>
                  <a:cubicBezTo>
                    <a:pt x="232" y="283"/>
                    <a:pt x="232" y="283"/>
                    <a:pt x="232" y="283"/>
                  </a:cubicBezTo>
                  <a:cubicBezTo>
                    <a:pt x="232" y="283"/>
                    <a:pt x="232" y="283"/>
                    <a:pt x="232" y="283"/>
                  </a:cubicBezTo>
                  <a:cubicBezTo>
                    <a:pt x="232" y="283"/>
                    <a:pt x="232" y="283"/>
                    <a:pt x="232" y="284"/>
                  </a:cubicBezTo>
                  <a:cubicBezTo>
                    <a:pt x="232" y="284"/>
                    <a:pt x="232" y="284"/>
                    <a:pt x="232" y="284"/>
                  </a:cubicBezTo>
                  <a:cubicBezTo>
                    <a:pt x="232" y="284"/>
                    <a:pt x="232" y="284"/>
                    <a:pt x="232" y="284"/>
                  </a:cubicBezTo>
                  <a:cubicBezTo>
                    <a:pt x="232" y="284"/>
                    <a:pt x="232" y="285"/>
                    <a:pt x="232" y="285"/>
                  </a:cubicBezTo>
                  <a:cubicBezTo>
                    <a:pt x="232" y="286"/>
                    <a:pt x="232" y="286"/>
                    <a:pt x="232" y="286"/>
                  </a:cubicBezTo>
                  <a:cubicBezTo>
                    <a:pt x="232" y="286"/>
                    <a:pt x="232" y="286"/>
                    <a:pt x="232" y="286"/>
                  </a:cubicBezTo>
                  <a:cubicBezTo>
                    <a:pt x="232" y="287"/>
                    <a:pt x="232" y="291"/>
                    <a:pt x="232" y="292"/>
                  </a:cubicBezTo>
                  <a:cubicBezTo>
                    <a:pt x="232" y="292"/>
                    <a:pt x="232" y="293"/>
                    <a:pt x="232" y="293"/>
                  </a:cubicBezTo>
                  <a:cubicBezTo>
                    <a:pt x="232" y="293"/>
                    <a:pt x="232" y="293"/>
                    <a:pt x="232" y="293"/>
                  </a:cubicBezTo>
                  <a:cubicBezTo>
                    <a:pt x="231" y="293"/>
                    <a:pt x="231" y="293"/>
                    <a:pt x="231" y="294"/>
                  </a:cubicBezTo>
                  <a:cubicBezTo>
                    <a:pt x="231" y="294"/>
                    <a:pt x="231" y="294"/>
                    <a:pt x="230" y="294"/>
                  </a:cubicBezTo>
                  <a:cubicBezTo>
                    <a:pt x="230" y="294"/>
                    <a:pt x="230" y="294"/>
                    <a:pt x="230" y="294"/>
                  </a:cubicBezTo>
                  <a:cubicBezTo>
                    <a:pt x="230" y="295"/>
                    <a:pt x="230" y="295"/>
                    <a:pt x="230" y="295"/>
                  </a:cubicBezTo>
                  <a:cubicBezTo>
                    <a:pt x="230" y="295"/>
                    <a:pt x="230" y="296"/>
                    <a:pt x="230" y="296"/>
                  </a:cubicBezTo>
                  <a:cubicBezTo>
                    <a:pt x="230" y="296"/>
                    <a:pt x="230" y="296"/>
                    <a:pt x="230" y="296"/>
                  </a:cubicBezTo>
                  <a:cubicBezTo>
                    <a:pt x="230" y="297"/>
                    <a:pt x="230" y="298"/>
                    <a:pt x="229" y="299"/>
                  </a:cubicBezTo>
                  <a:cubicBezTo>
                    <a:pt x="229" y="299"/>
                    <a:pt x="229" y="299"/>
                    <a:pt x="229" y="299"/>
                  </a:cubicBezTo>
                  <a:cubicBezTo>
                    <a:pt x="229" y="299"/>
                    <a:pt x="229" y="300"/>
                    <a:pt x="229" y="300"/>
                  </a:cubicBezTo>
                  <a:cubicBezTo>
                    <a:pt x="228" y="301"/>
                    <a:pt x="228" y="302"/>
                    <a:pt x="227" y="303"/>
                  </a:cubicBezTo>
                  <a:cubicBezTo>
                    <a:pt x="227" y="304"/>
                    <a:pt x="227" y="304"/>
                    <a:pt x="226" y="305"/>
                  </a:cubicBezTo>
                  <a:cubicBezTo>
                    <a:pt x="226" y="305"/>
                    <a:pt x="226" y="305"/>
                    <a:pt x="226" y="305"/>
                  </a:cubicBezTo>
                  <a:cubicBezTo>
                    <a:pt x="226" y="306"/>
                    <a:pt x="226" y="306"/>
                    <a:pt x="226" y="307"/>
                  </a:cubicBezTo>
                  <a:cubicBezTo>
                    <a:pt x="226" y="307"/>
                    <a:pt x="226" y="307"/>
                    <a:pt x="225" y="307"/>
                  </a:cubicBezTo>
                  <a:cubicBezTo>
                    <a:pt x="225" y="307"/>
                    <a:pt x="225" y="308"/>
                    <a:pt x="225" y="308"/>
                  </a:cubicBezTo>
                  <a:cubicBezTo>
                    <a:pt x="225" y="308"/>
                    <a:pt x="225" y="308"/>
                    <a:pt x="225" y="309"/>
                  </a:cubicBezTo>
                  <a:cubicBezTo>
                    <a:pt x="223" y="310"/>
                    <a:pt x="218" y="309"/>
                    <a:pt x="217" y="309"/>
                  </a:cubicBezTo>
                  <a:cubicBezTo>
                    <a:pt x="215" y="309"/>
                    <a:pt x="215" y="308"/>
                    <a:pt x="214" y="307"/>
                  </a:cubicBezTo>
                  <a:cubicBezTo>
                    <a:pt x="213" y="306"/>
                    <a:pt x="212" y="308"/>
                    <a:pt x="211" y="307"/>
                  </a:cubicBezTo>
                  <a:cubicBezTo>
                    <a:pt x="210" y="306"/>
                    <a:pt x="211" y="307"/>
                    <a:pt x="209" y="307"/>
                  </a:cubicBezTo>
                  <a:cubicBezTo>
                    <a:pt x="208" y="308"/>
                    <a:pt x="206" y="310"/>
                    <a:pt x="205" y="311"/>
                  </a:cubicBezTo>
                  <a:cubicBezTo>
                    <a:pt x="203" y="311"/>
                    <a:pt x="198" y="310"/>
                    <a:pt x="196" y="309"/>
                  </a:cubicBezTo>
                  <a:cubicBezTo>
                    <a:pt x="195" y="309"/>
                    <a:pt x="190" y="307"/>
                    <a:pt x="189" y="307"/>
                  </a:cubicBezTo>
                  <a:cubicBezTo>
                    <a:pt x="189" y="307"/>
                    <a:pt x="188" y="307"/>
                    <a:pt x="188" y="307"/>
                  </a:cubicBezTo>
                  <a:cubicBezTo>
                    <a:pt x="187" y="307"/>
                    <a:pt x="186" y="307"/>
                    <a:pt x="184" y="306"/>
                  </a:cubicBezTo>
                  <a:cubicBezTo>
                    <a:pt x="184" y="306"/>
                    <a:pt x="184" y="306"/>
                    <a:pt x="184" y="306"/>
                  </a:cubicBezTo>
                  <a:cubicBezTo>
                    <a:pt x="183" y="306"/>
                    <a:pt x="182" y="306"/>
                    <a:pt x="182" y="306"/>
                  </a:cubicBezTo>
                  <a:cubicBezTo>
                    <a:pt x="178" y="305"/>
                    <a:pt x="179" y="305"/>
                    <a:pt x="178" y="304"/>
                  </a:cubicBezTo>
                  <a:cubicBezTo>
                    <a:pt x="178" y="303"/>
                    <a:pt x="177" y="302"/>
                    <a:pt x="175" y="302"/>
                  </a:cubicBezTo>
                  <a:cubicBezTo>
                    <a:pt x="173" y="301"/>
                    <a:pt x="168" y="303"/>
                    <a:pt x="167" y="304"/>
                  </a:cubicBezTo>
                  <a:cubicBezTo>
                    <a:pt x="166" y="305"/>
                    <a:pt x="165" y="305"/>
                    <a:pt x="165" y="307"/>
                  </a:cubicBezTo>
                  <a:cubicBezTo>
                    <a:pt x="166" y="310"/>
                    <a:pt x="166" y="312"/>
                    <a:pt x="163" y="313"/>
                  </a:cubicBezTo>
                  <a:cubicBezTo>
                    <a:pt x="161" y="314"/>
                    <a:pt x="160" y="314"/>
                    <a:pt x="157" y="312"/>
                  </a:cubicBezTo>
                  <a:cubicBezTo>
                    <a:pt x="154" y="310"/>
                    <a:pt x="153" y="310"/>
                    <a:pt x="151" y="310"/>
                  </a:cubicBezTo>
                  <a:cubicBezTo>
                    <a:pt x="148" y="310"/>
                    <a:pt x="146" y="307"/>
                    <a:pt x="146" y="306"/>
                  </a:cubicBezTo>
                  <a:cubicBezTo>
                    <a:pt x="146" y="305"/>
                    <a:pt x="146" y="303"/>
                    <a:pt x="144" y="303"/>
                  </a:cubicBezTo>
                  <a:cubicBezTo>
                    <a:pt x="142" y="303"/>
                    <a:pt x="141" y="302"/>
                    <a:pt x="139" y="302"/>
                  </a:cubicBezTo>
                  <a:cubicBezTo>
                    <a:pt x="136" y="302"/>
                    <a:pt x="134" y="302"/>
                    <a:pt x="133" y="301"/>
                  </a:cubicBezTo>
                  <a:cubicBezTo>
                    <a:pt x="132" y="301"/>
                    <a:pt x="132" y="301"/>
                    <a:pt x="132" y="301"/>
                  </a:cubicBezTo>
                  <a:cubicBezTo>
                    <a:pt x="132" y="301"/>
                    <a:pt x="131" y="301"/>
                    <a:pt x="131" y="300"/>
                  </a:cubicBezTo>
                  <a:cubicBezTo>
                    <a:pt x="131" y="300"/>
                    <a:pt x="131" y="300"/>
                    <a:pt x="131" y="300"/>
                  </a:cubicBezTo>
                  <a:cubicBezTo>
                    <a:pt x="131" y="300"/>
                    <a:pt x="131" y="300"/>
                    <a:pt x="131" y="300"/>
                  </a:cubicBezTo>
                  <a:cubicBezTo>
                    <a:pt x="131" y="300"/>
                    <a:pt x="130" y="300"/>
                    <a:pt x="130" y="300"/>
                  </a:cubicBezTo>
                  <a:cubicBezTo>
                    <a:pt x="130" y="300"/>
                    <a:pt x="130" y="300"/>
                    <a:pt x="129" y="301"/>
                  </a:cubicBezTo>
                  <a:cubicBezTo>
                    <a:pt x="128" y="301"/>
                    <a:pt x="129" y="300"/>
                    <a:pt x="129" y="299"/>
                  </a:cubicBezTo>
                  <a:cubicBezTo>
                    <a:pt x="129" y="298"/>
                    <a:pt x="127" y="299"/>
                    <a:pt x="126" y="298"/>
                  </a:cubicBezTo>
                  <a:cubicBezTo>
                    <a:pt x="124" y="297"/>
                    <a:pt x="126" y="295"/>
                    <a:pt x="127" y="294"/>
                  </a:cubicBezTo>
                  <a:cubicBezTo>
                    <a:pt x="128" y="293"/>
                    <a:pt x="129" y="290"/>
                    <a:pt x="128" y="289"/>
                  </a:cubicBezTo>
                  <a:cubicBezTo>
                    <a:pt x="127" y="288"/>
                    <a:pt x="128" y="286"/>
                    <a:pt x="128" y="285"/>
                  </a:cubicBezTo>
                  <a:cubicBezTo>
                    <a:pt x="128" y="284"/>
                    <a:pt x="129" y="283"/>
                    <a:pt x="128" y="283"/>
                  </a:cubicBezTo>
                  <a:cubicBezTo>
                    <a:pt x="127" y="283"/>
                    <a:pt x="127" y="282"/>
                    <a:pt x="125" y="281"/>
                  </a:cubicBezTo>
                  <a:cubicBezTo>
                    <a:pt x="124" y="280"/>
                    <a:pt x="121" y="282"/>
                    <a:pt x="120" y="282"/>
                  </a:cubicBezTo>
                  <a:cubicBezTo>
                    <a:pt x="119" y="282"/>
                    <a:pt x="119" y="282"/>
                    <a:pt x="119" y="282"/>
                  </a:cubicBezTo>
                  <a:cubicBezTo>
                    <a:pt x="118" y="282"/>
                    <a:pt x="118" y="282"/>
                    <a:pt x="117" y="282"/>
                  </a:cubicBezTo>
                  <a:cubicBezTo>
                    <a:pt x="116" y="282"/>
                    <a:pt x="115" y="282"/>
                    <a:pt x="115" y="282"/>
                  </a:cubicBezTo>
                  <a:cubicBezTo>
                    <a:pt x="112" y="282"/>
                    <a:pt x="108" y="283"/>
                    <a:pt x="107" y="284"/>
                  </a:cubicBezTo>
                  <a:cubicBezTo>
                    <a:pt x="105" y="284"/>
                    <a:pt x="104" y="283"/>
                    <a:pt x="103" y="283"/>
                  </a:cubicBezTo>
                  <a:cubicBezTo>
                    <a:pt x="102" y="282"/>
                    <a:pt x="99" y="283"/>
                    <a:pt x="97" y="283"/>
                  </a:cubicBezTo>
                  <a:cubicBezTo>
                    <a:pt x="95" y="283"/>
                    <a:pt x="95" y="282"/>
                    <a:pt x="94" y="282"/>
                  </a:cubicBezTo>
                  <a:cubicBezTo>
                    <a:pt x="93" y="281"/>
                    <a:pt x="92" y="283"/>
                    <a:pt x="92" y="284"/>
                  </a:cubicBezTo>
                  <a:cubicBezTo>
                    <a:pt x="91" y="285"/>
                    <a:pt x="88" y="285"/>
                    <a:pt x="86" y="285"/>
                  </a:cubicBezTo>
                  <a:cubicBezTo>
                    <a:pt x="85" y="286"/>
                    <a:pt x="83" y="287"/>
                    <a:pt x="83" y="288"/>
                  </a:cubicBezTo>
                  <a:cubicBezTo>
                    <a:pt x="82" y="288"/>
                    <a:pt x="80" y="288"/>
                    <a:pt x="78" y="289"/>
                  </a:cubicBezTo>
                  <a:cubicBezTo>
                    <a:pt x="78" y="289"/>
                    <a:pt x="77" y="289"/>
                    <a:pt x="77" y="289"/>
                  </a:cubicBezTo>
                  <a:cubicBezTo>
                    <a:pt x="77" y="289"/>
                    <a:pt x="77" y="290"/>
                    <a:pt x="77" y="290"/>
                  </a:cubicBezTo>
                  <a:cubicBezTo>
                    <a:pt x="77" y="290"/>
                    <a:pt x="76" y="290"/>
                    <a:pt x="76" y="290"/>
                  </a:cubicBezTo>
                  <a:cubicBezTo>
                    <a:pt x="76" y="290"/>
                    <a:pt x="76" y="290"/>
                    <a:pt x="76" y="290"/>
                  </a:cubicBezTo>
                  <a:cubicBezTo>
                    <a:pt x="76" y="291"/>
                    <a:pt x="75" y="291"/>
                    <a:pt x="75" y="291"/>
                  </a:cubicBezTo>
                  <a:cubicBezTo>
                    <a:pt x="75" y="291"/>
                    <a:pt x="75" y="291"/>
                    <a:pt x="74" y="291"/>
                  </a:cubicBezTo>
                  <a:cubicBezTo>
                    <a:pt x="73" y="292"/>
                    <a:pt x="73" y="291"/>
                    <a:pt x="72" y="291"/>
                  </a:cubicBezTo>
                  <a:cubicBezTo>
                    <a:pt x="70" y="290"/>
                    <a:pt x="66" y="291"/>
                    <a:pt x="64" y="291"/>
                  </a:cubicBezTo>
                  <a:cubicBezTo>
                    <a:pt x="62" y="291"/>
                    <a:pt x="61" y="288"/>
                    <a:pt x="60" y="288"/>
                  </a:cubicBezTo>
                  <a:cubicBezTo>
                    <a:pt x="59" y="288"/>
                    <a:pt x="57" y="290"/>
                    <a:pt x="56" y="292"/>
                  </a:cubicBezTo>
                  <a:cubicBezTo>
                    <a:pt x="56" y="293"/>
                    <a:pt x="54" y="297"/>
                    <a:pt x="52" y="298"/>
                  </a:cubicBezTo>
                  <a:cubicBezTo>
                    <a:pt x="49" y="300"/>
                    <a:pt x="47" y="299"/>
                    <a:pt x="46" y="300"/>
                  </a:cubicBezTo>
                  <a:cubicBezTo>
                    <a:pt x="45" y="301"/>
                    <a:pt x="43" y="303"/>
                    <a:pt x="43" y="304"/>
                  </a:cubicBezTo>
                  <a:cubicBezTo>
                    <a:pt x="42" y="306"/>
                    <a:pt x="41" y="306"/>
                    <a:pt x="40" y="307"/>
                  </a:cubicBezTo>
                  <a:cubicBezTo>
                    <a:pt x="39" y="309"/>
                    <a:pt x="40" y="311"/>
                    <a:pt x="39" y="315"/>
                  </a:cubicBezTo>
                  <a:cubicBezTo>
                    <a:pt x="39" y="319"/>
                    <a:pt x="33" y="322"/>
                    <a:pt x="30" y="323"/>
                  </a:cubicBezTo>
                  <a:cubicBezTo>
                    <a:pt x="30" y="323"/>
                    <a:pt x="29" y="323"/>
                    <a:pt x="28" y="323"/>
                  </a:cubicBezTo>
                  <a:cubicBezTo>
                    <a:pt x="28" y="323"/>
                    <a:pt x="28" y="324"/>
                    <a:pt x="28" y="324"/>
                  </a:cubicBezTo>
                  <a:cubicBezTo>
                    <a:pt x="27" y="324"/>
                    <a:pt x="27" y="324"/>
                    <a:pt x="27" y="324"/>
                  </a:cubicBezTo>
                  <a:cubicBezTo>
                    <a:pt x="26" y="324"/>
                    <a:pt x="26" y="325"/>
                    <a:pt x="26" y="325"/>
                  </a:cubicBezTo>
                  <a:cubicBezTo>
                    <a:pt x="26" y="325"/>
                    <a:pt x="25" y="325"/>
                    <a:pt x="25" y="325"/>
                  </a:cubicBezTo>
                  <a:cubicBezTo>
                    <a:pt x="25" y="325"/>
                    <a:pt x="25" y="326"/>
                    <a:pt x="25" y="326"/>
                  </a:cubicBezTo>
                  <a:cubicBezTo>
                    <a:pt x="24" y="326"/>
                    <a:pt x="24" y="326"/>
                    <a:pt x="24" y="326"/>
                  </a:cubicBezTo>
                  <a:cubicBezTo>
                    <a:pt x="24" y="326"/>
                    <a:pt x="24" y="326"/>
                    <a:pt x="24" y="327"/>
                  </a:cubicBezTo>
                  <a:cubicBezTo>
                    <a:pt x="22" y="328"/>
                    <a:pt x="22" y="330"/>
                    <a:pt x="20" y="331"/>
                  </a:cubicBezTo>
                  <a:cubicBezTo>
                    <a:pt x="18" y="332"/>
                    <a:pt x="16" y="337"/>
                    <a:pt x="16" y="338"/>
                  </a:cubicBezTo>
                  <a:cubicBezTo>
                    <a:pt x="16" y="339"/>
                    <a:pt x="10" y="343"/>
                    <a:pt x="10" y="345"/>
                  </a:cubicBezTo>
                  <a:cubicBezTo>
                    <a:pt x="9" y="347"/>
                    <a:pt x="7" y="350"/>
                    <a:pt x="6" y="350"/>
                  </a:cubicBezTo>
                  <a:cubicBezTo>
                    <a:pt x="6" y="350"/>
                    <a:pt x="6" y="351"/>
                    <a:pt x="6" y="351"/>
                  </a:cubicBezTo>
                  <a:cubicBezTo>
                    <a:pt x="5" y="351"/>
                    <a:pt x="5" y="351"/>
                    <a:pt x="5" y="351"/>
                  </a:cubicBezTo>
                  <a:cubicBezTo>
                    <a:pt x="5" y="351"/>
                    <a:pt x="5" y="352"/>
                    <a:pt x="5" y="352"/>
                  </a:cubicBezTo>
                  <a:cubicBezTo>
                    <a:pt x="5" y="352"/>
                    <a:pt x="5" y="352"/>
                    <a:pt x="5" y="352"/>
                  </a:cubicBezTo>
                  <a:cubicBezTo>
                    <a:pt x="5" y="352"/>
                    <a:pt x="5" y="353"/>
                    <a:pt x="5" y="353"/>
                  </a:cubicBezTo>
                  <a:cubicBezTo>
                    <a:pt x="5" y="353"/>
                    <a:pt x="5" y="353"/>
                    <a:pt x="5" y="353"/>
                  </a:cubicBezTo>
                  <a:cubicBezTo>
                    <a:pt x="5" y="354"/>
                    <a:pt x="4" y="354"/>
                    <a:pt x="4" y="355"/>
                  </a:cubicBezTo>
                  <a:cubicBezTo>
                    <a:pt x="4" y="355"/>
                    <a:pt x="4" y="355"/>
                    <a:pt x="4" y="355"/>
                  </a:cubicBezTo>
                  <a:cubicBezTo>
                    <a:pt x="5" y="357"/>
                    <a:pt x="7" y="358"/>
                    <a:pt x="8" y="359"/>
                  </a:cubicBezTo>
                  <a:cubicBezTo>
                    <a:pt x="8" y="360"/>
                    <a:pt x="7" y="361"/>
                    <a:pt x="7" y="362"/>
                  </a:cubicBezTo>
                  <a:cubicBezTo>
                    <a:pt x="6" y="364"/>
                    <a:pt x="8" y="365"/>
                    <a:pt x="8" y="367"/>
                  </a:cubicBezTo>
                  <a:cubicBezTo>
                    <a:pt x="9" y="369"/>
                    <a:pt x="6" y="372"/>
                    <a:pt x="6" y="374"/>
                  </a:cubicBezTo>
                  <a:cubicBezTo>
                    <a:pt x="6" y="374"/>
                    <a:pt x="6" y="375"/>
                    <a:pt x="6" y="376"/>
                  </a:cubicBezTo>
                  <a:cubicBezTo>
                    <a:pt x="6" y="376"/>
                    <a:pt x="5" y="377"/>
                    <a:pt x="5" y="377"/>
                  </a:cubicBezTo>
                  <a:cubicBezTo>
                    <a:pt x="5" y="377"/>
                    <a:pt x="5" y="377"/>
                    <a:pt x="5" y="378"/>
                  </a:cubicBezTo>
                  <a:cubicBezTo>
                    <a:pt x="5" y="378"/>
                    <a:pt x="5" y="378"/>
                    <a:pt x="5" y="378"/>
                  </a:cubicBezTo>
                  <a:cubicBezTo>
                    <a:pt x="4" y="379"/>
                    <a:pt x="4" y="379"/>
                    <a:pt x="4" y="379"/>
                  </a:cubicBezTo>
                  <a:cubicBezTo>
                    <a:pt x="4" y="379"/>
                    <a:pt x="4" y="379"/>
                    <a:pt x="4" y="380"/>
                  </a:cubicBezTo>
                  <a:cubicBezTo>
                    <a:pt x="2" y="381"/>
                    <a:pt x="0" y="383"/>
                    <a:pt x="1" y="384"/>
                  </a:cubicBezTo>
                  <a:cubicBezTo>
                    <a:pt x="3" y="385"/>
                    <a:pt x="2" y="385"/>
                    <a:pt x="3" y="388"/>
                  </a:cubicBezTo>
                  <a:cubicBezTo>
                    <a:pt x="3" y="388"/>
                    <a:pt x="3" y="388"/>
                    <a:pt x="3" y="388"/>
                  </a:cubicBezTo>
                  <a:cubicBezTo>
                    <a:pt x="3" y="389"/>
                    <a:pt x="3" y="390"/>
                    <a:pt x="3" y="390"/>
                  </a:cubicBezTo>
                  <a:cubicBezTo>
                    <a:pt x="3" y="390"/>
                    <a:pt x="3" y="390"/>
                    <a:pt x="3" y="390"/>
                  </a:cubicBezTo>
                  <a:cubicBezTo>
                    <a:pt x="3" y="390"/>
                    <a:pt x="3" y="391"/>
                    <a:pt x="2" y="391"/>
                  </a:cubicBezTo>
                  <a:cubicBezTo>
                    <a:pt x="2" y="391"/>
                    <a:pt x="2" y="392"/>
                    <a:pt x="2" y="392"/>
                  </a:cubicBezTo>
                  <a:cubicBezTo>
                    <a:pt x="2" y="392"/>
                    <a:pt x="2" y="393"/>
                    <a:pt x="2" y="393"/>
                  </a:cubicBezTo>
                  <a:cubicBezTo>
                    <a:pt x="2" y="393"/>
                    <a:pt x="2" y="393"/>
                    <a:pt x="2" y="393"/>
                  </a:cubicBezTo>
                  <a:cubicBezTo>
                    <a:pt x="2" y="393"/>
                    <a:pt x="3" y="393"/>
                    <a:pt x="3" y="394"/>
                  </a:cubicBezTo>
                  <a:cubicBezTo>
                    <a:pt x="3" y="394"/>
                    <a:pt x="3" y="394"/>
                    <a:pt x="3" y="394"/>
                  </a:cubicBezTo>
                  <a:cubicBezTo>
                    <a:pt x="3" y="394"/>
                    <a:pt x="3" y="394"/>
                    <a:pt x="3" y="394"/>
                  </a:cubicBezTo>
                  <a:cubicBezTo>
                    <a:pt x="3" y="394"/>
                    <a:pt x="4" y="394"/>
                    <a:pt x="4" y="395"/>
                  </a:cubicBezTo>
                  <a:cubicBezTo>
                    <a:pt x="5" y="395"/>
                    <a:pt x="5" y="395"/>
                    <a:pt x="6" y="396"/>
                  </a:cubicBezTo>
                  <a:cubicBezTo>
                    <a:pt x="8" y="397"/>
                    <a:pt x="7" y="398"/>
                    <a:pt x="7" y="398"/>
                  </a:cubicBezTo>
                  <a:cubicBezTo>
                    <a:pt x="8" y="399"/>
                    <a:pt x="8" y="399"/>
                    <a:pt x="8" y="399"/>
                  </a:cubicBezTo>
                  <a:cubicBezTo>
                    <a:pt x="8" y="399"/>
                    <a:pt x="8" y="399"/>
                    <a:pt x="8" y="400"/>
                  </a:cubicBezTo>
                  <a:cubicBezTo>
                    <a:pt x="8" y="400"/>
                    <a:pt x="8" y="400"/>
                    <a:pt x="8" y="400"/>
                  </a:cubicBezTo>
                  <a:cubicBezTo>
                    <a:pt x="9" y="400"/>
                    <a:pt x="9" y="400"/>
                    <a:pt x="9" y="400"/>
                  </a:cubicBezTo>
                  <a:cubicBezTo>
                    <a:pt x="9" y="400"/>
                    <a:pt x="9" y="400"/>
                    <a:pt x="9" y="400"/>
                  </a:cubicBezTo>
                  <a:cubicBezTo>
                    <a:pt x="10" y="401"/>
                    <a:pt x="10" y="401"/>
                    <a:pt x="11" y="401"/>
                  </a:cubicBezTo>
                  <a:cubicBezTo>
                    <a:pt x="13" y="403"/>
                    <a:pt x="12" y="403"/>
                    <a:pt x="13" y="404"/>
                  </a:cubicBezTo>
                  <a:cubicBezTo>
                    <a:pt x="14" y="405"/>
                    <a:pt x="15" y="407"/>
                    <a:pt x="15" y="407"/>
                  </a:cubicBezTo>
                  <a:cubicBezTo>
                    <a:pt x="15" y="407"/>
                    <a:pt x="15" y="407"/>
                    <a:pt x="16" y="407"/>
                  </a:cubicBezTo>
                  <a:cubicBezTo>
                    <a:pt x="16" y="407"/>
                    <a:pt x="16" y="407"/>
                    <a:pt x="16" y="407"/>
                  </a:cubicBezTo>
                  <a:cubicBezTo>
                    <a:pt x="16" y="408"/>
                    <a:pt x="16" y="408"/>
                    <a:pt x="16" y="408"/>
                  </a:cubicBezTo>
                  <a:cubicBezTo>
                    <a:pt x="16" y="408"/>
                    <a:pt x="16" y="408"/>
                    <a:pt x="16" y="408"/>
                  </a:cubicBezTo>
                  <a:cubicBezTo>
                    <a:pt x="16" y="408"/>
                    <a:pt x="16" y="409"/>
                    <a:pt x="16" y="409"/>
                  </a:cubicBezTo>
                  <a:cubicBezTo>
                    <a:pt x="16" y="409"/>
                    <a:pt x="16" y="410"/>
                    <a:pt x="17" y="411"/>
                  </a:cubicBezTo>
                  <a:cubicBezTo>
                    <a:pt x="17" y="411"/>
                    <a:pt x="17" y="411"/>
                    <a:pt x="17" y="411"/>
                  </a:cubicBezTo>
                  <a:cubicBezTo>
                    <a:pt x="17" y="411"/>
                    <a:pt x="17" y="411"/>
                    <a:pt x="17" y="411"/>
                  </a:cubicBezTo>
                  <a:cubicBezTo>
                    <a:pt x="17" y="412"/>
                    <a:pt x="18" y="413"/>
                    <a:pt x="19" y="415"/>
                  </a:cubicBezTo>
                  <a:cubicBezTo>
                    <a:pt x="19" y="415"/>
                    <a:pt x="19" y="415"/>
                    <a:pt x="19" y="415"/>
                  </a:cubicBezTo>
                  <a:cubicBezTo>
                    <a:pt x="20" y="416"/>
                    <a:pt x="20" y="416"/>
                    <a:pt x="20" y="416"/>
                  </a:cubicBezTo>
                  <a:cubicBezTo>
                    <a:pt x="20" y="416"/>
                    <a:pt x="21" y="416"/>
                    <a:pt x="21" y="416"/>
                  </a:cubicBezTo>
                  <a:cubicBezTo>
                    <a:pt x="21" y="416"/>
                    <a:pt x="21" y="416"/>
                    <a:pt x="21" y="417"/>
                  </a:cubicBezTo>
                  <a:cubicBezTo>
                    <a:pt x="22" y="417"/>
                    <a:pt x="22" y="417"/>
                    <a:pt x="23" y="418"/>
                  </a:cubicBezTo>
                  <a:cubicBezTo>
                    <a:pt x="23" y="418"/>
                    <a:pt x="24" y="418"/>
                    <a:pt x="24" y="418"/>
                  </a:cubicBezTo>
                  <a:cubicBezTo>
                    <a:pt x="26" y="420"/>
                    <a:pt x="31" y="424"/>
                    <a:pt x="33" y="425"/>
                  </a:cubicBezTo>
                  <a:cubicBezTo>
                    <a:pt x="33" y="425"/>
                    <a:pt x="34" y="425"/>
                    <a:pt x="34" y="426"/>
                  </a:cubicBezTo>
                  <a:cubicBezTo>
                    <a:pt x="34" y="426"/>
                    <a:pt x="35" y="426"/>
                    <a:pt x="35" y="426"/>
                  </a:cubicBezTo>
                  <a:cubicBezTo>
                    <a:pt x="35" y="426"/>
                    <a:pt x="36" y="426"/>
                    <a:pt x="36" y="427"/>
                  </a:cubicBezTo>
                  <a:cubicBezTo>
                    <a:pt x="37" y="427"/>
                    <a:pt x="37" y="427"/>
                    <a:pt x="37" y="427"/>
                  </a:cubicBezTo>
                  <a:cubicBezTo>
                    <a:pt x="38" y="427"/>
                    <a:pt x="38" y="427"/>
                    <a:pt x="38" y="427"/>
                  </a:cubicBezTo>
                  <a:cubicBezTo>
                    <a:pt x="39" y="427"/>
                    <a:pt x="39" y="428"/>
                    <a:pt x="39" y="428"/>
                  </a:cubicBezTo>
                  <a:cubicBezTo>
                    <a:pt x="40" y="428"/>
                    <a:pt x="40" y="428"/>
                    <a:pt x="40" y="428"/>
                  </a:cubicBezTo>
                  <a:cubicBezTo>
                    <a:pt x="40" y="428"/>
                    <a:pt x="40" y="428"/>
                    <a:pt x="40" y="428"/>
                  </a:cubicBezTo>
                  <a:cubicBezTo>
                    <a:pt x="42" y="428"/>
                    <a:pt x="51" y="424"/>
                    <a:pt x="54" y="424"/>
                  </a:cubicBezTo>
                  <a:cubicBezTo>
                    <a:pt x="54" y="424"/>
                    <a:pt x="55" y="424"/>
                    <a:pt x="55" y="424"/>
                  </a:cubicBezTo>
                  <a:cubicBezTo>
                    <a:pt x="55" y="424"/>
                    <a:pt x="56" y="424"/>
                    <a:pt x="56" y="424"/>
                  </a:cubicBezTo>
                  <a:cubicBezTo>
                    <a:pt x="56" y="424"/>
                    <a:pt x="56" y="424"/>
                    <a:pt x="57" y="424"/>
                  </a:cubicBezTo>
                  <a:cubicBezTo>
                    <a:pt x="57" y="424"/>
                    <a:pt x="57" y="424"/>
                    <a:pt x="57" y="424"/>
                  </a:cubicBezTo>
                  <a:cubicBezTo>
                    <a:pt x="58" y="425"/>
                    <a:pt x="58" y="425"/>
                    <a:pt x="58" y="425"/>
                  </a:cubicBezTo>
                  <a:cubicBezTo>
                    <a:pt x="59" y="425"/>
                    <a:pt x="59" y="425"/>
                    <a:pt x="59" y="425"/>
                  </a:cubicBezTo>
                  <a:cubicBezTo>
                    <a:pt x="59" y="425"/>
                    <a:pt x="60" y="425"/>
                    <a:pt x="60" y="425"/>
                  </a:cubicBezTo>
                  <a:cubicBezTo>
                    <a:pt x="60" y="425"/>
                    <a:pt x="60" y="425"/>
                    <a:pt x="61" y="425"/>
                  </a:cubicBezTo>
                  <a:cubicBezTo>
                    <a:pt x="62" y="426"/>
                    <a:pt x="63" y="426"/>
                    <a:pt x="64" y="426"/>
                  </a:cubicBezTo>
                  <a:cubicBezTo>
                    <a:pt x="64" y="426"/>
                    <a:pt x="64" y="426"/>
                    <a:pt x="64" y="426"/>
                  </a:cubicBezTo>
                  <a:cubicBezTo>
                    <a:pt x="64" y="426"/>
                    <a:pt x="65" y="426"/>
                    <a:pt x="65" y="426"/>
                  </a:cubicBezTo>
                  <a:cubicBezTo>
                    <a:pt x="65" y="427"/>
                    <a:pt x="66" y="426"/>
                    <a:pt x="66" y="426"/>
                  </a:cubicBezTo>
                  <a:cubicBezTo>
                    <a:pt x="66" y="426"/>
                    <a:pt x="66" y="426"/>
                    <a:pt x="66" y="426"/>
                  </a:cubicBezTo>
                  <a:cubicBezTo>
                    <a:pt x="67" y="426"/>
                    <a:pt x="67" y="426"/>
                    <a:pt x="67" y="426"/>
                  </a:cubicBezTo>
                  <a:cubicBezTo>
                    <a:pt x="67" y="426"/>
                    <a:pt x="67" y="426"/>
                    <a:pt x="67" y="426"/>
                  </a:cubicBezTo>
                  <a:cubicBezTo>
                    <a:pt x="68" y="426"/>
                    <a:pt x="68" y="426"/>
                    <a:pt x="69" y="426"/>
                  </a:cubicBezTo>
                  <a:cubicBezTo>
                    <a:pt x="69" y="426"/>
                    <a:pt x="69" y="426"/>
                    <a:pt x="69" y="426"/>
                  </a:cubicBezTo>
                  <a:cubicBezTo>
                    <a:pt x="69" y="426"/>
                    <a:pt x="70" y="425"/>
                    <a:pt x="70" y="425"/>
                  </a:cubicBezTo>
                  <a:cubicBezTo>
                    <a:pt x="70" y="425"/>
                    <a:pt x="71" y="425"/>
                    <a:pt x="71" y="425"/>
                  </a:cubicBezTo>
                  <a:cubicBezTo>
                    <a:pt x="71" y="425"/>
                    <a:pt x="71" y="425"/>
                    <a:pt x="72" y="425"/>
                  </a:cubicBezTo>
                  <a:cubicBezTo>
                    <a:pt x="72" y="425"/>
                    <a:pt x="72" y="424"/>
                    <a:pt x="72" y="424"/>
                  </a:cubicBezTo>
                  <a:cubicBezTo>
                    <a:pt x="74" y="424"/>
                    <a:pt x="75" y="423"/>
                    <a:pt x="76" y="423"/>
                  </a:cubicBezTo>
                  <a:cubicBezTo>
                    <a:pt x="76" y="423"/>
                    <a:pt x="76" y="423"/>
                    <a:pt x="76" y="423"/>
                  </a:cubicBezTo>
                  <a:cubicBezTo>
                    <a:pt x="77" y="422"/>
                    <a:pt x="78" y="422"/>
                    <a:pt x="79" y="422"/>
                  </a:cubicBezTo>
                  <a:cubicBezTo>
                    <a:pt x="79" y="422"/>
                    <a:pt x="79" y="422"/>
                    <a:pt x="79" y="422"/>
                  </a:cubicBezTo>
                  <a:cubicBezTo>
                    <a:pt x="79" y="421"/>
                    <a:pt x="79" y="421"/>
                    <a:pt x="80" y="421"/>
                  </a:cubicBezTo>
                  <a:cubicBezTo>
                    <a:pt x="80" y="421"/>
                    <a:pt x="80" y="421"/>
                    <a:pt x="80" y="421"/>
                  </a:cubicBezTo>
                  <a:cubicBezTo>
                    <a:pt x="80" y="421"/>
                    <a:pt x="80" y="421"/>
                    <a:pt x="81" y="421"/>
                  </a:cubicBezTo>
                  <a:cubicBezTo>
                    <a:pt x="81" y="421"/>
                    <a:pt x="81" y="421"/>
                    <a:pt x="81" y="421"/>
                  </a:cubicBezTo>
                  <a:cubicBezTo>
                    <a:pt x="81" y="421"/>
                    <a:pt x="81" y="420"/>
                    <a:pt x="81" y="420"/>
                  </a:cubicBezTo>
                  <a:cubicBezTo>
                    <a:pt x="81" y="420"/>
                    <a:pt x="81" y="420"/>
                    <a:pt x="81" y="420"/>
                  </a:cubicBezTo>
                  <a:cubicBezTo>
                    <a:pt x="81" y="420"/>
                    <a:pt x="81" y="420"/>
                    <a:pt x="81" y="420"/>
                  </a:cubicBezTo>
                  <a:cubicBezTo>
                    <a:pt x="82" y="420"/>
                    <a:pt x="82" y="420"/>
                    <a:pt x="82" y="420"/>
                  </a:cubicBezTo>
                  <a:cubicBezTo>
                    <a:pt x="82" y="420"/>
                    <a:pt x="82" y="420"/>
                    <a:pt x="82" y="420"/>
                  </a:cubicBezTo>
                  <a:cubicBezTo>
                    <a:pt x="82" y="420"/>
                    <a:pt x="83" y="420"/>
                    <a:pt x="83" y="420"/>
                  </a:cubicBezTo>
                  <a:cubicBezTo>
                    <a:pt x="83" y="420"/>
                    <a:pt x="83" y="420"/>
                    <a:pt x="83" y="420"/>
                  </a:cubicBezTo>
                  <a:cubicBezTo>
                    <a:pt x="84" y="420"/>
                    <a:pt x="85" y="420"/>
                    <a:pt x="86" y="420"/>
                  </a:cubicBezTo>
                  <a:cubicBezTo>
                    <a:pt x="87" y="420"/>
                    <a:pt x="88" y="420"/>
                    <a:pt x="88" y="420"/>
                  </a:cubicBezTo>
                  <a:cubicBezTo>
                    <a:pt x="88" y="420"/>
                    <a:pt x="88" y="420"/>
                    <a:pt x="88" y="420"/>
                  </a:cubicBezTo>
                  <a:cubicBezTo>
                    <a:pt x="89" y="420"/>
                    <a:pt x="89" y="420"/>
                    <a:pt x="89" y="420"/>
                  </a:cubicBezTo>
                  <a:cubicBezTo>
                    <a:pt x="90" y="420"/>
                    <a:pt x="90" y="420"/>
                    <a:pt x="90" y="420"/>
                  </a:cubicBezTo>
                  <a:cubicBezTo>
                    <a:pt x="90" y="420"/>
                    <a:pt x="90" y="419"/>
                    <a:pt x="90" y="419"/>
                  </a:cubicBezTo>
                  <a:cubicBezTo>
                    <a:pt x="91" y="419"/>
                    <a:pt x="91" y="419"/>
                    <a:pt x="91" y="419"/>
                  </a:cubicBezTo>
                  <a:cubicBezTo>
                    <a:pt x="91" y="419"/>
                    <a:pt x="91" y="419"/>
                    <a:pt x="91" y="419"/>
                  </a:cubicBezTo>
                  <a:cubicBezTo>
                    <a:pt x="91" y="419"/>
                    <a:pt x="92" y="419"/>
                    <a:pt x="92" y="419"/>
                  </a:cubicBezTo>
                  <a:cubicBezTo>
                    <a:pt x="92" y="419"/>
                    <a:pt x="92" y="419"/>
                    <a:pt x="92" y="419"/>
                  </a:cubicBezTo>
                  <a:cubicBezTo>
                    <a:pt x="92" y="419"/>
                    <a:pt x="92" y="419"/>
                    <a:pt x="92" y="419"/>
                  </a:cubicBezTo>
                  <a:cubicBezTo>
                    <a:pt x="92" y="419"/>
                    <a:pt x="93" y="419"/>
                    <a:pt x="93" y="419"/>
                  </a:cubicBezTo>
                  <a:cubicBezTo>
                    <a:pt x="93" y="419"/>
                    <a:pt x="93" y="419"/>
                    <a:pt x="93" y="419"/>
                  </a:cubicBezTo>
                  <a:cubicBezTo>
                    <a:pt x="94" y="419"/>
                    <a:pt x="96" y="423"/>
                    <a:pt x="97" y="423"/>
                  </a:cubicBezTo>
                  <a:cubicBezTo>
                    <a:pt x="98" y="424"/>
                    <a:pt x="98" y="428"/>
                    <a:pt x="100" y="429"/>
                  </a:cubicBezTo>
                  <a:cubicBezTo>
                    <a:pt x="100" y="429"/>
                    <a:pt x="100" y="429"/>
                    <a:pt x="101" y="429"/>
                  </a:cubicBezTo>
                  <a:cubicBezTo>
                    <a:pt x="101" y="429"/>
                    <a:pt x="101" y="429"/>
                    <a:pt x="101" y="429"/>
                  </a:cubicBezTo>
                  <a:cubicBezTo>
                    <a:pt x="101" y="429"/>
                    <a:pt x="102" y="429"/>
                    <a:pt x="102" y="429"/>
                  </a:cubicBezTo>
                  <a:cubicBezTo>
                    <a:pt x="102" y="429"/>
                    <a:pt x="102" y="429"/>
                    <a:pt x="102" y="429"/>
                  </a:cubicBezTo>
                  <a:cubicBezTo>
                    <a:pt x="103" y="429"/>
                    <a:pt x="103" y="429"/>
                    <a:pt x="104" y="429"/>
                  </a:cubicBezTo>
                  <a:cubicBezTo>
                    <a:pt x="104" y="429"/>
                    <a:pt x="104" y="429"/>
                    <a:pt x="104" y="429"/>
                  </a:cubicBezTo>
                  <a:cubicBezTo>
                    <a:pt x="106" y="429"/>
                    <a:pt x="108" y="429"/>
                    <a:pt x="110" y="429"/>
                  </a:cubicBezTo>
                  <a:cubicBezTo>
                    <a:pt x="110" y="429"/>
                    <a:pt x="111" y="429"/>
                    <a:pt x="111" y="429"/>
                  </a:cubicBezTo>
                  <a:cubicBezTo>
                    <a:pt x="111" y="429"/>
                    <a:pt x="111" y="429"/>
                    <a:pt x="111" y="429"/>
                  </a:cubicBezTo>
                  <a:cubicBezTo>
                    <a:pt x="112" y="429"/>
                    <a:pt x="112" y="429"/>
                    <a:pt x="112" y="429"/>
                  </a:cubicBezTo>
                  <a:cubicBezTo>
                    <a:pt x="115" y="429"/>
                    <a:pt x="115" y="430"/>
                    <a:pt x="116" y="431"/>
                  </a:cubicBezTo>
                  <a:cubicBezTo>
                    <a:pt x="116" y="431"/>
                    <a:pt x="118" y="434"/>
                    <a:pt x="117" y="436"/>
                  </a:cubicBezTo>
                  <a:cubicBezTo>
                    <a:pt x="117" y="437"/>
                    <a:pt x="117" y="437"/>
                    <a:pt x="117" y="438"/>
                  </a:cubicBezTo>
                  <a:cubicBezTo>
                    <a:pt x="117" y="438"/>
                    <a:pt x="117" y="438"/>
                    <a:pt x="117" y="438"/>
                  </a:cubicBezTo>
                  <a:cubicBezTo>
                    <a:pt x="117" y="439"/>
                    <a:pt x="116" y="439"/>
                    <a:pt x="116" y="439"/>
                  </a:cubicBezTo>
                  <a:cubicBezTo>
                    <a:pt x="116" y="440"/>
                    <a:pt x="116" y="440"/>
                    <a:pt x="116" y="441"/>
                  </a:cubicBezTo>
                  <a:cubicBezTo>
                    <a:pt x="116" y="441"/>
                    <a:pt x="116" y="441"/>
                    <a:pt x="116" y="441"/>
                  </a:cubicBezTo>
                  <a:cubicBezTo>
                    <a:pt x="115" y="442"/>
                    <a:pt x="115" y="442"/>
                    <a:pt x="115" y="442"/>
                  </a:cubicBezTo>
                  <a:cubicBezTo>
                    <a:pt x="115" y="442"/>
                    <a:pt x="115" y="443"/>
                    <a:pt x="115" y="443"/>
                  </a:cubicBezTo>
                  <a:cubicBezTo>
                    <a:pt x="115" y="443"/>
                    <a:pt x="115" y="443"/>
                    <a:pt x="115" y="443"/>
                  </a:cubicBezTo>
                  <a:cubicBezTo>
                    <a:pt x="115" y="444"/>
                    <a:pt x="115" y="444"/>
                    <a:pt x="115" y="444"/>
                  </a:cubicBezTo>
                  <a:cubicBezTo>
                    <a:pt x="115" y="444"/>
                    <a:pt x="115" y="444"/>
                    <a:pt x="115" y="444"/>
                  </a:cubicBezTo>
                  <a:cubicBezTo>
                    <a:pt x="115" y="445"/>
                    <a:pt x="115" y="446"/>
                    <a:pt x="115" y="447"/>
                  </a:cubicBezTo>
                  <a:cubicBezTo>
                    <a:pt x="115" y="447"/>
                    <a:pt x="115" y="447"/>
                    <a:pt x="115" y="447"/>
                  </a:cubicBezTo>
                  <a:cubicBezTo>
                    <a:pt x="115" y="448"/>
                    <a:pt x="114" y="448"/>
                    <a:pt x="114" y="448"/>
                  </a:cubicBezTo>
                  <a:cubicBezTo>
                    <a:pt x="114" y="448"/>
                    <a:pt x="114" y="448"/>
                    <a:pt x="114" y="449"/>
                  </a:cubicBezTo>
                  <a:cubicBezTo>
                    <a:pt x="114" y="449"/>
                    <a:pt x="114" y="449"/>
                    <a:pt x="114" y="449"/>
                  </a:cubicBezTo>
                  <a:cubicBezTo>
                    <a:pt x="114" y="451"/>
                    <a:pt x="114" y="451"/>
                    <a:pt x="112" y="452"/>
                  </a:cubicBezTo>
                  <a:cubicBezTo>
                    <a:pt x="111" y="453"/>
                    <a:pt x="112" y="453"/>
                    <a:pt x="114" y="455"/>
                  </a:cubicBezTo>
                  <a:cubicBezTo>
                    <a:pt x="115" y="457"/>
                    <a:pt x="114" y="456"/>
                    <a:pt x="115" y="458"/>
                  </a:cubicBezTo>
                  <a:cubicBezTo>
                    <a:pt x="115" y="458"/>
                    <a:pt x="115" y="458"/>
                    <a:pt x="115" y="459"/>
                  </a:cubicBezTo>
                  <a:cubicBezTo>
                    <a:pt x="115" y="459"/>
                    <a:pt x="115" y="459"/>
                    <a:pt x="115" y="459"/>
                  </a:cubicBezTo>
                  <a:cubicBezTo>
                    <a:pt x="115" y="459"/>
                    <a:pt x="115" y="459"/>
                    <a:pt x="116" y="460"/>
                  </a:cubicBezTo>
                  <a:cubicBezTo>
                    <a:pt x="116" y="460"/>
                    <a:pt x="116" y="460"/>
                    <a:pt x="116" y="460"/>
                  </a:cubicBezTo>
                  <a:cubicBezTo>
                    <a:pt x="116" y="460"/>
                    <a:pt x="117" y="461"/>
                    <a:pt x="117" y="461"/>
                  </a:cubicBezTo>
                  <a:cubicBezTo>
                    <a:pt x="117" y="461"/>
                    <a:pt x="117" y="461"/>
                    <a:pt x="117" y="462"/>
                  </a:cubicBezTo>
                  <a:cubicBezTo>
                    <a:pt x="119" y="463"/>
                    <a:pt x="121" y="466"/>
                    <a:pt x="123" y="468"/>
                  </a:cubicBezTo>
                  <a:cubicBezTo>
                    <a:pt x="123" y="468"/>
                    <a:pt x="123" y="468"/>
                    <a:pt x="123" y="468"/>
                  </a:cubicBezTo>
                  <a:cubicBezTo>
                    <a:pt x="123" y="468"/>
                    <a:pt x="123" y="468"/>
                    <a:pt x="123" y="468"/>
                  </a:cubicBezTo>
                  <a:cubicBezTo>
                    <a:pt x="123" y="468"/>
                    <a:pt x="124" y="469"/>
                    <a:pt x="124" y="469"/>
                  </a:cubicBezTo>
                  <a:cubicBezTo>
                    <a:pt x="124" y="469"/>
                    <a:pt x="124" y="469"/>
                    <a:pt x="124" y="469"/>
                  </a:cubicBezTo>
                  <a:cubicBezTo>
                    <a:pt x="124" y="469"/>
                    <a:pt x="124" y="469"/>
                    <a:pt x="124" y="469"/>
                  </a:cubicBezTo>
                  <a:cubicBezTo>
                    <a:pt x="124" y="469"/>
                    <a:pt x="124" y="469"/>
                    <a:pt x="124" y="470"/>
                  </a:cubicBezTo>
                  <a:cubicBezTo>
                    <a:pt x="124" y="470"/>
                    <a:pt x="124" y="470"/>
                    <a:pt x="125" y="470"/>
                  </a:cubicBezTo>
                  <a:cubicBezTo>
                    <a:pt x="125" y="470"/>
                    <a:pt x="125" y="470"/>
                    <a:pt x="125" y="471"/>
                  </a:cubicBezTo>
                  <a:cubicBezTo>
                    <a:pt x="125" y="472"/>
                    <a:pt x="125" y="473"/>
                    <a:pt x="125" y="474"/>
                  </a:cubicBezTo>
                  <a:cubicBezTo>
                    <a:pt x="125" y="474"/>
                    <a:pt x="126" y="474"/>
                    <a:pt x="126" y="475"/>
                  </a:cubicBezTo>
                  <a:cubicBezTo>
                    <a:pt x="125" y="475"/>
                    <a:pt x="126" y="475"/>
                    <a:pt x="126" y="476"/>
                  </a:cubicBezTo>
                  <a:cubicBezTo>
                    <a:pt x="126" y="476"/>
                    <a:pt x="126" y="476"/>
                    <a:pt x="126" y="476"/>
                  </a:cubicBezTo>
                  <a:cubicBezTo>
                    <a:pt x="126" y="477"/>
                    <a:pt x="127" y="478"/>
                    <a:pt x="128" y="479"/>
                  </a:cubicBezTo>
                  <a:cubicBezTo>
                    <a:pt x="128" y="479"/>
                    <a:pt x="128" y="479"/>
                    <a:pt x="128" y="479"/>
                  </a:cubicBezTo>
                  <a:cubicBezTo>
                    <a:pt x="128" y="479"/>
                    <a:pt x="129" y="483"/>
                    <a:pt x="130" y="485"/>
                  </a:cubicBezTo>
                  <a:cubicBezTo>
                    <a:pt x="131" y="487"/>
                    <a:pt x="130" y="493"/>
                    <a:pt x="131" y="495"/>
                  </a:cubicBezTo>
                  <a:cubicBezTo>
                    <a:pt x="132" y="496"/>
                    <a:pt x="132" y="501"/>
                    <a:pt x="132" y="503"/>
                  </a:cubicBezTo>
                  <a:cubicBezTo>
                    <a:pt x="132" y="505"/>
                    <a:pt x="132" y="505"/>
                    <a:pt x="131" y="506"/>
                  </a:cubicBezTo>
                  <a:cubicBezTo>
                    <a:pt x="130" y="508"/>
                    <a:pt x="128" y="508"/>
                    <a:pt x="127" y="509"/>
                  </a:cubicBezTo>
                  <a:cubicBezTo>
                    <a:pt x="127" y="511"/>
                    <a:pt x="124" y="522"/>
                    <a:pt x="124" y="523"/>
                  </a:cubicBezTo>
                  <a:cubicBezTo>
                    <a:pt x="124" y="523"/>
                    <a:pt x="124" y="524"/>
                    <a:pt x="124" y="524"/>
                  </a:cubicBezTo>
                  <a:cubicBezTo>
                    <a:pt x="124" y="524"/>
                    <a:pt x="124" y="524"/>
                    <a:pt x="124" y="524"/>
                  </a:cubicBezTo>
                  <a:cubicBezTo>
                    <a:pt x="124" y="525"/>
                    <a:pt x="124" y="525"/>
                    <a:pt x="123" y="526"/>
                  </a:cubicBezTo>
                  <a:cubicBezTo>
                    <a:pt x="123" y="526"/>
                    <a:pt x="123" y="526"/>
                    <a:pt x="123" y="526"/>
                  </a:cubicBezTo>
                  <a:cubicBezTo>
                    <a:pt x="123" y="527"/>
                    <a:pt x="123" y="527"/>
                    <a:pt x="123" y="527"/>
                  </a:cubicBezTo>
                  <a:cubicBezTo>
                    <a:pt x="123" y="528"/>
                    <a:pt x="123" y="528"/>
                    <a:pt x="123" y="528"/>
                  </a:cubicBezTo>
                  <a:cubicBezTo>
                    <a:pt x="123" y="529"/>
                    <a:pt x="123" y="529"/>
                    <a:pt x="123" y="530"/>
                  </a:cubicBezTo>
                  <a:cubicBezTo>
                    <a:pt x="123" y="530"/>
                    <a:pt x="123" y="530"/>
                    <a:pt x="123" y="530"/>
                  </a:cubicBezTo>
                  <a:cubicBezTo>
                    <a:pt x="123" y="530"/>
                    <a:pt x="123" y="530"/>
                    <a:pt x="123" y="530"/>
                  </a:cubicBezTo>
                  <a:cubicBezTo>
                    <a:pt x="123" y="531"/>
                    <a:pt x="123" y="531"/>
                    <a:pt x="123" y="531"/>
                  </a:cubicBezTo>
                  <a:cubicBezTo>
                    <a:pt x="123" y="531"/>
                    <a:pt x="123" y="532"/>
                    <a:pt x="123" y="532"/>
                  </a:cubicBezTo>
                  <a:cubicBezTo>
                    <a:pt x="123" y="532"/>
                    <a:pt x="123" y="532"/>
                    <a:pt x="123" y="533"/>
                  </a:cubicBezTo>
                  <a:cubicBezTo>
                    <a:pt x="124" y="533"/>
                    <a:pt x="124" y="533"/>
                    <a:pt x="124" y="534"/>
                  </a:cubicBezTo>
                  <a:cubicBezTo>
                    <a:pt x="124" y="534"/>
                    <a:pt x="124" y="534"/>
                    <a:pt x="124" y="534"/>
                  </a:cubicBezTo>
                  <a:cubicBezTo>
                    <a:pt x="124" y="535"/>
                    <a:pt x="124" y="535"/>
                    <a:pt x="124" y="535"/>
                  </a:cubicBezTo>
                  <a:cubicBezTo>
                    <a:pt x="126" y="538"/>
                    <a:pt x="129" y="543"/>
                    <a:pt x="129" y="546"/>
                  </a:cubicBezTo>
                  <a:cubicBezTo>
                    <a:pt x="130" y="550"/>
                    <a:pt x="132" y="552"/>
                    <a:pt x="134" y="556"/>
                  </a:cubicBezTo>
                  <a:cubicBezTo>
                    <a:pt x="136" y="559"/>
                    <a:pt x="134" y="566"/>
                    <a:pt x="135" y="569"/>
                  </a:cubicBezTo>
                  <a:cubicBezTo>
                    <a:pt x="136" y="573"/>
                    <a:pt x="137" y="576"/>
                    <a:pt x="137" y="580"/>
                  </a:cubicBezTo>
                  <a:cubicBezTo>
                    <a:pt x="137" y="581"/>
                    <a:pt x="137" y="582"/>
                    <a:pt x="137" y="582"/>
                  </a:cubicBezTo>
                  <a:cubicBezTo>
                    <a:pt x="137" y="582"/>
                    <a:pt x="137" y="582"/>
                    <a:pt x="137" y="583"/>
                  </a:cubicBezTo>
                  <a:cubicBezTo>
                    <a:pt x="137" y="583"/>
                    <a:pt x="137" y="583"/>
                    <a:pt x="137" y="584"/>
                  </a:cubicBezTo>
                  <a:cubicBezTo>
                    <a:pt x="137" y="584"/>
                    <a:pt x="137" y="584"/>
                    <a:pt x="137" y="584"/>
                  </a:cubicBezTo>
                  <a:cubicBezTo>
                    <a:pt x="138" y="585"/>
                    <a:pt x="138" y="585"/>
                    <a:pt x="138" y="585"/>
                  </a:cubicBezTo>
                  <a:cubicBezTo>
                    <a:pt x="138" y="585"/>
                    <a:pt x="138" y="586"/>
                    <a:pt x="138" y="586"/>
                  </a:cubicBezTo>
                  <a:cubicBezTo>
                    <a:pt x="139" y="586"/>
                    <a:pt x="139" y="587"/>
                    <a:pt x="139" y="587"/>
                  </a:cubicBezTo>
                  <a:cubicBezTo>
                    <a:pt x="139" y="587"/>
                    <a:pt x="139" y="587"/>
                    <a:pt x="139" y="588"/>
                  </a:cubicBezTo>
                  <a:cubicBezTo>
                    <a:pt x="140" y="588"/>
                    <a:pt x="140" y="588"/>
                    <a:pt x="140" y="588"/>
                  </a:cubicBezTo>
                  <a:cubicBezTo>
                    <a:pt x="140" y="589"/>
                    <a:pt x="140" y="589"/>
                    <a:pt x="140" y="589"/>
                  </a:cubicBezTo>
                  <a:cubicBezTo>
                    <a:pt x="141" y="589"/>
                    <a:pt x="141" y="590"/>
                    <a:pt x="141" y="590"/>
                  </a:cubicBezTo>
                  <a:cubicBezTo>
                    <a:pt x="141" y="590"/>
                    <a:pt x="141" y="590"/>
                    <a:pt x="142" y="590"/>
                  </a:cubicBezTo>
                  <a:cubicBezTo>
                    <a:pt x="142" y="591"/>
                    <a:pt x="142" y="591"/>
                    <a:pt x="142" y="591"/>
                  </a:cubicBezTo>
                  <a:cubicBezTo>
                    <a:pt x="143" y="591"/>
                    <a:pt x="143" y="592"/>
                    <a:pt x="143" y="592"/>
                  </a:cubicBezTo>
                  <a:cubicBezTo>
                    <a:pt x="145" y="595"/>
                    <a:pt x="146" y="596"/>
                    <a:pt x="147" y="599"/>
                  </a:cubicBezTo>
                  <a:cubicBezTo>
                    <a:pt x="148" y="602"/>
                    <a:pt x="146" y="600"/>
                    <a:pt x="145" y="602"/>
                  </a:cubicBezTo>
                  <a:cubicBezTo>
                    <a:pt x="144" y="603"/>
                    <a:pt x="146" y="606"/>
                    <a:pt x="147" y="609"/>
                  </a:cubicBezTo>
                  <a:cubicBezTo>
                    <a:pt x="148" y="612"/>
                    <a:pt x="148" y="615"/>
                    <a:pt x="147" y="617"/>
                  </a:cubicBezTo>
                  <a:cubicBezTo>
                    <a:pt x="146" y="619"/>
                    <a:pt x="147" y="619"/>
                    <a:pt x="147" y="621"/>
                  </a:cubicBezTo>
                  <a:cubicBezTo>
                    <a:pt x="148" y="624"/>
                    <a:pt x="148" y="624"/>
                    <a:pt x="149" y="626"/>
                  </a:cubicBezTo>
                  <a:cubicBezTo>
                    <a:pt x="149" y="628"/>
                    <a:pt x="150" y="627"/>
                    <a:pt x="152" y="628"/>
                  </a:cubicBezTo>
                  <a:cubicBezTo>
                    <a:pt x="153" y="628"/>
                    <a:pt x="153" y="630"/>
                    <a:pt x="155" y="630"/>
                  </a:cubicBezTo>
                  <a:cubicBezTo>
                    <a:pt x="158" y="631"/>
                    <a:pt x="158" y="630"/>
                    <a:pt x="158" y="628"/>
                  </a:cubicBezTo>
                  <a:cubicBezTo>
                    <a:pt x="159" y="627"/>
                    <a:pt x="161" y="628"/>
                    <a:pt x="163" y="628"/>
                  </a:cubicBezTo>
                  <a:cubicBezTo>
                    <a:pt x="164" y="628"/>
                    <a:pt x="164" y="627"/>
                    <a:pt x="165" y="626"/>
                  </a:cubicBezTo>
                  <a:cubicBezTo>
                    <a:pt x="167" y="625"/>
                    <a:pt x="168" y="625"/>
                    <a:pt x="170" y="625"/>
                  </a:cubicBezTo>
                  <a:cubicBezTo>
                    <a:pt x="173" y="625"/>
                    <a:pt x="175" y="625"/>
                    <a:pt x="176" y="625"/>
                  </a:cubicBezTo>
                  <a:cubicBezTo>
                    <a:pt x="178" y="625"/>
                    <a:pt x="180" y="626"/>
                    <a:pt x="181" y="625"/>
                  </a:cubicBezTo>
                  <a:cubicBezTo>
                    <a:pt x="182" y="625"/>
                    <a:pt x="185" y="625"/>
                    <a:pt x="186" y="624"/>
                  </a:cubicBezTo>
                  <a:cubicBezTo>
                    <a:pt x="188" y="624"/>
                    <a:pt x="190" y="623"/>
                    <a:pt x="191" y="622"/>
                  </a:cubicBezTo>
                  <a:cubicBezTo>
                    <a:pt x="193" y="620"/>
                    <a:pt x="199" y="614"/>
                    <a:pt x="200" y="614"/>
                  </a:cubicBezTo>
                  <a:cubicBezTo>
                    <a:pt x="201" y="613"/>
                    <a:pt x="206" y="606"/>
                    <a:pt x="207" y="605"/>
                  </a:cubicBezTo>
                  <a:cubicBezTo>
                    <a:pt x="208" y="603"/>
                    <a:pt x="209" y="603"/>
                    <a:pt x="210" y="603"/>
                  </a:cubicBezTo>
                  <a:cubicBezTo>
                    <a:pt x="211" y="603"/>
                    <a:pt x="214" y="598"/>
                    <a:pt x="215" y="597"/>
                  </a:cubicBezTo>
                  <a:cubicBezTo>
                    <a:pt x="216" y="595"/>
                    <a:pt x="218" y="593"/>
                    <a:pt x="219" y="592"/>
                  </a:cubicBezTo>
                  <a:cubicBezTo>
                    <a:pt x="220" y="590"/>
                    <a:pt x="221" y="587"/>
                    <a:pt x="222" y="585"/>
                  </a:cubicBezTo>
                  <a:cubicBezTo>
                    <a:pt x="222" y="585"/>
                    <a:pt x="222" y="584"/>
                    <a:pt x="222" y="584"/>
                  </a:cubicBezTo>
                  <a:cubicBezTo>
                    <a:pt x="222" y="584"/>
                    <a:pt x="222" y="584"/>
                    <a:pt x="222" y="584"/>
                  </a:cubicBezTo>
                  <a:cubicBezTo>
                    <a:pt x="222" y="583"/>
                    <a:pt x="222" y="582"/>
                    <a:pt x="222" y="582"/>
                  </a:cubicBezTo>
                  <a:cubicBezTo>
                    <a:pt x="222" y="582"/>
                    <a:pt x="222" y="582"/>
                    <a:pt x="222" y="582"/>
                  </a:cubicBezTo>
                  <a:cubicBezTo>
                    <a:pt x="222" y="582"/>
                    <a:pt x="222" y="582"/>
                    <a:pt x="222" y="582"/>
                  </a:cubicBezTo>
                  <a:cubicBezTo>
                    <a:pt x="222" y="581"/>
                    <a:pt x="222" y="581"/>
                    <a:pt x="222" y="580"/>
                  </a:cubicBezTo>
                  <a:cubicBezTo>
                    <a:pt x="222" y="580"/>
                    <a:pt x="222" y="580"/>
                    <a:pt x="222" y="580"/>
                  </a:cubicBezTo>
                  <a:cubicBezTo>
                    <a:pt x="223" y="580"/>
                    <a:pt x="223" y="579"/>
                    <a:pt x="223" y="578"/>
                  </a:cubicBezTo>
                  <a:cubicBezTo>
                    <a:pt x="223" y="578"/>
                    <a:pt x="223" y="578"/>
                    <a:pt x="223" y="578"/>
                  </a:cubicBezTo>
                  <a:cubicBezTo>
                    <a:pt x="223" y="578"/>
                    <a:pt x="223" y="578"/>
                    <a:pt x="223" y="578"/>
                  </a:cubicBezTo>
                  <a:cubicBezTo>
                    <a:pt x="222" y="577"/>
                    <a:pt x="223" y="574"/>
                    <a:pt x="226" y="572"/>
                  </a:cubicBezTo>
                  <a:cubicBezTo>
                    <a:pt x="228" y="571"/>
                    <a:pt x="234" y="568"/>
                    <a:pt x="235" y="565"/>
                  </a:cubicBezTo>
                  <a:cubicBezTo>
                    <a:pt x="236" y="562"/>
                    <a:pt x="234" y="554"/>
                    <a:pt x="234" y="553"/>
                  </a:cubicBezTo>
                  <a:cubicBezTo>
                    <a:pt x="234" y="552"/>
                    <a:pt x="233" y="546"/>
                    <a:pt x="232" y="546"/>
                  </a:cubicBezTo>
                  <a:cubicBezTo>
                    <a:pt x="231" y="546"/>
                    <a:pt x="231" y="545"/>
                    <a:pt x="232" y="542"/>
                  </a:cubicBezTo>
                  <a:cubicBezTo>
                    <a:pt x="233" y="540"/>
                    <a:pt x="243" y="532"/>
                    <a:pt x="246" y="530"/>
                  </a:cubicBezTo>
                  <a:cubicBezTo>
                    <a:pt x="248" y="528"/>
                    <a:pt x="252" y="527"/>
                    <a:pt x="253" y="526"/>
                  </a:cubicBezTo>
                  <a:cubicBezTo>
                    <a:pt x="254" y="525"/>
                    <a:pt x="259" y="519"/>
                    <a:pt x="260" y="519"/>
                  </a:cubicBezTo>
                  <a:cubicBezTo>
                    <a:pt x="260" y="518"/>
                    <a:pt x="259" y="515"/>
                    <a:pt x="258" y="513"/>
                  </a:cubicBezTo>
                  <a:cubicBezTo>
                    <a:pt x="257" y="511"/>
                    <a:pt x="257" y="503"/>
                    <a:pt x="257" y="501"/>
                  </a:cubicBezTo>
                  <a:cubicBezTo>
                    <a:pt x="257" y="501"/>
                    <a:pt x="257" y="500"/>
                    <a:pt x="257" y="500"/>
                  </a:cubicBezTo>
                  <a:cubicBezTo>
                    <a:pt x="257" y="500"/>
                    <a:pt x="257" y="500"/>
                    <a:pt x="257" y="499"/>
                  </a:cubicBezTo>
                  <a:cubicBezTo>
                    <a:pt x="257" y="499"/>
                    <a:pt x="257" y="499"/>
                    <a:pt x="257" y="498"/>
                  </a:cubicBezTo>
                  <a:cubicBezTo>
                    <a:pt x="257" y="498"/>
                    <a:pt x="257" y="498"/>
                    <a:pt x="257" y="498"/>
                  </a:cubicBezTo>
                  <a:cubicBezTo>
                    <a:pt x="257" y="497"/>
                    <a:pt x="257" y="497"/>
                    <a:pt x="257" y="497"/>
                  </a:cubicBezTo>
                  <a:cubicBezTo>
                    <a:pt x="257" y="496"/>
                    <a:pt x="257" y="496"/>
                    <a:pt x="257" y="496"/>
                  </a:cubicBezTo>
                  <a:cubicBezTo>
                    <a:pt x="257" y="496"/>
                    <a:pt x="257" y="496"/>
                    <a:pt x="257" y="496"/>
                  </a:cubicBezTo>
                  <a:cubicBezTo>
                    <a:pt x="257" y="495"/>
                    <a:pt x="257" y="495"/>
                    <a:pt x="257" y="495"/>
                  </a:cubicBezTo>
                  <a:cubicBezTo>
                    <a:pt x="256" y="493"/>
                    <a:pt x="253" y="491"/>
                    <a:pt x="252" y="489"/>
                  </a:cubicBezTo>
                  <a:cubicBezTo>
                    <a:pt x="251" y="488"/>
                    <a:pt x="252" y="480"/>
                    <a:pt x="252" y="479"/>
                  </a:cubicBezTo>
                  <a:cubicBezTo>
                    <a:pt x="252" y="478"/>
                    <a:pt x="250" y="474"/>
                    <a:pt x="250" y="473"/>
                  </a:cubicBezTo>
                  <a:cubicBezTo>
                    <a:pt x="250" y="472"/>
                    <a:pt x="250" y="470"/>
                    <a:pt x="250" y="469"/>
                  </a:cubicBezTo>
                  <a:cubicBezTo>
                    <a:pt x="250" y="469"/>
                    <a:pt x="250" y="469"/>
                    <a:pt x="250" y="469"/>
                  </a:cubicBezTo>
                  <a:cubicBezTo>
                    <a:pt x="250" y="469"/>
                    <a:pt x="250" y="469"/>
                    <a:pt x="250" y="469"/>
                  </a:cubicBezTo>
                  <a:cubicBezTo>
                    <a:pt x="251" y="469"/>
                    <a:pt x="251" y="469"/>
                    <a:pt x="251" y="469"/>
                  </a:cubicBezTo>
                  <a:cubicBezTo>
                    <a:pt x="251" y="469"/>
                    <a:pt x="251" y="469"/>
                    <a:pt x="251" y="469"/>
                  </a:cubicBezTo>
                  <a:cubicBezTo>
                    <a:pt x="251" y="468"/>
                    <a:pt x="252" y="467"/>
                    <a:pt x="252" y="466"/>
                  </a:cubicBezTo>
                  <a:cubicBezTo>
                    <a:pt x="252" y="466"/>
                    <a:pt x="252" y="466"/>
                    <a:pt x="252" y="466"/>
                  </a:cubicBezTo>
                  <a:cubicBezTo>
                    <a:pt x="253" y="465"/>
                    <a:pt x="253" y="465"/>
                    <a:pt x="253" y="464"/>
                  </a:cubicBezTo>
                  <a:cubicBezTo>
                    <a:pt x="254" y="462"/>
                    <a:pt x="257" y="457"/>
                    <a:pt x="258" y="456"/>
                  </a:cubicBezTo>
                  <a:cubicBezTo>
                    <a:pt x="258" y="456"/>
                    <a:pt x="258" y="456"/>
                    <a:pt x="258" y="456"/>
                  </a:cubicBezTo>
                  <a:cubicBezTo>
                    <a:pt x="258" y="456"/>
                    <a:pt x="258" y="456"/>
                    <a:pt x="259" y="456"/>
                  </a:cubicBezTo>
                  <a:cubicBezTo>
                    <a:pt x="259" y="456"/>
                    <a:pt x="259" y="456"/>
                    <a:pt x="259" y="455"/>
                  </a:cubicBezTo>
                  <a:cubicBezTo>
                    <a:pt x="259" y="455"/>
                    <a:pt x="259" y="455"/>
                    <a:pt x="259" y="455"/>
                  </a:cubicBezTo>
                  <a:cubicBezTo>
                    <a:pt x="260" y="455"/>
                    <a:pt x="261" y="455"/>
                    <a:pt x="261" y="455"/>
                  </a:cubicBezTo>
                  <a:cubicBezTo>
                    <a:pt x="262" y="455"/>
                    <a:pt x="268" y="447"/>
                    <a:pt x="270" y="443"/>
                  </a:cubicBezTo>
                  <a:cubicBezTo>
                    <a:pt x="272" y="440"/>
                    <a:pt x="278" y="437"/>
                    <a:pt x="280" y="436"/>
                  </a:cubicBezTo>
                  <a:cubicBezTo>
                    <a:pt x="282" y="435"/>
                    <a:pt x="281" y="435"/>
                    <a:pt x="281" y="434"/>
                  </a:cubicBezTo>
                  <a:cubicBezTo>
                    <a:pt x="282" y="433"/>
                    <a:pt x="283" y="432"/>
                    <a:pt x="285" y="431"/>
                  </a:cubicBezTo>
                  <a:cubicBezTo>
                    <a:pt x="287" y="430"/>
                    <a:pt x="292" y="420"/>
                    <a:pt x="293" y="417"/>
                  </a:cubicBezTo>
                  <a:cubicBezTo>
                    <a:pt x="294" y="415"/>
                    <a:pt x="298" y="408"/>
                    <a:pt x="299" y="406"/>
                  </a:cubicBezTo>
                  <a:cubicBezTo>
                    <a:pt x="300" y="405"/>
                    <a:pt x="300" y="398"/>
                    <a:pt x="300" y="396"/>
                  </a:cubicBezTo>
                  <a:cubicBezTo>
                    <a:pt x="300" y="394"/>
                    <a:pt x="300" y="393"/>
                    <a:pt x="299" y="394"/>
                  </a:cubicBezTo>
                  <a:cubicBezTo>
                    <a:pt x="298" y="394"/>
                    <a:pt x="294" y="396"/>
                    <a:pt x="293" y="397"/>
                  </a:cubicBezTo>
                  <a:cubicBezTo>
                    <a:pt x="291" y="398"/>
                    <a:pt x="287" y="397"/>
                    <a:pt x="285" y="397"/>
                  </a:cubicBezTo>
                  <a:cubicBezTo>
                    <a:pt x="283" y="398"/>
                    <a:pt x="283" y="399"/>
                    <a:pt x="282" y="399"/>
                  </a:cubicBezTo>
                  <a:cubicBezTo>
                    <a:pt x="280" y="400"/>
                    <a:pt x="281" y="399"/>
                    <a:pt x="279" y="398"/>
                  </a:cubicBezTo>
                  <a:cubicBezTo>
                    <a:pt x="277" y="398"/>
                    <a:pt x="273" y="400"/>
                    <a:pt x="272" y="401"/>
                  </a:cubicBezTo>
                  <a:cubicBezTo>
                    <a:pt x="271" y="401"/>
                    <a:pt x="268" y="397"/>
                    <a:pt x="268" y="396"/>
                  </a:cubicBezTo>
                  <a:cubicBezTo>
                    <a:pt x="268" y="396"/>
                    <a:pt x="267" y="395"/>
                    <a:pt x="267" y="395"/>
                  </a:cubicBezTo>
                  <a:cubicBezTo>
                    <a:pt x="267" y="395"/>
                    <a:pt x="267" y="395"/>
                    <a:pt x="267" y="395"/>
                  </a:cubicBezTo>
                  <a:cubicBezTo>
                    <a:pt x="267" y="395"/>
                    <a:pt x="267" y="395"/>
                    <a:pt x="267" y="395"/>
                  </a:cubicBezTo>
                  <a:cubicBezTo>
                    <a:pt x="267" y="395"/>
                    <a:pt x="266" y="394"/>
                    <a:pt x="266" y="394"/>
                  </a:cubicBezTo>
                  <a:cubicBezTo>
                    <a:pt x="266" y="394"/>
                    <a:pt x="266" y="394"/>
                    <a:pt x="266" y="394"/>
                  </a:cubicBezTo>
                  <a:cubicBezTo>
                    <a:pt x="266" y="394"/>
                    <a:pt x="266" y="394"/>
                    <a:pt x="266" y="394"/>
                  </a:cubicBezTo>
                  <a:cubicBezTo>
                    <a:pt x="266" y="394"/>
                    <a:pt x="266" y="393"/>
                    <a:pt x="266" y="393"/>
                  </a:cubicBezTo>
                  <a:cubicBezTo>
                    <a:pt x="266" y="392"/>
                    <a:pt x="266" y="392"/>
                    <a:pt x="266" y="391"/>
                  </a:cubicBezTo>
                  <a:cubicBezTo>
                    <a:pt x="265" y="391"/>
                    <a:pt x="265" y="390"/>
                    <a:pt x="265" y="389"/>
                  </a:cubicBezTo>
                  <a:cubicBezTo>
                    <a:pt x="265" y="389"/>
                    <a:pt x="265" y="389"/>
                    <a:pt x="265" y="389"/>
                  </a:cubicBezTo>
                  <a:cubicBezTo>
                    <a:pt x="264" y="389"/>
                    <a:pt x="264" y="389"/>
                    <a:pt x="264" y="389"/>
                  </a:cubicBezTo>
                  <a:cubicBezTo>
                    <a:pt x="264" y="388"/>
                    <a:pt x="264" y="388"/>
                    <a:pt x="264" y="388"/>
                  </a:cubicBezTo>
                  <a:cubicBezTo>
                    <a:pt x="262" y="387"/>
                    <a:pt x="261" y="386"/>
                    <a:pt x="259" y="385"/>
                  </a:cubicBezTo>
                  <a:cubicBezTo>
                    <a:pt x="258" y="384"/>
                    <a:pt x="257" y="382"/>
                    <a:pt x="256" y="382"/>
                  </a:cubicBezTo>
                  <a:cubicBezTo>
                    <a:pt x="255" y="382"/>
                    <a:pt x="252" y="378"/>
                    <a:pt x="250" y="378"/>
                  </a:cubicBezTo>
                  <a:cubicBezTo>
                    <a:pt x="249" y="378"/>
                    <a:pt x="248" y="373"/>
                    <a:pt x="247" y="371"/>
                  </a:cubicBezTo>
                  <a:cubicBezTo>
                    <a:pt x="247" y="370"/>
                    <a:pt x="247" y="370"/>
                    <a:pt x="246" y="369"/>
                  </a:cubicBezTo>
                  <a:cubicBezTo>
                    <a:pt x="246" y="369"/>
                    <a:pt x="246" y="369"/>
                    <a:pt x="246" y="369"/>
                  </a:cubicBezTo>
                  <a:cubicBezTo>
                    <a:pt x="246" y="368"/>
                    <a:pt x="245" y="368"/>
                    <a:pt x="244" y="367"/>
                  </a:cubicBezTo>
                  <a:cubicBezTo>
                    <a:pt x="244" y="367"/>
                    <a:pt x="244" y="367"/>
                    <a:pt x="244" y="367"/>
                  </a:cubicBezTo>
                  <a:cubicBezTo>
                    <a:pt x="244" y="366"/>
                    <a:pt x="244" y="366"/>
                    <a:pt x="244" y="366"/>
                  </a:cubicBezTo>
                  <a:cubicBezTo>
                    <a:pt x="244" y="366"/>
                    <a:pt x="243" y="366"/>
                    <a:pt x="243" y="366"/>
                  </a:cubicBezTo>
                  <a:cubicBezTo>
                    <a:pt x="243" y="366"/>
                    <a:pt x="243" y="365"/>
                    <a:pt x="243" y="365"/>
                  </a:cubicBezTo>
                  <a:cubicBezTo>
                    <a:pt x="243" y="365"/>
                    <a:pt x="243" y="365"/>
                    <a:pt x="243" y="365"/>
                  </a:cubicBezTo>
                  <a:cubicBezTo>
                    <a:pt x="243" y="365"/>
                    <a:pt x="242" y="365"/>
                    <a:pt x="242" y="365"/>
                  </a:cubicBezTo>
                  <a:cubicBezTo>
                    <a:pt x="241" y="364"/>
                    <a:pt x="238" y="360"/>
                    <a:pt x="238" y="357"/>
                  </a:cubicBezTo>
                  <a:cubicBezTo>
                    <a:pt x="238" y="355"/>
                    <a:pt x="237" y="352"/>
                    <a:pt x="237" y="351"/>
                  </a:cubicBezTo>
                  <a:cubicBezTo>
                    <a:pt x="237" y="349"/>
                    <a:pt x="237" y="348"/>
                    <a:pt x="235" y="348"/>
                  </a:cubicBezTo>
                  <a:cubicBezTo>
                    <a:pt x="233" y="347"/>
                    <a:pt x="231" y="344"/>
                    <a:pt x="231" y="344"/>
                  </a:cubicBezTo>
                  <a:cubicBezTo>
                    <a:pt x="230" y="343"/>
                    <a:pt x="232" y="342"/>
                    <a:pt x="231" y="341"/>
                  </a:cubicBezTo>
                  <a:cubicBezTo>
                    <a:pt x="231" y="340"/>
                    <a:pt x="225" y="329"/>
                    <a:pt x="224" y="327"/>
                  </a:cubicBezTo>
                  <a:cubicBezTo>
                    <a:pt x="222" y="324"/>
                    <a:pt x="223" y="324"/>
                    <a:pt x="223" y="323"/>
                  </a:cubicBezTo>
                  <a:cubicBezTo>
                    <a:pt x="223" y="323"/>
                    <a:pt x="221" y="321"/>
                    <a:pt x="220" y="320"/>
                  </a:cubicBezTo>
                  <a:cubicBezTo>
                    <a:pt x="219" y="319"/>
                    <a:pt x="224" y="323"/>
                    <a:pt x="225" y="324"/>
                  </a:cubicBezTo>
                  <a:cubicBezTo>
                    <a:pt x="225" y="324"/>
                    <a:pt x="225" y="324"/>
                    <a:pt x="226" y="324"/>
                  </a:cubicBezTo>
                  <a:cubicBezTo>
                    <a:pt x="226" y="324"/>
                    <a:pt x="226" y="324"/>
                    <a:pt x="226" y="324"/>
                  </a:cubicBezTo>
                  <a:cubicBezTo>
                    <a:pt x="226" y="324"/>
                    <a:pt x="226" y="323"/>
                    <a:pt x="226" y="323"/>
                  </a:cubicBezTo>
                  <a:cubicBezTo>
                    <a:pt x="227" y="323"/>
                    <a:pt x="227" y="323"/>
                    <a:pt x="228" y="323"/>
                  </a:cubicBezTo>
                  <a:cubicBezTo>
                    <a:pt x="228" y="323"/>
                    <a:pt x="228" y="323"/>
                    <a:pt x="228" y="323"/>
                  </a:cubicBezTo>
                  <a:cubicBezTo>
                    <a:pt x="230" y="323"/>
                    <a:pt x="232" y="328"/>
                    <a:pt x="233" y="330"/>
                  </a:cubicBezTo>
                  <a:cubicBezTo>
                    <a:pt x="235" y="332"/>
                    <a:pt x="237" y="334"/>
                    <a:pt x="238" y="335"/>
                  </a:cubicBezTo>
                  <a:cubicBezTo>
                    <a:pt x="239" y="335"/>
                    <a:pt x="237" y="336"/>
                    <a:pt x="238" y="337"/>
                  </a:cubicBezTo>
                  <a:cubicBezTo>
                    <a:pt x="238" y="338"/>
                    <a:pt x="240" y="339"/>
                    <a:pt x="241" y="340"/>
                  </a:cubicBezTo>
                  <a:cubicBezTo>
                    <a:pt x="242" y="340"/>
                    <a:pt x="247" y="347"/>
                    <a:pt x="247" y="348"/>
                  </a:cubicBezTo>
                  <a:cubicBezTo>
                    <a:pt x="248" y="349"/>
                    <a:pt x="247" y="349"/>
                    <a:pt x="246" y="350"/>
                  </a:cubicBezTo>
                  <a:cubicBezTo>
                    <a:pt x="246" y="351"/>
                    <a:pt x="248" y="355"/>
                    <a:pt x="249" y="357"/>
                  </a:cubicBezTo>
                  <a:cubicBezTo>
                    <a:pt x="250" y="358"/>
                    <a:pt x="252" y="359"/>
                    <a:pt x="253" y="360"/>
                  </a:cubicBezTo>
                  <a:cubicBezTo>
                    <a:pt x="254" y="361"/>
                    <a:pt x="256" y="363"/>
                    <a:pt x="257" y="365"/>
                  </a:cubicBezTo>
                  <a:cubicBezTo>
                    <a:pt x="258" y="367"/>
                    <a:pt x="261" y="370"/>
                    <a:pt x="262" y="372"/>
                  </a:cubicBezTo>
                  <a:cubicBezTo>
                    <a:pt x="262" y="373"/>
                    <a:pt x="262" y="373"/>
                    <a:pt x="262" y="373"/>
                  </a:cubicBezTo>
                  <a:cubicBezTo>
                    <a:pt x="262" y="373"/>
                    <a:pt x="262" y="374"/>
                    <a:pt x="262" y="374"/>
                  </a:cubicBezTo>
                  <a:cubicBezTo>
                    <a:pt x="262" y="374"/>
                    <a:pt x="262" y="374"/>
                    <a:pt x="262" y="374"/>
                  </a:cubicBezTo>
                  <a:cubicBezTo>
                    <a:pt x="262" y="374"/>
                    <a:pt x="262" y="374"/>
                    <a:pt x="262" y="374"/>
                  </a:cubicBezTo>
                  <a:cubicBezTo>
                    <a:pt x="262" y="374"/>
                    <a:pt x="262" y="374"/>
                    <a:pt x="262" y="375"/>
                  </a:cubicBezTo>
                  <a:cubicBezTo>
                    <a:pt x="262" y="375"/>
                    <a:pt x="262" y="375"/>
                    <a:pt x="262" y="375"/>
                  </a:cubicBezTo>
                  <a:cubicBezTo>
                    <a:pt x="262" y="376"/>
                    <a:pt x="262" y="376"/>
                    <a:pt x="262" y="376"/>
                  </a:cubicBezTo>
                  <a:cubicBezTo>
                    <a:pt x="262" y="376"/>
                    <a:pt x="262" y="376"/>
                    <a:pt x="262" y="376"/>
                  </a:cubicBezTo>
                  <a:cubicBezTo>
                    <a:pt x="262" y="378"/>
                    <a:pt x="266" y="385"/>
                    <a:pt x="266" y="387"/>
                  </a:cubicBezTo>
                  <a:cubicBezTo>
                    <a:pt x="266" y="388"/>
                    <a:pt x="267" y="390"/>
                    <a:pt x="268" y="390"/>
                  </a:cubicBezTo>
                  <a:cubicBezTo>
                    <a:pt x="270" y="390"/>
                    <a:pt x="273" y="389"/>
                    <a:pt x="274" y="388"/>
                  </a:cubicBezTo>
                  <a:cubicBezTo>
                    <a:pt x="275" y="387"/>
                    <a:pt x="279" y="387"/>
                    <a:pt x="282" y="387"/>
                  </a:cubicBezTo>
                  <a:cubicBezTo>
                    <a:pt x="285" y="387"/>
                    <a:pt x="292" y="383"/>
                    <a:pt x="294" y="382"/>
                  </a:cubicBezTo>
                  <a:cubicBezTo>
                    <a:pt x="296" y="380"/>
                    <a:pt x="303" y="379"/>
                    <a:pt x="304" y="378"/>
                  </a:cubicBezTo>
                  <a:cubicBezTo>
                    <a:pt x="304" y="378"/>
                    <a:pt x="305" y="375"/>
                    <a:pt x="305" y="374"/>
                  </a:cubicBezTo>
                  <a:cubicBezTo>
                    <a:pt x="305" y="374"/>
                    <a:pt x="306" y="374"/>
                    <a:pt x="306" y="374"/>
                  </a:cubicBezTo>
                  <a:cubicBezTo>
                    <a:pt x="306" y="374"/>
                    <a:pt x="306" y="374"/>
                    <a:pt x="306" y="374"/>
                  </a:cubicBezTo>
                  <a:cubicBezTo>
                    <a:pt x="306" y="374"/>
                    <a:pt x="306" y="374"/>
                    <a:pt x="307" y="374"/>
                  </a:cubicBezTo>
                  <a:cubicBezTo>
                    <a:pt x="307" y="374"/>
                    <a:pt x="307" y="373"/>
                    <a:pt x="307" y="373"/>
                  </a:cubicBezTo>
                  <a:cubicBezTo>
                    <a:pt x="307" y="373"/>
                    <a:pt x="307" y="373"/>
                    <a:pt x="308" y="373"/>
                  </a:cubicBezTo>
                  <a:cubicBezTo>
                    <a:pt x="308" y="373"/>
                    <a:pt x="308" y="373"/>
                    <a:pt x="308" y="373"/>
                  </a:cubicBezTo>
                  <a:cubicBezTo>
                    <a:pt x="308" y="373"/>
                    <a:pt x="309" y="373"/>
                    <a:pt x="309" y="373"/>
                  </a:cubicBezTo>
                  <a:cubicBezTo>
                    <a:pt x="309" y="373"/>
                    <a:pt x="309" y="373"/>
                    <a:pt x="309" y="372"/>
                  </a:cubicBezTo>
                  <a:cubicBezTo>
                    <a:pt x="310" y="372"/>
                    <a:pt x="310" y="372"/>
                    <a:pt x="310" y="372"/>
                  </a:cubicBezTo>
                  <a:cubicBezTo>
                    <a:pt x="310" y="372"/>
                    <a:pt x="311" y="372"/>
                    <a:pt x="311" y="372"/>
                  </a:cubicBezTo>
                  <a:cubicBezTo>
                    <a:pt x="311" y="372"/>
                    <a:pt x="311" y="372"/>
                    <a:pt x="311" y="372"/>
                  </a:cubicBezTo>
                  <a:cubicBezTo>
                    <a:pt x="312" y="372"/>
                    <a:pt x="312" y="372"/>
                    <a:pt x="312" y="372"/>
                  </a:cubicBezTo>
                  <a:cubicBezTo>
                    <a:pt x="312" y="372"/>
                    <a:pt x="312" y="372"/>
                    <a:pt x="312" y="372"/>
                  </a:cubicBezTo>
                  <a:cubicBezTo>
                    <a:pt x="313" y="372"/>
                    <a:pt x="313" y="371"/>
                    <a:pt x="313" y="371"/>
                  </a:cubicBezTo>
                  <a:cubicBezTo>
                    <a:pt x="313" y="371"/>
                    <a:pt x="313" y="371"/>
                    <a:pt x="313" y="371"/>
                  </a:cubicBezTo>
                  <a:cubicBezTo>
                    <a:pt x="315" y="371"/>
                    <a:pt x="318" y="371"/>
                    <a:pt x="318" y="370"/>
                  </a:cubicBezTo>
                  <a:cubicBezTo>
                    <a:pt x="318" y="368"/>
                    <a:pt x="319" y="368"/>
                    <a:pt x="320" y="367"/>
                  </a:cubicBezTo>
                  <a:cubicBezTo>
                    <a:pt x="322" y="367"/>
                    <a:pt x="322" y="366"/>
                    <a:pt x="322" y="365"/>
                  </a:cubicBezTo>
                  <a:cubicBezTo>
                    <a:pt x="323" y="364"/>
                    <a:pt x="325" y="363"/>
                    <a:pt x="327" y="363"/>
                  </a:cubicBezTo>
                  <a:cubicBezTo>
                    <a:pt x="328" y="363"/>
                    <a:pt x="327" y="362"/>
                    <a:pt x="327" y="360"/>
                  </a:cubicBezTo>
                  <a:cubicBezTo>
                    <a:pt x="327" y="359"/>
                    <a:pt x="327" y="358"/>
                    <a:pt x="328" y="356"/>
                  </a:cubicBezTo>
                  <a:cubicBezTo>
                    <a:pt x="328" y="354"/>
                    <a:pt x="328" y="356"/>
                    <a:pt x="329" y="357"/>
                  </a:cubicBezTo>
                  <a:cubicBezTo>
                    <a:pt x="330" y="357"/>
                    <a:pt x="331" y="354"/>
                    <a:pt x="332" y="353"/>
                  </a:cubicBezTo>
                  <a:cubicBezTo>
                    <a:pt x="333" y="353"/>
                    <a:pt x="334" y="351"/>
                    <a:pt x="334" y="349"/>
                  </a:cubicBezTo>
                  <a:cubicBezTo>
                    <a:pt x="335" y="348"/>
                    <a:pt x="335" y="347"/>
                    <a:pt x="334" y="347"/>
                  </a:cubicBezTo>
                  <a:cubicBezTo>
                    <a:pt x="332" y="346"/>
                    <a:pt x="332" y="345"/>
                    <a:pt x="330" y="343"/>
                  </a:cubicBezTo>
                  <a:cubicBezTo>
                    <a:pt x="329" y="342"/>
                    <a:pt x="326" y="342"/>
                    <a:pt x="324" y="342"/>
                  </a:cubicBezTo>
                  <a:cubicBezTo>
                    <a:pt x="324" y="342"/>
                    <a:pt x="324" y="342"/>
                    <a:pt x="324" y="342"/>
                  </a:cubicBezTo>
                  <a:cubicBezTo>
                    <a:pt x="323" y="342"/>
                    <a:pt x="323" y="342"/>
                    <a:pt x="323" y="341"/>
                  </a:cubicBezTo>
                  <a:cubicBezTo>
                    <a:pt x="323" y="341"/>
                    <a:pt x="323" y="341"/>
                    <a:pt x="323" y="341"/>
                  </a:cubicBezTo>
                  <a:cubicBezTo>
                    <a:pt x="323" y="341"/>
                    <a:pt x="323" y="341"/>
                    <a:pt x="323" y="341"/>
                  </a:cubicBezTo>
                  <a:cubicBezTo>
                    <a:pt x="322" y="341"/>
                    <a:pt x="322" y="341"/>
                    <a:pt x="322" y="340"/>
                  </a:cubicBezTo>
                  <a:cubicBezTo>
                    <a:pt x="322" y="340"/>
                    <a:pt x="322" y="340"/>
                    <a:pt x="322" y="340"/>
                  </a:cubicBezTo>
                  <a:cubicBezTo>
                    <a:pt x="322" y="340"/>
                    <a:pt x="322" y="340"/>
                    <a:pt x="321" y="339"/>
                  </a:cubicBezTo>
                  <a:cubicBezTo>
                    <a:pt x="321" y="339"/>
                    <a:pt x="321" y="339"/>
                    <a:pt x="321" y="339"/>
                  </a:cubicBezTo>
                  <a:cubicBezTo>
                    <a:pt x="321" y="339"/>
                    <a:pt x="321" y="339"/>
                    <a:pt x="321" y="338"/>
                  </a:cubicBezTo>
                  <a:cubicBezTo>
                    <a:pt x="321" y="338"/>
                    <a:pt x="321" y="338"/>
                    <a:pt x="321" y="338"/>
                  </a:cubicBezTo>
                  <a:cubicBezTo>
                    <a:pt x="320" y="337"/>
                    <a:pt x="320" y="336"/>
                    <a:pt x="320" y="335"/>
                  </a:cubicBezTo>
                  <a:cubicBezTo>
                    <a:pt x="319" y="333"/>
                    <a:pt x="321" y="332"/>
                    <a:pt x="320" y="332"/>
                  </a:cubicBezTo>
                  <a:cubicBezTo>
                    <a:pt x="319" y="332"/>
                    <a:pt x="313" y="338"/>
                    <a:pt x="312" y="340"/>
                  </a:cubicBezTo>
                  <a:cubicBezTo>
                    <a:pt x="311" y="341"/>
                    <a:pt x="307" y="340"/>
                    <a:pt x="305" y="340"/>
                  </a:cubicBezTo>
                  <a:cubicBezTo>
                    <a:pt x="303" y="340"/>
                    <a:pt x="303" y="341"/>
                    <a:pt x="301" y="340"/>
                  </a:cubicBezTo>
                  <a:cubicBezTo>
                    <a:pt x="301" y="340"/>
                    <a:pt x="301" y="340"/>
                    <a:pt x="300" y="340"/>
                  </a:cubicBezTo>
                  <a:cubicBezTo>
                    <a:pt x="300" y="340"/>
                    <a:pt x="300" y="340"/>
                    <a:pt x="300" y="340"/>
                  </a:cubicBezTo>
                  <a:cubicBezTo>
                    <a:pt x="300" y="340"/>
                    <a:pt x="300" y="339"/>
                    <a:pt x="300" y="339"/>
                  </a:cubicBezTo>
                  <a:cubicBezTo>
                    <a:pt x="299" y="339"/>
                    <a:pt x="299" y="339"/>
                    <a:pt x="299" y="339"/>
                  </a:cubicBezTo>
                  <a:cubicBezTo>
                    <a:pt x="299" y="339"/>
                    <a:pt x="299" y="339"/>
                    <a:pt x="299" y="339"/>
                  </a:cubicBezTo>
                  <a:cubicBezTo>
                    <a:pt x="299" y="339"/>
                    <a:pt x="299" y="338"/>
                    <a:pt x="299" y="338"/>
                  </a:cubicBezTo>
                  <a:cubicBezTo>
                    <a:pt x="299" y="338"/>
                    <a:pt x="299" y="338"/>
                    <a:pt x="298" y="338"/>
                  </a:cubicBezTo>
                  <a:cubicBezTo>
                    <a:pt x="298" y="337"/>
                    <a:pt x="301" y="336"/>
                    <a:pt x="301" y="335"/>
                  </a:cubicBezTo>
                  <a:cubicBezTo>
                    <a:pt x="301" y="334"/>
                    <a:pt x="299" y="332"/>
                    <a:pt x="298" y="331"/>
                  </a:cubicBezTo>
                  <a:cubicBezTo>
                    <a:pt x="298" y="331"/>
                    <a:pt x="297" y="333"/>
                    <a:pt x="297" y="334"/>
                  </a:cubicBezTo>
                  <a:cubicBezTo>
                    <a:pt x="296" y="334"/>
                    <a:pt x="296" y="334"/>
                    <a:pt x="296" y="334"/>
                  </a:cubicBezTo>
                  <a:cubicBezTo>
                    <a:pt x="296" y="334"/>
                    <a:pt x="296" y="334"/>
                    <a:pt x="296" y="334"/>
                  </a:cubicBezTo>
                  <a:cubicBezTo>
                    <a:pt x="296" y="334"/>
                    <a:pt x="296" y="334"/>
                    <a:pt x="295" y="334"/>
                  </a:cubicBezTo>
                  <a:cubicBezTo>
                    <a:pt x="295" y="334"/>
                    <a:pt x="295" y="334"/>
                    <a:pt x="295" y="334"/>
                  </a:cubicBezTo>
                  <a:cubicBezTo>
                    <a:pt x="295" y="333"/>
                    <a:pt x="295" y="333"/>
                    <a:pt x="295" y="333"/>
                  </a:cubicBezTo>
                  <a:cubicBezTo>
                    <a:pt x="295" y="333"/>
                    <a:pt x="294" y="333"/>
                    <a:pt x="294" y="333"/>
                  </a:cubicBezTo>
                  <a:cubicBezTo>
                    <a:pt x="294" y="332"/>
                    <a:pt x="293" y="330"/>
                    <a:pt x="293" y="329"/>
                  </a:cubicBezTo>
                  <a:cubicBezTo>
                    <a:pt x="293" y="328"/>
                    <a:pt x="291" y="326"/>
                    <a:pt x="290" y="325"/>
                  </a:cubicBezTo>
                  <a:cubicBezTo>
                    <a:pt x="289" y="325"/>
                    <a:pt x="287" y="323"/>
                    <a:pt x="287" y="322"/>
                  </a:cubicBezTo>
                  <a:cubicBezTo>
                    <a:pt x="287" y="322"/>
                    <a:pt x="287" y="321"/>
                    <a:pt x="286" y="321"/>
                  </a:cubicBezTo>
                  <a:cubicBezTo>
                    <a:pt x="286" y="321"/>
                    <a:pt x="286" y="321"/>
                    <a:pt x="286" y="321"/>
                  </a:cubicBezTo>
                  <a:cubicBezTo>
                    <a:pt x="286" y="320"/>
                    <a:pt x="286" y="320"/>
                    <a:pt x="285" y="319"/>
                  </a:cubicBezTo>
                  <a:cubicBezTo>
                    <a:pt x="285" y="319"/>
                    <a:pt x="284" y="318"/>
                    <a:pt x="284" y="318"/>
                  </a:cubicBezTo>
                  <a:cubicBezTo>
                    <a:pt x="284" y="318"/>
                    <a:pt x="283" y="317"/>
                    <a:pt x="283" y="317"/>
                  </a:cubicBezTo>
                  <a:cubicBezTo>
                    <a:pt x="283" y="317"/>
                    <a:pt x="283" y="317"/>
                    <a:pt x="283" y="317"/>
                  </a:cubicBezTo>
                  <a:cubicBezTo>
                    <a:pt x="283" y="317"/>
                    <a:pt x="283" y="317"/>
                    <a:pt x="283" y="317"/>
                  </a:cubicBezTo>
                  <a:cubicBezTo>
                    <a:pt x="283" y="317"/>
                    <a:pt x="283" y="317"/>
                    <a:pt x="283" y="317"/>
                  </a:cubicBezTo>
                  <a:cubicBezTo>
                    <a:pt x="283" y="316"/>
                    <a:pt x="284" y="316"/>
                    <a:pt x="284" y="316"/>
                  </a:cubicBezTo>
                  <a:cubicBezTo>
                    <a:pt x="284" y="316"/>
                    <a:pt x="284" y="316"/>
                    <a:pt x="284" y="316"/>
                  </a:cubicBezTo>
                  <a:cubicBezTo>
                    <a:pt x="284" y="316"/>
                    <a:pt x="284" y="316"/>
                    <a:pt x="284" y="316"/>
                  </a:cubicBezTo>
                  <a:cubicBezTo>
                    <a:pt x="284" y="316"/>
                    <a:pt x="284" y="316"/>
                    <a:pt x="284" y="316"/>
                  </a:cubicBezTo>
                  <a:cubicBezTo>
                    <a:pt x="284" y="316"/>
                    <a:pt x="284" y="316"/>
                    <a:pt x="284" y="315"/>
                  </a:cubicBezTo>
                  <a:cubicBezTo>
                    <a:pt x="284" y="315"/>
                    <a:pt x="286" y="315"/>
                    <a:pt x="287" y="315"/>
                  </a:cubicBezTo>
                  <a:cubicBezTo>
                    <a:pt x="287" y="315"/>
                    <a:pt x="287" y="315"/>
                    <a:pt x="287" y="315"/>
                  </a:cubicBezTo>
                  <a:cubicBezTo>
                    <a:pt x="287" y="315"/>
                    <a:pt x="287" y="315"/>
                    <a:pt x="288" y="315"/>
                  </a:cubicBezTo>
                  <a:cubicBezTo>
                    <a:pt x="288" y="315"/>
                    <a:pt x="288" y="314"/>
                    <a:pt x="288" y="314"/>
                  </a:cubicBezTo>
                  <a:cubicBezTo>
                    <a:pt x="288" y="314"/>
                    <a:pt x="288" y="314"/>
                    <a:pt x="288" y="314"/>
                  </a:cubicBezTo>
                  <a:cubicBezTo>
                    <a:pt x="288" y="314"/>
                    <a:pt x="288" y="314"/>
                    <a:pt x="288" y="314"/>
                  </a:cubicBezTo>
                  <a:cubicBezTo>
                    <a:pt x="288" y="314"/>
                    <a:pt x="288" y="314"/>
                    <a:pt x="288" y="314"/>
                  </a:cubicBezTo>
                  <a:cubicBezTo>
                    <a:pt x="288" y="314"/>
                    <a:pt x="288" y="314"/>
                    <a:pt x="288" y="314"/>
                  </a:cubicBezTo>
                  <a:cubicBezTo>
                    <a:pt x="288" y="313"/>
                    <a:pt x="289" y="314"/>
                    <a:pt x="290" y="315"/>
                  </a:cubicBezTo>
                  <a:cubicBezTo>
                    <a:pt x="290" y="315"/>
                    <a:pt x="292" y="316"/>
                    <a:pt x="293" y="316"/>
                  </a:cubicBezTo>
                  <a:cubicBezTo>
                    <a:pt x="293" y="316"/>
                    <a:pt x="295" y="319"/>
                    <a:pt x="296" y="321"/>
                  </a:cubicBezTo>
                  <a:cubicBezTo>
                    <a:pt x="297" y="323"/>
                    <a:pt x="298" y="323"/>
                    <a:pt x="300" y="323"/>
                  </a:cubicBezTo>
                  <a:cubicBezTo>
                    <a:pt x="303" y="324"/>
                    <a:pt x="303" y="325"/>
                    <a:pt x="304" y="326"/>
                  </a:cubicBezTo>
                  <a:cubicBezTo>
                    <a:pt x="305" y="327"/>
                    <a:pt x="308" y="328"/>
                    <a:pt x="309" y="329"/>
                  </a:cubicBezTo>
                  <a:cubicBezTo>
                    <a:pt x="311" y="329"/>
                    <a:pt x="313" y="330"/>
                    <a:pt x="314" y="330"/>
                  </a:cubicBezTo>
                  <a:cubicBezTo>
                    <a:pt x="315" y="330"/>
                    <a:pt x="318" y="327"/>
                    <a:pt x="319" y="327"/>
                  </a:cubicBezTo>
                  <a:cubicBezTo>
                    <a:pt x="319" y="326"/>
                    <a:pt x="321" y="328"/>
                    <a:pt x="321" y="330"/>
                  </a:cubicBezTo>
                  <a:cubicBezTo>
                    <a:pt x="322" y="332"/>
                    <a:pt x="322" y="333"/>
                    <a:pt x="325" y="334"/>
                  </a:cubicBezTo>
                  <a:cubicBezTo>
                    <a:pt x="328" y="334"/>
                    <a:pt x="337" y="335"/>
                    <a:pt x="338" y="335"/>
                  </a:cubicBezTo>
                  <a:cubicBezTo>
                    <a:pt x="338" y="335"/>
                    <a:pt x="338" y="335"/>
                    <a:pt x="339" y="335"/>
                  </a:cubicBezTo>
                  <a:cubicBezTo>
                    <a:pt x="339" y="335"/>
                    <a:pt x="339" y="335"/>
                    <a:pt x="339" y="335"/>
                  </a:cubicBezTo>
                  <a:cubicBezTo>
                    <a:pt x="340" y="336"/>
                    <a:pt x="342" y="336"/>
                    <a:pt x="344" y="336"/>
                  </a:cubicBezTo>
                  <a:cubicBezTo>
                    <a:pt x="344" y="336"/>
                    <a:pt x="344" y="336"/>
                    <a:pt x="344" y="336"/>
                  </a:cubicBezTo>
                  <a:cubicBezTo>
                    <a:pt x="345" y="336"/>
                    <a:pt x="345" y="336"/>
                    <a:pt x="346" y="336"/>
                  </a:cubicBezTo>
                  <a:cubicBezTo>
                    <a:pt x="349" y="335"/>
                    <a:pt x="349" y="335"/>
                    <a:pt x="351" y="335"/>
                  </a:cubicBezTo>
                  <a:cubicBezTo>
                    <a:pt x="352" y="335"/>
                    <a:pt x="352" y="336"/>
                    <a:pt x="354" y="336"/>
                  </a:cubicBezTo>
                  <a:cubicBezTo>
                    <a:pt x="356" y="336"/>
                    <a:pt x="362" y="335"/>
                    <a:pt x="363" y="335"/>
                  </a:cubicBezTo>
                  <a:cubicBezTo>
                    <a:pt x="364" y="335"/>
                    <a:pt x="365" y="338"/>
                    <a:pt x="366" y="339"/>
                  </a:cubicBezTo>
                  <a:cubicBezTo>
                    <a:pt x="367" y="339"/>
                    <a:pt x="366" y="341"/>
                    <a:pt x="368" y="342"/>
                  </a:cubicBezTo>
                  <a:cubicBezTo>
                    <a:pt x="368" y="342"/>
                    <a:pt x="369" y="342"/>
                    <a:pt x="369" y="342"/>
                  </a:cubicBezTo>
                  <a:cubicBezTo>
                    <a:pt x="369" y="342"/>
                    <a:pt x="369" y="342"/>
                    <a:pt x="369" y="342"/>
                  </a:cubicBezTo>
                  <a:cubicBezTo>
                    <a:pt x="370" y="342"/>
                    <a:pt x="370" y="342"/>
                    <a:pt x="370" y="342"/>
                  </a:cubicBezTo>
                  <a:cubicBezTo>
                    <a:pt x="370" y="342"/>
                    <a:pt x="370" y="342"/>
                    <a:pt x="370" y="342"/>
                  </a:cubicBezTo>
                  <a:cubicBezTo>
                    <a:pt x="371" y="342"/>
                    <a:pt x="371" y="342"/>
                    <a:pt x="371" y="342"/>
                  </a:cubicBezTo>
                  <a:cubicBezTo>
                    <a:pt x="371" y="342"/>
                    <a:pt x="372" y="342"/>
                    <a:pt x="372" y="342"/>
                  </a:cubicBezTo>
                  <a:cubicBezTo>
                    <a:pt x="373" y="342"/>
                    <a:pt x="372" y="342"/>
                    <a:pt x="373" y="344"/>
                  </a:cubicBezTo>
                  <a:cubicBezTo>
                    <a:pt x="373" y="347"/>
                    <a:pt x="379" y="346"/>
                    <a:pt x="380" y="347"/>
                  </a:cubicBezTo>
                  <a:cubicBezTo>
                    <a:pt x="381" y="347"/>
                    <a:pt x="379" y="348"/>
                    <a:pt x="378" y="348"/>
                  </a:cubicBezTo>
                  <a:cubicBezTo>
                    <a:pt x="376" y="349"/>
                    <a:pt x="374" y="347"/>
                    <a:pt x="374" y="348"/>
                  </a:cubicBezTo>
                  <a:cubicBezTo>
                    <a:pt x="374" y="348"/>
                    <a:pt x="381" y="356"/>
                    <a:pt x="382" y="357"/>
                  </a:cubicBezTo>
                  <a:cubicBezTo>
                    <a:pt x="384" y="357"/>
                    <a:pt x="387" y="356"/>
                    <a:pt x="388" y="355"/>
                  </a:cubicBezTo>
                  <a:cubicBezTo>
                    <a:pt x="389" y="354"/>
                    <a:pt x="388" y="349"/>
                    <a:pt x="389" y="350"/>
                  </a:cubicBezTo>
                  <a:cubicBezTo>
                    <a:pt x="389" y="350"/>
                    <a:pt x="390" y="353"/>
                    <a:pt x="390" y="354"/>
                  </a:cubicBezTo>
                  <a:cubicBezTo>
                    <a:pt x="391" y="354"/>
                    <a:pt x="392" y="360"/>
                    <a:pt x="392" y="361"/>
                  </a:cubicBezTo>
                  <a:cubicBezTo>
                    <a:pt x="392" y="362"/>
                    <a:pt x="393" y="366"/>
                    <a:pt x="394" y="369"/>
                  </a:cubicBezTo>
                  <a:cubicBezTo>
                    <a:pt x="395" y="372"/>
                    <a:pt x="399" y="380"/>
                    <a:pt x="400" y="382"/>
                  </a:cubicBezTo>
                  <a:cubicBezTo>
                    <a:pt x="401" y="384"/>
                    <a:pt x="403" y="386"/>
                    <a:pt x="403" y="388"/>
                  </a:cubicBezTo>
                  <a:cubicBezTo>
                    <a:pt x="403" y="390"/>
                    <a:pt x="407" y="395"/>
                    <a:pt x="407" y="396"/>
                  </a:cubicBezTo>
                  <a:cubicBezTo>
                    <a:pt x="408" y="397"/>
                    <a:pt x="413" y="406"/>
                    <a:pt x="414" y="408"/>
                  </a:cubicBezTo>
                  <a:cubicBezTo>
                    <a:pt x="415" y="409"/>
                    <a:pt x="417" y="411"/>
                    <a:pt x="418" y="411"/>
                  </a:cubicBezTo>
                  <a:cubicBezTo>
                    <a:pt x="419" y="412"/>
                    <a:pt x="421" y="409"/>
                    <a:pt x="421" y="408"/>
                  </a:cubicBezTo>
                  <a:cubicBezTo>
                    <a:pt x="421" y="407"/>
                    <a:pt x="423" y="407"/>
                    <a:pt x="423" y="407"/>
                  </a:cubicBezTo>
                  <a:cubicBezTo>
                    <a:pt x="424" y="407"/>
                    <a:pt x="425" y="404"/>
                    <a:pt x="425" y="404"/>
                  </a:cubicBezTo>
                  <a:cubicBezTo>
                    <a:pt x="426" y="403"/>
                    <a:pt x="427" y="402"/>
                    <a:pt x="428" y="400"/>
                  </a:cubicBezTo>
                  <a:cubicBezTo>
                    <a:pt x="428" y="399"/>
                    <a:pt x="427" y="397"/>
                    <a:pt x="426" y="396"/>
                  </a:cubicBezTo>
                  <a:cubicBezTo>
                    <a:pt x="426" y="395"/>
                    <a:pt x="427" y="393"/>
                    <a:pt x="428" y="392"/>
                  </a:cubicBezTo>
                  <a:cubicBezTo>
                    <a:pt x="428" y="391"/>
                    <a:pt x="429" y="387"/>
                    <a:pt x="428" y="385"/>
                  </a:cubicBezTo>
                  <a:cubicBezTo>
                    <a:pt x="428" y="382"/>
                    <a:pt x="428" y="380"/>
                    <a:pt x="428" y="378"/>
                  </a:cubicBezTo>
                  <a:cubicBezTo>
                    <a:pt x="429" y="377"/>
                    <a:pt x="430" y="377"/>
                    <a:pt x="431" y="377"/>
                  </a:cubicBezTo>
                  <a:cubicBezTo>
                    <a:pt x="432" y="376"/>
                    <a:pt x="432" y="375"/>
                    <a:pt x="433" y="375"/>
                  </a:cubicBezTo>
                  <a:cubicBezTo>
                    <a:pt x="434" y="374"/>
                    <a:pt x="434" y="371"/>
                    <a:pt x="436" y="370"/>
                  </a:cubicBezTo>
                  <a:cubicBezTo>
                    <a:pt x="438" y="369"/>
                    <a:pt x="444" y="364"/>
                    <a:pt x="447" y="362"/>
                  </a:cubicBezTo>
                  <a:cubicBezTo>
                    <a:pt x="449" y="359"/>
                    <a:pt x="451" y="359"/>
                    <a:pt x="452" y="359"/>
                  </a:cubicBezTo>
                  <a:cubicBezTo>
                    <a:pt x="453" y="359"/>
                    <a:pt x="453" y="358"/>
                    <a:pt x="453" y="356"/>
                  </a:cubicBezTo>
                  <a:cubicBezTo>
                    <a:pt x="453" y="355"/>
                    <a:pt x="452" y="353"/>
                    <a:pt x="453" y="353"/>
                  </a:cubicBezTo>
                  <a:cubicBezTo>
                    <a:pt x="454" y="353"/>
                    <a:pt x="456" y="352"/>
                    <a:pt x="457" y="351"/>
                  </a:cubicBezTo>
                  <a:cubicBezTo>
                    <a:pt x="458" y="351"/>
                    <a:pt x="460" y="352"/>
                    <a:pt x="460" y="352"/>
                  </a:cubicBezTo>
                  <a:cubicBezTo>
                    <a:pt x="460" y="352"/>
                    <a:pt x="460" y="352"/>
                    <a:pt x="461" y="352"/>
                  </a:cubicBezTo>
                  <a:cubicBezTo>
                    <a:pt x="461" y="352"/>
                    <a:pt x="461" y="352"/>
                    <a:pt x="461" y="352"/>
                  </a:cubicBezTo>
                  <a:cubicBezTo>
                    <a:pt x="461" y="352"/>
                    <a:pt x="461" y="352"/>
                    <a:pt x="461" y="352"/>
                  </a:cubicBezTo>
                  <a:cubicBezTo>
                    <a:pt x="461" y="352"/>
                    <a:pt x="462" y="352"/>
                    <a:pt x="462" y="352"/>
                  </a:cubicBezTo>
                  <a:cubicBezTo>
                    <a:pt x="462" y="352"/>
                    <a:pt x="462" y="352"/>
                    <a:pt x="462" y="352"/>
                  </a:cubicBezTo>
                  <a:cubicBezTo>
                    <a:pt x="462" y="351"/>
                    <a:pt x="462" y="351"/>
                    <a:pt x="462" y="351"/>
                  </a:cubicBezTo>
                  <a:cubicBezTo>
                    <a:pt x="463" y="351"/>
                    <a:pt x="463" y="351"/>
                    <a:pt x="463" y="351"/>
                  </a:cubicBezTo>
                  <a:cubicBezTo>
                    <a:pt x="463" y="351"/>
                    <a:pt x="463" y="351"/>
                    <a:pt x="463" y="351"/>
                  </a:cubicBezTo>
                  <a:cubicBezTo>
                    <a:pt x="463" y="351"/>
                    <a:pt x="463" y="351"/>
                    <a:pt x="464" y="351"/>
                  </a:cubicBezTo>
                  <a:cubicBezTo>
                    <a:pt x="464" y="351"/>
                    <a:pt x="464" y="351"/>
                    <a:pt x="464" y="351"/>
                  </a:cubicBezTo>
                  <a:cubicBezTo>
                    <a:pt x="464" y="351"/>
                    <a:pt x="464" y="351"/>
                    <a:pt x="464" y="351"/>
                  </a:cubicBezTo>
                  <a:cubicBezTo>
                    <a:pt x="464" y="351"/>
                    <a:pt x="464" y="351"/>
                    <a:pt x="464" y="351"/>
                  </a:cubicBezTo>
                  <a:cubicBezTo>
                    <a:pt x="464" y="350"/>
                    <a:pt x="465" y="350"/>
                    <a:pt x="465" y="350"/>
                  </a:cubicBezTo>
                  <a:cubicBezTo>
                    <a:pt x="465" y="350"/>
                    <a:pt x="466" y="350"/>
                    <a:pt x="467" y="351"/>
                  </a:cubicBezTo>
                  <a:cubicBezTo>
                    <a:pt x="469" y="351"/>
                    <a:pt x="468" y="350"/>
                    <a:pt x="468" y="349"/>
                  </a:cubicBezTo>
                  <a:cubicBezTo>
                    <a:pt x="468" y="348"/>
                    <a:pt x="469" y="348"/>
                    <a:pt x="469" y="348"/>
                  </a:cubicBezTo>
                  <a:cubicBezTo>
                    <a:pt x="470" y="349"/>
                    <a:pt x="471" y="348"/>
                    <a:pt x="471" y="347"/>
                  </a:cubicBezTo>
                  <a:cubicBezTo>
                    <a:pt x="471" y="346"/>
                    <a:pt x="472" y="349"/>
                    <a:pt x="473" y="350"/>
                  </a:cubicBezTo>
                  <a:cubicBezTo>
                    <a:pt x="473" y="351"/>
                    <a:pt x="474" y="353"/>
                    <a:pt x="475" y="354"/>
                  </a:cubicBezTo>
                  <a:cubicBezTo>
                    <a:pt x="475" y="354"/>
                    <a:pt x="475" y="354"/>
                    <a:pt x="475" y="354"/>
                  </a:cubicBezTo>
                  <a:cubicBezTo>
                    <a:pt x="475" y="354"/>
                    <a:pt x="475" y="354"/>
                    <a:pt x="475" y="354"/>
                  </a:cubicBezTo>
                  <a:cubicBezTo>
                    <a:pt x="475" y="355"/>
                    <a:pt x="475" y="355"/>
                    <a:pt x="476" y="355"/>
                  </a:cubicBezTo>
                  <a:cubicBezTo>
                    <a:pt x="476" y="355"/>
                    <a:pt x="476" y="355"/>
                    <a:pt x="476" y="355"/>
                  </a:cubicBezTo>
                  <a:cubicBezTo>
                    <a:pt x="476" y="356"/>
                    <a:pt x="476" y="356"/>
                    <a:pt x="476" y="356"/>
                  </a:cubicBezTo>
                  <a:cubicBezTo>
                    <a:pt x="476" y="356"/>
                    <a:pt x="476" y="357"/>
                    <a:pt x="476" y="357"/>
                  </a:cubicBezTo>
                  <a:cubicBezTo>
                    <a:pt x="477" y="357"/>
                    <a:pt x="477" y="357"/>
                    <a:pt x="477" y="357"/>
                  </a:cubicBezTo>
                  <a:cubicBezTo>
                    <a:pt x="477" y="358"/>
                    <a:pt x="477" y="358"/>
                    <a:pt x="478" y="358"/>
                  </a:cubicBezTo>
                  <a:cubicBezTo>
                    <a:pt x="480" y="360"/>
                    <a:pt x="482" y="361"/>
                    <a:pt x="484" y="363"/>
                  </a:cubicBezTo>
                  <a:cubicBezTo>
                    <a:pt x="486" y="365"/>
                    <a:pt x="487" y="368"/>
                    <a:pt x="488" y="369"/>
                  </a:cubicBezTo>
                  <a:cubicBezTo>
                    <a:pt x="488" y="370"/>
                    <a:pt x="487" y="374"/>
                    <a:pt x="487" y="375"/>
                  </a:cubicBezTo>
                  <a:cubicBezTo>
                    <a:pt x="486" y="376"/>
                    <a:pt x="488" y="377"/>
                    <a:pt x="490" y="378"/>
                  </a:cubicBezTo>
                  <a:cubicBezTo>
                    <a:pt x="491" y="378"/>
                    <a:pt x="493" y="377"/>
                    <a:pt x="495" y="376"/>
                  </a:cubicBezTo>
                  <a:cubicBezTo>
                    <a:pt x="497" y="375"/>
                    <a:pt x="498" y="372"/>
                    <a:pt x="499" y="373"/>
                  </a:cubicBezTo>
                  <a:cubicBezTo>
                    <a:pt x="499" y="374"/>
                    <a:pt x="499" y="373"/>
                    <a:pt x="500" y="37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7" name="Freeform 17"/>
            <p:cNvSpPr>
              <a:spLocks/>
            </p:cNvSpPr>
            <p:nvPr/>
          </p:nvSpPr>
          <p:spPr bwMode="auto">
            <a:xfrm>
              <a:off x="4199408" y="5710287"/>
              <a:ext cx="184384" cy="387207"/>
            </a:xfrm>
            <a:custGeom>
              <a:avLst/>
              <a:gdLst>
                <a:gd name="T0" fmla="*/ 26 w 34"/>
                <a:gd name="T1" fmla="*/ 0 h 71"/>
                <a:gd name="T2" fmla="*/ 25 w 34"/>
                <a:gd name="T3" fmla="*/ 4 h 71"/>
                <a:gd name="T4" fmla="*/ 24 w 34"/>
                <a:gd name="T5" fmla="*/ 7 h 71"/>
                <a:gd name="T6" fmla="*/ 22 w 34"/>
                <a:gd name="T7" fmla="*/ 9 h 71"/>
                <a:gd name="T8" fmla="*/ 19 w 34"/>
                <a:gd name="T9" fmla="*/ 10 h 71"/>
                <a:gd name="T10" fmla="*/ 20 w 34"/>
                <a:gd name="T11" fmla="*/ 13 h 71"/>
                <a:gd name="T12" fmla="*/ 17 w 34"/>
                <a:gd name="T13" fmla="*/ 15 h 71"/>
                <a:gd name="T14" fmla="*/ 14 w 34"/>
                <a:gd name="T15" fmla="*/ 18 h 71"/>
                <a:gd name="T16" fmla="*/ 12 w 34"/>
                <a:gd name="T17" fmla="*/ 17 h 71"/>
                <a:gd name="T18" fmla="*/ 8 w 34"/>
                <a:gd name="T19" fmla="*/ 19 h 71"/>
                <a:gd name="T20" fmla="*/ 6 w 34"/>
                <a:gd name="T21" fmla="*/ 20 h 71"/>
                <a:gd name="T22" fmla="*/ 3 w 34"/>
                <a:gd name="T23" fmla="*/ 26 h 71"/>
                <a:gd name="T24" fmla="*/ 7 w 34"/>
                <a:gd name="T25" fmla="*/ 39 h 71"/>
                <a:gd name="T26" fmla="*/ 3 w 34"/>
                <a:gd name="T27" fmla="*/ 45 h 71"/>
                <a:gd name="T28" fmla="*/ 0 w 34"/>
                <a:gd name="T29" fmla="*/ 51 h 71"/>
                <a:gd name="T30" fmla="*/ 2 w 34"/>
                <a:gd name="T31" fmla="*/ 54 h 71"/>
                <a:gd name="T32" fmla="*/ 2 w 34"/>
                <a:gd name="T33" fmla="*/ 56 h 71"/>
                <a:gd name="T34" fmla="*/ 3 w 34"/>
                <a:gd name="T35" fmla="*/ 65 h 71"/>
                <a:gd name="T36" fmla="*/ 7 w 34"/>
                <a:gd name="T37" fmla="*/ 68 h 71"/>
                <a:gd name="T38" fmla="*/ 10 w 34"/>
                <a:gd name="T39" fmla="*/ 71 h 71"/>
                <a:gd name="T40" fmla="*/ 17 w 34"/>
                <a:gd name="T41" fmla="*/ 67 h 71"/>
                <a:gd name="T42" fmla="*/ 20 w 34"/>
                <a:gd name="T43" fmla="*/ 65 h 71"/>
                <a:gd name="T44" fmla="*/ 23 w 34"/>
                <a:gd name="T45" fmla="*/ 53 h 71"/>
                <a:gd name="T46" fmla="*/ 27 w 34"/>
                <a:gd name="T47" fmla="*/ 34 h 71"/>
                <a:gd name="T48" fmla="*/ 30 w 34"/>
                <a:gd name="T49" fmla="*/ 22 h 71"/>
                <a:gd name="T50" fmla="*/ 31 w 34"/>
                <a:gd name="T51" fmla="*/ 17 h 71"/>
                <a:gd name="T52" fmla="*/ 33 w 34"/>
                <a:gd name="T53" fmla="*/ 18 h 71"/>
                <a:gd name="T54" fmla="*/ 31 w 34"/>
                <a:gd name="T55" fmla="*/ 5 h 71"/>
                <a:gd name="T56" fmla="*/ 26 w 34"/>
                <a:gd name="T5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71">
                  <a:moveTo>
                    <a:pt x="26" y="0"/>
                  </a:moveTo>
                  <a:cubicBezTo>
                    <a:pt x="24" y="0"/>
                    <a:pt x="25" y="3"/>
                    <a:pt x="25" y="4"/>
                  </a:cubicBezTo>
                  <a:cubicBezTo>
                    <a:pt x="25" y="4"/>
                    <a:pt x="24" y="6"/>
                    <a:pt x="24" y="7"/>
                  </a:cubicBezTo>
                  <a:cubicBezTo>
                    <a:pt x="23" y="7"/>
                    <a:pt x="22" y="8"/>
                    <a:pt x="22" y="9"/>
                  </a:cubicBezTo>
                  <a:cubicBezTo>
                    <a:pt x="22" y="10"/>
                    <a:pt x="21" y="9"/>
                    <a:pt x="19" y="10"/>
                  </a:cubicBezTo>
                  <a:cubicBezTo>
                    <a:pt x="18" y="12"/>
                    <a:pt x="19" y="12"/>
                    <a:pt x="20" y="13"/>
                  </a:cubicBezTo>
                  <a:cubicBezTo>
                    <a:pt x="21" y="14"/>
                    <a:pt x="19" y="14"/>
                    <a:pt x="17" y="15"/>
                  </a:cubicBezTo>
                  <a:cubicBezTo>
                    <a:pt x="16" y="16"/>
                    <a:pt x="16" y="16"/>
                    <a:pt x="14" y="18"/>
                  </a:cubicBezTo>
                  <a:cubicBezTo>
                    <a:pt x="13" y="19"/>
                    <a:pt x="13" y="18"/>
                    <a:pt x="12" y="17"/>
                  </a:cubicBezTo>
                  <a:cubicBezTo>
                    <a:pt x="10" y="17"/>
                    <a:pt x="10" y="18"/>
                    <a:pt x="8" y="19"/>
                  </a:cubicBezTo>
                  <a:cubicBezTo>
                    <a:pt x="7" y="20"/>
                    <a:pt x="6" y="19"/>
                    <a:pt x="6" y="20"/>
                  </a:cubicBezTo>
                  <a:cubicBezTo>
                    <a:pt x="7" y="21"/>
                    <a:pt x="4" y="24"/>
                    <a:pt x="3" y="26"/>
                  </a:cubicBezTo>
                  <a:cubicBezTo>
                    <a:pt x="3" y="28"/>
                    <a:pt x="6" y="37"/>
                    <a:pt x="7" y="39"/>
                  </a:cubicBezTo>
                  <a:cubicBezTo>
                    <a:pt x="7" y="41"/>
                    <a:pt x="5" y="42"/>
                    <a:pt x="3" y="45"/>
                  </a:cubicBezTo>
                  <a:cubicBezTo>
                    <a:pt x="1" y="47"/>
                    <a:pt x="0" y="50"/>
                    <a:pt x="0" y="51"/>
                  </a:cubicBezTo>
                  <a:cubicBezTo>
                    <a:pt x="0" y="53"/>
                    <a:pt x="0" y="53"/>
                    <a:pt x="2" y="54"/>
                  </a:cubicBezTo>
                  <a:cubicBezTo>
                    <a:pt x="3" y="56"/>
                    <a:pt x="1" y="55"/>
                    <a:pt x="2" y="56"/>
                  </a:cubicBezTo>
                  <a:cubicBezTo>
                    <a:pt x="3" y="57"/>
                    <a:pt x="3" y="62"/>
                    <a:pt x="3" y="65"/>
                  </a:cubicBezTo>
                  <a:cubicBezTo>
                    <a:pt x="4" y="67"/>
                    <a:pt x="5" y="68"/>
                    <a:pt x="7" y="68"/>
                  </a:cubicBezTo>
                  <a:cubicBezTo>
                    <a:pt x="8" y="68"/>
                    <a:pt x="8" y="70"/>
                    <a:pt x="10" y="71"/>
                  </a:cubicBezTo>
                  <a:cubicBezTo>
                    <a:pt x="11" y="71"/>
                    <a:pt x="16" y="68"/>
                    <a:pt x="17" y="67"/>
                  </a:cubicBezTo>
                  <a:cubicBezTo>
                    <a:pt x="18" y="67"/>
                    <a:pt x="19" y="66"/>
                    <a:pt x="20" y="65"/>
                  </a:cubicBezTo>
                  <a:cubicBezTo>
                    <a:pt x="21" y="64"/>
                    <a:pt x="22" y="56"/>
                    <a:pt x="23" y="53"/>
                  </a:cubicBezTo>
                  <a:cubicBezTo>
                    <a:pt x="25" y="49"/>
                    <a:pt x="27" y="37"/>
                    <a:pt x="27" y="34"/>
                  </a:cubicBezTo>
                  <a:cubicBezTo>
                    <a:pt x="28" y="31"/>
                    <a:pt x="30" y="23"/>
                    <a:pt x="30" y="22"/>
                  </a:cubicBezTo>
                  <a:cubicBezTo>
                    <a:pt x="31" y="21"/>
                    <a:pt x="30" y="18"/>
                    <a:pt x="31" y="17"/>
                  </a:cubicBezTo>
                  <a:cubicBezTo>
                    <a:pt x="31" y="16"/>
                    <a:pt x="31" y="18"/>
                    <a:pt x="33" y="18"/>
                  </a:cubicBezTo>
                  <a:cubicBezTo>
                    <a:pt x="34" y="18"/>
                    <a:pt x="32" y="7"/>
                    <a:pt x="31" y="5"/>
                  </a:cubicBezTo>
                  <a:cubicBezTo>
                    <a:pt x="31" y="4"/>
                    <a:pt x="27" y="0"/>
                    <a:pt x="26"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8" name="Freeform 18"/>
            <p:cNvSpPr>
              <a:spLocks/>
            </p:cNvSpPr>
            <p:nvPr/>
          </p:nvSpPr>
          <p:spPr bwMode="auto">
            <a:xfrm>
              <a:off x="5049881" y="5168657"/>
              <a:ext cx="59926" cy="94498"/>
            </a:xfrm>
            <a:custGeom>
              <a:avLst/>
              <a:gdLst>
                <a:gd name="T0" fmla="*/ 5 w 11"/>
                <a:gd name="T1" fmla="*/ 1 h 17"/>
                <a:gd name="T2" fmla="*/ 2 w 11"/>
                <a:gd name="T3" fmla="*/ 2 h 17"/>
                <a:gd name="T4" fmla="*/ 1 w 11"/>
                <a:gd name="T5" fmla="*/ 4 h 17"/>
                <a:gd name="T6" fmla="*/ 1 w 11"/>
                <a:gd name="T7" fmla="*/ 7 h 17"/>
                <a:gd name="T8" fmla="*/ 5 w 11"/>
                <a:gd name="T9" fmla="*/ 16 h 17"/>
                <a:gd name="T10" fmla="*/ 9 w 11"/>
                <a:gd name="T11" fmla="*/ 14 h 17"/>
                <a:gd name="T12" fmla="*/ 10 w 11"/>
                <a:gd name="T13" fmla="*/ 9 h 17"/>
                <a:gd name="T14" fmla="*/ 5 w 11"/>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7">
                  <a:moveTo>
                    <a:pt x="5" y="1"/>
                  </a:moveTo>
                  <a:cubicBezTo>
                    <a:pt x="2" y="0"/>
                    <a:pt x="4" y="1"/>
                    <a:pt x="2" y="2"/>
                  </a:cubicBezTo>
                  <a:cubicBezTo>
                    <a:pt x="1" y="3"/>
                    <a:pt x="0" y="2"/>
                    <a:pt x="1" y="4"/>
                  </a:cubicBezTo>
                  <a:cubicBezTo>
                    <a:pt x="2" y="5"/>
                    <a:pt x="2" y="4"/>
                    <a:pt x="1" y="7"/>
                  </a:cubicBezTo>
                  <a:cubicBezTo>
                    <a:pt x="0" y="9"/>
                    <a:pt x="2" y="17"/>
                    <a:pt x="5" y="16"/>
                  </a:cubicBezTo>
                  <a:cubicBezTo>
                    <a:pt x="7" y="16"/>
                    <a:pt x="8" y="14"/>
                    <a:pt x="9" y="14"/>
                  </a:cubicBezTo>
                  <a:cubicBezTo>
                    <a:pt x="10" y="14"/>
                    <a:pt x="11" y="11"/>
                    <a:pt x="10" y="9"/>
                  </a:cubicBezTo>
                  <a:cubicBezTo>
                    <a:pt x="10" y="7"/>
                    <a:pt x="7" y="3"/>
                    <a:pt x="5"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9" name="Freeform 19"/>
            <p:cNvSpPr>
              <a:spLocks/>
            </p:cNvSpPr>
            <p:nvPr/>
          </p:nvSpPr>
          <p:spPr bwMode="auto">
            <a:xfrm>
              <a:off x="5432479" y="5251631"/>
              <a:ext cx="304235" cy="311148"/>
            </a:xfrm>
            <a:custGeom>
              <a:avLst/>
              <a:gdLst>
                <a:gd name="T0" fmla="*/ 54 w 56"/>
                <a:gd name="T1" fmla="*/ 55 h 57"/>
                <a:gd name="T2" fmla="*/ 56 w 56"/>
                <a:gd name="T3" fmla="*/ 52 h 57"/>
                <a:gd name="T4" fmla="*/ 54 w 56"/>
                <a:gd name="T5" fmla="*/ 46 h 57"/>
                <a:gd name="T6" fmla="*/ 54 w 56"/>
                <a:gd name="T7" fmla="*/ 45 h 57"/>
                <a:gd name="T8" fmla="*/ 54 w 56"/>
                <a:gd name="T9" fmla="*/ 42 h 57"/>
                <a:gd name="T10" fmla="*/ 54 w 56"/>
                <a:gd name="T11" fmla="*/ 39 h 57"/>
                <a:gd name="T12" fmla="*/ 49 w 56"/>
                <a:gd name="T13" fmla="*/ 38 h 57"/>
                <a:gd name="T14" fmla="*/ 46 w 56"/>
                <a:gd name="T15" fmla="*/ 34 h 57"/>
                <a:gd name="T16" fmla="*/ 43 w 56"/>
                <a:gd name="T17" fmla="*/ 30 h 57"/>
                <a:gd name="T18" fmla="*/ 43 w 56"/>
                <a:gd name="T19" fmla="*/ 28 h 57"/>
                <a:gd name="T20" fmla="*/ 39 w 56"/>
                <a:gd name="T21" fmla="*/ 25 h 57"/>
                <a:gd name="T22" fmla="*/ 39 w 56"/>
                <a:gd name="T23" fmla="*/ 23 h 57"/>
                <a:gd name="T24" fmla="*/ 36 w 56"/>
                <a:gd name="T25" fmla="*/ 22 h 57"/>
                <a:gd name="T26" fmla="*/ 35 w 56"/>
                <a:gd name="T27" fmla="*/ 20 h 57"/>
                <a:gd name="T28" fmla="*/ 33 w 56"/>
                <a:gd name="T29" fmla="*/ 20 h 57"/>
                <a:gd name="T30" fmla="*/ 31 w 56"/>
                <a:gd name="T31" fmla="*/ 18 h 57"/>
                <a:gd name="T32" fmla="*/ 26 w 56"/>
                <a:gd name="T33" fmla="*/ 18 h 57"/>
                <a:gd name="T34" fmla="*/ 23 w 56"/>
                <a:gd name="T35" fmla="*/ 14 h 57"/>
                <a:gd name="T36" fmla="*/ 21 w 56"/>
                <a:gd name="T37" fmla="*/ 13 h 57"/>
                <a:gd name="T38" fmla="*/ 14 w 56"/>
                <a:gd name="T39" fmla="*/ 8 h 57"/>
                <a:gd name="T40" fmla="*/ 10 w 56"/>
                <a:gd name="T41" fmla="*/ 4 h 57"/>
                <a:gd name="T42" fmla="*/ 5 w 56"/>
                <a:gd name="T43" fmla="*/ 3 h 57"/>
                <a:gd name="T44" fmla="*/ 1 w 56"/>
                <a:gd name="T45" fmla="*/ 1 h 57"/>
                <a:gd name="T46" fmla="*/ 3 w 56"/>
                <a:gd name="T47" fmla="*/ 7 h 57"/>
                <a:gd name="T48" fmla="*/ 7 w 56"/>
                <a:gd name="T49" fmla="*/ 10 h 57"/>
                <a:gd name="T50" fmla="*/ 8 w 56"/>
                <a:gd name="T51" fmla="*/ 12 h 57"/>
                <a:gd name="T52" fmla="*/ 13 w 56"/>
                <a:gd name="T53" fmla="*/ 16 h 57"/>
                <a:gd name="T54" fmla="*/ 15 w 56"/>
                <a:gd name="T55" fmla="*/ 18 h 57"/>
                <a:gd name="T56" fmla="*/ 19 w 56"/>
                <a:gd name="T57" fmla="*/ 20 h 57"/>
                <a:gd name="T58" fmla="*/ 22 w 56"/>
                <a:gd name="T59" fmla="*/ 26 h 57"/>
                <a:gd name="T60" fmla="*/ 25 w 56"/>
                <a:gd name="T61" fmla="*/ 29 h 57"/>
                <a:gd name="T62" fmla="*/ 28 w 56"/>
                <a:gd name="T63" fmla="*/ 32 h 57"/>
                <a:gd name="T64" fmla="*/ 32 w 56"/>
                <a:gd name="T65" fmla="*/ 39 h 57"/>
                <a:gd name="T66" fmla="*/ 40 w 56"/>
                <a:gd name="T67" fmla="*/ 46 h 57"/>
                <a:gd name="T68" fmla="*/ 47 w 56"/>
                <a:gd name="T69" fmla="*/ 52 h 57"/>
                <a:gd name="T70" fmla="*/ 52 w 56"/>
                <a:gd name="T71" fmla="*/ 56 h 57"/>
                <a:gd name="T72" fmla="*/ 51 w 56"/>
                <a:gd name="T73" fmla="*/ 53 h 57"/>
                <a:gd name="T74" fmla="*/ 54 w 56"/>
                <a:gd name="T75"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6" h="57">
                  <a:moveTo>
                    <a:pt x="54" y="55"/>
                  </a:moveTo>
                  <a:cubicBezTo>
                    <a:pt x="55" y="55"/>
                    <a:pt x="56" y="54"/>
                    <a:pt x="56" y="52"/>
                  </a:cubicBezTo>
                  <a:cubicBezTo>
                    <a:pt x="55" y="51"/>
                    <a:pt x="55" y="47"/>
                    <a:pt x="54" y="46"/>
                  </a:cubicBezTo>
                  <a:cubicBezTo>
                    <a:pt x="53" y="45"/>
                    <a:pt x="52" y="45"/>
                    <a:pt x="54" y="45"/>
                  </a:cubicBezTo>
                  <a:cubicBezTo>
                    <a:pt x="55" y="44"/>
                    <a:pt x="54" y="43"/>
                    <a:pt x="54" y="42"/>
                  </a:cubicBezTo>
                  <a:cubicBezTo>
                    <a:pt x="54" y="41"/>
                    <a:pt x="55" y="40"/>
                    <a:pt x="54" y="39"/>
                  </a:cubicBezTo>
                  <a:cubicBezTo>
                    <a:pt x="52" y="39"/>
                    <a:pt x="49" y="39"/>
                    <a:pt x="49" y="38"/>
                  </a:cubicBezTo>
                  <a:cubicBezTo>
                    <a:pt x="49" y="38"/>
                    <a:pt x="47" y="35"/>
                    <a:pt x="46" y="34"/>
                  </a:cubicBezTo>
                  <a:cubicBezTo>
                    <a:pt x="44" y="32"/>
                    <a:pt x="42" y="31"/>
                    <a:pt x="43" y="30"/>
                  </a:cubicBezTo>
                  <a:cubicBezTo>
                    <a:pt x="43" y="30"/>
                    <a:pt x="43" y="29"/>
                    <a:pt x="43" y="28"/>
                  </a:cubicBezTo>
                  <a:cubicBezTo>
                    <a:pt x="43" y="28"/>
                    <a:pt x="40" y="26"/>
                    <a:pt x="39" y="25"/>
                  </a:cubicBezTo>
                  <a:cubicBezTo>
                    <a:pt x="39" y="24"/>
                    <a:pt x="40" y="23"/>
                    <a:pt x="39" y="23"/>
                  </a:cubicBezTo>
                  <a:cubicBezTo>
                    <a:pt x="38" y="23"/>
                    <a:pt x="38" y="23"/>
                    <a:pt x="36" y="22"/>
                  </a:cubicBezTo>
                  <a:cubicBezTo>
                    <a:pt x="35" y="21"/>
                    <a:pt x="36" y="20"/>
                    <a:pt x="35" y="20"/>
                  </a:cubicBezTo>
                  <a:cubicBezTo>
                    <a:pt x="34" y="20"/>
                    <a:pt x="34" y="20"/>
                    <a:pt x="33" y="20"/>
                  </a:cubicBezTo>
                  <a:cubicBezTo>
                    <a:pt x="32" y="19"/>
                    <a:pt x="32" y="18"/>
                    <a:pt x="31" y="18"/>
                  </a:cubicBezTo>
                  <a:cubicBezTo>
                    <a:pt x="31" y="18"/>
                    <a:pt x="27" y="18"/>
                    <a:pt x="26" y="18"/>
                  </a:cubicBezTo>
                  <a:cubicBezTo>
                    <a:pt x="25" y="16"/>
                    <a:pt x="24" y="15"/>
                    <a:pt x="23" y="14"/>
                  </a:cubicBezTo>
                  <a:cubicBezTo>
                    <a:pt x="23" y="14"/>
                    <a:pt x="22" y="14"/>
                    <a:pt x="21" y="13"/>
                  </a:cubicBezTo>
                  <a:cubicBezTo>
                    <a:pt x="20" y="12"/>
                    <a:pt x="16" y="10"/>
                    <a:pt x="14" y="8"/>
                  </a:cubicBezTo>
                  <a:cubicBezTo>
                    <a:pt x="13" y="6"/>
                    <a:pt x="11" y="4"/>
                    <a:pt x="10" y="4"/>
                  </a:cubicBezTo>
                  <a:cubicBezTo>
                    <a:pt x="9" y="4"/>
                    <a:pt x="6" y="4"/>
                    <a:pt x="5" y="3"/>
                  </a:cubicBezTo>
                  <a:cubicBezTo>
                    <a:pt x="3" y="2"/>
                    <a:pt x="1" y="0"/>
                    <a:pt x="1" y="1"/>
                  </a:cubicBezTo>
                  <a:cubicBezTo>
                    <a:pt x="0" y="2"/>
                    <a:pt x="2" y="6"/>
                    <a:pt x="3" y="7"/>
                  </a:cubicBezTo>
                  <a:cubicBezTo>
                    <a:pt x="4" y="9"/>
                    <a:pt x="7" y="10"/>
                    <a:pt x="7" y="10"/>
                  </a:cubicBezTo>
                  <a:cubicBezTo>
                    <a:pt x="7" y="11"/>
                    <a:pt x="6" y="11"/>
                    <a:pt x="8" y="12"/>
                  </a:cubicBezTo>
                  <a:cubicBezTo>
                    <a:pt x="11" y="14"/>
                    <a:pt x="12" y="15"/>
                    <a:pt x="13" y="16"/>
                  </a:cubicBezTo>
                  <a:cubicBezTo>
                    <a:pt x="14" y="17"/>
                    <a:pt x="13" y="18"/>
                    <a:pt x="15" y="18"/>
                  </a:cubicBezTo>
                  <a:cubicBezTo>
                    <a:pt x="17" y="18"/>
                    <a:pt x="18" y="19"/>
                    <a:pt x="19" y="20"/>
                  </a:cubicBezTo>
                  <a:cubicBezTo>
                    <a:pt x="19" y="21"/>
                    <a:pt x="19" y="25"/>
                    <a:pt x="22" y="26"/>
                  </a:cubicBezTo>
                  <a:cubicBezTo>
                    <a:pt x="24" y="28"/>
                    <a:pt x="24" y="28"/>
                    <a:pt x="25" y="29"/>
                  </a:cubicBezTo>
                  <a:cubicBezTo>
                    <a:pt x="26" y="31"/>
                    <a:pt x="26" y="31"/>
                    <a:pt x="28" y="32"/>
                  </a:cubicBezTo>
                  <a:cubicBezTo>
                    <a:pt x="30" y="33"/>
                    <a:pt x="30" y="37"/>
                    <a:pt x="32" y="39"/>
                  </a:cubicBezTo>
                  <a:cubicBezTo>
                    <a:pt x="34" y="42"/>
                    <a:pt x="39" y="46"/>
                    <a:pt x="40" y="46"/>
                  </a:cubicBezTo>
                  <a:cubicBezTo>
                    <a:pt x="42" y="47"/>
                    <a:pt x="46" y="51"/>
                    <a:pt x="47" y="52"/>
                  </a:cubicBezTo>
                  <a:cubicBezTo>
                    <a:pt x="47" y="52"/>
                    <a:pt x="53" y="57"/>
                    <a:pt x="52" y="56"/>
                  </a:cubicBezTo>
                  <a:cubicBezTo>
                    <a:pt x="51" y="55"/>
                    <a:pt x="50" y="53"/>
                    <a:pt x="51" y="53"/>
                  </a:cubicBezTo>
                  <a:cubicBezTo>
                    <a:pt x="51" y="54"/>
                    <a:pt x="53" y="55"/>
                    <a:pt x="54" y="5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0" name="Freeform 20"/>
            <p:cNvSpPr>
              <a:spLocks/>
            </p:cNvSpPr>
            <p:nvPr/>
          </p:nvSpPr>
          <p:spPr bwMode="auto">
            <a:xfrm>
              <a:off x="5725189" y="5546645"/>
              <a:ext cx="239701" cy="76060"/>
            </a:xfrm>
            <a:custGeom>
              <a:avLst/>
              <a:gdLst>
                <a:gd name="T0" fmla="*/ 40 w 44"/>
                <a:gd name="T1" fmla="*/ 8 h 14"/>
                <a:gd name="T2" fmla="*/ 39 w 44"/>
                <a:gd name="T3" fmla="*/ 7 h 14"/>
                <a:gd name="T4" fmla="*/ 39 w 44"/>
                <a:gd name="T5" fmla="*/ 6 h 14"/>
                <a:gd name="T6" fmla="*/ 39 w 44"/>
                <a:gd name="T7" fmla="*/ 5 h 14"/>
                <a:gd name="T8" fmla="*/ 30 w 44"/>
                <a:gd name="T9" fmla="*/ 4 h 14"/>
                <a:gd name="T10" fmla="*/ 25 w 44"/>
                <a:gd name="T11" fmla="*/ 3 h 14"/>
                <a:gd name="T12" fmla="*/ 21 w 44"/>
                <a:gd name="T13" fmla="*/ 4 h 14"/>
                <a:gd name="T14" fmla="*/ 16 w 44"/>
                <a:gd name="T15" fmla="*/ 4 h 14"/>
                <a:gd name="T16" fmla="*/ 10 w 44"/>
                <a:gd name="T17" fmla="*/ 1 h 14"/>
                <a:gd name="T18" fmla="*/ 7 w 44"/>
                <a:gd name="T19" fmla="*/ 1 h 14"/>
                <a:gd name="T20" fmla="*/ 3 w 44"/>
                <a:gd name="T21" fmla="*/ 2 h 14"/>
                <a:gd name="T22" fmla="*/ 1 w 44"/>
                <a:gd name="T23" fmla="*/ 4 h 14"/>
                <a:gd name="T24" fmla="*/ 6 w 44"/>
                <a:gd name="T25" fmla="*/ 6 h 14"/>
                <a:gd name="T26" fmla="*/ 5 w 44"/>
                <a:gd name="T27" fmla="*/ 7 h 14"/>
                <a:gd name="T28" fmla="*/ 11 w 44"/>
                <a:gd name="T29" fmla="*/ 8 h 14"/>
                <a:gd name="T30" fmla="*/ 20 w 44"/>
                <a:gd name="T31" fmla="*/ 9 h 14"/>
                <a:gd name="T32" fmla="*/ 26 w 44"/>
                <a:gd name="T33" fmla="*/ 11 h 14"/>
                <a:gd name="T34" fmla="*/ 37 w 44"/>
                <a:gd name="T35" fmla="*/ 12 h 14"/>
                <a:gd name="T36" fmla="*/ 43 w 44"/>
                <a:gd name="T37" fmla="*/ 14 h 14"/>
                <a:gd name="T38" fmla="*/ 43 w 44"/>
                <a:gd name="T39" fmla="*/ 9 h 14"/>
                <a:gd name="T40" fmla="*/ 40 w 44"/>
                <a:gd name="T41"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 h="14">
                  <a:moveTo>
                    <a:pt x="40" y="8"/>
                  </a:moveTo>
                  <a:cubicBezTo>
                    <a:pt x="40" y="8"/>
                    <a:pt x="39" y="7"/>
                    <a:pt x="39" y="7"/>
                  </a:cubicBezTo>
                  <a:cubicBezTo>
                    <a:pt x="38" y="6"/>
                    <a:pt x="38" y="6"/>
                    <a:pt x="39" y="6"/>
                  </a:cubicBezTo>
                  <a:cubicBezTo>
                    <a:pt x="39" y="6"/>
                    <a:pt x="40" y="5"/>
                    <a:pt x="39" y="5"/>
                  </a:cubicBezTo>
                  <a:cubicBezTo>
                    <a:pt x="37" y="4"/>
                    <a:pt x="32" y="5"/>
                    <a:pt x="30" y="4"/>
                  </a:cubicBezTo>
                  <a:cubicBezTo>
                    <a:pt x="28" y="3"/>
                    <a:pt x="27" y="3"/>
                    <a:pt x="25" y="3"/>
                  </a:cubicBezTo>
                  <a:cubicBezTo>
                    <a:pt x="23" y="3"/>
                    <a:pt x="23" y="4"/>
                    <a:pt x="21" y="4"/>
                  </a:cubicBezTo>
                  <a:cubicBezTo>
                    <a:pt x="19" y="4"/>
                    <a:pt x="17" y="4"/>
                    <a:pt x="16" y="4"/>
                  </a:cubicBezTo>
                  <a:cubicBezTo>
                    <a:pt x="15" y="4"/>
                    <a:pt x="12" y="1"/>
                    <a:pt x="10" y="1"/>
                  </a:cubicBezTo>
                  <a:cubicBezTo>
                    <a:pt x="9" y="0"/>
                    <a:pt x="9" y="1"/>
                    <a:pt x="7" y="1"/>
                  </a:cubicBezTo>
                  <a:cubicBezTo>
                    <a:pt x="6" y="1"/>
                    <a:pt x="4" y="2"/>
                    <a:pt x="3" y="2"/>
                  </a:cubicBezTo>
                  <a:cubicBezTo>
                    <a:pt x="3" y="3"/>
                    <a:pt x="2" y="4"/>
                    <a:pt x="1" y="4"/>
                  </a:cubicBezTo>
                  <a:cubicBezTo>
                    <a:pt x="0" y="5"/>
                    <a:pt x="4" y="5"/>
                    <a:pt x="6" y="6"/>
                  </a:cubicBezTo>
                  <a:cubicBezTo>
                    <a:pt x="7" y="6"/>
                    <a:pt x="6" y="6"/>
                    <a:pt x="5" y="7"/>
                  </a:cubicBezTo>
                  <a:cubicBezTo>
                    <a:pt x="4" y="8"/>
                    <a:pt x="10" y="8"/>
                    <a:pt x="11" y="8"/>
                  </a:cubicBezTo>
                  <a:cubicBezTo>
                    <a:pt x="13" y="8"/>
                    <a:pt x="18" y="8"/>
                    <a:pt x="20" y="9"/>
                  </a:cubicBezTo>
                  <a:cubicBezTo>
                    <a:pt x="23" y="10"/>
                    <a:pt x="23" y="10"/>
                    <a:pt x="26" y="11"/>
                  </a:cubicBezTo>
                  <a:cubicBezTo>
                    <a:pt x="30" y="13"/>
                    <a:pt x="34" y="12"/>
                    <a:pt x="37" y="12"/>
                  </a:cubicBezTo>
                  <a:cubicBezTo>
                    <a:pt x="40" y="12"/>
                    <a:pt x="39" y="12"/>
                    <a:pt x="43" y="14"/>
                  </a:cubicBezTo>
                  <a:cubicBezTo>
                    <a:pt x="44" y="14"/>
                    <a:pt x="43" y="10"/>
                    <a:pt x="43" y="9"/>
                  </a:cubicBezTo>
                  <a:cubicBezTo>
                    <a:pt x="43" y="8"/>
                    <a:pt x="41" y="8"/>
                    <a:pt x="40" y="8"/>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1" name="Freeform 21"/>
            <p:cNvSpPr>
              <a:spLocks/>
            </p:cNvSpPr>
            <p:nvPr/>
          </p:nvSpPr>
          <p:spPr bwMode="auto">
            <a:xfrm>
              <a:off x="5964889" y="5601961"/>
              <a:ext cx="23049" cy="9219"/>
            </a:xfrm>
            <a:custGeom>
              <a:avLst/>
              <a:gdLst>
                <a:gd name="T0" fmla="*/ 1 w 4"/>
                <a:gd name="T1" fmla="*/ 1 h 2"/>
                <a:gd name="T2" fmla="*/ 3 w 4"/>
                <a:gd name="T3" fmla="*/ 2 h 2"/>
                <a:gd name="T4" fmla="*/ 4 w 4"/>
                <a:gd name="T5" fmla="*/ 1 h 2"/>
                <a:gd name="T6" fmla="*/ 1 w 4"/>
                <a:gd name="T7" fmla="*/ 1 h 2"/>
              </a:gdLst>
              <a:ahLst/>
              <a:cxnLst>
                <a:cxn ang="0">
                  <a:pos x="T0" y="T1"/>
                </a:cxn>
                <a:cxn ang="0">
                  <a:pos x="T2" y="T3"/>
                </a:cxn>
                <a:cxn ang="0">
                  <a:pos x="T4" y="T5"/>
                </a:cxn>
                <a:cxn ang="0">
                  <a:pos x="T6" y="T7"/>
                </a:cxn>
              </a:cxnLst>
              <a:rect l="0" t="0" r="r" b="b"/>
              <a:pathLst>
                <a:path w="4" h="2">
                  <a:moveTo>
                    <a:pt x="1" y="1"/>
                  </a:moveTo>
                  <a:cubicBezTo>
                    <a:pt x="0" y="1"/>
                    <a:pt x="1" y="2"/>
                    <a:pt x="3" y="2"/>
                  </a:cubicBezTo>
                  <a:cubicBezTo>
                    <a:pt x="4" y="2"/>
                    <a:pt x="4" y="1"/>
                    <a:pt x="4" y="1"/>
                  </a:cubicBezTo>
                  <a:cubicBezTo>
                    <a:pt x="4" y="0"/>
                    <a:pt x="2"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2" name="Freeform 22"/>
            <p:cNvSpPr>
              <a:spLocks/>
            </p:cNvSpPr>
            <p:nvPr/>
          </p:nvSpPr>
          <p:spPr bwMode="auto">
            <a:xfrm>
              <a:off x="5999462" y="5611179"/>
              <a:ext cx="20743" cy="11524"/>
            </a:xfrm>
            <a:custGeom>
              <a:avLst/>
              <a:gdLst>
                <a:gd name="T0" fmla="*/ 2 w 4"/>
                <a:gd name="T1" fmla="*/ 0 h 2"/>
                <a:gd name="T2" fmla="*/ 2 w 4"/>
                <a:gd name="T3" fmla="*/ 2 h 2"/>
                <a:gd name="T4" fmla="*/ 2 w 4"/>
                <a:gd name="T5" fmla="*/ 0 h 2"/>
              </a:gdLst>
              <a:ahLst/>
              <a:cxnLst>
                <a:cxn ang="0">
                  <a:pos x="T0" y="T1"/>
                </a:cxn>
                <a:cxn ang="0">
                  <a:pos x="T2" y="T3"/>
                </a:cxn>
                <a:cxn ang="0">
                  <a:pos x="T4" y="T5"/>
                </a:cxn>
              </a:cxnLst>
              <a:rect l="0" t="0" r="r" b="b"/>
              <a:pathLst>
                <a:path w="4" h="2">
                  <a:moveTo>
                    <a:pt x="2" y="0"/>
                  </a:moveTo>
                  <a:cubicBezTo>
                    <a:pt x="1" y="0"/>
                    <a:pt x="0" y="2"/>
                    <a:pt x="2" y="2"/>
                  </a:cubicBezTo>
                  <a:cubicBezTo>
                    <a:pt x="3" y="2"/>
                    <a:pt x="4" y="0"/>
                    <a:pt x="2"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3" name="Freeform 23"/>
            <p:cNvSpPr>
              <a:spLocks/>
            </p:cNvSpPr>
            <p:nvPr/>
          </p:nvSpPr>
          <p:spPr bwMode="auto">
            <a:xfrm>
              <a:off x="6024814" y="5611179"/>
              <a:ext cx="27657" cy="11524"/>
            </a:xfrm>
            <a:custGeom>
              <a:avLst/>
              <a:gdLst>
                <a:gd name="T0" fmla="*/ 4 w 5"/>
                <a:gd name="T1" fmla="*/ 2 h 2"/>
                <a:gd name="T2" fmla="*/ 3 w 5"/>
                <a:gd name="T3" fmla="*/ 0 h 2"/>
                <a:gd name="T4" fmla="*/ 0 w 5"/>
                <a:gd name="T5" fmla="*/ 1 h 2"/>
                <a:gd name="T6" fmla="*/ 4 w 5"/>
                <a:gd name="T7" fmla="*/ 2 h 2"/>
              </a:gdLst>
              <a:ahLst/>
              <a:cxnLst>
                <a:cxn ang="0">
                  <a:pos x="T0" y="T1"/>
                </a:cxn>
                <a:cxn ang="0">
                  <a:pos x="T2" y="T3"/>
                </a:cxn>
                <a:cxn ang="0">
                  <a:pos x="T4" y="T5"/>
                </a:cxn>
                <a:cxn ang="0">
                  <a:pos x="T6" y="T7"/>
                </a:cxn>
              </a:cxnLst>
              <a:rect l="0" t="0" r="r" b="b"/>
              <a:pathLst>
                <a:path w="5" h="2">
                  <a:moveTo>
                    <a:pt x="4" y="2"/>
                  </a:moveTo>
                  <a:cubicBezTo>
                    <a:pt x="5" y="2"/>
                    <a:pt x="4" y="1"/>
                    <a:pt x="3" y="0"/>
                  </a:cubicBezTo>
                  <a:cubicBezTo>
                    <a:pt x="1" y="0"/>
                    <a:pt x="1" y="0"/>
                    <a:pt x="0" y="1"/>
                  </a:cubicBezTo>
                  <a:cubicBezTo>
                    <a:pt x="0" y="2"/>
                    <a:pt x="3" y="2"/>
                    <a:pt x="4"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4" name="Freeform 24"/>
            <p:cNvSpPr>
              <a:spLocks/>
            </p:cNvSpPr>
            <p:nvPr/>
          </p:nvSpPr>
          <p:spPr bwMode="auto">
            <a:xfrm>
              <a:off x="6036339" y="5606571"/>
              <a:ext cx="43791" cy="16134"/>
            </a:xfrm>
            <a:custGeom>
              <a:avLst/>
              <a:gdLst>
                <a:gd name="T0" fmla="*/ 8 w 8"/>
                <a:gd name="T1" fmla="*/ 1 h 3"/>
                <a:gd name="T2" fmla="*/ 3 w 8"/>
                <a:gd name="T3" fmla="*/ 0 h 3"/>
                <a:gd name="T4" fmla="*/ 6 w 8"/>
                <a:gd name="T5" fmla="*/ 3 h 3"/>
                <a:gd name="T6" fmla="*/ 8 w 8"/>
                <a:gd name="T7" fmla="*/ 1 h 3"/>
              </a:gdLst>
              <a:ahLst/>
              <a:cxnLst>
                <a:cxn ang="0">
                  <a:pos x="T0" y="T1"/>
                </a:cxn>
                <a:cxn ang="0">
                  <a:pos x="T2" y="T3"/>
                </a:cxn>
                <a:cxn ang="0">
                  <a:pos x="T4" y="T5"/>
                </a:cxn>
                <a:cxn ang="0">
                  <a:pos x="T6" y="T7"/>
                </a:cxn>
              </a:cxnLst>
              <a:rect l="0" t="0" r="r" b="b"/>
              <a:pathLst>
                <a:path w="8" h="3">
                  <a:moveTo>
                    <a:pt x="8" y="1"/>
                  </a:moveTo>
                  <a:cubicBezTo>
                    <a:pt x="8" y="1"/>
                    <a:pt x="6" y="0"/>
                    <a:pt x="3" y="0"/>
                  </a:cubicBezTo>
                  <a:cubicBezTo>
                    <a:pt x="0" y="0"/>
                    <a:pt x="5" y="3"/>
                    <a:pt x="6" y="3"/>
                  </a:cubicBezTo>
                  <a:cubicBezTo>
                    <a:pt x="7" y="3"/>
                    <a:pt x="8" y="2"/>
                    <a:pt x="8"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5" name="Freeform 25"/>
            <p:cNvSpPr>
              <a:spLocks/>
            </p:cNvSpPr>
            <p:nvPr/>
          </p:nvSpPr>
          <p:spPr bwMode="auto">
            <a:xfrm>
              <a:off x="6080130" y="5627315"/>
              <a:ext cx="59926" cy="39181"/>
            </a:xfrm>
            <a:custGeom>
              <a:avLst/>
              <a:gdLst>
                <a:gd name="T0" fmla="*/ 4 w 11"/>
                <a:gd name="T1" fmla="*/ 1 h 7"/>
                <a:gd name="T2" fmla="*/ 3 w 11"/>
                <a:gd name="T3" fmla="*/ 2 h 7"/>
                <a:gd name="T4" fmla="*/ 9 w 11"/>
                <a:gd name="T5" fmla="*/ 6 h 7"/>
                <a:gd name="T6" fmla="*/ 10 w 11"/>
                <a:gd name="T7" fmla="*/ 5 h 7"/>
                <a:gd name="T8" fmla="*/ 4 w 11"/>
                <a:gd name="T9" fmla="*/ 1 h 7"/>
              </a:gdLst>
              <a:ahLst/>
              <a:cxnLst>
                <a:cxn ang="0">
                  <a:pos x="T0" y="T1"/>
                </a:cxn>
                <a:cxn ang="0">
                  <a:pos x="T2" y="T3"/>
                </a:cxn>
                <a:cxn ang="0">
                  <a:pos x="T4" y="T5"/>
                </a:cxn>
                <a:cxn ang="0">
                  <a:pos x="T6" y="T7"/>
                </a:cxn>
                <a:cxn ang="0">
                  <a:pos x="T8" y="T9"/>
                </a:cxn>
              </a:cxnLst>
              <a:rect l="0" t="0" r="r" b="b"/>
              <a:pathLst>
                <a:path w="11" h="7">
                  <a:moveTo>
                    <a:pt x="4" y="1"/>
                  </a:moveTo>
                  <a:cubicBezTo>
                    <a:pt x="2" y="0"/>
                    <a:pt x="0" y="1"/>
                    <a:pt x="3" y="2"/>
                  </a:cubicBezTo>
                  <a:cubicBezTo>
                    <a:pt x="5" y="3"/>
                    <a:pt x="6" y="5"/>
                    <a:pt x="9" y="6"/>
                  </a:cubicBezTo>
                  <a:cubicBezTo>
                    <a:pt x="11" y="7"/>
                    <a:pt x="10" y="5"/>
                    <a:pt x="10" y="5"/>
                  </a:cubicBezTo>
                  <a:cubicBezTo>
                    <a:pt x="10" y="4"/>
                    <a:pt x="6" y="1"/>
                    <a:pt x="4"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6" name="Freeform 26"/>
            <p:cNvSpPr>
              <a:spLocks/>
            </p:cNvSpPr>
            <p:nvPr/>
          </p:nvSpPr>
          <p:spPr bwMode="auto">
            <a:xfrm>
              <a:off x="6096266" y="5606571"/>
              <a:ext cx="87583" cy="16134"/>
            </a:xfrm>
            <a:custGeom>
              <a:avLst/>
              <a:gdLst>
                <a:gd name="T0" fmla="*/ 12 w 16"/>
                <a:gd name="T1" fmla="*/ 3 h 3"/>
                <a:gd name="T2" fmla="*/ 15 w 16"/>
                <a:gd name="T3" fmla="*/ 1 h 3"/>
                <a:gd name="T4" fmla="*/ 11 w 16"/>
                <a:gd name="T5" fmla="*/ 1 h 3"/>
                <a:gd name="T6" fmla="*/ 4 w 16"/>
                <a:gd name="T7" fmla="*/ 1 h 3"/>
                <a:gd name="T8" fmla="*/ 1 w 16"/>
                <a:gd name="T9" fmla="*/ 2 h 3"/>
                <a:gd name="T10" fmla="*/ 7 w 16"/>
                <a:gd name="T11" fmla="*/ 3 h 3"/>
                <a:gd name="T12" fmla="*/ 12 w 16"/>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16" h="3">
                  <a:moveTo>
                    <a:pt x="12" y="3"/>
                  </a:moveTo>
                  <a:cubicBezTo>
                    <a:pt x="13" y="3"/>
                    <a:pt x="14" y="2"/>
                    <a:pt x="15" y="1"/>
                  </a:cubicBezTo>
                  <a:cubicBezTo>
                    <a:pt x="16" y="0"/>
                    <a:pt x="13" y="1"/>
                    <a:pt x="11" y="1"/>
                  </a:cubicBezTo>
                  <a:cubicBezTo>
                    <a:pt x="9" y="2"/>
                    <a:pt x="7" y="1"/>
                    <a:pt x="4" y="1"/>
                  </a:cubicBezTo>
                  <a:cubicBezTo>
                    <a:pt x="2" y="0"/>
                    <a:pt x="2" y="1"/>
                    <a:pt x="1" y="2"/>
                  </a:cubicBezTo>
                  <a:cubicBezTo>
                    <a:pt x="0" y="3"/>
                    <a:pt x="5" y="3"/>
                    <a:pt x="7" y="3"/>
                  </a:cubicBezTo>
                  <a:cubicBezTo>
                    <a:pt x="8" y="3"/>
                    <a:pt x="11" y="3"/>
                    <a:pt x="12"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7" name="Freeform 27"/>
            <p:cNvSpPr>
              <a:spLocks/>
            </p:cNvSpPr>
            <p:nvPr/>
          </p:nvSpPr>
          <p:spPr bwMode="auto">
            <a:xfrm>
              <a:off x="6199981" y="5611181"/>
              <a:ext cx="82973" cy="39181"/>
            </a:xfrm>
            <a:custGeom>
              <a:avLst/>
              <a:gdLst>
                <a:gd name="T0" fmla="*/ 3 w 15"/>
                <a:gd name="T1" fmla="*/ 7 h 7"/>
                <a:gd name="T2" fmla="*/ 4 w 15"/>
                <a:gd name="T3" fmla="*/ 7 h 7"/>
                <a:gd name="T4" fmla="*/ 5 w 15"/>
                <a:gd name="T5" fmla="*/ 7 h 7"/>
                <a:gd name="T6" fmla="*/ 5 w 15"/>
                <a:gd name="T7" fmla="*/ 7 h 7"/>
                <a:gd name="T8" fmla="*/ 6 w 15"/>
                <a:gd name="T9" fmla="*/ 7 h 7"/>
                <a:gd name="T10" fmla="*/ 6 w 15"/>
                <a:gd name="T11" fmla="*/ 6 h 7"/>
                <a:gd name="T12" fmla="*/ 7 w 15"/>
                <a:gd name="T13" fmla="*/ 6 h 7"/>
                <a:gd name="T14" fmla="*/ 8 w 15"/>
                <a:gd name="T15" fmla="*/ 5 h 7"/>
                <a:gd name="T16" fmla="*/ 8 w 15"/>
                <a:gd name="T17" fmla="*/ 5 h 7"/>
                <a:gd name="T18" fmla="*/ 8 w 15"/>
                <a:gd name="T19" fmla="*/ 5 h 7"/>
                <a:gd name="T20" fmla="*/ 8 w 15"/>
                <a:gd name="T21" fmla="*/ 4 h 7"/>
                <a:gd name="T22" fmla="*/ 9 w 15"/>
                <a:gd name="T23" fmla="*/ 4 h 7"/>
                <a:gd name="T24" fmla="*/ 9 w 15"/>
                <a:gd name="T25" fmla="*/ 3 h 7"/>
                <a:gd name="T26" fmla="*/ 10 w 15"/>
                <a:gd name="T27" fmla="*/ 3 h 7"/>
                <a:gd name="T28" fmla="*/ 10 w 15"/>
                <a:gd name="T29" fmla="*/ 3 h 7"/>
                <a:gd name="T30" fmla="*/ 13 w 15"/>
                <a:gd name="T31" fmla="*/ 1 h 7"/>
                <a:gd name="T32" fmla="*/ 6 w 15"/>
                <a:gd name="T33" fmla="*/ 2 h 7"/>
                <a:gd name="T34" fmla="*/ 5 w 15"/>
                <a:gd name="T35" fmla="*/ 2 h 7"/>
                <a:gd name="T36" fmla="*/ 5 w 15"/>
                <a:gd name="T37" fmla="*/ 3 h 7"/>
                <a:gd name="T38" fmla="*/ 4 w 15"/>
                <a:gd name="T39" fmla="*/ 3 h 7"/>
                <a:gd name="T40" fmla="*/ 3 w 15"/>
                <a:gd name="T41" fmla="*/ 4 h 7"/>
                <a:gd name="T42" fmla="*/ 3 w 15"/>
                <a:gd name="T43" fmla="*/ 4 h 7"/>
                <a:gd name="T44" fmla="*/ 1 w 15"/>
                <a:gd name="T45" fmla="*/ 5 h 7"/>
                <a:gd name="T46" fmla="*/ 3 w 15"/>
                <a:gd name="T4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7">
                  <a:moveTo>
                    <a:pt x="3" y="7"/>
                  </a:moveTo>
                  <a:cubicBezTo>
                    <a:pt x="4" y="7"/>
                    <a:pt x="4" y="7"/>
                    <a:pt x="4" y="7"/>
                  </a:cubicBezTo>
                  <a:cubicBezTo>
                    <a:pt x="4" y="7"/>
                    <a:pt x="5" y="7"/>
                    <a:pt x="5" y="7"/>
                  </a:cubicBezTo>
                  <a:cubicBezTo>
                    <a:pt x="5" y="7"/>
                    <a:pt x="5" y="7"/>
                    <a:pt x="5" y="7"/>
                  </a:cubicBezTo>
                  <a:cubicBezTo>
                    <a:pt x="6" y="7"/>
                    <a:pt x="6" y="7"/>
                    <a:pt x="6" y="7"/>
                  </a:cubicBezTo>
                  <a:cubicBezTo>
                    <a:pt x="6" y="6"/>
                    <a:pt x="6" y="6"/>
                    <a:pt x="6" y="6"/>
                  </a:cubicBezTo>
                  <a:cubicBezTo>
                    <a:pt x="7" y="6"/>
                    <a:pt x="7" y="6"/>
                    <a:pt x="7" y="6"/>
                  </a:cubicBezTo>
                  <a:cubicBezTo>
                    <a:pt x="7" y="6"/>
                    <a:pt x="7" y="5"/>
                    <a:pt x="8" y="5"/>
                  </a:cubicBezTo>
                  <a:cubicBezTo>
                    <a:pt x="8" y="5"/>
                    <a:pt x="8" y="5"/>
                    <a:pt x="8" y="5"/>
                  </a:cubicBezTo>
                  <a:cubicBezTo>
                    <a:pt x="8" y="5"/>
                    <a:pt x="8" y="5"/>
                    <a:pt x="8" y="5"/>
                  </a:cubicBezTo>
                  <a:cubicBezTo>
                    <a:pt x="8" y="4"/>
                    <a:pt x="8" y="4"/>
                    <a:pt x="8" y="4"/>
                  </a:cubicBezTo>
                  <a:cubicBezTo>
                    <a:pt x="9" y="4"/>
                    <a:pt x="9" y="4"/>
                    <a:pt x="9" y="4"/>
                  </a:cubicBezTo>
                  <a:cubicBezTo>
                    <a:pt x="9" y="3"/>
                    <a:pt x="9" y="3"/>
                    <a:pt x="9" y="3"/>
                  </a:cubicBezTo>
                  <a:cubicBezTo>
                    <a:pt x="9" y="3"/>
                    <a:pt x="10" y="3"/>
                    <a:pt x="10" y="3"/>
                  </a:cubicBezTo>
                  <a:cubicBezTo>
                    <a:pt x="10" y="3"/>
                    <a:pt x="10" y="3"/>
                    <a:pt x="10" y="3"/>
                  </a:cubicBezTo>
                  <a:cubicBezTo>
                    <a:pt x="11" y="3"/>
                    <a:pt x="15" y="2"/>
                    <a:pt x="13" y="1"/>
                  </a:cubicBezTo>
                  <a:cubicBezTo>
                    <a:pt x="11" y="0"/>
                    <a:pt x="6" y="1"/>
                    <a:pt x="6" y="2"/>
                  </a:cubicBezTo>
                  <a:cubicBezTo>
                    <a:pt x="6" y="2"/>
                    <a:pt x="6" y="2"/>
                    <a:pt x="5" y="2"/>
                  </a:cubicBezTo>
                  <a:cubicBezTo>
                    <a:pt x="5" y="3"/>
                    <a:pt x="5" y="3"/>
                    <a:pt x="5" y="3"/>
                  </a:cubicBezTo>
                  <a:cubicBezTo>
                    <a:pt x="5" y="3"/>
                    <a:pt x="5" y="3"/>
                    <a:pt x="4" y="3"/>
                  </a:cubicBezTo>
                  <a:cubicBezTo>
                    <a:pt x="4" y="3"/>
                    <a:pt x="4" y="4"/>
                    <a:pt x="3" y="4"/>
                  </a:cubicBezTo>
                  <a:cubicBezTo>
                    <a:pt x="3" y="4"/>
                    <a:pt x="3" y="4"/>
                    <a:pt x="3" y="4"/>
                  </a:cubicBezTo>
                  <a:cubicBezTo>
                    <a:pt x="2" y="4"/>
                    <a:pt x="2" y="5"/>
                    <a:pt x="1" y="5"/>
                  </a:cubicBezTo>
                  <a:cubicBezTo>
                    <a:pt x="0" y="7"/>
                    <a:pt x="1" y="7"/>
                    <a:pt x="3" y="7"/>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8" name="Freeform 28"/>
            <p:cNvSpPr>
              <a:spLocks/>
            </p:cNvSpPr>
            <p:nvPr/>
          </p:nvSpPr>
          <p:spPr bwMode="auto">
            <a:xfrm>
              <a:off x="6047863" y="5366870"/>
              <a:ext cx="135984" cy="168252"/>
            </a:xfrm>
            <a:custGeom>
              <a:avLst/>
              <a:gdLst>
                <a:gd name="T0" fmla="*/ 24 w 25"/>
                <a:gd name="T1" fmla="*/ 0 h 31"/>
                <a:gd name="T2" fmla="*/ 21 w 25"/>
                <a:gd name="T3" fmla="*/ 3 h 31"/>
                <a:gd name="T4" fmla="*/ 16 w 25"/>
                <a:gd name="T5" fmla="*/ 3 h 31"/>
                <a:gd name="T6" fmla="*/ 9 w 25"/>
                <a:gd name="T7" fmla="*/ 2 h 31"/>
                <a:gd name="T8" fmla="*/ 6 w 25"/>
                <a:gd name="T9" fmla="*/ 2 h 31"/>
                <a:gd name="T10" fmla="*/ 4 w 25"/>
                <a:gd name="T11" fmla="*/ 4 h 31"/>
                <a:gd name="T12" fmla="*/ 2 w 25"/>
                <a:gd name="T13" fmla="*/ 9 h 31"/>
                <a:gd name="T14" fmla="*/ 1 w 25"/>
                <a:gd name="T15" fmla="*/ 12 h 31"/>
                <a:gd name="T16" fmla="*/ 1 w 25"/>
                <a:gd name="T17" fmla="*/ 17 h 31"/>
                <a:gd name="T18" fmla="*/ 0 w 25"/>
                <a:gd name="T19" fmla="*/ 21 h 31"/>
                <a:gd name="T20" fmla="*/ 4 w 25"/>
                <a:gd name="T21" fmla="*/ 23 h 31"/>
                <a:gd name="T22" fmla="*/ 5 w 25"/>
                <a:gd name="T23" fmla="*/ 28 h 31"/>
                <a:gd name="T24" fmla="*/ 5 w 25"/>
                <a:gd name="T25" fmla="*/ 30 h 31"/>
                <a:gd name="T26" fmla="*/ 9 w 25"/>
                <a:gd name="T27" fmla="*/ 30 h 31"/>
                <a:gd name="T28" fmla="*/ 8 w 25"/>
                <a:gd name="T29" fmla="*/ 23 h 31"/>
                <a:gd name="T30" fmla="*/ 8 w 25"/>
                <a:gd name="T31" fmla="*/ 19 h 31"/>
                <a:gd name="T32" fmla="*/ 11 w 25"/>
                <a:gd name="T33" fmla="*/ 19 h 31"/>
                <a:gd name="T34" fmla="*/ 11 w 25"/>
                <a:gd name="T35" fmla="*/ 22 h 31"/>
                <a:gd name="T36" fmla="*/ 13 w 25"/>
                <a:gd name="T37" fmla="*/ 26 h 31"/>
                <a:gd name="T38" fmla="*/ 15 w 25"/>
                <a:gd name="T39" fmla="*/ 28 h 31"/>
                <a:gd name="T40" fmla="*/ 16 w 25"/>
                <a:gd name="T41" fmla="*/ 27 h 31"/>
                <a:gd name="T42" fmla="*/ 18 w 25"/>
                <a:gd name="T43" fmla="*/ 26 h 31"/>
                <a:gd name="T44" fmla="*/ 16 w 25"/>
                <a:gd name="T45" fmla="*/ 23 h 31"/>
                <a:gd name="T46" fmla="*/ 16 w 25"/>
                <a:gd name="T47" fmla="*/ 20 h 31"/>
                <a:gd name="T48" fmla="*/ 15 w 25"/>
                <a:gd name="T49" fmla="*/ 17 h 31"/>
                <a:gd name="T50" fmla="*/ 12 w 25"/>
                <a:gd name="T51" fmla="*/ 15 h 31"/>
                <a:gd name="T52" fmla="*/ 14 w 25"/>
                <a:gd name="T53" fmla="*/ 12 h 31"/>
                <a:gd name="T54" fmla="*/ 17 w 25"/>
                <a:gd name="T55" fmla="*/ 10 h 31"/>
                <a:gd name="T56" fmla="*/ 16 w 25"/>
                <a:gd name="T57" fmla="*/ 9 h 31"/>
                <a:gd name="T58" fmla="*/ 10 w 25"/>
                <a:gd name="T59" fmla="*/ 11 h 31"/>
                <a:gd name="T60" fmla="*/ 7 w 25"/>
                <a:gd name="T61" fmla="*/ 12 h 31"/>
                <a:gd name="T62" fmla="*/ 4 w 25"/>
                <a:gd name="T63" fmla="*/ 9 h 31"/>
                <a:gd name="T64" fmla="*/ 5 w 25"/>
                <a:gd name="T65" fmla="*/ 6 h 31"/>
                <a:gd name="T66" fmla="*/ 8 w 25"/>
                <a:gd name="T67" fmla="*/ 6 h 31"/>
                <a:gd name="T68" fmla="*/ 13 w 25"/>
                <a:gd name="T69" fmla="*/ 5 h 31"/>
                <a:gd name="T70" fmla="*/ 17 w 25"/>
                <a:gd name="T71" fmla="*/ 6 h 31"/>
                <a:gd name="T72" fmla="*/ 21 w 25"/>
                <a:gd name="T73" fmla="*/ 5 h 31"/>
                <a:gd name="T74" fmla="*/ 24 w 25"/>
                <a:gd name="T75" fmla="*/ 3 h 31"/>
                <a:gd name="T76" fmla="*/ 24 w 25"/>
                <a:gd name="T7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5" h="31">
                  <a:moveTo>
                    <a:pt x="24" y="0"/>
                  </a:moveTo>
                  <a:cubicBezTo>
                    <a:pt x="23" y="0"/>
                    <a:pt x="22" y="2"/>
                    <a:pt x="21" y="3"/>
                  </a:cubicBezTo>
                  <a:cubicBezTo>
                    <a:pt x="20" y="4"/>
                    <a:pt x="17" y="3"/>
                    <a:pt x="16" y="3"/>
                  </a:cubicBezTo>
                  <a:cubicBezTo>
                    <a:pt x="14" y="3"/>
                    <a:pt x="12" y="3"/>
                    <a:pt x="9" y="2"/>
                  </a:cubicBezTo>
                  <a:cubicBezTo>
                    <a:pt x="7" y="1"/>
                    <a:pt x="7" y="1"/>
                    <a:pt x="6" y="2"/>
                  </a:cubicBezTo>
                  <a:cubicBezTo>
                    <a:pt x="6" y="3"/>
                    <a:pt x="5" y="3"/>
                    <a:pt x="4" y="4"/>
                  </a:cubicBezTo>
                  <a:cubicBezTo>
                    <a:pt x="3" y="5"/>
                    <a:pt x="3" y="8"/>
                    <a:pt x="2" y="9"/>
                  </a:cubicBezTo>
                  <a:cubicBezTo>
                    <a:pt x="1" y="10"/>
                    <a:pt x="1" y="11"/>
                    <a:pt x="1" y="12"/>
                  </a:cubicBezTo>
                  <a:cubicBezTo>
                    <a:pt x="0" y="13"/>
                    <a:pt x="1" y="15"/>
                    <a:pt x="1" y="17"/>
                  </a:cubicBezTo>
                  <a:cubicBezTo>
                    <a:pt x="0" y="19"/>
                    <a:pt x="0" y="18"/>
                    <a:pt x="0" y="21"/>
                  </a:cubicBezTo>
                  <a:cubicBezTo>
                    <a:pt x="1" y="23"/>
                    <a:pt x="2" y="22"/>
                    <a:pt x="4" y="23"/>
                  </a:cubicBezTo>
                  <a:cubicBezTo>
                    <a:pt x="5" y="24"/>
                    <a:pt x="6" y="26"/>
                    <a:pt x="5" y="28"/>
                  </a:cubicBezTo>
                  <a:cubicBezTo>
                    <a:pt x="4" y="30"/>
                    <a:pt x="4" y="30"/>
                    <a:pt x="5" y="30"/>
                  </a:cubicBezTo>
                  <a:cubicBezTo>
                    <a:pt x="6" y="31"/>
                    <a:pt x="8" y="30"/>
                    <a:pt x="9" y="30"/>
                  </a:cubicBezTo>
                  <a:cubicBezTo>
                    <a:pt x="9" y="30"/>
                    <a:pt x="8" y="24"/>
                    <a:pt x="8" y="23"/>
                  </a:cubicBezTo>
                  <a:cubicBezTo>
                    <a:pt x="7" y="22"/>
                    <a:pt x="8" y="19"/>
                    <a:pt x="8" y="19"/>
                  </a:cubicBezTo>
                  <a:cubicBezTo>
                    <a:pt x="8" y="19"/>
                    <a:pt x="12" y="18"/>
                    <a:pt x="11" y="19"/>
                  </a:cubicBezTo>
                  <a:cubicBezTo>
                    <a:pt x="10" y="20"/>
                    <a:pt x="10" y="21"/>
                    <a:pt x="11" y="22"/>
                  </a:cubicBezTo>
                  <a:cubicBezTo>
                    <a:pt x="13" y="24"/>
                    <a:pt x="12" y="25"/>
                    <a:pt x="13" y="26"/>
                  </a:cubicBezTo>
                  <a:cubicBezTo>
                    <a:pt x="13" y="26"/>
                    <a:pt x="14" y="27"/>
                    <a:pt x="15" y="28"/>
                  </a:cubicBezTo>
                  <a:cubicBezTo>
                    <a:pt x="16" y="28"/>
                    <a:pt x="16" y="27"/>
                    <a:pt x="16" y="27"/>
                  </a:cubicBezTo>
                  <a:cubicBezTo>
                    <a:pt x="16" y="26"/>
                    <a:pt x="17" y="26"/>
                    <a:pt x="18" y="26"/>
                  </a:cubicBezTo>
                  <a:cubicBezTo>
                    <a:pt x="19" y="25"/>
                    <a:pt x="17" y="24"/>
                    <a:pt x="16" y="23"/>
                  </a:cubicBezTo>
                  <a:cubicBezTo>
                    <a:pt x="15" y="21"/>
                    <a:pt x="16" y="21"/>
                    <a:pt x="16" y="20"/>
                  </a:cubicBezTo>
                  <a:cubicBezTo>
                    <a:pt x="17" y="20"/>
                    <a:pt x="17" y="18"/>
                    <a:pt x="15" y="17"/>
                  </a:cubicBezTo>
                  <a:cubicBezTo>
                    <a:pt x="12" y="17"/>
                    <a:pt x="13" y="16"/>
                    <a:pt x="12" y="15"/>
                  </a:cubicBezTo>
                  <a:cubicBezTo>
                    <a:pt x="12" y="15"/>
                    <a:pt x="13" y="12"/>
                    <a:pt x="14" y="12"/>
                  </a:cubicBezTo>
                  <a:cubicBezTo>
                    <a:pt x="14" y="11"/>
                    <a:pt x="16" y="11"/>
                    <a:pt x="17" y="10"/>
                  </a:cubicBezTo>
                  <a:cubicBezTo>
                    <a:pt x="18" y="9"/>
                    <a:pt x="18" y="9"/>
                    <a:pt x="16" y="9"/>
                  </a:cubicBezTo>
                  <a:cubicBezTo>
                    <a:pt x="13" y="9"/>
                    <a:pt x="10" y="10"/>
                    <a:pt x="10" y="11"/>
                  </a:cubicBezTo>
                  <a:cubicBezTo>
                    <a:pt x="10" y="12"/>
                    <a:pt x="8" y="12"/>
                    <a:pt x="7" y="12"/>
                  </a:cubicBezTo>
                  <a:cubicBezTo>
                    <a:pt x="5" y="12"/>
                    <a:pt x="4" y="10"/>
                    <a:pt x="4" y="9"/>
                  </a:cubicBezTo>
                  <a:cubicBezTo>
                    <a:pt x="5" y="8"/>
                    <a:pt x="6" y="7"/>
                    <a:pt x="5" y="6"/>
                  </a:cubicBezTo>
                  <a:cubicBezTo>
                    <a:pt x="5" y="5"/>
                    <a:pt x="7" y="5"/>
                    <a:pt x="8" y="6"/>
                  </a:cubicBezTo>
                  <a:cubicBezTo>
                    <a:pt x="9" y="6"/>
                    <a:pt x="12" y="6"/>
                    <a:pt x="13" y="5"/>
                  </a:cubicBezTo>
                  <a:cubicBezTo>
                    <a:pt x="13" y="5"/>
                    <a:pt x="15" y="5"/>
                    <a:pt x="17" y="6"/>
                  </a:cubicBezTo>
                  <a:cubicBezTo>
                    <a:pt x="19" y="6"/>
                    <a:pt x="20" y="6"/>
                    <a:pt x="21" y="5"/>
                  </a:cubicBezTo>
                  <a:cubicBezTo>
                    <a:pt x="22" y="5"/>
                    <a:pt x="24" y="3"/>
                    <a:pt x="24" y="3"/>
                  </a:cubicBezTo>
                  <a:cubicBezTo>
                    <a:pt x="25" y="2"/>
                    <a:pt x="25" y="0"/>
                    <a:pt x="24"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9" name="Freeform 29"/>
            <p:cNvSpPr>
              <a:spLocks/>
            </p:cNvSpPr>
            <p:nvPr/>
          </p:nvSpPr>
          <p:spPr bwMode="auto">
            <a:xfrm>
              <a:off x="5796637" y="5228584"/>
              <a:ext cx="239701" cy="274272"/>
            </a:xfrm>
            <a:custGeom>
              <a:avLst/>
              <a:gdLst>
                <a:gd name="T0" fmla="*/ 41 w 44"/>
                <a:gd name="T1" fmla="*/ 28 h 50"/>
                <a:gd name="T2" fmla="*/ 38 w 44"/>
                <a:gd name="T3" fmla="*/ 23 h 50"/>
                <a:gd name="T4" fmla="*/ 34 w 44"/>
                <a:gd name="T5" fmla="*/ 16 h 50"/>
                <a:gd name="T6" fmla="*/ 36 w 44"/>
                <a:gd name="T7" fmla="*/ 15 h 50"/>
                <a:gd name="T8" fmla="*/ 35 w 44"/>
                <a:gd name="T9" fmla="*/ 14 h 50"/>
                <a:gd name="T10" fmla="*/ 35 w 44"/>
                <a:gd name="T11" fmla="*/ 14 h 50"/>
                <a:gd name="T12" fmla="*/ 39 w 44"/>
                <a:gd name="T13" fmla="*/ 12 h 50"/>
                <a:gd name="T14" fmla="*/ 35 w 44"/>
                <a:gd name="T15" fmla="*/ 6 h 50"/>
                <a:gd name="T16" fmla="*/ 31 w 44"/>
                <a:gd name="T17" fmla="*/ 2 h 50"/>
                <a:gd name="T18" fmla="*/ 25 w 44"/>
                <a:gd name="T19" fmla="*/ 6 h 50"/>
                <a:gd name="T20" fmla="*/ 23 w 44"/>
                <a:gd name="T21" fmla="*/ 10 h 50"/>
                <a:gd name="T22" fmla="*/ 22 w 44"/>
                <a:gd name="T23" fmla="*/ 10 h 50"/>
                <a:gd name="T24" fmla="*/ 22 w 44"/>
                <a:gd name="T25" fmla="*/ 10 h 50"/>
                <a:gd name="T26" fmla="*/ 21 w 44"/>
                <a:gd name="T27" fmla="*/ 10 h 50"/>
                <a:gd name="T28" fmla="*/ 19 w 44"/>
                <a:gd name="T29" fmla="*/ 14 h 50"/>
                <a:gd name="T30" fmla="*/ 19 w 44"/>
                <a:gd name="T31" fmla="*/ 14 h 50"/>
                <a:gd name="T32" fmla="*/ 17 w 44"/>
                <a:gd name="T33" fmla="*/ 15 h 50"/>
                <a:gd name="T34" fmla="*/ 16 w 44"/>
                <a:gd name="T35" fmla="*/ 16 h 50"/>
                <a:gd name="T36" fmla="*/ 16 w 44"/>
                <a:gd name="T37" fmla="*/ 16 h 50"/>
                <a:gd name="T38" fmla="*/ 15 w 44"/>
                <a:gd name="T39" fmla="*/ 17 h 50"/>
                <a:gd name="T40" fmla="*/ 15 w 44"/>
                <a:gd name="T41" fmla="*/ 19 h 50"/>
                <a:gd name="T42" fmla="*/ 7 w 44"/>
                <a:gd name="T43" fmla="*/ 25 h 50"/>
                <a:gd name="T44" fmla="*/ 4 w 44"/>
                <a:gd name="T45" fmla="*/ 25 h 50"/>
                <a:gd name="T46" fmla="*/ 2 w 44"/>
                <a:gd name="T47" fmla="*/ 24 h 50"/>
                <a:gd name="T48" fmla="*/ 1 w 44"/>
                <a:gd name="T49" fmla="*/ 23 h 50"/>
                <a:gd name="T50" fmla="*/ 0 w 44"/>
                <a:gd name="T51" fmla="*/ 29 h 50"/>
                <a:gd name="T52" fmla="*/ 4 w 44"/>
                <a:gd name="T53" fmla="*/ 37 h 50"/>
                <a:gd name="T54" fmla="*/ 13 w 44"/>
                <a:gd name="T55" fmla="*/ 45 h 50"/>
                <a:gd name="T56" fmla="*/ 19 w 44"/>
                <a:gd name="T57" fmla="*/ 46 h 50"/>
                <a:gd name="T58" fmla="*/ 27 w 44"/>
                <a:gd name="T59" fmla="*/ 48 h 50"/>
                <a:gd name="T60" fmla="*/ 34 w 44"/>
                <a:gd name="T61" fmla="*/ 44 h 50"/>
                <a:gd name="T62" fmla="*/ 39 w 44"/>
                <a:gd name="T63" fmla="*/ 3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 h="50">
                  <a:moveTo>
                    <a:pt x="39" y="32"/>
                  </a:moveTo>
                  <a:cubicBezTo>
                    <a:pt x="40" y="29"/>
                    <a:pt x="39" y="28"/>
                    <a:pt x="41" y="28"/>
                  </a:cubicBezTo>
                  <a:cubicBezTo>
                    <a:pt x="43" y="28"/>
                    <a:pt x="44" y="27"/>
                    <a:pt x="43" y="26"/>
                  </a:cubicBezTo>
                  <a:cubicBezTo>
                    <a:pt x="41" y="25"/>
                    <a:pt x="37" y="24"/>
                    <a:pt x="38" y="23"/>
                  </a:cubicBezTo>
                  <a:cubicBezTo>
                    <a:pt x="39" y="22"/>
                    <a:pt x="39" y="21"/>
                    <a:pt x="38" y="21"/>
                  </a:cubicBezTo>
                  <a:cubicBezTo>
                    <a:pt x="38" y="20"/>
                    <a:pt x="33" y="16"/>
                    <a:pt x="34" y="16"/>
                  </a:cubicBezTo>
                  <a:cubicBezTo>
                    <a:pt x="34" y="16"/>
                    <a:pt x="37" y="16"/>
                    <a:pt x="36" y="15"/>
                  </a:cubicBezTo>
                  <a:cubicBezTo>
                    <a:pt x="36" y="15"/>
                    <a:pt x="36" y="15"/>
                    <a:pt x="36" y="15"/>
                  </a:cubicBezTo>
                  <a:cubicBezTo>
                    <a:pt x="36" y="15"/>
                    <a:pt x="36" y="15"/>
                    <a:pt x="35" y="15"/>
                  </a:cubicBezTo>
                  <a:cubicBezTo>
                    <a:pt x="35" y="15"/>
                    <a:pt x="35" y="15"/>
                    <a:pt x="35" y="14"/>
                  </a:cubicBezTo>
                  <a:cubicBezTo>
                    <a:pt x="35" y="14"/>
                    <a:pt x="35" y="14"/>
                    <a:pt x="35" y="14"/>
                  </a:cubicBezTo>
                  <a:cubicBezTo>
                    <a:pt x="35" y="14"/>
                    <a:pt x="35" y="14"/>
                    <a:pt x="35" y="14"/>
                  </a:cubicBezTo>
                  <a:cubicBezTo>
                    <a:pt x="35" y="14"/>
                    <a:pt x="35" y="14"/>
                    <a:pt x="35" y="14"/>
                  </a:cubicBezTo>
                  <a:cubicBezTo>
                    <a:pt x="36" y="14"/>
                    <a:pt x="40" y="13"/>
                    <a:pt x="39" y="12"/>
                  </a:cubicBezTo>
                  <a:cubicBezTo>
                    <a:pt x="37" y="11"/>
                    <a:pt x="42" y="9"/>
                    <a:pt x="41" y="8"/>
                  </a:cubicBezTo>
                  <a:cubicBezTo>
                    <a:pt x="39" y="8"/>
                    <a:pt x="37" y="6"/>
                    <a:pt x="35" y="6"/>
                  </a:cubicBezTo>
                  <a:cubicBezTo>
                    <a:pt x="33" y="5"/>
                    <a:pt x="32" y="5"/>
                    <a:pt x="32" y="4"/>
                  </a:cubicBezTo>
                  <a:cubicBezTo>
                    <a:pt x="32" y="4"/>
                    <a:pt x="32" y="3"/>
                    <a:pt x="31" y="2"/>
                  </a:cubicBezTo>
                  <a:cubicBezTo>
                    <a:pt x="30" y="1"/>
                    <a:pt x="29" y="0"/>
                    <a:pt x="28" y="1"/>
                  </a:cubicBezTo>
                  <a:cubicBezTo>
                    <a:pt x="27" y="1"/>
                    <a:pt x="25" y="6"/>
                    <a:pt x="25" y="6"/>
                  </a:cubicBezTo>
                  <a:cubicBezTo>
                    <a:pt x="25" y="6"/>
                    <a:pt x="24" y="8"/>
                    <a:pt x="24" y="8"/>
                  </a:cubicBezTo>
                  <a:cubicBezTo>
                    <a:pt x="24" y="9"/>
                    <a:pt x="23" y="10"/>
                    <a:pt x="23" y="10"/>
                  </a:cubicBezTo>
                  <a:cubicBezTo>
                    <a:pt x="23" y="10"/>
                    <a:pt x="23" y="10"/>
                    <a:pt x="23" y="10"/>
                  </a:cubicBezTo>
                  <a:cubicBezTo>
                    <a:pt x="23" y="10"/>
                    <a:pt x="22" y="10"/>
                    <a:pt x="22" y="10"/>
                  </a:cubicBezTo>
                  <a:cubicBezTo>
                    <a:pt x="22" y="10"/>
                    <a:pt x="22" y="10"/>
                    <a:pt x="22" y="10"/>
                  </a:cubicBezTo>
                  <a:cubicBezTo>
                    <a:pt x="22" y="10"/>
                    <a:pt x="22" y="10"/>
                    <a:pt x="22" y="10"/>
                  </a:cubicBezTo>
                  <a:cubicBezTo>
                    <a:pt x="22" y="10"/>
                    <a:pt x="22" y="10"/>
                    <a:pt x="22" y="10"/>
                  </a:cubicBezTo>
                  <a:cubicBezTo>
                    <a:pt x="21" y="10"/>
                    <a:pt x="21" y="10"/>
                    <a:pt x="21" y="10"/>
                  </a:cubicBezTo>
                  <a:cubicBezTo>
                    <a:pt x="21" y="10"/>
                    <a:pt x="20" y="12"/>
                    <a:pt x="19" y="12"/>
                  </a:cubicBezTo>
                  <a:cubicBezTo>
                    <a:pt x="18" y="12"/>
                    <a:pt x="19" y="13"/>
                    <a:pt x="19" y="14"/>
                  </a:cubicBezTo>
                  <a:cubicBezTo>
                    <a:pt x="19" y="14"/>
                    <a:pt x="19" y="14"/>
                    <a:pt x="19" y="14"/>
                  </a:cubicBezTo>
                  <a:cubicBezTo>
                    <a:pt x="19" y="14"/>
                    <a:pt x="19" y="14"/>
                    <a:pt x="19" y="14"/>
                  </a:cubicBezTo>
                  <a:cubicBezTo>
                    <a:pt x="18" y="14"/>
                    <a:pt x="18" y="15"/>
                    <a:pt x="17" y="15"/>
                  </a:cubicBezTo>
                  <a:cubicBezTo>
                    <a:pt x="17" y="15"/>
                    <a:pt x="17" y="15"/>
                    <a:pt x="17" y="15"/>
                  </a:cubicBezTo>
                  <a:cubicBezTo>
                    <a:pt x="17" y="15"/>
                    <a:pt x="17" y="16"/>
                    <a:pt x="17" y="16"/>
                  </a:cubicBezTo>
                  <a:cubicBezTo>
                    <a:pt x="17" y="16"/>
                    <a:pt x="17" y="16"/>
                    <a:pt x="16" y="16"/>
                  </a:cubicBezTo>
                  <a:cubicBezTo>
                    <a:pt x="16" y="16"/>
                    <a:pt x="16" y="16"/>
                    <a:pt x="16" y="16"/>
                  </a:cubicBezTo>
                  <a:cubicBezTo>
                    <a:pt x="16" y="16"/>
                    <a:pt x="16" y="16"/>
                    <a:pt x="16" y="16"/>
                  </a:cubicBezTo>
                  <a:cubicBezTo>
                    <a:pt x="16" y="16"/>
                    <a:pt x="16" y="17"/>
                    <a:pt x="16" y="17"/>
                  </a:cubicBezTo>
                  <a:cubicBezTo>
                    <a:pt x="16" y="17"/>
                    <a:pt x="16" y="17"/>
                    <a:pt x="15" y="17"/>
                  </a:cubicBezTo>
                  <a:cubicBezTo>
                    <a:pt x="15" y="17"/>
                    <a:pt x="15" y="17"/>
                    <a:pt x="15" y="17"/>
                  </a:cubicBezTo>
                  <a:cubicBezTo>
                    <a:pt x="14" y="17"/>
                    <a:pt x="15" y="18"/>
                    <a:pt x="15" y="19"/>
                  </a:cubicBezTo>
                  <a:cubicBezTo>
                    <a:pt x="14" y="19"/>
                    <a:pt x="10" y="19"/>
                    <a:pt x="9" y="19"/>
                  </a:cubicBezTo>
                  <a:cubicBezTo>
                    <a:pt x="8" y="19"/>
                    <a:pt x="8" y="25"/>
                    <a:pt x="7" y="25"/>
                  </a:cubicBezTo>
                  <a:cubicBezTo>
                    <a:pt x="7" y="25"/>
                    <a:pt x="5" y="25"/>
                    <a:pt x="4" y="25"/>
                  </a:cubicBezTo>
                  <a:cubicBezTo>
                    <a:pt x="4" y="25"/>
                    <a:pt x="4" y="25"/>
                    <a:pt x="4" y="25"/>
                  </a:cubicBezTo>
                  <a:cubicBezTo>
                    <a:pt x="3" y="25"/>
                    <a:pt x="3" y="24"/>
                    <a:pt x="2" y="24"/>
                  </a:cubicBezTo>
                  <a:cubicBezTo>
                    <a:pt x="2" y="24"/>
                    <a:pt x="2" y="24"/>
                    <a:pt x="2" y="24"/>
                  </a:cubicBezTo>
                  <a:cubicBezTo>
                    <a:pt x="2" y="24"/>
                    <a:pt x="2" y="24"/>
                    <a:pt x="2" y="24"/>
                  </a:cubicBezTo>
                  <a:cubicBezTo>
                    <a:pt x="2" y="23"/>
                    <a:pt x="1" y="23"/>
                    <a:pt x="1" y="23"/>
                  </a:cubicBezTo>
                  <a:cubicBezTo>
                    <a:pt x="1" y="23"/>
                    <a:pt x="1" y="23"/>
                    <a:pt x="1" y="23"/>
                  </a:cubicBezTo>
                  <a:cubicBezTo>
                    <a:pt x="0" y="23"/>
                    <a:pt x="0" y="28"/>
                    <a:pt x="0" y="29"/>
                  </a:cubicBezTo>
                  <a:cubicBezTo>
                    <a:pt x="0" y="30"/>
                    <a:pt x="2" y="36"/>
                    <a:pt x="3" y="36"/>
                  </a:cubicBezTo>
                  <a:cubicBezTo>
                    <a:pt x="4" y="36"/>
                    <a:pt x="4" y="35"/>
                    <a:pt x="4" y="37"/>
                  </a:cubicBezTo>
                  <a:cubicBezTo>
                    <a:pt x="4" y="38"/>
                    <a:pt x="7" y="44"/>
                    <a:pt x="7" y="44"/>
                  </a:cubicBezTo>
                  <a:cubicBezTo>
                    <a:pt x="8" y="44"/>
                    <a:pt x="13" y="45"/>
                    <a:pt x="13" y="45"/>
                  </a:cubicBezTo>
                  <a:cubicBezTo>
                    <a:pt x="14" y="45"/>
                    <a:pt x="13" y="46"/>
                    <a:pt x="14" y="46"/>
                  </a:cubicBezTo>
                  <a:cubicBezTo>
                    <a:pt x="16" y="46"/>
                    <a:pt x="19" y="46"/>
                    <a:pt x="19" y="46"/>
                  </a:cubicBezTo>
                  <a:cubicBezTo>
                    <a:pt x="20" y="45"/>
                    <a:pt x="19" y="45"/>
                    <a:pt x="21" y="46"/>
                  </a:cubicBezTo>
                  <a:cubicBezTo>
                    <a:pt x="24" y="47"/>
                    <a:pt x="27" y="48"/>
                    <a:pt x="27" y="48"/>
                  </a:cubicBezTo>
                  <a:cubicBezTo>
                    <a:pt x="28" y="49"/>
                    <a:pt x="28" y="50"/>
                    <a:pt x="30" y="49"/>
                  </a:cubicBezTo>
                  <a:cubicBezTo>
                    <a:pt x="32" y="48"/>
                    <a:pt x="34" y="46"/>
                    <a:pt x="34" y="44"/>
                  </a:cubicBezTo>
                  <a:cubicBezTo>
                    <a:pt x="34" y="42"/>
                    <a:pt x="34" y="40"/>
                    <a:pt x="35" y="39"/>
                  </a:cubicBezTo>
                  <a:cubicBezTo>
                    <a:pt x="36" y="37"/>
                    <a:pt x="38" y="34"/>
                    <a:pt x="39" y="3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0" name="Freeform 30"/>
            <p:cNvSpPr>
              <a:spLocks/>
            </p:cNvSpPr>
            <p:nvPr/>
          </p:nvSpPr>
          <p:spPr bwMode="auto">
            <a:xfrm>
              <a:off x="5704447" y="4912824"/>
              <a:ext cx="53010" cy="48401"/>
            </a:xfrm>
            <a:custGeom>
              <a:avLst/>
              <a:gdLst>
                <a:gd name="T0" fmla="*/ 5 w 10"/>
                <a:gd name="T1" fmla="*/ 1 h 9"/>
                <a:gd name="T2" fmla="*/ 1 w 10"/>
                <a:gd name="T3" fmla="*/ 3 h 9"/>
                <a:gd name="T4" fmla="*/ 1 w 10"/>
                <a:gd name="T5" fmla="*/ 8 h 9"/>
                <a:gd name="T6" fmla="*/ 8 w 10"/>
                <a:gd name="T7" fmla="*/ 7 h 9"/>
                <a:gd name="T8" fmla="*/ 9 w 10"/>
                <a:gd name="T9" fmla="*/ 4 h 9"/>
                <a:gd name="T10" fmla="*/ 8 w 10"/>
                <a:gd name="T11" fmla="*/ 1 h 9"/>
                <a:gd name="T12" fmla="*/ 5 w 10"/>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5" y="1"/>
                  </a:moveTo>
                  <a:cubicBezTo>
                    <a:pt x="3" y="1"/>
                    <a:pt x="2" y="3"/>
                    <a:pt x="1" y="3"/>
                  </a:cubicBezTo>
                  <a:cubicBezTo>
                    <a:pt x="0" y="4"/>
                    <a:pt x="0" y="8"/>
                    <a:pt x="1" y="8"/>
                  </a:cubicBezTo>
                  <a:cubicBezTo>
                    <a:pt x="5" y="9"/>
                    <a:pt x="8" y="7"/>
                    <a:pt x="8" y="7"/>
                  </a:cubicBezTo>
                  <a:cubicBezTo>
                    <a:pt x="8" y="6"/>
                    <a:pt x="8" y="4"/>
                    <a:pt x="9" y="4"/>
                  </a:cubicBezTo>
                  <a:cubicBezTo>
                    <a:pt x="9" y="4"/>
                    <a:pt x="10" y="2"/>
                    <a:pt x="8" y="1"/>
                  </a:cubicBezTo>
                  <a:cubicBezTo>
                    <a:pt x="7" y="0"/>
                    <a:pt x="7" y="0"/>
                    <a:pt x="5"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1" name="Freeform 31"/>
            <p:cNvSpPr>
              <a:spLocks/>
            </p:cNvSpPr>
            <p:nvPr/>
          </p:nvSpPr>
          <p:spPr bwMode="auto">
            <a:xfrm>
              <a:off x="5948757" y="4781452"/>
              <a:ext cx="43791" cy="92193"/>
            </a:xfrm>
            <a:custGeom>
              <a:avLst/>
              <a:gdLst>
                <a:gd name="T0" fmla="*/ 5 w 8"/>
                <a:gd name="T1" fmla="*/ 1 h 17"/>
                <a:gd name="T2" fmla="*/ 1 w 8"/>
                <a:gd name="T3" fmla="*/ 5 h 17"/>
                <a:gd name="T4" fmla="*/ 1 w 8"/>
                <a:gd name="T5" fmla="*/ 10 h 17"/>
                <a:gd name="T6" fmla="*/ 4 w 8"/>
                <a:gd name="T7" fmla="*/ 16 h 17"/>
                <a:gd name="T8" fmla="*/ 5 w 8"/>
                <a:gd name="T9" fmla="*/ 15 h 17"/>
                <a:gd name="T10" fmla="*/ 7 w 8"/>
                <a:gd name="T11" fmla="*/ 9 h 17"/>
                <a:gd name="T12" fmla="*/ 7 w 8"/>
                <a:gd name="T13" fmla="*/ 4 h 17"/>
                <a:gd name="T14" fmla="*/ 5 w 8"/>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7">
                  <a:moveTo>
                    <a:pt x="5" y="1"/>
                  </a:moveTo>
                  <a:cubicBezTo>
                    <a:pt x="5" y="0"/>
                    <a:pt x="1" y="4"/>
                    <a:pt x="1" y="5"/>
                  </a:cubicBezTo>
                  <a:cubicBezTo>
                    <a:pt x="1" y="5"/>
                    <a:pt x="0" y="9"/>
                    <a:pt x="1" y="10"/>
                  </a:cubicBezTo>
                  <a:cubicBezTo>
                    <a:pt x="1" y="12"/>
                    <a:pt x="3" y="15"/>
                    <a:pt x="4" y="16"/>
                  </a:cubicBezTo>
                  <a:cubicBezTo>
                    <a:pt x="5" y="17"/>
                    <a:pt x="5" y="17"/>
                    <a:pt x="5" y="15"/>
                  </a:cubicBezTo>
                  <a:cubicBezTo>
                    <a:pt x="6" y="13"/>
                    <a:pt x="6" y="10"/>
                    <a:pt x="7" y="9"/>
                  </a:cubicBezTo>
                  <a:cubicBezTo>
                    <a:pt x="7" y="9"/>
                    <a:pt x="8" y="5"/>
                    <a:pt x="7" y="4"/>
                  </a:cubicBezTo>
                  <a:cubicBezTo>
                    <a:pt x="6" y="3"/>
                    <a:pt x="6" y="2"/>
                    <a:pt x="5"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2" name="Freeform 32"/>
            <p:cNvSpPr>
              <a:spLocks/>
            </p:cNvSpPr>
            <p:nvPr/>
          </p:nvSpPr>
          <p:spPr bwMode="auto">
            <a:xfrm>
              <a:off x="6119311" y="4574015"/>
              <a:ext cx="59926" cy="76060"/>
            </a:xfrm>
            <a:custGeom>
              <a:avLst/>
              <a:gdLst>
                <a:gd name="T0" fmla="*/ 8 w 11"/>
                <a:gd name="T1" fmla="*/ 3 h 14"/>
                <a:gd name="T2" fmla="*/ 7 w 11"/>
                <a:gd name="T3" fmla="*/ 1 h 14"/>
                <a:gd name="T4" fmla="*/ 5 w 11"/>
                <a:gd name="T5" fmla="*/ 1 h 14"/>
                <a:gd name="T6" fmla="*/ 2 w 11"/>
                <a:gd name="T7" fmla="*/ 1 h 14"/>
                <a:gd name="T8" fmla="*/ 0 w 11"/>
                <a:gd name="T9" fmla="*/ 3 h 14"/>
                <a:gd name="T10" fmla="*/ 0 w 11"/>
                <a:gd name="T11" fmla="*/ 5 h 14"/>
                <a:gd name="T12" fmla="*/ 3 w 11"/>
                <a:gd name="T13" fmla="*/ 7 h 14"/>
                <a:gd name="T14" fmla="*/ 2 w 11"/>
                <a:gd name="T15" fmla="*/ 5 h 14"/>
                <a:gd name="T16" fmla="*/ 4 w 11"/>
                <a:gd name="T17" fmla="*/ 6 h 14"/>
                <a:gd name="T18" fmla="*/ 4 w 11"/>
                <a:gd name="T19" fmla="*/ 9 h 14"/>
                <a:gd name="T20" fmla="*/ 4 w 11"/>
                <a:gd name="T21" fmla="*/ 11 h 14"/>
                <a:gd name="T22" fmla="*/ 6 w 11"/>
                <a:gd name="T23" fmla="*/ 14 h 14"/>
                <a:gd name="T24" fmla="*/ 6 w 11"/>
                <a:gd name="T25" fmla="*/ 12 h 14"/>
                <a:gd name="T26" fmla="*/ 8 w 11"/>
                <a:gd name="T27" fmla="*/ 14 h 14"/>
                <a:gd name="T28" fmla="*/ 9 w 11"/>
                <a:gd name="T29" fmla="*/ 13 h 14"/>
                <a:gd name="T30" fmla="*/ 9 w 11"/>
                <a:gd name="T31" fmla="*/ 9 h 14"/>
                <a:gd name="T32" fmla="*/ 10 w 11"/>
                <a:gd name="T33" fmla="*/ 5 h 14"/>
                <a:gd name="T34" fmla="*/ 8 w 11"/>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4">
                  <a:moveTo>
                    <a:pt x="8" y="3"/>
                  </a:moveTo>
                  <a:cubicBezTo>
                    <a:pt x="8" y="2"/>
                    <a:pt x="8" y="1"/>
                    <a:pt x="7" y="1"/>
                  </a:cubicBezTo>
                  <a:cubicBezTo>
                    <a:pt x="6" y="2"/>
                    <a:pt x="6" y="2"/>
                    <a:pt x="5" y="1"/>
                  </a:cubicBezTo>
                  <a:cubicBezTo>
                    <a:pt x="4" y="0"/>
                    <a:pt x="3" y="0"/>
                    <a:pt x="2" y="1"/>
                  </a:cubicBezTo>
                  <a:cubicBezTo>
                    <a:pt x="2" y="2"/>
                    <a:pt x="1" y="3"/>
                    <a:pt x="0" y="3"/>
                  </a:cubicBezTo>
                  <a:cubicBezTo>
                    <a:pt x="0" y="3"/>
                    <a:pt x="0" y="5"/>
                    <a:pt x="0" y="5"/>
                  </a:cubicBezTo>
                  <a:cubicBezTo>
                    <a:pt x="0" y="5"/>
                    <a:pt x="2" y="7"/>
                    <a:pt x="3" y="7"/>
                  </a:cubicBezTo>
                  <a:cubicBezTo>
                    <a:pt x="3" y="7"/>
                    <a:pt x="2" y="5"/>
                    <a:pt x="2" y="5"/>
                  </a:cubicBezTo>
                  <a:cubicBezTo>
                    <a:pt x="3" y="4"/>
                    <a:pt x="4" y="5"/>
                    <a:pt x="4" y="6"/>
                  </a:cubicBezTo>
                  <a:cubicBezTo>
                    <a:pt x="5" y="7"/>
                    <a:pt x="4" y="9"/>
                    <a:pt x="4" y="9"/>
                  </a:cubicBezTo>
                  <a:cubicBezTo>
                    <a:pt x="3" y="9"/>
                    <a:pt x="4" y="11"/>
                    <a:pt x="4" y="11"/>
                  </a:cubicBezTo>
                  <a:cubicBezTo>
                    <a:pt x="4" y="12"/>
                    <a:pt x="5" y="14"/>
                    <a:pt x="6" y="14"/>
                  </a:cubicBezTo>
                  <a:cubicBezTo>
                    <a:pt x="6" y="14"/>
                    <a:pt x="6" y="12"/>
                    <a:pt x="6" y="12"/>
                  </a:cubicBezTo>
                  <a:cubicBezTo>
                    <a:pt x="6" y="12"/>
                    <a:pt x="7" y="14"/>
                    <a:pt x="8" y="14"/>
                  </a:cubicBezTo>
                  <a:cubicBezTo>
                    <a:pt x="8" y="14"/>
                    <a:pt x="9" y="13"/>
                    <a:pt x="9" y="13"/>
                  </a:cubicBezTo>
                  <a:cubicBezTo>
                    <a:pt x="10" y="12"/>
                    <a:pt x="9" y="11"/>
                    <a:pt x="9" y="9"/>
                  </a:cubicBezTo>
                  <a:cubicBezTo>
                    <a:pt x="9" y="8"/>
                    <a:pt x="10" y="6"/>
                    <a:pt x="10" y="5"/>
                  </a:cubicBezTo>
                  <a:cubicBezTo>
                    <a:pt x="11" y="5"/>
                    <a:pt x="9" y="4"/>
                    <a:pt x="8"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3" name="Freeform 33"/>
            <p:cNvSpPr>
              <a:spLocks/>
            </p:cNvSpPr>
            <p:nvPr/>
          </p:nvSpPr>
          <p:spPr bwMode="auto">
            <a:xfrm>
              <a:off x="6179238" y="4562494"/>
              <a:ext cx="53010" cy="48401"/>
            </a:xfrm>
            <a:custGeom>
              <a:avLst/>
              <a:gdLst>
                <a:gd name="T0" fmla="*/ 3 w 10"/>
                <a:gd name="T1" fmla="*/ 9 h 9"/>
                <a:gd name="T2" fmla="*/ 5 w 10"/>
                <a:gd name="T3" fmla="*/ 5 h 9"/>
                <a:gd name="T4" fmla="*/ 8 w 10"/>
                <a:gd name="T5" fmla="*/ 5 h 9"/>
                <a:gd name="T6" fmla="*/ 9 w 10"/>
                <a:gd name="T7" fmla="*/ 2 h 9"/>
                <a:gd name="T8" fmla="*/ 6 w 10"/>
                <a:gd name="T9" fmla="*/ 1 h 9"/>
                <a:gd name="T10" fmla="*/ 4 w 10"/>
                <a:gd name="T11" fmla="*/ 3 h 9"/>
                <a:gd name="T12" fmla="*/ 2 w 10"/>
                <a:gd name="T13" fmla="*/ 3 h 9"/>
                <a:gd name="T14" fmla="*/ 0 w 10"/>
                <a:gd name="T15" fmla="*/ 5 h 9"/>
                <a:gd name="T16" fmla="*/ 1 w 10"/>
                <a:gd name="T17" fmla="*/ 6 h 9"/>
                <a:gd name="T18" fmla="*/ 3 w 10"/>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9">
                  <a:moveTo>
                    <a:pt x="3" y="9"/>
                  </a:moveTo>
                  <a:cubicBezTo>
                    <a:pt x="4" y="9"/>
                    <a:pt x="5" y="6"/>
                    <a:pt x="5" y="5"/>
                  </a:cubicBezTo>
                  <a:cubicBezTo>
                    <a:pt x="6" y="4"/>
                    <a:pt x="8" y="5"/>
                    <a:pt x="8" y="5"/>
                  </a:cubicBezTo>
                  <a:cubicBezTo>
                    <a:pt x="9" y="5"/>
                    <a:pt x="10" y="2"/>
                    <a:pt x="9" y="2"/>
                  </a:cubicBezTo>
                  <a:cubicBezTo>
                    <a:pt x="9" y="1"/>
                    <a:pt x="7" y="0"/>
                    <a:pt x="6" y="1"/>
                  </a:cubicBezTo>
                  <a:cubicBezTo>
                    <a:pt x="5" y="1"/>
                    <a:pt x="6" y="3"/>
                    <a:pt x="4" y="3"/>
                  </a:cubicBezTo>
                  <a:cubicBezTo>
                    <a:pt x="3" y="3"/>
                    <a:pt x="2" y="2"/>
                    <a:pt x="2" y="3"/>
                  </a:cubicBezTo>
                  <a:cubicBezTo>
                    <a:pt x="1" y="3"/>
                    <a:pt x="0" y="5"/>
                    <a:pt x="0" y="5"/>
                  </a:cubicBezTo>
                  <a:cubicBezTo>
                    <a:pt x="0" y="6"/>
                    <a:pt x="0" y="6"/>
                    <a:pt x="1" y="6"/>
                  </a:cubicBezTo>
                  <a:cubicBezTo>
                    <a:pt x="2" y="6"/>
                    <a:pt x="2" y="8"/>
                    <a:pt x="3"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4" name="Freeform 34"/>
            <p:cNvSpPr>
              <a:spLocks/>
            </p:cNvSpPr>
            <p:nvPr/>
          </p:nvSpPr>
          <p:spPr bwMode="auto">
            <a:xfrm>
              <a:off x="6140055" y="4382719"/>
              <a:ext cx="223567" cy="207433"/>
            </a:xfrm>
            <a:custGeom>
              <a:avLst/>
              <a:gdLst>
                <a:gd name="T0" fmla="*/ 37 w 41"/>
                <a:gd name="T1" fmla="*/ 27 h 38"/>
                <a:gd name="T2" fmla="*/ 36 w 41"/>
                <a:gd name="T3" fmla="*/ 30 h 38"/>
                <a:gd name="T4" fmla="*/ 39 w 41"/>
                <a:gd name="T5" fmla="*/ 28 h 38"/>
                <a:gd name="T6" fmla="*/ 39 w 41"/>
                <a:gd name="T7" fmla="*/ 24 h 38"/>
                <a:gd name="T8" fmla="*/ 38 w 41"/>
                <a:gd name="T9" fmla="*/ 16 h 38"/>
                <a:gd name="T10" fmla="*/ 39 w 41"/>
                <a:gd name="T11" fmla="*/ 14 h 38"/>
                <a:gd name="T12" fmla="*/ 40 w 41"/>
                <a:gd name="T13" fmla="*/ 9 h 38"/>
                <a:gd name="T14" fmla="*/ 35 w 41"/>
                <a:gd name="T15" fmla="*/ 1 h 38"/>
                <a:gd name="T16" fmla="*/ 33 w 41"/>
                <a:gd name="T17" fmla="*/ 1 h 38"/>
                <a:gd name="T18" fmla="*/ 35 w 41"/>
                <a:gd name="T19" fmla="*/ 2 h 38"/>
                <a:gd name="T20" fmla="*/ 32 w 41"/>
                <a:gd name="T21" fmla="*/ 1 h 38"/>
                <a:gd name="T22" fmla="*/ 31 w 41"/>
                <a:gd name="T23" fmla="*/ 2 h 38"/>
                <a:gd name="T24" fmla="*/ 31 w 41"/>
                <a:gd name="T25" fmla="*/ 5 h 38"/>
                <a:gd name="T26" fmla="*/ 32 w 41"/>
                <a:gd name="T27" fmla="*/ 8 h 38"/>
                <a:gd name="T28" fmla="*/ 31 w 41"/>
                <a:gd name="T29" fmla="*/ 16 h 38"/>
                <a:gd name="T30" fmla="*/ 25 w 41"/>
                <a:gd name="T31" fmla="*/ 21 h 38"/>
                <a:gd name="T32" fmla="*/ 22 w 41"/>
                <a:gd name="T33" fmla="*/ 20 h 38"/>
                <a:gd name="T34" fmla="*/ 21 w 41"/>
                <a:gd name="T35" fmla="*/ 20 h 38"/>
                <a:gd name="T36" fmla="*/ 20 w 41"/>
                <a:gd name="T37" fmla="*/ 25 h 38"/>
                <a:gd name="T38" fmla="*/ 19 w 41"/>
                <a:gd name="T39" fmla="*/ 28 h 38"/>
                <a:gd name="T40" fmla="*/ 15 w 41"/>
                <a:gd name="T41" fmla="*/ 27 h 38"/>
                <a:gd name="T42" fmla="*/ 7 w 41"/>
                <a:gd name="T43" fmla="*/ 28 h 38"/>
                <a:gd name="T44" fmla="*/ 2 w 41"/>
                <a:gd name="T45" fmla="*/ 33 h 38"/>
                <a:gd name="T46" fmla="*/ 3 w 41"/>
                <a:gd name="T47" fmla="*/ 35 h 38"/>
                <a:gd name="T48" fmla="*/ 7 w 41"/>
                <a:gd name="T49" fmla="*/ 34 h 38"/>
                <a:gd name="T50" fmla="*/ 11 w 41"/>
                <a:gd name="T51" fmla="*/ 33 h 38"/>
                <a:gd name="T52" fmla="*/ 15 w 41"/>
                <a:gd name="T53" fmla="*/ 32 h 38"/>
                <a:gd name="T54" fmla="*/ 18 w 41"/>
                <a:gd name="T55" fmla="*/ 34 h 38"/>
                <a:gd name="T56" fmla="*/ 21 w 41"/>
                <a:gd name="T57" fmla="*/ 38 h 38"/>
                <a:gd name="T58" fmla="*/ 25 w 41"/>
                <a:gd name="T59" fmla="*/ 34 h 38"/>
                <a:gd name="T60" fmla="*/ 27 w 41"/>
                <a:gd name="T61" fmla="*/ 33 h 38"/>
                <a:gd name="T62" fmla="*/ 32 w 41"/>
                <a:gd name="T63" fmla="*/ 32 h 38"/>
                <a:gd name="T64" fmla="*/ 34 w 41"/>
                <a:gd name="T65" fmla="*/ 32 h 38"/>
                <a:gd name="T66" fmla="*/ 35 w 41"/>
                <a:gd name="T67"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38">
                  <a:moveTo>
                    <a:pt x="35" y="28"/>
                  </a:moveTo>
                  <a:cubicBezTo>
                    <a:pt x="36" y="28"/>
                    <a:pt x="36" y="27"/>
                    <a:pt x="37" y="27"/>
                  </a:cubicBezTo>
                  <a:cubicBezTo>
                    <a:pt x="37" y="27"/>
                    <a:pt x="37" y="28"/>
                    <a:pt x="37" y="28"/>
                  </a:cubicBezTo>
                  <a:cubicBezTo>
                    <a:pt x="37" y="28"/>
                    <a:pt x="36" y="29"/>
                    <a:pt x="36" y="30"/>
                  </a:cubicBezTo>
                  <a:cubicBezTo>
                    <a:pt x="37" y="31"/>
                    <a:pt x="38" y="31"/>
                    <a:pt x="39" y="31"/>
                  </a:cubicBezTo>
                  <a:cubicBezTo>
                    <a:pt x="39" y="31"/>
                    <a:pt x="39" y="30"/>
                    <a:pt x="39" y="28"/>
                  </a:cubicBezTo>
                  <a:cubicBezTo>
                    <a:pt x="39" y="27"/>
                    <a:pt x="41" y="28"/>
                    <a:pt x="40" y="27"/>
                  </a:cubicBezTo>
                  <a:cubicBezTo>
                    <a:pt x="39" y="26"/>
                    <a:pt x="39" y="24"/>
                    <a:pt x="39" y="24"/>
                  </a:cubicBezTo>
                  <a:cubicBezTo>
                    <a:pt x="39" y="23"/>
                    <a:pt x="39" y="21"/>
                    <a:pt x="39" y="20"/>
                  </a:cubicBezTo>
                  <a:cubicBezTo>
                    <a:pt x="39" y="19"/>
                    <a:pt x="38" y="16"/>
                    <a:pt x="38" y="16"/>
                  </a:cubicBezTo>
                  <a:cubicBezTo>
                    <a:pt x="38" y="15"/>
                    <a:pt x="38" y="14"/>
                    <a:pt x="38" y="14"/>
                  </a:cubicBezTo>
                  <a:cubicBezTo>
                    <a:pt x="39" y="14"/>
                    <a:pt x="39" y="14"/>
                    <a:pt x="39" y="14"/>
                  </a:cubicBezTo>
                  <a:cubicBezTo>
                    <a:pt x="40" y="14"/>
                    <a:pt x="39" y="13"/>
                    <a:pt x="39" y="12"/>
                  </a:cubicBezTo>
                  <a:cubicBezTo>
                    <a:pt x="39" y="11"/>
                    <a:pt x="40" y="10"/>
                    <a:pt x="40" y="9"/>
                  </a:cubicBezTo>
                  <a:cubicBezTo>
                    <a:pt x="40" y="9"/>
                    <a:pt x="38" y="4"/>
                    <a:pt x="37" y="4"/>
                  </a:cubicBezTo>
                  <a:cubicBezTo>
                    <a:pt x="37" y="4"/>
                    <a:pt x="36" y="1"/>
                    <a:pt x="35" y="1"/>
                  </a:cubicBezTo>
                  <a:cubicBezTo>
                    <a:pt x="35" y="0"/>
                    <a:pt x="34" y="0"/>
                    <a:pt x="34" y="0"/>
                  </a:cubicBezTo>
                  <a:cubicBezTo>
                    <a:pt x="33" y="0"/>
                    <a:pt x="33" y="1"/>
                    <a:pt x="33" y="1"/>
                  </a:cubicBezTo>
                  <a:cubicBezTo>
                    <a:pt x="33" y="1"/>
                    <a:pt x="34" y="1"/>
                    <a:pt x="34" y="1"/>
                  </a:cubicBezTo>
                  <a:cubicBezTo>
                    <a:pt x="35" y="1"/>
                    <a:pt x="35" y="2"/>
                    <a:pt x="35" y="2"/>
                  </a:cubicBezTo>
                  <a:cubicBezTo>
                    <a:pt x="35" y="3"/>
                    <a:pt x="34" y="2"/>
                    <a:pt x="33" y="2"/>
                  </a:cubicBezTo>
                  <a:cubicBezTo>
                    <a:pt x="33" y="2"/>
                    <a:pt x="33" y="2"/>
                    <a:pt x="32" y="1"/>
                  </a:cubicBezTo>
                  <a:cubicBezTo>
                    <a:pt x="32" y="1"/>
                    <a:pt x="32" y="0"/>
                    <a:pt x="31" y="0"/>
                  </a:cubicBezTo>
                  <a:cubicBezTo>
                    <a:pt x="31" y="1"/>
                    <a:pt x="31" y="1"/>
                    <a:pt x="31" y="2"/>
                  </a:cubicBezTo>
                  <a:cubicBezTo>
                    <a:pt x="31" y="2"/>
                    <a:pt x="31" y="3"/>
                    <a:pt x="30" y="3"/>
                  </a:cubicBezTo>
                  <a:cubicBezTo>
                    <a:pt x="30" y="4"/>
                    <a:pt x="31" y="4"/>
                    <a:pt x="31" y="5"/>
                  </a:cubicBezTo>
                  <a:cubicBezTo>
                    <a:pt x="32" y="6"/>
                    <a:pt x="32" y="6"/>
                    <a:pt x="31" y="7"/>
                  </a:cubicBezTo>
                  <a:cubicBezTo>
                    <a:pt x="31" y="7"/>
                    <a:pt x="32" y="7"/>
                    <a:pt x="32" y="8"/>
                  </a:cubicBezTo>
                  <a:cubicBezTo>
                    <a:pt x="33" y="8"/>
                    <a:pt x="32" y="11"/>
                    <a:pt x="32" y="12"/>
                  </a:cubicBezTo>
                  <a:cubicBezTo>
                    <a:pt x="32" y="13"/>
                    <a:pt x="32" y="15"/>
                    <a:pt x="31" y="16"/>
                  </a:cubicBezTo>
                  <a:cubicBezTo>
                    <a:pt x="30" y="17"/>
                    <a:pt x="29" y="19"/>
                    <a:pt x="28" y="19"/>
                  </a:cubicBezTo>
                  <a:cubicBezTo>
                    <a:pt x="27" y="19"/>
                    <a:pt x="25" y="21"/>
                    <a:pt x="25" y="21"/>
                  </a:cubicBezTo>
                  <a:cubicBezTo>
                    <a:pt x="25" y="22"/>
                    <a:pt x="24" y="22"/>
                    <a:pt x="23" y="22"/>
                  </a:cubicBezTo>
                  <a:cubicBezTo>
                    <a:pt x="23" y="22"/>
                    <a:pt x="22" y="21"/>
                    <a:pt x="22" y="20"/>
                  </a:cubicBezTo>
                  <a:cubicBezTo>
                    <a:pt x="23" y="20"/>
                    <a:pt x="23" y="19"/>
                    <a:pt x="23" y="19"/>
                  </a:cubicBezTo>
                  <a:cubicBezTo>
                    <a:pt x="22" y="19"/>
                    <a:pt x="21" y="19"/>
                    <a:pt x="21" y="20"/>
                  </a:cubicBezTo>
                  <a:cubicBezTo>
                    <a:pt x="21" y="20"/>
                    <a:pt x="21" y="21"/>
                    <a:pt x="21" y="22"/>
                  </a:cubicBezTo>
                  <a:cubicBezTo>
                    <a:pt x="21" y="23"/>
                    <a:pt x="20" y="24"/>
                    <a:pt x="20" y="25"/>
                  </a:cubicBezTo>
                  <a:cubicBezTo>
                    <a:pt x="19" y="26"/>
                    <a:pt x="20" y="26"/>
                    <a:pt x="20" y="27"/>
                  </a:cubicBezTo>
                  <a:cubicBezTo>
                    <a:pt x="20" y="28"/>
                    <a:pt x="19" y="28"/>
                    <a:pt x="19" y="28"/>
                  </a:cubicBezTo>
                  <a:cubicBezTo>
                    <a:pt x="18" y="28"/>
                    <a:pt x="18" y="27"/>
                    <a:pt x="17" y="27"/>
                  </a:cubicBezTo>
                  <a:cubicBezTo>
                    <a:pt x="17" y="27"/>
                    <a:pt x="17" y="27"/>
                    <a:pt x="15" y="27"/>
                  </a:cubicBezTo>
                  <a:cubicBezTo>
                    <a:pt x="13" y="27"/>
                    <a:pt x="13" y="27"/>
                    <a:pt x="12" y="28"/>
                  </a:cubicBezTo>
                  <a:cubicBezTo>
                    <a:pt x="11" y="28"/>
                    <a:pt x="8" y="28"/>
                    <a:pt x="7" y="28"/>
                  </a:cubicBezTo>
                  <a:cubicBezTo>
                    <a:pt x="6" y="28"/>
                    <a:pt x="5" y="30"/>
                    <a:pt x="4" y="31"/>
                  </a:cubicBezTo>
                  <a:cubicBezTo>
                    <a:pt x="3" y="31"/>
                    <a:pt x="3" y="32"/>
                    <a:pt x="2" y="33"/>
                  </a:cubicBezTo>
                  <a:cubicBezTo>
                    <a:pt x="2" y="33"/>
                    <a:pt x="0" y="33"/>
                    <a:pt x="0" y="34"/>
                  </a:cubicBezTo>
                  <a:cubicBezTo>
                    <a:pt x="0" y="35"/>
                    <a:pt x="2" y="35"/>
                    <a:pt x="3" y="35"/>
                  </a:cubicBezTo>
                  <a:cubicBezTo>
                    <a:pt x="4" y="35"/>
                    <a:pt x="5" y="35"/>
                    <a:pt x="5" y="34"/>
                  </a:cubicBezTo>
                  <a:cubicBezTo>
                    <a:pt x="5" y="34"/>
                    <a:pt x="6" y="34"/>
                    <a:pt x="7" y="34"/>
                  </a:cubicBezTo>
                  <a:cubicBezTo>
                    <a:pt x="7" y="35"/>
                    <a:pt x="9" y="34"/>
                    <a:pt x="9" y="34"/>
                  </a:cubicBezTo>
                  <a:cubicBezTo>
                    <a:pt x="10" y="34"/>
                    <a:pt x="10" y="33"/>
                    <a:pt x="11" y="33"/>
                  </a:cubicBezTo>
                  <a:cubicBezTo>
                    <a:pt x="11" y="33"/>
                    <a:pt x="12" y="33"/>
                    <a:pt x="13" y="32"/>
                  </a:cubicBezTo>
                  <a:cubicBezTo>
                    <a:pt x="13" y="32"/>
                    <a:pt x="15" y="32"/>
                    <a:pt x="15" y="32"/>
                  </a:cubicBezTo>
                  <a:cubicBezTo>
                    <a:pt x="16" y="32"/>
                    <a:pt x="17" y="32"/>
                    <a:pt x="18" y="32"/>
                  </a:cubicBezTo>
                  <a:cubicBezTo>
                    <a:pt x="19" y="33"/>
                    <a:pt x="18" y="34"/>
                    <a:pt x="18" y="34"/>
                  </a:cubicBezTo>
                  <a:cubicBezTo>
                    <a:pt x="17" y="34"/>
                    <a:pt x="18" y="36"/>
                    <a:pt x="19" y="36"/>
                  </a:cubicBezTo>
                  <a:cubicBezTo>
                    <a:pt x="20" y="37"/>
                    <a:pt x="20" y="38"/>
                    <a:pt x="21" y="38"/>
                  </a:cubicBezTo>
                  <a:cubicBezTo>
                    <a:pt x="23" y="38"/>
                    <a:pt x="23" y="35"/>
                    <a:pt x="24" y="35"/>
                  </a:cubicBezTo>
                  <a:cubicBezTo>
                    <a:pt x="24" y="34"/>
                    <a:pt x="25" y="34"/>
                    <a:pt x="25" y="34"/>
                  </a:cubicBezTo>
                  <a:cubicBezTo>
                    <a:pt x="25" y="34"/>
                    <a:pt x="25" y="32"/>
                    <a:pt x="25" y="32"/>
                  </a:cubicBezTo>
                  <a:cubicBezTo>
                    <a:pt x="26" y="32"/>
                    <a:pt x="26" y="33"/>
                    <a:pt x="27" y="33"/>
                  </a:cubicBezTo>
                  <a:cubicBezTo>
                    <a:pt x="27" y="33"/>
                    <a:pt x="28" y="33"/>
                    <a:pt x="29" y="33"/>
                  </a:cubicBezTo>
                  <a:cubicBezTo>
                    <a:pt x="30" y="33"/>
                    <a:pt x="31" y="32"/>
                    <a:pt x="32" y="32"/>
                  </a:cubicBezTo>
                  <a:cubicBezTo>
                    <a:pt x="32" y="31"/>
                    <a:pt x="32" y="30"/>
                    <a:pt x="33" y="30"/>
                  </a:cubicBezTo>
                  <a:cubicBezTo>
                    <a:pt x="33" y="30"/>
                    <a:pt x="33" y="32"/>
                    <a:pt x="34" y="32"/>
                  </a:cubicBezTo>
                  <a:cubicBezTo>
                    <a:pt x="34" y="32"/>
                    <a:pt x="34" y="29"/>
                    <a:pt x="34" y="29"/>
                  </a:cubicBezTo>
                  <a:cubicBezTo>
                    <a:pt x="34" y="28"/>
                    <a:pt x="35" y="28"/>
                    <a:pt x="35" y="28"/>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5" name="Freeform 35"/>
            <p:cNvSpPr>
              <a:spLocks/>
            </p:cNvSpPr>
            <p:nvPr/>
          </p:nvSpPr>
          <p:spPr bwMode="auto">
            <a:xfrm>
              <a:off x="6287564" y="4267479"/>
              <a:ext cx="124460" cy="115240"/>
            </a:xfrm>
            <a:custGeom>
              <a:avLst/>
              <a:gdLst>
                <a:gd name="T0" fmla="*/ 20 w 23"/>
                <a:gd name="T1" fmla="*/ 9 h 21"/>
                <a:gd name="T2" fmla="*/ 20 w 23"/>
                <a:gd name="T3" fmla="*/ 7 h 21"/>
                <a:gd name="T4" fmla="*/ 17 w 23"/>
                <a:gd name="T5" fmla="*/ 8 h 21"/>
                <a:gd name="T6" fmla="*/ 16 w 23"/>
                <a:gd name="T7" fmla="*/ 6 h 21"/>
                <a:gd name="T8" fmla="*/ 14 w 23"/>
                <a:gd name="T9" fmla="*/ 7 h 21"/>
                <a:gd name="T10" fmla="*/ 10 w 23"/>
                <a:gd name="T11" fmla="*/ 4 h 21"/>
                <a:gd name="T12" fmla="*/ 6 w 23"/>
                <a:gd name="T13" fmla="*/ 1 h 21"/>
                <a:gd name="T14" fmla="*/ 5 w 23"/>
                <a:gd name="T15" fmla="*/ 1 h 21"/>
                <a:gd name="T16" fmla="*/ 5 w 23"/>
                <a:gd name="T17" fmla="*/ 3 h 21"/>
                <a:gd name="T18" fmla="*/ 6 w 23"/>
                <a:gd name="T19" fmla="*/ 8 h 21"/>
                <a:gd name="T20" fmla="*/ 6 w 23"/>
                <a:gd name="T21" fmla="*/ 10 h 21"/>
                <a:gd name="T22" fmla="*/ 5 w 23"/>
                <a:gd name="T23" fmla="*/ 13 h 21"/>
                <a:gd name="T24" fmla="*/ 3 w 23"/>
                <a:gd name="T25" fmla="*/ 12 h 21"/>
                <a:gd name="T26" fmla="*/ 2 w 23"/>
                <a:gd name="T27" fmla="*/ 14 h 21"/>
                <a:gd name="T28" fmla="*/ 1 w 23"/>
                <a:gd name="T29" fmla="*/ 15 h 21"/>
                <a:gd name="T30" fmla="*/ 2 w 23"/>
                <a:gd name="T31" fmla="*/ 18 h 21"/>
                <a:gd name="T32" fmla="*/ 2 w 23"/>
                <a:gd name="T33" fmla="*/ 19 h 21"/>
                <a:gd name="T34" fmla="*/ 3 w 23"/>
                <a:gd name="T35" fmla="*/ 20 h 21"/>
                <a:gd name="T36" fmla="*/ 5 w 23"/>
                <a:gd name="T37" fmla="*/ 19 h 21"/>
                <a:gd name="T38" fmla="*/ 6 w 23"/>
                <a:gd name="T39" fmla="*/ 19 h 21"/>
                <a:gd name="T40" fmla="*/ 5 w 23"/>
                <a:gd name="T41" fmla="*/ 17 h 21"/>
                <a:gd name="T42" fmla="*/ 3 w 23"/>
                <a:gd name="T43" fmla="*/ 17 h 21"/>
                <a:gd name="T44" fmla="*/ 3 w 23"/>
                <a:gd name="T45" fmla="*/ 15 h 21"/>
                <a:gd name="T46" fmla="*/ 5 w 23"/>
                <a:gd name="T47" fmla="*/ 16 h 21"/>
                <a:gd name="T48" fmla="*/ 7 w 23"/>
                <a:gd name="T49" fmla="*/ 15 h 21"/>
                <a:gd name="T50" fmla="*/ 10 w 23"/>
                <a:gd name="T51" fmla="*/ 16 h 21"/>
                <a:gd name="T52" fmla="*/ 14 w 23"/>
                <a:gd name="T53" fmla="*/ 18 h 21"/>
                <a:gd name="T54" fmla="*/ 15 w 23"/>
                <a:gd name="T55" fmla="*/ 16 h 21"/>
                <a:gd name="T56" fmla="*/ 18 w 23"/>
                <a:gd name="T57" fmla="*/ 12 h 21"/>
                <a:gd name="T58" fmla="*/ 23 w 23"/>
                <a:gd name="T59" fmla="*/ 11 h 21"/>
                <a:gd name="T60" fmla="*/ 21 w 23"/>
                <a:gd name="T61" fmla="*/ 11 h 21"/>
                <a:gd name="T62" fmla="*/ 20 w 23"/>
                <a:gd name="T63" fmla="*/ 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 h="21">
                  <a:moveTo>
                    <a:pt x="20" y="9"/>
                  </a:moveTo>
                  <a:cubicBezTo>
                    <a:pt x="20" y="8"/>
                    <a:pt x="20" y="7"/>
                    <a:pt x="20" y="7"/>
                  </a:cubicBezTo>
                  <a:cubicBezTo>
                    <a:pt x="19" y="6"/>
                    <a:pt x="18" y="8"/>
                    <a:pt x="17" y="8"/>
                  </a:cubicBezTo>
                  <a:cubicBezTo>
                    <a:pt x="16" y="8"/>
                    <a:pt x="16" y="7"/>
                    <a:pt x="16" y="6"/>
                  </a:cubicBezTo>
                  <a:cubicBezTo>
                    <a:pt x="16" y="6"/>
                    <a:pt x="15" y="6"/>
                    <a:pt x="14" y="7"/>
                  </a:cubicBezTo>
                  <a:cubicBezTo>
                    <a:pt x="13" y="7"/>
                    <a:pt x="11" y="5"/>
                    <a:pt x="10" y="4"/>
                  </a:cubicBezTo>
                  <a:cubicBezTo>
                    <a:pt x="8" y="3"/>
                    <a:pt x="6" y="1"/>
                    <a:pt x="6" y="1"/>
                  </a:cubicBezTo>
                  <a:cubicBezTo>
                    <a:pt x="6" y="0"/>
                    <a:pt x="5" y="1"/>
                    <a:pt x="5" y="1"/>
                  </a:cubicBezTo>
                  <a:cubicBezTo>
                    <a:pt x="4" y="2"/>
                    <a:pt x="5" y="2"/>
                    <a:pt x="5" y="3"/>
                  </a:cubicBezTo>
                  <a:cubicBezTo>
                    <a:pt x="6" y="3"/>
                    <a:pt x="6" y="7"/>
                    <a:pt x="6" y="8"/>
                  </a:cubicBezTo>
                  <a:cubicBezTo>
                    <a:pt x="6" y="8"/>
                    <a:pt x="6" y="10"/>
                    <a:pt x="6" y="10"/>
                  </a:cubicBezTo>
                  <a:cubicBezTo>
                    <a:pt x="7" y="11"/>
                    <a:pt x="6" y="12"/>
                    <a:pt x="5" y="13"/>
                  </a:cubicBezTo>
                  <a:cubicBezTo>
                    <a:pt x="5" y="13"/>
                    <a:pt x="4" y="12"/>
                    <a:pt x="3" y="12"/>
                  </a:cubicBezTo>
                  <a:cubicBezTo>
                    <a:pt x="2" y="12"/>
                    <a:pt x="3" y="13"/>
                    <a:pt x="2" y="14"/>
                  </a:cubicBezTo>
                  <a:cubicBezTo>
                    <a:pt x="2" y="14"/>
                    <a:pt x="1" y="15"/>
                    <a:pt x="1" y="15"/>
                  </a:cubicBezTo>
                  <a:cubicBezTo>
                    <a:pt x="0" y="16"/>
                    <a:pt x="1" y="17"/>
                    <a:pt x="2" y="18"/>
                  </a:cubicBezTo>
                  <a:cubicBezTo>
                    <a:pt x="3" y="19"/>
                    <a:pt x="2" y="19"/>
                    <a:pt x="2" y="19"/>
                  </a:cubicBezTo>
                  <a:cubicBezTo>
                    <a:pt x="2" y="20"/>
                    <a:pt x="2" y="20"/>
                    <a:pt x="3" y="20"/>
                  </a:cubicBezTo>
                  <a:cubicBezTo>
                    <a:pt x="4" y="21"/>
                    <a:pt x="4" y="20"/>
                    <a:pt x="5" y="19"/>
                  </a:cubicBezTo>
                  <a:cubicBezTo>
                    <a:pt x="5" y="19"/>
                    <a:pt x="6" y="19"/>
                    <a:pt x="6" y="19"/>
                  </a:cubicBezTo>
                  <a:cubicBezTo>
                    <a:pt x="7" y="19"/>
                    <a:pt x="6" y="17"/>
                    <a:pt x="5" y="17"/>
                  </a:cubicBezTo>
                  <a:cubicBezTo>
                    <a:pt x="4" y="17"/>
                    <a:pt x="4" y="17"/>
                    <a:pt x="3" y="17"/>
                  </a:cubicBezTo>
                  <a:cubicBezTo>
                    <a:pt x="2" y="16"/>
                    <a:pt x="3" y="15"/>
                    <a:pt x="3" y="15"/>
                  </a:cubicBezTo>
                  <a:cubicBezTo>
                    <a:pt x="4" y="15"/>
                    <a:pt x="5" y="16"/>
                    <a:pt x="5" y="16"/>
                  </a:cubicBezTo>
                  <a:cubicBezTo>
                    <a:pt x="5" y="17"/>
                    <a:pt x="7" y="15"/>
                    <a:pt x="7" y="15"/>
                  </a:cubicBezTo>
                  <a:cubicBezTo>
                    <a:pt x="8" y="15"/>
                    <a:pt x="9" y="16"/>
                    <a:pt x="10" y="16"/>
                  </a:cubicBezTo>
                  <a:cubicBezTo>
                    <a:pt x="11" y="16"/>
                    <a:pt x="14" y="17"/>
                    <a:pt x="14" y="18"/>
                  </a:cubicBezTo>
                  <a:cubicBezTo>
                    <a:pt x="15" y="19"/>
                    <a:pt x="15" y="17"/>
                    <a:pt x="15" y="16"/>
                  </a:cubicBezTo>
                  <a:cubicBezTo>
                    <a:pt x="16" y="14"/>
                    <a:pt x="17" y="13"/>
                    <a:pt x="18" y="12"/>
                  </a:cubicBezTo>
                  <a:cubicBezTo>
                    <a:pt x="19" y="12"/>
                    <a:pt x="23" y="11"/>
                    <a:pt x="23" y="11"/>
                  </a:cubicBezTo>
                  <a:cubicBezTo>
                    <a:pt x="23" y="11"/>
                    <a:pt x="22" y="11"/>
                    <a:pt x="21" y="11"/>
                  </a:cubicBezTo>
                  <a:cubicBezTo>
                    <a:pt x="21" y="11"/>
                    <a:pt x="20" y="9"/>
                    <a:pt x="20"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6" name="Freeform 36"/>
            <p:cNvSpPr>
              <a:spLocks/>
            </p:cNvSpPr>
            <p:nvPr/>
          </p:nvSpPr>
          <p:spPr bwMode="auto">
            <a:xfrm>
              <a:off x="6232248" y="3993205"/>
              <a:ext cx="119850" cy="258139"/>
            </a:xfrm>
            <a:custGeom>
              <a:avLst/>
              <a:gdLst>
                <a:gd name="T0" fmla="*/ 2 w 22"/>
                <a:gd name="T1" fmla="*/ 9 h 47"/>
                <a:gd name="T2" fmla="*/ 5 w 22"/>
                <a:gd name="T3" fmla="*/ 13 h 47"/>
                <a:gd name="T4" fmla="*/ 7 w 22"/>
                <a:gd name="T5" fmla="*/ 18 h 47"/>
                <a:gd name="T6" fmla="*/ 8 w 22"/>
                <a:gd name="T7" fmla="*/ 22 h 47"/>
                <a:gd name="T8" fmla="*/ 9 w 22"/>
                <a:gd name="T9" fmla="*/ 25 h 47"/>
                <a:gd name="T10" fmla="*/ 9 w 22"/>
                <a:gd name="T11" fmla="*/ 26 h 47"/>
                <a:gd name="T12" fmla="*/ 9 w 22"/>
                <a:gd name="T13" fmla="*/ 30 h 47"/>
                <a:gd name="T14" fmla="*/ 12 w 22"/>
                <a:gd name="T15" fmla="*/ 37 h 47"/>
                <a:gd name="T16" fmla="*/ 14 w 22"/>
                <a:gd name="T17" fmla="*/ 47 h 47"/>
                <a:gd name="T18" fmla="*/ 16 w 22"/>
                <a:gd name="T19" fmla="*/ 44 h 47"/>
                <a:gd name="T20" fmla="*/ 20 w 22"/>
                <a:gd name="T21" fmla="*/ 46 h 47"/>
                <a:gd name="T22" fmla="*/ 18 w 22"/>
                <a:gd name="T23" fmla="*/ 42 h 47"/>
                <a:gd name="T24" fmla="*/ 15 w 22"/>
                <a:gd name="T25" fmla="*/ 38 h 47"/>
                <a:gd name="T26" fmla="*/ 15 w 22"/>
                <a:gd name="T27" fmla="*/ 34 h 47"/>
                <a:gd name="T28" fmla="*/ 15 w 22"/>
                <a:gd name="T29" fmla="*/ 30 h 47"/>
                <a:gd name="T30" fmla="*/ 21 w 22"/>
                <a:gd name="T31" fmla="*/ 33 h 47"/>
                <a:gd name="T32" fmla="*/ 19 w 22"/>
                <a:gd name="T33" fmla="*/ 30 h 47"/>
                <a:gd name="T34" fmla="*/ 19 w 22"/>
                <a:gd name="T35" fmla="*/ 29 h 47"/>
                <a:gd name="T36" fmla="*/ 19 w 22"/>
                <a:gd name="T37" fmla="*/ 29 h 47"/>
                <a:gd name="T38" fmla="*/ 18 w 22"/>
                <a:gd name="T39" fmla="*/ 28 h 47"/>
                <a:gd name="T40" fmla="*/ 18 w 22"/>
                <a:gd name="T41" fmla="*/ 28 h 47"/>
                <a:gd name="T42" fmla="*/ 18 w 22"/>
                <a:gd name="T43" fmla="*/ 27 h 47"/>
                <a:gd name="T44" fmla="*/ 18 w 22"/>
                <a:gd name="T45" fmla="*/ 27 h 47"/>
                <a:gd name="T46" fmla="*/ 17 w 22"/>
                <a:gd name="T47" fmla="*/ 26 h 47"/>
                <a:gd name="T48" fmla="*/ 17 w 22"/>
                <a:gd name="T49" fmla="*/ 24 h 47"/>
                <a:gd name="T50" fmla="*/ 14 w 22"/>
                <a:gd name="T51" fmla="*/ 21 h 47"/>
                <a:gd name="T52" fmla="*/ 10 w 22"/>
                <a:gd name="T53" fmla="*/ 13 h 47"/>
                <a:gd name="T54" fmla="*/ 8 w 22"/>
                <a:gd name="T55" fmla="*/ 10 h 47"/>
                <a:gd name="T56" fmla="*/ 6 w 22"/>
                <a:gd name="T57" fmla="*/ 4 h 47"/>
                <a:gd name="T58" fmla="*/ 5 w 22"/>
                <a:gd name="T59" fmla="*/ 2 h 47"/>
                <a:gd name="T60" fmla="*/ 1 w 22"/>
                <a:gd name="T61" fmla="*/ 1 h 47"/>
                <a:gd name="T62" fmla="*/ 4 w 22"/>
                <a:gd name="T63" fmla="*/ 4 h 47"/>
                <a:gd name="T64" fmla="*/ 2 w 22"/>
                <a:gd name="T65" fmla="*/ 5 h 47"/>
                <a:gd name="T66" fmla="*/ 2 w 22"/>
                <a:gd name="T67" fmla="*/ 9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 h="47">
                  <a:moveTo>
                    <a:pt x="2" y="9"/>
                  </a:moveTo>
                  <a:cubicBezTo>
                    <a:pt x="3" y="10"/>
                    <a:pt x="4" y="11"/>
                    <a:pt x="5" y="13"/>
                  </a:cubicBezTo>
                  <a:cubicBezTo>
                    <a:pt x="6" y="14"/>
                    <a:pt x="6" y="18"/>
                    <a:pt x="7" y="18"/>
                  </a:cubicBezTo>
                  <a:cubicBezTo>
                    <a:pt x="8" y="19"/>
                    <a:pt x="8" y="21"/>
                    <a:pt x="8" y="22"/>
                  </a:cubicBezTo>
                  <a:cubicBezTo>
                    <a:pt x="8" y="22"/>
                    <a:pt x="9" y="24"/>
                    <a:pt x="9" y="25"/>
                  </a:cubicBezTo>
                  <a:cubicBezTo>
                    <a:pt x="9" y="25"/>
                    <a:pt x="9" y="26"/>
                    <a:pt x="9" y="26"/>
                  </a:cubicBezTo>
                  <a:cubicBezTo>
                    <a:pt x="9" y="27"/>
                    <a:pt x="9" y="29"/>
                    <a:pt x="9" y="30"/>
                  </a:cubicBezTo>
                  <a:cubicBezTo>
                    <a:pt x="9" y="31"/>
                    <a:pt x="12" y="36"/>
                    <a:pt x="12" y="37"/>
                  </a:cubicBezTo>
                  <a:cubicBezTo>
                    <a:pt x="12" y="38"/>
                    <a:pt x="13" y="46"/>
                    <a:pt x="14" y="47"/>
                  </a:cubicBezTo>
                  <a:cubicBezTo>
                    <a:pt x="16" y="47"/>
                    <a:pt x="15" y="45"/>
                    <a:pt x="16" y="44"/>
                  </a:cubicBezTo>
                  <a:cubicBezTo>
                    <a:pt x="16" y="44"/>
                    <a:pt x="18" y="46"/>
                    <a:pt x="20" y="46"/>
                  </a:cubicBezTo>
                  <a:cubicBezTo>
                    <a:pt x="22" y="47"/>
                    <a:pt x="18" y="42"/>
                    <a:pt x="18" y="42"/>
                  </a:cubicBezTo>
                  <a:cubicBezTo>
                    <a:pt x="18" y="41"/>
                    <a:pt x="16" y="39"/>
                    <a:pt x="15" y="38"/>
                  </a:cubicBezTo>
                  <a:cubicBezTo>
                    <a:pt x="14" y="37"/>
                    <a:pt x="14" y="35"/>
                    <a:pt x="15" y="34"/>
                  </a:cubicBezTo>
                  <a:cubicBezTo>
                    <a:pt x="15" y="33"/>
                    <a:pt x="15" y="31"/>
                    <a:pt x="15" y="30"/>
                  </a:cubicBezTo>
                  <a:cubicBezTo>
                    <a:pt x="16" y="30"/>
                    <a:pt x="20" y="32"/>
                    <a:pt x="21" y="33"/>
                  </a:cubicBezTo>
                  <a:cubicBezTo>
                    <a:pt x="22" y="33"/>
                    <a:pt x="20" y="31"/>
                    <a:pt x="19" y="30"/>
                  </a:cubicBezTo>
                  <a:cubicBezTo>
                    <a:pt x="19" y="30"/>
                    <a:pt x="19" y="30"/>
                    <a:pt x="19" y="29"/>
                  </a:cubicBezTo>
                  <a:cubicBezTo>
                    <a:pt x="19" y="29"/>
                    <a:pt x="19" y="29"/>
                    <a:pt x="19" y="29"/>
                  </a:cubicBezTo>
                  <a:cubicBezTo>
                    <a:pt x="19" y="29"/>
                    <a:pt x="18" y="28"/>
                    <a:pt x="18" y="28"/>
                  </a:cubicBezTo>
                  <a:cubicBezTo>
                    <a:pt x="18" y="28"/>
                    <a:pt x="18" y="28"/>
                    <a:pt x="18" y="28"/>
                  </a:cubicBezTo>
                  <a:cubicBezTo>
                    <a:pt x="18" y="28"/>
                    <a:pt x="18" y="27"/>
                    <a:pt x="18" y="27"/>
                  </a:cubicBezTo>
                  <a:cubicBezTo>
                    <a:pt x="18" y="27"/>
                    <a:pt x="18" y="27"/>
                    <a:pt x="18" y="27"/>
                  </a:cubicBezTo>
                  <a:cubicBezTo>
                    <a:pt x="18" y="26"/>
                    <a:pt x="18" y="26"/>
                    <a:pt x="17" y="26"/>
                  </a:cubicBezTo>
                  <a:cubicBezTo>
                    <a:pt x="17" y="25"/>
                    <a:pt x="17" y="25"/>
                    <a:pt x="17" y="24"/>
                  </a:cubicBezTo>
                  <a:cubicBezTo>
                    <a:pt x="17" y="23"/>
                    <a:pt x="15" y="22"/>
                    <a:pt x="14" y="21"/>
                  </a:cubicBezTo>
                  <a:cubicBezTo>
                    <a:pt x="13" y="19"/>
                    <a:pt x="11" y="14"/>
                    <a:pt x="10" y="13"/>
                  </a:cubicBezTo>
                  <a:cubicBezTo>
                    <a:pt x="9" y="12"/>
                    <a:pt x="9" y="12"/>
                    <a:pt x="8" y="10"/>
                  </a:cubicBezTo>
                  <a:cubicBezTo>
                    <a:pt x="8" y="9"/>
                    <a:pt x="6" y="5"/>
                    <a:pt x="6" y="4"/>
                  </a:cubicBezTo>
                  <a:cubicBezTo>
                    <a:pt x="5" y="3"/>
                    <a:pt x="5" y="3"/>
                    <a:pt x="5" y="2"/>
                  </a:cubicBezTo>
                  <a:cubicBezTo>
                    <a:pt x="5" y="1"/>
                    <a:pt x="2" y="0"/>
                    <a:pt x="1" y="1"/>
                  </a:cubicBezTo>
                  <a:cubicBezTo>
                    <a:pt x="0" y="1"/>
                    <a:pt x="3" y="3"/>
                    <a:pt x="4" y="4"/>
                  </a:cubicBezTo>
                  <a:cubicBezTo>
                    <a:pt x="4" y="5"/>
                    <a:pt x="3" y="4"/>
                    <a:pt x="2" y="5"/>
                  </a:cubicBezTo>
                  <a:cubicBezTo>
                    <a:pt x="1" y="6"/>
                    <a:pt x="2" y="8"/>
                    <a:pt x="2"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7" name="Freeform 37"/>
            <p:cNvSpPr>
              <a:spLocks/>
            </p:cNvSpPr>
            <p:nvPr/>
          </p:nvSpPr>
          <p:spPr bwMode="auto">
            <a:xfrm>
              <a:off x="5971804" y="4945093"/>
              <a:ext cx="131375" cy="147507"/>
            </a:xfrm>
            <a:custGeom>
              <a:avLst/>
              <a:gdLst>
                <a:gd name="T0" fmla="*/ 5 w 24"/>
                <a:gd name="T1" fmla="*/ 1 h 27"/>
                <a:gd name="T2" fmla="*/ 3 w 24"/>
                <a:gd name="T3" fmla="*/ 4 h 27"/>
                <a:gd name="T4" fmla="*/ 4 w 24"/>
                <a:gd name="T5" fmla="*/ 12 h 27"/>
                <a:gd name="T6" fmla="*/ 1 w 24"/>
                <a:gd name="T7" fmla="*/ 11 h 27"/>
                <a:gd name="T8" fmla="*/ 1 w 24"/>
                <a:gd name="T9" fmla="*/ 14 h 27"/>
                <a:gd name="T10" fmla="*/ 3 w 24"/>
                <a:gd name="T11" fmla="*/ 17 h 27"/>
                <a:gd name="T12" fmla="*/ 6 w 24"/>
                <a:gd name="T13" fmla="*/ 19 h 27"/>
                <a:gd name="T14" fmla="*/ 6 w 24"/>
                <a:gd name="T15" fmla="*/ 21 h 27"/>
                <a:gd name="T16" fmla="*/ 9 w 24"/>
                <a:gd name="T17" fmla="*/ 22 h 27"/>
                <a:gd name="T18" fmla="*/ 12 w 24"/>
                <a:gd name="T19" fmla="*/ 21 h 27"/>
                <a:gd name="T20" fmla="*/ 12 w 24"/>
                <a:gd name="T21" fmla="*/ 22 h 27"/>
                <a:gd name="T22" fmla="*/ 14 w 24"/>
                <a:gd name="T23" fmla="*/ 23 h 27"/>
                <a:gd name="T24" fmla="*/ 17 w 24"/>
                <a:gd name="T25" fmla="*/ 24 h 27"/>
                <a:gd name="T26" fmla="*/ 17 w 24"/>
                <a:gd name="T27" fmla="*/ 22 h 27"/>
                <a:gd name="T28" fmla="*/ 19 w 24"/>
                <a:gd name="T29" fmla="*/ 24 h 27"/>
                <a:gd name="T30" fmla="*/ 18 w 24"/>
                <a:gd name="T31" fmla="*/ 26 h 27"/>
                <a:gd name="T32" fmla="*/ 23 w 24"/>
                <a:gd name="T33" fmla="*/ 27 h 27"/>
                <a:gd name="T34" fmla="*/ 23 w 24"/>
                <a:gd name="T35" fmla="*/ 26 h 27"/>
                <a:gd name="T36" fmla="*/ 21 w 24"/>
                <a:gd name="T37" fmla="*/ 24 h 27"/>
                <a:gd name="T38" fmla="*/ 21 w 24"/>
                <a:gd name="T39" fmla="*/ 22 h 27"/>
                <a:gd name="T40" fmla="*/ 19 w 24"/>
                <a:gd name="T41" fmla="*/ 21 h 27"/>
                <a:gd name="T42" fmla="*/ 17 w 24"/>
                <a:gd name="T43" fmla="*/ 20 h 27"/>
                <a:gd name="T44" fmla="*/ 12 w 24"/>
                <a:gd name="T45" fmla="*/ 20 h 27"/>
                <a:gd name="T46" fmla="*/ 11 w 24"/>
                <a:gd name="T47" fmla="*/ 17 h 27"/>
                <a:gd name="T48" fmla="*/ 13 w 24"/>
                <a:gd name="T49" fmla="*/ 18 h 27"/>
                <a:gd name="T50" fmla="*/ 12 w 24"/>
                <a:gd name="T51" fmla="*/ 16 h 27"/>
                <a:gd name="T52" fmla="*/ 10 w 24"/>
                <a:gd name="T53" fmla="*/ 14 h 27"/>
                <a:gd name="T54" fmla="*/ 12 w 24"/>
                <a:gd name="T55" fmla="*/ 12 h 27"/>
                <a:gd name="T56" fmla="*/ 11 w 24"/>
                <a:gd name="T57" fmla="*/ 7 h 27"/>
                <a:gd name="T58" fmla="*/ 10 w 24"/>
                <a:gd name="T59" fmla="*/ 4 h 27"/>
                <a:gd name="T60" fmla="*/ 8 w 24"/>
                <a:gd name="T61" fmla="*/ 2 h 27"/>
                <a:gd name="T62" fmla="*/ 5 w 24"/>
                <a:gd name="T63"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27">
                  <a:moveTo>
                    <a:pt x="5" y="1"/>
                  </a:moveTo>
                  <a:cubicBezTo>
                    <a:pt x="3" y="1"/>
                    <a:pt x="2" y="2"/>
                    <a:pt x="3" y="4"/>
                  </a:cubicBezTo>
                  <a:cubicBezTo>
                    <a:pt x="3" y="5"/>
                    <a:pt x="4" y="11"/>
                    <a:pt x="4" y="12"/>
                  </a:cubicBezTo>
                  <a:cubicBezTo>
                    <a:pt x="3" y="13"/>
                    <a:pt x="2" y="11"/>
                    <a:pt x="1" y="11"/>
                  </a:cubicBezTo>
                  <a:cubicBezTo>
                    <a:pt x="0" y="11"/>
                    <a:pt x="2" y="14"/>
                    <a:pt x="1" y="14"/>
                  </a:cubicBezTo>
                  <a:cubicBezTo>
                    <a:pt x="1" y="15"/>
                    <a:pt x="2" y="16"/>
                    <a:pt x="3" y="17"/>
                  </a:cubicBezTo>
                  <a:cubicBezTo>
                    <a:pt x="4" y="18"/>
                    <a:pt x="7" y="18"/>
                    <a:pt x="6" y="19"/>
                  </a:cubicBezTo>
                  <a:cubicBezTo>
                    <a:pt x="4" y="20"/>
                    <a:pt x="5" y="20"/>
                    <a:pt x="6" y="21"/>
                  </a:cubicBezTo>
                  <a:cubicBezTo>
                    <a:pt x="7" y="21"/>
                    <a:pt x="8" y="22"/>
                    <a:pt x="9" y="22"/>
                  </a:cubicBezTo>
                  <a:cubicBezTo>
                    <a:pt x="11" y="23"/>
                    <a:pt x="11" y="22"/>
                    <a:pt x="12" y="21"/>
                  </a:cubicBezTo>
                  <a:cubicBezTo>
                    <a:pt x="13" y="21"/>
                    <a:pt x="12" y="22"/>
                    <a:pt x="12" y="22"/>
                  </a:cubicBezTo>
                  <a:cubicBezTo>
                    <a:pt x="12" y="23"/>
                    <a:pt x="13" y="23"/>
                    <a:pt x="14" y="23"/>
                  </a:cubicBezTo>
                  <a:cubicBezTo>
                    <a:pt x="16" y="23"/>
                    <a:pt x="16" y="24"/>
                    <a:pt x="17" y="24"/>
                  </a:cubicBezTo>
                  <a:cubicBezTo>
                    <a:pt x="17" y="25"/>
                    <a:pt x="17" y="23"/>
                    <a:pt x="17" y="22"/>
                  </a:cubicBezTo>
                  <a:cubicBezTo>
                    <a:pt x="17" y="22"/>
                    <a:pt x="18" y="23"/>
                    <a:pt x="19" y="24"/>
                  </a:cubicBezTo>
                  <a:cubicBezTo>
                    <a:pt x="19" y="25"/>
                    <a:pt x="18" y="25"/>
                    <a:pt x="18" y="26"/>
                  </a:cubicBezTo>
                  <a:cubicBezTo>
                    <a:pt x="19" y="26"/>
                    <a:pt x="22" y="27"/>
                    <a:pt x="23" y="27"/>
                  </a:cubicBezTo>
                  <a:cubicBezTo>
                    <a:pt x="24" y="27"/>
                    <a:pt x="23" y="26"/>
                    <a:pt x="23" y="26"/>
                  </a:cubicBezTo>
                  <a:cubicBezTo>
                    <a:pt x="23" y="25"/>
                    <a:pt x="22" y="24"/>
                    <a:pt x="21" y="24"/>
                  </a:cubicBezTo>
                  <a:cubicBezTo>
                    <a:pt x="21" y="23"/>
                    <a:pt x="22" y="23"/>
                    <a:pt x="21" y="22"/>
                  </a:cubicBezTo>
                  <a:cubicBezTo>
                    <a:pt x="21" y="21"/>
                    <a:pt x="20" y="21"/>
                    <a:pt x="19" y="21"/>
                  </a:cubicBezTo>
                  <a:cubicBezTo>
                    <a:pt x="18" y="21"/>
                    <a:pt x="18" y="21"/>
                    <a:pt x="17" y="20"/>
                  </a:cubicBezTo>
                  <a:cubicBezTo>
                    <a:pt x="16" y="20"/>
                    <a:pt x="14" y="20"/>
                    <a:pt x="12" y="20"/>
                  </a:cubicBezTo>
                  <a:cubicBezTo>
                    <a:pt x="11" y="20"/>
                    <a:pt x="11" y="18"/>
                    <a:pt x="11" y="17"/>
                  </a:cubicBezTo>
                  <a:cubicBezTo>
                    <a:pt x="11" y="16"/>
                    <a:pt x="12" y="18"/>
                    <a:pt x="13" y="18"/>
                  </a:cubicBezTo>
                  <a:cubicBezTo>
                    <a:pt x="15" y="19"/>
                    <a:pt x="13" y="16"/>
                    <a:pt x="12" y="16"/>
                  </a:cubicBezTo>
                  <a:cubicBezTo>
                    <a:pt x="11" y="15"/>
                    <a:pt x="10" y="14"/>
                    <a:pt x="10" y="14"/>
                  </a:cubicBezTo>
                  <a:cubicBezTo>
                    <a:pt x="10" y="13"/>
                    <a:pt x="12" y="12"/>
                    <a:pt x="12" y="12"/>
                  </a:cubicBezTo>
                  <a:cubicBezTo>
                    <a:pt x="12" y="11"/>
                    <a:pt x="13" y="8"/>
                    <a:pt x="11" y="7"/>
                  </a:cubicBezTo>
                  <a:cubicBezTo>
                    <a:pt x="9" y="5"/>
                    <a:pt x="9" y="4"/>
                    <a:pt x="10" y="4"/>
                  </a:cubicBezTo>
                  <a:cubicBezTo>
                    <a:pt x="10" y="3"/>
                    <a:pt x="10" y="2"/>
                    <a:pt x="8" y="2"/>
                  </a:cubicBezTo>
                  <a:cubicBezTo>
                    <a:pt x="6" y="2"/>
                    <a:pt x="7" y="0"/>
                    <a:pt x="5"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8" name="Freeform 38"/>
            <p:cNvSpPr>
              <a:spLocks/>
            </p:cNvSpPr>
            <p:nvPr/>
          </p:nvSpPr>
          <p:spPr bwMode="auto">
            <a:xfrm>
              <a:off x="6103177" y="5092598"/>
              <a:ext cx="41487" cy="59926"/>
            </a:xfrm>
            <a:custGeom>
              <a:avLst/>
              <a:gdLst>
                <a:gd name="T0" fmla="*/ 1 w 8"/>
                <a:gd name="T1" fmla="*/ 1 h 11"/>
                <a:gd name="T2" fmla="*/ 2 w 8"/>
                <a:gd name="T3" fmla="*/ 2 h 11"/>
                <a:gd name="T4" fmla="*/ 4 w 8"/>
                <a:gd name="T5" fmla="*/ 5 h 11"/>
                <a:gd name="T6" fmla="*/ 4 w 8"/>
                <a:gd name="T7" fmla="*/ 7 h 11"/>
                <a:gd name="T8" fmla="*/ 3 w 8"/>
                <a:gd name="T9" fmla="*/ 8 h 11"/>
                <a:gd name="T10" fmla="*/ 5 w 8"/>
                <a:gd name="T11" fmla="*/ 11 h 11"/>
                <a:gd name="T12" fmla="*/ 6 w 8"/>
                <a:gd name="T13" fmla="*/ 8 h 11"/>
                <a:gd name="T14" fmla="*/ 7 w 8"/>
                <a:gd name="T15" fmla="*/ 6 h 11"/>
                <a:gd name="T16" fmla="*/ 6 w 8"/>
                <a:gd name="T17" fmla="*/ 3 h 11"/>
                <a:gd name="T18" fmla="*/ 4 w 8"/>
                <a:gd name="T19" fmla="*/ 1 h 11"/>
                <a:gd name="T20" fmla="*/ 1 w 8"/>
                <a:gd name="T21"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1">
                  <a:moveTo>
                    <a:pt x="1" y="1"/>
                  </a:moveTo>
                  <a:cubicBezTo>
                    <a:pt x="1" y="2"/>
                    <a:pt x="0" y="1"/>
                    <a:pt x="2" y="2"/>
                  </a:cubicBezTo>
                  <a:cubicBezTo>
                    <a:pt x="3" y="3"/>
                    <a:pt x="4" y="4"/>
                    <a:pt x="4" y="5"/>
                  </a:cubicBezTo>
                  <a:cubicBezTo>
                    <a:pt x="4" y="6"/>
                    <a:pt x="5" y="7"/>
                    <a:pt x="4" y="7"/>
                  </a:cubicBezTo>
                  <a:cubicBezTo>
                    <a:pt x="4" y="7"/>
                    <a:pt x="3" y="7"/>
                    <a:pt x="3" y="8"/>
                  </a:cubicBezTo>
                  <a:cubicBezTo>
                    <a:pt x="4" y="9"/>
                    <a:pt x="5" y="11"/>
                    <a:pt x="5" y="11"/>
                  </a:cubicBezTo>
                  <a:cubicBezTo>
                    <a:pt x="6" y="10"/>
                    <a:pt x="5" y="8"/>
                    <a:pt x="6" y="8"/>
                  </a:cubicBezTo>
                  <a:cubicBezTo>
                    <a:pt x="7" y="7"/>
                    <a:pt x="8" y="8"/>
                    <a:pt x="7" y="6"/>
                  </a:cubicBezTo>
                  <a:cubicBezTo>
                    <a:pt x="7" y="5"/>
                    <a:pt x="7" y="3"/>
                    <a:pt x="6" y="3"/>
                  </a:cubicBezTo>
                  <a:cubicBezTo>
                    <a:pt x="5" y="2"/>
                    <a:pt x="5" y="1"/>
                    <a:pt x="4" y="1"/>
                  </a:cubicBezTo>
                  <a:cubicBezTo>
                    <a:pt x="2" y="0"/>
                    <a:pt x="2" y="1"/>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9" name="Freeform 39"/>
            <p:cNvSpPr>
              <a:spLocks/>
            </p:cNvSpPr>
            <p:nvPr/>
          </p:nvSpPr>
          <p:spPr bwMode="auto">
            <a:xfrm>
              <a:off x="6075521" y="5157134"/>
              <a:ext cx="119850" cy="99107"/>
            </a:xfrm>
            <a:custGeom>
              <a:avLst/>
              <a:gdLst>
                <a:gd name="T0" fmla="*/ 20 w 22"/>
                <a:gd name="T1" fmla="*/ 9 h 18"/>
                <a:gd name="T2" fmla="*/ 14 w 22"/>
                <a:gd name="T3" fmla="*/ 1 h 18"/>
                <a:gd name="T4" fmla="*/ 14 w 22"/>
                <a:gd name="T5" fmla="*/ 5 h 18"/>
                <a:gd name="T6" fmla="*/ 11 w 22"/>
                <a:gd name="T7" fmla="*/ 6 h 18"/>
                <a:gd name="T8" fmla="*/ 8 w 22"/>
                <a:gd name="T9" fmla="*/ 8 h 18"/>
                <a:gd name="T10" fmla="*/ 6 w 22"/>
                <a:gd name="T11" fmla="*/ 7 h 18"/>
                <a:gd name="T12" fmla="*/ 4 w 22"/>
                <a:gd name="T13" fmla="*/ 8 h 18"/>
                <a:gd name="T14" fmla="*/ 3 w 22"/>
                <a:gd name="T15" fmla="*/ 8 h 18"/>
                <a:gd name="T16" fmla="*/ 0 w 22"/>
                <a:gd name="T17" fmla="*/ 10 h 18"/>
                <a:gd name="T18" fmla="*/ 1 w 22"/>
                <a:gd name="T19" fmla="*/ 12 h 18"/>
                <a:gd name="T20" fmla="*/ 3 w 22"/>
                <a:gd name="T21" fmla="*/ 10 h 18"/>
                <a:gd name="T22" fmla="*/ 5 w 22"/>
                <a:gd name="T23" fmla="*/ 12 h 18"/>
                <a:gd name="T24" fmla="*/ 8 w 22"/>
                <a:gd name="T25" fmla="*/ 10 h 18"/>
                <a:gd name="T26" fmla="*/ 10 w 22"/>
                <a:gd name="T27" fmla="*/ 12 h 18"/>
                <a:gd name="T28" fmla="*/ 11 w 22"/>
                <a:gd name="T29" fmla="*/ 16 h 18"/>
                <a:gd name="T30" fmla="*/ 15 w 22"/>
                <a:gd name="T31" fmla="*/ 18 h 18"/>
                <a:gd name="T32" fmla="*/ 17 w 22"/>
                <a:gd name="T33" fmla="*/ 16 h 18"/>
                <a:gd name="T34" fmla="*/ 16 w 22"/>
                <a:gd name="T35" fmla="*/ 14 h 18"/>
                <a:gd name="T36" fmla="*/ 18 w 22"/>
                <a:gd name="T37" fmla="*/ 13 h 18"/>
                <a:gd name="T38" fmla="*/ 21 w 22"/>
                <a:gd name="T39" fmla="*/ 14 h 18"/>
                <a:gd name="T40" fmla="*/ 20 w 22"/>
                <a:gd name="T4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18">
                  <a:moveTo>
                    <a:pt x="20" y="9"/>
                  </a:moveTo>
                  <a:cubicBezTo>
                    <a:pt x="19" y="7"/>
                    <a:pt x="16" y="1"/>
                    <a:pt x="14" y="1"/>
                  </a:cubicBezTo>
                  <a:cubicBezTo>
                    <a:pt x="14" y="0"/>
                    <a:pt x="14" y="5"/>
                    <a:pt x="14" y="5"/>
                  </a:cubicBezTo>
                  <a:cubicBezTo>
                    <a:pt x="13" y="5"/>
                    <a:pt x="11" y="5"/>
                    <a:pt x="11" y="6"/>
                  </a:cubicBezTo>
                  <a:cubicBezTo>
                    <a:pt x="11" y="7"/>
                    <a:pt x="9" y="9"/>
                    <a:pt x="8" y="8"/>
                  </a:cubicBezTo>
                  <a:cubicBezTo>
                    <a:pt x="8" y="8"/>
                    <a:pt x="7" y="7"/>
                    <a:pt x="6" y="7"/>
                  </a:cubicBezTo>
                  <a:cubicBezTo>
                    <a:pt x="6" y="7"/>
                    <a:pt x="4" y="7"/>
                    <a:pt x="4" y="8"/>
                  </a:cubicBezTo>
                  <a:cubicBezTo>
                    <a:pt x="5" y="8"/>
                    <a:pt x="4" y="8"/>
                    <a:pt x="3" y="8"/>
                  </a:cubicBezTo>
                  <a:cubicBezTo>
                    <a:pt x="2" y="9"/>
                    <a:pt x="0" y="9"/>
                    <a:pt x="0" y="10"/>
                  </a:cubicBezTo>
                  <a:cubicBezTo>
                    <a:pt x="1" y="11"/>
                    <a:pt x="0" y="13"/>
                    <a:pt x="1" y="12"/>
                  </a:cubicBezTo>
                  <a:cubicBezTo>
                    <a:pt x="2" y="11"/>
                    <a:pt x="2" y="10"/>
                    <a:pt x="3" y="10"/>
                  </a:cubicBezTo>
                  <a:cubicBezTo>
                    <a:pt x="3" y="11"/>
                    <a:pt x="3" y="12"/>
                    <a:pt x="5" y="12"/>
                  </a:cubicBezTo>
                  <a:cubicBezTo>
                    <a:pt x="6" y="11"/>
                    <a:pt x="8" y="10"/>
                    <a:pt x="8" y="10"/>
                  </a:cubicBezTo>
                  <a:cubicBezTo>
                    <a:pt x="9" y="11"/>
                    <a:pt x="11" y="12"/>
                    <a:pt x="10" y="12"/>
                  </a:cubicBezTo>
                  <a:cubicBezTo>
                    <a:pt x="10" y="13"/>
                    <a:pt x="9" y="15"/>
                    <a:pt x="11" y="16"/>
                  </a:cubicBezTo>
                  <a:cubicBezTo>
                    <a:pt x="13" y="18"/>
                    <a:pt x="14" y="18"/>
                    <a:pt x="15" y="18"/>
                  </a:cubicBezTo>
                  <a:cubicBezTo>
                    <a:pt x="16" y="18"/>
                    <a:pt x="18" y="17"/>
                    <a:pt x="17" y="16"/>
                  </a:cubicBezTo>
                  <a:cubicBezTo>
                    <a:pt x="16" y="15"/>
                    <a:pt x="16" y="14"/>
                    <a:pt x="16" y="14"/>
                  </a:cubicBezTo>
                  <a:cubicBezTo>
                    <a:pt x="16" y="13"/>
                    <a:pt x="17" y="13"/>
                    <a:pt x="18" y="13"/>
                  </a:cubicBezTo>
                  <a:cubicBezTo>
                    <a:pt x="19" y="14"/>
                    <a:pt x="20" y="15"/>
                    <a:pt x="21" y="14"/>
                  </a:cubicBezTo>
                  <a:cubicBezTo>
                    <a:pt x="22" y="13"/>
                    <a:pt x="20" y="11"/>
                    <a:pt x="20"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40" name="Freeform 40"/>
            <p:cNvSpPr>
              <a:spLocks/>
            </p:cNvSpPr>
            <p:nvPr/>
          </p:nvSpPr>
          <p:spPr bwMode="auto">
            <a:xfrm>
              <a:off x="6047862" y="5115646"/>
              <a:ext cx="43791" cy="36877"/>
            </a:xfrm>
            <a:custGeom>
              <a:avLst/>
              <a:gdLst>
                <a:gd name="T0" fmla="*/ 5 w 8"/>
                <a:gd name="T1" fmla="*/ 5 h 7"/>
                <a:gd name="T2" fmla="*/ 7 w 8"/>
                <a:gd name="T3" fmla="*/ 3 h 7"/>
                <a:gd name="T4" fmla="*/ 5 w 8"/>
                <a:gd name="T5" fmla="*/ 1 h 7"/>
                <a:gd name="T6" fmla="*/ 2 w 8"/>
                <a:gd name="T7" fmla="*/ 0 h 7"/>
                <a:gd name="T8" fmla="*/ 3 w 8"/>
                <a:gd name="T9" fmla="*/ 3 h 7"/>
                <a:gd name="T10" fmla="*/ 2 w 8"/>
                <a:gd name="T11" fmla="*/ 6 h 7"/>
                <a:gd name="T12" fmla="*/ 5 w 8"/>
                <a:gd name="T13" fmla="*/ 5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5" y="5"/>
                  </a:moveTo>
                  <a:cubicBezTo>
                    <a:pt x="6" y="4"/>
                    <a:pt x="6" y="4"/>
                    <a:pt x="7" y="3"/>
                  </a:cubicBezTo>
                  <a:cubicBezTo>
                    <a:pt x="8" y="3"/>
                    <a:pt x="7" y="1"/>
                    <a:pt x="5" y="1"/>
                  </a:cubicBezTo>
                  <a:cubicBezTo>
                    <a:pt x="4" y="1"/>
                    <a:pt x="3" y="0"/>
                    <a:pt x="2" y="0"/>
                  </a:cubicBezTo>
                  <a:cubicBezTo>
                    <a:pt x="0" y="0"/>
                    <a:pt x="2" y="2"/>
                    <a:pt x="3" y="3"/>
                  </a:cubicBezTo>
                  <a:cubicBezTo>
                    <a:pt x="4" y="4"/>
                    <a:pt x="2" y="4"/>
                    <a:pt x="2" y="6"/>
                  </a:cubicBezTo>
                  <a:cubicBezTo>
                    <a:pt x="2" y="7"/>
                    <a:pt x="4" y="6"/>
                    <a:pt x="5"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41" name="Freeform 41"/>
            <p:cNvSpPr>
              <a:spLocks/>
            </p:cNvSpPr>
            <p:nvPr/>
          </p:nvSpPr>
          <p:spPr bwMode="auto">
            <a:xfrm>
              <a:off x="6075521" y="5136390"/>
              <a:ext cx="27657" cy="55315"/>
            </a:xfrm>
            <a:custGeom>
              <a:avLst/>
              <a:gdLst>
                <a:gd name="T0" fmla="*/ 4 w 5"/>
                <a:gd name="T1" fmla="*/ 0 h 10"/>
                <a:gd name="T2" fmla="*/ 1 w 5"/>
                <a:gd name="T3" fmla="*/ 3 h 10"/>
                <a:gd name="T4" fmla="*/ 1 w 5"/>
                <a:gd name="T5" fmla="*/ 6 h 10"/>
                <a:gd name="T6" fmla="*/ 4 w 5"/>
                <a:gd name="T7" fmla="*/ 9 h 10"/>
                <a:gd name="T8" fmla="*/ 4 w 5"/>
                <a:gd name="T9" fmla="*/ 4 h 10"/>
                <a:gd name="T10" fmla="*/ 4 w 5"/>
                <a:gd name="T11" fmla="*/ 0 h 10"/>
              </a:gdLst>
              <a:ahLst/>
              <a:cxnLst>
                <a:cxn ang="0">
                  <a:pos x="T0" y="T1"/>
                </a:cxn>
                <a:cxn ang="0">
                  <a:pos x="T2" y="T3"/>
                </a:cxn>
                <a:cxn ang="0">
                  <a:pos x="T4" y="T5"/>
                </a:cxn>
                <a:cxn ang="0">
                  <a:pos x="T6" y="T7"/>
                </a:cxn>
                <a:cxn ang="0">
                  <a:pos x="T8" y="T9"/>
                </a:cxn>
                <a:cxn ang="0">
                  <a:pos x="T10" y="T11"/>
                </a:cxn>
              </a:cxnLst>
              <a:rect l="0" t="0" r="r" b="b"/>
              <a:pathLst>
                <a:path w="5" h="10">
                  <a:moveTo>
                    <a:pt x="4" y="0"/>
                  </a:moveTo>
                  <a:cubicBezTo>
                    <a:pt x="3" y="0"/>
                    <a:pt x="2" y="2"/>
                    <a:pt x="1" y="3"/>
                  </a:cubicBezTo>
                  <a:cubicBezTo>
                    <a:pt x="1" y="4"/>
                    <a:pt x="0" y="5"/>
                    <a:pt x="1" y="6"/>
                  </a:cubicBezTo>
                  <a:cubicBezTo>
                    <a:pt x="2" y="7"/>
                    <a:pt x="4" y="10"/>
                    <a:pt x="4" y="9"/>
                  </a:cubicBezTo>
                  <a:cubicBezTo>
                    <a:pt x="4" y="8"/>
                    <a:pt x="4" y="6"/>
                    <a:pt x="4" y="4"/>
                  </a:cubicBezTo>
                  <a:cubicBezTo>
                    <a:pt x="4" y="3"/>
                    <a:pt x="5" y="1"/>
                    <a:pt x="4"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42" name="Freeform 42"/>
            <p:cNvSpPr>
              <a:spLocks/>
            </p:cNvSpPr>
            <p:nvPr/>
          </p:nvSpPr>
          <p:spPr bwMode="auto">
            <a:xfrm>
              <a:off x="6103179" y="5152525"/>
              <a:ext cx="36877" cy="16134"/>
            </a:xfrm>
            <a:custGeom>
              <a:avLst/>
              <a:gdLst>
                <a:gd name="T0" fmla="*/ 1 w 7"/>
                <a:gd name="T1" fmla="*/ 3 h 3"/>
                <a:gd name="T2" fmla="*/ 3 w 7"/>
                <a:gd name="T3" fmla="*/ 1 h 3"/>
                <a:gd name="T4" fmla="*/ 1 w 7"/>
                <a:gd name="T5" fmla="*/ 3 h 3"/>
              </a:gdLst>
              <a:ahLst/>
              <a:cxnLst>
                <a:cxn ang="0">
                  <a:pos x="T0" y="T1"/>
                </a:cxn>
                <a:cxn ang="0">
                  <a:pos x="T2" y="T3"/>
                </a:cxn>
                <a:cxn ang="0">
                  <a:pos x="T4" y="T5"/>
                </a:cxn>
              </a:cxnLst>
              <a:rect l="0" t="0" r="r" b="b"/>
              <a:pathLst>
                <a:path w="7" h="3">
                  <a:moveTo>
                    <a:pt x="1" y="3"/>
                  </a:moveTo>
                  <a:cubicBezTo>
                    <a:pt x="2" y="3"/>
                    <a:pt x="7" y="2"/>
                    <a:pt x="3" y="1"/>
                  </a:cubicBezTo>
                  <a:cubicBezTo>
                    <a:pt x="1" y="0"/>
                    <a:pt x="0" y="3"/>
                    <a:pt x="1"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43" name="Freeform 43"/>
            <p:cNvSpPr>
              <a:spLocks/>
            </p:cNvSpPr>
            <p:nvPr/>
          </p:nvSpPr>
          <p:spPr bwMode="auto">
            <a:xfrm>
              <a:off x="6004071" y="5076466"/>
              <a:ext cx="32268" cy="27657"/>
            </a:xfrm>
            <a:custGeom>
              <a:avLst/>
              <a:gdLst>
                <a:gd name="T0" fmla="*/ 4 w 6"/>
                <a:gd name="T1" fmla="*/ 0 h 5"/>
                <a:gd name="T2" fmla="*/ 0 w 6"/>
                <a:gd name="T3" fmla="*/ 0 h 5"/>
                <a:gd name="T4" fmla="*/ 2 w 6"/>
                <a:gd name="T5" fmla="*/ 2 h 5"/>
                <a:gd name="T6" fmla="*/ 5 w 6"/>
                <a:gd name="T7" fmla="*/ 5 h 5"/>
                <a:gd name="T8" fmla="*/ 6 w 6"/>
                <a:gd name="T9" fmla="*/ 3 h 5"/>
                <a:gd name="T10" fmla="*/ 4 w 6"/>
                <a:gd name="T11" fmla="*/ 0 h 5"/>
              </a:gdLst>
              <a:ahLst/>
              <a:cxnLst>
                <a:cxn ang="0">
                  <a:pos x="T0" y="T1"/>
                </a:cxn>
                <a:cxn ang="0">
                  <a:pos x="T2" y="T3"/>
                </a:cxn>
                <a:cxn ang="0">
                  <a:pos x="T4" y="T5"/>
                </a:cxn>
                <a:cxn ang="0">
                  <a:pos x="T6" y="T7"/>
                </a:cxn>
                <a:cxn ang="0">
                  <a:pos x="T8" y="T9"/>
                </a:cxn>
                <a:cxn ang="0">
                  <a:pos x="T10" y="T11"/>
                </a:cxn>
              </a:cxnLst>
              <a:rect l="0" t="0" r="r" b="b"/>
              <a:pathLst>
                <a:path w="6" h="5">
                  <a:moveTo>
                    <a:pt x="4" y="0"/>
                  </a:moveTo>
                  <a:cubicBezTo>
                    <a:pt x="3" y="0"/>
                    <a:pt x="0" y="0"/>
                    <a:pt x="0" y="0"/>
                  </a:cubicBezTo>
                  <a:cubicBezTo>
                    <a:pt x="1" y="1"/>
                    <a:pt x="1" y="2"/>
                    <a:pt x="2" y="2"/>
                  </a:cubicBezTo>
                  <a:cubicBezTo>
                    <a:pt x="3" y="2"/>
                    <a:pt x="3" y="5"/>
                    <a:pt x="5" y="5"/>
                  </a:cubicBezTo>
                  <a:cubicBezTo>
                    <a:pt x="6" y="5"/>
                    <a:pt x="6" y="4"/>
                    <a:pt x="6" y="3"/>
                  </a:cubicBezTo>
                  <a:cubicBezTo>
                    <a:pt x="6" y="2"/>
                    <a:pt x="6" y="1"/>
                    <a:pt x="4"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44" name="Freeform 44"/>
            <p:cNvSpPr>
              <a:spLocks/>
            </p:cNvSpPr>
            <p:nvPr/>
          </p:nvSpPr>
          <p:spPr bwMode="auto">
            <a:xfrm>
              <a:off x="5948757" y="5131780"/>
              <a:ext cx="55315" cy="64534"/>
            </a:xfrm>
            <a:custGeom>
              <a:avLst/>
              <a:gdLst>
                <a:gd name="T0" fmla="*/ 4 w 10"/>
                <a:gd name="T1" fmla="*/ 7 h 12"/>
                <a:gd name="T2" fmla="*/ 1 w 10"/>
                <a:gd name="T3" fmla="*/ 12 h 12"/>
                <a:gd name="T4" fmla="*/ 6 w 10"/>
                <a:gd name="T5" fmla="*/ 8 h 12"/>
                <a:gd name="T6" fmla="*/ 10 w 10"/>
                <a:gd name="T7" fmla="*/ 4 h 12"/>
                <a:gd name="T8" fmla="*/ 8 w 10"/>
                <a:gd name="T9" fmla="*/ 1 h 12"/>
                <a:gd name="T10" fmla="*/ 8 w 10"/>
                <a:gd name="T11" fmla="*/ 3 h 12"/>
                <a:gd name="T12" fmla="*/ 4 w 10"/>
                <a:gd name="T13" fmla="*/ 7 h 12"/>
              </a:gdLst>
              <a:ahLst/>
              <a:cxnLst>
                <a:cxn ang="0">
                  <a:pos x="T0" y="T1"/>
                </a:cxn>
                <a:cxn ang="0">
                  <a:pos x="T2" y="T3"/>
                </a:cxn>
                <a:cxn ang="0">
                  <a:pos x="T4" y="T5"/>
                </a:cxn>
                <a:cxn ang="0">
                  <a:pos x="T6" y="T7"/>
                </a:cxn>
                <a:cxn ang="0">
                  <a:pos x="T8" y="T9"/>
                </a:cxn>
                <a:cxn ang="0">
                  <a:pos x="T10" y="T11"/>
                </a:cxn>
                <a:cxn ang="0">
                  <a:pos x="T12" y="T13"/>
                </a:cxn>
              </a:cxnLst>
              <a:rect l="0" t="0" r="r" b="b"/>
              <a:pathLst>
                <a:path w="10" h="12">
                  <a:moveTo>
                    <a:pt x="4" y="7"/>
                  </a:moveTo>
                  <a:cubicBezTo>
                    <a:pt x="4" y="7"/>
                    <a:pt x="0" y="12"/>
                    <a:pt x="1" y="12"/>
                  </a:cubicBezTo>
                  <a:cubicBezTo>
                    <a:pt x="2" y="12"/>
                    <a:pt x="5" y="8"/>
                    <a:pt x="6" y="8"/>
                  </a:cubicBezTo>
                  <a:cubicBezTo>
                    <a:pt x="7" y="7"/>
                    <a:pt x="10" y="5"/>
                    <a:pt x="10" y="4"/>
                  </a:cubicBezTo>
                  <a:cubicBezTo>
                    <a:pt x="10" y="3"/>
                    <a:pt x="9" y="0"/>
                    <a:pt x="8" y="1"/>
                  </a:cubicBezTo>
                  <a:cubicBezTo>
                    <a:pt x="8" y="1"/>
                    <a:pt x="9" y="3"/>
                    <a:pt x="8" y="3"/>
                  </a:cubicBezTo>
                  <a:cubicBezTo>
                    <a:pt x="7" y="4"/>
                    <a:pt x="5" y="6"/>
                    <a:pt x="4" y="7"/>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45" name="Freeform 45"/>
            <p:cNvSpPr>
              <a:spLocks/>
            </p:cNvSpPr>
            <p:nvPr/>
          </p:nvSpPr>
          <p:spPr bwMode="auto">
            <a:xfrm>
              <a:off x="6326745" y="5403748"/>
              <a:ext cx="583116" cy="267359"/>
            </a:xfrm>
            <a:custGeom>
              <a:avLst/>
              <a:gdLst>
                <a:gd name="T0" fmla="*/ 80 w 107"/>
                <a:gd name="T1" fmla="*/ 36 h 49"/>
                <a:gd name="T2" fmla="*/ 87 w 107"/>
                <a:gd name="T3" fmla="*/ 44 h 49"/>
                <a:gd name="T4" fmla="*/ 100 w 107"/>
                <a:gd name="T5" fmla="*/ 47 h 49"/>
                <a:gd name="T6" fmla="*/ 105 w 107"/>
                <a:gd name="T7" fmla="*/ 48 h 49"/>
                <a:gd name="T8" fmla="*/ 93 w 107"/>
                <a:gd name="T9" fmla="*/ 40 h 49"/>
                <a:gd name="T10" fmla="*/ 83 w 107"/>
                <a:gd name="T11" fmla="*/ 29 h 49"/>
                <a:gd name="T12" fmla="*/ 82 w 107"/>
                <a:gd name="T13" fmla="*/ 25 h 49"/>
                <a:gd name="T14" fmla="*/ 73 w 107"/>
                <a:gd name="T15" fmla="*/ 20 h 49"/>
                <a:gd name="T16" fmla="*/ 65 w 107"/>
                <a:gd name="T17" fmla="*/ 15 h 49"/>
                <a:gd name="T18" fmla="*/ 51 w 107"/>
                <a:gd name="T19" fmla="*/ 11 h 49"/>
                <a:gd name="T20" fmla="*/ 50 w 107"/>
                <a:gd name="T21" fmla="*/ 10 h 49"/>
                <a:gd name="T22" fmla="*/ 48 w 107"/>
                <a:gd name="T23" fmla="*/ 9 h 49"/>
                <a:gd name="T24" fmla="*/ 48 w 107"/>
                <a:gd name="T25" fmla="*/ 9 h 49"/>
                <a:gd name="T26" fmla="*/ 47 w 107"/>
                <a:gd name="T27" fmla="*/ 9 h 49"/>
                <a:gd name="T28" fmla="*/ 45 w 107"/>
                <a:gd name="T29" fmla="*/ 9 h 49"/>
                <a:gd name="T30" fmla="*/ 33 w 107"/>
                <a:gd name="T31" fmla="*/ 5 h 49"/>
                <a:gd name="T32" fmla="*/ 28 w 107"/>
                <a:gd name="T33" fmla="*/ 7 h 49"/>
                <a:gd name="T34" fmla="*/ 28 w 107"/>
                <a:gd name="T35" fmla="*/ 10 h 49"/>
                <a:gd name="T36" fmla="*/ 25 w 107"/>
                <a:gd name="T37" fmla="*/ 14 h 49"/>
                <a:gd name="T38" fmla="*/ 19 w 107"/>
                <a:gd name="T39" fmla="*/ 9 h 49"/>
                <a:gd name="T40" fmla="*/ 14 w 107"/>
                <a:gd name="T41" fmla="*/ 3 h 49"/>
                <a:gd name="T42" fmla="*/ 5 w 107"/>
                <a:gd name="T43" fmla="*/ 2 h 49"/>
                <a:gd name="T44" fmla="*/ 2 w 107"/>
                <a:gd name="T45" fmla="*/ 3 h 49"/>
                <a:gd name="T46" fmla="*/ 9 w 107"/>
                <a:gd name="T47" fmla="*/ 7 h 49"/>
                <a:gd name="T48" fmla="*/ 13 w 107"/>
                <a:gd name="T49" fmla="*/ 11 h 49"/>
                <a:gd name="T50" fmla="*/ 15 w 107"/>
                <a:gd name="T51" fmla="*/ 15 h 49"/>
                <a:gd name="T52" fmla="*/ 18 w 107"/>
                <a:gd name="T53" fmla="*/ 16 h 49"/>
                <a:gd name="T54" fmla="*/ 21 w 107"/>
                <a:gd name="T55" fmla="*/ 17 h 49"/>
                <a:gd name="T56" fmla="*/ 36 w 107"/>
                <a:gd name="T57" fmla="*/ 23 h 49"/>
                <a:gd name="T58" fmla="*/ 48 w 107"/>
                <a:gd name="T59" fmla="*/ 34 h 49"/>
                <a:gd name="T60" fmla="*/ 42 w 107"/>
                <a:gd name="T61" fmla="*/ 38 h 49"/>
                <a:gd name="T62" fmla="*/ 49 w 107"/>
                <a:gd name="T63" fmla="*/ 37 h 49"/>
                <a:gd name="T64" fmla="*/ 54 w 107"/>
                <a:gd name="T65" fmla="*/ 37 h 49"/>
                <a:gd name="T66" fmla="*/ 54 w 107"/>
                <a:gd name="T67" fmla="*/ 38 h 49"/>
                <a:gd name="T68" fmla="*/ 55 w 107"/>
                <a:gd name="T69" fmla="*/ 39 h 49"/>
                <a:gd name="T70" fmla="*/ 56 w 107"/>
                <a:gd name="T71" fmla="*/ 40 h 49"/>
                <a:gd name="T72" fmla="*/ 57 w 107"/>
                <a:gd name="T73" fmla="*/ 41 h 49"/>
                <a:gd name="T74" fmla="*/ 58 w 107"/>
                <a:gd name="T75" fmla="*/ 41 h 49"/>
                <a:gd name="T76" fmla="*/ 59 w 107"/>
                <a:gd name="T77" fmla="*/ 42 h 49"/>
                <a:gd name="T78" fmla="*/ 59 w 107"/>
                <a:gd name="T79" fmla="*/ 42 h 49"/>
                <a:gd name="T80" fmla="*/ 66 w 107"/>
                <a:gd name="T81" fmla="*/ 42 h 49"/>
                <a:gd name="T82" fmla="*/ 66 w 107"/>
                <a:gd name="T83" fmla="*/ 37 h 49"/>
                <a:gd name="T84" fmla="*/ 70 w 107"/>
                <a:gd name="T85" fmla="*/ 35 h 49"/>
                <a:gd name="T86" fmla="*/ 76 w 107"/>
                <a:gd name="T87" fmla="*/ 3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 h="49">
                  <a:moveTo>
                    <a:pt x="76" y="35"/>
                  </a:moveTo>
                  <a:cubicBezTo>
                    <a:pt x="78" y="36"/>
                    <a:pt x="79" y="36"/>
                    <a:pt x="80" y="36"/>
                  </a:cubicBezTo>
                  <a:cubicBezTo>
                    <a:pt x="80" y="36"/>
                    <a:pt x="83" y="39"/>
                    <a:pt x="83" y="39"/>
                  </a:cubicBezTo>
                  <a:cubicBezTo>
                    <a:pt x="83" y="39"/>
                    <a:pt x="86" y="43"/>
                    <a:pt x="87" y="44"/>
                  </a:cubicBezTo>
                  <a:cubicBezTo>
                    <a:pt x="88" y="45"/>
                    <a:pt x="91" y="45"/>
                    <a:pt x="92" y="45"/>
                  </a:cubicBezTo>
                  <a:cubicBezTo>
                    <a:pt x="94" y="45"/>
                    <a:pt x="98" y="47"/>
                    <a:pt x="100" y="47"/>
                  </a:cubicBezTo>
                  <a:cubicBezTo>
                    <a:pt x="101" y="48"/>
                    <a:pt x="101" y="49"/>
                    <a:pt x="103" y="49"/>
                  </a:cubicBezTo>
                  <a:cubicBezTo>
                    <a:pt x="105" y="49"/>
                    <a:pt x="107" y="49"/>
                    <a:pt x="105" y="48"/>
                  </a:cubicBezTo>
                  <a:cubicBezTo>
                    <a:pt x="103" y="47"/>
                    <a:pt x="103" y="46"/>
                    <a:pt x="100" y="44"/>
                  </a:cubicBezTo>
                  <a:cubicBezTo>
                    <a:pt x="98" y="43"/>
                    <a:pt x="95" y="41"/>
                    <a:pt x="93" y="40"/>
                  </a:cubicBezTo>
                  <a:cubicBezTo>
                    <a:pt x="92" y="40"/>
                    <a:pt x="91" y="38"/>
                    <a:pt x="89" y="36"/>
                  </a:cubicBezTo>
                  <a:cubicBezTo>
                    <a:pt x="87" y="34"/>
                    <a:pt x="81" y="29"/>
                    <a:pt x="83" y="29"/>
                  </a:cubicBezTo>
                  <a:cubicBezTo>
                    <a:pt x="84" y="29"/>
                    <a:pt x="88" y="30"/>
                    <a:pt x="87" y="29"/>
                  </a:cubicBezTo>
                  <a:cubicBezTo>
                    <a:pt x="86" y="28"/>
                    <a:pt x="84" y="26"/>
                    <a:pt x="82" y="25"/>
                  </a:cubicBezTo>
                  <a:cubicBezTo>
                    <a:pt x="80" y="25"/>
                    <a:pt x="76" y="24"/>
                    <a:pt x="75" y="23"/>
                  </a:cubicBezTo>
                  <a:cubicBezTo>
                    <a:pt x="75" y="22"/>
                    <a:pt x="76" y="22"/>
                    <a:pt x="73" y="20"/>
                  </a:cubicBezTo>
                  <a:cubicBezTo>
                    <a:pt x="70" y="19"/>
                    <a:pt x="69" y="18"/>
                    <a:pt x="68" y="17"/>
                  </a:cubicBezTo>
                  <a:cubicBezTo>
                    <a:pt x="67" y="16"/>
                    <a:pt x="68" y="16"/>
                    <a:pt x="65" y="15"/>
                  </a:cubicBezTo>
                  <a:cubicBezTo>
                    <a:pt x="63" y="15"/>
                    <a:pt x="62" y="14"/>
                    <a:pt x="59" y="13"/>
                  </a:cubicBezTo>
                  <a:cubicBezTo>
                    <a:pt x="57" y="12"/>
                    <a:pt x="53" y="12"/>
                    <a:pt x="51" y="11"/>
                  </a:cubicBezTo>
                  <a:cubicBezTo>
                    <a:pt x="51" y="11"/>
                    <a:pt x="51" y="10"/>
                    <a:pt x="50" y="10"/>
                  </a:cubicBezTo>
                  <a:cubicBezTo>
                    <a:pt x="50" y="10"/>
                    <a:pt x="50" y="10"/>
                    <a:pt x="50" y="10"/>
                  </a:cubicBezTo>
                  <a:cubicBezTo>
                    <a:pt x="49" y="10"/>
                    <a:pt x="49" y="10"/>
                    <a:pt x="48" y="10"/>
                  </a:cubicBezTo>
                  <a:cubicBezTo>
                    <a:pt x="48" y="10"/>
                    <a:pt x="48" y="10"/>
                    <a:pt x="48" y="9"/>
                  </a:cubicBezTo>
                  <a:cubicBezTo>
                    <a:pt x="48" y="9"/>
                    <a:pt x="48" y="9"/>
                    <a:pt x="48" y="9"/>
                  </a:cubicBezTo>
                  <a:cubicBezTo>
                    <a:pt x="48" y="9"/>
                    <a:pt x="48" y="9"/>
                    <a:pt x="48" y="9"/>
                  </a:cubicBezTo>
                  <a:cubicBezTo>
                    <a:pt x="48" y="9"/>
                    <a:pt x="47" y="9"/>
                    <a:pt x="47" y="9"/>
                  </a:cubicBezTo>
                  <a:cubicBezTo>
                    <a:pt x="47" y="9"/>
                    <a:pt x="47" y="9"/>
                    <a:pt x="47" y="9"/>
                  </a:cubicBezTo>
                  <a:cubicBezTo>
                    <a:pt x="48" y="8"/>
                    <a:pt x="46" y="7"/>
                    <a:pt x="46" y="7"/>
                  </a:cubicBezTo>
                  <a:cubicBezTo>
                    <a:pt x="46" y="8"/>
                    <a:pt x="46" y="9"/>
                    <a:pt x="45" y="9"/>
                  </a:cubicBezTo>
                  <a:cubicBezTo>
                    <a:pt x="44" y="9"/>
                    <a:pt x="42" y="8"/>
                    <a:pt x="40" y="8"/>
                  </a:cubicBezTo>
                  <a:cubicBezTo>
                    <a:pt x="38" y="8"/>
                    <a:pt x="34" y="5"/>
                    <a:pt x="33" y="5"/>
                  </a:cubicBezTo>
                  <a:cubicBezTo>
                    <a:pt x="33" y="5"/>
                    <a:pt x="32" y="8"/>
                    <a:pt x="31" y="8"/>
                  </a:cubicBezTo>
                  <a:cubicBezTo>
                    <a:pt x="31" y="8"/>
                    <a:pt x="30" y="7"/>
                    <a:pt x="28" y="7"/>
                  </a:cubicBezTo>
                  <a:cubicBezTo>
                    <a:pt x="27" y="7"/>
                    <a:pt x="25" y="8"/>
                    <a:pt x="25" y="8"/>
                  </a:cubicBezTo>
                  <a:cubicBezTo>
                    <a:pt x="26" y="8"/>
                    <a:pt x="28" y="9"/>
                    <a:pt x="28" y="10"/>
                  </a:cubicBezTo>
                  <a:cubicBezTo>
                    <a:pt x="27" y="10"/>
                    <a:pt x="28" y="12"/>
                    <a:pt x="27" y="12"/>
                  </a:cubicBezTo>
                  <a:cubicBezTo>
                    <a:pt x="27" y="12"/>
                    <a:pt x="26" y="14"/>
                    <a:pt x="25" y="14"/>
                  </a:cubicBezTo>
                  <a:cubicBezTo>
                    <a:pt x="23" y="13"/>
                    <a:pt x="24" y="12"/>
                    <a:pt x="24" y="11"/>
                  </a:cubicBezTo>
                  <a:cubicBezTo>
                    <a:pt x="23" y="11"/>
                    <a:pt x="20" y="9"/>
                    <a:pt x="19" y="9"/>
                  </a:cubicBezTo>
                  <a:cubicBezTo>
                    <a:pt x="17" y="9"/>
                    <a:pt x="20" y="8"/>
                    <a:pt x="18" y="6"/>
                  </a:cubicBezTo>
                  <a:cubicBezTo>
                    <a:pt x="17" y="4"/>
                    <a:pt x="15" y="3"/>
                    <a:pt x="14" y="3"/>
                  </a:cubicBezTo>
                  <a:cubicBezTo>
                    <a:pt x="14" y="3"/>
                    <a:pt x="9" y="2"/>
                    <a:pt x="8" y="1"/>
                  </a:cubicBezTo>
                  <a:cubicBezTo>
                    <a:pt x="7" y="1"/>
                    <a:pt x="5" y="2"/>
                    <a:pt x="5" y="2"/>
                  </a:cubicBezTo>
                  <a:cubicBezTo>
                    <a:pt x="4" y="2"/>
                    <a:pt x="0" y="0"/>
                    <a:pt x="1" y="1"/>
                  </a:cubicBezTo>
                  <a:cubicBezTo>
                    <a:pt x="1" y="2"/>
                    <a:pt x="1" y="3"/>
                    <a:pt x="2" y="3"/>
                  </a:cubicBezTo>
                  <a:cubicBezTo>
                    <a:pt x="3" y="3"/>
                    <a:pt x="3" y="2"/>
                    <a:pt x="4" y="3"/>
                  </a:cubicBezTo>
                  <a:cubicBezTo>
                    <a:pt x="5" y="5"/>
                    <a:pt x="5" y="6"/>
                    <a:pt x="9" y="7"/>
                  </a:cubicBezTo>
                  <a:cubicBezTo>
                    <a:pt x="12" y="9"/>
                    <a:pt x="16" y="8"/>
                    <a:pt x="15" y="9"/>
                  </a:cubicBezTo>
                  <a:cubicBezTo>
                    <a:pt x="15" y="9"/>
                    <a:pt x="14" y="11"/>
                    <a:pt x="13" y="11"/>
                  </a:cubicBezTo>
                  <a:cubicBezTo>
                    <a:pt x="12" y="11"/>
                    <a:pt x="9" y="11"/>
                    <a:pt x="11" y="12"/>
                  </a:cubicBezTo>
                  <a:cubicBezTo>
                    <a:pt x="13" y="13"/>
                    <a:pt x="16" y="15"/>
                    <a:pt x="15" y="15"/>
                  </a:cubicBezTo>
                  <a:cubicBezTo>
                    <a:pt x="14" y="15"/>
                    <a:pt x="13" y="16"/>
                    <a:pt x="15" y="17"/>
                  </a:cubicBezTo>
                  <a:cubicBezTo>
                    <a:pt x="17" y="18"/>
                    <a:pt x="18" y="17"/>
                    <a:pt x="18" y="16"/>
                  </a:cubicBezTo>
                  <a:cubicBezTo>
                    <a:pt x="17" y="15"/>
                    <a:pt x="16" y="13"/>
                    <a:pt x="18" y="14"/>
                  </a:cubicBezTo>
                  <a:cubicBezTo>
                    <a:pt x="19" y="15"/>
                    <a:pt x="19" y="16"/>
                    <a:pt x="21" y="17"/>
                  </a:cubicBezTo>
                  <a:cubicBezTo>
                    <a:pt x="24" y="18"/>
                    <a:pt x="29" y="19"/>
                    <a:pt x="31" y="20"/>
                  </a:cubicBezTo>
                  <a:cubicBezTo>
                    <a:pt x="32" y="21"/>
                    <a:pt x="35" y="23"/>
                    <a:pt x="36" y="23"/>
                  </a:cubicBezTo>
                  <a:cubicBezTo>
                    <a:pt x="37" y="23"/>
                    <a:pt x="40" y="24"/>
                    <a:pt x="42" y="26"/>
                  </a:cubicBezTo>
                  <a:cubicBezTo>
                    <a:pt x="44" y="29"/>
                    <a:pt x="49" y="34"/>
                    <a:pt x="48" y="34"/>
                  </a:cubicBezTo>
                  <a:cubicBezTo>
                    <a:pt x="47" y="34"/>
                    <a:pt x="45" y="33"/>
                    <a:pt x="44" y="34"/>
                  </a:cubicBezTo>
                  <a:cubicBezTo>
                    <a:pt x="44" y="35"/>
                    <a:pt x="41" y="38"/>
                    <a:pt x="42" y="38"/>
                  </a:cubicBezTo>
                  <a:cubicBezTo>
                    <a:pt x="43" y="38"/>
                    <a:pt x="47" y="35"/>
                    <a:pt x="47" y="36"/>
                  </a:cubicBezTo>
                  <a:cubicBezTo>
                    <a:pt x="47" y="36"/>
                    <a:pt x="48" y="38"/>
                    <a:pt x="49" y="37"/>
                  </a:cubicBezTo>
                  <a:cubicBezTo>
                    <a:pt x="50" y="36"/>
                    <a:pt x="51" y="35"/>
                    <a:pt x="51" y="36"/>
                  </a:cubicBezTo>
                  <a:cubicBezTo>
                    <a:pt x="52" y="36"/>
                    <a:pt x="53" y="36"/>
                    <a:pt x="54" y="37"/>
                  </a:cubicBezTo>
                  <a:cubicBezTo>
                    <a:pt x="54" y="38"/>
                    <a:pt x="54" y="38"/>
                    <a:pt x="54" y="38"/>
                  </a:cubicBezTo>
                  <a:cubicBezTo>
                    <a:pt x="54" y="38"/>
                    <a:pt x="54" y="38"/>
                    <a:pt x="54" y="38"/>
                  </a:cubicBezTo>
                  <a:cubicBezTo>
                    <a:pt x="55" y="38"/>
                    <a:pt x="55" y="39"/>
                    <a:pt x="55" y="39"/>
                  </a:cubicBezTo>
                  <a:cubicBezTo>
                    <a:pt x="55" y="39"/>
                    <a:pt x="55" y="39"/>
                    <a:pt x="55" y="39"/>
                  </a:cubicBezTo>
                  <a:cubicBezTo>
                    <a:pt x="55" y="39"/>
                    <a:pt x="56" y="40"/>
                    <a:pt x="56" y="40"/>
                  </a:cubicBezTo>
                  <a:cubicBezTo>
                    <a:pt x="56" y="40"/>
                    <a:pt x="56" y="40"/>
                    <a:pt x="56" y="40"/>
                  </a:cubicBezTo>
                  <a:cubicBezTo>
                    <a:pt x="56" y="40"/>
                    <a:pt x="57" y="41"/>
                    <a:pt x="57" y="41"/>
                  </a:cubicBezTo>
                  <a:cubicBezTo>
                    <a:pt x="57" y="41"/>
                    <a:pt x="57" y="41"/>
                    <a:pt x="57" y="41"/>
                  </a:cubicBezTo>
                  <a:cubicBezTo>
                    <a:pt x="57" y="41"/>
                    <a:pt x="57" y="41"/>
                    <a:pt x="57" y="41"/>
                  </a:cubicBezTo>
                  <a:cubicBezTo>
                    <a:pt x="57" y="41"/>
                    <a:pt x="58" y="41"/>
                    <a:pt x="58" y="41"/>
                  </a:cubicBezTo>
                  <a:cubicBezTo>
                    <a:pt x="58" y="41"/>
                    <a:pt x="58" y="41"/>
                    <a:pt x="58" y="41"/>
                  </a:cubicBezTo>
                  <a:cubicBezTo>
                    <a:pt x="58" y="42"/>
                    <a:pt x="58" y="42"/>
                    <a:pt x="59" y="42"/>
                  </a:cubicBezTo>
                  <a:cubicBezTo>
                    <a:pt x="59" y="42"/>
                    <a:pt x="59" y="42"/>
                    <a:pt x="59" y="42"/>
                  </a:cubicBezTo>
                  <a:cubicBezTo>
                    <a:pt x="59" y="42"/>
                    <a:pt x="59" y="42"/>
                    <a:pt x="59" y="42"/>
                  </a:cubicBezTo>
                  <a:cubicBezTo>
                    <a:pt x="60" y="42"/>
                    <a:pt x="60" y="42"/>
                    <a:pt x="60" y="42"/>
                  </a:cubicBezTo>
                  <a:cubicBezTo>
                    <a:pt x="61" y="42"/>
                    <a:pt x="64" y="42"/>
                    <a:pt x="66" y="42"/>
                  </a:cubicBezTo>
                  <a:cubicBezTo>
                    <a:pt x="67" y="42"/>
                    <a:pt x="69" y="41"/>
                    <a:pt x="68" y="40"/>
                  </a:cubicBezTo>
                  <a:cubicBezTo>
                    <a:pt x="67" y="39"/>
                    <a:pt x="65" y="37"/>
                    <a:pt x="66" y="37"/>
                  </a:cubicBezTo>
                  <a:cubicBezTo>
                    <a:pt x="67" y="36"/>
                    <a:pt x="69" y="37"/>
                    <a:pt x="69" y="36"/>
                  </a:cubicBezTo>
                  <a:cubicBezTo>
                    <a:pt x="69" y="36"/>
                    <a:pt x="69" y="35"/>
                    <a:pt x="70" y="35"/>
                  </a:cubicBezTo>
                  <a:cubicBezTo>
                    <a:pt x="71" y="34"/>
                    <a:pt x="74" y="36"/>
                    <a:pt x="74" y="35"/>
                  </a:cubicBezTo>
                  <a:cubicBezTo>
                    <a:pt x="75" y="35"/>
                    <a:pt x="73" y="34"/>
                    <a:pt x="76" y="3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46" name="Freeform 46"/>
            <p:cNvSpPr>
              <a:spLocks/>
            </p:cNvSpPr>
            <p:nvPr/>
          </p:nvSpPr>
          <p:spPr bwMode="auto">
            <a:xfrm>
              <a:off x="6810754" y="5518987"/>
              <a:ext cx="87583" cy="32268"/>
            </a:xfrm>
            <a:custGeom>
              <a:avLst/>
              <a:gdLst>
                <a:gd name="T0" fmla="*/ 12 w 16"/>
                <a:gd name="T1" fmla="*/ 1 h 6"/>
                <a:gd name="T2" fmla="*/ 8 w 16"/>
                <a:gd name="T3" fmla="*/ 4 h 6"/>
                <a:gd name="T4" fmla="*/ 6 w 16"/>
                <a:gd name="T5" fmla="*/ 3 h 6"/>
                <a:gd name="T6" fmla="*/ 1 w 16"/>
                <a:gd name="T7" fmla="*/ 5 h 6"/>
                <a:gd name="T8" fmla="*/ 11 w 16"/>
                <a:gd name="T9" fmla="*/ 6 h 6"/>
                <a:gd name="T10" fmla="*/ 15 w 16"/>
                <a:gd name="T11" fmla="*/ 2 h 6"/>
                <a:gd name="T12" fmla="*/ 12 w 16"/>
                <a:gd name="T13" fmla="*/ 1 h 6"/>
              </a:gdLst>
              <a:ahLst/>
              <a:cxnLst>
                <a:cxn ang="0">
                  <a:pos x="T0" y="T1"/>
                </a:cxn>
                <a:cxn ang="0">
                  <a:pos x="T2" y="T3"/>
                </a:cxn>
                <a:cxn ang="0">
                  <a:pos x="T4" y="T5"/>
                </a:cxn>
                <a:cxn ang="0">
                  <a:pos x="T6" y="T7"/>
                </a:cxn>
                <a:cxn ang="0">
                  <a:pos x="T8" y="T9"/>
                </a:cxn>
                <a:cxn ang="0">
                  <a:pos x="T10" y="T11"/>
                </a:cxn>
                <a:cxn ang="0">
                  <a:pos x="T12" y="T13"/>
                </a:cxn>
              </a:cxnLst>
              <a:rect l="0" t="0" r="r" b="b"/>
              <a:pathLst>
                <a:path w="16" h="6">
                  <a:moveTo>
                    <a:pt x="12" y="1"/>
                  </a:moveTo>
                  <a:cubicBezTo>
                    <a:pt x="11" y="1"/>
                    <a:pt x="9" y="4"/>
                    <a:pt x="8" y="4"/>
                  </a:cubicBezTo>
                  <a:cubicBezTo>
                    <a:pt x="7" y="4"/>
                    <a:pt x="7" y="2"/>
                    <a:pt x="6" y="3"/>
                  </a:cubicBezTo>
                  <a:cubicBezTo>
                    <a:pt x="6" y="3"/>
                    <a:pt x="0" y="4"/>
                    <a:pt x="1" y="5"/>
                  </a:cubicBezTo>
                  <a:cubicBezTo>
                    <a:pt x="2" y="5"/>
                    <a:pt x="10" y="6"/>
                    <a:pt x="11" y="6"/>
                  </a:cubicBezTo>
                  <a:cubicBezTo>
                    <a:pt x="12" y="5"/>
                    <a:pt x="16" y="3"/>
                    <a:pt x="15" y="2"/>
                  </a:cubicBezTo>
                  <a:cubicBezTo>
                    <a:pt x="15" y="1"/>
                    <a:pt x="12" y="0"/>
                    <a:pt x="12"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47" name="Freeform 47"/>
            <p:cNvSpPr>
              <a:spLocks/>
            </p:cNvSpPr>
            <p:nvPr/>
          </p:nvSpPr>
          <p:spPr bwMode="auto">
            <a:xfrm>
              <a:off x="6962870" y="5542036"/>
              <a:ext cx="59926" cy="32268"/>
            </a:xfrm>
            <a:custGeom>
              <a:avLst/>
              <a:gdLst>
                <a:gd name="T0" fmla="*/ 5 w 11"/>
                <a:gd name="T1" fmla="*/ 5 h 6"/>
                <a:gd name="T2" fmla="*/ 2 w 11"/>
                <a:gd name="T3" fmla="*/ 0 h 6"/>
                <a:gd name="T4" fmla="*/ 5 w 11"/>
                <a:gd name="T5" fmla="*/ 5 h 6"/>
              </a:gdLst>
              <a:ahLst/>
              <a:cxnLst>
                <a:cxn ang="0">
                  <a:pos x="T0" y="T1"/>
                </a:cxn>
                <a:cxn ang="0">
                  <a:pos x="T2" y="T3"/>
                </a:cxn>
                <a:cxn ang="0">
                  <a:pos x="T4" y="T5"/>
                </a:cxn>
              </a:cxnLst>
              <a:rect l="0" t="0" r="r" b="b"/>
              <a:pathLst>
                <a:path w="11" h="6">
                  <a:moveTo>
                    <a:pt x="5" y="5"/>
                  </a:moveTo>
                  <a:cubicBezTo>
                    <a:pt x="11" y="6"/>
                    <a:pt x="4" y="1"/>
                    <a:pt x="2" y="0"/>
                  </a:cubicBezTo>
                  <a:cubicBezTo>
                    <a:pt x="0" y="0"/>
                    <a:pt x="4" y="5"/>
                    <a:pt x="5"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48" name="Freeform 48"/>
            <p:cNvSpPr>
              <a:spLocks/>
            </p:cNvSpPr>
            <p:nvPr/>
          </p:nvSpPr>
          <p:spPr bwMode="auto">
            <a:xfrm>
              <a:off x="7313202" y="5929242"/>
              <a:ext cx="96802" cy="59926"/>
            </a:xfrm>
            <a:custGeom>
              <a:avLst/>
              <a:gdLst>
                <a:gd name="T0" fmla="*/ 11 w 18"/>
                <a:gd name="T1" fmla="*/ 7 h 11"/>
                <a:gd name="T2" fmla="*/ 1 w 18"/>
                <a:gd name="T3" fmla="*/ 1 h 11"/>
                <a:gd name="T4" fmla="*/ 8 w 18"/>
                <a:gd name="T5" fmla="*/ 7 h 11"/>
                <a:gd name="T6" fmla="*/ 17 w 18"/>
                <a:gd name="T7" fmla="*/ 11 h 11"/>
                <a:gd name="T8" fmla="*/ 11 w 18"/>
                <a:gd name="T9" fmla="*/ 7 h 11"/>
              </a:gdLst>
              <a:ahLst/>
              <a:cxnLst>
                <a:cxn ang="0">
                  <a:pos x="T0" y="T1"/>
                </a:cxn>
                <a:cxn ang="0">
                  <a:pos x="T2" y="T3"/>
                </a:cxn>
                <a:cxn ang="0">
                  <a:pos x="T4" y="T5"/>
                </a:cxn>
                <a:cxn ang="0">
                  <a:pos x="T6" y="T7"/>
                </a:cxn>
                <a:cxn ang="0">
                  <a:pos x="T8" y="T9"/>
                </a:cxn>
              </a:cxnLst>
              <a:rect l="0" t="0" r="r" b="b"/>
              <a:pathLst>
                <a:path w="18" h="11">
                  <a:moveTo>
                    <a:pt x="11" y="7"/>
                  </a:moveTo>
                  <a:cubicBezTo>
                    <a:pt x="10" y="6"/>
                    <a:pt x="2" y="1"/>
                    <a:pt x="1" y="1"/>
                  </a:cubicBezTo>
                  <a:cubicBezTo>
                    <a:pt x="0" y="0"/>
                    <a:pt x="6" y="6"/>
                    <a:pt x="8" y="7"/>
                  </a:cubicBezTo>
                  <a:cubicBezTo>
                    <a:pt x="11" y="9"/>
                    <a:pt x="16" y="11"/>
                    <a:pt x="17" y="11"/>
                  </a:cubicBezTo>
                  <a:cubicBezTo>
                    <a:pt x="18" y="11"/>
                    <a:pt x="13" y="8"/>
                    <a:pt x="11" y="7"/>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49" name="Freeform 49"/>
            <p:cNvSpPr>
              <a:spLocks/>
            </p:cNvSpPr>
            <p:nvPr/>
          </p:nvSpPr>
          <p:spPr bwMode="auto">
            <a:xfrm>
              <a:off x="7608217" y="5841660"/>
              <a:ext cx="36877" cy="32268"/>
            </a:xfrm>
            <a:custGeom>
              <a:avLst/>
              <a:gdLst>
                <a:gd name="T0" fmla="*/ 5 w 7"/>
                <a:gd name="T1" fmla="*/ 3 h 6"/>
                <a:gd name="T2" fmla="*/ 2 w 7"/>
                <a:gd name="T3" fmla="*/ 1 h 6"/>
                <a:gd name="T4" fmla="*/ 0 w 7"/>
                <a:gd name="T5" fmla="*/ 4 h 6"/>
                <a:gd name="T6" fmla="*/ 6 w 7"/>
                <a:gd name="T7" fmla="*/ 6 h 6"/>
                <a:gd name="T8" fmla="*/ 5 w 7"/>
                <a:gd name="T9" fmla="*/ 3 h 6"/>
              </a:gdLst>
              <a:ahLst/>
              <a:cxnLst>
                <a:cxn ang="0">
                  <a:pos x="T0" y="T1"/>
                </a:cxn>
                <a:cxn ang="0">
                  <a:pos x="T2" y="T3"/>
                </a:cxn>
                <a:cxn ang="0">
                  <a:pos x="T4" y="T5"/>
                </a:cxn>
                <a:cxn ang="0">
                  <a:pos x="T6" y="T7"/>
                </a:cxn>
                <a:cxn ang="0">
                  <a:pos x="T8" y="T9"/>
                </a:cxn>
              </a:cxnLst>
              <a:rect l="0" t="0" r="r" b="b"/>
              <a:pathLst>
                <a:path w="7" h="6">
                  <a:moveTo>
                    <a:pt x="5" y="3"/>
                  </a:moveTo>
                  <a:cubicBezTo>
                    <a:pt x="4" y="2"/>
                    <a:pt x="2" y="0"/>
                    <a:pt x="2" y="1"/>
                  </a:cubicBezTo>
                  <a:cubicBezTo>
                    <a:pt x="3" y="2"/>
                    <a:pt x="1" y="2"/>
                    <a:pt x="0" y="4"/>
                  </a:cubicBezTo>
                  <a:cubicBezTo>
                    <a:pt x="0" y="6"/>
                    <a:pt x="4" y="6"/>
                    <a:pt x="6" y="6"/>
                  </a:cubicBezTo>
                  <a:cubicBezTo>
                    <a:pt x="7" y="6"/>
                    <a:pt x="7" y="4"/>
                    <a:pt x="5"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50" name="Freeform 50"/>
            <p:cNvSpPr>
              <a:spLocks/>
            </p:cNvSpPr>
            <p:nvPr/>
          </p:nvSpPr>
          <p:spPr bwMode="auto">
            <a:xfrm>
              <a:off x="7617436" y="5809392"/>
              <a:ext cx="34572" cy="32268"/>
            </a:xfrm>
            <a:custGeom>
              <a:avLst/>
              <a:gdLst>
                <a:gd name="T0" fmla="*/ 2 w 6"/>
                <a:gd name="T1" fmla="*/ 4 h 6"/>
                <a:gd name="T2" fmla="*/ 5 w 6"/>
                <a:gd name="T3" fmla="*/ 1 h 6"/>
                <a:gd name="T4" fmla="*/ 2 w 6"/>
                <a:gd name="T5" fmla="*/ 3 h 6"/>
                <a:gd name="T6" fmla="*/ 2 w 6"/>
                <a:gd name="T7" fmla="*/ 4 h 6"/>
              </a:gdLst>
              <a:ahLst/>
              <a:cxnLst>
                <a:cxn ang="0">
                  <a:pos x="T0" y="T1"/>
                </a:cxn>
                <a:cxn ang="0">
                  <a:pos x="T2" y="T3"/>
                </a:cxn>
                <a:cxn ang="0">
                  <a:pos x="T4" y="T5"/>
                </a:cxn>
                <a:cxn ang="0">
                  <a:pos x="T6" y="T7"/>
                </a:cxn>
              </a:cxnLst>
              <a:rect l="0" t="0" r="r" b="b"/>
              <a:pathLst>
                <a:path w="6" h="6">
                  <a:moveTo>
                    <a:pt x="2" y="4"/>
                  </a:moveTo>
                  <a:cubicBezTo>
                    <a:pt x="4" y="6"/>
                    <a:pt x="6" y="2"/>
                    <a:pt x="5" y="1"/>
                  </a:cubicBezTo>
                  <a:cubicBezTo>
                    <a:pt x="5" y="0"/>
                    <a:pt x="4" y="2"/>
                    <a:pt x="2" y="3"/>
                  </a:cubicBezTo>
                  <a:cubicBezTo>
                    <a:pt x="0" y="3"/>
                    <a:pt x="1" y="4"/>
                    <a:pt x="2"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51" name="Freeform 51"/>
            <p:cNvSpPr>
              <a:spLocks/>
            </p:cNvSpPr>
            <p:nvPr/>
          </p:nvSpPr>
          <p:spPr bwMode="auto">
            <a:xfrm>
              <a:off x="7324725" y="5777126"/>
              <a:ext cx="36877" cy="32268"/>
            </a:xfrm>
            <a:custGeom>
              <a:avLst/>
              <a:gdLst>
                <a:gd name="T0" fmla="*/ 6 w 7"/>
                <a:gd name="T1" fmla="*/ 3 h 6"/>
                <a:gd name="T2" fmla="*/ 2 w 7"/>
                <a:gd name="T3" fmla="*/ 0 h 6"/>
                <a:gd name="T4" fmla="*/ 5 w 7"/>
                <a:gd name="T5" fmla="*/ 5 h 6"/>
                <a:gd name="T6" fmla="*/ 6 w 7"/>
                <a:gd name="T7" fmla="*/ 3 h 6"/>
              </a:gdLst>
              <a:ahLst/>
              <a:cxnLst>
                <a:cxn ang="0">
                  <a:pos x="T0" y="T1"/>
                </a:cxn>
                <a:cxn ang="0">
                  <a:pos x="T2" y="T3"/>
                </a:cxn>
                <a:cxn ang="0">
                  <a:pos x="T4" y="T5"/>
                </a:cxn>
                <a:cxn ang="0">
                  <a:pos x="T6" y="T7"/>
                </a:cxn>
              </a:cxnLst>
              <a:rect l="0" t="0" r="r" b="b"/>
              <a:pathLst>
                <a:path w="7" h="6">
                  <a:moveTo>
                    <a:pt x="6" y="3"/>
                  </a:moveTo>
                  <a:cubicBezTo>
                    <a:pt x="6" y="2"/>
                    <a:pt x="5" y="1"/>
                    <a:pt x="2" y="0"/>
                  </a:cubicBezTo>
                  <a:cubicBezTo>
                    <a:pt x="0" y="0"/>
                    <a:pt x="4" y="4"/>
                    <a:pt x="5" y="5"/>
                  </a:cubicBezTo>
                  <a:cubicBezTo>
                    <a:pt x="6" y="6"/>
                    <a:pt x="7" y="4"/>
                    <a:pt x="6"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52" name="Freeform 52"/>
            <p:cNvSpPr>
              <a:spLocks/>
            </p:cNvSpPr>
            <p:nvPr/>
          </p:nvSpPr>
          <p:spPr bwMode="auto">
            <a:xfrm>
              <a:off x="6882204" y="5502854"/>
              <a:ext cx="20743" cy="20743"/>
            </a:xfrm>
            <a:custGeom>
              <a:avLst/>
              <a:gdLst>
                <a:gd name="T0" fmla="*/ 3 w 4"/>
                <a:gd name="T1" fmla="*/ 1 h 4"/>
                <a:gd name="T2" fmla="*/ 0 w 4"/>
                <a:gd name="T3" fmla="*/ 0 h 4"/>
                <a:gd name="T4" fmla="*/ 2 w 4"/>
                <a:gd name="T5" fmla="*/ 3 h 4"/>
                <a:gd name="T6" fmla="*/ 3 w 4"/>
                <a:gd name="T7" fmla="*/ 1 h 4"/>
              </a:gdLst>
              <a:ahLst/>
              <a:cxnLst>
                <a:cxn ang="0">
                  <a:pos x="T0" y="T1"/>
                </a:cxn>
                <a:cxn ang="0">
                  <a:pos x="T2" y="T3"/>
                </a:cxn>
                <a:cxn ang="0">
                  <a:pos x="T4" y="T5"/>
                </a:cxn>
                <a:cxn ang="0">
                  <a:pos x="T6" y="T7"/>
                </a:cxn>
              </a:cxnLst>
              <a:rect l="0" t="0" r="r" b="b"/>
              <a:pathLst>
                <a:path w="4" h="4">
                  <a:moveTo>
                    <a:pt x="3" y="1"/>
                  </a:moveTo>
                  <a:cubicBezTo>
                    <a:pt x="3" y="0"/>
                    <a:pt x="1" y="0"/>
                    <a:pt x="0" y="0"/>
                  </a:cubicBezTo>
                  <a:cubicBezTo>
                    <a:pt x="0" y="1"/>
                    <a:pt x="1" y="2"/>
                    <a:pt x="2" y="3"/>
                  </a:cubicBezTo>
                  <a:cubicBezTo>
                    <a:pt x="4" y="4"/>
                    <a:pt x="4" y="1"/>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53" name="Freeform 53"/>
            <p:cNvSpPr>
              <a:spLocks/>
            </p:cNvSpPr>
            <p:nvPr/>
          </p:nvSpPr>
          <p:spPr bwMode="auto">
            <a:xfrm>
              <a:off x="6015595" y="5671106"/>
              <a:ext cx="1110917" cy="871217"/>
            </a:xfrm>
            <a:custGeom>
              <a:avLst/>
              <a:gdLst>
                <a:gd name="T0" fmla="*/ 195 w 204"/>
                <a:gd name="T1" fmla="*/ 79 h 159"/>
                <a:gd name="T2" fmla="*/ 180 w 204"/>
                <a:gd name="T3" fmla="*/ 62 h 159"/>
                <a:gd name="T4" fmla="*/ 173 w 204"/>
                <a:gd name="T5" fmla="*/ 57 h 159"/>
                <a:gd name="T6" fmla="*/ 159 w 204"/>
                <a:gd name="T7" fmla="*/ 44 h 159"/>
                <a:gd name="T8" fmla="*/ 148 w 204"/>
                <a:gd name="T9" fmla="*/ 31 h 159"/>
                <a:gd name="T10" fmla="*/ 137 w 204"/>
                <a:gd name="T11" fmla="*/ 17 h 159"/>
                <a:gd name="T12" fmla="*/ 129 w 204"/>
                <a:gd name="T13" fmla="*/ 6 h 159"/>
                <a:gd name="T14" fmla="*/ 123 w 204"/>
                <a:gd name="T15" fmla="*/ 6 h 159"/>
                <a:gd name="T16" fmla="*/ 126 w 204"/>
                <a:gd name="T17" fmla="*/ 23 h 159"/>
                <a:gd name="T18" fmla="*/ 119 w 204"/>
                <a:gd name="T19" fmla="*/ 33 h 159"/>
                <a:gd name="T20" fmla="*/ 108 w 204"/>
                <a:gd name="T21" fmla="*/ 26 h 159"/>
                <a:gd name="T22" fmla="*/ 96 w 204"/>
                <a:gd name="T23" fmla="*/ 20 h 159"/>
                <a:gd name="T24" fmla="*/ 97 w 204"/>
                <a:gd name="T25" fmla="*/ 12 h 159"/>
                <a:gd name="T26" fmla="*/ 96 w 204"/>
                <a:gd name="T27" fmla="*/ 6 h 159"/>
                <a:gd name="T28" fmla="*/ 91 w 204"/>
                <a:gd name="T29" fmla="*/ 7 h 159"/>
                <a:gd name="T30" fmla="*/ 79 w 204"/>
                <a:gd name="T31" fmla="*/ 3 h 159"/>
                <a:gd name="T32" fmla="*/ 71 w 204"/>
                <a:gd name="T33" fmla="*/ 7 h 159"/>
                <a:gd name="T34" fmla="*/ 67 w 204"/>
                <a:gd name="T35" fmla="*/ 14 h 159"/>
                <a:gd name="T36" fmla="*/ 69 w 204"/>
                <a:gd name="T37" fmla="*/ 22 h 159"/>
                <a:gd name="T38" fmla="*/ 61 w 204"/>
                <a:gd name="T39" fmla="*/ 21 h 159"/>
                <a:gd name="T40" fmla="*/ 52 w 204"/>
                <a:gd name="T41" fmla="*/ 17 h 159"/>
                <a:gd name="T42" fmla="*/ 48 w 204"/>
                <a:gd name="T43" fmla="*/ 21 h 159"/>
                <a:gd name="T44" fmla="*/ 45 w 204"/>
                <a:gd name="T45" fmla="*/ 26 h 159"/>
                <a:gd name="T46" fmla="*/ 42 w 204"/>
                <a:gd name="T47" fmla="*/ 30 h 159"/>
                <a:gd name="T48" fmla="*/ 35 w 204"/>
                <a:gd name="T49" fmla="*/ 33 h 159"/>
                <a:gd name="T50" fmla="*/ 32 w 204"/>
                <a:gd name="T51" fmla="*/ 44 h 159"/>
                <a:gd name="T52" fmla="*/ 9 w 204"/>
                <a:gd name="T53" fmla="*/ 52 h 159"/>
                <a:gd name="T54" fmla="*/ 3 w 204"/>
                <a:gd name="T55" fmla="*/ 58 h 159"/>
                <a:gd name="T56" fmla="*/ 2 w 204"/>
                <a:gd name="T57" fmla="*/ 70 h 159"/>
                <a:gd name="T58" fmla="*/ 4 w 204"/>
                <a:gd name="T59" fmla="*/ 76 h 159"/>
                <a:gd name="T60" fmla="*/ 4 w 204"/>
                <a:gd name="T61" fmla="*/ 81 h 159"/>
                <a:gd name="T62" fmla="*/ 9 w 204"/>
                <a:gd name="T63" fmla="*/ 90 h 159"/>
                <a:gd name="T64" fmla="*/ 20 w 204"/>
                <a:gd name="T65" fmla="*/ 112 h 159"/>
                <a:gd name="T66" fmla="*/ 19 w 204"/>
                <a:gd name="T67" fmla="*/ 123 h 159"/>
                <a:gd name="T68" fmla="*/ 25 w 204"/>
                <a:gd name="T69" fmla="*/ 132 h 159"/>
                <a:gd name="T70" fmla="*/ 43 w 204"/>
                <a:gd name="T71" fmla="*/ 126 h 159"/>
                <a:gd name="T72" fmla="*/ 57 w 204"/>
                <a:gd name="T73" fmla="*/ 125 h 159"/>
                <a:gd name="T74" fmla="*/ 74 w 204"/>
                <a:gd name="T75" fmla="*/ 119 h 159"/>
                <a:gd name="T76" fmla="*/ 98 w 204"/>
                <a:gd name="T77" fmla="*/ 114 h 159"/>
                <a:gd name="T78" fmla="*/ 112 w 204"/>
                <a:gd name="T79" fmla="*/ 121 h 159"/>
                <a:gd name="T80" fmla="*/ 120 w 204"/>
                <a:gd name="T81" fmla="*/ 132 h 159"/>
                <a:gd name="T82" fmla="*/ 125 w 204"/>
                <a:gd name="T83" fmla="*/ 125 h 159"/>
                <a:gd name="T84" fmla="*/ 129 w 204"/>
                <a:gd name="T85" fmla="*/ 125 h 159"/>
                <a:gd name="T86" fmla="*/ 129 w 204"/>
                <a:gd name="T87" fmla="*/ 134 h 159"/>
                <a:gd name="T88" fmla="*/ 136 w 204"/>
                <a:gd name="T89" fmla="*/ 134 h 159"/>
                <a:gd name="T90" fmla="*/ 139 w 204"/>
                <a:gd name="T91" fmla="*/ 138 h 159"/>
                <a:gd name="T92" fmla="*/ 153 w 204"/>
                <a:gd name="T93" fmla="*/ 154 h 159"/>
                <a:gd name="T94" fmla="*/ 166 w 204"/>
                <a:gd name="T95" fmla="*/ 158 h 159"/>
                <a:gd name="T96" fmla="*/ 175 w 204"/>
                <a:gd name="T97" fmla="*/ 156 h 159"/>
                <a:gd name="T98" fmla="*/ 187 w 204"/>
                <a:gd name="T99" fmla="*/ 154 h 159"/>
                <a:gd name="T100" fmla="*/ 196 w 204"/>
                <a:gd name="T101" fmla="*/ 141 h 159"/>
                <a:gd name="T102" fmla="*/ 199 w 204"/>
                <a:gd name="T103" fmla="*/ 122 h 159"/>
                <a:gd name="T104" fmla="*/ 201 w 204"/>
                <a:gd name="T105" fmla="*/ 92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4" h="159">
                  <a:moveTo>
                    <a:pt x="201" y="92"/>
                  </a:moveTo>
                  <a:cubicBezTo>
                    <a:pt x="200" y="90"/>
                    <a:pt x="199" y="89"/>
                    <a:pt x="199" y="87"/>
                  </a:cubicBezTo>
                  <a:cubicBezTo>
                    <a:pt x="198" y="84"/>
                    <a:pt x="195" y="80"/>
                    <a:pt x="195" y="79"/>
                  </a:cubicBezTo>
                  <a:cubicBezTo>
                    <a:pt x="194" y="78"/>
                    <a:pt x="190" y="72"/>
                    <a:pt x="189" y="71"/>
                  </a:cubicBezTo>
                  <a:cubicBezTo>
                    <a:pt x="188" y="70"/>
                    <a:pt x="185" y="67"/>
                    <a:pt x="183" y="66"/>
                  </a:cubicBezTo>
                  <a:cubicBezTo>
                    <a:pt x="182" y="65"/>
                    <a:pt x="181" y="65"/>
                    <a:pt x="180" y="62"/>
                  </a:cubicBezTo>
                  <a:cubicBezTo>
                    <a:pt x="178" y="59"/>
                    <a:pt x="177" y="59"/>
                    <a:pt x="177" y="59"/>
                  </a:cubicBezTo>
                  <a:cubicBezTo>
                    <a:pt x="176" y="59"/>
                    <a:pt x="175" y="58"/>
                    <a:pt x="175" y="59"/>
                  </a:cubicBezTo>
                  <a:cubicBezTo>
                    <a:pt x="175" y="59"/>
                    <a:pt x="174" y="59"/>
                    <a:pt x="173" y="57"/>
                  </a:cubicBezTo>
                  <a:cubicBezTo>
                    <a:pt x="171" y="55"/>
                    <a:pt x="170" y="53"/>
                    <a:pt x="169" y="52"/>
                  </a:cubicBezTo>
                  <a:cubicBezTo>
                    <a:pt x="168" y="51"/>
                    <a:pt x="166" y="48"/>
                    <a:pt x="165" y="47"/>
                  </a:cubicBezTo>
                  <a:cubicBezTo>
                    <a:pt x="163" y="47"/>
                    <a:pt x="160" y="46"/>
                    <a:pt x="159" y="44"/>
                  </a:cubicBezTo>
                  <a:cubicBezTo>
                    <a:pt x="158" y="43"/>
                    <a:pt x="156" y="42"/>
                    <a:pt x="155" y="41"/>
                  </a:cubicBezTo>
                  <a:cubicBezTo>
                    <a:pt x="154" y="40"/>
                    <a:pt x="151" y="39"/>
                    <a:pt x="151" y="37"/>
                  </a:cubicBezTo>
                  <a:cubicBezTo>
                    <a:pt x="151" y="36"/>
                    <a:pt x="150" y="34"/>
                    <a:pt x="148" y="31"/>
                  </a:cubicBezTo>
                  <a:cubicBezTo>
                    <a:pt x="147" y="29"/>
                    <a:pt x="144" y="25"/>
                    <a:pt x="143" y="23"/>
                  </a:cubicBezTo>
                  <a:cubicBezTo>
                    <a:pt x="143" y="22"/>
                    <a:pt x="141" y="19"/>
                    <a:pt x="140" y="18"/>
                  </a:cubicBezTo>
                  <a:cubicBezTo>
                    <a:pt x="139" y="17"/>
                    <a:pt x="138" y="17"/>
                    <a:pt x="137" y="17"/>
                  </a:cubicBezTo>
                  <a:cubicBezTo>
                    <a:pt x="136" y="17"/>
                    <a:pt x="135" y="18"/>
                    <a:pt x="135" y="17"/>
                  </a:cubicBezTo>
                  <a:cubicBezTo>
                    <a:pt x="134" y="16"/>
                    <a:pt x="133" y="11"/>
                    <a:pt x="131" y="9"/>
                  </a:cubicBezTo>
                  <a:cubicBezTo>
                    <a:pt x="129" y="6"/>
                    <a:pt x="128" y="6"/>
                    <a:pt x="129" y="6"/>
                  </a:cubicBezTo>
                  <a:cubicBezTo>
                    <a:pt x="130" y="5"/>
                    <a:pt x="127" y="4"/>
                    <a:pt x="127" y="4"/>
                  </a:cubicBezTo>
                  <a:cubicBezTo>
                    <a:pt x="126" y="3"/>
                    <a:pt x="125" y="0"/>
                    <a:pt x="124" y="0"/>
                  </a:cubicBezTo>
                  <a:cubicBezTo>
                    <a:pt x="123" y="0"/>
                    <a:pt x="123" y="5"/>
                    <a:pt x="123" y="6"/>
                  </a:cubicBezTo>
                  <a:cubicBezTo>
                    <a:pt x="122" y="7"/>
                    <a:pt x="123" y="10"/>
                    <a:pt x="123" y="10"/>
                  </a:cubicBezTo>
                  <a:cubicBezTo>
                    <a:pt x="123" y="11"/>
                    <a:pt x="123" y="12"/>
                    <a:pt x="124" y="14"/>
                  </a:cubicBezTo>
                  <a:cubicBezTo>
                    <a:pt x="124" y="15"/>
                    <a:pt x="126" y="22"/>
                    <a:pt x="126" y="23"/>
                  </a:cubicBezTo>
                  <a:cubicBezTo>
                    <a:pt x="126" y="25"/>
                    <a:pt x="125" y="34"/>
                    <a:pt x="124" y="34"/>
                  </a:cubicBezTo>
                  <a:cubicBezTo>
                    <a:pt x="123" y="34"/>
                    <a:pt x="122" y="33"/>
                    <a:pt x="121" y="33"/>
                  </a:cubicBezTo>
                  <a:cubicBezTo>
                    <a:pt x="120" y="33"/>
                    <a:pt x="121" y="34"/>
                    <a:pt x="119" y="33"/>
                  </a:cubicBezTo>
                  <a:cubicBezTo>
                    <a:pt x="118" y="33"/>
                    <a:pt x="118" y="32"/>
                    <a:pt x="116" y="31"/>
                  </a:cubicBezTo>
                  <a:cubicBezTo>
                    <a:pt x="115" y="30"/>
                    <a:pt x="112" y="30"/>
                    <a:pt x="111" y="29"/>
                  </a:cubicBezTo>
                  <a:cubicBezTo>
                    <a:pt x="110" y="28"/>
                    <a:pt x="110" y="27"/>
                    <a:pt x="108" y="26"/>
                  </a:cubicBezTo>
                  <a:cubicBezTo>
                    <a:pt x="106" y="25"/>
                    <a:pt x="105" y="24"/>
                    <a:pt x="104" y="24"/>
                  </a:cubicBezTo>
                  <a:cubicBezTo>
                    <a:pt x="102" y="23"/>
                    <a:pt x="102" y="24"/>
                    <a:pt x="101" y="23"/>
                  </a:cubicBezTo>
                  <a:cubicBezTo>
                    <a:pt x="100" y="22"/>
                    <a:pt x="97" y="21"/>
                    <a:pt x="96" y="20"/>
                  </a:cubicBezTo>
                  <a:cubicBezTo>
                    <a:pt x="96" y="18"/>
                    <a:pt x="97" y="16"/>
                    <a:pt x="97" y="16"/>
                  </a:cubicBezTo>
                  <a:cubicBezTo>
                    <a:pt x="98" y="16"/>
                    <a:pt x="98" y="14"/>
                    <a:pt x="98" y="14"/>
                  </a:cubicBezTo>
                  <a:cubicBezTo>
                    <a:pt x="97" y="13"/>
                    <a:pt x="96" y="12"/>
                    <a:pt x="97" y="12"/>
                  </a:cubicBezTo>
                  <a:cubicBezTo>
                    <a:pt x="99" y="11"/>
                    <a:pt x="100" y="12"/>
                    <a:pt x="99" y="11"/>
                  </a:cubicBezTo>
                  <a:cubicBezTo>
                    <a:pt x="99" y="10"/>
                    <a:pt x="101" y="7"/>
                    <a:pt x="99" y="6"/>
                  </a:cubicBezTo>
                  <a:cubicBezTo>
                    <a:pt x="97" y="5"/>
                    <a:pt x="96" y="5"/>
                    <a:pt x="96" y="6"/>
                  </a:cubicBezTo>
                  <a:cubicBezTo>
                    <a:pt x="96" y="6"/>
                    <a:pt x="97" y="8"/>
                    <a:pt x="96" y="7"/>
                  </a:cubicBezTo>
                  <a:cubicBezTo>
                    <a:pt x="95" y="6"/>
                    <a:pt x="94" y="5"/>
                    <a:pt x="93" y="6"/>
                  </a:cubicBezTo>
                  <a:cubicBezTo>
                    <a:pt x="93" y="6"/>
                    <a:pt x="93" y="7"/>
                    <a:pt x="91" y="7"/>
                  </a:cubicBezTo>
                  <a:cubicBezTo>
                    <a:pt x="90" y="6"/>
                    <a:pt x="87" y="5"/>
                    <a:pt x="86" y="5"/>
                  </a:cubicBezTo>
                  <a:cubicBezTo>
                    <a:pt x="84" y="5"/>
                    <a:pt x="83" y="4"/>
                    <a:pt x="82" y="4"/>
                  </a:cubicBezTo>
                  <a:cubicBezTo>
                    <a:pt x="81" y="3"/>
                    <a:pt x="79" y="3"/>
                    <a:pt x="79" y="3"/>
                  </a:cubicBezTo>
                  <a:cubicBezTo>
                    <a:pt x="79" y="3"/>
                    <a:pt x="80" y="5"/>
                    <a:pt x="79" y="6"/>
                  </a:cubicBezTo>
                  <a:cubicBezTo>
                    <a:pt x="78" y="7"/>
                    <a:pt x="74" y="8"/>
                    <a:pt x="74" y="7"/>
                  </a:cubicBezTo>
                  <a:cubicBezTo>
                    <a:pt x="73" y="7"/>
                    <a:pt x="72" y="6"/>
                    <a:pt x="71" y="7"/>
                  </a:cubicBezTo>
                  <a:cubicBezTo>
                    <a:pt x="70" y="8"/>
                    <a:pt x="69" y="10"/>
                    <a:pt x="69" y="10"/>
                  </a:cubicBezTo>
                  <a:cubicBezTo>
                    <a:pt x="68" y="10"/>
                    <a:pt x="70" y="12"/>
                    <a:pt x="69" y="12"/>
                  </a:cubicBezTo>
                  <a:cubicBezTo>
                    <a:pt x="68" y="13"/>
                    <a:pt x="68" y="13"/>
                    <a:pt x="67" y="14"/>
                  </a:cubicBezTo>
                  <a:cubicBezTo>
                    <a:pt x="67" y="15"/>
                    <a:pt x="66" y="18"/>
                    <a:pt x="67" y="18"/>
                  </a:cubicBezTo>
                  <a:cubicBezTo>
                    <a:pt x="68" y="18"/>
                    <a:pt x="70" y="19"/>
                    <a:pt x="69" y="19"/>
                  </a:cubicBezTo>
                  <a:cubicBezTo>
                    <a:pt x="69" y="20"/>
                    <a:pt x="71" y="22"/>
                    <a:pt x="69" y="22"/>
                  </a:cubicBezTo>
                  <a:cubicBezTo>
                    <a:pt x="68" y="21"/>
                    <a:pt x="67" y="20"/>
                    <a:pt x="66" y="20"/>
                  </a:cubicBezTo>
                  <a:cubicBezTo>
                    <a:pt x="66" y="20"/>
                    <a:pt x="63" y="20"/>
                    <a:pt x="63" y="20"/>
                  </a:cubicBezTo>
                  <a:cubicBezTo>
                    <a:pt x="62" y="20"/>
                    <a:pt x="62" y="22"/>
                    <a:pt x="61" y="21"/>
                  </a:cubicBezTo>
                  <a:cubicBezTo>
                    <a:pt x="60" y="19"/>
                    <a:pt x="61" y="19"/>
                    <a:pt x="59" y="18"/>
                  </a:cubicBezTo>
                  <a:cubicBezTo>
                    <a:pt x="58" y="18"/>
                    <a:pt x="57" y="16"/>
                    <a:pt x="56" y="16"/>
                  </a:cubicBezTo>
                  <a:cubicBezTo>
                    <a:pt x="55" y="15"/>
                    <a:pt x="53" y="17"/>
                    <a:pt x="52" y="17"/>
                  </a:cubicBezTo>
                  <a:cubicBezTo>
                    <a:pt x="51" y="16"/>
                    <a:pt x="51" y="15"/>
                    <a:pt x="50" y="16"/>
                  </a:cubicBezTo>
                  <a:cubicBezTo>
                    <a:pt x="50" y="17"/>
                    <a:pt x="50" y="19"/>
                    <a:pt x="49" y="18"/>
                  </a:cubicBezTo>
                  <a:cubicBezTo>
                    <a:pt x="48" y="18"/>
                    <a:pt x="48" y="20"/>
                    <a:pt x="48" y="21"/>
                  </a:cubicBezTo>
                  <a:cubicBezTo>
                    <a:pt x="48" y="21"/>
                    <a:pt x="49" y="24"/>
                    <a:pt x="48" y="23"/>
                  </a:cubicBezTo>
                  <a:cubicBezTo>
                    <a:pt x="46" y="23"/>
                    <a:pt x="45" y="22"/>
                    <a:pt x="45" y="22"/>
                  </a:cubicBezTo>
                  <a:cubicBezTo>
                    <a:pt x="45" y="23"/>
                    <a:pt x="44" y="25"/>
                    <a:pt x="45" y="26"/>
                  </a:cubicBezTo>
                  <a:cubicBezTo>
                    <a:pt x="45" y="26"/>
                    <a:pt x="45" y="28"/>
                    <a:pt x="44" y="28"/>
                  </a:cubicBezTo>
                  <a:cubicBezTo>
                    <a:pt x="44" y="28"/>
                    <a:pt x="42" y="27"/>
                    <a:pt x="42" y="27"/>
                  </a:cubicBezTo>
                  <a:cubicBezTo>
                    <a:pt x="42" y="28"/>
                    <a:pt x="42" y="29"/>
                    <a:pt x="42" y="30"/>
                  </a:cubicBezTo>
                  <a:cubicBezTo>
                    <a:pt x="43" y="31"/>
                    <a:pt x="43" y="34"/>
                    <a:pt x="42" y="33"/>
                  </a:cubicBezTo>
                  <a:cubicBezTo>
                    <a:pt x="41" y="32"/>
                    <a:pt x="39" y="29"/>
                    <a:pt x="38" y="29"/>
                  </a:cubicBezTo>
                  <a:cubicBezTo>
                    <a:pt x="38" y="29"/>
                    <a:pt x="35" y="32"/>
                    <a:pt x="35" y="33"/>
                  </a:cubicBezTo>
                  <a:cubicBezTo>
                    <a:pt x="35" y="35"/>
                    <a:pt x="37" y="37"/>
                    <a:pt x="36" y="38"/>
                  </a:cubicBezTo>
                  <a:cubicBezTo>
                    <a:pt x="35" y="39"/>
                    <a:pt x="35" y="41"/>
                    <a:pt x="35" y="42"/>
                  </a:cubicBezTo>
                  <a:cubicBezTo>
                    <a:pt x="34" y="43"/>
                    <a:pt x="33" y="43"/>
                    <a:pt x="32" y="44"/>
                  </a:cubicBezTo>
                  <a:cubicBezTo>
                    <a:pt x="30" y="45"/>
                    <a:pt x="24" y="47"/>
                    <a:pt x="23" y="48"/>
                  </a:cubicBezTo>
                  <a:cubicBezTo>
                    <a:pt x="21" y="49"/>
                    <a:pt x="19" y="50"/>
                    <a:pt x="17" y="50"/>
                  </a:cubicBezTo>
                  <a:cubicBezTo>
                    <a:pt x="15" y="50"/>
                    <a:pt x="10" y="51"/>
                    <a:pt x="9" y="52"/>
                  </a:cubicBezTo>
                  <a:cubicBezTo>
                    <a:pt x="8" y="53"/>
                    <a:pt x="7" y="55"/>
                    <a:pt x="6" y="55"/>
                  </a:cubicBezTo>
                  <a:cubicBezTo>
                    <a:pt x="5" y="55"/>
                    <a:pt x="4" y="60"/>
                    <a:pt x="4" y="59"/>
                  </a:cubicBezTo>
                  <a:cubicBezTo>
                    <a:pt x="3" y="59"/>
                    <a:pt x="4" y="57"/>
                    <a:pt x="3" y="58"/>
                  </a:cubicBezTo>
                  <a:cubicBezTo>
                    <a:pt x="2" y="59"/>
                    <a:pt x="0" y="60"/>
                    <a:pt x="1" y="62"/>
                  </a:cubicBezTo>
                  <a:cubicBezTo>
                    <a:pt x="2" y="64"/>
                    <a:pt x="2" y="65"/>
                    <a:pt x="2" y="66"/>
                  </a:cubicBezTo>
                  <a:cubicBezTo>
                    <a:pt x="1" y="67"/>
                    <a:pt x="1" y="71"/>
                    <a:pt x="2" y="70"/>
                  </a:cubicBezTo>
                  <a:cubicBezTo>
                    <a:pt x="2" y="70"/>
                    <a:pt x="3" y="68"/>
                    <a:pt x="3" y="68"/>
                  </a:cubicBezTo>
                  <a:cubicBezTo>
                    <a:pt x="3" y="69"/>
                    <a:pt x="2" y="70"/>
                    <a:pt x="3" y="72"/>
                  </a:cubicBezTo>
                  <a:cubicBezTo>
                    <a:pt x="3" y="74"/>
                    <a:pt x="3" y="74"/>
                    <a:pt x="4" y="76"/>
                  </a:cubicBezTo>
                  <a:cubicBezTo>
                    <a:pt x="6" y="77"/>
                    <a:pt x="8" y="80"/>
                    <a:pt x="6" y="80"/>
                  </a:cubicBezTo>
                  <a:cubicBezTo>
                    <a:pt x="5" y="79"/>
                    <a:pt x="3" y="77"/>
                    <a:pt x="4" y="78"/>
                  </a:cubicBezTo>
                  <a:cubicBezTo>
                    <a:pt x="4" y="79"/>
                    <a:pt x="4" y="81"/>
                    <a:pt x="4" y="81"/>
                  </a:cubicBezTo>
                  <a:cubicBezTo>
                    <a:pt x="3" y="80"/>
                    <a:pt x="2" y="78"/>
                    <a:pt x="2" y="80"/>
                  </a:cubicBezTo>
                  <a:cubicBezTo>
                    <a:pt x="3" y="82"/>
                    <a:pt x="3" y="84"/>
                    <a:pt x="5" y="85"/>
                  </a:cubicBezTo>
                  <a:cubicBezTo>
                    <a:pt x="6" y="86"/>
                    <a:pt x="8" y="89"/>
                    <a:pt x="9" y="90"/>
                  </a:cubicBezTo>
                  <a:cubicBezTo>
                    <a:pt x="9" y="92"/>
                    <a:pt x="12" y="96"/>
                    <a:pt x="12" y="97"/>
                  </a:cubicBezTo>
                  <a:cubicBezTo>
                    <a:pt x="13" y="97"/>
                    <a:pt x="15" y="101"/>
                    <a:pt x="15" y="103"/>
                  </a:cubicBezTo>
                  <a:cubicBezTo>
                    <a:pt x="16" y="104"/>
                    <a:pt x="18" y="110"/>
                    <a:pt x="20" y="112"/>
                  </a:cubicBezTo>
                  <a:cubicBezTo>
                    <a:pt x="21" y="115"/>
                    <a:pt x="23" y="119"/>
                    <a:pt x="22" y="119"/>
                  </a:cubicBezTo>
                  <a:cubicBezTo>
                    <a:pt x="21" y="118"/>
                    <a:pt x="20" y="116"/>
                    <a:pt x="20" y="118"/>
                  </a:cubicBezTo>
                  <a:cubicBezTo>
                    <a:pt x="20" y="120"/>
                    <a:pt x="20" y="122"/>
                    <a:pt x="19" y="123"/>
                  </a:cubicBezTo>
                  <a:cubicBezTo>
                    <a:pt x="18" y="124"/>
                    <a:pt x="17" y="124"/>
                    <a:pt x="18" y="125"/>
                  </a:cubicBezTo>
                  <a:cubicBezTo>
                    <a:pt x="18" y="126"/>
                    <a:pt x="19" y="128"/>
                    <a:pt x="20" y="128"/>
                  </a:cubicBezTo>
                  <a:cubicBezTo>
                    <a:pt x="22" y="129"/>
                    <a:pt x="23" y="131"/>
                    <a:pt x="25" y="132"/>
                  </a:cubicBezTo>
                  <a:cubicBezTo>
                    <a:pt x="27" y="133"/>
                    <a:pt x="31" y="134"/>
                    <a:pt x="32" y="133"/>
                  </a:cubicBezTo>
                  <a:cubicBezTo>
                    <a:pt x="34" y="133"/>
                    <a:pt x="37" y="130"/>
                    <a:pt x="38" y="129"/>
                  </a:cubicBezTo>
                  <a:cubicBezTo>
                    <a:pt x="40" y="129"/>
                    <a:pt x="41" y="126"/>
                    <a:pt x="43" y="126"/>
                  </a:cubicBezTo>
                  <a:cubicBezTo>
                    <a:pt x="44" y="126"/>
                    <a:pt x="49" y="125"/>
                    <a:pt x="51" y="126"/>
                  </a:cubicBezTo>
                  <a:cubicBezTo>
                    <a:pt x="52" y="126"/>
                    <a:pt x="54" y="127"/>
                    <a:pt x="55" y="126"/>
                  </a:cubicBezTo>
                  <a:cubicBezTo>
                    <a:pt x="56" y="125"/>
                    <a:pt x="56" y="124"/>
                    <a:pt x="57" y="125"/>
                  </a:cubicBezTo>
                  <a:cubicBezTo>
                    <a:pt x="58" y="126"/>
                    <a:pt x="59" y="127"/>
                    <a:pt x="60" y="126"/>
                  </a:cubicBezTo>
                  <a:cubicBezTo>
                    <a:pt x="61" y="124"/>
                    <a:pt x="61" y="120"/>
                    <a:pt x="63" y="120"/>
                  </a:cubicBezTo>
                  <a:cubicBezTo>
                    <a:pt x="65" y="119"/>
                    <a:pt x="70" y="119"/>
                    <a:pt x="74" y="119"/>
                  </a:cubicBezTo>
                  <a:cubicBezTo>
                    <a:pt x="79" y="119"/>
                    <a:pt x="79" y="120"/>
                    <a:pt x="82" y="118"/>
                  </a:cubicBezTo>
                  <a:cubicBezTo>
                    <a:pt x="85" y="116"/>
                    <a:pt x="90" y="115"/>
                    <a:pt x="92" y="114"/>
                  </a:cubicBezTo>
                  <a:cubicBezTo>
                    <a:pt x="94" y="114"/>
                    <a:pt x="96" y="113"/>
                    <a:pt x="98" y="114"/>
                  </a:cubicBezTo>
                  <a:cubicBezTo>
                    <a:pt x="100" y="115"/>
                    <a:pt x="101" y="117"/>
                    <a:pt x="105" y="117"/>
                  </a:cubicBezTo>
                  <a:cubicBezTo>
                    <a:pt x="108" y="117"/>
                    <a:pt x="111" y="118"/>
                    <a:pt x="111" y="118"/>
                  </a:cubicBezTo>
                  <a:cubicBezTo>
                    <a:pt x="112" y="119"/>
                    <a:pt x="111" y="119"/>
                    <a:pt x="112" y="121"/>
                  </a:cubicBezTo>
                  <a:cubicBezTo>
                    <a:pt x="112" y="122"/>
                    <a:pt x="113" y="121"/>
                    <a:pt x="114" y="123"/>
                  </a:cubicBezTo>
                  <a:cubicBezTo>
                    <a:pt x="115" y="125"/>
                    <a:pt x="117" y="127"/>
                    <a:pt x="118" y="128"/>
                  </a:cubicBezTo>
                  <a:cubicBezTo>
                    <a:pt x="118" y="129"/>
                    <a:pt x="119" y="131"/>
                    <a:pt x="120" y="132"/>
                  </a:cubicBezTo>
                  <a:cubicBezTo>
                    <a:pt x="121" y="132"/>
                    <a:pt x="123" y="134"/>
                    <a:pt x="123" y="133"/>
                  </a:cubicBezTo>
                  <a:cubicBezTo>
                    <a:pt x="123" y="131"/>
                    <a:pt x="122" y="131"/>
                    <a:pt x="123" y="130"/>
                  </a:cubicBezTo>
                  <a:cubicBezTo>
                    <a:pt x="124" y="129"/>
                    <a:pt x="123" y="125"/>
                    <a:pt x="125" y="125"/>
                  </a:cubicBezTo>
                  <a:cubicBezTo>
                    <a:pt x="127" y="124"/>
                    <a:pt x="127" y="124"/>
                    <a:pt x="127" y="123"/>
                  </a:cubicBezTo>
                  <a:cubicBezTo>
                    <a:pt x="127" y="122"/>
                    <a:pt x="129" y="120"/>
                    <a:pt x="129" y="121"/>
                  </a:cubicBezTo>
                  <a:cubicBezTo>
                    <a:pt x="129" y="121"/>
                    <a:pt x="130" y="123"/>
                    <a:pt x="129" y="125"/>
                  </a:cubicBezTo>
                  <a:cubicBezTo>
                    <a:pt x="129" y="126"/>
                    <a:pt x="130" y="131"/>
                    <a:pt x="129" y="132"/>
                  </a:cubicBezTo>
                  <a:cubicBezTo>
                    <a:pt x="129" y="132"/>
                    <a:pt x="128" y="133"/>
                    <a:pt x="128" y="134"/>
                  </a:cubicBezTo>
                  <a:cubicBezTo>
                    <a:pt x="128" y="135"/>
                    <a:pt x="129" y="135"/>
                    <a:pt x="129" y="134"/>
                  </a:cubicBezTo>
                  <a:cubicBezTo>
                    <a:pt x="130" y="134"/>
                    <a:pt x="132" y="133"/>
                    <a:pt x="132" y="132"/>
                  </a:cubicBezTo>
                  <a:cubicBezTo>
                    <a:pt x="132" y="131"/>
                    <a:pt x="132" y="128"/>
                    <a:pt x="133" y="129"/>
                  </a:cubicBezTo>
                  <a:cubicBezTo>
                    <a:pt x="133" y="130"/>
                    <a:pt x="135" y="133"/>
                    <a:pt x="136" y="134"/>
                  </a:cubicBezTo>
                  <a:cubicBezTo>
                    <a:pt x="137" y="136"/>
                    <a:pt x="134" y="137"/>
                    <a:pt x="134" y="137"/>
                  </a:cubicBezTo>
                  <a:cubicBezTo>
                    <a:pt x="135" y="138"/>
                    <a:pt x="136" y="138"/>
                    <a:pt x="137" y="138"/>
                  </a:cubicBezTo>
                  <a:cubicBezTo>
                    <a:pt x="138" y="137"/>
                    <a:pt x="137" y="135"/>
                    <a:pt x="139" y="138"/>
                  </a:cubicBezTo>
                  <a:cubicBezTo>
                    <a:pt x="141" y="140"/>
                    <a:pt x="144" y="143"/>
                    <a:pt x="145" y="145"/>
                  </a:cubicBezTo>
                  <a:cubicBezTo>
                    <a:pt x="145" y="147"/>
                    <a:pt x="146" y="149"/>
                    <a:pt x="148" y="151"/>
                  </a:cubicBezTo>
                  <a:cubicBezTo>
                    <a:pt x="150" y="153"/>
                    <a:pt x="149" y="153"/>
                    <a:pt x="153" y="154"/>
                  </a:cubicBezTo>
                  <a:cubicBezTo>
                    <a:pt x="156" y="155"/>
                    <a:pt x="155" y="158"/>
                    <a:pt x="157" y="157"/>
                  </a:cubicBezTo>
                  <a:cubicBezTo>
                    <a:pt x="158" y="156"/>
                    <a:pt x="157" y="154"/>
                    <a:pt x="159" y="155"/>
                  </a:cubicBezTo>
                  <a:cubicBezTo>
                    <a:pt x="161" y="156"/>
                    <a:pt x="165" y="159"/>
                    <a:pt x="166" y="158"/>
                  </a:cubicBezTo>
                  <a:cubicBezTo>
                    <a:pt x="167" y="158"/>
                    <a:pt x="169" y="156"/>
                    <a:pt x="171" y="156"/>
                  </a:cubicBezTo>
                  <a:cubicBezTo>
                    <a:pt x="172" y="156"/>
                    <a:pt x="172" y="153"/>
                    <a:pt x="172" y="153"/>
                  </a:cubicBezTo>
                  <a:cubicBezTo>
                    <a:pt x="172" y="153"/>
                    <a:pt x="173" y="153"/>
                    <a:pt x="175" y="156"/>
                  </a:cubicBezTo>
                  <a:cubicBezTo>
                    <a:pt x="178" y="158"/>
                    <a:pt x="178" y="159"/>
                    <a:pt x="180" y="159"/>
                  </a:cubicBezTo>
                  <a:cubicBezTo>
                    <a:pt x="182" y="158"/>
                    <a:pt x="184" y="159"/>
                    <a:pt x="185" y="158"/>
                  </a:cubicBezTo>
                  <a:cubicBezTo>
                    <a:pt x="186" y="156"/>
                    <a:pt x="185" y="154"/>
                    <a:pt x="187" y="154"/>
                  </a:cubicBezTo>
                  <a:cubicBezTo>
                    <a:pt x="190" y="153"/>
                    <a:pt x="191" y="153"/>
                    <a:pt x="193" y="152"/>
                  </a:cubicBezTo>
                  <a:cubicBezTo>
                    <a:pt x="195" y="151"/>
                    <a:pt x="197" y="152"/>
                    <a:pt x="197" y="150"/>
                  </a:cubicBezTo>
                  <a:cubicBezTo>
                    <a:pt x="197" y="148"/>
                    <a:pt x="195" y="142"/>
                    <a:pt x="196" y="141"/>
                  </a:cubicBezTo>
                  <a:cubicBezTo>
                    <a:pt x="196" y="141"/>
                    <a:pt x="195" y="137"/>
                    <a:pt x="196" y="135"/>
                  </a:cubicBezTo>
                  <a:cubicBezTo>
                    <a:pt x="196" y="133"/>
                    <a:pt x="195" y="130"/>
                    <a:pt x="196" y="129"/>
                  </a:cubicBezTo>
                  <a:cubicBezTo>
                    <a:pt x="197" y="128"/>
                    <a:pt x="198" y="123"/>
                    <a:pt x="199" y="122"/>
                  </a:cubicBezTo>
                  <a:cubicBezTo>
                    <a:pt x="200" y="121"/>
                    <a:pt x="201" y="121"/>
                    <a:pt x="203" y="119"/>
                  </a:cubicBezTo>
                  <a:cubicBezTo>
                    <a:pt x="204" y="118"/>
                    <a:pt x="204" y="105"/>
                    <a:pt x="203" y="102"/>
                  </a:cubicBezTo>
                  <a:cubicBezTo>
                    <a:pt x="203" y="99"/>
                    <a:pt x="203" y="94"/>
                    <a:pt x="201" y="9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54" name="Freeform 54"/>
            <p:cNvSpPr>
              <a:spLocks/>
            </p:cNvSpPr>
            <p:nvPr/>
          </p:nvSpPr>
          <p:spPr bwMode="auto">
            <a:xfrm>
              <a:off x="6981309" y="6611467"/>
              <a:ext cx="119850" cy="126764"/>
            </a:xfrm>
            <a:custGeom>
              <a:avLst/>
              <a:gdLst>
                <a:gd name="T0" fmla="*/ 18 w 22"/>
                <a:gd name="T1" fmla="*/ 2 h 23"/>
                <a:gd name="T2" fmla="*/ 12 w 22"/>
                <a:gd name="T3" fmla="*/ 3 h 23"/>
                <a:gd name="T4" fmla="*/ 4 w 22"/>
                <a:gd name="T5" fmla="*/ 1 h 23"/>
                <a:gd name="T6" fmla="*/ 0 w 22"/>
                <a:gd name="T7" fmla="*/ 2 h 23"/>
                <a:gd name="T8" fmla="*/ 6 w 22"/>
                <a:gd name="T9" fmla="*/ 11 h 23"/>
                <a:gd name="T10" fmla="*/ 8 w 22"/>
                <a:gd name="T11" fmla="*/ 16 h 23"/>
                <a:gd name="T12" fmla="*/ 16 w 22"/>
                <a:gd name="T13" fmla="*/ 23 h 23"/>
                <a:gd name="T14" fmla="*/ 18 w 22"/>
                <a:gd name="T15" fmla="*/ 18 h 23"/>
                <a:gd name="T16" fmla="*/ 21 w 22"/>
                <a:gd name="T17" fmla="*/ 20 h 23"/>
                <a:gd name="T18" fmla="*/ 21 w 22"/>
                <a:gd name="T19" fmla="*/ 18 h 23"/>
                <a:gd name="T20" fmla="*/ 22 w 22"/>
                <a:gd name="T21" fmla="*/ 13 h 23"/>
                <a:gd name="T22" fmla="*/ 20 w 22"/>
                <a:gd name="T23" fmla="*/ 5 h 23"/>
                <a:gd name="T24" fmla="*/ 18 w 22"/>
                <a:gd name="T25"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3">
                  <a:moveTo>
                    <a:pt x="18" y="2"/>
                  </a:moveTo>
                  <a:cubicBezTo>
                    <a:pt x="17" y="1"/>
                    <a:pt x="13" y="3"/>
                    <a:pt x="12" y="3"/>
                  </a:cubicBezTo>
                  <a:cubicBezTo>
                    <a:pt x="10" y="4"/>
                    <a:pt x="7" y="3"/>
                    <a:pt x="4" y="1"/>
                  </a:cubicBezTo>
                  <a:cubicBezTo>
                    <a:pt x="1" y="0"/>
                    <a:pt x="0" y="1"/>
                    <a:pt x="0" y="2"/>
                  </a:cubicBezTo>
                  <a:cubicBezTo>
                    <a:pt x="1" y="2"/>
                    <a:pt x="5" y="9"/>
                    <a:pt x="6" y="11"/>
                  </a:cubicBezTo>
                  <a:cubicBezTo>
                    <a:pt x="7" y="13"/>
                    <a:pt x="8" y="13"/>
                    <a:pt x="8" y="16"/>
                  </a:cubicBezTo>
                  <a:cubicBezTo>
                    <a:pt x="9" y="19"/>
                    <a:pt x="14" y="23"/>
                    <a:pt x="16" y="23"/>
                  </a:cubicBezTo>
                  <a:cubicBezTo>
                    <a:pt x="18" y="23"/>
                    <a:pt x="18" y="19"/>
                    <a:pt x="18" y="18"/>
                  </a:cubicBezTo>
                  <a:cubicBezTo>
                    <a:pt x="19" y="17"/>
                    <a:pt x="20" y="19"/>
                    <a:pt x="21" y="20"/>
                  </a:cubicBezTo>
                  <a:cubicBezTo>
                    <a:pt x="22" y="21"/>
                    <a:pt x="21" y="18"/>
                    <a:pt x="21" y="18"/>
                  </a:cubicBezTo>
                  <a:cubicBezTo>
                    <a:pt x="20" y="17"/>
                    <a:pt x="21" y="14"/>
                    <a:pt x="22" y="13"/>
                  </a:cubicBezTo>
                  <a:cubicBezTo>
                    <a:pt x="22" y="12"/>
                    <a:pt x="21" y="7"/>
                    <a:pt x="20" y="5"/>
                  </a:cubicBezTo>
                  <a:cubicBezTo>
                    <a:pt x="18" y="4"/>
                    <a:pt x="20" y="4"/>
                    <a:pt x="18"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55" name="Freeform 55"/>
            <p:cNvSpPr>
              <a:spLocks/>
            </p:cNvSpPr>
            <p:nvPr/>
          </p:nvSpPr>
          <p:spPr bwMode="auto">
            <a:xfrm>
              <a:off x="7624349" y="6606855"/>
              <a:ext cx="152117" cy="267359"/>
            </a:xfrm>
            <a:custGeom>
              <a:avLst/>
              <a:gdLst>
                <a:gd name="T0" fmla="*/ 27 w 28"/>
                <a:gd name="T1" fmla="*/ 14 h 49"/>
                <a:gd name="T2" fmla="*/ 25 w 28"/>
                <a:gd name="T3" fmla="*/ 6 h 49"/>
                <a:gd name="T4" fmla="*/ 23 w 28"/>
                <a:gd name="T5" fmla="*/ 3 h 49"/>
                <a:gd name="T6" fmla="*/ 21 w 28"/>
                <a:gd name="T7" fmla="*/ 5 h 49"/>
                <a:gd name="T8" fmla="*/ 19 w 28"/>
                <a:gd name="T9" fmla="*/ 3 h 49"/>
                <a:gd name="T10" fmla="*/ 17 w 28"/>
                <a:gd name="T11" fmla="*/ 1 h 49"/>
                <a:gd name="T12" fmla="*/ 14 w 28"/>
                <a:gd name="T13" fmla="*/ 2 h 49"/>
                <a:gd name="T14" fmla="*/ 13 w 28"/>
                <a:gd name="T15" fmla="*/ 9 h 49"/>
                <a:gd name="T16" fmla="*/ 13 w 28"/>
                <a:gd name="T17" fmla="*/ 14 h 49"/>
                <a:gd name="T18" fmla="*/ 9 w 28"/>
                <a:gd name="T19" fmla="*/ 23 h 49"/>
                <a:gd name="T20" fmla="*/ 4 w 28"/>
                <a:gd name="T21" fmla="*/ 28 h 49"/>
                <a:gd name="T22" fmla="*/ 4 w 28"/>
                <a:gd name="T23" fmla="*/ 34 h 49"/>
                <a:gd name="T24" fmla="*/ 2 w 28"/>
                <a:gd name="T25" fmla="*/ 38 h 49"/>
                <a:gd name="T26" fmla="*/ 0 w 28"/>
                <a:gd name="T27" fmla="*/ 42 h 49"/>
                <a:gd name="T28" fmla="*/ 7 w 28"/>
                <a:gd name="T29" fmla="*/ 45 h 49"/>
                <a:gd name="T30" fmla="*/ 10 w 28"/>
                <a:gd name="T31" fmla="*/ 48 h 49"/>
                <a:gd name="T32" fmla="*/ 15 w 28"/>
                <a:gd name="T33" fmla="*/ 48 h 49"/>
                <a:gd name="T34" fmla="*/ 19 w 28"/>
                <a:gd name="T35" fmla="*/ 44 h 49"/>
                <a:gd name="T36" fmla="*/ 20 w 28"/>
                <a:gd name="T37" fmla="*/ 38 h 49"/>
                <a:gd name="T38" fmla="*/ 18 w 28"/>
                <a:gd name="T39" fmla="*/ 31 h 49"/>
                <a:gd name="T40" fmla="*/ 24 w 28"/>
                <a:gd name="T41" fmla="*/ 26 h 49"/>
                <a:gd name="T42" fmla="*/ 27 w 28"/>
                <a:gd name="T43" fmla="*/ 26 h 49"/>
                <a:gd name="T44" fmla="*/ 25 w 28"/>
                <a:gd name="T45" fmla="*/ 21 h 49"/>
                <a:gd name="T46" fmla="*/ 27 w 28"/>
                <a:gd name="T47" fmla="*/ 1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 h="49">
                  <a:moveTo>
                    <a:pt x="27" y="14"/>
                  </a:moveTo>
                  <a:cubicBezTo>
                    <a:pt x="27" y="12"/>
                    <a:pt x="26" y="9"/>
                    <a:pt x="25" y="6"/>
                  </a:cubicBezTo>
                  <a:cubicBezTo>
                    <a:pt x="24" y="3"/>
                    <a:pt x="24" y="4"/>
                    <a:pt x="23" y="3"/>
                  </a:cubicBezTo>
                  <a:cubicBezTo>
                    <a:pt x="22" y="3"/>
                    <a:pt x="21" y="4"/>
                    <a:pt x="21" y="5"/>
                  </a:cubicBezTo>
                  <a:cubicBezTo>
                    <a:pt x="21" y="6"/>
                    <a:pt x="20" y="4"/>
                    <a:pt x="19" y="3"/>
                  </a:cubicBezTo>
                  <a:cubicBezTo>
                    <a:pt x="19" y="2"/>
                    <a:pt x="18" y="2"/>
                    <a:pt x="17" y="1"/>
                  </a:cubicBezTo>
                  <a:cubicBezTo>
                    <a:pt x="16" y="0"/>
                    <a:pt x="14" y="0"/>
                    <a:pt x="14" y="2"/>
                  </a:cubicBezTo>
                  <a:cubicBezTo>
                    <a:pt x="14" y="4"/>
                    <a:pt x="14" y="8"/>
                    <a:pt x="13" y="9"/>
                  </a:cubicBezTo>
                  <a:cubicBezTo>
                    <a:pt x="12" y="10"/>
                    <a:pt x="12" y="12"/>
                    <a:pt x="13" y="14"/>
                  </a:cubicBezTo>
                  <a:cubicBezTo>
                    <a:pt x="14" y="17"/>
                    <a:pt x="10" y="21"/>
                    <a:pt x="9" y="23"/>
                  </a:cubicBezTo>
                  <a:cubicBezTo>
                    <a:pt x="8" y="25"/>
                    <a:pt x="6" y="27"/>
                    <a:pt x="4" y="28"/>
                  </a:cubicBezTo>
                  <a:cubicBezTo>
                    <a:pt x="3" y="28"/>
                    <a:pt x="5" y="33"/>
                    <a:pt x="4" y="34"/>
                  </a:cubicBezTo>
                  <a:cubicBezTo>
                    <a:pt x="2" y="35"/>
                    <a:pt x="2" y="36"/>
                    <a:pt x="2" y="38"/>
                  </a:cubicBezTo>
                  <a:cubicBezTo>
                    <a:pt x="1" y="39"/>
                    <a:pt x="0" y="40"/>
                    <a:pt x="0" y="42"/>
                  </a:cubicBezTo>
                  <a:cubicBezTo>
                    <a:pt x="1" y="44"/>
                    <a:pt x="6" y="45"/>
                    <a:pt x="7" y="45"/>
                  </a:cubicBezTo>
                  <a:cubicBezTo>
                    <a:pt x="8" y="45"/>
                    <a:pt x="8" y="46"/>
                    <a:pt x="10" y="48"/>
                  </a:cubicBezTo>
                  <a:cubicBezTo>
                    <a:pt x="11" y="49"/>
                    <a:pt x="14" y="49"/>
                    <a:pt x="15" y="48"/>
                  </a:cubicBezTo>
                  <a:cubicBezTo>
                    <a:pt x="16" y="48"/>
                    <a:pt x="18" y="45"/>
                    <a:pt x="19" y="44"/>
                  </a:cubicBezTo>
                  <a:cubicBezTo>
                    <a:pt x="20" y="42"/>
                    <a:pt x="20" y="40"/>
                    <a:pt x="20" y="38"/>
                  </a:cubicBezTo>
                  <a:cubicBezTo>
                    <a:pt x="20" y="37"/>
                    <a:pt x="19" y="32"/>
                    <a:pt x="18" y="31"/>
                  </a:cubicBezTo>
                  <a:cubicBezTo>
                    <a:pt x="18" y="30"/>
                    <a:pt x="23" y="27"/>
                    <a:pt x="24" y="26"/>
                  </a:cubicBezTo>
                  <a:cubicBezTo>
                    <a:pt x="25" y="25"/>
                    <a:pt x="26" y="26"/>
                    <a:pt x="27" y="26"/>
                  </a:cubicBezTo>
                  <a:cubicBezTo>
                    <a:pt x="28" y="25"/>
                    <a:pt x="25" y="23"/>
                    <a:pt x="25" y="21"/>
                  </a:cubicBezTo>
                  <a:cubicBezTo>
                    <a:pt x="25" y="19"/>
                    <a:pt x="26" y="15"/>
                    <a:pt x="27" y="1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56" name="Freeform 56"/>
            <p:cNvSpPr>
              <a:spLocks/>
            </p:cNvSpPr>
            <p:nvPr/>
          </p:nvSpPr>
          <p:spPr bwMode="auto">
            <a:xfrm>
              <a:off x="7624350" y="6367157"/>
              <a:ext cx="212044" cy="278881"/>
            </a:xfrm>
            <a:custGeom>
              <a:avLst/>
              <a:gdLst>
                <a:gd name="T0" fmla="*/ 38 w 39"/>
                <a:gd name="T1" fmla="*/ 32 h 51"/>
                <a:gd name="T2" fmla="*/ 39 w 39"/>
                <a:gd name="T3" fmla="*/ 25 h 51"/>
                <a:gd name="T4" fmla="*/ 35 w 39"/>
                <a:gd name="T5" fmla="*/ 24 h 51"/>
                <a:gd name="T6" fmla="*/ 31 w 39"/>
                <a:gd name="T7" fmla="*/ 25 h 51"/>
                <a:gd name="T8" fmla="*/ 25 w 39"/>
                <a:gd name="T9" fmla="*/ 20 h 51"/>
                <a:gd name="T10" fmla="*/ 20 w 39"/>
                <a:gd name="T11" fmla="*/ 13 h 51"/>
                <a:gd name="T12" fmla="*/ 21 w 39"/>
                <a:gd name="T13" fmla="*/ 17 h 51"/>
                <a:gd name="T14" fmla="*/ 21 w 39"/>
                <a:gd name="T15" fmla="*/ 20 h 51"/>
                <a:gd name="T16" fmla="*/ 17 w 39"/>
                <a:gd name="T17" fmla="*/ 17 h 51"/>
                <a:gd name="T18" fmla="*/ 15 w 39"/>
                <a:gd name="T19" fmla="*/ 11 h 51"/>
                <a:gd name="T20" fmla="*/ 9 w 39"/>
                <a:gd name="T21" fmla="*/ 6 h 51"/>
                <a:gd name="T22" fmla="*/ 2 w 39"/>
                <a:gd name="T23" fmla="*/ 1 h 51"/>
                <a:gd name="T24" fmla="*/ 8 w 39"/>
                <a:gd name="T25" fmla="*/ 9 h 51"/>
                <a:gd name="T26" fmla="*/ 15 w 39"/>
                <a:gd name="T27" fmla="*/ 17 h 51"/>
                <a:gd name="T28" fmla="*/ 18 w 39"/>
                <a:gd name="T29" fmla="*/ 20 h 51"/>
                <a:gd name="T30" fmla="*/ 20 w 39"/>
                <a:gd name="T31" fmla="*/ 23 h 51"/>
                <a:gd name="T32" fmla="*/ 20 w 39"/>
                <a:gd name="T33" fmla="*/ 29 h 51"/>
                <a:gd name="T34" fmla="*/ 18 w 39"/>
                <a:gd name="T35" fmla="*/ 35 h 51"/>
                <a:gd name="T36" fmla="*/ 27 w 39"/>
                <a:gd name="T37" fmla="*/ 41 h 51"/>
                <a:gd name="T38" fmla="*/ 28 w 39"/>
                <a:gd name="T39" fmla="*/ 49 h 51"/>
                <a:gd name="T40" fmla="*/ 33 w 39"/>
                <a:gd name="T41" fmla="*/ 51 h 51"/>
                <a:gd name="T42" fmla="*/ 34 w 39"/>
                <a:gd name="T43" fmla="*/ 46 h 51"/>
                <a:gd name="T44" fmla="*/ 37 w 39"/>
                <a:gd name="T45" fmla="*/ 39 h 51"/>
                <a:gd name="T46" fmla="*/ 36 w 39"/>
                <a:gd name="T47" fmla="*/ 35 h 51"/>
                <a:gd name="T48" fmla="*/ 38 w 39"/>
                <a:gd name="T49"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 h="51">
                  <a:moveTo>
                    <a:pt x="38" y="32"/>
                  </a:moveTo>
                  <a:cubicBezTo>
                    <a:pt x="38" y="31"/>
                    <a:pt x="39" y="27"/>
                    <a:pt x="39" y="25"/>
                  </a:cubicBezTo>
                  <a:cubicBezTo>
                    <a:pt x="38" y="24"/>
                    <a:pt x="36" y="23"/>
                    <a:pt x="35" y="24"/>
                  </a:cubicBezTo>
                  <a:cubicBezTo>
                    <a:pt x="33" y="25"/>
                    <a:pt x="34" y="26"/>
                    <a:pt x="31" y="25"/>
                  </a:cubicBezTo>
                  <a:cubicBezTo>
                    <a:pt x="28" y="24"/>
                    <a:pt x="25" y="21"/>
                    <a:pt x="25" y="20"/>
                  </a:cubicBezTo>
                  <a:cubicBezTo>
                    <a:pt x="24" y="19"/>
                    <a:pt x="21" y="14"/>
                    <a:pt x="20" y="13"/>
                  </a:cubicBezTo>
                  <a:cubicBezTo>
                    <a:pt x="19" y="12"/>
                    <a:pt x="20" y="15"/>
                    <a:pt x="21" y="17"/>
                  </a:cubicBezTo>
                  <a:cubicBezTo>
                    <a:pt x="23" y="19"/>
                    <a:pt x="22" y="20"/>
                    <a:pt x="21" y="20"/>
                  </a:cubicBezTo>
                  <a:cubicBezTo>
                    <a:pt x="21" y="21"/>
                    <a:pt x="19" y="19"/>
                    <a:pt x="17" y="17"/>
                  </a:cubicBezTo>
                  <a:cubicBezTo>
                    <a:pt x="16" y="14"/>
                    <a:pt x="15" y="13"/>
                    <a:pt x="15" y="11"/>
                  </a:cubicBezTo>
                  <a:cubicBezTo>
                    <a:pt x="15" y="10"/>
                    <a:pt x="11" y="7"/>
                    <a:pt x="9" y="6"/>
                  </a:cubicBezTo>
                  <a:cubicBezTo>
                    <a:pt x="7" y="5"/>
                    <a:pt x="4" y="2"/>
                    <a:pt x="2" y="1"/>
                  </a:cubicBezTo>
                  <a:cubicBezTo>
                    <a:pt x="0" y="0"/>
                    <a:pt x="6" y="7"/>
                    <a:pt x="8" y="9"/>
                  </a:cubicBezTo>
                  <a:cubicBezTo>
                    <a:pt x="10" y="11"/>
                    <a:pt x="14" y="16"/>
                    <a:pt x="15" y="17"/>
                  </a:cubicBezTo>
                  <a:cubicBezTo>
                    <a:pt x="17" y="18"/>
                    <a:pt x="18" y="19"/>
                    <a:pt x="18" y="20"/>
                  </a:cubicBezTo>
                  <a:cubicBezTo>
                    <a:pt x="17" y="21"/>
                    <a:pt x="17" y="21"/>
                    <a:pt x="20" y="23"/>
                  </a:cubicBezTo>
                  <a:cubicBezTo>
                    <a:pt x="22" y="25"/>
                    <a:pt x="19" y="26"/>
                    <a:pt x="20" y="29"/>
                  </a:cubicBezTo>
                  <a:cubicBezTo>
                    <a:pt x="21" y="31"/>
                    <a:pt x="19" y="34"/>
                    <a:pt x="18" y="35"/>
                  </a:cubicBezTo>
                  <a:cubicBezTo>
                    <a:pt x="18" y="37"/>
                    <a:pt x="25" y="39"/>
                    <a:pt x="27" y="41"/>
                  </a:cubicBezTo>
                  <a:cubicBezTo>
                    <a:pt x="30" y="43"/>
                    <a:pt x="27" y="49"/>
                    <a:pt x="28" y="49"/>
                  </a:cubicBezTo>
                  <a:cubicBezTo>
                    <a:pt x="29" y="51"/>
                    <a:pt x="32" y="51"/>
                    <a:pt x="33" y="51"/>
                  </a:cubicBezTo>
                  <a:cubicBezTo>
                    <a:pt x="34" y="51"/>
                    <a:pt x="34" y="48"/>
                    <a:pt x="34" y="46"/>
                  </a:cubicBezTo>
                  <a:cubicBezTo>
                    <a:pt x="34" y="45"/>
                    <a:pt x="36" y="40"/>
                    <a:pt x="37" y="39"/>
                  </a:cubicBezTo>
                  <a:cubicBezTo>
                    <a:pt x="37" y="37"/>
                    <a:pt x="35" y="36"/>
                    <a:pt x="36" y="35"/>
                  </a:cubicBezTo>
                  <a:cubicBezTo>
                    <a:pt x="37" y="34"/>
                    <a:pt x="38" y="33"/>
                    <a:pt x="38" y="3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57" name="Freeform 57"/>
            <p:cNvSpPr>
              <a:spLocks/>
            </p:cNvSpPr>
            <p:nvPr/>
          </p:nvSpPr>
          <p:spPr bwMode="auto">
            <a:xfrm>
              <a:off x="-290355" y="3294851"/>
              <a:ext cx="2509934" cy="3913560"/>
            </a:xfrm>
            <a:custGeom>
              <a:avLst/>
              <a:gdLst>
                <a:gd name="T0" fmla="*/ 393 w 460"/>
                <a:gd name="T1" fmla="*/ 367 h 716"/>
                <a:gd name="T2" fmla="*/ 379 w 460"/>
                <a:gd name="T3" fmla="*/ 358 h 716"/>
                <a:gd name="T4" fmla="*/ 355 w 460"/>
                <a:gd name="T5" fmla="*/ 339 h 716"/>
                <a:gd name="T6" fmla="*/ 294 w 460"/>
                <a:gd name="T7" fmla="*/ 337 h 716"/>
                <a:gd name="T8" fmla="*/ 256 w 460"/>
                <a:gd name="T9" fmla="*/ 338 h 716"/>
                <a:gd name="T10" fmla="*/ 261 w 460"/>
                <a:gd name="T11" fmla="*/ 317 h 716"/>
                <a:gd name="T12" fmla="*/ 238 w 460"/>
                <a:gd name="T13" fmla="*/ 314 h 716"/>
                <a:gd name="T14" fmla="*/ 250 w 460"/>
                <a:gd name="T15" fmla="*/ 290 h 716"/>
                <a:gd name="T16" fmla="*/ 209 w 460"/>
                <a:gd name="T17" fmla="*/ 279 h 716"/>
                <a:gd name="T18" fmla="*/ 229 w 460"/>
                <a:gd name="T19" fmla="*/ 255 h 716"/>
                <a:gd name="T20" fmla="*/ 282 w 460"/>
                <a:gd name="T21" fmla="*/ 270 h 716"/>
                <a:gd name="T22" fmla="*/ 319 w 460"/>
                <a:gd name="T23" fmla="*/ 218 h 716"/>
                <a:gd name="T24" fmla="*/ 363 w 460"/>
                <a:gd name="T25" fmla="*/ 180 h 716"/>
                <a:gd name="T26" fmla="*/ 372 w 460"/>
                <a:gd name="T27" fmla="*/ 184 h 716"/>
                <a:gd name="T28" fmla="*/ 364 w 460"/>
                <a:gd name="T29" fmla="*/ 160 h 716"/>
                <a:gd name="T30" fmla="*/ 412 w 460"/>
                <a:gd name="T31" fmla="*/ 132 h 716"/>
                <a:gd name="T32" fmla="*/ 393 w 460"/>
                <a:gd name="T33" fmla="*/ 104 h 716"/>
                <a:gd name="T34" fmla="*/ 371 w 460"/>
                <a:gd name="T35" fmla="*/ 95 h 716"/>
                <a:gd name="T36" fmla="*/ 339 w 460"/>
                <a:gd name="T37" fmla="*/ 88 h 716"/>
                <a:gd name="T38" fmla="*/ 325 w 460"/>
                <a:gd name="T39" fmla="*/ 142 h 716"/>
                <a:gd name="T40" fmla="*/ 277 w 460"/>
                <a:gd name="T41" fmla="*/ 113 h 716"/>
                <a:gd name="T42" fmla="*/ 296 w 460"/>
                <a:gd name="T43" fmla="*/ 72 h 716"/>
                <a:gd name="T44" fmla="*/ 317 w 460"/>
                <a:gd name="T45" fmla="*/ 47 h 716"/>
                <a:gd name="T46" fmla="*/ 340 w 460"/>
                <a:gd name="T47" fmla="*/ 30 h 716"/>
                <a:gd name="T48" fmla="*/ 328 w 460"/>
                <a:gd name="T49" fmla="*/ 28 h 716"/>
                <a:gd name="T50" fmla="*/ 309 w 460"/>
                <a:gd name="T51" fmla="*/ 24 h 716"/>
                <a:gd name="T52" fmla="*/ 291 w 460"/>
                <a:gd name="T53" fmla="*/ 18 h 716"/>
                <a:gd name="T54" fmla="*/ 284 w 460"/>
                <a:gd name="T55" fmla="*/ 33 h 716"/>
                <a:gd name="T56" fmla="*/ 242 w 460"/>
                <a:gd name="T57" fmla="*/ 32 h 716"/>
                <a:gd name="T58" fmla="*/ 226 w 460"/>
                <a:gd name="T59" fmla="*/ 37 h 716"/>
                <a:gd name="T60" fmla="*/ 189 w 460"/>
                <a:gd name="T61" fmla="*/ 20 h 716"/>
                <a:gd name="T62" fmla="*/ 163 w 460"/>
                <a:gd name="T63" fmla="*/ 19 h 716"/>
                <a:gd name="T64" fmla="*/ 128 w 460"/>
                <a:gd name="T65" fmla="*/ 21 h 716"/>
                <a:gd name="T66" fmla="*/ 78 w 460"/>
                <a:gd name="T67" fmla="*/ 8 h 716"/>
                <a:gd name="T68" fmla="*/ 32 w 460"/>
                <a:gd name="T69" fmla="*/ 42 h 716"/>
                <a:gd name="T70" fmla="*/ 22 w 460"/>
                <a:gd name="T71" fmla="*/ 48 h 716"/>
                <a:gd name="T72" fmla="*/ 26 w 460"/>
                <a:gd name="T73" fmla="*/ 70 h 716"/>
                <a:gd name="T74" fmla="*/ 15 w 460"/>
                <a:gd name="T75" fmla="*/ 95 h 716"/>
                <a:gd name="T76" fmla="*/ 15 w 460"/>
                <a:gd name="T77" fmla="*/ 115 h 716"/>
                <a:gd name="T78" fmla="*/ 49 w 460"/>
                <a:gd name="T79" fmla="*/ 95 h 716"/>
                <a:gd name="T80" fmla="*/ 73 w 460"/>
                <a:gd name="T81" fmla="*/ 91 h 716"/>
                <a:gd name="T82" fmla="*/ 111 w 460"/>
                <a:gd name="T83" fmla="*/ 102 h 716"/>
                <a:gd name="T84" fmla="*/ 129 w 460"/>
                <a:gd name="T85" fmla="*/ 124 h 716"/>
                <a:gd name="T86" fmla="*/ 138 w 460"/>
                <a:gd name="T87" fmla="*/ 149 h 716"/>
                <a:gd name="T88" fmla="*/ 135 w 460"/>
                <a:gd name="T89" fmla="*/ 163 h 716"/>
                <a:gd name="T90" fmla="*/ 139 w 460"/>
                <a:gd name="T91" fmla="*/ 237 h 716"/>
                <a:gd name="T92" fmla="*/ 155 w 460"/>
                <a:gd name="T93" fmla="*/ 281 h 716"/>
                <a:gd name="T94" fmla="*/ 160 w 460"/>
                <a:gd name="T95" fmla="*/ 262 h 716"/>
                <a:gd name="T96" fmla="*/ 222 w 460"/>
                <a:gd name="T97" fmla="*/ 321 h 716"/>
                <a:gd name="T98" fmla="*/ 240 w 460"/>
                <a:gd name="T99" fmla="*/ 326 h 716"/>
                <a:gd name="T100" fmla="*/ 246 w 460"/>
                <a:gd name="T101" fmla="*/ 340 h 716"/>
                <a:gd name="T102" fmla="*/ 279 w 460"/>
                <a:gd name="T103" fmla="*/ 354 h 716"/>
                <a:gd name="T104" fmla="*/ 253 w 460"/>
                <a:gd name="T105" fmla="*/ 396 h 716"/>
                <a:gd name="T106" fmla="*/ 265 w 460"/>
                <a:gd name="T107" fmla="*/ 458 h 716"/>
                <a:gd name="T108" fmla="*/ 259 w 460"/>
                <a:gd name="T109" fmla="*/ 546 h 716"/>
                <a:gd name="T110" fmla="*/ 232 w 460"/>
                <a:gd name="T111" fmla="*/ 635 h 716"/>
                <a:gd name="T112" fmla="*/ 213 w 460"/>
                <a:gd name="T113" fmla="*/ 687 h 716"/>
                <a:gd name="T114" fmla="*/ 236 w 460"/>
                <a:gd name="T115" fmla="*/ 704 h 716"/>
                <a:gd name="T116" fmla="*/ 250 w 460"/>
                <a:gd name="T117" fmla="*/ 677 h 716"/>
                <a:gd name="T118" fmla="*/ 301 w 460"/>
                <a:gd name="T119" fmla="*/ 594 h 716"/>
                <a:gd name="T120" fmla="*/ 349 w 460"/>
                <a:gd name="T121" fmla="*/ 556 h 716"/>
                <a:gd name="T122" fmla="*/ 395 w 460"/>
                <a:gd name="T123" fmla="*/ 498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0" h="716">
                  <a:moveTo>
                    <a:pt x="458" y="407"/>
                  </a:moveTo>
                  <a:cubicBezTo>
                    <a:pt x="457" y="406"/>
                    <a:pt x="455" y="405"/>
                    <a:pt x="452" y="404"/>
                  </a:cubicBezTo>
                  <a:cubicBezTo>
                    <a:pt x="449" y="404"/>
                    <a:pt x="446" y="404"/>
                    <a:pt x="445" y="402"/>
                  </a:cubicBezTo>
                  <a:cubicBezTo>
                    <a:pt x="443" y="401"/>
                    <a:pt x="442" y="398"/>
                    <a:pt x="438" y="397"/>
                  </a:cubicBezTo>
                  <a:cubicBezTo>
                    <a:pt x="434" y="397"/>
                    <a:pt x="430" y="397"/>
                    <a:pt x="428" y="397"/>
                  </a:cubicBezTo>
                  <a:cubicBezTo>
                    <a:pt x="426" y="396"/>
                    <a:pt x="426" y="395"/>
                    <a:pt x="423" y="395"/>
                  </a:cubicBezTo>
                  <a:cubicBezTo>
                    <a:pt x="421" y="395"/>
                    <a:pt x="419" y="395"/>
                    <a:pt x="418" y="395"/>
                  </a:cubicBezTo>
                  <a:cubicBezTo>
                    <a:pt x="418" y="394"/>
                    <a:pt x="417" y="392"/>
                    <a:pt x="416" y="392"/>
                  </a:cubicBezTo>
                  <a:cubicBezTo>
                    <a:pt x="414" y="391"/>
                    <a:pt x="410" y="389"/>
                    <a:pt x="409" y="388"/>
                  </a:cubicBezTo>
                  <a:cubicBezTo>
                    <a:pt x="408" y="388"/>
                    <a:pt x="406" y="386"/>
                    <a:pt x="405" y="387"/>
                  </a:cubicBezTo>
                  <a:cubicBezTo>
                    <a:pt x="403" y="388"/>
                    <a:pt x="400" y="393"/>
                    <a:pt x="399" y="393"/>
                  </a:cubicBezTo>
                  <a:cubicBezTo>
                    <a:pt x="398" y="393"/>
                    <a:pt x="402" y="388"/>
                    <a:pt x="403" y="388"/>
                  </a:cubicBezTo>
                  <a:cubicBezTo>
                    <a:pt x="403" y="387"/>
                    <a:pt x="403" y="385"/>
                    <a:pt x="401" y="385"/>
                  </a:cubicBezTo>
                  <a:cubicBezTo>
                    <a:pt x="399" y="385"/>
                    <a:pt x="397" y="386"/>
                    <a:pt x="396" y="385"/>
                  </a:cubicBezTo>
                  <a:cubicBezTo>
                    <a:pt x="396" y="385"/>
                    <a:pt x="396" y="382"/>
                    <a:pt x="394" y="383"/>
                  </a:cubicBezTo>
                  <a:cubicBezTo>
                    <a:pt x="393" y="384"/>
                    <a:pt x="391" y="387"/>
                    <a:pt x="391" y="386"/>
                  </a:cubicBezTo>
                  <a:cubicBezTo>
                    <a:pt x="391" y="384"/>
                    <a:pt x="394" y="383"/>
                    <a:pt x="395" y="382"/>
                  </a:cubicBezTo>
                  <a:cubicBezTo>
                    <a:pt x="396" y="382"/>
                    <a:pt x="397" y="379"/>
                    <a:pt x="397" y="378"/>
                  </a:cubicBezTo>
                  <a:cubicBezTo>
                    <a:pt x="397" y="377"/>
                    <a:pt x="396" y="377"/>
                    <a:pt x="395" y="375"/>
                  </a:cubicBezTo>
                  <a:cubicBezTo>
                    <a:pt x="394" y="374"/>
                    <a:pt x="393" y="368"/>
                    <a:pt x="393" y="367"/>
                  </a:cubicBezTo>
                  <a:cubicBezTo>
                    <a:pt x="393" y="367"/>
                    <a:pt x="393" y="366"/>
                    <a:pt x="392" y="366"/>
                  </a:cubicBezTo>
                  <a:cubicBezTo>
                    <a:pt x="392" y="366"/>
                    <a:pt x="392" y="366"/>
                    <a:pt x="392" y="366"/>
                  </a:cubicBezTo>
                  <a:cubicBezTo>
                    <a:pt x="392" y="366"/>
                    <a:pt x="392" y="366"/>
                    <a:pt x="392" y="366"/>
                  </a:cubicBezTo>
                  <a:cubicBezTo>
                    <a:pt x="392" y="365"/>
                    <a:pt x="392" y="365"/>
                    <a:pt x="391" y="365"/>
                  </a:cubicBezTo>
                  <a:cubicBezTo>
                    <a:pt x="391" y="365"/>
                    <a:pt x="391" y="364"/>
                    <a:pt x="391" y="364"/>
                  </a:cubicBezTo>
                  <a:cubicBezTo>
                    <a:pt x="391" y="364"/>
                    <a:pt x="390" y="364"/>
                    <a:pt x="390" y="364"/>
                  </a:cubicBezTo>
                  <a:cubicBezTo>
                    <a:pt x="390" y="364"/>
                    <a:pt x="389" y="363"/>
                    <a:pt x="389" y="363"/>
                  </a:cubicBezTo>
                  <a:cubicBezTo>
                    <a:pt x="389" y="363"/>
                    <a:pt x="389" y="363"/>
                    <a:pt x="389" y="363"/>
                  </a:cubicBezTo>
                  <a:cubicBezTo>
                    <a:pt x="389" y="363"/>
                    <a:pt x="388" y="363"/>
                    <a:pt x="388" y="362"/>
                  </a:cubicBezTo>
                  <a:cubicBezTo>
                    <a:pt x="388" y="362"/>
                    <a:pt x="388" y="362"/>
                    <a:pt x="388" y="362"/>
                  </a:cubicBezTo>
                  <a:cubicBezTo>
                    <a:pt x="388" y="362"/>
                    <a:pt x="387" y="362"/>
                    <a:pt x="387" y="362"/>
                  </a:cubicBezTo>
                  <a:cubicBezTo>
                    <a:pt x="387" y="362"/>
                    <a:pt x="387" y="361"/>
                    <a:pt x="386" y="361"/>
                  </a:cubicBezTo>
                  <a:cubicBezTo>
                    <a:pt x="386" y="361"/>
                    <a:pt x="386" y="361"/>
                    <a:pt x="386" y="361"/>
                  </a:cubicBezTo>
                  <a:cubicBezTo>
                    <a:pt x="386" y="361"/>
                    <a:pt x="385" y="360"/>
                    <a:pt x="385" y="360"/>
                  </a:cubicBezTo>
                  <a:cubicBezTo>
                    <a:pt x="385" y="360"/>
                    <a:pt x="384" y="360"/>
                    <a:pt x="384" y="360"/>
                  </a:cubicBezTo>
                  <a:cubicBezTo>
                    <a:pt x="384" y="360"/>
                    <a:pt x="383" y="360"/>
                    <a:pt x="383" y="359"/>
                  </a:cubicBezTo>
                  <a:cubicBezTo>
                    <a:pt x="383" y="359"/>
                    <a:pt x="383" y="359"/>
                    <a:pt x="383" y="359"/>
                  </a:cubicBezTo>
                  <a:cubicBezTo>
                    <a:pt x="382" y="359"/>
                    <a:pt x="382" y="359"/>
                    <a:pt x="382" y="359"/>
                  </a:cubicBezTo>
                  <a:cubicBezTo>
                    <a:pt x="381" y="358"/>
                    <a:pt x="380" y="358"/>
                    <a:pt x="380" y="358"/>
                  </a:cubicBezTo>
                  <a:cubicBezTo>
                    <a:pt x="379" y="358"/>
                    <a:pt x="379" y="358"/>
                    <a:pt x="379" y="358"/>
                  </a:cubicBezTo>
                  <a:cubicBezTo>
                    <a:pt x="376" y="358"/>
                    <a:pt x="373" y="359"/>
                    <a:pt x="371" y="358"/>
                  </a:cubicBezTo>
                  <a:cubicBezTo>
                    <a:pt x="371" y="358"/>
                    <a:pt x="370" y="358"/>
                    <a:pt x="370" y="358"/>
                  </a:cubicBezTo>
                  <a:cubicBezTo>
                    <a:pt x="370" y="358"/>
                    <a:pt x="370" y="357"/>
                    <a:pt x="369" y="357"/>
                  </a:cubicBezTo>
                  <a:cubicBezTo>
                    <a:pt x="369" y="357"/>
                    <a:pt x="369" y="357"/>
                    <a:pt x="369" y="357"/>
                  </a:cubicBezTo>
                  <a:cubicBezTo>
                    <a:pt x="369" y="357"/>
                    <a:pt x="368" y="356"/>
                    <a:pt x="368" y="356"/>
                  </a:cubicBezTo>
                  <a:cubicBezTo>
                    <a:pt x="368" y="356"/>
                    <a:pt x="368" y="356"/>
                    <a:pt x="367" y="356"/>
                  </a:cubicBezTo>
                  <a:cubicBezTo>
                    <a:pt x="367" y="355"/>
                    <a:pt x="367" y="355"/>
                    <a:pt x="366" y="355"/>
                  </a:cubicBezTo>
                  <a:cubicBezTo>
                    <a:pt x="366" y="355"/>
                    <a:pt x="366" y="354"/>
                    <a:pt x="365" y="354"/>
                  </a:cubicBezTo>
                  <a:cubicBezTo>
                    <a:pt x="365" y="354"/>
                    <a:pt x="365" y="354"/>
                    <a:pt x="365" y="354"/>
                  </a:cubicBezTo>
                  <a:cubicBezTo>
                    <a:pt x="365" y="354"/>
                    <a:pt x="364" y="354"/>
                    <a:pt x="364" y="354"/>
                  </a:cubicBezTo>
                  <a:cubicBezTo>
                    <a:pt x="363" y="353"/>
                    <a:pt x="364" y="353"/>
                    <a:pt x="362" y="351"/>
                  </a:cubicBezTo>
                  <a:cubicBezTo>
                    <a:pt x="361" y="349"/>
                    <a:pt x="361" y="348"/>
                    <a:pt x="358" y="347"/>
                  </a:cubicBezTo>
                  <a:cubicBezTo>
                    <a:pt x="358" y="347"/>
                    <a:pt x="358" y="347"/>
                    <a:pt x="358" y="347"/>
                  </a:cubicBezTo>
                  <a:cubicBezTo>
                    <a:pt x="357" y="347"/>
                    <a:pt x="357" y="347"/>
                    <a:pt x="357" y="347"/>
                  </a:cubicBezTo>
                  <a:cubicBezTo>
                    <a:pt x="357" y="347"/>
                    <a:pt x="357" y="347"/>
                    <a:pt x="357" y="347"/>
                  </a:cubicBezTo>
                  <a:cubicBezTo>
                    <a:pt x="356" y="347"/>
                    <a:pt x="356" y="347"/>
                    <a:pt x="356" y="346"/>
                  </a:cubicBezTo>
                  <a:cubicBezTo>
                    <a:pt x="356" y="346"/>
                    <a:pt x="356" y="346"/>
                    <a:pt x="356" y="346"/>
                  </a:cubicBezTo>
                  <a:cubicBezTo>
                    <a:pt x="355" y="346"/>
                    <a:pt x="355" y="346"/>
                    <a:pt x="355" y="346"/>
                  </a:cubicBezTo>
                  <a:cubicBezTo>
                    <a:pt x="353" y="346"/>
                    <a:pt x="354" y="346"/>
                    <a:pt x="354" y="344"/>
                  </a:cubicBezTo>
                  <a:cubicBezTo>
                    <a:pt x="354" y="343"/>
                    <a:pt x="353" y="340"/>
                    <a:pt x="355" y="339"/>
                  </a:cubicBezTo>
                  <a:cubicBezTo>
                    <a:pt x="356" y="339"/>
                    <a:pt x="356" y="337"/>
                    <a:pt x="355" y="338"/>
                  </a:cubicBezTo>
                  <a:cubicBezTo>
                    <a:pt x="353" y="339"/>
                    <a:pt x="352" y="341"/>
                    <a:pt x="350" y="340"/>
                  </a:cubicBezTo>
                  <a:cubicBezTo>
                    <a:pt x="347" y="339"/>
                    <a:pt x="348" y="338"/>
                    <a:pt x="345" y="338"/>
                  </a:cubicBezTo>
                  <a:cubicBezTo>
                    <a:pt x="343" y="338"/>
                    <a:pt x="340" y="340"/>
                    <a:pt x="337" y="339"/>
                  </a:cubicBezTo>
                  <a:cubicBezTo>
                    <a:pt x="334" y="339"/>
                    <a:pt x="332" y="337"/>
                    <a:pt x="330" y="337"/>
                  </a:cubicBezTo>
                  <a:cubicBezTo>
                    <a:pt x="328" y="337"/>
                    <a:pt x="325" y="339"/>
                    <a:pt x="324" y="338"/>
                  </a:cubicBezTo>
                  <a:cubicBezTo>
                    <a:pt x="323" y="337"/>
                    <a:pt x="325" y="336"/>
                    <a:pt x="324" y="335"/>
                  </a:cubicBezTo>
                  <a:cubicBezTo>
                    <a:pt x="323" y="334"/>
                    <a:pt x="319" y="333"/>
                    <a:pt x="318" y="334"/>
                  </a:cubicBezTo>
                  <a:cubicBezTo>
                    <a:pt x="316" y="335"/>
                    <a:pt x="313" y="336"/>
                    <a:pt x="311" y="336"/>
                  </a:cubicBezTo>
                  <a:cubicBezTo>
                    <a:pt x="310" y="336"/>
                    <a:pt x="307" y="338"/>
                    <a:pt x="308" y="336"/>
                  </a:cubicBezTo>
                  <a:cubicBezTo>
                    <a:pt x="308" y="336"/>
                    <a:pt x="308" y="336"/>
                    <a:pt x="308" y="335"/>
                  </a:cubicBezTo>
                  <a:cubicBezTo>
                    <a:pt x="308" y="335"/>
                    <a:pt x="308" y="335"/>
                    <a:pt x="308" y="335"/>
                  </a:cubicBezTo>
                  <a:cubicBezTo>
                    <a:pt x="308" y="335"/>
                    <a:pt x="308" y="335"/>
                    <a:pt x="309" y="334"/>
                  </a:cubicBezTo>
                  <a:cubicBezTo>
                    <a:pt x="309" y="334"/>
                    <a:pt x="309" y="334"/>
                    <a:pt x="309" y="334"/>
                  </a:cubicBezTo>
                  <a:cubicBezTo>
                    <a:pt x="309" y="334"/>
                    <a:pt x="310" y="334"/>
                    <a:pt x="310" y="333"/>
                  </a:cubicBezTo>
                  <a:cubicBezTo>
                    <a:pt x="312" y="333"/>
                    <a:pt x="313" y="332"/>
                    <a:pt x="312" y="330"/>
                  </a:cubicBezTo>
                  <a:cubicBezTo>
                    <a:pt x="310" y="329"/>
                    <a:pt x="309" y="329"/>
                    <a:pt x="308" y="331"/>
                  </a:cubicBezTo>
                  <a:cubicBezTo>
                    <a:pt x="306" y="332"/>
                    <a:pt x="302" y="335"/>
                    <a:pt x="301" y="334"/>
                  </a:cubicBezTo>
                  <a:cubicBezTo>
                    <a:pt x="300" y="334"/>
                    <a:pt x="299" y="333"/>
                    <a:pt x="298" y="334"/>
                  </a:cubicBezTo>
                  <a:cubicBezTo>
                    <a:pt x="297" y="335"/>
                    <a:pt x="295" y="336"/>
                    <a:pt x="294" y="337"/>
                  </a:cubicBezTo>
                  <a:cubicBezTo>
                    <a:pt x="293" y="337"/>
                    <a:pt x="291" y="337"/>
                    <a:pt x="292" y="338"/>
                  </a:cubicBezTo>
                  <a:cubicBezTo>
                    <a:pt x="292" y="339"/>
                    <a:pt x="290" y="339"/>
                    <a:pt x="290" y="340"/>
                  </a:cubicBezTo>
                  <a:cubicBezTo>
                    <a:pt x="290" y="341"/>
                    <a:pt x="290" y="342"/>
                    <a:pt x="289" y="342"/>
                  </a:cubicBezTo>
                  <a:cubicBezTo>
                    <a:pt x="288" y="342"/>
                    <a:pt x="286" y="345"/>
                    <a:pt x="285" y="346"/>
                  </a:cubicBezTo>
                  <a:cubicBezTo>
                    <a:pt x="285" y="346"/>
                    <a:pt x="283" y="346"/>
                    <a:pt x="282" y="346"/>
                  </a:cubicBezTo>
                  <a:cubicBezTo>
                    <a:pt x="282" y="346"/>
                    <a:pt x="282" y="346"/>
                    <a:pt x="282" y="346"/>
                  </a:cubicBezTo>
                  <a:cubicBezTo>
                    <a:pt x="282" y="345"/>
                    <a:pt x="282" y="345"/>
                    <a:pt x="281" y="345"/>
                  </a:cubicBezTo>
                  <a:cubicBezTo>
                    <a:pt x="281" y="345"/>
                    <a:pt x="281" y="345"/>
                    <a:pt x="281" y="345"/>
                  </a:cubicBezTo>
                  <a:cubicBezTo>
                    <a:pt x="281" y="345"/>
                    <a:pt x="281" y="344"/>
                    <a:pt x="281" y="344"/>
                  </a:cubicBezTo>
                  <a:cubicBezTo>
                    <a:pt x="281" y="344"/>
                    <a:pt x="280" y="344"/>
                    <a:pt x="280" y="344"/>
                  </a:cubicBezTo>
                  <a:cubicBezTo>
                    <a:pt x="280" y="344"/>
                    <a:pt x="280" y="344"/>
                    <a:pt x="279" y="343"/>
                  </a:cubicBezTo>
                  <a:cubicBezTo>
                    <a:pt x="277" y="343"/>
                    <a:pt x="274" y="342"/>
                    <a:pt x="273" y="342"/>
                  </a:cubicBezTo>
                  <a:cubicBezTo>
                    <a:pt x="271" y="343"/>
                    <a:pt x="270" y="344"/>
                    <a:pt x="269" y="344"/>
                  </a:cubicBezTo>
                  <a:cubicBezTo>
                    <a:pt x="267" y="344"/>
                    <a:pt x="264" y="345"/>
                    <a:pt x="263" y="344"/>
                  </a:cubicBezTo>
                  <a:cubicBezTo>
                    <a:pt x="262" y="343"/>
                    <a:pt x="261" y="345"/>
                    <a:pt x="260" y="344"/>
                  </a:cubicBezTo>
                  <a:cubicBezTo>
                    <a:pt x="259" y="342"/>
                    <a:pt x="260" y="343"/>
                    <a:pt x="259" y="341"/>
                  </a:cubicBezTo>
                  <a:cubicBezTo>
                    <a:pt x="259" y="340"/>
                    <a:pt x="258" y="340"/>
                    <a:pt x="258" y="340"/>
                  </a:cubicBezTo>
                  <a:cubicBezTo>
                    <a:pt x="258" y="340"/>
                    <a:pt x="258" y="340"/>
                    <a:pt x="258" y="340"/>
                  </a:cubicBezTo>
                  <a:cubicBezTo>
                    <a:pt x="257" y="339"/>
                    <a:pt x="257" y="339"/>
                    <a:pt x="256" y="338"/>
                  </a:cubicBezTo>
                  <a:cubicBezTo>
                    <a:pt x="256" y="338"/>
                    <a:pt x="256" y="338"/>
                    <a:pt x="256" y="338"/>
                  </a:cubicBezTo>
                  <a:cubicBezTo>
                    <a:pt x="256" y="338"/>
                    <a:pt x="256" y="338"/>
                    <a:pt x="256" y="338"/>
                  </a:cubicBezTo>
                  <a:cubicBezTo>
                    <a:pt x="256" y="338"/>
                    <a:pt x="256" y="338"/>
                    <a:pt x="256" y="338"/>
                  </a:cubicBezTo>
                  <a:cubicBezTo>
                    <a:pt x="256" y="338"/>
                    <a:pt x="256" y="338"/>
                    <a:pt x="256" y="338"/>
                  </a:cubicBezTo>
                  <a:cubicBezTo>
                    <a:pt x="256" y="338"/>
                    <a:pt x="256" y="338"/>
                    <a:pt x="256" y="337"/>
                  </a:cubicBezTo>
                  <a:cubicBezTo>
                    <a:pt x="255" y="337"/>
                    <a:pt x="255" y="337"/>
                    <a:pt x="255" y="337"/>
                  </a:cubicBezTo>
                  <a:cubicBezTo>
                    <a:pt x="255" y="336"/>
                    <a:pt x="255" y="336"/>
                    <a:pt x="255" y="336"/>
                  </a:cubicBezTo>
                  <a:cubicBezTo>
                    <a:pt x="255" y="336"/>
                    <a:pt x="255" y="335"/>
                    <a:pt x="255" y="335"/>
                  </a:cubicBezTo>
                  <a:cubicBezTo>
                    <a:pt x="255" y="335"/>
                    <a:pt x="255" y="335"/>
                    <a:pt x="255" y="334"/>
                  </a:cubicBezTo>
                  <a:cubicBezTo>
                    <a:pt x="255" y="334"/>
                    <a:pt x="255" y="334"/>
                    <a:pt x="255" y="334"/>
                  </a:cubicBezTo>
                  <a:cubicBezTo>
                    <a:pt x="255" y="334"/>
                    <a:pt x="255" y="333"/>
                    <a:pt x="255" y="333"/>
                  </a:cubicBezTo>
                  <a:cubicBezTo>
                    <a:pt x="255" y="333"/>
                    <a:pt x="255" y="333"/>
                    <a:pt x="255" y="333"/>
                  </a:cubicBezTo>
                  <a:cubicBezTo>
                    <a:pt x="255" y="333"/>
                    <a:pt x="255" y="333"/>
                    <a:pt x="256" y="332"/>
                  </a:cubicBezTo>
                  <a:cubicBezTo>
                    <a:pt x="257" y="332"/>
                    <a:pt x="256" y="331"/>
                    <a:pt x="257" y="330"/>
                  </a:cubicBezTo>
                  <a:cubicBezTo>
                    <a:pt x="258" y="329"/>
                    <a:pt x="258" y="325"/>
                    <a:pt x="260" y="324"/>
                  </a:cubicBezTo>
                  <a:cubicBezTo>
                    <a:pt x="261" y="323"/>
                    <a:pt x="261" y="321"/>
                    <a:pt x="261" y="320"/>
                  </a:cubicBezTo>
                  <a:cubicBezTo>
                    <a:pt x="261" y="320"/>
                    <a:pt x="261" y="320"/>
                    <a:pt x="261" y="319"/>
                  </a:cubicBezTo>
                  <a:cubicBezTo>
                    <a:pt x="261" y="319"/>
                    <a:pt x="261" y="319"/>
                    <a:pt x="261" y="319"/>
                  </a:cubicBezTo>
                  <a:cubicBezTo>
                    <a:pt x="261" y="319"/>
                    <a:pt x="261" y="318"/>
                    <a:pt x="261" y="318"/>
                  </a:cubicBezTo>
                  <a:cubicBezTo>
                    <a:pt x="261" y="318"/>
                    <a:pt x="261" y="317"/>
                    <a:pt x="261" y="317"/>
                  </a:cubicBezTo>
                  <a:cubicBezTo>
                    <a:pt x="261" y="317"/>
                    <a:pt x="261" y="317"/>
                    <a:pt x="261" y="317"/>
                  </a:cubicBezTo>
                  <a:cubicBezTo>
                    <a:pt x="261" y="317"/>
                    <a:pt x="261" y="316"/>
                    <a:pt x="261" y="316"/>
                  </a:cubicBezTo>
                  <a:cubicBezTo>
                    <a:pt x="261" y="316"/>
                    <a:pt x="261" y="316"/>
                    <a:pt x="261" y="316"/>
                  </a:cubicBezTo>
                  <a:cubicBezTo>
                    <a:pt x="261" y="316"/>
                    <a:pt x="261" y="316"/>
                    <a:pt x="261" y="315"/>
                  </a:cubicBezTo>
                  <a:cubicBezTo>
                    <a:pt x="261" y="315"/>
                    <a:pt x="261" y="315"/>
                    <a:pt x="261" y="315"/>
                  </a:cubicBezTo>
                  <a:cubicBezTo>
                    <a:pt x="260" y="315"/>
                    <a:pt x="260" y="315"/>
                    <a:pt x="260" y="315"/>
                  </a:cubicBezTo>
                  <a:cubicBezTo>
                    <a:pt x="258" y="315"/>
                    <a:pt x="257" y="315"/>
                    <a:pt x="256" y="315"/>
                  </a:cubicBezTo>
                  <a:cubicBezTo>
                    <a:pt x="255" y="315"/>
                    <a:pt x="254" y="314"/>
                    <a:pt x="253" y="314"/>
                  </a:cubicBezTo>
                  <a:cubicBezTo>
                    <a:pt x="252" y="315"/>
                    <a:pt x="251" y="315"/>
                    <a:pt x="249" y="315"/>
                  </a:cubicBezTo>
                  <a:cubicBezTo>
                    <a:pt x="247" y="315"/>
                    <a:pt x="244" y="315"/>
                    <a:pt x="243" y="315"/>
                  </a:cubicBezTo>
                  <a:cubicBezTo>
                    <a:pt x="243" y="315"/>
                    <a:pt x="242" y="315"/>
                    <a:pt x="242" y="315"/>
                  </a:cubicBezTo>
                  <a:cubicBezTo>
                    <a:pt x="242" y="315"/>
                    <a:pt x="242" y="315"/>
                    <a:pt x="241" y="315"/>
                  </a:cubicBezTo>
                  <a:cubicBezTo>
                    <a:pt x="241" y="315"/>
                    <a:pt x="241" y="315"/>
                    <a:pt x="241" y="315"/>
                  </a:cubicBezTo>
                  <a:cubicBezTo>
                    <a:pt x="241" y="315"/>
                    <a:pt x="241" y="315"/>
                    <a:pt x="240" y="315"/>
                  </a:cubicBezTo>
                  <a:cubicBezTo>
                    <a:pt x="240" y="315"/>
                    <a:pt x="240" y="315"/>
                    <a:pt x="240" y="315"/>
                  </a:cubicBezTo>
                  <a:cubicBezTo>
                    <a:pt x="240" y="315"/>
                    <a:pt x="240" y="315"/>
                    <a:pt x="239" y="315"/>
                  </a:cubicBezTo>
                  <a:cubicBezTo>
                    <a:pt x="239" y="315"/>
                    <a:pt x="239" y="315"/>
                    <a:pt x="239" y="315"/>
                  </a:cubicBezTo>
                  <a:cubicBezTo>
                    <a:pt x="239" y="315"/>
                    <a:pt x="239" y="315"/>
                    <a:pt x="239" y="315"/>
                  </a:cubicBezTo>
                  <a:cubicBezTo>
                    <a:pt x="239" y="314"/>
                    <a:pt x="238" y="314"/>
                    <a:pt x="238" y="314"/>
                  </a:cubicBezTo>
                  <a:cubicBezTo>
                    <a:pt x="238" y="314"/>
                    <a:pt x="238" y="314"/>
                    <a:pt x="238" y="314"/>
                  </a:cubicBezTo>
                  <a:cubicBezTo>
                    <a:pt x="238" y="314"/>
                    <a:pt x="238" y="314"/>
                    <a:pt x="238" y="314"/>
                  </a:cubicBezTo>
                  <a:cubicBezTo>
                    <a:pt x="238" y="314"/>
                    <a:pt x="238" y="314"/>
                    <a:pt x="238" y="314"/>
                  </a:cubicBezTo>
                  <a:cubicBezTo>
                    <a:pt x="238" y="314"/>
                    <a:pt x="238" y="314"/>
                    <a:pt x="238" y="313"/>
                  </a:cubicBezTo>
                  <a:cubicBezTo>
                    <a:pt x="238" y="313"/>
                    <a:pt x="238" y="313"/>
                    <a:pt x="238" y="313"/>
                  </a:cubicBezTo>
                  <a:cubicBezTo>
                    <a:pt x="239" y="313"/>
                    <a:pt x="239" y="313"/>
                    <a:pt x="239" y="313"/>
                  </a:cubicBezTo>
                  <a:cubicBezTo>
                    <a:pt x="239" y="313"/>
                    <a:pt x="239" y="313"/>
                    <a:pt x="239" y="313"/>
                  </a:cubicBezTo>
                  <a:cubicBezTo>
                    <a:pt x="241" y="312"/>
                    <a:pt x="241" y="311"/>
                    <a:pt x="242" y="309"/>
                  </a:cubicBezTo>
                  <a:cubicBezTo>
                    <a:pt x="243" y="307"/>
                    <a:pt x="244" y="305"/>
                    <a:pt x="244" y="304"/>
                  </a:cubicBezTo>
                  <a:cubicBezTo>
                    <a:pt x="244" y="303"/>
                    <a:pt x="244" y="303"/>
                    <a:pt x="244" y="303"/>
                  </a:cubicBezTo>
                  <a:cubicBezTo>
                    <a:pt x="244" y="303"/>
                    <a:pt x="244" y="303"/>
                    <a:pt x="244" y="303"/>
                  </a:cubicBezTo>
                  <a:cubicBezTo>
                    <a:pt x="244" y="302"/>
                    <a:pt x="244" y="302"/>
                    <a:pt x="244" y="302"/>
                  </a:cubicBezTo>
                  <a:cubicBezTo>
                    <a:pt x="244" y="302"/>
                    <a:pt x="244" y="302"/>
                    <a:pt x="244" y="302"/>
                  </a:cubicBezTo>
                  <a:cubicBezTo>
                    <a:pt x="244" y="302"/>
                    <a:pt x="244" y="302"/>
                    <a:pt x="244" y="302"/>
                  </a:cubicBezTo>
                  <a:cubicBezTo>
                    <a:pt x="244" y="302"/>
                    <a:pt x="244" y="302"/>
                    <a:pt x="244" y="302"/>
                  </a:cubicBezTo>
                  <a:cubicBezTo>
                    <a:pt x="244" y="302"/>
                    <a:pt x="244" y="302"/>
                    <a:pt x="244" y="302"/>
                  </a:cubicBezTo>
                  <a:cubicBezTo>
                    <a:pt x="244" y="302"/>
                    <a:pt x="244" y="302"/>
                    <a:pt x="245" y="302"/>
                  </a:cubicBezTo>
                  <a:cubicBezTo>
                    <a:pt x="246" y="303"/>
                    <a:pt x="246" y="303"/>
                    <a:pt x="247" y="302"/>
                  </a:cubicBezTo>
                  <a:cubicBezTo>
                    <a:pt x="248" y="301"/>
                    <a:pt x="249" y="296"/>
                    <a:pt x="250" y="295"/>
                  </a:cubicBezTo>
                  <a:cubicBezTo>
                    <a:pt x="251" y="294"/>
                    <a:pt x="253" y="293"/>
                    <a:pt x="253" y="292"/>
                  </a:cubicBezTo>
                  <a:cubicBezTo>
                    <a:pt x="253" y="291"/>
                    <a:pt x="253" y="290"/>
                    <a:pt x="253" y="290"/>
                  </a:cubicBezTo>
                  <a:cubicBezTo>
                    <a:pt x="252" y="290"/>
                    <a:pt x="251" y="290"/>
                    <a:pt x="250" y="290"/>
                  </a:cubicBezTo>
                  <a:cubicBezTo>
                    <a:pt x="250" y="290"/>
                    <a:pt x="250" y="289"/>
                    <a:pt x="249" y="289"/>
                  </a:cubicBezTo>
                  <a:cubicBezTo>
                    <a:pt x="248" y="289"/>
                    <a:pt x="247" y="290"/>
                    <a:pt x="246" y="289"/>
                  </a:cubicBezTo>
                  <a:cubicBezTo>
                    <a:pt x="245" y="289"/>
                    <a:pt x="244" y="289"/>
                    <a:pt x="243" y="289"/>
                  </a:cubicBezTo>
                  <a:cubicBezTo>
                    <a:pt x="241" y="290"/>
                    <a:pt x="239" y="292"/>
                    <a:pt x="238" y="292"/>
                  </a:cubicBezTo>
                  <a:cubicBezTo>
                    <a:pt x="238" y="292"/>
                    <a:pt x="236" y="295"/>
                    <a:pt x="236" y="295"/>
                  </a:cubicBezTo>
                  <a:cubicBezTo>
                    <a:pt x="236" y="296"/>
                    <a:pt x="235" y="297"/>
                    <a:pt x="235" y="297"/>
                  </a:cubicBezTo>
                  <a:cubicBezTo>
                    <a:pt x="234" y="298"/>
                    <a:pt x="235" y="298"/>
                    <a:pt x="234" y="299"/>
                  </a:cubicBezTo>
                  <a:cubicBezTo>
                    <a:pt x="234" y="299"/>
                    <a:pt x="232" y="302"/>
                    <a:pt x="230" y="302"/>
                  </a:cubicBezTo>
                  <a:cubicBezTo>
                    <a:pt x="227" y="301"/>
                    <a:pt x="226" y="301"/>
                    <a:pt x="225" y="302"/>
                  </a:cubicBezTo>
                  <a:cubicBezTo>
                    <a:pt x="224" y="303"/>
                    <a:pt x="224" y="303"/>
                    <a:pt x="223" y="303"/>
                  </a:cubicBezTo>
                  <a:cubicBezTo>
                    <a:pt x="221" y="303"/>
                    <a:pt x="221" y="302"/>
                    <a:pt x="220" y="302"/>
                  </a:cubicBezTo>
                  <a:cubicBezTo>
                    <a:pt x="220" y="302"/>
                    <a:pt x="218" y="304"/>
                    <a:pt x="218" y="303"/>
                  </a:cubicBezTo>
                  <a:cubicBezTo>
                    <a:pt x="217" y="303"/>
                    <a:pt x="217" y="303"/>
                    <a:pt x="216" y="302"/>
                  </a:cubicBezTo>
                  <a:cubicBezTo>
                    <a:pt x="215" y="302"/>
                    <a:pt x="211" y="301"/>
                    <a:pt x="211" y="300"/>
                  </a:cubicBezTo>
                  <a:cubicBezTo>
                    <a:pt x="211" y="300"/>
                    <a:pt x="212" y="300"/>
                    <a:pt x="211" y="299"/>
                  </a:cubicBezTo>
                  <a:cubicBezTo>
                    <a:pt x="210" y="298"/>
                    <a:pt x="211" y="297"/>
                    <a:pt x="211" y="296"/>
                  </a:cubicBezTo>
                  <a:cubicBezTo>
                    <a:pt x="211" y="295"/>
                    <a:pt x="208" y="294"/>
                    <a:pt x="208" y="292"/>
                  </a:cubicBezTo>
                  <a:cubicBezTo>
                    <a:pt x="208" y="290"/>
                    <a:pt x="209" y="290"/>
                    <a:pt x="209" y="288"/>
                  </a:cubicBezTo>
                  <a:cubicBezTo>
                    <a:pt x="208" y="286"/>
                    <a:pt x="207" y="285"/>
                    <a:pt x="208" y="284"/>
                  </a:cubicBezTo>
                  <a:cubicBezTo>
                    <a:pt x="209" y="283"/>
                    <a:pt x="208" y="280"/>
                    <a:pt x="209" y="279"/>
                  </a:cubicBezTo>
                  <a:cubicBezTo>
                    <a:pt x="211" y="277"/>
                    <a:pt x="212" y="275"/>
                    <a:pt x="213" y="273"/>
                  </a:cubicBezTo>
                  <a:cubicBezTo>
                    <a:pt x="213" y="273"/>
                    <a:pt x="213" y="273"/>
                    <a:pt x="214" y="273"/>
                  </a:cubicBezTo>
                  <a:cubicBezTo>
                    <a:pt x="214" y="273"/>
                    <a:pt x="214" y="273"/>
                    <a:pt x="214" y="273"/>
                  </a:cubicBezTo>
                  <a:cubicBezTo>
                    <a:pt x="214" y="272"/>
                    <a:pt x="214" y="272"/>
                    <a:pt x="214" y="272"/>
                  </a:cubicBezTo>
                  <a:cubicBezTo>
                    <a:pt x="214" y="272"/>
                    <a:pt x="214" y="272"/>
                    <a:pt x="214" y="272"/>
                  </a:cubicBezTo>
                  <a:cubicBezTo>
                    <a:pt x="214" y="271"/>
                    <a:pt x="215" y="271"/>
                    <a:pt x="215" y="271"/>
                  </a:cubicBezTo>
                  <a:cubicBezTo>
                    <a:pt x="215" y="271"/>
                    <a:pt x="215" y="271"/>
                    <a:pt x="215" y="271"/>
                  </a:cubicBezTo>
                  <a:cubicBezTo>
                    <a:pt x="215" y="270"/>
                    <a:pt x="215" y="270"/>
                    <a:pt x="215" y="270"/>
                  </a:cubicBezTo>
                  <a:cubicBezTo>
                    <a:pt x="215" y="270"/>
                    <a:pt x="215" y="270"/>
                    <a:pt x="215" y="270"/>
                  </a:cubicBezTo>
                  <a:cubicBezTo>
                    <a:pt x="215" y="270"/>
                    <a:pt x="215" y="270"/>
                    <a:pt x="215" y="270"/>
                  </a:cubicBezTo>
                  <a:cubicBezTo>
                    <a:pt x="215" y="269"/>
                    <a:pt x="215" y="269"/>
                    <a:pt x="215" y="269"/>
                  </a:cubicBezTo>
                  <a:cubicBezTo>
                    <a:pt x="215" y="269"/>
                    <a:pt x="215" y="269"/>
                    <a:pt x="215" y="268"/>
                  </a:cubicBezTo>
                  <a:cubicBezTo>
                    <a:pt x="216" y="268"/>
                    <a:pt x="216" y="268"/>
                    <a:pt x="216" y="268"/>
                  </a:cubicBezTo>
                  <a:cubicBezTo>
                    <a:pt x="216" y="268"/>
                    <a:pt x="216" y="268"/>
                    <a:pt x="216" y="267"/>
                  </a:cubicBezTo>
                  <a:cubicBezTo>
                    <a:pt x="216" y="267"/>
                    <a:pt x="216" y="267"/>
                    <a:pt x="216" y="267"/>
                  </a:cubicBezTo>
                  <a:cubicBezTo>
                    <a:pt x="216" y="267"/>
                    <a:pt x="216" y="266"/>
                    <a:pt x="216" y="266"/>
                  </a:cubicBezTo>
                  <a:cubicBezTo>
                    <a:pt x="216" y="264"/>
                    <a:pt x="217" y="263"/>
                    <a:pt x="217" y="262"/>
                  </a:cubicBezTo>
                  <a:cubicBezTo>
                    <a:pt x="217" y="262"/>
                    <a:pt x="216" y="261"/>
                    <a:pt x="219" y="261"/>
                  </a:cubicBezTo>
                  <a:cubicBezTo>
                    <a:pt x="221" y="260"/>
                    <a:pt x="221" y="259"/>
                    <a:pt x="222" y="258"/>
                  </a:cubicBezTo>
                  <a:cubicBezTo>
                    <a:pt x="224" y="257"/>
                    <a:pt x="227" y="256"/>
                    <a:pt x="229" y="255"/>
                  </a:cubicBezTo>
                  <a:cubicBezTo>
                    <a:pt x="230" y="254"/>
                    <a:pt x="228" y="253"/>
                    <a:pt x="230" y="254"/>
                  </a:cubicBezTo>
                  <a:cubicBezTo>
                    <a:pt x="232" y="255"/>
                    <a:pt x="233" y="254"/>
                    <a:pt x="234" y="254"/>
                  </a:cubicBezTo>
                  <a:cubicBezTo>
                    <a:pt x="235" y="254"/>
                    <a:pt x="239" y="254"/>
                    <a:pt x="239" y="254"/>
                  </a:cubicBezTo>
                  <a:cubicBezTo>
                    <a:pt x="240" y="253"/>
                    <a:pt x="242" y="253"/>
                    <a:pt x="242" y="253"/>
                  </a:cubicBezTo>
                  <a:cubicBezTo>
                    <a:pt x="242" y="254"/>
                    <a:pt x="245" y="254"/>
                    <a:pt x="245" y="255"/>
                  </a:cubicBezTo>
                  <a:cubicBezTo>
                    <a:pt x="245" y="255"/>
                    <a:pt x="246" y="256"/>
                    <a:pt x="247" y="256"/>
                  </a:cubicBezTo>
                  <a:cubicBezTo>
                    <a:pt x="248" y="255"/>
                    <a:pt x="249" y="254"/>
                    <a:pt x="251" y="253"/>
                  </a:cubicBezTo>
                  <a:cubicBezTo>
                    <a:pt x="254" y="252"/>
                    <a:pt x="255" y="251"/>
                    <a:pt x="257" y="251"/>
                  </a:cubicBezTo>
                  <a:cubicBezTo>
                    <a:pt x="258" y="251"/>
                    <a:pt x="259" y="251"/>
                    <a:pt x="260" y="250"/>
                  </a:cubicBezTo>
                  <a:cubicBezTo>
                    <a:pt x="261" y="250"/>
                    <a:pt x="259" y="251"/>
                    <a:pt x="261" y="251"/>
                  </a:cubicBezTo>
                  <a:cubicBezTo>
                    <a:pt x="263" y="250"/>
                    <a:pt x="263" y="250"/>
                    <a:pt x="265" y="251"/>
                  </a:cubicBezTo>
                  <a:cubicBezTo>
                    <a:pt x="266" y="251"/>
                    <a:pt x="267" y="250"/>
                    <a:pt x="268" y="251"/>
                  </a:cubicBezTo>
                  <a:cubicBezTo>
                    <a:pt x="268" y="251"/>
                    <a:pt x="270" y="253"/>
                    <a:pt x="271" y="253"/>
                  </a:cubicBezTo>
                  <a:cubicBezTo>
                    <a:pt x="273" y="253"/>
                    <a:pt x="274" y="253"/>
                    <a:pt x="274" y="252"/>
                  </a:cubicBezTo>
                  <a:cubicBezTo>
                    <a:pt x="275" y="251"/>
                    <a:pt x="276" y="250"/>
                    <a:pt x="277" y="252"/>
                  </a:cubicBezTo>
                  <a:cubicBezTo>
                    <a:pt x="278" y="253"/>
                    <a:pt x="278" y="255"/>
                    <a:pt x="279" y="256"/>
                  </a:cubicBezTo>
                  <a:cubicBezTo>
                    <a:pt x="280" y="256"/>
                    <a:pt x="279" y="261"/>
                    <a:pt x="279" y="262"/>
                  </a:cubicBezTo>
                  <a:cubicBezTo>
                    <a:pt x="279" y="263"/>
                    <a:pt x="279" y="267"/>
                    <a:pt x="280" y="267"/>
                  </a:cubicBezTo>
                  <a:cubicBezTo>
                    <a:pt x="280" y="266"/>
                    <a:pt x="280" y="265"/>
                    <a:pt x="281" y="266"/>
                  </a:cubicBezTo>
                  <a:cubicBezTo>
                    <a:pt x="281" y="267"/>
                    <a:pt x="281" y="269"/>
                    <a:pt x="282" y="270"/>
                  </a:cubicBezTo>
                  <a:cubicBezTo>
                    <a:pt x="283" y="272"/>
                    <a:pt x="283" y="272"/>
                    <a:pt x="283" y="273"/>
                  </a:cubicBezTo>
                  <a:cubicBezTo>
                    <a:pt x="284" y="274"/>
                    <a:pt x="285" y="276"/>
                    <a:pt x="286" y="275"/>
                  </a:cubicBezTo>
                  <a:cubicBezTo>
                    <a:pt x="287" y="274"/>
                    <a:pt x="288" y="269"/>
                    <a:pt x="288" y="267"/>
                  </a:cubicBezTo>
                  <a:cubicBezTo>
                    <a:pt x="289" y="265"/>
                    <a:pt x="289" y="259"/>
                    <a:pt x="288" y="257"/>
                  </a:cubicBezTo>
                  <a:cubicBezTo>
                    <a:pt x="287" y="255"/>
                    <a:pt x="285" y="252"/>
                    <a:pt x="287" y="249"/>
                  </a:cubicBezTo>
                  <a:cubicBezTo>
                    <a:pt x="289" y="246"/>
                    <a:pt x="290" y="244"/>
                    <a:pt x="291" y="242"/>
                  </a:cubicBezTo>
                  <a:cubicBezTo>
                    <a:pt x="292" y="241"/>
                    <a:pt x="294" y="241"/>
                    <a:pt x="295" y="240"/>
                  </a:cubicBezTo>
                  <a:cubicBezTo>
                    <a:pt x="296" y="240"/>
                    <a:pt x="297" y="240"/>
                    <a:pt x="298" y="239"/>
                  </a:cubicBezTo>
                  <a:cubicBezTo>
                    <a:pt x="300" y="238"/>
                    <a:pt x="302" y="235"/>
                    <a:pt x="302" y="235"/>
                  </a:cubicBezTo>
                  <a:cubicBezTo>
                    <a:pt x="302" y="235"/>
                    <a:pt x="304" y="235"/>
                    <a:pt x="305" y="235"/>
                  </a:cubicBezTo>
                  <a:cubicBezTo>
                    <a:pt x="307" y="234"/>
                    <a:pt x="309" y="231"/>
                    <a:pt x="310" y="230"/>
                  </a:cubicBezTo>
                  <a:cubicBezTo>
                    <a:pt x="311" y="230"/>
                    <a:pt x="313" y="230"/>
                    <a:pt x="313" y="229"/>
                  </a:cubicBezTo>
                  <a:cubicBezTo>
                    <a:pt x="313" y="229"/>
                    <a:pt x="314" y="227"/>
                    <a:pt x="314" y="227"/>
                  </a:cubicBezTo>
                  <a:cubicBezTo>
                    <a:pt x="315" y="227"/>
                    <a:pt x="317" y="226"/>
                    <a:pt x="317" y="226"/>
                  </a:cubicBezTo>
                  <a:cubicBezTo>
                    <a:pt x="317" y="225"/>
                    <a:pt x="318" y="222"/>
                    <a:pt x="317" y="221"/>
                  </a:cubicBezTo>
                  <a:cubicBezTo>
                    <a:pt x="317" y="220"/>
                    <a:pt x="316" y="219"/>
                    <a:pt x="316" y="218"/>
                  </a:cubicBezTo>
                  <a:cubicBezTo>
                    <a:pt x="316" y="218"/>
                    <a:pt x="317" y="216"/>
                    <a:pt x="317" y="215"/>
                  </a:cubicBezTo>
                  <a:cubicBezTo>
                    <a:pt x="317" y="215"/>
                    <a:pt x="318" y="213"/>
                    <a:pt x="318" y="214"/>
                  </a:cubicBezTo>
                  <a:cubicBezTo>
                    <a:pt x="318" y="214"/>
                    <a:pt x="320" y="215"/>
                    <a:pt x="319" y="216"/>
                  </a:cubicBezTo>
                  <a:cubicBezTo>
                    <a:pt x="318" y="216"/>
                    <a:pt x="318" y="218"/>
                    <a:pt x="319" y="218"/>
                  </a:cubicBezTo>
                  <a:cubicBezTo>
                    <a:pt x="320" y="217"/>
                    <a:pt x="321" y="216"/>
                    <a:pt x="321" y="216"/>
                  </a:cubicBezTo>
                  <a:cubicBezTo>
                    <a:pt x="321" y="215"/>
                    <a:pt x="323" y="212"/>
                    <a:pt x="324" y="211"/>
                  </a:cubicBezTo>
                  <a:cubicBezTo>
                    <a:pt x="325" y="210"/>
                    <a:pt x="323" y="209"/>
                    <a:pt x="324" y="209"/>
                  </a:cubicBezTo>
                  <a:cubicBezTo>
                    <a:pt x="324" y="208"/>
                    <a:pt x="325" y="209"/>
                    <a:pt x="326" y="208"/>
                  </a:cubicBezTo>
                  <a:cubicBezTo>
                    <a:pt x="327" y="207"/>
                    <a:pt x="330" y="204"/>
                    <a:pt x="330" y="203"/>
                  </a:cubicBezTo>
                  <a:cubicBezTo>
                    <a:pt x="330" y="203"/>
                    <a:pt x="329" y="202"/>
                    <a:pt x="331" y="201"/>
                  </a:cubicBezTo>
                  <a:cubicBezTo>
                    <a:pt x="332" y="201"/>
                    <a:pt x="334" y="201"/>
                    <a:pt x="334" y="201"/>
                  </a:cubicBezTo>
                  <a:cubicBezTo>
                    <a:pt x="334" y="200"/>
                    <a:pt x="335" y="199"/>
                    <a:pt x="336" y="199"/>
                  </a:cubicBezTo>
                  <a:cubicBezTo>
                    <a:pt x="336" y="199"/>
                    <a:pt x="337" y="200"/>
                    <a:pt x="338" y="200"/>
                  </a:cubicBezTo>
                  <a:cubicBezTo>
                    <a:pt x="340" y="199"/>
                    <a:pt x="343" y="197"/>
                    <a:pt x="345" y="197"/>
                  </a:cubicBezTo>
                  <a:cubicBezTo>
                    <a:pt x="346" y="197"/>
                    <a:pt x="348" y="197"/>
                    <a:pt x="347" y="196"/>
                  </a:cubicBezTo>
                  <a:cubicBezTo>
                    <a:pt x="347" y="195"/>
                    <a:pt x="346" y="195"/>
                    <a:pt x="345" y="195"/>
                  </a:cubicBezTo>
                  <a:cubicBezTo>
                    <a:pt x="345" y="194"/>
                    <a:pt x="346" y="192"/>
                    <a:pt x="346" y="191"/>
                  </a:cubicBezTo>
                  <a:cubicBezTo>
                    <a:pt x="346" y="190"/>
                    <a:pt x="348" y="188"/>
                    <a:pt x="349" y="187"/>
                  </a:cubicBezTo>
                  <a:cubicBezTo>
                    <a:pt x="350" y="186"/>
                    <a:pt x="353" y="185"/>
                    <a:pt x="355" y="184"/>
                  </a:cubicBezTo>
                  <a:cubicBezTo>
                    <a:pt x="356" y="183"/>
                    <a:pt x="356" y="183"/>
                    <a:pt x="357" y="183"/>
                  </a:cubicBezTo>
                  <a:cubicBezTo>
                    <a:pt x="359" y="183"/>
                    <a:pt x="363" y="181"/>
                    <a:pt x="364" y="180"/>
                  </a:cubicBezTo>
                  <a:cubicBezTo>
                    <a:pt x="364" y="180"/>
                    <a:pt x="364" y="180"/>
                    <a:pt x="364" y="180"/>
                  </a:cubicBezTo>
                  <a:cubicBezTo>
                    <a:pt x="364" y="180"/>
                    <a:pt x="364" y="180"/>
                    <a:pt x="364" y="180"/>
                  </a:cubicBezTo>
                  <a:cubicBezTo>
                    <a:pt x="363" y="180"/>
                    <a:pt x="363" y="180"/>
                    <a:pt x="363" y="180"/>
                  </a:cubicBezTo>
                  <a:cubicBezTo>
                    <a:pt x="363" y="180"/>
                    <a:pt x="363" y="180"/>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4" y="179"/>
                  </a:cubicBezTo>
                  <a:cubicBezTo>
                    <a:pt x="364" y="179"/>
                    <a:pt x="364" y="179"/>
                    <a:pt x="364" y="179"/>
                  </a:cubicBezTo>
                  <a:cubicBezTo>
                    <a:pt x="367" y="179"/>
                    <a:pt x="368" y="178"/>
                    <a:pt x="370" y="177"/>
                  </a:cubicBezTo>
                  <a:cubicBezTo>
                    <a:pt x="371" y="177"/>
                    <a:pt x="372" y="176"/>
                    <a:pt x="372" y="177"/>
                  </a:cubicBezTo>
                  <a:cubicBezTo>
                    <a:pt x="372" y="177"/>
                    <a:pt x="371" y="178"/>
                    <a:pt x="372" y="177"/>
                  </a:cubicBezTo>
                  <a:cubicBezTo>
                    <a:pt x="374" y="177"/>
                    <a:pt x="377" y="177"/>
                    <a:pt x="377" y="177"/>
                  </a:cubicBezTo>
                  <a:cubicBezTo>
                    <a:pt x="376" y="177"/>
                    <a:pt x="375" y="179"/>
                    <a:pt x="374" y="179"/>
                  </a:cubicBezTo>
                  <a:cubicBezTo>
                    <a:pt x="374" y="179"/>
                    <a:pt x="373" y="178"/>
                    <a:pt x="372" y="179"/>
                  </a:cubicBezTo>
                  <a:cubicBezTo>
                    <a:pt x="370" y="180"/>
                    <a:pt x="367" y="182"/>
                    <a:pt x="366" y="182"/>
                  </a:cubicBezTo>
                  <a:cubicBezTo>
                    <a:pt x="366" y="183"/>
                    <a:pt x="366" y="187"/>
                    <a:pt x="367" y="187"/>
                  </a:cubicBezTo>
                  <a:cubicBezTo>
                    <a:pt x="368" y="186"/>
                    <a:pt x="371" y="185"/>
                    <a:pt x="372" y="184"/>
                  </a:cubicBezTo>
                  <a:cubicBezTo>
                    <a:pt x="372" y="183"/>
                    <a:pt x="373" y="181"/>
                    <a:pt x="375" y="181"/>
                  </a:cubicBezTo>
                  <a:cubicBezTo>
                    <a:pt x="377" y="181"/>
                    <a:pt x="377" y="182"/>
                    <a:pt x="379" y="181"/>
                  </a:cubicBezTo>
                  <a:cubicBezTo>
                    <a:pt x="381" y="181"/>
                    <a:pt x="384" y="178"/>
                    <a:pt x="386" y="178"/>
                  </a:cubicBezTo>
                  <a:cubicBezTo>
                    <a:pt x="387" y="178"/>
                    <a:pt x="388" y="178"/>
                    <a:pt x="388" y="177"/>
                  </a:cubicBezTo>
                  <a:cubicBezTo>
                    <a:pt x="387" y="177"/>
                    <a:pt x="387" y="176"/>
                    <a:pt x="386" y="176"/>
                  </a:cubicBezTo>
                  <a:cubicBezTo>
                    <a:pt x="384" y="175"/>
                    <a:pt x="385" y="174"/>
                    <a:pt x="384" y="175"/>
                  </a:cubicBezTo>
                  <a:cubicBezTo>
                    <a:pt x="383" y="175"/>
                    <a:pt x="382" y="175"/>
                    <a:pt x="381" y="175"/>
                  </a:cubicBezTo>
                  <a:cubicBezTo>
                    <a:pt x="379" y="175"/>
                    <a:pt x="378" y="174"/>
                    <a:pt x="378" y="173"/>
                  </a:cubicBezTo>
                  <a:cubicBezTo>
                    <a:pt x="378" y="173"/>
                    <a:pt x="375" y="173"/>
                    <a:pt x="374" y="173"/>
                  </a:cubicBezTo>
                  <a:cubicBezTo>
                    <a:pt x="374" y="173"/>
                    <a:pt x="374" y="172"/>
                    <a:pt x="374" y="171"/>
                  </a:cubicBezTo>
                  <a:cubicBezTo>
                    <a:pt x="373" y="170"/>
                    <a:pt x="372" y="169"/>
                    <a:pt x="373" y="169"/>
                  </a:cubicBezTo>
                  <a:cubicBezTo>
                    <a:pt x="374" y="168"/>
                    <a:pt x="375" y="165"/>
                    <a:pt x="374" y="165"/>
                  </a:cubicBezTo>
                  <a:cubicBezTo>
                    <a:pt x="373" y="165"/>
                    <a:pt x="372" y="166"/>
                    <a:pt x="372" y="165"/>
                  </a:cubicBezTo>
                  <a:cubicBezTo>
                    <a:pt x="371" y="164"/>
                    <a:pt x="369" y="164"/>
                    <a:pt x="369" y="163"/>
                  </a:cubicBezTo>
                  <a:cubicBezTo>
                    <a:pt x="370" y="163"/>
                    <a:pt x="370" y="163"/>
                    <a:pt x="372" y="163"/>
                  </a:cubicBezTo>
                  <a:cubicBezTo>
                    <a:pt x="374" y="163"/>
                    <a:pt x="377" y="163"/>
                    <a:pt x="377" y="161"/>
                  </a:cubicBezTo>
                  <a:cubicBezTo>
                    <a:pt x="378" y="160"/>
                    <a:pt x="378" y="160"/>
                    <a:pt x="378" y="159"/>
                  </a:cubicBezTo>
                  <a:cubicBezTo>
                    <a:pt x="378" y="158"/>
                    <a:pt x="379" y="158"/>
                    <a:pt x="377" y="157"/>
                  </a:cubicBezTo>
                  <a:cubicBezTo>
                    <a:pt x="376" y="156"/>
                    <a:pt x="374" y="156"/>
                    <a:pt x="372" y="157"/>
                  </a:cubicBezTo>
                  <a:cubicBezTo>
                    <a:pt x="371" y="157"/>
                    <a:pt x="366" y="159"/>
                    <a:pt x="364" y="160"/>
                  </a:cubicBezTo>
                  <a:cubicBezTo>
                    <a:pt x="362" y="161"/>
                    <a:pt x="361" y="161"/>
                    <a:pt x="359" y="162"/>
                  </a:cubicBezTo>
                  <a:cubicBezTo>
                    <a:pt x="357" y="163"/>
                    <a:pt x="352" y="169"/>
                    <a:pt x="351" y="169"/>
                  </a:cubicBezTo>
                  <a:cubicBezTo>
                    <a:pt x="350" y="169"/>
                    <a:pt x="351" y="168"/>
                    <a:pt x="353" y="166"/>
                  </a:cubicBezTo>
                  <a:cubicBezTo>
                    <a:pt x="354" y="165"/>
                    <a:pt x="357" y="161"/>
                    <a:pt x="358" y="160"/>
                  </a:cubicBezTo>
                  <a:cubicBezTo>
                    <a:pt x="360" y="159"/>
                    <a:pt x="362" y="157"/>
                    <a:pt x="364" y="157"/>
                  </a:cubicBezTo>
                  <a:cubicBezTo>
                    <a:pt x="365" y="156"/>
                    <a:pt x="367" y="156"/>
                    <a:pt x="367" y="155"/>
                  </a:cubicBezTo>
                  <a:cubicBezTo>
                    <a:pt x="367" y="155"/>
                    <a:pt x="371" y="151"/>
                    <a:pt x="373" y="150"/>
                  </a:cubicBezTo>
                  <a:cubicBezTo>
                    <a:pt x="374" y="150"/>
                    <a:pt x="381" y="151"/>
                    <a:pt x="384" y="151"/>
                  </a:cubicBezTo>
                  <a:cubicBezTo>
                    <a:pt x="386" y="151"/>
                    <a:pt x="397" y="151"/>
                    <a:pt x="399" y="150"/>
                  </a:cubicBezTo>
                  <a:cubicBezTo>
                    <a:pt x="400" y="149"/>
                    <a:pt x="402" y="148"/>
                    <a:pt x="402" y="147"/>
                  </a:cubicBezTo>
                  <a:cubicBezTo>
                    <a:pt x="403" y="146"/>
                    <a:pt x="405" y="145"/>
                    <a:pt x="406" y="145"/>
                  </a:cubicBezTo>
                  <a:cubicBezTo>
                    <a:pt x="406" y="145"/>
                    <a:pt x="409" y="144"/>
                    <a:pt x="410" y="144"/>
                  </a:cubicBezTo>
                  <a:cubicBezTo>
                    <a:pt x="411" y="144"/>
                    <a:pt x="414" y="143"/>
                    <a:pt x="415" y="142"/>
                  </a:cubicBezTo>
                  <a:cubicBezTo>
                    <a:pt x="415" y="141"/>
                    <a:pt x="416" y="140"/>
                    <a:pt x="415" y="140"/>
                  </a:cubicBezTo>
                  <a:cubicBezTo>
                    <a:pt x="415" y="139"/>
                    <a:pt x="414" y="139"/>
                    <a:pt x="414" y="139"/>
                  </a:cubicBezTo>
                  <a:cubicBezTo>
                    <a:pt x="415" y="138"/>
                    <a:pt x="416" y="137"/>
                    <a:pt x="416" y="136"/>
                  </a:cubicBezTo>
                  <a:cubicBezTo>
                    <a:pt x="416" y="136"/>
                    <a:pt x="415" y="135"/>
                    <a:pt x="416" y="135"/>
                  </a:cubicBezTo>
                  <a:cubicBezTo>
                    <a:pt x="417" y="134"/>
                    <a:pt x="418" y="134"/>
                    <a:pt x="417" y="133"/>
                  </a:cubicBezTo>
                  <a:cubicBezTo>
                    <a:pt x="417" y="133"/>
                    <a:pt x="415" y="132"/>
                    <a:pt x="414" y="132"/>
                  </a:cubicBezTo>
                  <a:cubicBezTo>
                    <a:pt x="413" y="132"/>
                    <a:pt x="412" y="133"/>
                    <a:pt x="412" y="132"/>
                  </a:cubicBezTo>
                  <a:cubicBezTo>
                    <a:pt x="412" y="131"/>
                    <a:pt x="411" y="129"/>
                    <a:pt x="411" y="129"/>
                  </a:cubicBezTo>
                  <a:cubicBezTo>
                    <a:pt x="410" y="129"/>
                    <a:pt x="406" y="130"/>
                    <a:pt x="406" y="131"/>
                  </a:cubicBezTo>
                  <a:cubicBezTo>
                    <a:pt x="406" y="132"/>
                    <a:pt x="405" y="132"/>
                    <a:pt x="404" y="132"/>
                  </a:cubicBezTo>
                  <a:cubicBezTo>
                    <a:pt x="404" y="132"/>
                    <a:pt x="398" y="135"/>
                    <a:pt x="399" y="134"/>
                  </a:cubicBezTo>
                  <a:cubicBezTo>
                    <a:pt x="399" y="133"/>
                    <a:pt x="402" y="131"/>
                    <a:pt x="403" y="131"/>
                  </a:cubicBezTo>
                  <a:cubicBezTo>
                    <a:pt x="404" y="130"/>
                    <a:pt x="411" y="128"/>
                    <a:pt x="411" y="127"/>
                  </a:cubicBezTo>
                  <a:cubicBezTo>
                    <a:pt x="411" y="127"/>
                    <a:pt x="411" y="127"/>
                    <a:pt x="411" y="126"/>
                  </a:cubicBezTo>
                  <a:cubicBezTo>
                    <a:pt x="410" y="126"/>
                    <a:pt x="407" y="126"/>
                    <a:pt x="407" y="126"/>
                  </a:cubicBezTo>
                  <a:cubicBezTo>
                    <a:pt x="407" y="125"/>
                    <a:pt x="406" y="124"/>
                    <a:pt x="406" y="124"/>
                  </a:cubicBezTo>
                  <a:cubicBezTo>
                    <a:pt x="405" y="123"/>
                    <a:pt x="404" y="124"/>
                    <a:pt x="403" y="123"/>
                  </a:cubicBezTo>
                  <a:cubicBezTo>
                    <a:pt x="403" y="123"/>
                    <a:pt x="403" y="122"/>
                    <a:pt x="402" y="121"/>
                  </a:cubicBezTo>
                  <a:cubicBezTo>
                    <a:pt x="402" y="120"/>
                    <a:pt x="400" y="119"/>
                    <a:pt x="399" y="119"/>
                  </a:cubicBezTo>
                  <a:cubicBezTo>
                    <a:pt x="399" y="119"/>
                    <a:pt x="398" y="118"/>
                    <a:pt x="397" y="118"/>
                  </a:cubicBezTo>
                  <a:cubicBezTo>
                    <a:pt x="397" y="117"/>
                    <a:pt x="396" y="116"/>
                    <a:pt x="397" y="115"/>
                  </a:cubicBezTo>
                  <a:cubicBezTo>
                    <a:pt x="397" y="115"/>
                    <a:pt x="400" y="114"/>
                    <a:pt x="399" y="114"/>
                  </a:cubicBezTo>
                  <a:cubicBezTo>
                    <a:pt x="399" y="113"/>
                    <a:pt x="398" y="112"/>
                    <a:pt x="398" y="111"/>
                  </a:cubicBezTo>
                  <a:cubicBezTo>
                    <a:pt x="399" y="111"/>
                    <a:pt x="398" y="109"/>
                    <a:pt x="397" y="108"/>
                  </a:cubicBezTo>
                  <a:cubicBezTo>
                    <a:pt x="397" y="107"/>
                    <a:pt x="396" y="105"/>
                    <a:pt x="396" y="105"/>
                  </a:cubicBezTo>
                  <a:cubicBezTo>
                    <a:pt x="396" y="105"/>
                    <a:pt x="396" y="104"/>
                    <a:pt x="395" y="104"/>
                  </a:cubicBezTo>
                  <a:cubicBezTo>
                    <a:pt x="395" y="104"/>
                    <a:pt x="392" y="104"/>
                    <a:pt x="393" y="104"/>
                  </a:cubicBezTo>
                  <a:cubicBezTo>
                    <a:pt x="394" y="103"/>
                    <a:pt x="396" y="103"/>
                    <a:pt x="396" y="102"/>
                  </a:cubicBezTo>
                  <a:cubicBezTo>
                    <a:pt x="396" y="101"/>
                    <a:pt x="395" y="101"/>
                    <a:pt x="395" y="101"/>
                  </a:cubicBezTo>
                  <a:cubicBezTo>
                    <a:pt x="394" y="101"/>
                    <a:pt x="391" y="100"/>
                    <a:pt x="392" y="100"/>
                  </a:cubicBezTo>
                  <a:cubicBezTo>
                    <a:pt x="394" y="99"/>
                    <a:pt x="395" y="98"/>
                    <a:pt x="395" y="98"/>
                  </a:cubicBezTo>
                  <a:cubicBezTo>
                    <a:pt x="394" y="98"/>
                    <a:pt x="393" y="95"/>
                    <a:pt x="392" y="95"/>
                  </a:cubicBezTo>
                  <a:cubicBezTo>
                    <a:pt x="392" y="95"/>
                    <a:pt x="392" y="94"/>
                    <a:pt x="392" y="93"/>
                  </a:cubicBezTo>
                  <a:cubicBezTo>
                    <a:pt x="392" y="93"/>
                    <a:pt x="393" y="90"/>
                    <a:pt x="393" y="90"/>
                  </a:cubicBezTo>
                  <a:cubicBezTo>
                    <a:pt x="392" y="90"/>
                    <a:pt x="390" y="90"/>
                    <a:pt x="390" y="91"/>
                  </a:cubicBezTo>
                  <a:cubicBezTo>
                    <a:pt x="390" y="92"/>
                    <a:pt x="389" y="95"/>
                    <a:pt x="388" y="95"/>
                  </a:cubicBezTo>
                  <a:cubicBezTo>
                    <a:pt x="387" y="95"/>
                    <a:pt x="386" y="96"/>
                    <a:pt x="386" y="97"/>
                  </a:cubicBezTo>
                  <a:cubicBezTo>
                    <a:pt x="385" y="99"/>
                    <a:pt x="384" y="101"/>
                    <a:pt x="384" y="101"/>
                  </a:cubicBezTo>
                  <a:cubicBezTo>
                    <a:pt x="384" y="101"/>
                    <a:pt x="382" y="101"/>
                    <a:pt x="382" y="102"/>
                  </a:cubicBezTo>
                  <a:cubicBezTo>
                    <a:pt x="381" y="102"/>
                    <a:pt x="380" y="103"/>
                    <a:pt x="379" y="103"/>
                  </a:cubicBezTo>
                  <a:cubicBezTo>
                    <a:pt x="379" y="103"/>
                    <a:pt x="378" y="105"/>
                    <a:pt x="377" y="104"/>
                  </a:cubicBezTo>
                  <a:cubicBezTo>
                    <a:pt x="377" y="104"/>
                    <a:pt x="375" y="103"/>
                    <a:pt x="375" y="102"/>
                  </a:cubicBezTo>
                  <a:cubicBezTo>
                    <a:pt x="375" y="102"/>
                    <a:pt x="374" y="101"/>
                    <a:pt x="373" y="101"/>
                  </a:cubicBezTo>
                  <a:cubicBezTo>
                    <a:pt x="373" y="102"/>
                    <a:pt x="371" y="103"/>
                    <a:pt x="371" y="102"/>
                  </a:cubicBezTo>
                  <a:cubicBezTo>
                    <a:pt x="370" y="101"/>
                    <a:pt x="371" y="101"/>
                    <a:pt x="370" y="100"/>
                  </a:cubicBezTo>
                  <a:cubicBezTo>
                    <a:pt x="370" y="99"/>
                    <a:pt x="369" y="98"/>
                    <a:pt x="370" y="98"/>
                  </a:cubicBezTo>
                  <a:cubicBezTo>
                    <a:pt x="371" y="97"/>
                    <a:pt x="371" y="95"/>
                    <a:pt x="371" y="95"/>
                  </a:cubicBezTo>
                  <a:cubicBezTo>
                    <a:pt x="370" y="94"/>
                    <a:pt x="369" y="94"/>
                    <a:pt x="370" y="93"/>
                  </a:cubicBezTo>
                  <a:cubicBezTo>
                    <a:pt x="371" y="93"/>
                    <a:pt x="371" y="93"/>
                    <a:pt x="372" y="92"/>
                  </a:cubicBezTo>
                  <a:cubicBezTo>
                    <a:pt x="372" y="91"/>
                    <a:pt x="375" y="88"/>
                    <a:pt x="373" y="87"/>
                  </a:cubicBezTo>
                  <a:cubicBezTo>
                    <a:pt x="372" y="87"/>
                    <a:pt x="370" y="87"/>
                    <a:pt x="369" y="87"/>
                  </a:cubicBezTo>
                  <a:cubicBezTo>
                    <a:pt x="368" y="87"/>
                    <a:pt x="367" y="85"/>
                    <a:pt x="367" y="85"/>
                  </a:cubicBezTo>
                  <a:cubicBezTo>
                    <a:pt x="366" y="84"/>
                    <a:pt x="365" y="84"/>
                    <a:pt x="366" y="83"/>
                  </a:cubicBezTo>
                  <a:cubicBezTo>
                    <a:pt x="367" y="83"/>
                    <a:pt x="367" y="82"/>
                    <a:pt x="366" y="82"/>
                  </a:cubicBezTo>
                  <a:cubicBezTo>
                    <a:pt x="365" y="82"/>
                    <a:pt x="364" y="82"/>
                    <a:pt x="363" y="81"/>
                  </a:cubicBezTo>
                  <a:cubicBezTo>
                    <a:pt x="363" y="81"/>
                    <a:pt x="362" y="80"/>
                    <a:pt x="362" y="80"/>
                  </a:cubicBezTo>
                  <a:cubicBezTo>
                    <a:pt x="361" y="80"/>
                    <a:pt x="361" y="79"/>
                    <a:pt x="361" y="79"/>
                  </a:cubicBezTo>
                  <a:cubicBezTo>
                    <a:pt x="360" y="78"/>
                    <a:pt x="360" y="77"/>
                    <a:pt x="359" y="77"/>
                  </a:cubicBezTo>
                  <a:cubicBezTo>
                    <a:pt x="358" y="77"/>
                    <a:pt x="354" y="77"/>
                    <a:pt x="354" y="77"/>
                  </a:cubicBezTo>
                  <a:cubicBezTo>
                    <a:pt x="353" y="77"/>
                    <a:pt x="352" y="76"/>
                    <a:pt x="351" y="76"/>
                  </a:cubicBezTo>
                  <a:cubicBezTo>
                    <a:pt x="350" y="76"/>
                    <a:pt x="347" y="76"/>
                    <a:pt x="346" y="76"/>
                  </a:cubicBezTo>
                  <a:cubicBezTo>
                    <a:pt x="344" y="76"/>
                    <a:pt x="343" y="77"/>
                    <a:pt x="343" y="77"/>
                  </a:cubicBezTo>
                  <a:cubicBezTo>
                    <a:pt x="342" y="78"/>
                    <a:pt x="341" y="78"/>
                    <a:pt x="341" y="79"/>
                  </a:cubicBezTo>
                  <a:cubicBezTo>
                    <a:pt x="342" y="81"/>
                    <a:pt x="341" y="82"/>
                    <a:pt x="342" y="82"/>
                  </a:cubicBezTo>
                  <a:cubicBezTo>
                    <a:pt x="343" y="82"/>
                    <a:pt x="343" y="82"/>
                    <a:pt x="342" y="83"/>
                  </a:cubicBezTo>
                  <a:cubicBezTo>
                    <a:pt x="341" y="84"/>
                    <a:pt x="340" y="86"/>
                    <a:pt x="339" y="86"/>
                  </a:cubicBezTo>
                  <a:cubicBezTo>
                    <a:pt x="339" y="87"/>
                    <a:pt x="337" y="88"/>
                    <a:pt x="339" y="88"/>
                  </a:cubicBezTo>
                  <a:cubicBezTo>
                    <a:pt x="340" y="88"/>
                    <a:pt x="340" y="88"/>
                    <a:pt x="340" y="89"/>
                  </a:cubicBezTo>
                  <a:cubicBezTo>
                    <a:pt x="339" y="91"/>
                    <a:pt x="338" y="93"/>
                    <a:pt x="339" y="93"/>
                  </a:cubicBezTo>
                  <a:cubicBezTo>
                    <a:pt x="340" y="93"/>
                    <a:pt x="340" y="94"/>
                    <a:pt x="339" y="95"/>
                  </a:cubicBezTo>
                  <a:cubicBezTo>
                    <a:pt x="339" y="95"/>
                    <a:pt x="338" y="97"/>
                    <a:pt x="338" y="97"/>
                  </a:cubicBezTo>
                  <a:cubicBezTo>
                    <a:pt x="339" y="97"/>
                    <a:pt x="339" y="97"/>
                    <a:pt x="338" y="98"/>
                  </a:cubicBezTo>
                  <a:cubicBezTo>
                    <a:pt x="336" y="99"/>
                    <a:pt x="334" y="100"/>
                    <a:pt x="334" y="100"/>
                  </a:cubicBezTo>
                  <a:cubicBezTo>
                    <a:pt x="333" y="101"/>
                    <a:pt x="333" y="102"/>
                    <a:pt x="334" y="103"/>
                  </a:cubicBezTo>
                  <a:cubicBezTo>
                    <a:pt x="335" y="104"/>
                    <a:pt x="335" y="106"/>
                    <a:pt x="335" y="106"/>
                  </a:cubicBezTo>
                  <a:cubicBezTo>
                    <a:pt x="335" y="107"/>
                    <a:pt x="336" y="107"/>
                    <a:pt x="336" y="109"/>
                  </a:cubicBezTo>
                  <a:cubicBezTo>
                    <a:pt x="336" y="110"/>
                    <a:pt x="336" y="112"/>
                    <a:pt x="336" y="113"/>
                  </a:cubicBezTo>
                  <a:cubicBezTo>
                    <a:pt x="337" y="115"/>
                    <a:pt x="335" y="119"/>
                    <a:pt x="334" y="120"/>
                  </a:cubicBezTo>
                  <a:cubicBezTo>
                    <a:pt x="333" y="120"/>
                    <a:pt x="332" y="123"/>
                    <a:pt x="332" y="122"/>
                  </a:cubicBezTo>
                  <a:cubicBezTo>
                    <a:pt x="332" y="122"/>
                    <a:pt x="332" y="121"/>
                    <a:pt x="331" y="122"/>
                  </a:cubicBezTo>
                  <a:cubicBezTo>
                    <a:pt x="330" y="123"/>
                    <a:pt x="329" y="125"/>
                    <a:pt x="329" y="125"/>
                  </a:cubicBezTo>
                  <a:cubicBezTo>
                    <a:pt x="328" y="126"/>
                    <a:pt x="326" y="126"/>
                    <a:pt x="326" y="127"/>
                  </a:cubicBezTo>
                  <a:cubicBezTo>
                    <a:pt x="326" y="127"/>
                    <a:pt x="328" y="128"/>
                    <a:pt x="327" y="129"/>
                  </a:cubicBezTo>
                  <a:cubicBezTo>
                    <a:pt x="327" y="130"/>
                    <a:pt x="326" y="132"/>
                    <a:pt x="326" y="133"/>
                  </a:cubicBezTo>
                  <a:cubicBezTo>
                    <a:pt x="326" y="133"/>
                    <a:pt x="325" y="136"/>
                    <a:pt x="326" y="136"/>
                  </a:cubicBezTo>
                  <a:cubicBezTo>
                    <a:pt x="327" y="137"/>
                    <a:pt x="327" y="138"/>
                    <a:pt x="327" y="139"/>
                  </a:cubicBezTo>
                  <a:cubicBezTo>
                    <a:pt x="326" y="141"/>
                    <a:pt x="326" y="142"/>
                    <a:pt x="325" y="142"/>
                  </a:cubicBezTo>
                  <a:cubicBezTo>
                    <a:pt x="323" y="143"/>
                    <a:pt x="323" y="144"/>
                    <a:pt x="323" y="145"/>
                  </a:cubicBezTo>
                  <a:cubicBezTo>
                    <a:pt x="323" y="146"/>
                    <a:pt x="323" y="147"/>
                    <a:pt x="322" y="146"/>
                  </a:cubicBezTo>
                  <a:cubicBezTo>
                    <a:pt x="322" y="146"/>
                    <a:pt x="321" y="145"/>
                    <a:pt x="320" y="145"/>
                  </a:cubicBezTo>
                  <a:cubicBezTo>
                    <a:pt x="320" y="146"/>
                    <a:pt x="320" y="148"/>
                    <a:pt x="319" y="147"/>
                  </a:cubicBezTo>
                  <a:cubicBezTo>
                    <a:pt x="318" y="147"/>
                    <a:pt x="316" y="144"/>
                    <a:pt x="316" y="144"/>
                  </a:cubicBezTo>
                  <a:cubicBezTo>
                    <a:pt x="317" y="143"/>
                    <a:pt x="318" y="143"/>
                    <a:pt x="317" y="142"/>
                  </a:cubicBezTo>
                  <a:cubicBezTo>
                    <a:pt x="316" y="142"/>
                    <a:pt x="313" y="141"/>
                    <a:pt x="312" y="140"/>
                  </a:cubicBezTo>
                  <a:cubicBezTo>
                    <a:pt x="312" y="139"/>
                    <a:pt x="313" y="139"/>
                    <a:pt x="312" y="138"/>
                  </a:cubicBezTo>
                  <a:cubicBezTo>
                    <a:pt x="310" y="136"/>
                    <a:pt x="308" y="136"/>
                    <a:pt x="308" y="134"/>
                  </a:cubicBezTo>
                  <a:cubicBezTo>
                    <a:pt x="309" y="133"/>
                    <a:pt x="310" y="131"/>
                    <a:pt x="310" y="129"/>
                  </a:cubicBezTo>
                  <a:cubicBezTo>
                    <a:pt x="310" y="128"/>
                    <a:pt x="311" y="127"/>
                    <a:pt x="312" y="126"/>
                  </a:cubicBezTo>
                  <a:cubicBezTo>
                    <a:pt x="313" y="126"/>
                    <a:pt x="315" y="125"/>
                    <a:pt x="314" y="124"/>
                  </a:cubicBezTo>
                  <a:cubicBezTo>
                    <a:pt x="313" y="124"/>
                    <a:pt x="304" y="124"/>
                    <a:pt x="303" y="124"/>
                  </a:cubicBezTo>
                  <a:cubicBezTo>
                    <a:pt x="302" y="123"/>
                    <a:pt x="302" y="123"/>
                    <a:pt x="301" y="123"/>
                  </a:cubicBezTo>
                  <a:cubicBezTo>
                    <a:pt x="300" y="122"/>
                    <a:pt x="298" y="120"/>
                    <a:pt x="297" y="120"/>
                  </a:cubicBezTo>
                  <a:cubicBezTo>
                    <a:pt x="296" y="119"/>
                    <a:pt x="295" y="118"/>
                    <a:pt x="294" y="117"/>
                  </a:cubicBezTo>
                  <a:cubicBezTo>
                    <a:pt x="294" y="116"/>
                    <a:pt x="291" y="113"/>
                    <a:pt x="290" y="113"/>
                  </a:cubicBezTo>
                  <a:cubicBezTo>
                    <a:pt x="290" y="113"/>
                    <a:pt x="287" y="114"/>
                    <a:pt x="287" y="113"/>
                  </a:cubicBezTo>
                  <a:cubicBezTo>
                    <a:pt x="286" y="113"/>
                    <a:pt x="284" y="111"/>
                    <a:pt x="283" y="111"/>
                  </a:cubicBezTo>
                  <a:cubicBezTo>
                    <a:pt x="282" y="111"/>
                    <a:pt x="278" y="113"/>
                    <a:pt x="277" y="113"/>
                  </a:cubicBezTo>
                  <a:cubicBezTo>
                    <a:pt x="277" y="113"/>
                    <a:pt x="278" y="111"/>
                    <a:pt x="279" y="111"/>
                  </a:cubicBezTo>
                  <a:cubicBezTo>
                    <a:pt x="279" y="110"/>
                    <a:pt x="279" y="103"/>
                    <a:pt x="279" y="102"/>
                  </a:cubicBezTo>
                  <a:cubicBezTo>
                    <a:pt x="278" y="102"/>
                    <a:pt x="277" y="101"/>
                    <a:pt x="276" y="101"/>
                  </a:cubicBezTo>
                  <a:cubicBezTo>
                    <a:pt x="275" y="101"/>
                    <a:pt x="274" y="103"/>
                    <a:pt x="273" y="102"/>
                  </a:cubicBezTo>
                  <a:cubicBezTo>
                    <a:pt x="273" y="101"/>
                    <a:pt x="272" y="99"/>
                    <a:pt x="272" y="99"/>
                  </a:cubicBezTo>
                  <a:cubicBezTo>
                    <a:pt x="272" y="98"/>
                    <a:pt x="273" y="97"/>
                    <a:pt x="273" y="96"/>
                  </a:cubicBezTo>
                  <a:cubicBezTo>
                    <a:pt x="273" y="96"/>
                    <a:pt x="276" y="90"/>
                    <a:pt x="277" y="88"/>
                  </a:cubicBezTo>
                  <a:cubicBezTo>
                    <a:pt x="278" y="87"/>
                    <a:pt x="280" y="87"/>
                    <a:pt x="280" y="85"/>
                  </a:cubicBezTo>
                  <a:cubicBezTo>
                    <a:pt x="280" y="84"/>
                    <a:pt x="279" y="83"/>
                    <a:pt x="279" y="82"/>
                  </a:cubicBezTo>
                  <a:cubicBezTo>
                    <a:pt x="279" y="81"/>
                    <a:pt x="279" y="79"/>
                    <a:pt x="280" y="79"/>
                  </a:cubicBezTo>
                  <a:cubicBezTo>
                    <a:pt x="281" y="79"/>
                    <a:pt x="281" y="80"/>
                    <a:pt x="281" y="79"/>
                  </a:cubicBezTo>
                  <a:cubicBezTo>
                    <a:pt x="282" y="78"/>
                    <a:pt x="282" y="76"/>
                    <a:pt x="283" y="77"/>
                  </a:cubicBezTo>
                  <a:cubicBezTo>
                    <a:pt x="284" y="77"/>
                    <a:pt x="284" y="79"/>
                    <a:pt x="284" y="79"/>
                  </a:cubicBezTo>
                  <a:cubicBezTo>
                    <a:pt x="285" y="79"/>
                    <a:pt x="288" y="80"/>
                    <a:pt x="287" y="79"/>
                  </a:cubicBezTo>
                  <a:cubicBezTo>
                    <a:pt x="287" y="79"/>
                    <a:pt x="285" y="78"/>
                    <a:pt x="286" y="77"/>
                  </a:cubicBezTo>
                  <a:cubicBezTo>
                    <a:pt x="287" y="77"/>
                    <a:pt x="289" y="75"/>
                    <a:pt x="289" y="74"/>
                  </a:cubicBezTo>
                  <a:cubicBezTo>
                    <a:pt x="288" y="74"/>
                    <a:pt x="287" y="73"/>
                    <a:pt x="288" y="73"/>
                  </a:cubicBezTo>
                  <a:cubicBezTo>
                    <a:pt x="289" y="72"/>
                    <a:pt x="290" y="73"/>
                    <a:pt x="291" y="74"/>
                  </a:cubicBezTo>
                  <a:cubicBezTo>
                    <a:pt x="291" y="74"/>
                    <a:pt x="292" y="75"/>
                    <a:pt x="294" y="75"/>
                  </a:cubicBezTo>
                  <a:cubicBezTo>
                    <a:pt x="295" y="74"/>
                    <a:pt x="296" y="73"/>
                    <a:pt x="296" y="72"/>
                  </a:cubicBezTo>
                  <a:cubicBezTo>
                    <a:pt x="296" y="71"/>
                    <a:pt x="293" y="68"/>
                    <a:pt x="291" y="67"/>
                  </a:cubicBezTo>
                  <a:cubicBezTo>
                    <a:pt x="290" y="67"/>
                    <a:pt x="296" y="69"/>
                    <a:pt x="297" y="70"/>
                  </a:cubicBezTo>
                  <a:cubicBezTo>
                    <a:pt x="297" y="70"/>
                    <a:pt x="298" y="69"/>
                    <a:pt x="298" y="67"/>
                  </a:cubicBezTo>
                  <a:cubicBezTo>
                    <a:pt x="298" y="66"/>
                    <a:pt x="298" y="66"/>
                    <a:pt x="299" y="66"/>
                  </a:cubicBezTo>
                  <a:cubicBezTo>
                    <a:pt x="300" y="66"/>
                    <a:pt x="301" y="65"/>
                    <a:pt x="302" y="65"/>
                  </a:cubicBezTo>
                  <a:cubicBezTo>
                    <a:pt x="302" y="64"/>
                    <a:pt x="304" y="67"/>
                    <a:pt x="305" y="67"/>
                  </a:cubicBezTo>
                  <a:cubicBezTo>
                    <a:pt x="306" y="66"/>
                    <a:pt x="308" y="65"/>
                    <a:pt x="308" y="64"/>
                  </a:cubicBezTo>
                  <a:cubicBezTo>
                    <a:pt x="309" y="63"/>
                    <a:pt x="309" y="61"/>
                    <a:pt x="310" y="60"/>
                  </a:cubicBezTo>
                  <a:cubicBezTo>
                    <a:pt x="311" y="59"/>
                    <a:pt x="312" y="57"/>
                    <a:pt x="312" y="57"/>
                  </a:cubicBezTo>
                  <a:cubicBezTo>
                    <a:pt x="311" y="57"/>
                    <a:pt x="308" y="57"/>
                    <a:pt x="306" y="56"/>
                  </a:cubicBezTo>
                  <a:cubicBezTo>
                    <a:pt x="304" y="55"/>
                    <a:pt x="301" y="54"/>
                    <a:pt x="301" y="54"/>
                  </a:cubicBezTo>
                  <a:cubicBezTo>
                    <a:pt x="300" y="54"/>
                    <a:pt x="292" y="55"/>
                    <a:pt x="292" y="55"/>
                  </a:cubicBezTo>
                  <a:cubicBezTo>
                    <a:pt x="292" y="54"/>
                    <a:pt x="294" y="54"/>
                    <a:pt x="295" y="54"/>
                  </a:cubicBezTo>
                  <a:cubicBezTo>
                    <a:pt x="296" y="54"/>
                    <a:pt x="299" y="53"/>
                    <a:pt x="299" y="53"/>
                  </a:cubicBezTo>
                  <a:cubicBezTo>
                    <a:pt x="299" y="53"/>
                    <a:pt x="298" y="52"/>
                    <a:pt x="299" y="51"/>
                  </a:cubicBezTo>
                  <a:cubicBezTo>
                    <a:pt x="300" y="51"/>
                    <a:pt x="301" y="51"/>
                    <a:pt x="302" y="52"/>
                  </a:cubicBezTo>
                  <a:cubicBezTo>
                    <a:pt x="304" y="52"/>
                    <a:pt x="307" y="54"/>
                    <a:pt x="308" y="54"/>
                  </a:cubicBezTo>
                  <a:cubicBezTo>
                    <a:pt x="308" y="55"/>
                    <a:pt x="312" y="56"/>
                    <a:pt x="313" y="56"/>
                  </a:cubicBezTo>
                  <a:cubicBezTo>
                    <a:pt x="314" y="55"/>
                    <a:pt x="319" y="51"/>
                    <a:pt x="319" y="51"/>
                  </a:cubicBezTo>
                  <a:cubicBezTo>
                    <a:pt x="320" y="50"/>
                    <a:pt x="317" y="47"/>
                    <a:pt x="317" y="47"/>
                  </a:cubicBezTo>
                  <a:cubicBezTo>
                    <a:pt x="318" y="46"/>
                    <a:pt x="318" y="47"/>
                    <a:pt x="320" y="47"/>
                  </a:cubicBezTo>
                  <a:cubicBezTo>
                    <a:pt x="321" y="46"/>
                    <a:pt x="322" y="46"/>
                    <a:pt x="322" y="47"/>
                  </a:cubicBezTo>
                  <a:cubicBezTo>
                    <a:pt x="322" y="47"/>
                    <a:pt x="322" y="50"/>
                    <a:pt x="323" y="50"/>
                  </a:cubicBezTo>
                  <a:cubicBezTo>
                    <a:pt x="324" y="50"/>
                    <a:pt x="326" y="51"/>
                    <a:pt x="325" y="50"/>
                  </a:cubicBezTo>
                  <a:cubicBezTo>
                    <a:pt x="325" y="49"/>
                    <a:pt x="324" y="48"/>
                    <a:pt x="325" y="48"/>
                  </a:cubicBezTo>
                  <a:cubicBezTo>
                    <a:pt x="326" y="48"/>
                    <a:pt x="326" y="47"/>
                    <a:pt x="326" y="46"/>
                  </a:cubicBezTo>
                  <a:cubicBezTo>
                    <a:pt x="326" y="46"/>
                    <a:pt x="327" y="46"/>
                    <a:pt x="326" y="45"/>
                  </a:cubicBezTo>
                  <a:cubicBezTo>
                    <a:pt x="325" y="44"/>
                    <a:pt x="323" y="43"/>
                    <a:pt x="324" y="43"/>
                  </a:cubicBezTo>
                  <a:cubicBezTo>
                    <a:pt x="324" y="43"/>
                    <a:pt x="326" y="42"/>
                    <a:pt x="326" y="43"/>
                  </a:cubicBezTo>
                  <a:cubicBezTo>
                    <a:pt x="327" y="44"/>
                    <a:pt x="328" y="44"/>
                    <a:pt x="328" y="45"/>
                  </a:cubicBezTo>
                  <a:cubicBezTo>
                    <a:pt x="328" y="46"/>
                    <a:pt x="329" y="47"/>
                    <a:pt x="329" y="48"/>
                  </a:cubicBezTo>
                  <a:cubicBezTo>
                    <a:pt x="329" y="48"/>
                    <a:pt x="329" y="49"/>
                    <a:pt x="330" y="49"/>
                  </a:cubicBezTo>
                  <a:cubicBezTo>
                    <a:pt x="330" y="49"/>
                    <a:pt x="330" y="48"/>
                    <a:pt x="331" y="47"/>
                  </a:cubicBezTo>
                  <a:cubicBezTo>
                    <a:pt x="333" y="46"/>
                    <a:pt x="334" y="46"/>
                    <a:pt x="335" y="45"/>
                  </a:cubicBezTo>
                  <a:cubicBezTo>
                    <a:pt x="337" y="45"/>
                    <a:pt x="336" y="44"/>
                    <a:pt x="338" y="44"/>
                  </a:cubicBezTo>
                  <a:cubicBezTo>
                    <a:pt x="339" y="44"/>
                    <a:pt x="340" y="43"/>
                    <a:pt x="340" y="42"/>
                  </a:cubicBezTo>
                  <a:cubicBezTo>
                    <a:pt x="340" y="42"/>
                    <a:pt x="341" y="38"/>
                    <a:pt x="340" y="38"/>
                  </a:cubicBezTo>
                  <a:cubicBezTo>
                    <a:pt x="340" y="37"/>
                    <a:pt x="339" y="36"/>
                    <a:pt x="339" y="35"/>
                  </a:cubicBezTo>
                  <a:cubicBezTo>
                    <a:pt x="339" y="34"/>
                    <a:pt x="339" y="32"/>
                    <a:pt x="339" y="32"/>
                  </a:cubicBezTo>
                  <a:cubicBezTo>
                    <a:pt x="339" y="31"/>
                    <a:pt x="338" y="30"/>
                    <a:pt x="340" y="30"/>
                  </a:cubicBezTo>
                  <a:cubicBezTo>
                    <a:pt x="341" y="30"/>
                    <a:pt x="343" y="31"/>
                    <a:pt x="344" y="30"/>
                  </a:cubicBezTo>
                  <a:cubicBezTo>
                    <a:pt x="344" y="29"/>
                    <a:pt x="344" y="28"/>
                    <a:pt x="344" y="27"/>
                  </a:cubicBezTo>
                  <a:cubicBezTo>
                    <a:pt x="343" y="27"/>
                    <a:pt x="343" y="27"/>
                    <a:pt x="344" y="26"/>
                  </a:cubicBezTo>
                  <a:cubicBezTo>
                    <a:pt x="345" y="26"/>
                    <a:pt x="345" y="25"/>
                    <a:pt x="344" y="25"/>
                  </a:cubicBezTo>
                  <a:cubicBezTo>
                    <a:pt x="343" y="25"/>
                    <a:pt x="342" y="26"/>
                    <a:pt x="341" y="25"/>
                  </a:cubicBezTo>
                  <a:cubicBezTo>
                    <a:pt x="341" y="25"/>
                    <a:pt x="341" y="24"/>
                    <a:pt x="341" y="24"/>
                  </a:cubicBezTo>
                  <a:cubicBezTo>
                    <a:pt x="342" y="23"/>
                    <a:pt x="340" y="23"/>
                    <a:pt x="341" y="22"/>
                  </a:cubicBezTo>
                  <a:cubicBezTo>
                    <a:pt x="341" y="22"/>
                    <a:pt x="342" y="21"/>
                    <a:pt x="342" y="21"/>
                  </a:cubicBezTo>
                  <a:cubicBezTo>
                    <a:pt x="341" y="21"/>
                    <a:pt x="339" y="20"/>
                    <a:pt x="339" y="20"/>
                  </a:cubicBezTo>
                  <a:cubicBezTo>
                    <a:pt x="339" y="21"/>
                    <a:pt x="337" y="21"/>
                    <a:pt x="337" y="21"/>
                  </a:cubicBezTo>
                  <a:cubicBezTo>
                    <a:pt x="336" y="20"/>
                    <a:pt x="336" y="20"/>
                    <a:pt x="335" y="20"/>
                  </a:cubicBezTo>
                  <a:cubicBezTo>
                    <a:pt x="334" y="20"/>
                    <a:pt x="331" y="20"/>
                    <a:pt x="331" y="20"/>
                  </a:cubicBezTo>
                  <a:cubicBezTo>
                    <a:pt x="331" y="20"/>
                    <a:pt x="330" y="19"/>
                    <a:pt x="330" y="20"/>
                  </a:cubicBezTo>
                  <a:cubicBezTo>
                    <a:pt x="330" y="20"/>
                    <a:pt x="331" y="21"/>
                    <a:pt x="330" y="21"/>
                  </a:cubicBezTo>
                  <a:cubicBezTo>
                    <a:pt x="329" y="21"/>
                    <a:pt x="330" y="23"/>
                    <a:pt x="330" y="23"/>
                  </a:cubicBezTo>
                  <a:cubicBezTo>
                    <a:pt x="330" y="24"/>
                    <a:pt x="329" y="25"/>
                    <a:pt x="330" y="25"/>
                  </a:cubicBezTo>
                  <a:cubicBezTo>
                    <a:pt x="330" y="25"/>
                    <a:pt x="332" y="26"/>
                    <a:pt x="331" y="27"/>
                  </a:cubicBezTo>
                  <a:cubicBezTo>
                    <a:pt x="331" y="27"/>
                    <a:pt x="333" y="27"/>
                    <a:pt x="332" y="28"/>
                  </a:cubicBezTo>
                  <a:cubicBezTo>
                    <a:pt x="331" y="28"/>
                    <a:pt x="331" y="29"/>
                    <a:pt x="330" y="28"/>
                  </a:cubicBezTo>
                  <a:cubicBezTo>
                    <a:pt x="329" y="28"/>
                    <a:pt x="328" y="28"/>
                    <a:pt x="328" y="28"/>
                  </a:cubicBezTo>
                  <a:cubicBezTo>
                    <a:pt x="327" y="29"/>
                    <a:pt x="326" y="33"/>
                    <a:pt x="325" y="34"/>
                  </a:cubicBezTo>
                  <a:cubicBezTo>
                    <a:pt x="324" y="34"/>
                    <a:pt x="323" y="37"/>
                    <a:pt x="323" y="36"/>
                  </a:cubicBezTo>
                  <a:cubicBezTo>
                    <a:pt x="322" y="36"/>
                    <a:pt x="322" y="35"/>
                    <a:pt x="322" y="36"/>
                  </a:cubicBezTo>
                  <a:cubicBezTo>
                    <a:pt x="321" y="37"/>
                    <a:pt x="323" y="39"/>
                    <a:pt x="321" y="39"/>
                  </a:cubicBezTo>
                  <a:cubicBezTo>
                    <a:pt x="320" y="40"/>
                    <a:pt x="319" y="41"/>
                    <a:pt x="319" y="41"/>
                  </a:cubicBezTo>
                  <a:cubicBezTo>
                    <a:pt x="318" y="41"/>
                    <a:pt x="317" y="41"/>
                    <a:pt x="317" y="39"/>
                  </a:cubicBezTo>
                  <a:cubicBezTo>
                    <a:pt x="316" y="38"/>
                    <a:pt x="316" y="37"/>
                    <a:pt x="315" y="37"/>
                  </a:cubicBezTo>
                  <a:cubicBezTo>
                    <a:pt x="315" y="36"/>
                    <a:pt x="316" y="33"/>
                    <a:pt x="316" y="33"/>
                  </a:cubicBezTo>
                  <a:cubicBezTo>
                    <a:pt x="316" y="32"/>
                    <a:pt x="317" y="31"/>
                    <a:pt x="317" y="32"/>
                  </a:cubicBezTo>
                  <a:cubicBezTo>
                    <a:pt x="317" y="32"/>
                    <a:pt x="318" y="32"/>
                    <a:pt x="318" y="30"/>
                  </a:cubicBezTo>
                  <a:cubicBezTo>
                    <a:pt x="319" y="29"/>
                    <a:pt x="320" y="28"/>
                    <a:pt x="319" y="27"/>
                  </a:cubicBezTo>
                  <a:cubicBezTo>
                    <a:pt x="318" y="26"/>
                    <a:pt x="318" y="26"/>
                    <a:pt x="317" y="25"/>
                  </a:cubicBezTo>
                  <a:cubicBezTo>
                    <a:pt x="317" y="24"/>
                    <a:pt x="315" y="24"/>
                    <a:pt x="314" y="25"/>
                  </a:cubicBezTo>
                  <a:cubicBezTo>
                    <a:pt x="314" y="25"/>
                    <a:pt x="312" y="25"/>
                    <a:pt x="313" y="26"/>
                  </a:cubicBezTo>
                  <a:cubicBezTo>
                    <a:pt x="313" y="27"/>
                    <a:pt x="312" y="29"/>
                    <a:pt x="312" y="29"/>
                  </a:cubicBezTo>
                  <a:cubicBezTo>
                    <a:pt x="311" y="30"/>
                    <a:pt x="309" y="32"/>
                    <a:pt x="308" y="32"/>
                  </a:cubicBezTo>
                  <a:cubicBezTo>
                    <a:pt x="308" y="32"/>
                    <a:pt x="307" y="30"/>
                    <a:pt x="307" y="30"/>
                  </a:cubicBezTo>
                  <a:cubicBezTo>
                    <a:pt x="308" y="29"/>
                    <a:pt x="309" y="26"/>
                    <a:pt x="308" y="26"/>
                  </a:cubicBezTo>
                  <a:cubicBezTo>
                    <a:pt x="308" y="25"/>
                    <a:pt x="306" y="24"/>
                    <a:pt x="307" y="24"/>
                  </a:cubicBezTo>
                  <a:cubicBezTo>
                    <a:pt x="308" y="24"/>
                    <a:pt x="309" y="24"/>
                    <a:pt x="309" y="24"/>
                  </a:cubicBezTo>
                  <a:cubicBezTo>
                    <a:pt x="308" y="23"/>
                    <a:pt x="307" y="23"/>
                    <a:pt x="306" y="23"/>
                  </a:cubicBezTo>
                  <a:cubicBezTo>
                    <a:pt x="305" y="22"/>
                    <a:pt x="306" y="21"/>
                    <a:pt x="305" y="21"/>
                  </a:cubicBezTo>
                  <a:cubicBezTo>
                    <a:pt x="304" y="20"/>
                    <a:pt x="303" y="20"/>
                    <a:pt x="303" y="19"/>
                  </a:cubicBezTo>
                  <a:cubicBezTo>
                    <a:pt x="304" y="19"/>
                    <a:pt x="305" y="19"/>
                    <a:pt x="306" y="18"/>
                  </a:cubicBezTo>
                  <a:cubicBezTo>
                    <a:pt x="308" y="18"/>
                    <a:pt x="308" y="16"/>
                    <a:pt x="307" y="17"/>
                  </a:cubicBezTo>
                  <a:cubicBezTo>
                    <a:pt x="307" y="17"/>
                    <a:pt x="306" y="17"/>
                    <a:pt x="305" y="17"/>
                  </a:cubicBezTo>
                  <a:cubicBezTo>
                    <a:pt x="305" y="17"/>
                    <a:pt x="304" y="17"/>
                    <a:pt x="305" y="16"/>
                  </a:cubicBezTo>
                  <a:cubicBezTo>
                    <a:pt x="306" y="16"/>
                    <a:pt x="308" y="17"/>
                    <a:pt x="308" y="16"/>
                  </a:cubicBezTo>
                  <a:cubicBezTo>
                    <a:pt x="308" y="15"/>
                    <a:pt x="308" y="13"/>
                    <a:pt x="306" y="11"/>
                  </a:cubicBezTo>
                  <a:cubicBezTo>
                    <a:pt x="305" y="10"/>
                    <a:pt x="304" y="9"/>
                    <a:pt x="304" y="8"/>
                  </a:cubicBezTo>
                  <a:cubicBezTo>
                    <a:pt x="304" y="7"/>
                    <a:pt x="304" y="5"/>
                    <a:pt x="304" y="5"/>
                  </a:cubicBezTo>
                  <a:cubicBezTo>
                    <a:pt x="305" y="4"/>
                    <a:pt x="304" y="1"/>
                    <a:pt x="302" y="1"/>
                  </a:cubicBezTo>
                  <a:cubicBezTo>
                    <a:pt x="301" y="1"/>
                    <a:pt x="298" y="0"/>
                    <a:pt x="298" y="2"/>
                  </a:cubicBezTo>
                  <a:cubicBezTo>
                    <a:pt x="298" y="3"/>
                    <a:pt x="299" y="4"/>
                    <a:pt x="298" y="5"/>
                  </a:cubicBezTo>
                  <a:cubicBezTo>
                    <a:pt x="298" y="5"/>
                    <a:pt x="297" y="6"/>
                    <a:pt x="297" y="6"/>
                  </a:cubicBezTo>
                  <a:cubicBezTo>
                    <a:pt x="297" y="5"/>
                    <a:pt x="296" y="5"/>
                    <a:pt x="296" y="5"/>
                  </a:cubicBezTo>
                  <a:cubicBezTo>
                    <a:pt x="295" y="5"/>
                    <a:pt x="294" y="5"/>
                    <a:pt x="294" y="6"/>
                  </a:cubicBezTo>
                  <a:cubicBezTo>
                    <a:pt x="294" y="7"/>
                    <a:pt x="292" y="9"/>
                    <a:pt x="291" y="10"/>
                  </a:cubicBezTo>
                  <a:cubicBezTo>
                    <a:pt x="290" y="12"/>
                    <a:pt x="290" y="13"/>
                    <a:pt x="290" y="15"/>
                  </a:cubicBezTo>
                  <a:cubicBezTo>
                    <a:pt x="289" y="17"/>
                    <a:pt x="290" y="18"/>
                    <a:pt x="291" y="18"/>
                  </a:cubicBezTo>
                  <a:cubicBezTo>
                    <a:pt x="292" y="18"/>
                    <a:pt x="291" y="19"/>
                    <a:pt x="293" y="19"/>
                  </a:cubicBezTo>
                  <a:cubicBezTo>
                    <a:pt x="294" y="19"/>
                    <a:pt x="294" y="21"/>
                    <a:pt x="294" y="21"/>
                  </a:cubicBezTo>
                  <a:cubicBezTo>
                    <a:pt x="295" y="21"/>
                    <a:pt x="296" y="21"/>
                    <a:pt x="297" y="21"/>
                  </a:cubicBezTo>
                  <a:cubicBezTo>
                    <a:pt x="298" y="21"/>
                    <a:pt x="301" y="21"/>
                    <a:pt x="300" y="22"/>
                  </a:cubicBezTo>
                  <a:cubicBezTo>
                    <a:pt x="299" y="22"/>
                    <a:pt x="298" y="22"/>
                    <a:pt x="297" y="23"/>
                  </a:cubicBezTo>
                  <a:cubicBezTo>
                    <a:pt x="296" y="24"/>
                    <a:pt x="295" y="26"/>
                    <a:pt x="294" y="27"/>
                  </a:cubicBezTo>
                  <a:cubicBezTo>
                    <a:pt x="293" y="27"/>
                    <a:pt x="293" y="29"/>
                    <a:pt x="293" y="28"/>
                  </a:cubicBezTo>
                  <a:cubicBezTo>
                    <a:pt x="294" y="28"/>
                    <a:pt x="297" y="27"/>
                    <a:pt x="297" y="27"/>
                  </a:cubicBezTo>
                  <a:cubicBezTo>
                    <a:pt x="297" y="27"/>
                    <a:pt x="296" y="29"/>
                    <a:pt x="296" y="29"/>
                  </a:cubicBezTo>
                  <a:cubicBezTo>
                    <a:pt x="297" y="30"/>
                    <a:pt x="297" y="30"/>
                    <a:pt x="296" y="30"/>
                  </a:cubicBezTo>
                  <a:cubicBezTo>
                    <a:pt x="295" y="31"/>
                    <a:pt x="293" y="31"/>
                    <a:pt x="293" y="32"/>
                  </a:cubicBezTo>
                  <a:cubicBezTo>
                    <a:pt x="292" y="33"/>
                    <a:pt x="290" y="34"/>
                    <a:pt x="290" y="35"/>
                  </a:cubicBezTo>
                  <a:cubicBezTo>
                    <a:pt x="289" y="35"/>
                    <a:pt x="288" y="36"/>
                    <a:pt x="287" y="36"/>
                  </a:cubicBezTo>
                  <a:cubicBezTo>
                    <a:pt x="287" y="36"/>
                    <a:pt x="286" y="37"/>
                    <a:pt x="287" y="38"/>
                  </a:cubicBezTo>
                  <a:cubicBezTo>
                    <a:pt x="287" y="39"/>
                    <a:pt x="288" y="41"/>
                    <a:pt x="287" y="41"/>
                  </a:cubicBezTo>
                  <a:cubicBezTo>
                    <a:pt x="286" y="42"/>
                    <a:pt x="286" y="44"/>
                    <a:pt x="286" y="43"/>
                  </a:cubicBezTo>
                  <a:cubicBezTo>
                    <a:pt x="286" y="41"/>
                    <a:pt x="286" y="40"/>
                    <a:pt x="285" y="39"/>
                  </a:cubicBezTo>
                  <a:cubicBezTo>
                    <a:pt x="283" y="39"/>
                    <a:pt x="283" y="37"/>
                    <a:pt x="284" y="36"/>
                  </a:cubicBezTo>
                  <a:cubicBezTo>
                    <a:pt x="284" y="36"/>
                    <a:pt x="285" y="35"/>
                    <a:pt x="284" y="35"/>
                  </a:cubicBezTo>
                  <a:cubicBezTo>
                    <a:pt x="284" y="34"/>
                    <a:pt x="284" y="34"/>
                    <a:pt x="284" y="33"/>
                  </a:cubicBezTo>
                  <a:cubicBezTo>
                    <a:pt x="284" y="33"/>
                    <a:pt x="286" y="32"/>
                    <a:pt x="284" y="32"/>
                  </a:cubicBezTo>
                  <a:cubicBezTo>
                    <a:pt x="283" y="32"/>
                    <a:pt x="282" y="30"/>
                    <a:pt x="281" y="31"/>
                  </a:cubicBezTo>
                  <a:cubicBezTo>
                    <a:pt x="281" y="31"/>
                    <a:pt x="279" y="32"/>
                    <a:pt x="279" y="33"/>
                  </a:cubicBezTo>
                  <a:cubicBezTo>
                    <a:pt x="279" y="34"/>
                    <a:pt x="280" y="37"/>
                    <a:pt x="279" y="37"/>
                  </a:cubicBezTo>
                  <a:cubicBezTo>
                    <a:pt x="279" y="36"/>
                    <a:pt x="278" y="35"/>
                    <a:pt x="277" y="35"/>
                  </a:cubicBezTo>
                  <a:cubicBezTo>
                    <a:pt x="277" y="35"/>
                    <a:pt x="275" y="37"/>
                    <a:pt x="274" y="36"/>
                  </a:cubicBezTo>
                  <a:cubicBezTo>
                    <a:pt x="273" y="36"/>
                    <a:pt x="271" y="36"/>
                    <a:pt x="270" y="36"/>
                  </a:cubicBezTo>
                  <a:cubicBezTo>
                    <a:pt x="269" y="36"/>
                    <a:pt x="266" y="37"/>
                    <a:pt x="265" y="37"/>
                  </a:cubicBezTo>
                  <a:cubicBezTo>
                    <a:pt x="265" y="37"/>
                    <a:pt x="263" y="37"/>
                    <a:pt x="262" y="37"/>
                  </a:cubicBezTo>
                  <a:cubicBezTo>
                    <a:pt x="262" y="37"/>
                    <a:pt x="262" y="36"/>
                    <a:pt x="261" y="35"/>
                  </a:cubicBezTo>
                  <a:cubicBezTo>
                    <a:pt x="260" y="35"/>
                    <a:pt x="260" y="33"/>
                    <a:pt x="259" y="34"/>
                  </a:cubicBezTo>
                  <a:cubicBezTo>
                    <a:pt x="257" y="34"/>
                    <a:pt x="256" y="34"/>
                    <a:pt x="255" y="34"/>
                  </a:cubicBezTo>
                  <a:cubicBezTo>
                    <a:pt x="255" y="33"/>
                    <a:pt x="253" y="33"/>
                    <a:pt x="252" y="31"/>
                  </a:cubicBezTo>
                  <a:cubicBezTo>
                    <a:pt x="252" y="30"/>
                    <a:pt x="254" y="28"/>
                    <a:pt x="253" y="28"/>
                  </a:cubicBezTo>
                  <a:cubicBezTo>
                    <a:pt x="252" y="27"/>
                    <a:pt x="249" y="28"/>
                    <a:pt x="248" y="28"/>
                  </a:cubicBezTo>
                  <a:cubicBezTo>
                    <a:pt x="246" y="28"/>
                    <a:pt x="244" y="28"/>
                    <a:pt x="243" y="28"/>
                  </a:cubicBezTo>
                  <a:cubicBezTo>
                    <a:pt x="243" y="29"/>
                    <a:pt x="241" y="29"/>
                    <a:pt x="241" y="30"/>
                  </a:cubicBezTo>
                  <a:cubicBezTo>
                    <a:pt x="240" y="31"/>
                    <a:pt x="239" y="32"/>
                    <a:pt x="239" y="32"/>
                  </a:cubicBezTo>
                  <a:cubicBezTo>
                    <a:pt x="240" y="33"/>
                    <a:pt x="241" y="34"/>
                    <a:pt x="241" y="33"/>
                  </a:cubicBezTo>
                  <a:cubicBezTo>
                    <a:pt x="241" y="32"/>
                    <a:pt x="241" y="32"/>
                    <a:pt x="242" y="32"/>
                  </a:cubicBezTo>
                  <a:cubicBezTo>
                    <a:pt x="243" y="32"/>
                    <a:pt x="244" y="32"/>
                    <a:pt x="245" y="32"/>
                  </a:cubicBezTo>
                  <a:cubicBezTo>
                    <a:pt x="246" y="31"/>
                    <a:pt x="247" y="30"/>
                    <a:pt x="248" y="30"/>
                  </a:cubicBezTo>
                  <a:cubicBezTo>
                    <a:pt x="249" y="30"/>
                    <a:pt x="251" y="30"/>
                    <a:pt x="251" y="30"/>
                  </a:cubicBezTo>
                  <a:cubicBezTo>
                    <a:pt x="250" y="30"/>
                    <a:pt x="249" y="32"/>
                    <a:pt x="248" y="32"/>
                  </a:cubicBezTo>
                  <a:cubicBezTo>
                    <a:pt x="247" y="32"/>
                    <a:pt x="245" y="33"/>
                    <a:pt x="245" y="33"/>
                  </a:cubicBezTo>
                  <a:cubicBezTo>
                    <a:pt x="244" y="33"/>
                    <a:pt x="243" y="34"/>
                    <a:pt x="242" y="34"/>
                  </a:cubicBezTo>
                  <a:cubicBezTo>
                    <a:pt x="242" y="34"/>
                    <a:pt x="240" y="35"/>
                    <a:pt x="240" y="35"/>
                  </a:cubicBezTo>
                  <a:cubicBezTo>
                    <a:pt x="239" y="36"/>
                    <a:pt x="239" y="37"/>
                    <a:pt x="238" y="38"/>
                  </a:cubicBezTo>
                  <a:cubicBezTo>
                    <a:pt x="237" y="38"/>
                    <a:pt x="239" y="39"/>
                    <a:pt x="239" y="39"/>
                  </a:cubicBezTo>
                  <a:cubicBezTo>
                    <a:pt x="239" y="40"/>
                    <a:pt x="239" y="40"/>
                    <a:pt x="239" y="41"/>
                  </a:cubicBezTo>
                  <a:cubicBezTo>
                    <a:pt x="240" y="42"/>
                    <a:pt x="239" y="42"/>
                    <a:pt x="238" y="43"/>
                  </a:cubicBezTo>
                  <a:cubicBezTo>
                    <a:pt x="237" y="44"/>
                    <a:pt x="239" y="46"/>
                    <a:pt x="238" y="46"/>
                  </a:cubicBezTo>
                  <a:cubicBezTo>
                    <a:pt x="236" y="45"/>
                    <a:pt x="234" y="43"/>
                    <a:pt x="235" y="43"/>
                  </a:cubicBezTo>
                  <a:cubicBezTo>
                    <a:pt x="236" y="42"/>
                    <a:pt x="237" y="41"/>
                    <a:pt x="237" y="41"/>
                  </a:cubicBezTo>
                  <a:cubicBezTo>
                    <a:pt x="237" y="40"/>
                    <a:pt x="236" y="38"/>
                    <a:pt x="235" y="39"/>
                  </a:cubicBezTo>
                  <a:cubicBezTo>
                    <a:pt x="234" y="39"/>
                    <a:pt x="233" y="40"/>
                    <a:pt x="234" y="39"/>
                  </a:cubicBezTo>
                  <a:cubicBezTo>
                    <a:pt x="234" y="38"/>
                    <a:pt x="235" y="36"/>
                    <a:pt x="234" y="37"/>
                  </a:cubicBezTo>
                  <a:cubicBezTo>
                    <a:pt x="234" y="37"/>
                    <a:pt x="233" y="37"/>
                    <a:pt x="232" y="37"/>
                  </a:cubicBezTo>
                  <a:cubicBezTo>
                    <a:pt x="232" y="36"/>
                    <a:pt x="231" y="34"/>
                    <a:pt x="231" y="34"/>
                  </a:cubicBezTo>
                  <a:cubicBezTo>
                    <a:pt x="231" y="35"/>
                    <a:pt x="228" y="36"/>
                    <a:pt x="226" y="37"/>
                  </a:cubicBezTo>
                  <a:cubicBezTo>
                    <a:pt x="225" y="37"/>
                    <a:pt x="220" y="37"/>
                    <a:pt x="219" y="37"/>
                  </a:cubicBezTo>
                  <a:cubicBezTo>
                    <a:pt x="218" y="37"/>
                    <a:pt x="218" y="37"/>
                    <a:pt x="216" y="37"/>
                  </a:cubicBezTo>
                  <a:cubicBezTo>
                    <a:pt x="215" y="36"/>
                    <a:pt x="211" y="36"/>
                    <a:pt x="212" y="35"/>
                  </a:cubicBezTo>
                  <a:cubicBezTo>
                    <a:pt x="214" y="35"/>
                    <a:pt x="215" y="35"/>
                    <a:pt x="215" y="34"/>
                  </a:cubicBezTo>
                  <a:cubicBezTo>
                    <a:pt x="215" y="34"/>
                    <a:pt x="213" y="33"/>
                    <a:pt x="215" y="33"/>
                  </a:cubicBezTo>
                  <a:cubicBezTo>
                    <a:pt x="216" y="33"/>
                    <a:pt x="217" y="33"/>
                    <a:pt x="217" y="33"/>
                  </a:cubicBezTo>
                  <a:cubicBezTo>
                    <a:pt x="217" y="32"/>
                    <a:pt x="216" y="32"/>
                    <a:pt x="217" y="31"/>
                  </a:cubicBezTo>
                  <a:cubicBezTo>
                    <a:pt x="219" y="31"/>
                    <a:pt x="220" y="32"/>
                    <a:pt x="220" y="32"/>
                  </a:cubicBezTo>
                  <a:cubicBezTo>
                    <a:pt x="221" y="31"/>
                    <a:pt x="221" y="30"/>
                    <a:pt x="220" y="29"/>
                  </a:cubicBezTo>
                  <a:cubicBezTo>
                    <a:pt x="219" y="29"/>
                    <a:pt x="219" y="27"/>
                    <a:pt x="217" y="27"/>
                  </a:cubicBezTo>
                  <a:cubicBezTo>
                    <a:pt x="215" y="27"/>
                    <a:pt x="214" y="26"/>
                    <a:pt x="214" y="27"/>
                  </a:cubicBezTo>
                  <a:cubicBezTo>
                    <a:pt x="214" y="28"/>
                    <a:pt x="215" y="29"/>
                    <a:pt x="214" y="29"/>
                  </a:cubicBezTo>
                  <a:cubicBezTo>
                    <a:pt x="212" y="28"/>
                    <a:pt x="212" y="28"/>
                    <a:pt x="210" y="27"/>
                  </a:cubicBezTo>
                  <a:cubicBezTo>
                    <a:pt x="208" y="27"/>
                    <a:pt x="208" y="26"/>
                    <a:pt x="207" y="25"/>
                  </a:cubicBezTo>
                  <a:cubicBezTo>
                    <a:pt x="206" y="25"/>
                    <a:pt x="207" y="24"/>
                    <a:pt x="206" y="24"/>
                  </a:cubicBezTo>
                  <a:cubicBezTo>
                    <a:pt x="205" y="24"/>
                    <a:pt x="200" y="21"/>
                    <a:pt x="199" y="21"/>
                  </a:cubicBezTo>
                  <a:cubicBezTo>
                    <a:pt x="198" y="21"/>
                    <a:pt x="197" y="19"/>
                    <a:pt x="195" y="19"/>
                  </a:cubicBezTo>
                  <a:cubicBezTo>
                    <a:pt x="194" y="19"/>
                    <a:pt x="192" y="19"/>
                    <a:pt x="192" y="20"/>
                  </a:cubicBezTo>
                  <a:cubicBezTo>
                    <a:pt x="192" y="20"/>
                    <a:pt x="189" y="22"/>
                    <a:pt x="188" y="22"/>
                  </a:cubicBezTo>
                  <a:cubicBezTo>
                    <a:pt x="188" y="21"/>
                    <a:pt x="189" y="20"/>
                    <a:pt x="189" y="20"/>
                  </a:cubicBezTo>
                  <a:cubicBezTo>
                    <a:pt x="189" y="20"/>
                    <a:pt x="189" y="18"/>
                    <a:pt x="189" y="18"/>
                  </a:cubicBezTo>
                  <a:cubicBezTo>
                    <a:pt x="190" y="17"/>
                    <a:pt x="189" y="17"/>
                    <a:pt x="188" y="17"/>
                  </a:cubicBezTo>
                  <a:cubicBezTo>
                    <a:pt x="188" y="18"/>
                    <a:pt x="187" y="18"/>
                    <a:pt x="187" y="19"/>
                  </a:cubicBezTo>
                  <a:cubicBezTo>
                    <a:pt x="187" y="20"/>
                    <a:pt x="186" y="20"/>
                    <a:pt x="186" y="20"/>
                  </a:cubicBezTo>
                  <a:cubicBezTo>
                    <a:pt x="186" y="21"/>
                    <a:pt x="185" y="22"/>
                    <a:pt x="184" y="22"/>
                  </a:cubicBezTo>
                  <a:cubicBezTo>
                    <a:pt x="183" y="22"/>
                    <a:pt x="182" y="22"/>
                    <a:pt x="182" y="21"/>
                  </a:cubicBezTo>
                  <a:cubicBezTo>
                    <a:pt x="181" y="19"/>
                    <a:pt x="180" y="18"/>
                    <a:pt x="180" y="17"/>
                  </a:cubicBezTo>
                  <a:cubicBezTo>
                    <a:pt x="180" y="15"/>
                    <a:pt x="180" y="13"/>
                    <a:pt x="179" y="12"/>
                  </a:cubicBezTo>
                  <a:cubicBezTo>
                    <a:pt x="179" y="12"/>
                    <a:pt x="177" y="11"/>
                    <a:pt x="177" y="11"/>
                  </a:cubicBezTo>
                  <a:cubicBezTo>
                    <a:pt x="177" y="12"/>
                    <a:pt x="176" y="12"/>
                    <a:pt x="177" y="13"/>
                  </a:cubicBezTo>
                  <a:cubicBezTo>
                    <a:pt x="177" y="13"/>
                    <a:pt x="177" y="14"/>
                    <a:pt x="177" y="15"/>
                  </a:cubicBezTo>
                  <a:cubicBezTo>
                    <a:pt x="178" y="15"/>
                    <a:pt x="178" y="16"/>
                    <a:pt x="178" y="16"/>
                  </a:cubicBezTo>
                  <a:cubicBezTo>
                    <a:pt x="177" y="16"/>
                    <a:pt x="176" y="16"/>
                    <a:pt x="176" y="16"/>
                  </a:cubicBezTo>
                  <a:cubicBezTo>
                    <a:pt x="176" y="17"/>
                    <a:pt x="176" y="18"/>
                    <a:pt x="175" y="18"/>
                  </a:cubicBezTo>
                  <a:cubicBezTo>
                    <a:pt x="174" y="18"/>
                    <a:pt x="173" y="20"/>
                    <a:pt x="173" y="20"/>
                  </a:cubicBezTo>
                  <a:cubicBezTo>
                    <a:pt x="172" y="20"/>
                    <a:pt x="172" y="19"/>
                    <a:pt x="171" y="19"/>
                  </a:cubicBezTo>
                  <a:cubicBezTo>
                    <a:pt x="170" y="19"/>
                    <a:pt x="168" y="21"/>
                    <a:pt x="169" y="19"/>
                  </a:cubicBezTo>
                  <a:cubicBezTo>
                    <a:pt x="169" y="18"/>
                    <a:pt x="170" y="18"/>
                    <a:pt x="169" y="17"/>
                  </a:cubicBezTo>
                  <a:cubicBezTo>
                    <a:pt x="169" y="16"/>
                    <a:pt x="169" y="15"/>
                    <a:pt x="168" y="16"/>
                  </a:cubicBezTo>
                  <a:cubicBezTo>
                    <a:pt x="167" y="17"/>
                    <a:pt x="164" y="18"/>
                    <a:pt x="163" y="19"/>
                  </a:cubicBezTo>
                  <a:cubicBezTo>
                    <a:pt x="163" y="19"/>
                    <a:pt x="160" y="23"/>
                    <a:pt x="159" y="23"/>
                  </a:cubicBezTo>
                  <a:cubicBezTo>
                    <a:pt x="159" y="23"/>
                    <a:pt x="156" y="24"/>
                    <a:pt x="157" y="24"/>
                  </a:cubicBezTo>
                  <a:cubicBezTo>
                    <a:pt x="158" y="23"/>
                    <a:pt x="161" y="20"/>
                    <a:pt x="160" y="20"/>
                  </a:cubicBezTo>
                  <a:cubicBezTo>
                    <a:pt x="160" y="20"/>
                    <a:pt x="160" y="19"/>
                    <a:pt x="159" y="19"/>
                  </a:cubicBezTo>
                  <a:cubicBezTo>
                    <a:pt x="159" y="20"/>
                    <a:pt x="156" y="22"/>
                    <a:pt x="155" y="23"/>
                  </a:cubicBezTo>
                  <a:cubicBezTo>
                    <a:pt x="153" y="24"/>
                    <a:pt x="150" y="25"/>
                    <a:pt x="149" y="26"/>
                  </a:cubicBezTo>
                  <a:cubicBezTo>
                    <a:pt x="149" y="26"/>
                    <a:pt x="148" y="28"/>
                    <a:pt x="148" y="27"/>
                  </a:cubicBezTo>
                  <a:cubicBezTo>
                    <a:pt x="147" y="27"/>
                    <a:pt x="148" y="26"/>
                    <a:pt x="147" y="26"/>
                  </a:cubicBezTo>
                  <a:cubicBezTo>
                    <a:pt x="146" y="27"/>
                    <a:pt x="146" y="28"/>
                    <a:pt x="145" y="28"/>
                  </a:cubicBezTo>
                  <a:cubicBezTo>
                    <a:pt x="145" y="28"/>
                    <a:pt x="144" y="27"/>
                    <a:pt x="143" y="27"/>
                  </a:cubicBezTo>
                  <a:cubicBezTo>
                    <a:pt x="143" y="28"/>
                    <a:pt x="142" y="29"/>
                    <a:pt x="142" y="28"/>
                  </a:cubicBezTo>
                  <a:cubicBezTo>
                    <a:pt x="141" y="27"/>
                    <a:pt x="140" y="27"/>
                    <a:pt x="140" y="27"/>
                  </a:cubicBezTo>
                  <a:cubicBezTo>
                    <a:pt x="140" y="28"/>
                    <a:pt x="139" y="28"/>
                    <a:pt x="138" y="28"/>
                  </a:cubicBezTo>
                  <a:cubicBezTo>
                    <a:pt x="138" y="28"/>
                    <a:pt x="136" y="26"/>
                    <a:pt x="135" y="25"/>
                  </a:cubicBezTo>
                  <a:cubicBezTo>
                    <a:pt x="135" y="25"/>
                    <a:pt x="135" y="24"/>
                    <a:pt x="135" y="24"/>
                  </a:cubicBezTo>
                  <a:cubicBezTo>
                    <a:pt x="134" y="23"/>
                    <a:pt x="134" y="21"/>
                    <a:pt x="133" y="21"/>
                  </a:cubicBezTo>
                  <a:cubicBezTo>
                    <a:pt x="132" y="21"/>
                    <a:pt x="131" y="21"/>
                    <a:pt x="130" y="21"/>
                  </a:cubicBezTo>
                  <a:cubicBezTo>
                    <a:pt x="130" y="21"/>
                    <a:pt x="129" y="21"/>
                    <a:pt x="129" y="21"/>
                  </a:cubicBezTo>
                  <a:cubicBezTo>
                    <a:pt x="129" y="21"/>
                    <a:pt x="129" y="21"/>
                    <a:pt x="129" y="21"/>
                  </a:cubicBezTo>
                  <a:cubicBezTo>
                    <a:pt x="128" y="21"/>
                    <a:pt x="128" y="21"/>
                    <a:pt x="128" y="21"/>
                  </a:cubicBezTo>
                  <a:cubicBezTo>
                    <a:pt x="127" y="21"/>
                    <a:pt x="126" y="21"/>
                    <a:pt x="126" y="21"/>
                  </a:cubicBezTo>
                  <a:cubicBezTo>
                    <a:pt x="126" y="21"/>
                    <a:pt x="126" y="21"/>
                    <a:pt x="126" y="21"/>
                  </a:cubicBezTo>
                  <a:cubicBezTo>
                    <a:pt x="125" y="20"/>
                    <a:pt x="125" y="20"/>
                    <a:pt x="125" y="20"/>
                  </a:cubicBezTo>
                  <a:cubicBezTo>
                    <a:pt x="124" y="20"/>
                    <a:pt x="120" y="18"/>
                    <a:pt x="120" y="17"/>
                  </a:cubicBezTo>
                  <a:cubicBezTo>
                    <a:pt x="119" y="17"/>
                    <a:pt x="119" y="17"/>
                    <a:pt x="116" y="17"/>
                  </a:cubicBezTo>
                  <a:cubicBezTo>
                    <a:pt x="114" y="18"/>
                    <a:pt x="111" y="18"/>
                    <a:pt x="109" y="17"/>
                  </a:cubicBezTo>
                  <a:cubicBezTo>
                    <a:pt x="107" y="17"/>
                    <a:pt x="104" y="17"/>
                    <a:pt x="103" y="16"/>
                  </a:cubicBezTo>
                  <a:cubicBezTo>
                    <a:pt x="103" y="16"/>
                    <a:pt x="103" y="15"/>
                    <a:pt x="102" y="15"/>
                  </a:cubicBezTo>
                  <a:cubicBezTo>
                    <a:pt x="101" y="15"/>
                    <a:pt x="97" y="14"/>
                    <a:pt x="96" y="14"/>
                  </a:cubicBezTo>
                  <a:cubicBezTo>
                    <a:pt x="95" y="14"/>
                    <a:pt x="92" y="13"/>
                    <a:pt x="92" y="14"/>
                  </a:cubicBezTo>
                  <a:cubicBezTo>
                    <a:pt x="91" y="14"/>
                    <a:pt x="90" y="15"/>
                    <a:pt x="89" y="14"/>
                  </a:cubicBezTo>
                  <a:cubicBezTo>
                    <a:pt x="88" y="14"/>
                    <a:pt x="89" y="14"/>
                    <a:pt x="88" y="13"/>
                  </a:cubicBezTo>
                  <a:cubicBezTo>
                    <a:pt x="87" y="13"/>
                    <a:pt x="86" y="12"/>
                    <a:pt x="87" y="12"/>
                  </a:cubicBezTo>
                  <a:cubicBezTo>
                    <a:pt x="87" y="11"/>
                    <a:pt x="89" y="10"/>
                    <a:pt x="88" y="10"/>
                  </a:cubicBezTo>
                  <a:cubicBezTo>
                    <a:pt x="87" y="10"/>
                    <a:pt x="83" y="11"/>
                    <a:pt x="83" y="11"/>
                  </a:cubicBezTo>
                  <a:cubicBezTo>
                    <a:pt x="82" y="11"/>
                    <a:pt x="80" y="11"/>
                    <a:pt x="80" y="10"/>
                  </a:cubicBezTo>
                  <a:cubicBezTo>
                    <a:pt x="81" y="9"/>
                    <a:pt x="82" y="9"/>
                    <a:pt x="82" y="8"/>
                  </a:cubicBezTo>
                  <a:cubicBezTo>
                    <a:pt x="81" y="8"/>
                    <a:pt x="80" y="8"/>
                    <a:pt x="79" y="9"/>
                  </a:cubicBezTo>
                  <a:cubicBezTo>
                    <a:pt x="78" y="10"/>
                    <a:pt x="77" y="12"/>
                    <a:pt x="77" y="11"/>
                  </a:cubicBezTo>
                  <a:cubicBezTo>
                    <a:pt x="77" y="10"/>
                    <a:pt x="78" y="8"/>
                    <a:pt x="78" y="8"/>
                  </a:cubicBezTo>
                  <a:cubicBezTo>
                    <a:pt x="77" y="8"/>
                    <a:pt x="77" y="7"/>
                    <a:pt x="76" y="7"/>
                  </a:cubicBezTo>
                  <a:cubicBezTo>
                    <a:pt x="76" y="7"/>
                    <a:pt x="75" y="6"/>
                    <a:pt x="74" y="6"/>
                  </a:cubicBezTo>
                  <a:cubicBezTo>
                    <a:pt x="73" y="6"/>
                    <a:pt x="72" y="9"/>
                    <a:pt x="70" y="10"/>
                  </a:cubicBezTo>
                  <a:cubicBezTo>
                    <a:pt x="68" y="11"/>
                    <a:pt x="64" y="12"/>
                    <a:pt x="63" y="12"/>
                  </a:cubicBezTo>
                  <a:cubicBezTo>
                    <a:pt x="62" y="11"/>
                    <a:pt x="61" y="11"/>
                    <a:pt x="60" y="11"/>
                  </a:cubicBezTo>
                  <a:cubicBezTo>
                    <a:pt x="60" y="12"/>
                    <a:pt x="58" y="14"/>
                    <a:pt x="57" y="14"/>
                  </a:cubicBezTo>
                  <a:cubicBezTo>
                    <a:pt x="56" y="14"/>
                    <a:pt x="54" y="15"/>
                    <a:pt x="52" y="15"/>
                  </a:cubicBezTo>
                  <a:cubicBezTo>
                    <a:pt x="49" y="15"/>
                    <a:pt x="50" y="16"/>
                    <a:pt x="49" y="16"/>
                  </a:cubicBezTo>
                  <a:cubicBezTo>
                    <a:pt x="48" y="17"/>
                    <a:pt x="47" y="19"/>
                    <a:pt x="47" y="19"/>
                  </a:cubicBezTo>
                  <a:cubicBezTo>
                    <a:pt x="46" y="20"/>
                    <a:pt x="43" y="23"/>
                    <a:pt x="42" y="24"/>
                  </a:cubicBezTo>
                  <a:cubicBezTo>
                    <a:pt x="41" y="25"/>
                    <a:pt x="38" y="27"/>
                    <a:pt x="37" y="28"/>
                  </a:cubicBezTo>
                  <a:cubicBezTo>
                    <a:pt x="37" y="28"/>
                    <a:pt x="36" y="27"/>
                    <a:pt x="35" y="28"/>
                  </a:cubicBezTo>
                  <a:cubicBezTo>
                    <a:pt x="34" y="28"/>
                    <a:pt x="32" y="28"/>
                    <a:pt x="30" y="28"/>
                  </a:cubicBezTo>
                  <a:cubicBezTo>
                    <a:pt x="28" y="28"/>
                    <a:pt x="28" y="31"/>
                    <a:pt x="27" y="31"/>
                  </a:cubicBezTo>
                  <a:cubicBezTo>
                    <a:pt x="27" y="31"/>
                    <a:pt x="26" y="31"/>
                    <a:pt x="26" y="32"/>
                  </a:cubicBezTo>
                  <a:cubicBezTo>
                    <a:pt x="26" y="32"/>
                    <a:pt x="27" y="33"/>
                    <a:pt x="27" y="34"/>
                  </a:cubicBezTo>
                  <a:cubicBezTo>
                    <a:pt x="28" y="35"/>
                    <a:pt x="28" y="34"/>
                    <a:pt x="29" y="35"/>
                  </a:cubicBezTo>
                  <a:cubicBezTo>
                    <a:pt x="29" y="36"/>
                    <a:pt x="30" y="37"/>
                    <a:pt x="31" y="37"/>
                  </a:cubicBezTo>
                  <a:cubicBezTo>
                    <a:pt x="31" y="38"/>
                    <a:pt x="32" y="38"/>
                    <a:pt x="32" y="39"/>
                  </a:cubicBezTo>
                  <a:cubicBezTo>
                    <a:pt x="31" y="40"/>
                    <a:pt x="32" y="41"/>
                    <a:pt x="32" y="42"/>
                  </a:cubicBezTo>
                  <a:cubicBezTo>
                    <a:pt x="32" y="43"/>
                    <a:pt x="33" y="43"/>
                    <a:pt x="34" y="43"/>
                  </a:cubicBezTo>
                  <a:cubicBezTo>
                    <a:pt x="35" y="43"/>
                    <a:pt x="38" y="43"/>
                    <a:pt x="38" y="44"/>
                  </a:cubicBezTo>
                  <a:cubicBezTo>
                    <a:pt x="38" y="45"/>
                    <a:pt x="38" y="45"/>
                    <a:pt x="39" y="46"/>
                  </a:cubicBezTo>
                  <a:cubicBezTo>
                    <a:pt x="40" y="46"/>
                    <a:pt x="43" y="46"/>
                    <a:pt x="42" y="47"/>
                  </a:cubicBezTo>
                  <a:cubicBezTo>
                    <a:pt x="42" y="47"/>
                    <a:pt x="41" y="48"/>
                    <a:pt x="40" y="47"/>
                  </a:cubicBezTo>
                  <a:cubicBezTo>
                    <a:pt x="39" y="47"/>
                    <a:pt x="37" y="47"/>
                    <a:pt x="37" y="46"/>
                  </a:cubicBezTo>
                  <a:cubicBezTo>
                    <a:pt x="36" y="45"/>
                    <a:pt x="36" y="46"/>
                    <a:pt x="36" y="47"/>
                  </a:cubicBezTo>
                  <a:cubicBezTo>
                    <a:pt x="36" y="48"/>
                    <a:pt x="35" y="49"/>
                    <a:pt x="36" y="49"/>
                  </a:cubicBezTo>
                  <a:cubicBezTo>
                    <a:pt x="36" y="48"/>
                    <a:pt x="37" y="47"/>
                    <a:pt x="38" y="48"/>
                  </a:cubicBezTo>
                  <a:cubicBezTo>
                    <a:pt x="39" y="49"/>
                    <a:pt x="39" y="50"/>
                    <a:pt x="39" y="50"/>
                  </a:cubicBezTo>
                  <a:cubicBezTo>
                    <a:pt x="38" y="50"/>
                    <a:pt x="37" y="49"/>
                    <a:pt x="37" y="50"/>
                  </a:cubicBezTo>
                  <a:cubicBezTo>
                    <a:pt x="36" y="51"/>
                    <a:pt x="36" y="52"/>
                    <a:pt x="35" y="52"/>
                  </a:cubicBezTo>
                  <a:cubicBezTo>
                    <a:pt x="34" y="52"/>
                    <a:pt x="33" y="51"/>
                    <a:pt x="33" y="51"/>
                  </a:cubicBezTo>
                  <a:cubicBezTo>
                    <a:pt x="33" y="51"/>
                    <a:pt x="31" y="52"/>
                    <a:pt x="31" y="52"/>
                  </a:cubicBezTo>
                  <a:cubicBezTo>
                    <a:pt x="31" y="52"/>
                    <a:pt x="31" y="51"/>
                    <a:pt x="30" y="51"/>
                  </a:cubicBezTo>
                  <a:cubicBezTo>
                    <a:pt x="30" y="51"/>
                    <a:pt x="29" y="51"/>
                    <a:pt x="28" y="51"/>
                  </a:cubicBezTo>
                  <a:cubicBezTo>
                    <a:pt x="28" y="50"/>
                    <a:pt x="28" y="49"/>
                    <a:pt x="29" y="48"/>
                  </a:cubicBezTo>
                  <a:cubicBezTo>
                    <a:pt x="29" y="48"/>
                    <a:pt x="30" y="46"/>
                    <a:pt x="30" y="46"/>
                  </a:cubicBezTo>
                  <a:cubicBezTo>
                    <a:pt x="29" y="46"/>
                    <a:pt x="26" y="46"/>
                    <a:pt x="25" y="47"/>
                  </a:cubicBezTo>
                  <a:cubicBezTo>
                    <a:pt x="25" y="47"/>
                    <a:pt x="23" y="48"/>
                    <a:pt x="22" y="48"/>
                  </a:cubicBezTo>
                  <a:cubicBezTo>
                    <a:pt x="21" y="49"/>
                    <a:pt x="20" y="49"/>
                    <a:pt x="20" y="50"/>
                  </a:cubicBezTo>
                  <a:cubicBezTo>
                    <a:pt x="20" y="50"/>
                    <a:pt x="19" y="51"/>
                    <a:pt x="19" y="51"/>
                  </a:cubicBezTo>
                  <a:cubicBezTo>
                    <a:pt x="18" y="50"/>
                    <a:pt x="16" y="52"/>
                    <a:pt x="15" y="52"/>
                  </a:cubicBezTo>
                  <a:cubicBezTo>
                    <a:pt x="14" y="52"/>
                    <a:pt x="13" y="52"/>
                    <a:pt x="13" y="53"/>
                  </a:cubicBezTo>
                  <a:cubicBezTo>
                    <a:pt x="12" y="53"/>
                    <a:pt x="12" y="54"/>
                    <a:pt x="11" y="54"/>
                  </a:cubicBezTo>
                  <a:cubicBezTo>
                    <a:pt x="11" y="54"/>
                    <a:pt x="11" y="55"/>
                    <a:pt x="12" y="55"/>
                  </a:cubicBezTo>
                  <a:cubicBezTo>
                    <a:pt x="13" y="56"/>
                    <a:pt x="14" y="55"/>
                    <a:pt x="13" y="57"/>
                  </a:cubicBezTo>
                  <a:cubicBezTo>
                    <a:pt x="13" y="58"/>
                    <a:pt x="13" y="59"/>
                    <a:pt x="13" y="60"/>
                  </a:cubicBezTo>
                  <a:cubicBezTo>
                    <a:pt x="14" y="60"/>
                    <a:pt x="12" y="63"/>
                    <a:pt x="14" y="63"/>
                  </a:cubicBezTo>
                  <a:cubicBezTo>
                    <a:pt x="15" y="63"/>
                    <a:pt x="15" y="64"/>
                    <a:pt x="18" y="64"/>
                  </a:cubicBezTo>
                  <a:cubicBezTo>
                    <a:pt x="20" y="63"/>
                    <a:pt x="21" y="63"/>
                    <a:pt x="22" y="63"/>
                  </a:cubicBezTo>
                  <a:cubicBezTo>
                    <a:pt x="24" y="63"/>
                    <a:pt x="24" y="63"/>
                    <a:pt x="25" y="63"/>
                  </a:cubicBezTo>
                  <a:cubicBezTo>
                    <a:pt x="25" y="62"/>
                    <a:pt x="25" y="63"/>
                    <a:pt x="26" y="63"/>
                  </a:cubicBezTo>
                  <a:cubicBezTo>
                    <a:pt x="28" y="63"/>
                    <a:pt x="30" y="60"/>
                    <a:pt x="31" y="60"/>
                  </a:cubicBezTo>
                  <a:cubicBezTo>
                    <a:pt x="32" y="60"/>
                    <a:pt x="32" y="61"/>
                    <a:pt x="33" y="61"/>
                  </a:cubicBezTo>
                  <a:cubicBezTo>
                    <a:pt x="33" y="60"/>
                    <a:pt x="34" y="60"/>
                    <a:pt x="33" y="61"/>
                  </a:cubicBezTo>
                  <a:cubicBezTo>
                    <a:pt x="33" y="62"/>
                    <a:pt x="32" y="63"/>
                    <a:pt x="32" y="63"/>
                  </a:cubicBezTo>
                  <a:cubicBezTo>
                    <a:pt x="31" y="63"/>
                    <a:pt x="33" y="64"/>
                    <a:pt x="32" y="65"/>
                  </a:cubicBezTo>
                  <a:cubicBezTo>
                    <a:pt x="32" y="66"/>
                    <a:pt x="31" y="68"/>
                    <a:pt x="30" y="69"/>
                  </a:cubicBezTo>
                  <a:cubicBezTo>
                    <a:pt x="29" y="70"/>
                    <a:pt x="27" y="70"/>
                    <a:pt x="26" y="70"/>
                  </a:cubicBezTo>
                  <a:cubicBezTo>
                    <a:pt x="25" y="70"/>
                    <a:pt x="24" y="71"/>
                    <a:pt x="23" y="72"/>
                  </a:cubicBezTo>
                  <a:cubicBezTo>
                    <a:pt x="22" y="72"/>
                    <a:pt x="19" y="73"/>
                    <a:pt x="19" y="73"/>
                  </a:cubicBezTo>
                  <a:cubicBezTo>
                    <a:pt x="19" y="72"/>
                    <a:pt x="19" y="72"/>
                    <a:pt x="18" y="72"/>
                  </a:cubicBezTo>
                  <a:cubicBezTo>
                    <a:pt x="17" y="72"/>
                    <a:pt x="16" y="71"/>
                    <a:pt x="15" y="72"/>
                  </a:cubicBezTo>
                  <a:cubicBezTo>
                    <a:pt x="14" y="73"/>
                    <a:pt x="13" y="75"/>
                    <a:pt x="12" y="76"/>
                  </a:cubicBezTo>
                  <a:cubicBezTo>
                    <a:pt x="11" y="77"/>
                    <a:pt x="7" y="79"/>
                    <a:pt x="7" y="80"/>
                  </a:cubicBezTo>
                  <a:cubicBezTo>
                    <a:pt x="6" y="81"/>
                    <a:pt x="6" y="82"/>
                    <a:pt x="5" y="82"/>
                  </a:cubicBezTo>
                  <a:cubicBezTo>
                    <a:pt x="4" y="83"/>
                    <a:pt x="3" y="84"/>
                    <a:pt x="4" y="84"/>
                  </a:cubicBezTo>
                  <a:cubicBezTo>
                    <a:pt x="4" y="84"/>
                    <a:pt x="6" y="83"/>
                    <a:pt x="6" y="84"/>
                  </a:cubicBezTo>
                  <a:cubicBezTo>
                    <a:pt x="5" y="84"/>
                    <a:pt x="4" y="85"/>
                    <a:pt x="4" y="86"/>
                  </a:cubicBezTo>
                  <a:cubicBezTo>
                    <a:pt x="3" y="86"/>
                    <a:pt x="5" y="87"/>
                    <a:pt x="6" y="87"/>
                  </a:cubicBezTo>
                  <a:cubicBezTo>
                    <a:pt x="7" y="88"/>
                    <a:pt x="7" y="88"/>
                    <a:pt x="9" y="89"/>
                  </a:cubicBezTo>
                  <a:cubicBezTo>
                    <a:pt x="10" y="89"/>
                    <a:pt x="11" y="89"/>
                    <a:pt x="10" y="89"/>
                  </a:cubicBezTo>
                  <a:cubicBezTo>
                    <a:pt x="10" y="90"/>
                    <a:pt x="8" y="90"/>
                    <a:pt x="8" y="91"/>
                  </a:cubicBezTo>
                  <a:cubicBezTo>
                    <a:pt x="7" y="93"/>
                    <a:pt x="6" y="94"/>
                    <a:pt x="7" y="94"/>
                  </a:cubicBezTo>
                  <a:cubicBezTo>
                    <a:pt x="8" y="94"/>
                    <a:pt x="7" y="94"/>
                    <a:pt x="8" y="95"/>
                  </a:cubicBezTo>
                  <a:cubicBezTo>
                    <a:pt x="8" y="96"/>
                    <a:pt x="10" y="95"/>
                    <a:pt x="11" y="95"/>
                  </a:cubicBezTo>
                  <a:cubicBezTo>
                    <a:pt x="12" y="95"/>
                    <a:pt x="14" y="95"/>
                    <a:pt x="13" y="94"/>
                  </a:cubicBezTo>
                  <a:cubicBezTo>
                    <a:pt x="13" y="93"/>
                    <a:pt x="14" y="91"/>
                    <a:pt x="15" y="91"/>
                  </a:cubicBezTo>
                  <a:cubicBezTo>
                    <a:pt x="15" y="91"/>
                    <a:pt x="15" y="94"/>
                    <a:pt x="15" y="95"/>
                  </a:cubicBezTo>
                  <a:cubicBezTo>
                    <a:pt x="15" y="95"/>
                    <a:pt x="14" y="96"/>
                    <a:pt x="13" y="97"/>
                  </a:cubicBezTo>
                  <a:cubicBezTo>
                    <a:pt x="12" y="98"/>
                    <a:pt x="12" y="98"/>
                    <a:pt x="13" y="99"/>
                  </a:cubicBezTo>
                  <a:cubicBezTo>
                    <a:pt x="13" y="100"/>
                    <a:pt x="13" y="100"/>
                    <a:pt x="13" y="101"/>
                  </a:cubicBezTo>
                  <a:cubicBezTo>
                    <a:pt x="12" y="101"/>
                    <a:pt x="12" y="102"/>
                    <a:pt x="11" y="102"/>
                  </a:cubicBezTo>
                  <a:cubicBezTo>
                    <a:pt x="10" y="102"/>
                    <a:pt x="8" y="103"/>
                    <a:pt x="10" y="103"/>
                  </a:cubicBezTo>
                  <a:cubicBezTo>
                    <a:pt x="11" y="103"/>
                    <a:pt x="12" y="104"/>
                    <a:pt x="13" y="103"/>
                  </a:cubicBezTo>
                  <a:cubicBezTo>
                    <a:pt x="14" y="103"/>
                    <a:pt x="17" y="101"/>
                    <a:pt x="18" y="101"/>
                  </a:cubicBezTo>
                  <a:cubicBezTo>
                    <a:pt x="20" y="101"/>
                    <a:pt x="20" y="102"/>
                    <a:pt x="21" y="102"/>
                  </a:cubicBezTo>
                  <a:cubicBezTo>
                    <a:pt x="22" y="102"/>
                    <a:pt x="22" y="101"/>
                    <a:pt x="22" y="102"/>
                  </a:cubicBezTo>
                  <a:cubicBezTo>
                    <a:pt x="23" y="102"/>
                    <a:pt x="23" y="104"/>
                    <a:pt x="24" y="103"/>
                  </a:cubicBezTo>
                  <a:cubicBezTo>
                    <a:pt x="25" y="103"/>
                    <a:pt x="24" y="102"/>
                    <a:pt x="24" y="102"/>
                  </a:cubicBezTo>
                  <a:cubicBezTo>
                    <a:pt x="25" y="101"/>
                    <a:pt x="26" y="99"/>
                    <a:pt x="27" y="100"/>
                  </a:cubicBezTo>
                  <a:cubicBezTo>
                    <a:pt x="27" y="100"/>
                    <a:pt x="26" y="102"/>
                    <a:pt x="27" y="102"/>
                  </a:cubicBezTo>
                  <a:cubicBezTo>
                    <a:pt x="28" y="102"/>
                    <a:pt x="31" y="101"/>
                    <a:pt x="32" y="100"/>
                  </a:cubicBezTo>
                  <a:cubicBezTo>
                    <a:pt x="32" y="100"/>
                    <a:pt x="33" y="99"/>
                    <a:pt x="33" y="100"/>
                  </a:cubicBezTo>
                  <a:cubicBezTo>
                    <a:pt x="32" y="101"/>
                    <a:pt x="31" y="102"/>
                    <a:pt x="30" y="103"/>
                  </a:cubicBezTo>
                  <a:cubicBezTo>
                    <a:pt x="29" y="104"/>
                    <a:pt x="27" y="105"/>
                    <a:pt x="27" y="106"/>
                  </a:cubicBezTo>
                  <a:cubicBezTo>
                    <a:pt x="26" y="107"/>
                    <a:pt x="25" y="108"/>
                    <a:pt x="24" y="110"/>
                  </a:cubicBezTo>
                  <a:cubicBezTo>
                    <a:pt x="22" y="112"/>
                    <a:pt x="21" y="114"/>
                    <a:pt x="20" y="114"/>
                  </a:cubicBezTo>
                  <a:cubicBezTo>
                    <a:pt x="19" y="114"/>
                    <a:pt x="16" y="114"/>
                    <a:pt x="15" y="115"/>
                  </a:cubicBezTo>
                  <a:cubicBezTo>
                    <a:pt x="14" y="116"/>
                    <a:pt x="12" y="119"/>
                    <a:pt x="11" y="119"/>
                  </a:cubicBezTo>
                  <a:cubicBezTo>
                    <a:pt x="10" y="119"/>
                    <a:pt x="11" y="118"/>
                    <a:pt x="9" y="119"/>
                  </a:cubicBezTo>
                  <a:cubicBezTo>
                    <a:pt x="8" y="119"/>
                    <a:pt x="6" y="119"/>
                    <a:pt x="4" y="120"/>
                  </a:cubicBezTo>
                  <a:cubicBezTo>
                    <a:pt x="2" y="121"/>
                    <a:pt x="2" y="122"/>
                    <a:pt x="1" y="122"/>
                  </a:cubicBezTo>
                  <a:cubicBezTo>
                    <a:pt x="1" y="123"/>
                    <a:pt x="0" y="123"/>
                    <a:pt x="1" y="124"/>
                  </a:cubicBezTo>
                  <a:cubicBezTo>
                    <a:pt x="3" y="124"/>
                    <a:pt x="3" y="124"/>
                    <a:pt x="4" y="123"/>
                  </a:cubicBezTo>
                  <a:cubicBezTo>
                    <a:pt x="4" y="122"/>
                    <a:pt x="6" y="121"/>
                    <a:pt x="6" y="121"/>
                  </a:cubicBezTo>
                  <a:cubicBezTo>
                    <a:pt x="6" y="122"/>
                    <a:pt x="5" y="123"/>
                    <a:pt x="6" y="122"/>
                  </a:cubicBezTo>
                  <a:cubicBezTo>
                    <a:pt x="8" y="122"/>
                    <a:pt x="10" y="121"/>
                    <a:pt x="12" y="120"/>
                  </a:cubicBezTo>
                  <a:cubicBezTo>
                    <a:pt x="13" y="120"/>
                    <a:pt x="13" y="119"/>
                    <a:pt x="15" y="119"/>
                  </a:cubicBezTo>
                  <a:cubicBezTo>
                    <a:pt x="17" y="119"/>
                    <a:pt x="18" y="118"/>
                    <a:pt x="19" y="117"/>
                  </a:cubicBezTo>
                  <a:cubicBezTo>
                    <a:pt x="21" y="116"/>
                    <a:pt x="29" y="113"/>
                    <a:pt x="30" y="113"/>
                  </a:cubicBezTo>
                  <a:cubicBezTo>
                    <a:pt x="31" y="112"/>
                    <a:pt x="30" y="112"/>
                    <a:pt x="32" y="111"/>
                  </a:cubicBezTo>
                  <a:cubicBezTo>
                    <a:pt x="34" y="110"/>
                    <a:pt x="35" y="108"/>
                    <a:pt x="37" y="107"/>
                  </a:cubicBezTo>
                  <a:cubicBezTo>
                    <a:pt x="39" y="106"/>
                    <a:pt x="40" y="107"/>
                    <a:pt x="41" y="106"/>
                  </a:cubicBezTo>
                  <a:cubicBezTo>
                    <a:pt x="42" y="106"/>
                    <a:pt x="41" y="105"/>
                    <a:pt x="42" y="105"/>
                  </a:cubicBezTo>
                  <a:cubicBezTo>
                    <a:pt x="43" y="104"/>
                    <a:pt x="46" y="101"/>
                    <a:pt x="46" y="101"/>
                  </a:cubicBezTo>
                  <a:cubicBezTo>
                    <a:pt x="47" y="100"/>
                    <a:pt x="47" y="100"/>
                    <a:pt x="46" y="100"/>
                  </a:cubicBezTo>
                  <a:cubicBezTo>
                    <a:pt x="45" y="99"/>
                    <a:pt x="43" y="99"/>
                    <a:pt x="45" y="98"/>
                  </a:cubicBezTo>
                  <a:cubicBezTo>
                    <a:pt x="47" y="97"/>
                    <a:pt x="48" y="95"/>
                    <a:pt x="49" y="95"/>
                  </a:cubicBezTo>
                  <a:cubicBezTo>
                    <a:pt x="51" y="95"/>
                    <a:pt x="51" y="93"/>
                    <a:pt x="52" y="92"/>
                  </a:cubicBezTo>
                  <a:cubicBezTo>
                    <a:pt x="52" y="91"/>
                    <a:pt x="54" y="89"/>
                    <a:pt x="56" y="88"/>
                  </a:cubicBezTo>
                  <a:cubicBezTo>
                    <a:pt x="57" y="88"/>
                    <a:pt x="59" y="87"/>
                    <a:pt x="60" y="87"/>
                  </a:cubicBezTo>
                  <a:cubicBezTo>
                    <a:pt x="60" y="86"/>
                    <a:pt x="62" y="84"/>
                    <a:pt x="63" y="85"/>
                  </a:cubicBezTo>
                  <a:cubicBezTo>
                    <a:pt x="63" y="85"/>
                    <a:pt x="63" y="85"/>
                    <a:pt x="64" y="85"/>
                  </a:cubicBezTo>
                  <a:cubicBezTo>
                    <a:pt x="65" y="85"/>
                    <a:pt x="67" y="83"/>
                    <a:pt x="67" y="84"/>
                  </a:cubicBezTo>
                  <a:cubicBezTo>
                    <a:pt x="66" y="85"/>
                    <a:pt x="65" y="86"/>
                    <a:pt x="65" y="86"/>
                  </a:cubicBezTo>
                  <a:cubicBezTo>
                    <a:pt x="65" y="87"/>
                    <a:pt x="67" y="88"/>
                    <a:pt x="66" y="88"/>
                  </a:cubicBezTo>
                  <a:cubicBezTo>
                    <a:pt x="65" y="88"/>
                    <a:pt x="63" y="88"/>
                    <a:pt x="63" y="88"/>
                  </a:cubicBezTo>
                  <a:cubicBezTo>
                    <a:pt x="62" y="88"/>
                    <a:pt x="63" y="87"/>
                    <a:pt x="61" y="87"/>
                  </a:cubicBezTo>
                  <a:cubicBezTo>
                    <a:pt x="60" y="88"/>
                    <a:pt x="59" y="88"/>
                    <a:pt x="59" y="89"/>
                  </a:cubicBezTo>
                  <a:cubicBezTo>
                    <a:pt x="58" y="89"/>
                    <a:pt x="56" y="93"/>
                    <a:pt x="55" y="94"/>
                  </a:cubicBezTo>
                  <a:cubicBezTo>
                    <a:pt x="54" y="95"/>
                    <a:pt x="54" y="96"/>
                    <a:pt x="55" y="95"/>
                  </a:cubicBezTo>
                  <a:cubicBezTo>
                    <a:pt x="56" y="95"/>
                    <a:pt x="57" y="95"/>
                    <a:pt x="57" y="95"/>
                  </a:cubicBezTo>
                  <a:cubicBezTo>
                    <a:pt x="56" y="95"/>
                    <a:pt x="54" y="97"/>
                    <a:pt x="54" y="97"/>
                  </a:cubicBezTo>
                  <a:cubicBezTo>
                    <a:pt x="53" y="98"/>
                    <a:pt x="56" y="98"/>
                    <a:pt x="57" y="97"/>
                  </a:cubicBezTo>
                  <a:cubicBezTo>
                    <a:pt x="58" y="96"/>
                    <a:pt x="58" y="97"/>
                    <a:pt x="60" y="96"/>
                  </a:cubicBezTo>
                  <a:cubicBezTo>
                    <a:pt x="61" y="95"/>
                    <a:pt x="63" y="94"/>
                    <a:pt x="64" y="94"/>
                  </a:cubicBezTo>
                  <a:cubicBezTo>
                    <a:pt x="66" y="94"/>
                    <a:pt x="68" y="94"/>
                    <a:pt x="69" y="93"/>
                  </a:cubicBezTo>
                  <a:cubicBezTo>
                    <a:pt x="71" y="92"/>
                    <a:pt x="73" y="92"/>
                    <a:pt x="73" y="91"/>
                  </a:cubicBezTo>
                  <a:cubicBezTo>
                    <a:pt x="73" y="91"/>
                    <a:pt x="71" y="90"/>
                    <a:pt x="70" y="89"/>
                  </a:cubicBezTo>
                  <a:cubicBezTo>
                    <a:pt x="70" y="89"/>
                    <a:pt x="71" y="87"/>
                    <a:pt x="71" y="87"/>
                  </a:cubicBezTo>
                  <a:cubicBezTo>
                    <a:pt x="72" y="87"/>
                    <a:pt x="72" y="87"/>
                    <a:pt x="73" y="87"/>
                  </a:cubicBezTo>
                  <a:cubicBezTo>
                    <a:pt x="74" y="87"/>
                    <a:pt x="74" y="88"/>
                    <a:pt x="75" y="88"/>
                  </a:cubicBezTo>
                  <a:cubicBezTo>
                    <a:pt x="76" y="87"/>
                    <a:pt x="77" y="87"/>
                    <a:pt x="77" y="88"/>
                  </a:cubicBezTo>
                  <a:cubicBezTo>
                    <a:pt x="77" y="88"/>
                    <a:pt x="76" y="89"/>
                    <a:pt x="77" y="89"/>
                  </a:cubicBezTo>
                  <a:cubicBezTo>
                    <a:pt x="78" y="89"/>
                    <a:pt x="78" y="89"/>
                    <a:pt x="79" y="89"/>
                  </a:cubicBezTo>
                  <a:cubicBezTo>
                    <a:pt x="79" y="90"/>
                    <a:pt x="80" y="91"/>
                    <a:pt x="81" y="91"/>
                  </a:cubicBezTo>
                  <a:cubicBezTo>
                    <a:pt x="82" y="91"/>
                    <a:pt x="83" y="91"/>
                    <a:pt x="84" y="91"/>
                  </a:cubicBezTo>
                  <a:cubicBezTo>
                    <a:pt x="84" y="92"/>
                    <a:pt x="84" y="93"/>
                    <a:pt x="85" y="93"/>
                  </a:cubicBezTo>
                  <a:cubicBezTo>
                    <a:pt x="86" y="93"/>
                    <a:pt x="88" y="93"/>
                    <a:pt x="91" y="93"/>
                  </a:cubicBezTo>
                  <a:cubicBezTo>
                    <a:pt x="93" y="93"/>
                    <a:pt x="96" y="95"/>
                    <a:pt x="97" y="95"/>
                  </a:cubicBezTo>
                  <a:cubicBezTo>
                    <a:pt x="98" y="95"/>
                    <a:pt x="102" y="93"/>
                    <a:pt x="102" y="93"/>
                  </a:cubicBezTo>
                  <a:cubicBezTo>
                    <a:pt x="102" y="94"/>
                    <a:pt x="100" y="95"/>
                    <a:pt x="101" y="96"/>
                  </a:cubicBezTo>
                  <a:cubicBezTo>
                    <a:pt x="101" y="97"/>
                    <a:pt x="102" y="99"/>
                    <a:pt x="104" y="99"/>
                  </a:cubicBezTo>
                  <a:cubicBezTo>
                    <a:pt x="105" y="99"/>
                    <a:pt x="106" y="99"/>
                    <a:pt x="106" y="100"/>
                  </a:cubicBezTo>
                  <a:cubicBezTo>
                    <a:pt x="106" y="101"/>
                    <a:pt x="105" y="103"/>
                    <a:pt x="106" y="103"/>
                  </a:cubicBezTo>
                  <a:cubicBezTo>
                    <a:pt x="107" y="103"/>
                    <a:pt x="108" y="103"/>
                    <a:pt x="108" y="104"/>
                  </a:cubicBezTo>
                  <a:cubicBezTo>
                    <a:pt x="109" y="104"/>
                    <a:pt x="109" y="105"/>
                    <a:pt x="110" y="104"/>
                  </a:cubicBezTo>
                  <a:cubicBezTo>
                    <a:pt x="111" y="104"/>
                    <a:pt x="112" y="103"/>
                    <a:pt x="111" y="102"/>
                  </a:cubicBezTo>
                  <a:cubicBezTo>
                    <a:pt x="111" y="102"/>
                    <a:pt x="111" y="100"/>
                    <a:pt x="111" y="100"/>
                  </a:cubicBezTo>
                  <a:cubicBezTo>
                    <a:pt x="112" y="100"/>
                    <a:pt x="113" y="101"/>
                    <a:pt x="113" y="102"/>
                  </a:cubicBezTo>
                  <a:cubicBezTo>
                    <a:pt x="113" y="104"/>
                    <a:pt x="114" y="105"/>
                    <a:pt x="114" y="105"/>
                  </a:cubicBezTo>
                  <a:cubicBezTo>
                    <a:pt x="114" y="105"/>
                    <a:pt x="115" y="101"/>
                    <a:pt x="115" y="101"/>
                  </a:cubicBezTo>
                  <a:cubicBezTo>
                    <a:pt x="115" y="100"/>
                    <a:pt x="115" y="97"/>
                    <a:pt x="116" y="97"/>
                  </a:cubicBezTo>
                  <a:cubicBezTo>
                    <a:pt x="117" y="97"/>
                    <a:pt x="117" y="99"/>
                    <a:pt x="117" y="100"/>
                  </a:cubicBezTo>
                  <a:cubicBezTo>
                    <a:pt x="117" y="101"/>
                    <a:pt x="116" y="104"/>
                    <a:pt x="116" y="104"/>
                  </a:cubicBezTo>
                  <a:cubicBezTo>
                    <a:pt x="117" y="105"/>
                    <a:pt x="118" y="105"/>
                    <a:pt x="119" y="105"/>
                  </a:cubicBezTo>
                  <a:cubicBezTo>
                    <a:pt x="120" y="105"/>
                    <a:pt x="120" y="106"/>
                    <a:pt x="121" y="107"/>
                  </a:cubicBezTo>
                  <a:cubicBezTo>
                    <a:pt x="122" y="108"/>
                    <a:pt x="122" y="109"/>
                    <a:pt x="121" y="110"/>
                  </a:cubicBezTo>
                  <a:cubicBezTo>
                    <a:pt x="121" y="111"/>
                    <a:pt x="123" y="111"/>
                    <a:pt x="123" y="112"/>
                  </a:cubicBezTo>
                  <a:cubicBezTo>
                    <a:pt x="123" y="113"/>
                    <a:pt x="122" y="114"/>
                    <a:pt x="123" y="115"/>
                  </a:cubicBezTo>
                  <a:cubicBezTo>
                    <a:pt x="123" y="116"/>
                    <a:pt x="125" y="116"/>
                    <a:pt x="125" y="117"/>
                  </a:cubicBezTo>
                  <a:cubicBezTo>
                    <a:pt x="124" y="118"/>
                    <a:pt x="123" y="119"/>
                    <a:pt x="124" y="119"/>
                  </a:cubicBezTo>
                  <a:cubicBezTo>
                    <a:pt x="126" y="118"/>
                    <a:pt x="127" y="118"/>
                    <a:pt x="127" y="118"/>
                  </a:cubicBezTo>
                  <a:cubicBezTo>
                    <a:pt x="128" y="118"/>
                    <a:pt x="128" y="120"/>
                    <a:pt x="127" y="121"/>
                  </a:cubicBezTo>
                  <a:cubicBezTo>
                    <a:pt x="127" y="122"/>
                    <a:pt x="128" y="123"/>
                    <a:pt x="127" y="123"/>
                  </a:cubicBezTo>
                  <a:cubicBezTo>
                    <a:pt x="126" y="124"/>
                    <a:pt x="126" y="125"/>
                    <a:pt x="127" y="125"/>
                  </a:cubicBezTo>
                  <a:cubicBezTo>
                    <a:pt x="127" y="125"/>
                    <a:pt x="129" y="123"/>
                    <a:pt x="129" y="124"/>
                  </a:cubicBezTo>
                  <a:cubicBezTo>
                    <a:pt x="129" y="124"/>
                    <a:pt x="129" y="124"/>
                    <a:pt x="129" y="124"/>
                  </a:cubicBezTo>
                  <a:cubicBezTo>
                    <a:pt x="128" y="125"/>
                    <a:pt x="128" y="125"/>
                    <a:pt x="127" y="126"/>
                  </a:cubicBezTo>
                  <a:cubicBezTo>
                    <a:pt x="127" y="126"/>
                    <a:pt x="127" y="126"/>
                    <a:pt x="127" y="126"/>
                  </a:cubicBezTo>
                  <a:cubicBezTo>
                    <a:pt x="127" y="126"/>
                    <a:pt x="127" y="127"/>
                    <a:pt x="126" y="127"/>
                  </a:cubicBezTo>
                  <a:cubicBezTo>
                    <a:pt x="126" y="128"/>
                    <a:pt x="127" y="129"/>
                    <a:pt x="127" y="130"/>
                  </a:cubicBezTo>
                  <a:cubicBezTo>
                    <a:pt x="127" y="130"/>
                    <a:pt x="128" y="131"/>
                    <a:pt x="126" y="131"/>
                  </a:cubicBezTo>
                  <a:cubicBezTo>
                    <a:pt x="125" y="131"/>
                    <a:pt x="125" y="132"/>
                    <a:pt x="126" y="133"/>
                  </a:cubicBezTo>
                  <a:cubicBezTo>
                    <a:pt x="127" y="133"/>
                    <a:pt x="128" y="133"/>
                    <a:pt x="129" y="133"/>
                  </a:cubicBezTo>
                  <a:cubicBezTo>
                    <a:pt x="129" y="132"/>
                    <a:pt x="130" y="130"/>
                    <a:pt x="131" y="131"/>
                  </a:cubicBezTo>
                  <a:cubicBezTo>
                    <a:pt x="132" y="131"/>
                    <a:pt x="132" y="133"/>
                    <a:pt x="131" y="133"/>
                  </a:cubicBezTo>
                  <a:cubicBezTo>
                    <a:pt x="131" y="133"/>
                    <a:pt x="130" y="133"/>
                    <a:pt x="130" y="134"/>
                  </a:cubicBezTo>
                  <a:cubicBezTo>
                    <a:pt x="129" y="134"/>
                    <a:pt x="130" y="135"/>
                    <a:pt x="131" y="136"/>
                  </a:cubicBezTo>
                  <a:cubicBezTo>
                    <a:pt x="131" y="136"/>
                    <a:pt x="131" y="139"/>
                    <a:pt x="132" y="139"/>
                  </a:cubicBezTo>
                  <a:cubicBezTo>
                    <a:pt x="133" y="138"/>
                    <a:pt x="136" y="137"/>
                    <a:pt x="136" y="137"/>
                  </a:cubicBezTo>
                  <a:cubicBezTo>
                    <a:pt x="136" y="138"/>
                    <a:pt x="134" y="140"/>
                    <a:pt x="133" y="141"/>
                  </a:cubicBezTo>
                  <a:cubicBezTo>
                    <a:pt x="132" y="141"/>
                    <a:pt x="130" y="144"/>
                    <a:pt x="130" y="144"/>
                  </a:cubicBezTo>
                  <a:cubicBezTo>
                    <a:pt x="130" y="145"/>
                    <a:pt x="129" y="145"/>
                    <a:pt x="130" y="146"/>
                  </a:cubicBezTo>
                  <a:cubicBezTo>
                    <a:pt x="130" y="147"/>
                    <a:pt x="131" y="147"/>
                    <a:pt x="132" y="147"/>
                  </a:cubicBezTo>
                  <a:cubicBezTo>
                    <a:pt x="133" y="147"/>
                    <a:pt x="133" y="147"/>
                    <a:pt x="133" y="148"/>
                  </a:cubicBezTo>
                  <a:cubicBezTo>
                    <a:pt x="132" y="148"/>
                    <a:pt x="132" y="149"/>
                    <a:pt x="134" y="149"/>
                  </a:cubicBezTo>
                  <a:cubicBezTo>
                    <a:pt x="136" y="149"/>
                    <a:pt x="138" y="149"/>
                    <a:pt x="138" y="149"/>
                  </a:cubicBezTo>
                  <a:cubicBezTo>
                    <a:pt x="138" y="149"/>
                    <a:pt x="138" y="149"/>
                    <a:pt x="138" y="150"/>
                  </a:cubicBezTo>
                  <a:cubicBezTo>
                    <a:pt x="138" y="150"/>
                    <a:pt x="138" y="150"/>
                    <a:pt x="138" y="150"/>
                  </a:cubicBezTo>
                  <a:cubicBezTo>
                    <a:pt x="138" y="150"/>
                    <a:pt x="138" y="150"/>
                    <a:pt x="138" y="150"/>
                  </a:cubicBezTo>
                  <a:cubicBezTo>
                    <a:pt x="138" y="150"/>
                    <a:pt x="138" y="150"/>
                    <a:pt x="139" y="150"/>
                  </a:cubicBezTo>
                  <a:cubicBezTo>
                    <a:pt x="140" y="150"/>
                    <a:pt x="141" y="148"/>
                    <a:pt x="140" y="149"/>
                  </a:cubicBezTo>
                  <a:cubicBezTo>
                    <a:pt x="140" y="150"/>
                    <a:pt x="138" y="151"/>
                    <a:pt x="139" y="152"/>
                  </a:cubicBezTo>
                  <a:cubicBezTo>
                    <a:pt x="140" y="153"/>
                    <a:pt x="140" y="152"/>
                    <a:pt x="140" y="153"/>
                  </a:cubicBezTo>
                  <a:cubicBezTo>
                    <a:pt x="140" y="154"/>
                    <a:pt x="140" y="155"/>
                    <a:pt x="141" y="155"/>
                  </a:cubicBezTo>
                  <a:cubicBezTo>
                    <a:pt x="143" y="154"/>
                    <a:pt x="142" y="155"/>
                    <a:pt x="143" y="156"/>
                  </a:cubicBezTo>
                  <a:cubicBezTo>
                    <a:pt x="143" y="156"/>
                    <a:pt x="144" y="156"/>
                    <a:pt x="144" y="156"/>
                  </a:cubicBezTo>
                  <a:cubicBezTo>
                    <a:pt x="144" y="157"/>
                    <a:pt x="144" y="157"/>
                    <a:pt x="144" y="157"/>
                  </a:cubicBezTo>
                  <a:cubicBezTo>
                    <a:pt x="144" y="157"/>
                    <a:pt x="144" y="157"/>
                    <a:pt x="144" y="157"/>
                  </a:cubicBezTo>
                  <a:cubicBezTo>
                    <a:pt x="144" y="157"/>
                    <a:pt x="144" y="157"/>
                    <a:pt x="144" y="157"/>
                  </a:cubicBezTo>
                  <a:cubicBezTo>
                    <a:pt x="144" y="157"/>
                    <a:pt x="144" y="157"/>
                    <a:pt x="144" y="158"/>
                  </a:cubicBezTo>
                  <a:cubicBezTo>
                    <a:pt x="144" y="158"/>
                    <a:pt x="144" y="158"/>
                    <a:pt x="144" y="158"/>
                  </a:cubicBezTo>
                  <a:cubicBezTo>
                    <a:pt x="144" y="159"/>
                    <a:pt x="144" y="161"/>
                    <a:pt x="144" y="162"/>
                  </a:cubicBezTo>
                  <a:cubicBezTo>
                    <a:pt x="144" y="162"/>
                    <a:pt x="143" y="164"/>
                    <a:pt x="143" y="164"/>
                  </a:cubicBezTo>
                  <a:cubicBezTo>
                    <a:pt x="143" y="163"/>
                    <a:pt x="142" y="162"/>
                    <a:pt x="141" y="162"/>
                  </a:cubicBezTo>
                  <a:cubicBezTo>
                    <a:pt x="140" y="162"/>
                    <a:pt x="137" y="162"/>
                    <a:pt x="136" y="162"/>
                  </a:cubicBezTo>
                  <a:cubicBezTo>
                    <a:pt x="135" y="161"/>
                    <a:pt x="135" y="162"/>
                    <a:pt x="135" y="163"/>
                  </a:cubicBezTo>
                  <a:cubicBezTo>
                    <a:pt x="135" y="164"/>
                    <a:pt x="136" y="169"/>
                    <a:pt x="134" y="171"/>
                  </a:cubicBezTo>
                  <a:cubicBezTo>
                    <a:pt x="133" y="174"/>
                    <a:pt x="132" y="179"/>
                    <a:pt x="131" y="180"/>
                  </a:cubicBezTo>
                  <a:cubicBezTo>
                    <a:pt x="130" y="181"/>
                    <a:pt x="128" y="187"/>
                    <a:pt x="127" y="188"/>
                  </a:cubicBezTo>
                  <a:cubicBezTo>
                    <a:pt x="126" y="189"/>
                    <a:pt x="126" y="191"/>
                    <a:pt x="126" y="192"/>
                  </a:cubicBezTo>
                  <a:cubicBezTo>
                    <a:pt x="126" y="193"/>
                    <a:pt x="126" y="193"/>
                    <a:pt x="125" y="195"/>
                  </a:cubicBezTo>
                  <a:cubicBezTo>
                    <a:pt x="124" y="197"/>
                    <a:pt x="123" y="201"/>
                    <a:pt x="123" y="203"/>
                  </a:cubicBezTo>
                  <a:cubicBezTo>
                    <a:pt x="123" y="204"/>
                    <a:pt x="125" y="206"/>
                    <a:pt x="124" y="207"/>
                  </a:cubicBezTo>
                  <a:cubicBezTo>
                    <a:pt x="123" y="209"/>
                    <a:pt x="123" y="210"/>
                    <a:pt x="124" y="211"/>
                  </a:cubicBezTo>
                  <a:cubicBezTo>
                    <a:pt x="124" y="212"/>
                    <a:pt x="125" y="214"/>
                    <a:pt x="125" y="216"/>
                  </a:cubicBezTo>
                  <a:cubicBezTo>
                    <a:pt x="126" y="217"/>
                    <a:pt x="125" y="219"/>
                    <a:pt x="126" y="220"/>
                  </a:cubicBezTo>
                  <a:cubicBezTo>
                    <a:pt x="127" y="221"/>
                    <a:pt x="127" y="224"/>
                    <a:pt x="127" y="226"/>
                  </a:cubicBezTo>
                  <a:cubicBezTo>
                    <a:pt x="128" y="228"/>
                    <a:pt x="129" y="228"/>
                    <a:pt x="129" y="230"/>
                  </a:cubicBezTo>
                  <a:cubicBezTo>
                    <a:pt x="129" y="231"/>
                    <a:pt x="132" y="230"/>
                    <a:pt x="133" y="231"/>
                  </a:cubicBezTo>
                  <a:cubicBezTo>
                    <a:pt x="135" y="232"/>
                    <a:pt x="136" y="232"/>
                    <a:pt x="137" y="232"/>
                  </a:cubicBezTo>
                  <a:cubicBezTo>
                    <a:pt x="139" y="233"/>
                    <a:pt x="138" y="234"/>
                    <a:pt x="139" y="235"/>
                  </a:cubicBezTo>
                  <a:cubicBezTo>
                    <a:pt x="139" y="235"/>
                    <a:pt x="139" y="235"/>
                    <a:pt x="139" y="235"/>
                  </a:cubicBezTo>
                  <a:cubicBezTo>
                    <a:pt x="139" y="235"/>
                    <a:pt x="139" y="235"/>
                    <a:pt x="139" y="235"/>
                  </a:cubicBezTo>
                  <a:cubicBezTo>
                    <a:pt x="139" y="236"/>
                    <a:pt x="139" y="236"/>
                    <a:pt x="139" y="236"/>
                  </a:cubicBezTo>
                  <a:cubicBezTo>
                    <a:pt x="139" y="236"/>
                    <a:pt x="139" y="236"/>
                    <a:pt x="139" y="236"/>
                  </a:cubicBezTo>
                  <a:cubicBezTo>
                    <a:pt x="139" y="237"/>
                    <a:pt x="139" y="237"/>
                    <a:pt x="139" y="237"/>
                  </a:cubicBezTo>
                  <a:cubicBezTo>
                    <a:pt x="139" y="238"/>
                    <a:pt x="140" y="238"/>
                    <a:pt x="140" y="238"/>
                  </a:cubicBezTo>
                  <a:cubicBezTo>
                    <a:pt x="140" y="238"/>
                    <a:pt x="140" y="238"/>
                    <a:pt x="140" y="239"/>
                  </a:cubicBezTo>
                  <a:cubicBezTo>
                    <a:pt x="140" y="239"/>
                    <a:pt x="140" y="239"/>
                    <a:pt x="140" y="239"/>
                  </a:cubicBezTo>
                  <a:cubicBezTo>
                    <a:pt x="140" y="240"/>
                    <a:pt x="140" y="240"/>
                    <a:pt x="140" y="240"/>
                  </a:cubicBezTo>
                  <a:cubicBezTo>
                    <a:pt x="140" y="240"/>
                    <a:pt x="140" y="241"/>
                    <a:pt x="140" y="241"/>
                  </a:cubicBezTo>
                  <a:cubicBezTo>
                    <a:pt x="140" y="241"/>
                    <a:pt x="140" y="241"/>
                    <a:pt x="140" y="242"/>
                  </a:cubicBezTo>
                  <a:cubicBezTo>
                    <a:pt x="140" y="242"/>
                    <a:pt x="140" y="242"/>
                    <a:pt x="140" y="242"/>
                  </a:cubicBezTo>
                  <a:cubicBezTo>
                    <a:pt x="140" y="242"/>
                    <a:pt x="140" y="243"/>
                    <a:pt x="140" y="243"/>
                  </a:cubicBezTo>
                  <a:cubicBezTo>
                    <a:pt x="140" y="243"/>
                    <a:pt x="141" y="243"/>
                    <a:pt x="141" y="243"/>
                  </a:cubicBezTo>
                  <a:cubicBezTo>
                    <a:pt x="141" y="244"/>
                    <a:pt x="141" y="244"/>
                    <a:pt x="141" y="244"/>
                  </a:cubicBezTo>
                  <a:cubicBezTo>
                    <a:pt x="141" y="246"/>
                    <a:pt x="142" y="249"/>
                    <a:pt x="142" y="251"/>
                  </a:cubicBezTo>
                  <a:cubicBezTo>
                    <a:pt x="142" y="253"/>
                    <a:pt x="143" y="254"/>
                    <a:pt x="144" y="255"/>
                  </a:cubicBezTo>
                  <a:cubicBezTo>
                    <a:pt x="145" y="256"/>
                    <a:pt x="147" y="257"/>
                    <a:pt x="146" y="259"/>
                  </a:cubicBezTo>
                  <a:cubicBezTo>
                    <a:pt x="145" y="261"/>
                    <a:pt x="144" y="262"/>
                    <a:pt x="143" y="262"/>
                  </a:cubicBezTo>
                  <a:cubicBezTo>
                    <a:pt x="143" y="262"/>
                    <a:pt x="143" y="263"/>
                    <a:pt x="144" y="264"/>
                  </a:cubicBezTo>
                  <a:cubicBezTo>
                    <a:pt x="144" y="264"/>
                    <a:pt x="146" y="266"/>
                    <a:pt x="147" y="266"/>
                  </a:cubicBezTo>
                  <a:cubicBezTo>
                    <a:pt x="148" y="266"/>
                    <a:pt x="149" y="266"/>
                    <a:pt x="150" y="267"/>
                  </a:cubicBezTo>
                  <a:cubicBezTo>
                    <a:pt x="151" y="268"/>
                    <a:pt x="151" y="270"/>
                    <a:pt x="151" y="271"/>
                  </a:cubicBezTo>
                  <a:cubicBezTo>
                    <a:pt x="150" y="273"/>
                    <a:pt x="150" y="274"/>
                    <a:pt x="151" y="275"/>
                  </a:cubicBezTo>
                  <a:cubicBezTo>
                    <a:pt x="151" y="276"/>
                    <a:pt x="155" y="279"/>
                    <a:pt x="155" y="281"/>
                  </a:cubicBezTo>
                  <a:cubicBezTo>
                    <a:pt x="155" y="282"/>
                    <a:pt x="156" y="284"/>
                    <a:pt x="157" y="283"/>
                  </a:cubicBezTo>
                  <a:cubicBezTo>
                    <a:pt x="157" y="283"/>
                    <a:pt x="159" y="283"/>
                    <a:pt x="159" y="281"/>
                  </a:cubicBezTo>
                  <a:cubicBezTo>
                    <a:pt x="159" y="280"/>
                    <a:pt x="156" y="276"/>
                    <a:pt x="155" y="276"/>
                  </a:cubicBezTo>
                  <a:cubicBezTo>
                    <a:pt x="155" y="275"/>
                    <a:pt x="157" y="275"/>
                    <a:pt x="156" y="274"/>
                  </a:cubicBezTo>
                  <a:cubicBezTo>
                    <a:pt x="156" y="272"/>
                    <a:pt x="154" y="271"/>
                    <a:pt x="155" y="270"/>
                  </a:cubicBezTo>
                  <a:cubicBezTo>
                    <a:pt x="155" y="270"/>
                    <a:pt x="157" y="270"/>
                    <a:pt x="156" y="269"/>
                  </a:cubicBezTo>
                  <a:cubicBezTo>
                    <a:pt x="154" y="267"/>
                    <a:pt x="154" y="265"/>
                    <a:pt x="153" y="264"/>
                  </a:cubicBezTo>
                  <a:cubicBezTo>
                    <a:pt x="153" y="262"/>
                    <a:pt x="152" y="262"/>
                    <a:pt x="152" y="260"/>
                  </a:cubicBezTo>
                  <a:cubicBezTo>
                    <a:pt x="152" y="258"/>
                    <a:pt x="150" y="255"/>
                    <a:pt x="149" y="255"/>
                  </a:cubicBezTo>
                  <a:cubicBezTo>
                    <a:pt x="148" y="254"/>
                    <a:pt x="146" y="252"/>
                    <a:pt x="147" y="251"/>
                  </a:cubicBezTo>
                  <a:cubicBezTo>
                    <a:pt x="147" y="250"/>
                    <a:pt x="147" y="248"/>
                    <a:pt x="147" y="247"/>
                  </a:cubicBezTo>
                  <a:cubicBezTo>
                    <a:pt x="147" y="246"/>
                    <a:pt x="148" y="245"/>
                    <a:pt x="148" y="244"/>
                  </a:cubicBezTo>
                  <a:cubicBezTo>
                    <a:pt x="148" y="244"/>
                    <a:pt x="149" y="243"/>
                    <a:pt x="149" y="243"/>
                  </a:cubicBezTo>
                  <a:cubicBezTo>
                    <a:pt x="149" y="244"/>
                    <a:pt x="151" y="245"/>
                    <a:pt x="151" y="245"/>
                  </a:cubicBezTo>
                  <a:cubicBezTo>
                    <a:pt x="151" y="245"/>
                    <a:pt x="152" y="245"/>
                    <a:pt x="153" y="246"/>
                  </a:cubicBezTo>
                  <a:cubicBezTo>
                    <a:pt x="154" y="247"/>
                    <a:pt x="155" y="246"/>
                    <a:pt x="154" y="247"/>
                  </a:cubicBezTo>
                  <a:cubicBezTo>
                    <a:pt x="154" y="249"/>
                    <a:pt x="154" y="250"/>
                    <a:pt x="154" y="251"/>
                  </a:cubicBezTo>
                  <a:cubicBezTo>
                    <a:pt x="155" y="251"/>
                    <a:pt x="154" y="254"/>
                    <a:pt x="155" y="254"/>
                  </a:cubicBezTo>
                  <a:cubicBezTo>
                    <a:pt x="155" y="255"/>
                    <a:pt x="155" y="257"/>
                    <a:pt x="156" y="258"/>
                  </a:cubicBezTo>
                  <a:cubicBezTo>
                    <a:pt x="157" y="260"/>
                    <a:pt x="158" y="260"/>
                    <a:pt x="160" y="262"/>
                  </a:cubicBezTo>
                  <a:cubicBezTo>
                    <a:pt x="161" y="263"/>
                    <a:pt x="165" y="267"/>
                    <a:pt x="164" y="267"/>
                  </a:cubicBezTo>
                  <a:cubicBezTo>
                    <a:pt x="164" y="268"/>
                    <a:pt x="163" y="269"/>
                    <a:pt x="164" y="270"/>
                  </a:cubicBezTo>
                  <a:cubicBezTo>
                    <a:pt x="164" y="271"/>
                    <a:pt x="166" y="272"/>
                    <a:pt x="167" y="273"/>
                  </a:cubicBezTo>
                  <a:cubicBezTo>
                    <a:pt x="168" y="274"/>
                    <a:pt x="170" y="276"/>
                    <a:pt x="170" y="277"/>
                  </a:cubicBezTo>
                  <a:cubicBezTo>
                    <a:pt x="169" y="278"/>
                    <a:pt x="170" y="279"/>
                    <a:pt x="171" y="281"/>
                  </a:cubicBezTo>
                  <a:cubicBezTo>
                    <a:pt x="172" y="282"/>
                    <a:pt x="173" y="284"/>
                    <a:pt x="173" y="286"/>
                  </a:cubicBezTo>
                  <a:cubicBezTo>
                    <a:pt x="174" y="287"/>
                    <a:pt x="173" y="291"/>
                    <a:pt x="173" y="292"/>
                  </a:cubicBezTo>
                  <a:cubicBezTo>
                    <a:pt x="172" y="292"/>
                    <a:pt x="170" y="294"/>
                    <a:pt x="170" y="295"/>
                  </a:cubicBezTo>
                  <a:cubicBezTo>
                    <a:pt x="171" y="295"/>
                    <a:pt x="169" y="296"/>
                    <a:pt x="171" y="298"/>
                  </a:cubicBezTo>
                  <a:cubicBezTo>
                    <a:pt x="173" y="300"/>
                    <a:pt x="177" y="303"/>
                    <a:pt x="179" y="304"/>
                  </a:cubicBezTo>
                  <a:cubicBezTo>
                    <a:pt x="181" y="305"/>
                    <a:pt x="183" y="304"/>
                    <a:pt x="184" y="305"/>
                  </a:cubicBezTo>
                  <a:cubicBezTo>
                    <a:pt x="185" y="306"/>
                    <a:pt x="186" y="307"/>
                    <a:pt x="188" y="308"/>
                  </a:cubicBezTo>
                  <a:cubicBezTo>
                    <a:pt x="189" y="308"/>
                    <a:pt x="195" y="310"/>
                    <a:pt x="196" y="311"/>
                  </a:cubicBezTo>
                  <a:cubicBezTo>
                    <a:pt x="197" y="312"/>
                    <a:pt x="198" y="313"/>
                    <a:pt x="200" y="313"/>
                  </a:cubicBezTo>
                  <a:cubicBezTo>
                    <a:pt x="202" y="314"/>
                    <a:pt x="204" y="315"/>
                    <a:pt x="206" y="315"/>
                  </a:cubicBezTo>
                  <a:cubicBezTo>
                    <a:pt x="207" y="314"/>
                    <a:pt x="212" y="311"/>
                    <a:pt x="214" y="312"/>
                  </a:cubicBezTo>
                  <a:cubicBezTo>
                    <a:pt x="216" y="312"/>
                    <a:pt x="217" y="312"/>
                    <a:pt x="217" y="313"/>
                  </a:cubicBezTo>
                  <a:cubicBezTo>
                    <a:pt x="218" y="314"/>
                    <a:pt x="219" y="317"/>
                    <a:pt x="221" y="319"/>
                  </a:cubicBezTo>
                  <a:cubicBezTo>
                    <a:pt x="221" y="319"/>
                    <a:pt x="221" y="319"/>
                    <a:pt x="221" y="320"/>
                  </a:cubicBezTo>
                  <a:cubicBezTo>
                    <a:pt x="222" y="320"/>
                    <a:pt x="222" y="320"/>
                    <a:pt x="222" y="321"/>
                  </a:cubicBezTo>
                  <a:cubicBezTo>
                    <a:pt x="222" y="321"/>
                    <a:pt x="222" y="321"/>
                    <a:pt x="222" y="321"/>
                  </a:cubicBezTo>
                  <a:cubicBezTo>
                    <a:pt x="222" y="321"/>
                    <a:pt x="223" y="321"/>
                    <a:pt x="223" y="321"/>
                  </a:cubicBezTo>
                  <a:cubicBezTo>
                    <a:pt x="223" y="321"/>
                    <a:pt x="223" y="321"/>
                    <a:pt x="223" y="321"/>
                  </a:cubicBezTo>
                  <a:cubicBezTo>
                    <a:pt x="223" y="321"/>
                    <a:pt x="223" y="321"/>
                    <a:pt x="223" y="321"/>
                  </a:cubicBezTo>
                  <a:cubicBezTo>
                    <a:pt x="223" y="321"/>
                    <a:pt x="223" y="321"/>
                    <a:pt x="223" y="321"/>
                  </a:cubicBezTo>
                  <a:cubicBezTo>
                    <a:pt x="224" y="321"/>
                    <a:pt x="224" y="321"/>
                    <a:pt x="224" y="321"/>
                  </a:cubicBezTo>
                  <a:cubicBezTo>
                    <a:pt x="224" y="322"/>
                    <a:pt x="224" y="322"/>
                    <a:pt x="224" y="322"/>
                  </a:cubicBezTo>
                  <a:cubicBezTo>
                    <a:pt x="224" y="322"/>
                    <a:pt x="225" y="322"/>
                    <a:pt x="225" y="322"/>
                  </a:cubicBezTo>
                  <a:cubicBezTo>
                    <a:pt x="226" y="322"/>
                    <a:pt x="227" y="322"/>
                    <a:pt x="227" y="322"/>
                  </a:cubicBezTo>
                  <a:cubicBezTo>
                    <a:pt x="228" y="322"/>
                    <a:pt x="228" y="322"/>
                    <a:pt x="228" y="322"/>
                  </a:cubicBezTo>
                  <a:cubicBezTo>
                    <a:pt x="229" y="322"/>
                    <a:pt x="229" y="322"/>
                    <a:pt x="229" y="322"/>
                  </a:cubicBezTo>
                  <a:cubicBezTo>
                    <a:pt x="229" y="322"/>
                    <a:pt x="230" y="322"/>
                    <a:pt x="230" y="322"/>
                  </a:cubicBezTo>
                  <a:cubicBezTo>
                    <a:pt x="230" y="322"/>
                    <a:pt x="230" y="322"/>
                    <a:pt x="230" y="322"/>
                  </a:cubicBezTo>
                  <a:cubicBezTo>
                    <a:pt x="231" y="323"/>
                    <a:pt x="231" y="323"/>
                    <a:pt x="231" y="323"/>
                  </a:cubicBezTo>
                  <a:cubicBezTo>
                    <a:pt x="232" y="323"/>
                    <a:pt x="236" y="326"/>
                    <a:pt x="237" y="326"/>
                  </a:cubicBezTo>
                  <a:cubicBezTo>
                    <a:pt x="238" y="326"/>
                    <a:pt x="238" y="326"/>
                    <a:pt x="238" y="326"/>
                  </a:cubicBezTo>
                  <a:cubicBezTo>
                    <a:pt x="238" y="326"/>
                    <a:pt x="238" y="326"/>
                    <a:pt x="238" y="326"/>
                  </a:cubicBezTo>
                  <a:cubicBezTo>
                    <a:pt x="239" y="326"/>
                    <a:pt x="239" y="326"/>
                    <a:pt x="239" y="326"/>
                  </a:cubicBezTo>
                  <a:cubicBezTo>
                    <a:pt x="239" y="326"/>
                    <a:pt x="239" y="326"/>
                    <a:pt x="240" y="326"/>
                  </a:cubicBezTo>
                  <a:cubicBezTo>
                    <a:pt x="240" y="326"/>
                    <a:pt x="240" y="326"/>
                    <a:pt x="240" y="326"/>
                  </a:cubicBezTo>
                  <a:cubicBezTo>
                    <a:pt x="240" y="326"/>
                    <a:pt x="240" y="326"/>
                    <a:pt x="240" y="326"/>
                  </a:cubicBezTo>
                  <a:cubicBezTo>
                    <a:pt x="240" y="326"/>
                    <a:pt x="240" y="326"/>
                    <a:pt x="241" y="326"/>
                  </a:cubicBezTo>
                  <a:cubicBezTo>
                    <a:pt x="241" y="326"/>
                    <a:pt x="241" y="326"/>
                    <a:pt x="241" y="326"/>
                  </a:cubicBezTo>
                  <a:cubicBezTo>
                    <a:pt x="241" y="326"/>
                    <a:pt x="241" y="326"/>
                    <a:pt x="241" y="326"/>
                  </a:cubicBezTo>
                  <a:cubicBezTo>
                    <a:pt x="241" y="326"/>
                    <a:pt x="241" y="326"/>
                    <a:pt x="241" y="326"/>
                  </a:cubicBezTo>
                  <a:cubicBezTo>
                    <a:pt x="241" y="326"/>
                    <a:pt x="241" y="326"/>
                    <a:pt x="241" y="326"/>
                  </a:cubicBezTo>
                  <a:cubicBezTo>
                    <a:pt x="241" y="326"/>
                    <a:pt x="241" y="326"/>
                    <a:pt x="240" y="327"/>
                  </a:cubicBezTo>
                  <a:cubicBezTo>
                    <a:pt x="240" y="327"/>
                    <a:pt x="240" y="327"/>
                    <a:pt x="240" y="327"/>
                  </a:cubicBezTo>
                  <a:cubicBezTo>
                    <a:pt x="240" y="327"/>
                    <a:pt x="240" y="327"/>
                    <a:pt x="240" y="327"/>
                  </a:cubicBezTo>
                  <a:cubicBezTo>
                    <a:pt x="240" y="327"/>
                    <a:pt x="240" y="327"/>
                    <a:pt x="240" y="327"/>
                  </a:cubicBezTo>
                  <a:cubicBezTo>
                    <a:pt x="240" y="327"/>
                    <a:pt x="240" y="328"/>
                    <a:pt x="240" y="328"/>
                  </a:cubicBezTo>
                  <a:cubicBezTo>
                    <a:pt x="240" y="328"/>
                    <a:pt x="240" y="328"/>
                    <a:pt x="240" y="328"/>
                  </a:cubicBezTo>
                  <a:cubicBezTo>
                    <a:pt x="240" y="329"/>
                    <a:pt x="243" y="330"/>
                    <a:pt x="243" y="331"/>
                  </a:cubicBezTo>
                  <a:cubicBezTo>
                    <a:pt x="244" y="332"/>
                    <a:pt x="244" y="333"/>
                    <a:pt x="245" y="333"/>
                  </a:cubicBezTo>
                  <a:cubicBezTo>
                    <a:pt x="245" y="334"/>
                    <a:pt x="245" y="334"/>
                    <a:pt x="246" y="334"/>
                  </a:cubicBezTo>
                  <a:cubicBezTo>
                    <a:pt x="246" y="334"/>
                    <a:pt x="246" y="334"/>
                    <a:pt x="246" y="334"/>
                  </a:cubicBezTo>
                  <a:cubicBezTo>
                    <a:pt x="246" y="335"/>
                    <a:pt x="246" y="335"/>
                    <a:pt x="246" y="335"/>
                  </a:cubicBezTo>
                  <a:cubicBezTo>
                    <a:pt x="246" y="335"/>
                    <a:pt x="246" y="335"/>
                    <a:pt x="246" y="335"/>
                  </a:cubicBezTo>
                  <a:cubicBezTo>
                    <a:pt x="246" y="336"/>
                    <a:pt x="246" y="336"/>
                    <a:pt x="246" y="337"/>
                  </a:cubicBezTo>
                  <a:cubicBezTo>
                    <a:pt x="246" y="338"/>
                    <a:pt x="245" y="339"/>
                    <a:pt x="246" y="340"/>
                  </a:cubicBezTo>
                  <a:cubicBezTo>
                    <a:pt x="247" y="341"/>
                    <a:pt x="248" y="342"/>
                    <a:pt x="249" y="341"/>
                  </a:cubicBezTo>
                  <a:cubicBezTo>
                    <a:pt x="249" y="340"/>
                    <a:pt x="249" y="340"/>
                    <a:pt x="249" y="341"/>
                  </a:cubicBezTo>
                  <a:cubicBezTo>
                    <a:pt x="250" y="342"/>
                    <a:pt x="249" y="343"/>
                    <a:pt x="251" y="343"/>
                  </a:cubicBezTo>
                  <a:cubicBezTo>
                    <a:pt x="253" y="344"/>
                    <a:pt x="252" y="345"/>
                    <a:pt x="253" y="346"/>
                  </a:cubicBezTo>
                  <a:cubicBezTo>
                    <a:pt x="253" y="346"/>
                    <a:pt x="253" y="346"/>
                    <a:pt x="253" y="346"/>
                  </a:cubicBezTo>
                  <a:cubicBezTo>
                    <a:pt x="253" y="346"/>
                    <a:pt x="253" y="346"/>
                    <a:pt x="254" y="346"/>
                  </a:cubicBezTo>
                  <a:cubicBezTo>
                    <a:pt x="254" y="346"/>
                    <a:pt x="254" y="347"/>
                    <a:pt x="255" y="347"/>
                  </a:cubicBezTo>
                  <a:cubicBezTo>
                    <a:pt x="255" y="347"/>
                    <a:pt x="255" y="347"/>
                    <a:pt x="255" y="347"/>
                  </a:cubicBezTo>
                  <a:cubicBezTo>
                    <a:pt x="255" y="347"/>
                    <a:pt x="255" y="347"/>
                    <a:pt x="255" y="347"/>
                  </a:cubicBezTo>
                  <a:cubicBezTo>
                    <a:pt x="256" y="347"/>
                    <a:pt x="256" y="347"/>
                    <a:pt x="256" y="347"/>
                  </a:cubicBezTo>
                  <a:cubicBezTo>
                    <a:pt x="257" y="348"/>
                    <a:pt x="259" y="347"/>
                    <a:pt x="260" y="348"/>
                  </a:cubicBezTo>
                  <a:cubicBezTo>
                    <a:pt x="262" y="349"/>
                    <a:pt x="261" y="351"/>
                    <a:pt x="263" y="351"/>
                  </a:cubicBezTo>
                  <a:cubicBezTo>
                    <a:pt x="265" y="351"/>
                    <a:pt x="268" y="351"/>
                    <a:pt x="268" y="351"/>
                  </a:cubicBezTo>
                  <a:cubicBezTo>
                    <a:pt x="268" y="350"/>
                    <a:pt x="267" y="348"/>
                    <a:pt x="268" y="348"/>
                  </a:cubicBezTo>
                  <a:cubicBezTo>
                    <a:pt x="269" y="347"/>
                    <a:pt x="270" y="346"/>
                    <a:pt x="271" y="345"/>
                  </a:cubicBezTo>
                  <a:cubicBezTo>
                    <a:pt x="271" y="345"/>
                    <a:pt x="274" y="344"/>
                    <a:pt x="274" y="345"/>
                  </a:cubicBezTo>
                  <a:cubicBezTo>
                    <a:pt x="275" y="345"/>
                    <a:pt x="277" y="346"/>
                    <a:pt x="277" y="348"/>
                  </a:cubicBezTo>
                  <a:cubicBezTo>
                    <a:pt x="277" y="349"/>
                    <a:pt x="277" y="352"/>
                    <a:pt x="278" y="353"/>
                  </a:cubicBezTo>
                  <a:cubicBezTo>
                    <a:pt x="278" y="353"/>
                    <a:pt x="278" y="353"/>
                    <a:pt x="278" y="353"/>
                  </a:cubicBezTo>
                  <a:cubicBezTo>
                    <a:pt x="278" y="354"/>
                    <a:pt x="279" y="354"/>
                    <a:pt x="279" y="354"/>
                  </a:cubicBezTo>
                  <a:cubicBezTo>
                    <a:pt x="279" y="354"/>
                    <a:pt x="279" y="354"/>
                    <a:pt x="279" y="354"/>
                  </a:cubicBezTo>
                  <a:cubicBezTo>
                    <a:pt x="279" y="354"/>
                    <a:pt x="279" y="354"/>
                    <a:pt x="279" y="355"/>
                  </a:cubicBezTo>
                  <a:cubicBezTo>
                    <a:pt x="279" y="355"/>
                    <a:pt x="279" y="355"/>
                    <a:pt x="279" y="355"/>
                  </a:cubicBezTo>
                  <a:cubicBezTo>
                    <a:pt x="279" y="355"/>
                    <a:pt x="279" y="355"/>
                    <a:pt x="279" y="356"/>
                  </a:cubicBezTo>
                  <a:cubicBezTo>
                    <a:pt x="279" y="356"/>
                    <a:pt x="279" y="356"/>
                    <a:pt x="278" y="357"/>
                  </a:cubicBezTo>
                  <a:cubicBezTo>
                    <a:pt x="278" y="359"/>
                    <a:pt x="279" y="360"/>
                    <a:pt x="278" y="360"/>
                  </a:cubicBezTo>
                  <a:cubicBezTo>
                    <a:pt x="277" y="361"/>
                    <a:pt x="277" y="362"/>
                    <a:pt x="277" y="363"/>
                  </a:cubicBezTo>
                  <a:cubicBezTo>
                    <a:pt x="277" y="363"/>
                    <a:pt x="276" y="364"/>
                    <a:pt x="276" y="366"/>
                  </a:cubicBezTo>
                  <a:cubicBezTo>
                    <a:pt x="276" y="367"/>
                    <a:pt x="277" y="368"/>
                    <a:pt x="276" y="369"/>
                  </a:cubicBezTo>
                  <a:cubicBezTo>
                    <a:pt x="275" y="370"/>
                    <a:pt x="274" y="372"/>
                    <a:pt x="272" y="372"/>
                  </a:cubicBezTo>
                  <a:cubicBezTo>
                    <a:pt x="271" y="372"/>
                    <a:pt x="270" y="373"/>
                    <a:pt x="269" y="373"/>
                  </a:cubicBezTo>
                  <a:cubicBezTo>
                    <a:pt x="269" y="373"/>
                    <a:pt x="269" y="376"/>
                    <a:pt x="267" y="377"/>
                  </a:cubicBezTo>
                  <a:cubicBezTo>
                    <a:pt x="267" y="378"/>
                    <a:pt x="266" y="378"/>
                    <a:pt x="266" y="378"/>
                  </a:cubicBezTo>
                  <a:cubicBezTo>
                    <a:pt x="266" y="379"/>
                    <a:pt x="265" y="379"/>
                    <a:pt x="265" y="379"/>
                  </a:cubicBezTo>
                  <a:cubicBezTo>
                    <a:pt x="265" y="380"/>
                    <a:pt x="265" y="380"/>
                    <a:pt x="265" y="380"/>
                  </a:cubicBezTo>
                  <a:cubicBezTo>
                    <a:pt x="264" y="380"/>
                    <a:pt x="264" y="380"/>
                    <a:pt x="263" y="381"/>
                  </a:cubicBezTo>
                  <a:cubicBezTo>
                    <a:pt x="262" y="381"/>
                    <a:pt x="260" y="382"/>
                    <a:pt x="259" y="384"/>
                  </a:cubicBezTo>
                  <a:cubicBezTo>
                    <a:pt x="258" y="386"/>
                    <a:pt x="259" y="386"/>
                    <a:pt x="257" y="386"/>
                  </a:cubicBezTo>
                  <a:cubicBezTo>
                    <a:pt x="256" y="387"/>
                    <a:pt x="254" y="389"/>
                    <a:pt x="254" y="390"/>
                  </a:cubicBezTo>
                  <a:cubicBezTo>
                    <a:pt x="254" y="391"/>
                    <a:pt x="252" y="395"/>
                    <a:pt x="253" y="396"/>
                  </a:cubicBezTo>
                  <a:cubicBezTo>
                    <a:pt x="254" y="397"/>
                    <a:pt x="253" y="398"/>
                    <a:pt x="253" y="398"/>
                  </a:cubicBezTo>
                  <a:cubicBezTo>
                    <a:pt x="253" y="398"/>
                    <a:pt x="253" y="398"/>
                    <a:pt x="253" y="399"/>
                  </a:cubicBezTo>
                  <a:cubicBezTo>
                    <a:pt x="253" y="399"/>
                    <a:pt x="252" y="399"/>
                    <a:pt x="252" y="399"/>
                  </a:cubicBezTo>
                  <a:cubicBezTo>
                    <a:pt x="252" y="399"/>
                    <a:pt x="252" y="399"/>
                    <a:pt x="252" y="399"/>
                  </a:cubicBezTo>
                  <a:cubicBezTo>
                    <a:pt x="252" y="399"/>
                    <a:pt x="252" y="399"/>
                    <a:pt x="252" y="399"/>
                  </a:cubicBezTo>
                  <a:cubicBezTo>
                    <a:pt x="251" y="399"/>
                    <a:pt x="251" y="399"/>
                    <a:pt x="251" y="399"/>
                  </a:cubicBezTo>
                  <a:cubicBezTo>
                    <a:pt x="251" y="400"/>
                    <a:pt x="251" y="400"/>
                    <a:pt x="251" y="400"/>
                  </a:cubicBezTo>
                  <a:cubicBezTo>
                    <a:pt x="250" y="400"/>
                    <a:pt x="250" y="400"/>
                    <a:pt x="250" y="400"/>
                  </a:cubicBezTo>
                  <a:cubicBezTo>
                    <a:pt x="250" y="400"/>
                    <a:pt x="249" y="401"/>
                    <a:pt x="249" y="401"/>
                  </a:cubicBezTo>
                  <a:cubicBezTo>
                    <a:pt x="248" y="402"/>
                    <a:pt x="246" y="403"/>
                    <a:pt x="247" y="404"/>
                  </a:cubicBezTo>
                  <a:cubicBezTo>
                    <a:pt x="248" y="405"/>
                    <a:pt x="249" y="406"/>
                    <a:pt x="248" y="406"/>
                  </a:cubicBezTo>
                  <a:cubicBezTo>
                    <a:pt x="247" y="407"/>
                    <a:pt x="246" y="408"/>
                    <a:pt x="247" y="408"/>
                  </a:cubicBezTo>
                  <a:cubicBezTo>
                    <a:pt x="249" y="409"/>
                    <a:pt x="252" y="411"/>
                    <a:pt x="253" y="413"/>
                  </a:cubicBezTo>
                  <a:cubicBezTo>
                    <a:pt x="253" y="414"/>
                    <a:pt x="252" y="414"/>
                    <a:pt x="253" y="416"/>
                  </a:cubicBezTo>
                  <a:cubicBezTo>
                    <a:pt x="254" y="417"/>
                    <a:pt x="255" y="420"/>
                    <a:pt x="255" y="421"/>
                  </a:cubicBezTo>
                  <a:cubicBezTo>
                    <a:pt x="255" y="422"/>
                    <a:pt x="258" y="431"/>
                    <a:pt x="258" y="433"/>
                  </a:cubicBezTo>
                  <a:cubicBezTo>
                    <a:pt x="259" y="435"/>
                    <a:pt x="261" y="436"/>
                    <a:pt x="261" y="439"/>
                  </a:cubicBezTo>
                  <a:cubicBezTo>
                    <a:pt x="260" y="441"/>
                    <a:pt x="259" y="443"/>
                    <a:pt x="260" y="446"/>
                  </a:cubicBezTo>
                  <a:cubicBezTo>
                    <a:pt x="260" y="449"/>
                    <a:pt x="260" y="452"/>
                    <a:pt x="261" y="453"/>
                  </a:cubicBezTo>
                  <a:cubicBezTo>
                    <a:pt x="263" y="454"/>
                    <a:pt x="264" y="457"/>
                    <a:pt x="265" y="458"/>
                  </a:cubicBezTo>
                  <a:cubicBezTo>
                    <a:pt x="266" y="459"/>
                    <a:pt x="270" y="462"/>
                    <a:pt x="271" y="462"/>
                  </a:cubicBezTo>
                  <a:cubicBezTo>
                    <a:pt x="273" y="463"/>
                    <a:pt x="277" y="466"/>
                    <a:pt x="278" y="467"/>
                  </a:cubicBezTo>
                  <a:cubicBezTo>
                    <a:pt x="278" y="468"/>
                    <a:pt x="281" y="469"/>
                    <a:pt x="281" y="471"/>
                  </a:cubicBezTo>
                  <a:cubicBezTo>
                    <a:pt x="281" y="471"/>
                    <a:pt x="281" y="472"/>
                    <a:pt x="282" y="473"/>
                  </a:cubicBezTo>
                  <a:cubicBezTo>
                    <a:pt x="282" y="473"/>
                    <a:pt x="282" y="473"/>
                    <a:pt x="282" y="474"/>
                  </a:cubicBezTo>
                  <a:cubicBezTo>
                    <a:pt x="282" y="474"/>
                    <a:pt x="282" y="474"/>
                    <a:pt x="282" y="474"/>
                  </a:cubicBezTo>
                  <a:cubicBezTo>
                    <a:pt x="282" y="474"/>
                    <a:pt x="282" y="475"/>
                    <a:pt x="282" y="475"/>
                  </a:cubicBezTo>
                  <a:cubicBezTo>
                    <a:pt x="282" y="475"/>
                    <a:pt x="282" y="475"/>
                    <a:pt x="282" y="475"/>
                  </a:cubicBezTo>
                  <a:cubicBezTo>
                    <a:pt x="282" y="476"/>
                    <a:pt x="282" y="476"/>
                    <a:pt x="281" y="477"/>
                  </a:cubicBezTo>
                  <a:cubicBezTo>
                    <a:pt x="280" y="478"/>
                    <a:pt x="279" y="480"/>
                    <a:pt x="279" y="482"/>
                  </a:cubicBezTo>
                  <a:cubicBezTo>
                    <a:pt x="279" y="483"/>
                    <a:pt x="280" y="484"/>
                    <a:pt x="279" y="487"/>
                  </a:cubicBezTo>
                  <a:cubicBezTo>
                    <a:pt x="278" y="489"/>
                    <a:pt x="277" y="495"/>
                    <a:pt x="276" y="496"/>
                  </a:cubicBezTo>
                  <a:cubicBezTo>
                    <a:pt x="275" y="496"/>
                    <a:pt x="273" y="497"/>
                    <a:pt x="273" y="498"/>
                  </a:cubicBezTo>
                  <a:cubicBezTo>
                    <a:pt x="274" y="500"/>
                    <a:pt x="274" y="502"/>
                    <a:pt x="273" y="505"/>
                  </a:cubicBezTo>
                  <a:cubicBezTo>
                    <a:pt x="272" y="507"/>
                    <a:pt x="271" y="510"/>
                    <a:pt x="270" y="512"/>
                  </a:cubicBezTo>
                  <a:cubicBezTo>
                    <a:pt x="270" y="513"/>
                    <a:pt x="268" y="519"/>
                    <a:pt x="267" y="520"/>
                  </a:cubicBezTo>
                  <a:cubicBezTo>
                    <a:pt x="267" y="521"/>
                    <a:pt x="266" y="526"/>
                    <a:pt x="265" y="527"/>
                  </a:cubicBezTo>
                  <a:cubicBezTo>
                    <a:pt x="264" y="527"/>
                    <a:pt x="261" y="531"/>
                    <a:pt x="262" y="533"/>
                  </a:cubicBezTo>
                  <a:cubicBezTo>
                    <a:pt x="262" y="534"/>
                    <a:pt x="262" y="534"/>
                    <a:pt x="261" y="536"/>
                  </a:cubicBezTo>
                  <a:cubicBezTo>
                    <a:pt x="260" y="538"/>
                    <a:pt x="259" y="544"/>
                    <a:pt x="259" y="546"/>
                  </a:cubicBezTo>
                  <a:cubicBezTo>
                    <a:pt x="259" y="549"/>
                    <a:pt x="258" y="553"/>
                    <a:pt x="257" y="555"/>
                  </a:cubicBezTo>
                  <a:cubicBezTo>
                    <a:pt x="256" y="557"/>
                    <a:pt x="254" y="559"/>
                    <a:pt x="254" y="560"/>
                  </a:cubicBezTo>
                  <a:cubicBezTo>
                    <a:pt x="253" y="562"/>
                    <a:pt x="249" y="569"/>
                    <a:pt x="247" y="572"/>
                  </a:cubicBezTo>
                  <a:cubicBezTo>
                    <a:pt x="245" y="574"/>
                    <a:pt x="244" y="578"/>
                    <a:pt x="242" y="580"/>
                  </a:cubicBezTo>
                  <a:cubicBezTo>
                    <a:pt x="241" y="582"/>
                    <a:pt x="239" y="583"/>
                    <a:pt x="240" y="585"/>
                  </a:cubicBezTo>
                  <a:cubicBezTo>
                    <a:pt x="240" y="587"/>
                    <a:pt x="241" y="588"/>
                    <a:pt x="240" y="590"/>
                  </a:cubicBezTo>
                  <a:cubicBezTo>
                    <a:pt x="239" y="592"/>
                    <a:pt x="240" y="592"/>
                    <a:pt x="239" y="595"/>
                  </a:cubicBezTo>
                  <a:cubicBezTo>
                    <a:pt x="238" y="598"/>
                    <a:pt x="238" y="598"/>
                    <a:pt x="236" y="601"/>
                  </a:cubicBezTo>
                  <a:cubicBezTo>
                    <a:pt x="235" y="604"/>
                    <a:pt x="234" y="607"/>
                    <a:pt x="233" y="610"/>
                  </a:cubicBezTo>
                  <a:cubicBezTo>
                    <a:pt x="233" y="612"/>
                    <a:pt x="233" y="615"/>
                    <a:pt x="232" y="615"/>
                  </a:cubicBezTo>
                  <a:cubicBezTo>
                    <a:pt x="232" y="615"/>
                    <a:pt x="230" y="619"/>
                    <a:pt x="229" y="620"/>
                  </a:cubicBezTo>
                  <a:cubicBezTo>
                    <a:pt x="229" y="622"/>
                    <a:pt x="229" y="625"/>
                    <a:pt x="229" y="625"/>
                  </a:cubicBezTo>
                  <a:cubicBezTo>
                    <a:pt x="230" y="625"/>
                    <a:pt x="232" y="621"/>
                    <a:pt x="233" y="620"/>
                  </a:cubicBezTo>
                  <a:cubicBezTo>
                    <a:pt x="233" y="619"/>
                    <a:pt x="235" y="618"/>
                    <a:pt x="235" y="616"/>
                  </a:cubicBezTo>
                  <a:cubicBezTo>
                    <a:pt x="235" y="615"/>
                    <a:pt x="235" y="613"/>
                    <a:pt x="236" y="614"/>
                  </a:cubicBezTo>
                  <a:cubicBezTo>
                    <a:pt x="236" y="615"/>
                    <a:pt x="238" y="613"/>
                    <a:pt x="237" y="615"/>
                  </a:cubicBezTo>
                  <a:cubicBezTo>
                    <a:pt x="237" y="618"/>
                    <a:pt x="237" y="618"/>
                    <a:pt x="235" y="621"/>
                  </a:cubicBezTo>
                  <a:cubicBezTo>
                    <a:pt x="234" y="624"/>
                    <a:pt x="234" y="628"/>
                    <a:pt x="234" y="628"/>
                  </a:cubicBezTo>
                  <a:cubicBezTo>
                    <a:pt x="233" y="629"/>
                    <a:pt x="232" y="630"/>
                    <a:pt x="232" y="631"/>
                  </a:cubicBezTo>
                  <a:cubicBezTo>
                    <a:pt x="232" y="632"/>
                    <a:pt x="233" y="634"/>
                    <a:pt x="232" y="635"/>
                  </a:cubicBezTo>
                  <a:cubicBezTo>
                    <a:pt x="232" y="635"/>
                    <a:pt x="231" y="638"/>
                    <a:pt x="230" y="638"/>
                  </a:cubicBezTo>
                  <a:cubicBezTo>
                    <a:pt x="229" y="638"/>
                    <a:pt x="228" y="639"/>
                    <a:pt x="229" y="641"/>
                  </a:cubicBezTo>
                  <a:cubicBezTo>
                    <a:pt x="230" y="642"/>
                    <a:pt x="230" y="642"/>
                    <a:pt x="229" y="643"/>
                  </a:cubicBezTo>
                  <a:cubicBezTo>
                    <a:pt x="227" y="644"/>
                    <a:pt x="226" y="647"/>
                    <a:pt x="226" y="647"/>
                  </a:cubicBezTo>
                  <a:cubicBezTo>
                    <a:pt x="226" y="647"/>
                    <a:pt x="225" y="649"/>
                    <a:pt x="224" y="648"/>
                  </a:cubicBezTo>
                  <a:cubicBezTo>
                    <a:pt x="223" y="647"/>
                    <a:pt x="222" y="648"/>
                    <a:pt x="222" y="647"/>
                  </a:cubicBezTo>
                  <a:cubicBezTo>
                    <a:pt x="221" y="646"/>
                    <a:pt x="220" y="645"/>
                    <a:pt x="219" y="646"/>
                  </a:cubicBezTo>
                  <a:cubicBezTo>
                    <a:pt x="218" y="647"/>
                    <a:pt x="219" y="649"/>
                    <a:pt x="218" y="649"/>
                  </a:cubicBezTo>
                  <a:cubicBezTo>
                    <a:pt x="217" y="650"/>
                    <a:pt x="214" y="657"/>
                    <a:pt x="215" y="656"/>
                  </a:cubicBezTo>
                  <a:cubicBezTo>
                    <a:pt x="216" y="654"/>
                    <a:pt x="218" y="653"/>
                    <a:pt x="218" y="655"/>
                  </a:cubicBezTo>
                  <a:cubicBezTo>
                    <a:pt x="218" y="656"/>
                    <a:pt x="218" y="658"/>
                    <a:pt x="218" y="660"/>
                  </a:cubicBezTo>
                  <a:cubicBezTo>
                    <a:pt x="218" y="661"/>
                    <a:pt x="218" y="663"/>
                    <a:pt x="219" y="663"/>
                  </a:cubicBezTo>
                  <a:cubicBezTo>
                    <a:pt x="220" y="664"/>
                    <a:pt x="223" y="664"/>
                    <a:pt x="222" y="665"/>
                  </a:cubicBezTo>
                  <a:cubicBezTo>
                    <a:pt x="221" y="666"/>
                    <a:pt x="220" y="664"/>
                    <a:pt x="218" y="665"/>
                  </a:cubicBezTo>
                  <a:cubicBezTo>
                    <a:pt x="216" y="666"/>
                    <a:pt x="217" y="668"/>
                    <a:pt x="217" y="669"/>
                  </a:cubicBezTo>
                  <a:cubicBezTo>
                    <a:pt x="217" y="670"/>
                    <a:pt x="216" y="672"/>
                    <a:pt x="215" y="673"/>
                  </a:cubicBezTo>
                  <a:cubicBezTo>
                    <a:pt x="215" y="673"/>
                    <a:pt x="214" y="676"/>
                    <a:pt x="215" y="677"/>
                  </a:cubicBezTo>
                  <a:cubicBezTo>
                    <a:pt x="216" y="677"/>
                    <a:pt x="217" y="678"/>
                    <a:pt x="215" y="679"/>
                  </a:cubicBezTo>
                  <a:cubicBezTo>
                    <a:pt x="213" y="680"/>
                    <a:pt x="213" y="681"/>
                    <a:pt x="214" y="683"/>
                  </a:cubicBezTo>
                  <a:cubicBezTo>
                    <a:pt x="214" y="685"/>
                    <a:pt x="214" y="686"/>
                    <a:pt x="213" y="687"/>
                  </a:cubicBezTo>
                  <a:cubicBezTo>
                    <a:pt x="211" y="687"/>
                    <a:pt x="212" y="691"/>
                    <a:pt x="212" y="691"/>
                  </a:cubicBezTo>
                  <a:cubicBezTo>
                    <a:pt x="211" y="692"/>
                    <a:pt x="211" y="693"/>
                    <a:pt x="211" y="694"/>
                  </a:cubicBezTo>
                  <a:cubicBezTo>
                    <a:pt x="212" y="696"/>
                    <a:pt x="212" y="697"/>
                    <a:pt x="211" y="698"/>
                  </a:cubicBezTo>
                  <a:cubicBezTo>
                    <a:pt x="209" y="699"/>
                    <a:pt x="210" y="702"/>
                    <a:pt x="209" y="702"/>
                  </a:cubicBezTo>
                  <a:cubicBezTo>
                    <a:pt x="208" y="703"/>
                    <a:pt x="210" y="703"/>
                    <a:pt x="209" y="705"/>
                  </a:cubicBezTo>
                  <a:cubicBezTo>
                    <a:pt x="208" y="706"/>
                    <a:pt x="208" y="710"/>
                    <a:pt x="209" y="709"/>
                  </a:cubicBezTo>
                  <a:cubicBezTo>
                    <a:pt x="210" y="708"/>
                    <a:pt x="212" y="705"/>
                    <a:pt x="213" y="704"/>
                  </a:cubicBezTo>
                  <a:cubicBezTo>
                    <a:pt x="213" y="704"/>
                    <a:pt x="211" y="707"/>
                    <a:pt x="211" y="709"/>
                  </a:cubicBezTo>
                  <a:cubicBezTo>
                    <a:pt x="210" y="710"/>
                    <a:pt x="209" y="713"/>
                    <a:pt x="210" y="713"/>
                  </a:cubicBezTo>
                  <a:cubicBezTo>
                    <a:pt x="211" y="714"/>
                    <a:pt x="214" y="713"/>
                    <a:pt x="213" y="714"/>
                  </a:cubicBezTo>
                  <a:cubicBezTo>
                    <a:pt x="211" y="716"/>
                    <a:pt x="214" y="714"/>
                    <a:pt x="216" y="713"/>
                  </a:cubicBezTo>
                  <a:cubicBezTo>
                    <a:pt x="218" y="711"/>
                    <a:pt x="221" y="708"/>
                    <a:pt x="222" y="710"/>
                  </a:cubicBezTo>
                  <a:cubicBezTo>
                    <a:pt x="222" y="711"/>
                    <a:pt x="219" y="713"/>
                    <a:pt x="221" y="713"/>
                  </a:cubicBezTo>
                  <a:cubicBezTo>
                    <a:pt x="223" y="713"/>
                    <a:pt x="224" y="713"/>
                    <a:pt x="225" y="711"/>
                  </a:cubicBezTo>
                  <a:cubicBezTo>
                    <a:pt x="226" y="709"/>
                    <a:pt x="228" y="708"/>
                    <a:pt x="230" y="708"/>
                  </a:cubicBezTo>
                  <a:cubicBezTo>
                    <a:pt x="232" y="707"/>
                    <a:pt x="233" y="706"/>
                    <a:pt x="234" y="705"/>
                  </a:cubicBezTo>
                  <a:cubicBezTo>
                    <a:pt x="234" y="705"/>
                    <a:pt x="234" y="705"/>
                    <a:pt x="235" y="705"/>
                  </a:cubicBezTo>
                  <a:cubicBezTo>
                    <a:pt x="235" y="704"/>
                    <a:pt x="235" y="704"/>
                    <a:pt x="235" y="704"/>
                  </a:cubicBezTo>
                  <a:cubicBezTo>
                    <a:pt x="235" y="704"/>
                    <a:pt x="235" y="704"/>
                    <a:pt x="235" y="704"/>
                  </a:cubicBezTo>
                  <a:cubicBezTo>
                    <a:pt x="236" y="704"/>
                    <a:pt x="236" y="704"/>
                    <a:pt x="236" y="704"/>
                  </a:cubicBezTo>
                  <a:cubicBezTo>
                    <a:pt x="236" y="704"/>
                    <a:pt x="236" y="704"/>
                    <a:pt x="236" y="705"/>
                  </a:cubicBezTo>
                  <a:cubicBezTo>
                    <a:pt x="237" y="705"/>
                    <a:pt x="237" y="705"/>
                    <a:pt x="237" y="705"/>
                  </a:cubicBezTo>
                  <a:cubicBezTo>
                    <a:pt x="237" y="705"/>
                    <a:pt x="237" y="705"/>
                    <a:pt x="237" y="705"/>
                  </a:cubicBezTo>
                  <a:cubicBezTo>
                    <a:pt x="237" y="705"/>
                    <a:pt x="238" y="706"/>
                    <a:pt x="238" y="706"/>
                  </a:cubicBezTo>
                  <a:cubicBezTo>
                    <a:pt x="238" y="706"/>
                    <a:pt x="238" y="706"/>
                    <a:pt x="238" y="706"/>
                  </a:cubicBezTo>
                  <a:cubicBezTo>
                    <a:pt x="238" y="706"/>
                    <a:pt x="238" y="706"/>
                    <a:pt x="238" y="706"/>
                  </a:cubicBezTo>
                  <a:cubicBezTo>
                    <a:pt x="238" y="706"/>
                    <a:pt x="238" y="706"/>
                    <a:pt x="238" y="706"/>
                  </a:cubicBezTo>
                  <a:cubicBezTo>
                    <a:pt x="238" y="706"/>
                    <a:pt x="238" y="706"/>
                    <a:pt x="238" y="706"/>
                  </a:cubicBezTo>
                  <a:cubicBezTo>
                    <a:pt x="238" y="706"/>
                    <a:pt x="238" y="706"/>
                    <a:pt x="238" y="706"/>
                  </a:cubicBezTo>
                  <a:cubicBezTo>
                    <a:pt x="238" y="706"/>
                    <a:pt x="238" y="706"/>
                    <a:pt x="238" y="706"/>
                  </a:cubicBezTo>
                  <a:cubicBezTo>
                    <a:pt x="239" y="706"/>
                    <a:pt x="239" y="706"/>
                    <a:pt x="239" y="706"/>
                  </a:cubicBezTo>
                  <a:cubicBezTo>
                    <a:pt x="239" y="706"/>
                    <a:pt x="239" y="706"/>
                    <a:pt x="239" y="705"/>
                  </a:cubicBezTo>
                  <a:cubicBezTo>
                    <a:pt x="239" y="705"/>
                    <a:pt x="239" y="705"/>
                    <a:pt x="238" y="705"/>
                  </a:cubicBezTo>
                  <a:cubicBezTo>
                    <a:pt x="238" y="702"/>
                    <a:pt x="238" y="700"/>
                    <a:pt x="238" y="699"/>
                  </a:cubicBezTo>
                  <a:cubicBezTo>
                    <a:pt x="239" y="697"/>
                    <a:pt x="237" y="694"/>
                    <a:pt x="238" y="693"/>
                  </a:cubicBezTo>
                  <a:cubicBezTo>
                    <a:pt x="239" y="691"/>
                    <a:pt x="241" y="693"/>
                    <a:pt x="241" y="691"/>
                  </a:cubicBezTo>
                  <a:cubicBezTo>
                    <a:pt x="241" y="689"/>
                    <a:pt x="240" y="688"/>
                    <a:pt x="241" y="688"/>
                  </a:cubicBezTo>
                  <a:cubicBezTo>
                    <a:pt x="242" y="687"/>
                    <a:pt x="241" y="689"/>
                    <a:pt x="243" y="688"/>
                  </a:cubicBezTo>
                  <a:cubicBezTo>
                    <a:pt x="245" y="688"/>
                    <a:pt x="245" y="686"/>
                    <a:pt x="246" y="685"/>
                  </a:cubicBezTo>
                  <a:cubicBezTo>
                    <a:pt x="248" y="684"/>
                    <a:pt x="250" y="680"/>
                    <a:pt x="250" y="677"/>
                  </a:cubicBezTo>
                  <a:cubicBezTo>
                    <a:pt x="250" y="675"/>
                    <a:pt x="254" y="670"/>
                    <a:pt x="256" y="669"/>
                  </a:cubicBezTo>
                  <a:cubicBezTo>
                    <a:pt x="258" y="669"/>
                    <a:pt x="260" y="667"/>
                    <a:pt x="261" y="666"/>
                  </a:cubicBezTo>
                  <a:cubicBezTo>
                    <a:pt x="262" y="666"/>
                    <a:pt x="264" y="659"/>
                    <a:pt x="263" y="658"/>
                  </a:cubicBezTo>
                  <a:cubicBezTo>
                    <a:pt x="262" y="657"/>
                    <a:pt x="261" y="656"/>
                    <a:pt x="259" y="655"/>
                  </a:cubicBezTo>
                  <a:cubicBezTo>
                    <a:pt x="258" y="654"/>
                    <a:pt x="255" y="650"/>
                    <a:pt x="256" y="648"/>
                  </a:cubicBezTo>
                  <a:cubicBezTo>
                    <a:pt x="257" y="647"/>
                    <a:pt x="258" y="645"/>
                    <a:pt x="260" y="643"/>
                  </a:cubicBezTo>
                  <a:cubicBezTo>
                    <a:pt x="262" y="641"/>
                    <a:pt x="267" y="639"/>
                    <a:pt x="268" y="639"/>
                  </a:cubicBezTo>
                  <a:cubicBezTo>
                    <a:pt x="269" y="639"/>
                    <a:pt x="269" y="638"/>
                    <a:pt x="270" y="637"/>
                  </a:cubicBezTo>
                  <a:cubicBezTo>
                    <a:pt x="271" y="636"/>
                    <a:pt x="272" y="635"/>
                    <a:pt x="272" y="634"/>
                  </a:cubicBezTo>
                  <a:cubicBezTo>
                    <a:pt x="272" y="633"/>
                    <a:pt x="273" y="628"/>
                    <a:pt x="274" y="627"/>
                  </a:cubicBezTo>
                  <a:cubicBezTo>
                    <a:pt x="275" y="626"/>
                    <a:pt x="280" y="623"/>
                    <a:pt x="279" y="622"/>
                  </a:cubicBezTo>
                  <a:cubicBezTo>
                    <a:pt x="278" y="622"/>
                    <a:pt x="276" y="622"/>
                    <a:pt x="277" y="621"/>
                  </a:cubicBezTo>
                  <a:cubicBezTo>
                    <a:pt x="278" y="620"/>
                    <a:pt x="281" y="618"/>
                    <a:pt x="280" y="617"/>
                  </a:cubicBezTo>
                  <a:cubicBezTo>
                    <a:pt x="279" y="616"/>
                    <a:pt x="278" y="613"/>
                    <a:pt x="278" y="611"/>
                  </a:cubicBezTo>
                  <a:cubicBezTo>
                    <a:pt x="278" y="608"/>
                    <a:pt x="279" y="606"/>
                    <a:pt x="281" y="607"/>
                  </a:cubicBezTo>
                  <a:cubicBezTo>
                    <a:pt x="282" y="608"/>
                    <a:pt x="285" y="610"/>
                    <a:pt x="287" y="610"/>
                  </a:cubicBezTo>
                  <a:cubicBezTo>
                    <a:pt x="290" y="609"/>
                    <a:pt x="291" y="609"/>
                    <a:pt x="293" y="608"/>
                  </a:cubicBezTo>
                  <a:cubicBezTo>
                    <a:pt x="294" y="606"/>
                    <a:pt x="294" y="603"/>
                    <a:pt x="294" y="601"/>
                  </a:cubicBezTo>
                  <a:cubicBezTo>
                    <a:pt x="295" y="600"/>
                    <a:pt x="295" y="596"/>
                    <a:pt x="296" y="595"/>
                  </a:cubicBezTo>
                  <a:cubicBezTo>
                    <a:pt x="298" y="594"/>
                    <a:pt x="298" y="594"/>
                    <a:pt x="301" y="594"/>
                  </a:cubicBezTo>
                  <a:cubicBezTo>
                    <a:pt x="304" y="594"/>
                    <a:pt x="307" y="593"/>
                    <a:pt x="310" y="592"/>
                  </a:cubicBezTo>
                  <a:cubicBezTo>
                    <a:pt x="312" y="592"/>
                    <a:pt x="320" y="589"/>
                    <a:pt x="322" y="586"/>
                  </a:cubicBezTo>
                  <a:cubicBezTo>
                    <a:pt x="325" y="583"/>
                    <a:pt x="327" y="580"/>
                    <a:pt x="327" y="578"/>
                  </a:cubicBezTo>
                  <a:cubicBezTo>
                    <a:pt x="327" y="576"/>
                    <a:pt x="327" y="575"/>
                    <a:pt x="326" y="575"/>
                  </a:cubicBezTo>
                  <a:cubicBezTo>
                    <a:pt x="325" y="575"/>
                    <a:pt x="324" y="574"/>
                    <a:pt x="325" y="573"/>
                  </a:cubicBezTo>
                  <a:cubicBezTo>
                    <a:pt x="325" y="571"/>
                    <a:pt x="327" y="570"/>
                    <a:pt x="326" y="569"/>
                  </a:cubicBezTo>
                  <a:cubicBezTo>
                    <a:pt x="325" y="567"/>
                    <a:pt x="322" y="564"/>
                    <a:pt x="321" y="563"/>
                  </a:cubicBezTo>
                  <a:cubicBezTo>
                    <a:pt x="321" y="562"/>
                    <a:pt x="320" y="560"/>
                    <a:pt x="321" y="560"/>
                  </a:cubicBezTo>
                  <a:cubicBezTo>
                    <a:pt x="321" y="560"/>
                    <a:pt x="321" y="560"/>
                    <a:pt x="322" y="560"/>
                  </a:cubicBezTo>
                  <a:cubicBezTo>
                    <a:pt x="322" y="560"/>
                    <a:pt x="322" y="560"/>
                    <a:pt x="322" y="560"/>
                  </a:cubicBezTo>
                  <a:cubicBezTo>
                    <a:pt x="322" y="560"/>
                    <a:pt x="323" y="561"/>
                    <a:pt x="323" y="561"/>
                  </a:cubicBezTo>
                  <a:cubicBezTo>
                    <a:pt x="323" y="561"/>
                    <a:pt x="323" y="561"/>
                    <a:pt x="323" y="561"/>
                  </a:cubicBezTo>
                  <a:cubicBezTo>
                    <a:pt x="324" y="561"/>
                    <a:pt x="324" y="561"/>
                    <a:pt x="324" y="561"/>
                  </a:cubicBezTo>
                  <a:cubicBezTo>
                    <a:pt x="324" y="561"/>
                    <a:pt x="324" y="562"/>
                    <a:pt x="324" y="562"/>
                  </a:cubicBezTo>
                  <a:cubicBezTo>
                    <a:pt x="325" y="562"/>
                    <a:pt x="325" y="562"/>
                    <a:pt x="325" y="562"/>
                  </a:cubicBezTo>
                  <a:cubicBezTo>
                    <a:pt x="325" y="563"/>
                    <a:pt x="328" y="562"/>
                    <a:pt x="329" y="563"/>
                  </a:cubicBezTo>
                  <a:cubicBezTo>
                    <a:pt x="329" y="564"/>
                    <a:pt x="330" y="565"/>
                    <a:pt x="332" y="565"/>
                  </a:cubicBezTo>
                  <a:cubicBezTo>
                    <a:pt x="335" y="565"/>
                    <a:pt x="341" y="565"/>
                    <a:pt x="342" y="564"/>
                  </a:cubicBezTo>
                  <a:cubicBezTo>
                    <a:pt x="344" y="562"/>
                    <a:pt x="346" y="560"/>
                    <a:pt x="348" y="558"/>
                  </a:cubicBezTo>
                  <a:cubicBezTo>
                    <a:pt x="348" y="558"/>
                    <a:pt x="349" y="557"/>
                    <a:pt x="349" y="556"/>
                  </a:cubicBezTo>
                  <a:cubicBezTo>
                    <a:pt x="349" y="556"/>
                    <a:pt x="349" y="556"/>
                    <a:pt x="349" y="556"/>
                  </a:cubicBezTo>
                  <a:cubicBezTo>
                    <a:pt x="350" y="555"/>
                    <a:pt x="350" y="555"/>
                    <a:pt x="350" y="554"/>
                  </a:cubicBezTo>
                  <a:cubicBezTo>
                    <a:pt x="350" y="554"/>
                    <a:pt x="350" y="554"/>
                    <a:pt x="351" y="554"/>
                  </a:cubicBezTo>
                  <a:cubicBezTo>
                    <a:pt x="351" y="554"/>
                    <a:pt x="351" y="553"/>
                    <a:pt x="351" y="553"/>
                  </a:cubicBezTo>
                  <a:cubicBezTo>
                    <a:pt x="351" y="553"/>
                    <a:pt x="351" y="553"/>
                    <a:pt x="351" y="553"/>
                  </a:cubicBezTo>
                  <a:cubicBezTo>
                    <a:pt x="351" y="552"/>
                    <a:pt x="351" y="552"/>
                    <a:pt x="351" y="552"/>
                  </a:cubicBezTo>
                  <a:cubicBezTo>
                    <a:pt x="352" y="552"/>
                    <a:pt x="352" y="551"/>
                    <a:pt x="352" y="551"/>
                  </a:cubicBezTo>
                  <a:cubicBezTo>
                    <a:pt x="352" y="550"/>
                    <a:pt x="353" y="549"/>
                    <a:pt x="354" y="548"/>
                  </a:cubicBezTo>
                  <a:cubicBezTo>
                    <a:pt x="355" y="547"/>
                    <a:pt x="357" y="547"/>
                    <a:pt x="358" y="544"/>
                  </a:cubicBezTo>
                  <a:cubicBezTo>
                    <a:pt x="358" y="541"/>
                    <a:pt x="359" y="539"/>
                    <a:pt x="360" y="538"/>
                  </a:cubicBezTo>
                  <a:cubicBezTo>
                    <a:pt x="361" y="536"/>
                    <a:pt x="363" y="536"/>
                    <a:pt x="363" y="537"/>
                  </a:cubicBezTo>
                  <a:cubicBezTo>
                    <a:pt x="362" y="538"/>
                    <a:pt x="359" y="542"/>
                    <a:pt x="360" y="542"/>
                  </a:cubicBezTo>
                  <a:cubicBezTo>
                    <a:pt x="361" y="541"/>
                    <a:pt x="365" y="538"/>
                    <a:pt x="366" y="536"/>
                  </a:cubicBezTo>
                  <a:cubicBezTo>
                    <a:pt x="368" y="535"/>
                    <a:pt x="371" y="528"/>
                    <a:pt x="372" y="527"/>
                  </a:cubicBezTo>
                  <a:cubicBezTo>
                    <a:pt x="374" y="526"/>
                    <a:pt x="375" y="526"/>
                    <a:pt x="376" y="525"/>
                  </a:cubicBezTo>
                  <a:cubicBezTo>
                    <a:pt x="377" y="523"/>
                    <a:pt x="377" y="521"/>
                    <a:pt x="378" y="520"/>
                  </a:cubicBezTo>
                  <a:cubicBezTo>
                    <a:pt x="379" y="518"/>
                    <a:pt x="377" y="517"/>
                    <a:pt x="378" y="515"/>
                  </a:cubicBezTo>
                  <a:cubicBezTo>
                    <a:pt x="379" y="513"/>
                    <a:pt x="378" y="511"/>
                    <a:pt x="380" y="509"/>
                  </a:cubicBezTo>
                  <a:cubicBezTo>
                    <a:pt x="382" y="507"/>
                    <a:pt x="387" y="502"/>
                    <a:pt x="390" y="501"/>
                  </a:cubicBezTo>
                  <a:cubicBezTo>
                    <a:pt x="392" y="500"/>
                    <a:pt x="393" y="499"/>
                    <a:pt x="395" y="498"/>
                  </a:cubicBezTo>
                  <a:cubicBezTo>
                    <a:pt x="397" y="497"/>
                    <a:pt x="398" y="495"/>
                    <a:pt x="401" y="494"/>
                  </a:cubicBezTo>
                  <a:cubicBezTo>
                    <a:pt x="403" y="493"/>
                    <a:pt x="409" y="494"/>
                    <a:pt x="412" y="493"/>
                  </a:cubicBezTo>
                  <a:cubicBezTo>
                    <a:pt x="415" y="492"/>
                    <a:pt x="418" y="489"/>
                    <a:pt x="418" y="488"/>
                  </a:cubicBezTo>
                  <a:cubicBezTo>
                    <a:pt x="419" y="487"/>
                    <a:pt x="423" y="480"/>
                    <a:pt x="425" y="479"/>
                  </a:cubicBezTo>
                  <a:cubicBezTo>
                    <a:pt x="426" y="477"/>
                    <a:pt x="428" y="473"/>
                    <a:pt x="429" y="470"/>
                  </a:cubicBezTo>
                  <a:cubicBezTo>
                    <a:pt x="430" y="467"/>
                    <a:pt x="432" y="462"/>
                    <a:pt x="433" y="460"/>
                  </a:cubicBezTo>
                  <a:cubicBezTo>
                    <a:pt x="433" y="459"/>
                    <a:pt x="434" y="460"/>
                    <a:pt x="434" y="456"/>
                  </a:cubicBezTo>
                  <a:cubicBezTo>
                    <a:pt x="435" y="452"/>
                    <a:pt x="435" y="445"/>
                    <a:pt x="437" y="444"/>
                  </a:cubicBezTo>
                  <a:cubicBezTo>
                    <a:pt x="439" y="443"/>
                    <a:pt x="439" y="442"/>
                    <a:pt x="441" y="440"/>
                  </a:cubicBezTo>
                  <a:cubicBezTo>
                    <a:pt x="443" y="437"/>
                    <a:pt x="447" y="431"/>
                    <a:pt x="450" y="429"/>
                  </a:cubicBezTo>
                  <a:cubicBezTo>
                    <a:pt x="454" y="427"/>
                    <a:pt x="459" y="421"/>
                    <a:pt x="459" y="418"/>
                  </a:cubicBezTo>
                  <a:cubicBezTo>
                    <a:pt x="460" y="415"/>
                    <a:pt x="460" y="412"/>
                    <a:pt x="459" y="410"/>
                  </a:cubicBezTo>
                  <a:cubicBezTo>
                    <a:pt x="458" y="408"/>
                    <a:pt x="460" y="407"/>
                    <a:pt x="458" y="407"/>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58" name="Freeform 58"/>
            <p:cNvSpPr>
              <a:spLocks/>
            </p:cNvSpPr>
            <p:nvPr/>
          </p:nvSpPr>
          <p:spPr bwMode="auto">
            <a:xfrm>
              <a:off x="905839" y="7164621"/>
              <a:ext cx="172860" cy="147507"/>
            </a:xfrm>
            <a:custGeom>
              <a:avLst/>
              <a:gdLst>
                <a:gd name="T0" fmla="*/ 30 w 32"/>
                <a:gd name="T1" fmla="*/ 24 h 27"/>
                <a:gd name="T2" fmla="*/ 23 w 32"/>
                <a:gd name="T3" fmla="*/ 18 h 27"/>
                <a:gd name="T4" fmla="*/ 19 w 32"/>
                <a:gd name="T5" fmla="*/ 11 h 27"/>
                <a:gd name="T6" fmla="*/ 18 w 32"/>
                <a:gd name="T7" fmla="*/ 7 h 27"/>
                <a:gd name="T8" fmla="*/ 19 w 32"/>
                <a:gd name="T9" fmla="*/ 3 h 27"/>
                <a:gd name="T10" fmla="*/ 19 w 32"/>
                <a:gd name="T11" fmla="*/ 1 h 27"/>
                <a:gd name="T12" fmla="*/ 18 w 32"/>
                <a:gd name="T13" fmla="*/ 1 h 27"/>
                <a:gd name="T14" fmla="*/ 18 w 32"/>
                <a:gd name="T15" fmla="*/ 0 h 27"/>
                <a:gd name="T16" fmla="*/ 18 w 32"/>
                <a:gd name="T17" fmla="*/ 0 h 27"/>
                <a:gd name="T18" fmla="*/ 18 w 32"/>
                <a:gd name="T19" fmla="*/ 0 h 27"/>
                <a:gd name="T20" fmla="*/ 18 w 32"/>
                <a:gd name="T21" fmla="*/ 0 h 27"/>
                <a:gd name="T22" fmla="*/ 17 w 32"/>
                <a:gd name="T23" fmla="*/ 0 h 27"/>
                <a:gd name="T24" fmla="*/ 15 w 32"/>
                <a:gd name="T25" fmla="*/ 2 h 27"/>
                <a:gd name="T26" fmla="*/ 14 w 32"/>
                <a:gd name="T27" fmla="*/ 1 h 27"/>
                <a:gd name="T28" fmla="*/ 11 w 32"/>
                <a:gd name="T29" fmla="*/ 3 h 27"/>
                <a:gd name="T30" fmla="*/ 10 w 32"/>
                <a:gd name="T31" fmla="*/ 5 h 27"/>
                <a:gd name="T32" fmla="*/ 12 w 32"/>
                <a:gd name="T33" fmla="*/ 7 h 27"/>
                <a:gd name="T34" fmla="*/ 13 w 32"/>
                <a:gd name="T35" fmla="*/ 10 h 27"/>
                <a:gd name="T36" fmla="*/ 8 w 32"/>
                <a:gd name="T37" fmla="*/ 13 h 27"/>
                <a:gd name="T38" fmla="*/ 8 w 32"/>
                <a:gd name="T39" fmla="*/ 16 h 27"/>
                <a:gd name="T40" fmla="*/ 11 w 32"/>
                <a:gd name="T41" fmla="*/ 20 h 27"/>
                <a:gd name="T42" fmla="*/ 7 w 32"/>
                <a:gd name="T43" fmla="*/ 19 h 27"/>
                <a:gd name="T44" fmla="*/ 5 w 32"/>
                <a:gd name="T45" fmla="*/ 21 h 27"/>
                <a:gd name="T46" fmla="*/ 2 w 32"/>
                <a:gd name="T47" fmla="*/ 20 h 27"/>
                <a:gd name="T48" fmla="*/ 1 w 32"/>
                <a:gd name="T49" fmla="*/ 24 h 27"/>
                <a:gd name="T50" fmla="*/ 6 w 32"/>
                <a:gd name="T51" fmla="*/ 25 h 27"/>
                <a:gd name="T52" fmla="*/ 12 w 32"/>
                <a:gd name="T53" fmla="*/ 25 h 27"/>
                <a:gd name="T54" fmla="*/ 16 w 32"/>
                <a:gd name="T55" fmla="*/ 25 h 27"/>
                <a:gd name="T56" fmla="*/ 16 w 32"/>
                <a:gd name="T57" fmla="*/ 25 h 27"/>
                <a:gd name="T58" fmla="*/ 17 w 32"/>
                <a:gd name="T59" fmla="*/ 25 h 27"/>
                <a:gd name="T60" fmla="*/ 17 w 32"/>
                <a:gd name="T61" fmla="*/ 25 h 27"/>
                <a:gd name="T62" fmla="*/ 18 w 32"/>
                <a:gd name="T63" fmla="*/ 25 h 27"/>
                <a:gd name="T64" fmla="*/ 19 w 32"/>
                <a:gd name="T65" fmla="*/ 25 h 27"/>
                <a:gd name="T66" fmla="*/ 19 w 32"/>
                <a:gd name="T67" fmla="*/ 25 h 27"/>
                <a:gd name="T68" fmla="*/ 19 w 32"/>
                <a:gd name="T69" fmla="*/ 25 h 27"/>
                <a:gd name="T70" fmla="*/ 20 w 32"/>
                <a:gd name="T71" fmla="*/ 25 h 27"/>
                <a:gd name="T72" fmla="*/ 25 w 32"/>
                <a:gd name="T73" fmla="*/ 27 h 27"/>
                <a:gd name="T74" fmla="*/ 28 w 32"/>
                <a:gd name="T75" fmla="*/ 25 h 27"/>
                <a:gd name="T76" fmla="*/ 30 w 32"/>
                <a:gd name="T77" fmla="*/ 2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2" h="27">
                  <a:moveTo>
                    <a:pt x="30" y="24"/>
                  </a:moveTo>
                  <a:cubicBezTo>
                    <a:pt x="28" y="23"/>
                    <a:pt x="24" y="20"/>
                    <a:pt x="23" y="18"/>
                  </a:cubicBezTo>
                  <a:cubicBezTo>
                    <a:pt x="23" y="16"/>
                    <a:pt x="19" y="12"/>
                    <a:pt x="19" y="11"/>
                  </a:cubicBezTo>
                  <a:cubicBezTo>
                    <a:pt x="19" y="9"/>
                    <a:pt x="17" y="9"/>
                    <a:pt x="18" y="7"/>
                  </a:cubicBezTo>
                  <a:cubicBezTo>
                    <a:pt x="19" y="5"/>
                    <a:pt x="20" y="6"/>
                    <a:pt x="19" y="3"/>
                  </a:cubicBezTo>
                  <a:cubicBezTo>
                    <a:pt x="19" y="2"/>
                    <a:pt x="19" y="1"/>
                    <a:pt x="19" y="1"/>
                  </a:cubicBezTo>
                  <a:cubicBezTo>
                    <a:pt x="19" y="1"/>
                    <a:pt x="19" y="1"/>
                    <a:pt x="18" y="1"/>
                  </a:cubicBezTo>
                  <a:cubicBezTo>
                    <a:pt x="18" y="0"/>
                    <a:pt x="18" y="0"/>
                    <a:pt x="18" y="0"/>
                  </a:cubicBezTo>
                  <a:cubicBezTo>
                    <a:pt x="18" y="0"/>
                    <a:pt x="18" y="0"/>
                    <a:pt x="18" y="0"/>
                  </a:cubicBezTo>
                  <a:cubicBezTo>
                    <a:pt x="18" y="0"/>
                    <a:pt x="18" y="0"/>
                    <a:pt x="18" y="0"/>
                  </a:cubicBezTo>
                  <a:cubicBezTo>
                    <a:pt x="18" y="0"/>
                    <a:pt x="18" y="0"/>
                    <a:pt x="18" y="0"/>
                  </a:cubicBezTo>
                  <a:cubicBezTo>
                    <a:pt x="17" y="0"/>
                    <a:pt x="17" y="0"/>
                    <a:pt x="17" y="0"/>
                  </a:cubicBezTo>
                  <a:cubicBezTo>
                    <a:pt x="16" y="1"/>
                    <a:pt x="15" y="3"/>
                    <a:pt x="15" y="2"/>
                  </a:cubicBezTo>
                  <a:cubicBezTo>
                    <a:pt x="14" y="2"/>
                    <a:pt x="15" y="0"/>
                    <a:pt x="14" y="1"/>
                  </a:cubicBezTo>
                  <a:cubicBezTo>
                    <a:pt x="13" y="2"/>
                    <a:pt x="12" y="3"/>
                    <a:pt x="11" y="3"/>
                  </a:cubicBezTo>
                  <a:cubicBezTo>
                    <a:pt x="10" y="3"/>
                    <a:pt x="10" y="4"/>
                    <a:pt x="10" y="5"/>
                  </a:cubicBezTo>
                  <a:cubicBezTo>
                    <a:pt x="11" y="6"/>
                    <a:pt x="12" y="6"/>
                    <a:pt x="12" y="7"/>
                  </a:cubicBezTo>
                  <a:cubicBezTo>
                    <a:pt x="13" y="8"/>
                    <a:pt x="14" y="9"/>
                    <a:pt x="13" y="10"/>
                  </a:cubicBezTo>
                  <a:cubicBezTo>
                    <a:pt x="11" y="12"/>
                    <a:pt x="9" y="13"/>
                    <a:pt x="8" y="13"/>
                  </a:cubicBezTo>
                  <a:cubicBezTo>
                    <a:pt x="8" y="13"/>
                    <a:pt x="6" y="15"/>
                    <a:pt x="8" y="16"/>
                  </a:cubicBezTo>
                  <a:cubicBezTo>
                    <a:pt x="10" y="18"/>
                    <a:pt x="11" y="20"/>
                    <a:pt x="11" y="20"/>
                  </a:cubicBezTo>
                  <a:cubicBezTo>
                    <a:pt x="10" y="20"/>
                    <a:pt x="7" y="19"/>
                    <a:pt x="7" y="19"/>
                  </a:cubicBezTo>
                  <a:cubicBezTo>
                    <a:pt x="6" y="20"/>
                    <a:pt x="6" y="21"/>
                    <a:pt x="5" y="21"/>
                  </a:cubicBezTo>
                  <a:cubicBezTo>
                    <a:pt x="4" y="20"/>
                    <a:pt x="3" y="19"/>
                    <a:pt x="2" y="20"/>
                  </a:cubicBezTo>
                  <a:cubicBezTo>
                    <a:pt x="1" y="21"/>
                    <a:pt x="0" y="23"/>
                    <a:pt x="1" y="24"/>
                  </a:cubicBezTo>
                  <a:cubicBezTo>
                    <a:pt x="3" y="25"/>
                    <a:pt x="5" y="23"/>
                    <a:pt x="6" y="25"/>
                  </a:cubicBezTo>
                  <a:cubicBezTo>
                    <a:pt x="7" y="26"/>
                    <a:pt x="10" y="25"/>
                    <a:pt x="12" y="25"/>
                  </a:cubicBezTo>
                  <a:cubicBezTo>
                    <a:pt x="12" y="26"/>
                    <a:pt x="14" y="25"/>
                    <a:pt x="16" y="25"/>
                  </a:cubicBezTo>
                  <a:cubicBezTo>
                    <a:pt x="16" y="25"/>
                    <a:pt x="16" y="25"/>
                    <a:pt x="16" y="25"/>
                  </a:cubicBezTo>
                  <a:cubicBezTo>
                    <a:pt x="16" y="25"/>
                    <a:pt x="17" y="25"/>
                    <a:pt x="17" y="25"/>
                  </a:cubicBezTo>
                  <a:cubicBezTo>
                    <a:pt x="17" y="25"/>
                    <a:pt x="17" y="25"/>
                    <a:pt x="17" y="25"/>
                  </a:cubicBezTo>
                  <a:cubicBezTo>
                    <a:pt x="18" y="25"/>
                    <a:pt x="18" y="25"/>
                    <a:pt x="18" y="25"/>
                  </a:cubicBezTo>
                  <a:cubicBezTo>
                    <a:pt x="18" y="25"/>
                    <a:pt x="18" y="25"/>
                    <a:pt x="19" y="25"/>
                  </a:cubicBezTo>
                  <a:cubicBezTo>
                    <a:pt x="19" y="25"/>
                    <a:pt x="19" y="25"/>
                    <a:pt x="19" y="25"/>
                  </a:cubicBezTo>
                  <a:cubicBezTo>
                    <a:pt x="19" y="25"/>
                    <a:pt x="19" y="25"/>
                    <a:pt x="19" y="25"/>
                  </a:cubicBezTo>
                  <a:cubicBezTo>
                    <a:pt x="20" y="25"/>
                    <a:pt x="20" y="25"/>
                    <a:pt x="20" y="25"/>
                  </a:cubicBezTo>
                  <a:cubicBezTo>
                    <a:pt x="22" y="26"/>
                    <a:pt x="24" y="27"/>
                    <a:pt x="25" y="27"/>
                  </a:cubicBezTo>
                  <a:cubicBezTo>
                    <a:pt x="26" y="27"/>
                    <a:pt x="27" y="25"/>
                    <a:pt x="28" y="25"/>
                  </a:cubicBezTo>
                  <a:cubicBezTo>
                    <a:pt x="30" y="25"/>
                    <a:pt x="32" y="25"/>
                    <a:pt x="30" y="2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59" name="Freeform 59"/>
            <p:cNvSpPr>
              <a:spLocks/>
            </p:cNvSpPr>
            <p:nvPr/>
          </p:nvSpPr>
          <p:spPr bwMode="auto">
            <a:xfrm>
              <a:off x="986510" y="7312129"/>
              <a:ext cx="39181" cy="16134"/>
            </a:xfrm>
            <a:custGeom>
              <a:avLst/>
              <a:gdLst>
                <a:gd name="T0" fmla="*/ 1 w 7"/>
                <a:gd name="T1" fmla="*/ 1 h 3"/>
                <a:gd name="T2" fmla="*/ 5 w 7"/>
                <a:gd name="T3" fmla="*/ 3 h 3"/>
                <a:gd name="T4" fmla="*/ 1 w 7"/>
                <a:gd name="T5" fmla="*/ 1 h 3"/>
              </a:gdLst>
              <a:ahLst/>
              <a:cxnLst>
                <a:cxn ang="0">
                  <a:pos x="T0" y="T1"/>
                </a:cxn>
                <a:cxn ang="0">
                  <a:pos x="T2" y="T3"/>
                </a:cxn>
                <a:cxn ang="0">
                  <a:pos x="T4" y="T5"/>
                </a:cxn>
              </a:cxnLst>
              <a:rect l="0" t="0" r="r" b="b"/>
              <a:pathLst>
                <a:path w="7" h="3">
                  <a:moveTo>
                    <a:pt x="1" y="1"/>
                  </a:moveTo>
                  <a:cubicBezTo>
                    <a:pt x="0" y="1"/>
                    <a:pt x="4" y="3"/>
                    <a:pt x="5" y="3"/>
                  </a:cubicBezTo>
                  <a:cubicBezTo>
                    <a:pt x="7" y="1"/>
                    <a:pt x="3"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60" name="Freeform 60"/>
            <p:cNvSpPr>
              <a:spLocks/>
            </p:cNvSpPr>
            <p:nvPr/>
          </p:nvSpPr>
          <p:spPr bwMode="auto">
            <a:xfrm>
              <a:off x="926583" y="7316736"/>
              <a:ext cx="43791" cy="23049"/>
            </a:xfrm>
            <a:custGeom>
              <a:avLst/>
              <a:gdLst>
                <a:gd name="T0" fmla="*/ 2 w 8"/>
                <a:gd name="T1" fmla="*/ 0 h 4"/>
                <a:gd name="T2" fmla="*/ 3 w 8"/>
                <a:gd name="T3" fmla="*/ 3 h 4"/>
                <a:gd name="T4" fmla="*/ 7 w 8"/>
                <a:gd name="T5" fmla="*/ 0 h 4"/>
                <a:gd name="T6" fmla="*/ 2 w 8"/>
                <a:gd name="T7" fmla="*/ 0 h 4"/>
              </a:gdLst>
              <a:ahLst/>
              <a:cxnLst>
                <a:cxn ang="0">
                  <a:pos x="T0" y="T1"/>
                </a:cxn>
                <a:cxn ang="0">
                  <a:pos x="T2" y="T3"/>
                </a:cxn>
                <a:cxn ang="0">
                  <a:pos x="T4" y="T5"/>
                </a:cxn>
                <a:cxn ang="0">
                  <a:pos x="T6" y="T7"/>
                </a:cxn>
              </a:cxnLst>
              <a:rect l="0" t="0" r="r" b="b"/>
              <a:pathLst>
                <a:path w="8" h="4">
                  <a:moveTo>
                    <a:pt x="2" y="0"/>
                  </a:moveTo>
                  <a:cubicBezTo>
                    <a:pt x="0" y="1"/>
                    <a:pt x="2" y="2"/>
                    <a:pt x="3" y="3"/>
                  </a:cubicBezTo>
                  <a:cubicBezTo>
                    <a:pt x="4" y="4"/>
                    <a:pt x="6" y="1"/>
                    <a:pt x="7" y="0"/>
                  </a:cubicBezTo>
                  <a:cubicBezTo>
                    <a:pt x="8" y="0"/>
                    <a:pt x="3" y="0"/>
                    <a:pt x="2"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61" name="Freeform 61"/>
            <p:cNvSpPr>
              <a:spLocks/>
            </p:cNvSpPr>
            <p:nvPr/>
          </p:nvSpPr>
          <p:spPr bwMode="auto">
            <a:xfrm>
              <a:off x="818258" y="7180754"/>
              <a:ext cx="64534" cy="82973"/>
            </a:xfrm>
            <a:custGeom>
              <a:avLst/>
              <a:gdLst>
                <a:gd name="T0" fmla="*/ 1 w 12"/>
                <a:gd name="T1" fmla="*/ 1 h 15"/>
                <a:gd name="T2" fmla="*/ 2 w 12"/>
                <a:gd name="T3" fmla="*/ 4 h 15"/>
                <a:gd name="T4" fmla="*/ 4 w 12"/>
                <a:gd name="T5" fmla="*/ 6 h 15"/>
                <a:gd name="T6" fmla="*/ 5 w 12"/>
                <a:gd name="T7" fmla="*/ 8 h 15"/>
                <a:gd name="T8" fmla="*/ 5 w 12"/>
                <a:gd name="T9" fmla="*/ 11 h 15"/>
                <a:gd name="T10" fmla="*/ 9 w 12"/>
                <a:gd name="T11" fmla="*/ 14 h 15"/>
                <a:gd name="T12" fmla="*/ 12 w 12"/>
                <a:gd name="T13" fmla="*/ 11 h 15"/>
                <a:gd name="T14" fmla="*/ 7 w 12"/>
                <a:gd name="T15" fmla="*/ 5 h 15"/>
                <a:gd name="T16" fmla="*/ 1 w 12"/>
                <a:gd name="T1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5">
                  <a:moveTo>
                    <a:pt x="1" y="1"/>
                  </a:moveTo>
                  <a:cubicBezTo>
                    <a:pt x="0" y="0"/>
                    <a:pt x="2" y="3"/>
                    <a:pt x="2" y="4"/>
                  </a:cubicBezTo>
                  <a:cubicBezTo>
                    <a:pt x="2" y="5"/>
                    <a:pt x="3" y="6"/>
                    <a:pt x="4" y="6"/>
                  </a:cubicBezTo>
                  <a:cubicBezTo>
                    <a:pt x="4" y="5"/>
                    <a:pt x="5" y="7"/>
                    <a:pt x="5" y="8"/>
                  </a:cubicBezTo>
                  <a:cubicBezTo>
                    <a:pt x="4" y="8"/>
                    <a:pt x="4" y="10"/>
                    <a:pt x="5" y="11"/>
                  </a:cubicBezTo>
                  <a:cubicBezTo>
                    <a:pt x="6" y="12"/>
                    <a:pt x="7" y="14"/>
                    <a:pt x="9" y="14"/>
                  </a:cubicBezTo>
                  <a:cubicBezTo>
                    <a:pt x="10" y="15"/>
                    <a:pt x="11" y="11"/>
                    <a:pt x="12" y="11"/>
                  </a:cubicBezTo>
                  <a:cubicBezTo>
                    <a:pt x="12" y="10"/>
                    <a:pt x="8" y="7"/>
                    <a:pt x="7" y="5"/>
                  </a:cubicBezTo>
                  <a:cubicBezTo>
                    <a:pt x="5" y="4"/>
                    <a:pt x="2" y="1"/>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62" name="Freeform 62"/>
            <p:cNvSpPr>
              <a:spLocks/>
            </p:cNvSpPr>
            <p:nvPr/>
          </p:nvSpPr>
          <p:spPr bwMode="auto">
            <a:xfrm>
              <a:off x="889705" y="7203801"/>
              <a:ext cx="36877" cy="43791"/>
            </a:xfrm>
            <a:custGeom>
              <a:avLst/>
              <a:gdLst>
                <a:gd name="T0" fmla="*/ 7 w 7"/>
                <a:gd name="T1" fmla="*/ 0 h 8"/>
                <a:gd name="T2" fmla="*/ 3 w 7"/>
                <a:gd name="T3" fmla="*/ 1 h 8"/>
                <a:gd name="T4" fmla="*/ 0 w 7"/>
                <a:gd name="T5" fmla="*/ 3 h 8"/>
                <a:gd name="T6" fmla="*/ 4 w 7"/>
                <a:gd name="T7" fmla="*/ 8 h 8"/>
                <a:gd name="T8" fmla="*/ 7 w 7"/>
                <a:gd name="T9" fmla="*/ 0 h 8"/>
              </a:gdLst>
              <a:ahLst/>
              <a:cxnLst>
                <a:cxn ang="0">
                  <a:pos x="T0" y="T1"/>
                </a:cxn>
                <a:cxn ang="0">
                  <a:pos x="T2" y="T3"/>
                </a:cxn>
                <a:cxn ang="0">
                  <a:pos x="T4" y="T5"/>
                </a:cxn>
                <a:cxn ang="0">
                  <a:pos x="T6" y="T7"/>
                </a:cxn>
                <a:cxn ang="0">
                  <a:pos x="T8" y="T9"/>
                </a:cxn>
              </a:cxnLst>
              <a:rect l="0" t="0" r="r" b="b"/>
              <a:pathLst>
                <a:path w="7" h="8">
                  <a:moveTo>
                    <a:pt x="7" y="0"/>
                  </a:moveTo>
                  <a:cubicBezTo>
                    <a:pt x="6" y="0"/>
                    <a:pt x="4" y="1"/>
                    <a:pt x="3" y="1"/>
                  </a:cubicBezTo>
                  <a:cubicBezTo>
                    <a:pt x="2" y="2"/>
                    <a:pt x="0" y="2"/>
                    <a:pt x="0" y="3"/>
                  </a:cubicBezTo>
                  <a:cubicBezTo>
                    <a:pt x="0" y="5"/>
                    <a:pt x="2" y="7"/>
                    <a:pt x="4" y="8"/>
                  </a:cubicBezTo>
                  <a:cubicBezTo>
                    <a:pt x="5" y="8"/>
                    <a:pt x="7" y="1"/>
                    <a:pt x="7"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63" name="Freeform 63"/>
            <p:cNvSpPr>
              <a:spLocks/>
            </p:cNvSpPr>
            <p:nvPr/>
          </p:nvSpPr>
          <p:spPr bwMode="auto">
            <a:xfrm>
              <a:off x="1145539" y="4829850"/>
              <a:ext cx="260443" cy="94498"/>
            </a:xfrm>
            <a:custGeom>
              <a:avLst/>
              <a:gdLst>
                <a:gd name="T0" fmla="*/ 43 w 48"/>
                <a:gd name="T1" fmla="*/ 16 h 17"/>
                <a:gd name="T2" fmla="*/ 40 w 48"/>
                <a:gd name="T3" fmla="*/ 13 h 17"/>
                <a:gd name="T4" fmla="*/ 40 w 48"/>
                <a:gd name="T5" fmla="*/ 12 h 17"/>
                <a:gd name="T6" fmla="*/ 38 w 48"/>
                <a:gd name="T7" fmla="*/ 11 h 17"/>
                <a:gd name="T8" fmla="*/ 33 w 48"/>
                <a:gd name="T9" fmla="*/ 9 h 17"/>
                <a:gd name="T10" fmla="*/ 29 w 48"/>
                <a:gd name="T11" fmla="*/ 7 h 17"/>
                <a:gd name="T12" fmla="*/ 21 w 48"/>
                <a:gd name="T13" fmla="*/ 3 h 17"/>
                <a:gd name="T14" fmla="*/ 10 w 48"/>
                <a:gd name="T15" fmla="*/ 2 h 17"/>
                <a:gd name="T16" fmla="*/ 2 w 48"/>
                <a:gd name="T17" fmla="*/ 5 h 17"/>
                <a:gd name="T18" fmla="*/ 6 w 48"/>
                <a:gd name="T19" fmla="*/ 6 h 17"/>
                <a:gd name="T20" fmla="*/ 9 w 48"/>
                <a:gd name="T21" fmla="*/ 8 h 17"/>
                <a:gd name="T22" fmla="*/ 8 w 48"/>
                <a:gd name="T23" fmla="*/ 5 h 17"/>
                <a:gd name="T24" fmla="*/ 11 w 48"/>
                <a:gd name="T25" fmla="*/ 4 h 17"/>
                <a:gd name="T26" fmla="*/ 13 w 48"/>
                <a:gd name="T27" fmla="*/ 5 h 17"/>
                <a:gd name="T28" fmla="*/ 15 w 48"/>
                <a:gd name="T29" fmla="*/ 6 h 17"/>
                <a:gd name="T30" fmla="*/ 19 w 48"/>
                <a:gd name="T31" fmla="*/ 8 h 17"/>
                <a:gd name="T32" fmla="*/ 24 w 48"/>
                <a:gd name="T33" fmla="*/ 8 h 17"/>
                <a:gd name="T34" fmla="*/ 27 w 48"/>
                <a:gd name="T35" fmla="*/ 12 h 17"/>
                <a:gd name="T36" fmla="*/ 31 w 48"/>
                <a:gd name="T37" fmla="*/ 13 h 17"/>
                <a:gd name="T38" fmla="*/ 29 w 48"/>
                <a:gd name="T39" fmla="*/ 16 h 17"/>
                <a:gd name="T40" fmla="*/ 32 w 48"/>
                <a:gd name="T41" fmla="*/ 17 h 17"/>
                <a:gd name="T42" fmla="*/ 43 w 48"/>
                <a:gd name="T43"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17">
                  <a:moveTo>
                    <a:pt x="43" y="16"/>
                  </a:moveTo>
                  <a:cubicBezTo>
                    <a:pt x="48" y="15"/>
                    <a:pt x="41" y="13"/>
                    <a:pt x="40" y="13"/>
                  </a:cubicBezTo>
                  <a:cubicBezTo>
                    <a:pt x="39" y="13"/>
                    <a:pt x="39" y="12"/>
                    <a:pt x="40" y="12"/>
                  </a:cubicBezTo>
                  <a:cubicBezTo>
                    <a:pt x="40" y="11"/>
                    <a:pt x="39" y="11"/>
                    <a:pt x="38" y="11"/>
                  </a:cubicBezTo>
                  <a:cubicBezTo>
                    <a:pt x="37" y="11"/>
                    <a:pt x="35" y="10"/>
                    <a:pt x="33" y="9"/>
                  </a:cubicBezTo>
                  <a:cubicBezTo>
                    <a:pt x="32" y="8"/>
                    <a:pt x="32" y="7"/>
                    <a:pt x="29" y="7"/>
                  </a:cubicBezTo>
                  <a:cubicBezTo>
                    <a:pt x="26" y="7"/>
                    <a:pt x="23" y="5"/>
                    <a:pt x="21" y="3"/>
                  </a:cubicBezTo>
                  <a:cubicBezTo>
                    <a:pt x="19" y="0"/>
                    <a:pt x="14" y="1"/>
                    <a:pt x="10" y="2"/>
                  </a:cubicBezTo>
                  <a:cubicBezTo>
                    <a:pt x="7" y="2"/>
                    <a:pt x="3" y="4"/>
                    <a:pt x="2" y="5"/>
                  </a:cubicBezTo>
                  <a:cubicBezTo>
                    <a:pt x="0" y="7"/>
                    <a:pt x="4" y="6"/>
                    <a:pt x="6" y="6"/>
                  </a:cubicBezTo>
                  <a:cubicBezTo>
                    <a:pt x="7" y="7"/>
                    <a:pt x="7" y="8"/>
                    <a:pt x="9" y="8"/>
                  </a:cubicBezTo>
                  <a:cubicBezTo>
                    <a:pt x="10" y="8"/>
                    <a:pt x="8" y="6"/>
                    <a:pt x="8" y="5"/>
                  </a:cubicBezTo>
                  <a:cubicBezTo>
                    <a:pt x="8" y="4"/>
                    <a:pt x="9" y="4"/>
                    <a:pt x="11" y="4"/>
                  </a:cubicBezTo>
                  <a:cubicBezTo>
                    <a:pt x="12" y="4"/>
                    <a:pt x="13" y="4"/>
                    <a:pt x="13" y="5"/>
                  </a:cubicBezTo>
                  <a:cubicBezTo>
                    <a:pt x="13" y="6"/>
                    <a:pt x="13" y="6"/>
                    <a:pt x="15" y="6"/>
                  </a:cubicBezTo>
                  <a:cubicBezTo>
                    <a:pt x="17" y="7"/>
                    <a:pt x="18" y="7"/>
                    <a:pt x="19" y="8"/>
                  </a:cubicBezTo>
                  <a:cubicBezTo>
                    <a:pt x="20" y="10"/>
                    <a:pt x="23" y="8"/>
                    <a:pt x="24" y="8"/>
                  </a:cubicBezTo>
                  <a:cubicBezTo>
                    <a:pt x="26" y="9"/>
                    <a:pt x="27" y="11"/>
                    <a:pt x="27" y="12"/>
                  </a:cubicBezTo>
                  <a:cubicBezTo>
                    <a:pt x="27" y="13"/>
                    <a:pt x="28" y="12"/>
                    <a:pt x="31" y="13"/>
                  </a:cubicBezTo>
                  <a:cubicBezTo>
                    <a:pt x="33" y="14"/>
                    <a:pt x="30" y="15"/>
                    <a:pt x="29" y="16"/>
                  </a:cubicBezTo>
                  <a:cubicBezTo>
                    <a:pt x="28" y="16"/>
                    <a:pt x="30" y="16"/>
                    <a:pt x="32" y="17"/>
                  </a:cubicBezTo>
                  <a:cubicBezTo>
                    <a:pt x="35" y="17"/>
                    <a:pt x="42" y="16"/>
                    <a:pt x="43" y="1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64" name="Freeform 64"/>
            <p:cNvSpPr>
              <a:spLocks/>
            </p:cNvSpPr>
            <p:nvPr/>
          </p:nvSpPr>
          <p:spPr bwMode="auto">
            <a:xfrm>
              <a:off x="1276913" y="4949702"/>
              <a:ext cx="41487" cy="16134"/>
            </a:xfrm>
            <a:custGeom>
              <a:avLst/>
              <a:gdLst>
                <a:gd name="T0" fmla="*/ 1 w 8"/>
                <a:gd name="T1" fmla="*/ 1 h 3"/>
                <a:gd name="T2" fmla="*/ 2 w 8"/>
                <a:gd name="T3" fmla="*/ 3 h 3"/>
                <a:gd name="T4" fmla="*/ 7 w 8"/>
                <a:gd name="T5" fmla="*/ 2 h 3"/>
                <a:gd name="T6" fmla="*/ 4 w 8"/>
                <a:gd name="T7" fmla="*/ 1 h 3"/>
                <a:gd name="T8" fmla="*/ 1 w 8"/>
                <a:gd name="T9" fmla="*/ 1 h 3"/>
              </a:gdLst>
              <a:ahLst/>
              <a:cxnLst>
                <a:cxn ang="0">
                  <a:pos x="T0" y="T1"/>
                </a:cxn>
                <a:cxn ang="0">
                  <a:pos x="T2" y="T3"/>
                </a:cxn>
                <a:cxn ang="0">
                  <a:pos x="T4" y="T5"/>
                </a:cxn>
                <a:cxn ang="0">
                  <a:pos x="T6" y="T7"/>
                </a:cxn>
                <a:cxn ang="0">
                  <a:pos x="T8" y="T9"/>
                </a:cxn>
              </a:cxnLst>
              <a:rect l="0" t="0" r="r" b="b"/>
              <a:pathLst>
                <a:path w="8" h="3">
                  <a:moveTo>
                    <a:pt x="1" y="1"/>
                  </a:moveTo>
                  <a:cubicBezTo>
                    <a:pt x="2" y="2"/>
                    <a:pt x="2" y="3"/>
                    <a:pt x="2" y="3"/>
                  </a:cubicBezTo>
                  <a:cubicBezTo>
                    <a:pt x="2" y="3"/>
                    <a:pt x="5" y="3"/>
                    <a:pt x="7" y="2"/>
                  </a:cubicBezTo>
                  <a:cubicBezTo>
                    <a:pt x="8" y="2"/>
                    <a:pt x="6" y="1"/>
                    <a:pt x="4" y="1"/>
                  </a:cubicBezTo>
                  <a:cubicBezTo>
                    <a:pt x="2" y="0"/>
                    <a:pt x="0" y="1"/>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65" name="Freeform 65"/>
            <p:cNvSpPr>
              <a:spLocks/>
            </p:cNvSpPr>
            <p:nvPr/>
          </p:nvSpPr>
          <p:spPr bwMode="auto">
            <a:xfrm>
              <a:off x="1373716" y="4949700"/>
              <a:ext cx="48401" cy="11524"/>
            </a:xfrm>
            <a:custGeom>
              <a:avLst/>
              <a:gdLst>
                <a:gd name="T0" fmla="*/ 1 w 9"/>
                <a:gd name="T1" fmla="*/ 1 h 2"/>
                <a:gd name="T2" fmla="*/ 7 w 9"/>
                <a:gd name="T3" fmla="*/ 2 h 2"/>
                <a:gd name="T4" fmla="*/ 4 w 9"/>
                <a:gd name="T5" fmla="*/ 0 h 2"/>
                <a:gd name="T6" fmla="*/ 1 w 9"/>
                <a:gd name="T7" fmla="*/ 1 h 2"/>
              </a:gdLst>
              <a:ahLst/>
              <a:cxnLst>
                <a:cxn ang="0">
                  <a:pos x="T0" y="T1"/>
                </a:cxn>
                <a:cxn ang="0">
                  <a:pos x="T2" y="T3"/>
                </a:cxn>
                <a:cxn ang="0">
                  <a:pos x="T4" y="T5"/>
                </a:cxn>
                <a:cxn ang="0">
                  <a:pos x="T6" y="T7"/>
                </a:cxn>
              </a:cxnLst>
              <a:rect l="0" t="0" r="r" b="b"/>
              <a:pathLst>
                <a:path w="9" h="2">
                  <a:moveTo>
                    <a:pt x="1" y="1"/>
                  </a:moveTo>
                  <a:cubicBezTo>
                    <a:pt x="3" y="2"/>
                    <a:pt x="6" y="2"/>
                    <a:pt x="7" y="2"/>
                  </a:cubicBezTo>
                  <a:cubicBezTo>
                    <a:pt x="9" y="1"/>
                    <a:pt x="6" y="0"/>
                    <a:pt x="4" y="0"/>
                  </a:cubicBezTo>
                  <a:cubicBezTo>
                    <a:pt x="2" y="0"/>
                    <a:pt x="0"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66" name="Freeform 66"/>
            <p:cNvSpPr>
              <a:spLocks/>
            </p:cNvSpPr>
            <p:nvPr/>
          </p:nvSpPr>
          <p:spPr bwMode="auto">
            <a:xfrm>
              <a:off x="1401374" y="4917434"/>
              <a:ext cx="115240" cy="43791"/>
            </a:xfrm>
            <a:custGeom>
              <a:avLst/>
              <a:gdLst>
                <a:gd name="T0" fmla="*/ 3 w 21"/>
                <a:gd name="T1" fmla="*/ 5 h 8"/>
                <a:gd name="T2" fmla="*/ 3 w 21"/>
                <a:gd name="T3" fmla="*/ 5 h 8"/>
                <a:gd name="T4" fmla="*/ 3 w 21"/>
                <a:gd name="T5" fmla="*/ 6 h 8"/>
                <a:gd name="T6" fmla="*/ 4 w 21"/>
                <a:gd name="T7" fmla="*/ 6 h 8"/>
                <a:gd name="T8" fmla="*/ 4 w 21"/>
                <a:gd name="T9" fmla="*/ 6 h 8"/>
                <a:gd name="T10" fmla="*/ 5 w 21"/>
                <a:gd name="T11" fmla="*/ 6 h 8"/>
                <a:gd name="T12" fmla="*/ 5 w 21"/>
                <a:gd name="T13" fmla="*/ 7 h 8"/>
                <a:gd name="T14" fmla="*/ 5 w 21"/>
                <a:gd name="T15" fmla="*/ 7 h 8"/>
                <a:gd name="T16" fmla="*/ 5 w 21"/>
                <a:gd name="T17" fmla="*/ 7 h 8"/>
                <a:gd name="T18" fmla="*/ 6 w 21"/>
                <a:gd name="T19" fmla="*/ 8 h 8"/>
                <a:gd name="T20" fmla="*/ 7 w 21"/>
                <a:gd name="T21" fmla="*/ 8 h 8"/>
                <a:gd name="T22" fmla="*/ 7 w 21"/>
                <a:gd name="T23" fmla="*/ 8 h 8"/>
                <a:gd name="T24" fmla="*/ 10 w 21"/>
                <a:gd name="T25" fmla="*/ 7 h 8"/>
                <a:gd name="T26" fmla="*/ 12 w 21"/>
                <a:gd name="T27" fmla="*/ 8 h 8"/>
                <a:gd name="T28" fmla="*/ 15 w 21"/>
                <a:gd name="T29" fmla="*/ 7 h 8"/>
                <a:gd name="T30" fmla="*/ 20 w 21"/>
                <a:gd name="T31" fmla="*/ 7 h 8"/>
                <a:gd name="T32" fmla="*/ 19 w 21"/>
                <a:gd name="T33" fmla="*/ 5 h 8"/>
                <a:gd name="T34" fmla="*/ 17 w 21"/>
                <a:gd name="T35" fmla="*/ 2 h 8"/>
                <a:gd name="T36" fmla="*/ 11 w 21"/>
                <a:gd name="T37" fmla="*/ 1 h 8"/>
                <a:gd name="T38" fmla="*/ 10 w 21"/>
                <a:gd name="T39" fmla="*/ 1 h 8"/>
                <a:gd name="T40" fmla="*/ 10 w 21"/>
                <a:gd name="T41" fmla="*/ 1 h 8"/>
                <a:gd name="T42" fmla="*/ 9 w 21"/>
                <a:gd name="T43" fmla="*/ 1 h 8"/>
                <a:gd name="T44" fmla="*/ 9 w 21"/>
                <a:gd name="T45" fmla="*/ 1 h 8"/>
                <a:gd name="T46" fmla="*/ 8 w 21"/>
                <a:gd name="T47" fmla="*/ 1 h 8"/>
                <a:gd name="T48" fmla="*/ 8 w 21"/>
                <a:gd name="T49" fmla="*/ 1 h 8"/>
                <a:gd name="T50" fmla="*/ 7 w 21"/>
                <a:gd name="T51" fmla="*/ 1 h 8"/>
                <a:gd name="T52" fmla="*/ 6 w 21"/>
                <a:gd name="T53" fmla="*/ 1 h 8"/>
                <a:gd name="T54" fmla="*/ 6 w 21"/>
                <a:gd name="T55" fmla="*/ 1 h 8"/>
                <a:gd name="T56" fmla="*/ 5 w 21"/>
                <a:gd name="T57" fmla="*/ 1 h 8"/>
                <a:gd name="T58" fmla="*/ 5 w 21"/>
                <a:gd name="T59" fmla="*/ 1 h 8"/>
                <a:gd name="T60" fmla="*/ 4 w 21"/>
                <a:gd name="T61" fmla="*/ 1 h 8"/>
                <a:gd name="T62" fmla="*/ 4 w 21"/>
                <a:gd name="T63" fmla="*/ 1 h 8"/>
                <a:gd name="T64" fmla="*/ 3 w 21"/>
                <a:gd name="T65" fmla="*/ 0 h 8"/>
                <a:gd name="T66" fmla="*/ 1 w 21"/>
                <a:gd name="T67" fmla="*/ 2 h 8"/>
                <a:gd name="T68" fmla="*/ 2 w 21"/>
                <a:gd name="T69" fmla="*/ 4 h 8"/>
                <a:gd name="T70" fmla="*/ 3 w 21"/>
                <a:gd name="T7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 h="8">
                  <a:moveTo>
                    <a:pt x="3" y="5"/>
                  </a:moveTo>
                  <a:cubicBezTo>
                    <a:pt x="3" y="5"/>
                    <a:pt x="3" y="5"/>
                    <a:pt x="3" y="5"/>
                  </a:cubicBezTo>
                  <a:cubicBezTo>
                    <a:pt x="3" y="5"/>
                    <a:pt x="3" y="5"/>
                    <a:pt x="3" y="6"/>
                  </a:cubicBezTo>
                  <a:cubicBezTo>
                    <a:pt x="4" y="6"/>
                    <a:pt x="4" y="6"/>
                    <a:pt x="4" y="6"/>
                  </a:cubicBezTo>
                  <a:cubicBezTo>
                    <a:pt x="4" y="6"/>
                    <a:pt x="4" y="6"/>
                    <a:pt x="4" y="6"/>
                  </a:cubicBezTo>
                  <a:cubicBezTo>
                    <a:pt x="4" y="6"/>
                    <a:pt x="4" y="6"/>
                    <a:pt x="5" y="6"/>
                  </a:cubicBezTo>
                  <a:cubicBezTo>
                    <a:pt x="5" y="7"/>
                    <a:pt x="5" y="7"/>
                    <a:pt x="5" y="7"/>
                  </a:cubicBezTo>
                  <a:cubicBezTo>
                    <a:pt x="5" y="7"/>
                    <a:pt x="5" y="7"/>
                    <a:pt x="5" y="7"/>
                  </a:cubicBezTo>
                  <a:cubicBezTo>
                    <a:pt x="5" y="7"/>
                    <a:pt x="5" y="7"/>
                    <a:pt x="5" y="7"/>
                  </a:cubicBezTo>
                  <a:cubicBezTo>
                    <a:pt x="6" y="7"/>
                    <a:pt x="6" y="7"/>
                    <a:pt x="6" y="8"/>
                  </a:cubicBezTo>
                  <a:cubicBezTo>
                    <a:pt x="6" y="8"/>
                    <a:pt x="6" y="8"/>
                    <a:pt x="7" y="8"/>
                  </a:cubicBezTo>
                  <a:cubicBezTo>
                    <a:pt x="7" y="8"/>
                    <a:pt x="7" y="8"/>
                    <a:pt x="7" y="8"/>
                  </a:cubicBezTo>
                  <a:cubicBezTo>
                    <a:pt x="8" y="8"/>
                    <a:pt x="9" y="7"/>
                    <a:pt x="10" y="7"/>
                  </a:cubicBezTo>
                  <a:cubicBezTo>
                    <a:pt x="11" y="6"/>
                    <a:pt x="11" y="7"/>
                    <a:pt x="12" y="8"/>
                  </a:cubicBezTo>
                  <a:cubicBezTo>
                    <a:pt x="12" y="8"/>
                    <a:pt x="14" y="7"/>
                    <a:pt x="15" y="7"/>
                  </a:cubicBezTo>
                  <a:cubicBezTo>
                    <a:pt x="17" y="6"/>
                    <a:pt x="19" y="7"/>
                    <a:pt x="20" y="7"/>
                  </a:cubicBezTo>
                  <a:cubicBezTo>
                    <a:pt x="21" y="7"/>
                    <a:pt x="20" y="6"/>
                    <a:pt x="19" y="5"/>
                  </a:cubicBezTo>
                  <a:cubicBezTo>
                    <a:pt x="18" y="5"/>
                    <a:pt x="18" y="3"/>
                    <a:pt x="17" y="2"/>
                  </a:cubicBezTo>
                  <a:cubicBezTo>
                    <a:pt x="16" y="1"/>
                    <a:pt x="13" y="1"/>
                    <a:pt x="11" y="1"/>
                  </a:cubicBezTo>
                  <a:cubicBezTo>
                    <a:pt x="11" y="1"/>
                    <a:pt x="11" y="1"/>
                    <a:pt x="10" y="1"/>
                  </a:cubicBezTo>
                  <a:cubicBezTo>
                    <a:pt x="10" y="1"/>
                    <a:pt x="10" y="1"/>
                    <a:pt x="10" y="1"/>
                  </a:cubicBezTo>
                  <a:cubicBezTo>
                    <a:pt x="10" y="1"/>
                    <a:pt x="10" y="1"/>
                    <a:pt x="9" y="1"/>
                  </a:cubicBezTo>
                  <a:cubicBezTo>
                    <a:pt x="9" y="1"/>
                    <a:pt x="9" y="1"/>
                    <a:pt x="9" y="1"/>
                  </a:cubicBezTo>
                  <a:cubicBezTo>
                    <a:pt x="9" y="1"/>
                    <a:pt x="8" y="1"/>
                    <a:pt x="8" y="1"/>
                  </a:cubicBezTo>
                  <a:cubicBezTo>
                    <a:pt x="8" y="1"/>
                    <a:pt x="8" y="1"/>
                    <a:pt x="8" y="1"/>
                  </a:cubicBezTo>
                  <a:cubicBezTo>
                    <a:pt x="7" y="1"/>
                    <a:pt x="7" y="1"/>
                    <a:pt x="7" y="1"/>
                  </a:cubicBezTo>
                  <a:cubicBezTo>
                    <a:pt x="7" y="1"/>
                    <a:pt x="6" y="1"/>
                    <a:pt x="6" y="1"/>
                  </a:cubicBezTo>
                  <a:cubicBezTo>
                    <a:pt x="6" y="1"/>
                    <a:pt x="6" y="1"/>
                    <a:pt x="6" y="1"/>
                  </a:cubicBezTo>
                  <a:cubicBezTo>
                    <a:pt x="6" y="1"/>
                    <a:pt x="5" y="1"/>
                    <a:pt x="5" y="1"/>
                  </a:cubicBezTo>
                  <a:cubicBezTo>
                    <a:pt x="5" y="1"/>
                    <a:pt x="5" y="1"/>
                    <a:pt x="5" y="1"/>
                  </a:cubicBezTo>
                  <a:cubicBezTo>
                    <a:pt x="4" y="1"/>
                    <a:pt x="4" y="1"/>
                    <a:pt x="4" y="1"/>
                  </a:cubicBezTo>
                  <a:cubicBezTo>
                    <a:pt x="4" y="1"/>
                    <a:pt x="4" y="1"/>
                    <a:pt x="4" y="1"/>
                  </a:cubicBezTo>
                  <a:cubicBezTo>
                    <a:pt x="3" y="1"/>
                    <a:pt x="3" y="0"/>
                    <a:pt x="3" y="0"/>
                  </a:cubicBezTo>
                  <a:cubicBezTo>
                    <a:pt x="1" y="0"/>
                    <a:pt x="0" y="1"/>
                    <a:pt x="1" y="2"/>
                  </a:cubicBezTo>
                  <a:cubicBezTo>
                    <a:pt x="1" y="2"/>
                    <a:pt x="2" y="3"/>
                    <a:pt x="2" y="4"/>
                  </a:cubicBezTo>
                  <a:cubicBezTo>
                    <a:pt x="3" y="4"/>
                    <a:pt x="3" y="5"/>
                    <a:pt x="3"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67" name="Freeform 67"/>
            <p:cNvSpPr>
              <a:spLocks/>
            </p:cNvSpPr>
            <p:nvPr/>
          </p:nvSpPr>
          <p:spPr bwMode="auto">
            <a:xfrm>
              <a:off x="1537357" y="4949700"/>
              <a:ext cx="55315" cy="23049"/>
            </a:xfrm>
            <a:custGeom>
              <a:avLst/>
              <a:gdLst>
                <a:gd name="T0" fmla="*/ 4 w 10"/>
                <a:gd name="T1" fmla="*/ 1 h 4"/>
                <a:gd name="T2" fmla="*/ 1 w 10"/>
                <a:gd name="T3" fmla="*/ 2 h 4"/>
                <a:gd name="T4" fmla="*/ 4 w 10"/>
                <a:gd name="T5" fmla="*/ 3 h 4"/>
                <a:gd name="T6" fmla="*/ 4 w 10"/>
                <a:gd name="T7" fmla="*/ 1 h 4"/>
              </a:gdLst>
              <a:ahLst/>
              <a:cxnLst>
                <a:cxn ang="0">
                  <a:pos x="T0" y="T1"/>
                </a:cxn>
                <a:cxn ang="0">
                  <a:pos x="T2" y="T3"/>
                </a:cxn>
                <a:cxn ang="0">
                  <a:pos x="T4" y="T5"/>
                </a:cxn>
                <a:cxn ang="0">
                  <a:pos x="T6" y="T7"/>
                </a:cxn>
              </a:cxnLst>
              <a:rect l="0" t="0" r="r" b="b"/>
              <a:pathLst>
                <a:path w="10" h="4">
                  <a:moveTo>
                    <a:pt x="4" y="1"/>
                  </a:moveTo>
                  <a:cubicBezTo>
                    <a:pt x="1" y="1"/>
                    <a:pt x="1" y="1"/>
                    <a:pt x="1" y="2"/>
                  </a:cubicBezTo>
                  <a:cubicBezTo>
                    <a:pt x="0" y="3"/>
                    <a:pt x="2" y="4"/>
                    <a:pt x="4" y="3"/>
                  </a:cubicBezTo>
                  <a:cubicBezTo>
                    <a:pt x="10" y="0"/>
                    <a:pt x="6" y="0"/>
                    <a:pt x="4"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68" name="Freeform 68"/>
            <p:cNvSpPr>
              <a:spLocks/>
            </p:cNvSpPr>
            <p:nvPr/>
          </p:nvSpPr>
          <p:spPr bwMode="auto">
            <a:xfrm>
              <a:off x="1636462" y="4965835"/>
              <a:ext cx="4611" cy="11524"/>
            </a:xfrm>
            <a:custGeom>
              <a:avLst/>
              <a:gdLst>
                <a:gd name="T0" fmla="*/ 1 w 1"/>
                <a:gd name="T1" fmla="*/ 2 h 2"/>
                <a:gd name="T2" fmla="*/ 0 w 1"/>
                <a:gd name="T3" fmla="*/ 1 h 2"/>
                <a:gd name="T4" fmla="*/ 1 w 1"/>
                <a:gd name="T5" fmla="*/ 2 h 2"/>
              </a:gdLst>
              <a:ahLst/>
              <a:cxnLst>
                <a:cxn ang="0">
                  <a:pos x="T0" y="T1"/>
                </a:cxn>
                <a:cxn ang="0">
                  <a:pos x="T2" y="T3"/>
                </a:cxn>
                <a:cxn ang="0">
                  <a:pos x="T4" y="T5"/>
                </a:cxn>
              </a:cxnLst>
              <a:rect l="0" t="0" r="r" b="b"/>
              <a:pathLst>
                <a:path w="1" h="2">
                  <a:moveTo>
                    <a:pt x="1" y="2"/>
                  </a:moveTo>
                  <a:cubicBezTo>
                    <a:pt x="1" y="1"/>
                    <a:pt x="1" y="0"/>
                    <a:pt x="0" y="1"/>
                  </a:cubicBezTo>
                  <a:cubicBezTo>
                    <a:pt x="0" y="1"/>
                    <a:pt x="0" y="2"/>
                    <a:pt x="1"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69" name="Freeform 69"/>
            <p:cNvSpPr>
              <a:spLocks/>
            </p:cNvSpPr>
            <p:nvPr/>
          </p:nvSpPr>
          <p:spPr bwMode="auto">
            <a:xfrm>
              <a:off x="1652598" y="4977358"/>
              <a:ext cx="16134" cy="11524"/>
            </a:xfrm>
            <a:custGeom>
              <a:avLst/>
              <a:gdLst>
                <a:gd name="T0" fmla="*/ 1 w 3"/>
                <a:gd name="T1" fmla="*/ 2 h 2"/>
                <a:gd name="T2" fmla="*/ 3 w 3"/>
                <a:gd name="T3" fmla="*/ 1 h 2"/>
                <a:gd name="T4" fmla="*/ 1 w 3"/>
                <a:gd name="T5" fmla="*/ 2 h 2"/>
              </a:gdLst>
              <a:ahLst/>
              <a:cxnLst>
                <a:cxn ang="0">
                  <a:pos x="T0" y="T1"/>
                </a:cxn>
                <a:cxn ang="0">
                  <a:pos x="T2" y="T3"/>
                </a:cxn>
                <a:cxn ang="0">
                  <a:pos x="T4" y="T5"/>
                </a:cxn>
              </a:cxnLst>
              <a:rect l="0" t="0" r="r" b="b"/>
              <a:pathLst>
                <a:path w="3" h="2">
                  <a:moveTo>
                    <a:pt x="1" y="2"/>
                  </a:moveTo>
                  <a:cubicBezTo>
                    <a:pt x="2" y="2"/>
                    <a:pt x="3" y="1"/>
                    <a:pt x="3" y="1"/>
                  </a:cubicBezTo>
                  <a:cubicBezTo>
                    <a:pt x="2" y="0"/>
                    <a:pt x="0" y="2"/>
                    <a:pt x="1"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70" name="Freeform 70"/>
            <p:cNvSpPr>
              <a:spLocks/>
            </p:cNvSpPr>
            <p:nvPr/>
          </p:nvSpPr>
          <p:spPr bwMode="auto">
            <a:xfrm>
              <a:off x="1664119" y="5021150"/>
              <a:ext cx="4611" cy="11524"/>
            </a:xfrm>
            <a:custGeom>
              <a:avLst/>
              <a:gdLst>
                <a:gd name="T0" fmla="*/ 0 w 1"/>
                <a:gd name="T1" fmla="*/ 1 h 2"/>
                <a:gd name="T2" fmla="*/ 0 w 1"/>
                <a:gd name="T3" fmla="*/ 0 h 2"/>
                <a:gd name="T4" fmla="*/ 0 w 1"/>
                <a:gd name="T5" fmla="*/ 1 h 2"/>
              </a:gdLst>
              <a:ahLst/>
              <a:cxnLst>
                <a:cxn ang="0">
                  <a:pos x="T0" y="T1"/>
                </a:cxn>
                <a:cxn ang="0">
                  <a:pos x="T2" y="T3"/>
                </a:cxn>
                <a:cxn ang="0">
                  <a:pos x="T4" y="T5"/>
                </a:cxn>
              </a:cxnLst>
              <a:rect l="0" t="0" r="r" b="b"/>
              <a:pathLst>
                <a:path w="1" h="2">
                  <a:moveTo>
                    <a:pt x="0" y="1"/>
                  </a:moveTo>
                  <a:cubicBezTo>
                    <a:pt x="1" y="1"/>
                    <a:pt x="1" y="0"/>
                    <a:pt x="0" y="0"/>
                  </a:cubicBezTo>
                  <a:cubicBezTo>
                    <a:pt x="0" y="1"/>
                    <a:pt x="0" y="2"/>
                    <a:pt x="0"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71" name="Freeform 71"/>
            <p:cNvSpPr>
              <a:spLocks/>
            </p:cNvSpPr>
            <p:nvPr/>
          </p:nvSpPr>
          <p:spPr bwMode="auto">
            <a:xfrm>
              <a:off x="1652598" y="5071856"/>
              <a:ext cx="11524" cy="9219"/>
            </a:xfrm>
            <a:custGeom>
              <a:avLst/>
              <a:gdLst>
                <a:gd name="T0" fmla="*/ 1 w 2"/>
                <a:gd name="T1" fmla="*/ 2 h 2"/>
                <a:gd name="T2" fmla="*/ 1 w 2"/>
                <a:gd name="T3" fmla="*/ 1 h 2"/>
                <a:gd name="T4" fmla="*/ 1 w 2"/>
                <a:gd name="T5" fmla="*/ 2 h 2"/>
              </a:gdLst>
              <a:ahLst/>
              <a:cxnLst>
                <a:cxn ang="0">
                  <a:pos x="T0" y="T1"/>
                </a:cxn>
                <a:cxn ang="0">
                  <a:pos x="T2" y="T3"/>
                </a:cxn>
                <a:cxn ang="0">
                  <a:pos x="T4" y="T5"/>
                </a:cxn>
              </a:cxnLst>
              <a:rect l="0" t="0" r="r" b="b"/>
              <a:pathLst>
                <a:path w="2" h="2">
                  <a:moveTo>
                    <a:pt x="1" y="2"/>
                  </a:moveTo>
                  <a:cubicBezTo>
                    <a:pt x="2" y="1"/>
                    <a:pt x="2" y="0"/>
                    <a:pt x="1" y="1"/>
                  </a:cubicBezTo>
                  <a:cubicBezTo>
                    <a:pt x="0" y="1"/>
                    <a:pt x="0" y="2"/>
                    <a:pt x="1"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72" name="Freeform 72"/>
            <p:cNvSpPr>
              <a:spLocks/>
            </p:cNvSpPr>
            <p:nvPr/>
          </p:nvSpPr>
          <p:spPr bwMode="auto">
            <a:xfrm>
              <a:off x="1652598" y="5060331"/>
              <a:ext cx="11524" cy="4611"/>
            </a:xfrm>
            <a:custGeom>
              <a:avLst/>
              <a:gdLst>
                <a:gd name="T0" fmla="*/ 1 w 2"/>
                <a:gd name="T1" fmla="*/ 1 h 1"/>
                <a:gd name="T2" fmla="*/ 2 w 2"/>
                <a:gd name="T3" fmla="*/ 0 h 1"/>
                <a:gd name="T4" fmla="*/ 1 w 2"/>
                <a:gd name="T5" fmla="*/ 1 h 1"/>
              </a:gdLst>
              <a:ahLst/>
              <a:cxnLst>
                <a:cxn ang="0">
                  <a:pos x="T0" y="T1"/>
                </a:cxn>
                <a:cxn ang="0">
                  <a:pos x="T2" y="T3"/>
                </a:cxn>
                <a:cxn ang="0">
                  <a:pos x="T4" y="T5"/>
                </a:cxn>
              </a:cxnLst>
              <a:rect l="0" t="0" r="r" b="b"/>
              <a:pathLst>
                <a:path w="2" h="1">
                  <a:moveTo>
                    <a:pt x="1" y="1"/>
                  </a:moveTo>
                  <a:cubicBezTo>
                    <a:pt x="2" y="1"/>
                    <a:pt x="2" y="0"/>
                    <a:pt x="2" y="0"/>
                  </a:cubicBezTo>
                  <a:cubicBezTo>
                    <a:pt x="1" y="0"/>
                    <a:pt x="0" y="1"/>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73" name="Freeform 73"/>
            <p:cNvSpPr>
              <a:spLocks/>
            </p:cNvSpPr>
            <p:nvPr/>
          </p:nvSpPr>
          <p:spPr bwMode="auto">
            <a:xfrm>
              <a:off x="1629551" y="5097208"/>
              <a:ext cx="16134" cy="18438"/>
            </a:xfrm>
            <a:custGeom>
              <a:avLst/>
              <a:gdLst>
                <a:gd name="T0" fmla="*/ 2 w 3"/>
                <a:gd name="T1" fmla="*/ 2 h 3"/>
                <a:gd name="T2" fmla="*/ 1 w 3"/>
                <a:gd name="T3" fmla="*/ 1 h 3"/>
                <a:gd name="T4" fmla="*/ 2 w 3"/>
                <a:gd name="T5" fmla="*/ 2 h 3"/>
              </a:gdLst>
              <a:ahLst/>
              <a:cxnLst>
                <a:cxn ang="0">
                  <a:pos x="T0" y="T1"/>
                </a:cxn>
                <a:cxn ang="0">
                  <a:pos x="T2" y="T3"/>
                </a:cxn>
                <a:cxn ang="0">
                  <a:pos x="T4" y="T5"/>
                </a:cxn>
              </a:cxnLst>
              <a:rect l="0" t="0" r="r" b="b"/>
              <a:pathLst>
                <a:path w="3" h="3">
                  <a:moveTo>
                    <a:pt x="2" y="2"/>
                  </a:moveTo>
                  <a:cubicBezTo>
                    <a:pt x="3" y="1"/>
                    <a:pt x="2" y="0"/>
                    <a:pt x="1" y="1"/>
                  </a:cubicBezTo>
                  <a:cubicBezTo>
                    <a:pt x="0" y="1"/>
                    <a:pt x="1" y="3"/>
                    <a:pt x="2"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74" name="Freeform 74"/>
            <p:cNvSpPr>
              <a:spLocks/>
            </p:cNvSpPr>
            <p:nvPr/>
          </p:nvSpPr>
          <p:spPr bwMode="auto">
            <a:xfrm>
              <a:off x="1689474" y="5071856"/>
              <a:ext cx="16134" cy="16134"/>
            </a:xfrm>
            <a:custGeom>
              <a:avLst/>
              <a:gdLst>
                <a:gd name="T0" fmla="*/ 1 w 3"/>
                <a:gd name="T1" fmla="*/ 1 h 3"/>
                <a:gd name="T2" fmla="*/ 2 w 3"/>
                <a:gd name="T3" fmla="*/ 2 h 3"/>
                <a:gd name="T4" fmla="*/ 1 w 3"/>
                <a:gd name="T5" fmla="*/ 1 h 3"/>
              </a:gdLst>
              <a:ahLst/>
              <a:cxnLst>
                <a:cxn ang="0">
                  <a:pos x="T0" y="T1"/>
                </a:cxn>
                <a:cxn ang="0">
                  <a:pos x="T2" y="T3"/>
                </a:cxn>
                <a:cxn ang="0">
                  <a:pos x="T4" y="T5"/>
                </a:cxn>
              </a:cxnLst>
              <a:rect l="0" t="0" r="r" b="b"/>
              <a:pathLst>
                <a:path w="3" h="3">
                  <a:moveTo>
                    <a:pt x="1" y="1"/>
                  </a:moveTo>
                  <a:cubicBezTo>
                    <a:pt x="0" y="1"/>
                    <a:pt x="1" y="3"/>
                    <a:pt x="2" y="2"/>
                  </a:cubicBezTo>
                  <a:cubicBezTo>
                    <a:pt x="3" y="0"/>
                    <a:pt x="2"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75" name="Freeform 75"/>
            <p:cNvSpPr>
              <a:spLocks/>
            </p:cNvSpPr>
            <p:nvPr/>
          </p:nvSpPr>
          <p:spPr bwMode="auto">
            <a:xfrm>
              <a:off x="1313792" y="4797584"/>
              <a:ext cx="16134" cy="11524"/>
            </a:xfrm>
            <a:custGeom>
              <a:avLst/>
              <a:gdLst>
                <a:gd name="T0" fmla="*/ 1 w 3"/>
                <a:gd name="T1" fmla="*/ 0 h 2"/>
                <a:gd name="T2" fmla="*/ 0 w 3"/>
                <a:gd name="T3" fmla="*/ 1 h 2"/>
                <a:gd name="T4" fmla="*/ 2 w 3"/>
                <a:gd name="T5" fmla="*/ 2 h 2"/>
                <a:gd name="T6" fmla="*/ 1 w 3"/>
                <a:gd name="T7" fmla="*/ 0 h 2"/>
              </a:gdLst>
              <a:ahLst/>
              <a:cxnLst>
                <a:cxn ang="0">
                  <a:pos x="T0" y="T1"/>
                </a:cxn>
                <a:cxn ang="0">
                  <a:pos x="T2" y="T3"/>
                </a:cxn>
                <a:cxn ang="0">
                  <a:pos x="T4" y="T5"/>
                </a:cxn>
                <a:cxn ang="0">
                  <a:pos x="T6" y="T7"/>
                </a:cxn>
              </a:cxnLst>
              <a:rect l="0" t="0" r="r" b="b"/>
              <a:pathLst>
                <a:path w="3" h="2">
                  <a:moveTo>
                    <a:pt x="1" y="0"/>
                  </a:moveTo>
                  <a:cubicBezTo>
                    <a:pt x="0" y="0"/>
                    <a:pt x="0" y="0"/>
                    <a:pt x="0" y="1"/>
                  </a:cubicBezTo>
                  <a:cubicBezTo>
                    <a:pt x="0" y="2"/>
                    <a:pt x="1" y="2"/>
                    <a:pt x="2" y="2"/>
                  </a:cubicBezTo>
                  <a:cubicBezTo>
                    <a:pt x="3" y="1"/>
                    <a:pt x="3"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76" name="Freeform 76"/>
            <p:cNvSpPr>
              <a:spLocks/>
            </p:cNvSpPr>
            <p:nvPr/>
          </p:nvSpPr>
          <p:spPr bwMode="auto">
            <a:xfrm>
              <a:off x="1313792" y="4813717"/>
              <a:ext cx="16134" cy="11524"/>
            </a:xfrm>
            <a:custGeom>
              <a:avLst/>
              <a:gdLst>
                <a:gd name="T0" fmla="*/ 2 w 3"/>
                <a:gd name="T1" fmla="*/ 1 h 2"/>
                <a:gd name="T2" fmla="*/ 2 w 3"/>
                <a:gd name="T3" fmla="*/ 0 h 2"/>
                <a:gd name="T4" fmla="*/ 2 w 3"/>
                <a:gd name="T5" fmla="*/ 1 h 2"/>
              </a:gdLst>
              <a:ahLst/>
              <a:cxnLst>
                <a:cxn ang="0">
                  <a:pos x="T0" y="T1"/>
                </a:cxn>
                <a:cxn ang="0">
                  <a:pos x="T2" y="T3"/>
                </a:cxn>
                <a:cxn ang="0">
                  <a:pos x="T4" y="T5"/>
                </a:cxn>
              </a:cxnLst>
              <a:rect l="0" t="0" r="r" b="b"/>
              <a:pathLst>
                <a:path w="3" h="2">
                  <a:moveTo>
                    <a:pt x="2" y="1"/>
                  </a:moveTo>
                  <a:cubicBezTo>
                    <a:pt x="2" y="1"/>
                    <a:pt x="3" y="0"/>
                    <a:pt x="2" y="0"/>
                  </a:cubicBezTo>
                  <a:cubicBezTo>
                    <a:pt x="1" y="0"/>
                    <a:pt x="0" y="2"/>
                    <a:pt x="2"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77" name="Freeform 77"/>
            <p:cNvSpPr>
              <a:spLocks/>
            </p:cNvSpPr>
            <p:nvPr/>
          </p:nvSpPr>
          <p:spPr bwMode="auto">
            <a:xfrm>
              <a:off x="1657208" y="4610894"/>
              <a:ext cx="16134" cy="16134"/>
            </a:xfrm>
            <a:custGeom>
              <a:avLst/>
              <a:gdLst>
                <a:gd name="T0" fmla="*/ 2 w 3"/>
                <a:gd name="T1" fmla="*/ 1 h 3"/>
                <a:gd name="T2" fmla="*/ 1 w 3"/>
                <a:gd name="T3" fmla="*/ 2 h 3"/>
                <a:gd name="T4" fmla="*/ 2 w 3"/>
                <a:gd name="T5" fmla="*/ 1 h 3"/>
              </a:gdLst>
              <a:ahLst/>
              <a:cxnLst>
                <a:cxn ang="0">
                  <a:pos x="T0" y="T1"/>
                </a:cxn>
                <a:cxn ang="0">
                  <a:pos x="T2" y="T3"/>
                </a:cxn>
                <a:cxn ang="0">
                  <a:pos x="T4" y="T5"/>
                </a:cxn>
              </a:cxnLst>
              <a:rect l="0" t="0" r="r" b="b"/>
              <a:pathLst>
                <a:path w="3" h="3">
                  <a:moveTo>
                    <a:pt x="2" y="1"/>
                  </a:moveTo>
                  <a:cubicBezTo>
                    <a:pt x="1" y="1"/>
                    <a:pt x="0" y="3"/>
                    <a:pt x="1" y="2"/>
                  </a:cubicBezTo>
                  <a:cubicBezTo>
                    <a:pt x="2" y="2"/>
                    <a:pt x="3" y="0"/>
                    <a:pt x="2"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78" name="Freeform 78"/>
            <p:cNvSpPr>
              <a:spLocks/>
            </p:cNvSpPr>
            <p:nvPr/>
          </p:nvSpPr>
          <p:spPr bwMode="auto">
            <a:xfrm>
              <a:off x="1777056" y="4136105"/>
              <a:ext cx="59926" cy="20743"/>
            </a:xfrm>
            <a:custGeom>
              <a:avLst/>
              <a:gdLst>
                <a:gd name="T0" fmla="*/ 7 w 11"/>
                <a:gd name="T1" fmla="*/ 1 h 4"/>
                <a:gd name="T2" fmla="*/ 1 w 11"/>
                <a:gd name="T3" fmla="*/ 0 h 4"/>
                <a:gd name="T4" fmla="*/ 10 w 11"/>
                <a:gd name="T5" fmla="*/ 4 h 4"/>
                <a:gd name="T6" fmla="*/ 7 w 11"/>
                <a:gd name="T7" fmla="*/ 1 h 4"/>
              </a:gdLst>
              <a:ahLst/>
              <a:cxnLst>
                <a:cxn ang="0">
                  <a:pos x="T0" y="T1"/>
                </a:cxn>
                <a:cxn ang="0">
                  <a:pos x="T2" y="T3"/>
                </a:cxn>
                <a:cxn ang="0">
                  <a:pos x="T4" y="T5"/>
                </a:cxn>
                <a:cxn ang="0">
                  <a:pos x="T6" y="T7"/>
                </a:cxn>
              </a:cxnLst>
              <a:rect l="0" t="0" r="r" b="b"/>
              <a:pathLst>
                <a:path w="11" h="4">
                  <a:moveTo>
                    <a:pt x="7" y="1"/>
                  </a:moveTo>
                  <a:cubicBezTo>
                    <a:pt x="4" y="0"/>
                    <a:pt x="0" y="0"/>
                    <a:pt x="1" y="0"/>
                  </a:cubicBezTo>
                  <a:cubicBezTo>
                    <a:pt x="3" y="1"/>
                    <a:pt x="7" y="4"/>
                    <a:pt x="10" y="4"/>
                  </a:cubicBezTo>
                  <a:cubicBezTo>
                    <a:pt x="11" y="3"/>
                    <a:pt x="9" y="2"/>
                    <a:pt x="7"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79" name="Freeform 79"/>
            <p:cNvSpPr>
              <a:spLocks/>
            </p:cNvSpPr>
            <p:nvPr/>
          </p:nvSpPr>
          <p:spPr bwMode="auto">
            <a:xfrm>
              <a:off x="1820847" y="4219077"/>
              <a:ext cx="27657" cy="32268"/>
            </a:xfrm>
            <a:custGeom>
              <a:avLst/>
              <a:gdLst>
                <a:gd name="T0" fmla="*/ 1 w 5"/>
                <a:gd name="T1" fmla="*/ 6 h 6"/>
                <a:gd name="T2" fmla="*/ 4 w 5"/>
                <a:gd name="T3" fmla="*/ 3 h 6"/>
                <a:gd name="T4" fmla="*/ 4 w 5"/>
                <a:gd name="T5" fmla="*/ 1 h 6"/>
                <a:gd name="T6" fmla="*/ 1 w 5"/>
                <a:gd name="T7" fmla="*/ 3 h 6"/>
                <a:gd name="T8" fmla="*/ 1 w 5"/>
                <a:gd name="T9" fmla="*/ 6 h 6"/>
              </a:gdLst>
              <a:ahLst/>
              <a:cxnLst>
                <a:cxn ang="0">
                  <a:pos x="T0" y="T1"/>
                </a:cxn>
                <a:cxn ang="0">
                  <a:pos x="T2" y="T3"/>
                </a:cxn>
                <a:cxn ang="0">
                  <a:pos x="T4" y="T5"/>
                </a:cxn>
                <a:cxn ang="0">
                  <a:pos x="T6" y="T7"/>
                </a:cxn>
                <a:cxn ang="0">
                  <a:pos x="T8" y="T9"/>
                </a:cxn>
              </a:cxnLst>
              <a:rect l="0" t="0" r="r" b="b"/>
              <a:pathLst>
                <a:path w="5" h="6">
                  <a:moveTo>
                    <a:pt x="1" y="6"/>
                  </a:moveTo>
                  <a:cubicBezTo>
                    <a:pt x="1" y="6"/>
                    <a:pt x="5" y="4"/>
                    <a:pt x="4" y="3"/>
                  </a:cubicBezTo>
                  <a:cubicBezTo>
                    <a:pt x="4" y="3"/>
                    <a:pt x="4" y="2"/>
                    <a:pt x="4" y="1"/>
                  </a:cubicBezTo>
                  <a:cubicBezTo>
                    <a:pt x="4" y="0"/>
                    <a:pt x="3" y="2"/>
                    <a:pt x="1" y="3"/>
                  </a:cubicBezTo>
                  <a:cubicBezTo>
                    <a:pt x="0" y="5"/>
                    <a:pt x="0" y="6"/>
                    <a:pt x="1"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80" name="Freeform 80"/>
            <p:cNvSpPr>
              <a:spLocks/>
            </p:cNvSpPr>
            <p:nvPr/>
          </p:nvSpPr>
          <p:spPr bwMode="auto">
            <a:xfrm>
              <a:off x="1876164" y="4076179"/>
              <a:ext cx="147507" cy="152117"/>
            </a:xfrm>
            <a:custGeom>
              <a:avLst/>
              <a:gdLst>
                <a:gd name="T0" fmla="*/ 16 w 27"/>
                <a:gd name="T1" fmla="*/ 11 h 28"/>
                <a:gd name="T2" fmla="*/ 16 w 27"/>
                <a:gd name="T3" fmla="*/ 9 h 28"/>
                <a:gd name="T4" fmla="*/ 12 w 27"/>
                <a:gd name="T5" fmla="*/ 11 h 28"/>
                <a:gd name="T6" fmla="*/ 14 w 27"/>
                <a:gd name="T7" fmla="*/ 7 h 28"/>
                <a:gd name="T8" fmla="*/ 17 w 27"/>
                <a:gd name="T9" fmla="*/ 4 h 28"/>
                <a:gd name="T10" fmla="*/ 17 w 27"/>
                <a:gd name="T11" fmla="*/ 2 h 28"/>
                <a:gd name="T12" fmla="*/ 19 w 27"/>
                <a:gd name="T13" fmla="*/ 0 h 28"/>
                <a:gd name="T14" fmla="*/ 14 w 27"/>
                <a:gd name="T15" fmla="*/ 2 h 28"/>
                <a:gd name="T16" fmla="*/ 10 w 27"/>
                <a:gd name="T17" fmla="*/ 6 h 28"/>
                <a:gd name="T18" fmla="*/ 7 w 27"/>
                <a:gd name="T19" fmla="*/ 12 h 28"/>
                <a:gd name="T20" fmla="*/ 7 w 27"/>
                <a:gd name="T21" fmla="*/ 14 h 28"/>
                <a:gd name="T22" fmla="*/ 5 w 27"/>
                <a:gd name="T23" fmla="*/ 15 h 28"/>
                <a:gd name="T24" fmla="*/ 2 w 27"/>
                <a:gd name="T25" fmla="*/ 18 h 28"/>
                <a:gd name="T26" fmla="*/ 3 w 27"/>
                <a:gd name="T27" fmla="*/ 18 h 28"/>
                <a:gd name="T28" fmla="*/ 1 w 27"/>
                <a:gd name="T29" fmla="*/ 21 h 28"/>
                <a:gd name="T30" fmla="*/ 4 w 27"/>
                <a:gd name="T31" fmla="*/ 23 h 28"/>
                <a:gd name="T32" fmla="*/ 12 w 27"/>
                <a:gd name="T33" fmla="*/ 22 h 28"/>
                <a:gd name="T34" fmla="*/ 12 w 27"/>
                <a:gd name="T35" fmla="*/ 24 h 28"/>
                <a:gd name="T36" fmla="*/ 12 w 27"/>
                <a:gd name="T37" fmla="*/ 26 h 28"/>
                <a:gd name="T38" fmla="*/ 15 w 27"/>
                <a:gd name="T39" fmla="*/ 27 h 28"/>
                <a:gd name="T40" fmla="*/ 17 w 27"/>
                <a:gd name="T41" fmla="*/ 24 h 28"/>
                <a:gd name="T42" fmla="*/ 19 w 27"/>
                <a:gd name="T43" fmla="*/ 23 h 28"/>
                <a:gd name="T44" fmla="*/ 21 w 27"/>
                <a:gd name="T45" fmla="*/ 21 h 28"/>
                <a:gd name="T46" fmla="*/ 21 w 27"/>
                <a:gd name="T47" fmla="*/ 23 h 28"/>
                <a:gd name="T48" fmla="*/ 20 w 27"/>
                <a:gd name="T49" fmla="*/ 26 h 28"/>
                <a:gd name="T50" fmla="*/ 23 w 27"/>
                <a:gd name="T51" fmla="*/ 25 h 28"/>
                <a:gd name="T52" fmla="*/ 24 w 27"/>
                <a:gd name="T53" fmla="*/ 28 h 28"/>
                <a:gd name="T54" fmla="*/ 26 w 27"/>
                <a:gd name="T55" fmla="*/ 23 h 28"/>
                <a:gd name="T56" fmla="*/ 25 w 27"/>
                <a:gd name="T57" fmla="*/ 23 h 28"/>
                <a:gd name="T58" fmla="*/ 26 w 27"/>
                <a:gd name="T59" fmla="*/ 20 h 28"/>
                <a:gd name="T60" fmla="*/ 23 w 27"/>
                <a:gd name="T61" fmla="*/ 21 h 28"/>
                <a:gd name="T62" fmla="*/ 25 w 27"/>
                <a:gd name="T63" fmla="*/ 18 h 28"/>
                <a:gd name="T64" fmla="*/ 24 w 27"/>
                <a:gd name="T65" fmla="*/ 18 h 28"/>
                <a:gd name="T66" fmla="*/ 24 w 27"/>
                <a:gd name="T67" fmla="*/ 16 h 28"/>
                <a:gd name="T68" fmla="*/ 25 w 27"/>
                <a:gd name="T69" fmla="*/ 13 h 28"/>
                <a:gd name="T70" fmla="*/ 21 w 27"/>
                <a:gd name="T71" fmla="*/ 13 h 28"/>
                <a:gd name="T72" fmla="*/ 18 w 27"/>
                <a:gd name="T73" fmla="*/ 13 h 28"/>
                <a:gd name="T74" fmla="*/ 16 w 27"/>
                <a:gd name="T75" fmla="*/ 1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 h="28">
                  <a:moveTo>
                    <a:pt x="16" y="11"/>
                  </a:moveTo>
                  <a:cubicBezTo>
                    <a:pt x="17" y="10"/>
                    <a:pt x="16" y="9"/>
                    <a:pt x="16" y="9"/>
                  </a:cubicBezTo>
                  <a:cubicBezTo>
                    <a:pt x="15" y="9"/>
                    <a:pt x="13" y="11"/>
                    <a:pt x="12" y="11"/>
                  </a:cubicBezTo>
                  <a:cubicBezTo>
                    <a:pt x="12" y="12"/>
                    <a:pt x="14" y="8"/>
                    <a:pt x="14" y="7"/>
                  </a:cubicBezTo>
                  <a:cubicBezTo>
                    <a:pt x="14" y="7"/>
                    <a:pt x="17" y="4"/>
                    <a:pt x="17" y="4"/>
                  </a:cubicBezTo>
                  <a:cubicBezTo>
                    <a:pt x="17" y="3"/>
                    <a:pt x="17" y="2"/>
                    <a:pt x="17" y="2"/>
                  </a:cubicBezTo>
                  <a:cubicBezTo>
                    <a:pt x="17" y="2"/>
                    <a:pt x="19" y="1"/>
                    <a:pt x="19" y="0"/>
                  </a:cubicBezTo>
                  <a:cubicBezTo>
                    <a:pt x="19" y="0"/>
                    <a:pt x="15" y="1"/>
                    <a:pt x="14" y="2"/>
                  </a:cubicBezTo>
                  <a:cubicBezTo>
                    <a:pt x="14" y="3"/>
                    <a:pt x="12" y="5"/>
                    <a:pt x="10" y="6"/>
                  </a:cubicBezTo>
                  <a:cubicBezTo>
                    <a:pt x="9" y="8"/>
                    <a:pt x="7" y="11"/>
                    <a:pt x="7" y="12"/>
                  </a:cubicBezTo>
                  <a:cubicBezTo>
                    <a:pt x="6" y="13"/>
                    <a:pt x="6" y="13"/>
                    <a:pt x="7" y="14"/>
                  </a:cubicBezTo>
                  <a:cubicBezTo>
                    <a:pt x="7" y="15"/>
                    <a:pt x="5" y="15"/>
                    <a:pt x="5" y="15"/>
                  </a:cubicBezTo>
                  <a:cubicBezTo>
                    <a:pt x="5" y="15"/>
                    <a:pt x="3" y="16"/>
                    <a:pt x="2" y="18"/>
                  </a:cubicBezTo>
                  <a:cubicBezTo>
                    <a:pt x="0" y="19"/>
                    <a:pt x="2" y="18"/>
                    <a:pt x="3" y="18"/>
                  </a:cubicBezTo>
                  <a:cubicBezTo>
                    <a:pt x="4" y="18"/>
                    <a:pt x="2" y="20"/>
                    <a:pt x="1" y="21"/>
                  </a:cubicBezTo>
                  <a:cubicBezTo>
                    <a:pt x="0" y="22"/>
                    <a:pt x="2" y="23"/>
                    <a:pt x="4" y="23"/>
                  </a:cubicBezTo>
                  <a:cubicBezTo>
                    <a:pt x="5" y="23"/>
                    <a:pt x="10" y="22"/>
                    <a:pt x="12" y="22"/>
                  </a:cubicBezTo>
                  <a:cubicBezTo>
                    <a:pt x="13" y="22"/>
                    <a:pt x="13" y="23"/>
                    <a:pt x="12" y="24"/>
                  </a:cubicBezTo>
                  <a:cubicBezTo>
                    <a:pt x="11" y="24"/>
                    <a:pt x="12" y="25"/>
                    <a:pt x="12" y="26"/>
                  </a:cubicBezTo>
                  <a:cubicBezTo>
                    <a:pt x="12" y="27"/>
                    <a:pt x="14" y="27"/>
                    <a:pt x="15" y="27"/>
                  </a:cubicBezTo>
                  <a:cubicBezTo>
                    <a:pt x="15" y="27"/>
                    <a:pt x="17" y="25"/>
                    <a:pt x="17" y="24"/>
                  </a:cubicBezTo>
                  <a:cubicBezTo>
                    <a:pt x="17" y="24"/>
                    <a:pt x="18" y="23"/>
                    <a:pt x="19" y="23"/>
                  </a:cubicBezTo>
                  <a:cubicBezTo>
                    <a:pt x="19" y="23"/>
                    <a:pt x="20" y="22"/>
                    <a:pt x="21" y="21"/>
                  </a:cubicBezTo>
                  <a:cubicBezTo>
                    <a:pt x="21" y="21"/>
                    <a:pt x="21" y="22"/>
                    <a:pt x="21" y="23"/>
                  </a:cubicBezTo>
                  <a:cubicBezTo>
                    <a:pt x="22" y="24"/>
                    <a:pt x="20" y="25"/>
                    <a:pt x="20" y="26"/>
                  </a:cubicBezTo>
                  <a:cubicBezTo>
                    <a:pt x="20" y="27"/>
                    <a:pt x="22" y="25"/>
                    <a:pt x="23" y="25"/>
                  </a:cubicBezTo>
                  <a:cubicBezTo>
                    <a:pt x="23" y="25"/>
                    <a:pt x="23" y="27"/>
                    <a:pt x="24" y="28"/>
                  </a:cubicBezTo>
                  <a:cubicBezTo>
                    <a:pt x="25" y="28"/>
                    <a:pt x="26" y="23"/>
                    <a:pt x="26" y="23"/>
                  </a:cubicBezTo>
                  <a:cubicBezTo>
                    <a:pt x="27" y="22"/>
                    <a:pt x="25" y="22"/>
                    <a:pt x="25" y="23"/>
                  </a:cubicBezTo>
                  <a:cubicBezTo>
                    <a:pt x="24" y="23"/>
                    <a:pt x="25" y="21"/>
                    <a:pt x="26" y="20"/>
                  </a:cubicBezTo>
                  <a:cubicBezTo>
                    <a:pt x="26" y="20"/>
                    <a:pt x="23" y="22"/>
                    <a:pt x="23" y="21"/>
                  </a:cubicBezTo>
                  <a:cubicBezTo>
                    <a:pt x="23" y="21"/>
                    <a:pt x="24" y="19"/>
                    <a:pt x="25" y="18"/>
                  </a:cubicBezTo>
                  <a:cubicBezTo>
                    <a:pt x="26" y="18"/>
                    <a:pt x="25" y="18"/>
                    <a:pt x="24" y="18"/>
                  </a:cubicBezTo>
                  <a:cubicBezTo>
                    <a:pt x="24" y="19"/>
                    <a:pt x="24" y="17"/>
                    <a:pt x="24" y="16"/>
                  </a:cubicBezTo>
                  <a:cubicBezTo>
                    <a:pt x="23" y="15"/>
                    <a:pt x="25" y="14"/>
                    <a:pt x="25" y="13"/>
                  </a:cubicBezTo>
                  <a:cubicBezTo>
                    <a:pt x="25" y="13"/>
                    <a:pt x="21" y="12"/>
                    <a:pt x="21" y="13"/>
                  </a:cubicBezTo>
                  <a:cubicBezTo>
                    <a:pt x="20" y="13"/>
                    <a:pt x="19" y="13"/>
                    <a:pt x="18" y="13"/>
                  </a:cubicBezTo>
                  <a:cubicBezTo>
                    <a:pt x="17" y="13"/>
                    <a:pt x="16" y="11"/>
                    <a:pt x="16" y="1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81" name="Freeform 81"/>
            <p:cNvSpPr>
              <a:spLocks/>
            </p:cNvSpPr>
            <p:nvPr/>
          </p:nvSpPr>
          <p:spPr bwMode="auto">
            <a:xfrm>
              <a:off x="1525833" y="3709716"/>
              <a:ext cx="27657" cy="32268"/>
            </a:xfrm>
            <a:custGeom>
              <a:avLst/>
              <a:gdLst>
                <a:gd name="T0" fmla="*/ 1 w 5"/>
                <a:gd name="T1" fmla="*/ 6 h 6"/>
                <a:gd name="T2" fmla="*/ 4 w 5"/>
                <a:gd name="T3" fmla="*/ 2 h 6"/>
                <a:gd name="T4" fmla="*/ 3 w 5"/>
                <a:gd name="T5" fmla="*/ 0 h 6"/>
                <a:gd name="T6" fmla="*/ 1 w 5"/>
                <a:gd name="T7" fmla="*/ 6 h 6"/>
              </a:gdLst>
              <a:ahLst/>
              <a:cxnLst>
                <a:cxn ang="0">
                  <a:pos x="T0" y="T1"/>
                </a:cxn>
                <a:cxn ang="0">
                  <a:pos x="T2" y="T3"/>
                </a:cxn>
                <a:cxn ang="0">
                  <a:pos x="T4" y="T5"/>
                </a:cxn>
                <a:cxn ang="0">
                  <a:pos x="T6" y="T7"/>
                </a:cxn>
              </a:cxnLst>
              <a:rect l="0" t="0" r="r" b="b"/>
              <a:pathLst>
                <a:path w="5" h="6">
                  <a:moveTo>
                    <a:pt x="1" y="6"/>
                  </a:moveTo>
                  <a:cubicBezTo>
                    <a:pt x="2" y="6"/>
                    <a:pt x="4" y="3"/>
                    <a:pt x="4" y="2"/>
                  </a:cubicBezTo>
                  <a:cubicBezTo>
                    <a:pt x="5" y="1"/>
                    <a:pt x="5" y="0"/>
                    <a:pt x="3" y="0"/>
                  </a:cubicBezTo>
                  <a:cubicBezTo>
                    <a:pt x="1" y="0"/>
                    <a:pt x="0" y="6"/>
                    <a:pt x="1"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82" name="Freeform 82"/>
            <p:cNvSpPr>
              <a:spLocks/>
            </p:cNvSpPr>
            <p:nvPr/>
          </p:nvSpPr>
          <p:spPr bwMode="auto">
            <a:xfrm>
              <a:off x="1456686" y="3686668"/>
              <a:ext cx="59926" cy="43791"/>
            </a:xfrm>
            <a:custGeom>
              <a:avLst/>
              <a:gdLst>
                <a:gd name="T0" fmla="*/ 6 w 11"/>
                <a:gd name="T1" fmla="*/ 2 h 8"/>
                <a:gd name="T2" fmla="*/ 2 w 11"/>
                <a:gd name="T3" fmla="*/ 5 h 8"/>
                <a:gd name="T4" fmla="*/ 1 w 11"/>
                <a:gd name="T5" fmla="*/ 7 h 8"/>
                <a:gd name="T6" fmla="*/ 2 w 11"/>
                <a:gd name="T7" fmla="*/ 7 h 8"/>
                <a:gd name="T8" fmla="*/ 3 w 11"/>
                <a:gd name="T9" fmla="*/ 7 h 8"/>
                <a:gd name="T10" fmla="*/ 6 w 11"/>
                <a:gd name="T11" fmla="*/ 6 h 8"/>
                <a:gd name="T12" fmla="*/ 11 w 11"/>
                <a:gd name="T13" fmla="*/ 1 h 8"/>
                <a:gd name="T14" fmla="*/ 9 w 11"/>
                <a:gd name="T15" fmla="*/ 1 h 8"/>
                <a:gd name="T16" fmla="*/ 6 w 11"/>
                <a:gd name="T17"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8">
                  <a:moveTo>
                    <a:pt x="6" y="2"/>
                  </a:moveTo>
                  <a:cubicBezTo>
                    <a:pt x="5" y="2"/>
                    <a:pt x="3" y="4"/>
                    <a:pt x="2" y="5"/>
                  </a:cubicBezTo>
                  <a:cubicBezTo>
                    <a:pt x="1" y="6"/>
                    <a:pt x="0" y="7"/>
                    <a:pt x="1" y="7"/>
                  </a:cubicBezTo>
                  <a:cubicBezTo>
                    <a:pt x="1" y="8"/>
                    <a:pt x="1" y="7"/>
                    <a:pt x="2" y="7"/>
                  </a:cubicBezTo>
                  <a:cubicBezTo>
                    <a:pt x="2" y="6"/>
                    <a:pt x="2" y="7"/>
                    <a:pt x="3" y="7"/>
                  </a:cubicBezTo>
                  <a:cubicBezTo>
                    <a:pt x="4" y="7"/>
                    <a:pt x="4" y="6"/>
                    <a:pt x="6" y="6"/>
                  </a:cubicBezTo>
                  <a:cubicBezTo>
                    <a:pt x="8" y="5"/>
                    <a:pt x="11" y="2"/>
                    <a:pt x="11" y="1"/>
                  </a:cubicBezTo>
                  <a:cubicBezTo>
                    <a:pt x="11" y="0"/>
                    <a:pt x="10" y="1"/>
                    <a:pt x="9" y="1"/>
                  </a:cubicBezTo>
                  <a:cubicBezTo>
                    <a:pt x="8" y="2"/>
                    <a:pt x="8" y="1"/>
                    <a:pt x="6"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83" name="Freeform 83"/>
            <p:cNvSpPr>
              <a:spLocks/>
            </p:cNvSpPr>
            <p:nvPr/>
          </p:nvSpPr>
          <p:spPr bwMode="auto">
            <a:xfrm>
              <a:off x="1401373" y="3578342"/>
              <a:ext cx="140594" cy="115240"/>
            </a:xfrm>
            <a:custGeom>
              <a:avLst/>
              <a:gdLst>
                <a:gd name="T0" fmla="*/ 26 w 26"/>
                <a:gd name="T1" fmla="*/ 15 h 21"/>
                <a:gd name="T2" fmla="*/ 23 w 26"/>
                <a:gd name="T3" fmla="*/ 13 h 21"/>
                <a:gd name="T4" fmla="*/ 21 w 26"/>
                <a:gd name="T5" fmla="*/ 14 h 21"/>
                <a:gd name="T6" fmla="*/ 21 w 26"/>
                <a:gd name="T7" fmla="*/ 9 h 21"/>
                <a:gd name="T8" fmla="*/ 18 w 26"/>
                <a:gd name="T9" fmla="*/ 7 h 21"/>
                <a:gd name="T10" fmla="*/ 16 w 26"/>
                <a:gd name="T11" fmla="*/ 5 h 21"/>
                <a:gd name="T12" fmla="*/ 14 w 26"/>
                <a:gd name="T13" fmla="*/ 3 h 21"/>
                <a:gd name="T14" fmla="*/ 12 w 26"/>
                <a:gd name="T15" fmla="*/ 5 h 21"/>
                <a:gd name="T16" fmla="*/ 13 w 26"/>
                <a:gd name="T17" fmla="*/ 2 h 21"/>
                <a:gd name="T18" fmla="*/ 12 w 26"/>
                <a:gd name="T19" fmla="*/ 0 h 21"/>
                <a:gd name="T20" fmla="*/ 10 w 26"/>
                <a:gd name="T21" fmla="*/ 2 h 21"/>
                <a:gd name="T22" fmla="*/ 7 w 26"/>
                <a:gd name="T23" fmla="*/ 11 h 21"/>
                <a:gd name="T24" fmla="*/ 3 w 26"/>
                <a:gd name="T25" fmla="*/ 14 h 21"/>
                <a:gd name="T26" fmla="*/ 1 w 26"/>
                <a:gd name="T27" fmla="*/ 16 h 21"/>
                <a:gd name="T28" fmla="*/ 5 w 26"/>
                <a:gd name="T29" fmla="*/ 17 h 21"/>
                <a:gd name="T30" fmla="*/ 5 w 26"/>
                <a:gd name="T31" fmla="*/ 21 h 21"/>
                <a:gd name="T32" fmla="*/ 10 w 26"/>
                <a:gd name="T33" fmla="*/ 20 h 21"/>
                <a:gd name="T34" fmla="*/ 13 w 26"/>
                <a:gd name="T35" fmla="*/ 16 h 21"/>
                <a:gd name="T36" fmla="*/ 13 w 26"/>
                <a:gd name="T37" fmla="*/ 15 h 21"/>
                <a:gd name="T38" fmla="*/ 17 w 26"/>
                <a:gd name="T39" fmla="*/ 12 h 21"/>
                <a:gd name="T40" fmla="*/ 17 w 26"/>
                <a:gd name="T41" fmla="*/ 14 h 21"/>
                <a:gd name="T42" fmla="*/ 18 w 26"/>
                <a:gd name="T43" fmla="*/ 16 h 21"/>
                <a:gd name="T44" fmla="*/ 23 w 26"/>
                <a:gd name="T45" fmla="*/ 17 h 21"/>
                <a:gd name="T46" fmla="*/ 26 w 26"/>
                <a:gd name="T47" fmla="*/ 1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21">
                  <a:moveTo>
                    <a:pt x="26" y="15"/>
                  </a:moveTo>
                  <a:cubicBezTo>
                    <a:pt x="26" y="14"/>
                    <a:pt x="25" y="13"/>
                    <a:pt x="23" y="13"/>
                  </a:cubicBezTo>
                  <a:cubicBezTo>
                    <a:pt x="22" y="13"/>
                    <a:pt x="22" y="14"/>
                    <a:pt x="21" y="14"/>
                  </a:cubicBezTo>
                  <a:cubicBezTo>
                    <a:pt x="20" y="15"/>
                    <a:pt x="22" y="9"/>
                    <a:pt x="21" y="9"/>
                  </a:cubicBezTo>
                  <a:cubicBezTo>
                    <a:pt x="20" y="8"/>
                    <a:pt x="18" y="8"/>
                    <a:pt x="18" y="7"/>
                  </a:cubicBezTo>
                  <a:cubicBezTo>
                    <a:pt x="17" y="6"/>
                    <a:pt x="17" y="5"/>
                    <a:pt x="16" y="5"/>
                  </a:cubicBezTo>
                  <a:cubicBezTo>
                    <a:pt x="15" y="4"/>
                    <a:pt x="15" y="3"/>
                    <a:pt x="14" y="3"/>
                  </a:cubicBezTo>
                  <a:cubicBezTo>
                    <a:pt x="13" y="2"/>
                    <a:pt x="14" y="4"/>
                    <a:pt x="12" y="5"/>
                  </a:cubicBezTo>
                  <a:cubicBezTo>
                    <a:pt x="11" y="5"/>
                    <a:pt x="13" y="2"/>
                    <a:pt x="13" y="2"/>
                  </a:cubicBezTo>
                  <a:cubicBezTo>
                    <a:pt x="13" y="1"/>
                    <a:pt x="13" y="0"/>
                    <a:pt x="12" y="0"/>
                  </a:cubicBezTo>
                  <a:cubicBezTo>
                    <a:pt x="11" y="0"/>
                    <a:pt x="10" y="1"/>
                    <a:pt x="10" y="2"/>
                  </a:cubicBezTo>
                  <a:cubicBezTo>
                    <a:pt x="9" y="3"/>
                    <a:pt x="7" y="10"/>
                    <a:pt x="7" y="11"/>
                  </a:cubicBezTo>
                  <a:cubicBezTo>
                    <a:pt x="7" y="13"/>
                    <a:pt x="5" y="13"/>
                    <a:pt x="3" y="14"/>
                  </a:cubicBezTo>
                  <a:cubicBezTo>
                    <a:pt x="0" y="15"/>
                    <a:pt x="0" y="15"/>
                    <a:pt x="1" y="16"/>
                  </a:cubicBezTo>
                  <a:cubicBezTo>
                    <a:pt x="1" y="17"/>
                    <a:pt x="4" y="17"/>
                    <a:pt x="5" y="17"/>
                  </a:cubicBezTo>
                  <a:cubicBezTo>
                    <a:pt x="6" y="17"/>
                    <a:pt x="3" y="21"/>
                    <a:pt x="5" y="21"/>
                  </a:cubicBezTo>
                  <a:cubicBezTo>
                    <a:pt x="6" y="21"/>
                    <a:pt x="10" y="20"/>
                    <a:pt x="10" y="20"/>
                  </a:cubicBezTo>
                  <a:cubicBezTo>
                    <a:pt x="10" y="20"/>
                    <a:pt x="12" y="17"/>
                    <a:pt x="13" y="16"/>
                  </a:cubicBezTo>
                  <a:cubicBezTo>
                    <a:pt x="14" y="16"/>
                    <a:pt x="13" y="15"/>
                    <a:pt x="13" y="15"/>
                  </a:cubicBezTo>
                  <a:cubicBezTo>
                    <a:pt x="13" y="14"/>
                    <a:pt x="16" y="12"/>
                    <a:pt x="17" y="12"/>
                  </a:cubicBezTo>
                  <a:cubicBezTo>
                    <a:pt x="18" y="12"/>
                    <a:pt x="17" y="14"/>
                    <a:pt x="17" y="14"/>
                  </a:cubicBezTo>
                  <a:cubicBezTo>
                    <a:pt x="16" y="15"/>
                    <a:pt x="17" y="15"/>
                    <a:pt x="18" y="16"/>
                  </a:cubicBezTo>
                  <a:cubicBezTo>
                    <a:pt x="20" y="16"/>
                    <a:pt x="21" y="17"/>
                    <a:pt x="23" y="17"/>
                  </a:cubicBezTo>
                  <a:cubicBezTo>
                    <a:pt x="24" y="17"/>
                    <a:pt x="26" y="15"/>
                    <a:pt x="26" y="1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84" name="Freeform 84"/>
            <p:cNvSpPr>
              <a:spLocks/>
            </p:cNvSpPr>
            <p:nvPr/>
          </p:nvSpPr>
          <p:spPr bwMode="auto">
            <a:xfrm>
              <a:off x="1581148" y="3670532"/>
              <a:ext cx="27657" cy="23049"/>
            </a:xfrm>
            <a:custGeom>
              <a:avLst/>
              <a:gdLst>
                <a:gd name="T0" fmla="*/ 1 w 5"/>
                <a:gd name="T1" fmla="*/ 0 h 4"/>
                <a:gd name="T2" fmla="*/ 1 w 5"/>
                <a:gd name="T3" fmla="*/ 3 h 4"/>
                <a:gd name="T4" fmla="*/ 4 w 5"/>
                <a:gd name="T5" fmla="*/ 2 h 4"/>
                <a:gd name="T6" fmla="*/ 3 w 5"/>
                <a:gd name="T7" fmla="*/ 1 h 4"/>
                <a:gd name="T8" fmla="*/ 1 w 5"/>
                <a:gd name="T9" fmla="*/ 0 h 4"/>
              </a:gdLst>
              <a:ahLst/>
              <a:cxnLst>
                <a:cxn ang="0">
                  <a:pos x="T0" y="T1"/>
                </a:cxn>
                <a:cxn ang="0">
                  <a:pos x="T2" y="T3"/>
                </a:cxn>
                <a:cxn ang="0">
                  <a:pos x="T4" y="T5"/>
                </a:cxn>
                <a:cxn ang="0">
                  <a:pos x="T6" y="T7"/>
                </a:cxn>
                <a:cxn ang="0">
                  <a:pos x="T8" y="T9"/>
                </a:cxn>
              </a:cxnLst>
              <a:rect l="0" t="0" r="r" b="b"/>
              <a:pathLst>
                <a:path w="5" h="4">
                  <a:moveTo>
                    <a:pt x="1" y="0"/>
                  </a:moveTo>
                  <a:cubicBezTo>
                    <a:pt x="0" y="1"/>
                    <a:pt x="0" y="2"/>
                    <a:pt x="1" y="3"/>
                  </a:cubicBezTo>
                  <a:cubicBezTo>
                    <a:pt x="2" y="4"/>
                    <a:pt x="3" y="3"/>
                    <a:pt x="4" y="2"/>
                  </a:cubicBezTo>
                  <a:cubicBezTo>
                    <a:pt x="5" y="2"/>
                    <a:pt x="3" y="1"/>
                    <a:pt x="3" y="1"/>
                  </a:cubicBezTo>
                  <a:cubicBezTo>
                    <a:pt x="2" y="1"/>
                    <a:pt x="2"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85" name="Freeform 85"/>
            <p:cNvSpPr>
              <a:spLocks/>
            </p:cNvSpPr>
            <p:nvPr/>
          </p:nvSpPr>
          <p:spPr bwMode="auto">
            <a:xfrm>
              <a:off x="1604197" y="3665924"/>
              <a:ext cx="20743" cy="11524"/>
            </a:xfrm>
            <a:custGeom>
              <a:avLst/>
              <a:gdLst>
                <a:gd name="T0" fmla="*/ 1 w 4"/>
                <a:gd name="T1" fmla="*/ 0 h 2"/>
                <a:gd name="T2" fmla="*/ 3 w 4"/>
                <a:gd name="T3" fmla="*/ 2 h 2"/>
                <a:gd name="T4" fmla="*/ 2 w 4"/>
                <a:gd name="T5" fmla="*/ 0 h 2"/>
                <a:gd name="T6" fmla="*/ 1 w 4"/>
                <a:gd name="T7" fmla="*/ 0 h 2"/>
              </a:gdLst>
              <a:ahLst/>
              <a:cxnLst>
                <a:cxn ang="0">
                  <a:pos x="T0" y="T1"/>
                </a:cxn>
                <a:cxn ang="0">
                  <a:pos x="T2" y="T3"/>
                </a:cxn>
                <a:cxn ang="0">
                  <a:pos x="T4" y="T5"/>
                </a:cxn>
                <a:cxn ang="0">
                  <a:pos x="T6" y="T7"/>
                </a:cxn>
              </a:cxnLst>
              <a:rect l="0" t="0" r="r" b="b"/>
              <a:pathLst>
                <a:path w="4" h="2">
                  <a:moveTo>
                    <a:pt x="1" y="0"/>
                  </a:moveTo>
                  <a:cubicBezTo>
                    <a:pt x="0" y="1"/>
                    <a:pt x="1" y="2"/>
                    <a:pt x="3" y="2"/>
                  </a:cubicBezTo>
                  <a:cubicBezTo>
                    <a:pt x="4" y="2"/>
                    <a:pt x="3" y="1"/>
                    <a:pt x="2" y="0"/>
                  </a:cubicBezTo>
                  <a:cubicBezTo>
                    <a:pt x="2" y="0"/>
                    <a:pt x="1"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86" name="Freeform 86"/>
            <p:cNvSpPr>
              <a:spLocks/>
            </p:cNvSpPr>
            <p:nvPr/>
          </p:nvSpPr>
          <p:spPr bwMode="auto">
            <a:xfrm>
              <a:off x="1680255" y="3479234"/>
              <a:ext cx="32268" cy="27657"/>
            </a:xfrm>
            <a:custGeom>
              <a:avLst/>
              <a:gdLst>
                <a:gd name="T0" fmla="*/ 2 w 6"/>
                <a:gd name="T1" fmla="*/ 5 h 5"/>
                <a:gd name="T2" fmla="*/ 5 w 6"/>
                <a:gd name="T3" fmla="*/ 3 h 5"/>
                <a:gd name="T4" fmla="*/ 4 w 6"/>
                <a:gd name="T5" fmla="*/ 0 h 5"/>
                <a:gd name="T6" fmla="*/ 0 w 6"/>
                <a:gd name="T7" fmla="*/ 2 h 5"/>
                <a:gd name="T8" fmla="*/ 2 w 6"/>
                <a:gd name="T9" fmla="*/ 5 h 5"/>
              </a:gdLst>
              <a:ahLst/>
              <a:cxnLst>
                <a:cxn ang="0">
                  <a:pos x="T0" y="T1"/>
                </a:cxn>
                <a:cxn ang="0">
                  <a:pos x="T2" y="T3"/>
                </a:cxn>
                <a:cxn ang="0">
                  <a:pos x="T4" y="T5"/>
                </a:cxn>
                <a:cxn ang="0">
                  <a:pos x="T6" y="T7"/>
                </a:cxn>
                <a:cxn ang="0">
                  <a:pos x="T8" y="T9"/>
                </a:cxn>
              </a:cxnLst>
              <a:rect l="0" t="0" r="r" b="b"/>
              <a:pathLst>
                <a:path w="6" h="5">
                  <a:moveTo>
                    <a:pt x="2" y="5"/>
                  </a:moveTo>
                  <a:cubicBezTo>
                    <a:pt x="3" y="5"/>
                    <a:pt x="4" y="4"/>
                    <a:pt x="5" y="3"/>
                  </a:cubicBezTo>
                  <a:cubicBezTo>
                    <a:pt x="5" y="3"/>
                    <a:pt x="6" y="0"/>
                    <a:pt x="4" y="0"/>
                  </a:cubicBezTo>
                  <a:cubicBezTo>
                    <a:pt x="2" y="0"/>
                    <a:pt x="0" y="1"/>
                    <a:pt x="0" y="2"/>
                  </a:cubicBezTo>
                  <a:cubicBezTo>
                    <a:pt x="0" y="3"/>
                    <a:pt x="0" y="5"/>
                    <a:pt x="2"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87" name="Freeform 87"/>
            <p:cNvSpPr>
              <a:spLocks/>
            </p:cNvSpPr>
            <p:nvPr/>
          </p:nvSpPr>
          <p:spPr bwMode="auto">
            <a:xfrm>
              <a:off x="1592672" y="3391651"/>
              <a:ext cx="36877" cy="23049"/>
            </a:xfrm>
            <a:custGeom>
              <a:avLst/>
              <a:gdLst>
                <a:gd name="T0" fmla="*/ 7 w 7"/>
                <a:gd name="T1" fmla="*/ 4 h 4"/>
                <a:gd name="T2" fmla="*/ 7 w 7"/>
                <a:gd name="T3" fmla="*/ 1 h 4"/>
                <a:gd name="T4" fmla="*/ 2 w 7"/>
                <a:gd name="T5" fmla="*/ 1 h 4"/>
                <a:gd name="T6" fmla="*/ 3 w 7"/>
                <a:gd name="T7" fmla="*/ 3 h 4"/>
                <a:gd name="T8" fmla="*/ 7 w 7"/>
                <a:gd name="T9" fmla="*/ 4 h 4"/>
              </a:gdLst>
              <a:ahLst/>
              <a:cxnLst>
                <a:cxn ang="0">
                  <a:pos x="T0" y="T1"/>
                </a:cxn>
                <a:cxn ang="0">
                  <a:pos x="T2" y="T3"/>
                </a:cxn>
                <a:cxn ang="0">
                  <a:pos x="T4" y="T5"/>
                </a:cxn>
                <a:cxn ang="0">
                  <a:pos x="T6" y="T7"/>
                </a:cxn>
                <a:cxn ang="0">
                  <a:pos x="T8" y="T9"/>
                </a:cxn>
              </a:cxnLst>
              <a:rect l="0" t="0" r="r" b="b"/>
              <a:pathLst>
                <a:path w="7" h="4">
                  <a:moveTo>
                    <a:pt x="7" y="4"/>
                  </a:moveTo>
                  <a:cubicBezTo>
                    <a:pt x="7" y="3"/>
                    <a:pt x="7" y="2"/>
                    <a:pt x="7" y="1"/>
                  </a:cubicBezTo>
                  <a:cubicBezTo>
                    <a:pt x="7" y="0"/>
                    <a:pt x="3" y="1"/>
                    <a:pt x="2" y="1"/>
                  </a:cubicBezTo>
                  <a:cubicBezTo>
                    <a:pt x="0" y="1"/>
                    <a:pt x="2" y="2"/>
                    <a:pt x="3" y="3"/>
                  </a:cubicBezTo>
                  <a:cubicBezTo>
                    <a:pt x="4" y="4"/>
                    <a:pt x="6" y="4"/>
                    <a:pt x="7"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88" name="Freeform 88"/>
            <p:cNvSpPr>
              <a:spLocks/>
            </p:cNvSpPr>
            <p:nvPr/>
          </p:nvSpPr>
          <p:spPr bwMode="auto">
            <a:xfrm>
              <a:off x="1832372" y="3730457"/>
              <a:ext cx="32268" cy="23049"/>
            </a:xfrm>
            <a:custGeom>
              <a:avLst/>
              <a:gdLst>
                <a:gd name="T0" fmla="*/ 3 w 6"/>
                <a:gd name="T1" fmla="*/ 0 h 4"/>
                <a:gd name="T2" fmla="*/ 1 w 6"/>
                <a:gd name="T3" fmla="*/ 1 h 4"/>
                <a:gd name="T4" fmla="*/ 2 w 6"/>
                <a:gd name="T5" fmla="*/ 4 h 4"/>
                <a:gd name="T6" fmla="*/ 5 w 6"/>
                <a:gd name="T7" fmla="*/ 2 h 4"/>
                <a:gd name="T8" fmla="*/ 3 w 6"/>
                <a:gd name="T9" fmla="*/ 2 h 4"/>
                <a:gd name="T10" fmla="*/ 3 w 6"/>
                <a:gd name="T11" fmla="*/ 0 h 4"/>
              </a:gdLst>
              <a:ahLst/>
              <a:cxnLst>
                <a:cxn ang="0">
                  <a:pos x="T0" y="T1"/>
                </a:cxn>
                <a:cxn ang="0">
                  <a:pos x="T2" y="T3"/>
                </a:cxn>
                <a:cxn ang="0">
                  <a:pos x="T4" y="T5"/>
                </a:cxn>
                <a:cxn ang="0">
                  <a:pos x="T6" y="T7"/>
                </a:cxn>
                <a:cxn ang="0">
                  <a:pos x="T8" y="T9"/>
                </a:cxn>
                <a:cxn ang="0">
                  <a:pos x="T10" y="T11"/>
                </a:cxn>
              </a:cxnLst>
              <a:rect l="0" t="0" r="r" b="b"/>
              <a:pathLst>
                <a:path w="6" h="4">
                  <a:moveTo>
                    <a:pt x="3" y="0"/>
                  </a:moveTo>
                  <a:cubicBezTo>
                    <a:pt x="3" y="0"/>
                    <a:pt x="1" y="1"/>
                    <a:pt x="1" y="1"/>
                  </a:cubicBezTo>
                  <a:cubicBezTo>
                    <a:pt x="0" y="2"/>
                    <a:pt x="1" y="4"/>
                    <a:pt x="2" y="4"/>
                  </a:cubicBezTo>
                  <a:cubicBezTo>
                    <a:pt x="4" y="4"/>
                    <a:pt x="4" y="3"/>
                    <a:pt x="5" y="2"/>
                  </a:cubicBezTo>
                  <a:cubicBezTo>
                    <a:pt x="6" y="2"/>
                    <a:pt x="4" y="2"/>
                    <a:pt x="3" y="2"/>
                  </a:cubicBezTo>
                  <a:cubicBezTo>
                    <a:pt x="3" y="2"/>
                    <a:pt x="3" y="1"/>
                    <a:pt x="3"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89" name="Freeform 89"/>
            <p:cNvSpPr>
              <a:spLocks/>
            </p:cNvSpPr>
            <p:nvPr/>
          </p:nvSpPr>
          <p:spPr bwMode="auto">
            <a:xfrm>
              <a:off x="1449774" y="3179610"/>
              <a:ext cx="518581" cy="562372"/>
            </a:xfrm>
            <a:custGeom>
              <a:avLst/>
              <a:gdLst>
                <a:gd name="T0" fmla="*/ 5 w 95"/>
                <a:gd name="T1" fmla="*/ 27 h 103"/>
                <a:gd name="T2" fmla="*/ 8 w 95"/>
                <a:gd name="T3" fmla="*/ 32 h 103"/>
                <a:gd name="T4" fmla="*/ 11 w 95"/>
                <a:gd name="T5" fmla="*/ 36 h 103"/>
                <a:gd name="T6" fmla="*/ 23 w 95"/>
                <a:gd name="T7" fmla="*/ 39 h 103"/>
                <a:gd name="T8" fmla="*/ 33 w 95"/>
                <a:gd name="T9" fmla="*/ 38 h 103"/>
                <a:gd name="T10" fmla="*/ 43 w 95"/>
                <a:gd name="T11" fmla="*/ 39 h 103"/>
                <a:gd name="T12" fmla="*/ 50 w 95"/>
                <a:gd name="T13" fmla="*/ 46 h 103"/>
                <a:gd name="T14" fmla="*/ 52 w 95"/>
                <a:gd name="T15" fmla="*/ 55 h 103"/>
                <a:gd name="T16" fmla="*/ 49 w 95"/>
                <a:gd name="T17" fmla="*/ 64 h 103"/>
                <a:gd name="T18" fmla="*/ 42 w 95"/>
                <a:gd name="T19" fmla="*/ 74 h 103"/>
                <a:gd name="T20" fmla="*/ 30 w 95"/>
                <a:gd name="T21" fmla="*/ 74 h 103"/>
                <a:gd name="T22" fmla="*/ 29 w 95"/>
                <a:gd name="T23" fmla="*/ 85 h 103"/>
                <a:gd name="T24" fmla="*/ 44 w 95"/>
                <a:gd name="T25" fmla="*/ 84 h 103"/>
                <a:gd name="T26" fmla="*/ 51 w 95"/>
                <a:gd name="T27" fmla="*/ 90 h 103"/>
                <a:gd name="T28" fmla="*/ 54 w 95"/>
                <a:gd name="T29" fmla="*/ 97 h 103"/>
                <a:gd name="T30" fmla="*/ 63 w 95"/>
                <a:gd name="T31" fmla="*/ 99 h 103"/>
                <a:gd name="T32" fmla="*/ 69 w 95"/>
                <a:gd name="T33" fmla="*/ 96 h 103"/>
                <a:gd name="T34" fmla="*/ 63 w 95"/>
                <a:gd name="T35" fmla="*/ 91 h 103"/>
                <a:gd name="T36" fmla="*/ 66 w 95"/>
                <a:gd name="T37" fmla="*/ 90 h 103"/>
                <a:gd name="T38" fmla="*/ 74 w 95"/>
                <a:gd name="T39" fmla="*/ 95 h 103"/>
                <a:gd name="T40" fmla="*/ 78 w 95"/>
                <a:gd name="T41" fmla="*/ 97 h 103"/>
                <a:gd name="T42" fmla="*/ 78 w 95"/>
                <a:gd name="T43" fmla="*/ 92 h 103"/>
                <a:gd name="T44" fmla="*/ 77 w 95"/>
                <a:gd name="T45" fmla="*/ 86 h 103"/>
                <a:gd name="T46" fmla="*/ 72 w 95"/>
                <a:gd name="T47" fmla="*/ 80 h 103"/>
                <a:gd name="T48" fmla="*/ 70 w 95"/>
                <a:gd name="T49" fmla="*/ 75 h 103"/>
                <a:gd name="T50" fmla="*/ 70 w 95"/>
                <a:gd name="T51" fmla="*/ 71 h 103"/>
                <a:gd name="T52" fmla="*/ 75 w 95"/>
                <a:gd name="T53" fmla="*/ 69 h 103"/>
                <a:gd name="T54" fmla="*/ 79 w 95"/>
                <a:gd name="T55" fmla="*/ 72 h 103"/>
                <a:gd name="T56" fmla="*/ 80 w 95"/>
                <a:gd name="T57" fmla="*/ 76 h 103"/>
                <a:gd name="T58" fmla="*/ 84 w 95"/>
                <a:gd name="T59" fmla="*/ 77 h 103"/>
                <a:gd name="T60" fmla="*/ 89 w 95"/>
                <a:gd name="T61" fmla="*/ 74 h 103"/>
                <a:gd name="T62" fmla="*/ 92 w 95"/>
                <a:gd name="T63" fmla="*/ 67 h 103"/>
                <a:gd name="T64" fmla="*/ 91 w 95"/>
                <a:gd name="T65" fmla="*/ 65 h 103"/>
                <a:gd name="T66" fmla="*/ 86 w 95"/>
                <a:gd name="T67" fmla="*/ 63 h 103"/>
                <a:gd name="T68" fmla="*/ 85 w 95"/>
                <a:gd name="T69" fmla="*/ 62 h 103"/>
                <a:gd name="T70" fmla="*/ 81 w 95"/>
                <a:gd name="T71" fmla="*/ 56 h 103"/>
                <a:gd name="T72" fmla="*/ 76 w 95"/>
                <a:gd name="T73" fmla="*/ 52 h 103"/>
                <a:gd name="T74" fmla="*/ 72 w 95"/>
                <a:gd name="T75" fmla="*/ 49 h 103"/>
                <a:gd name="T76" fmla="*/ 76 w 95"/>
                <a:gd name="T77" fmla="*/ 46 h 103"/>
                <a:gd name="T78" fmla="*/ 78 w 95"/>
                <a:gd name="T79" fmla="*/ 41 h 103"/>
                <a:gd name="T80" fmla="*/ 73 w 95"/>
                <a:gd name="T81" fmla="*/ 35 h 103"/>
                <a:gd name="T82" fmla="*/ 69 w 95"/>
                <a:gd name="T83" fmla="*/ 30 h 103"/>
                <a:gd name="T84" fmla="*/ 63 w 95"/>
                <a:gd name="T85" fmla="*/ 26 h 103"/>
                <a:gd name="T86" fmla="*/ 56 w 95"/>
                <a:gd name="T87" fmla="*/ 21 h 103"/>
                <a:gd name="T88" fmla="*/ 50 w 95"/>
                <a:gd name="T89" fmla="*/ 15 h 103"/>
                <a:gd name="T90" fmla="*/ 40 w 95"/>
                <a:gd name="T91" fmla="*/ 17 h 103"/>
                <a:gd name="T92" fmla="*/ 35 w 95"/>
                <a:gd name="T93" fmla="*/ 16 h 103"/>
                <a:gd name="T94" fmla="*/ 30 w 95"/>
                <a:gd name="T95" fmla="*/ 16 h 103"/>
                <a:gd name="T96" fmla="*/ 35 w 95"/>
                <a:gd name="T97" fmla="*/ 7 h 103"/>
                <a:gd name="T98" fmla="*/ 31 w 95"/>
                <a:gd name="T99" fmla="*/ 2 h 103"/>
                <a:gd name="T100" fmla="*/ 29 w 95"/>
                <a:gd name="T101" fmla="*/ 5 h 103"/>
                <a:gd name="T102" fmla="*/ 23 w 95"/>
                <a:gd name="T103" fmla="*/ 8 h 103"/>
                <a:gd name="T104" fmla="*/ 20 w 95"/>
                <a:gd name="T105" fmla="*/ 16 h 103"/>
                <a:gd name="T106" fmla="*/ 27 w 95"/>
                <a:gd name="T107" fmla="*/ 26 h 103"/>
                <a:gd name="T108" fmla="*/ 22 w 95"/>
                <a:gd name="T109" fmla="*/ 27 h 103"/>
                <a:gd name="T110" fmla="*/ 19 w 95"/>
                <a:gd name="T111" fmla="*/ 23 h 103"/>
                <a:gd name="T112" fmla="*/ 24 w 95"/>
                <a:gd name="T113" fmla="*/ 3 h 103"/>
                <a:gd name="T114" fmla="*/ 12 w 95"/>
                <a:gd name="T115" fmla="*/ 3 h 103"/>
                <a:gd name="T116" fmla="*/ 1 w 95"/>
                <a:gd name="T117" fmla="*/ 1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5" h="103">
                  <a:moveTo>
                    <a:pt x="1" y="22"/>
                  </a:moveTo>
                  <a:cubicBezTo>
                    <a:pt x="2" y="23"/>
                    <a:pt x="2" y="23"/>
                    <a:pt x="2" y="23"/>
                  </a:cubicBezTo>
                  <a:cubicBezTo>
                    <a:pt x="2" y="24"/>
                    <a:pt x="2" y="25"/>
                    <a:pt x="2" y="26"/>
                  </a:cubicBezTo>
                  <a:cubicBezTo>
                    <a:pt x="3" y="27"/>
                    <a:pt x="4" y="27"/>
                    <a:pt x="5" y="27"/>
                  </a:cubicBezTo>
                  <a:cubicBezTo>
                    <a:pt x="7" y="28"/>
                    <a:pt x="8" y="29"/>
                    <a:pt x="8" y="29"/>
                  </a:cubicBezTo>
                  <a:cubicBezTo>
                    <a:pt x="8" y="30"/>
                    <a:pt x="5" y="29"/>
                    <a:pt x="4" y="29"/>
                  </a:cubicBezTo>
                  <a:cubicBezTo>
                    <a:pt x="4" y="29"/>
                    <a:pt x="4" y="30"/>
                    <a:pt x="5" y="32"/>
                  </a:cubicBezTo>
                  <a:cubicBezTo>
                    <a:pt x="6" y="33"/>
                    <a:pt x="6" y="32"/>
                    <a:pt x="8" y="32"/>
                  </a:cubicBezTo>
                  <a:cubicBezTo>
                    <a:pt x="9" y="33"/>
                    <a:pt x="9" y="34"/>
                    <a:pt x="9" y="34"/>
                  </a:cubicBezTo>
                  <a:cubicBezTo>
                    <a:pt x="9" y="35"/>
                    <a:pt x="6" y="33"/>
                    <a:pt x="7" y="34"/>
                  </a:cubicBezTo>
                  <a:cubicBezTo>
                    <a:pt x="7" y="34"/>
                    <a:pt x="8" y="36"/>
                    <a:pt x="9" y="36"/>
                  </a:cubicBezTo>
                  <a:cubicBezTo>
                    <a:pt x="10" y="37"/>
                    <a:pt x="10" y="36"/>
                    <a:pt x="11" y="36"/>
                  </a:cubicBezTo>
                  <a:cubicBezTo>
                    <a:pt x="12" y="36"/>
                    <a:pt x="12" y="37"/>
                    <a:pt x="13" y="37"/>
                  </a:cubicBezTo>
                  <a:cubicBezTo>
                    <a:pt x="13" y="37"/>
                    <a:pt x="14" y="36"/>
                    <a:pt x="15" y="36"/>
                  </a:cubicBezTo>
                  <a:cubicBezTo>
                    <a:pt x="16" y="36"/>
                    <a:pt x="16" y="38"/>
                    <a:pt x="17" y="38"/>
                  </a:cubicBezTo>
                  <a:cubicBezTo>
                    <a:pt x="18" y="39"/>
                    <a:pt x="22" y="39"/>
                    <a:pt x="23" y="39"/>
                  </a:cubicBezTo>
                  <a:cubicBezTo>
                    <a:pt x="24" y="39"/>
                    <a:pt x="24" y="39"/>
                    <a:pt x="24" y="39"/>
                  </a:cubicBezTo>
                  <a:cubicBezTo>
                    <a:pt x="25" y="39"/>
                    <a:pt x="25" y="39"/>
                    <a:pt x="26" y="39"/>
                  </a:cubicBezTo>
                  <a:cubicBezTo>
                    <a:pt x="27" y="38"/>
                    <a:pt x="26" y="39"/>
                    <a:pt x="27" y="39"/>
                  </a:cubicBezTo>
                  <a:cubicBezTo>
                    <a:pt x="27" y="39"/>
                    <a:pt x="32" y="38"/>
                    <a:pt x="33" y="38"/>
                  </a:cubicBezTo>
                  <a:cubicBezTo>
                    <a:pt x="34" y="38"/>
                    <a:pt x="37" y="38"/>
                    <a:pt x="37" y="38"/>
                  </a:cubicBezTo>
                  <a:cubicBezTo>
                    <a:pt x="38" y="38"/>
                    <a:pt x="39" y="40"/>
                    <a:pt x="40" y="41"/>
                  </a:cubicBezTo>
                  <a:cubicBezTo>
                    <a:pt x="41" y="41"/>
                    <a:pt x="41" y="40"/>
                    <a:pt x="41" y="40"/>
                  </a:cubicBezTo>
                  <a:cubicBezTo>
                    <a:pt x="41" y="39"/>
                    <a:pt x="43" y="39"/>
                    <a:pt x="43" y="39"/>
                  </a:cubicBezTo>
                  <a:cubicBezTo>
                    <a:pt x="44" y="39"/>
                    <a:pt x="44" y="39"/>
                    <a:pt x="43" y="40"/>
                  </a:cubicBezTo>
                  <a:cubicBezTo>
                    <a:pt x="43" y="41"/>
                    <a:pt x="43" y="42"/>
                    <a:pt x="43" y="43"/>
                  </a:cubicBezTo>
                  <a:cubicBezTo>
                    <a:pt x="44" y="44"/>
                    <a:pt x="45" y="44"/>
                    <a:pt x="46" y="45"/>
                  </a:cubicBezTo>
                  <a:cubicBezTo>
                    <a:pt x="47" y="45"/>
                    <a:pt x="49" y="46"/>
                    <a:pt x="50" y="46"/>
                  </a:cubicBezTo>
                  <a:cubicBezTo>
                    <a:pt x="51" y="46"/>
                    <a:pt x="52" y="46"/>
                    <a:pt x="51" y="47"/>
                  </a:cubicBezTo>
                  <a:cubicBezTo>
                    <a:pt x="50" y="47"/>
                    <a:pt x="50" y="50"/>
                    <a:pt x="50" y="51"/>
                  </a:cubicBezTo>
                  <a:cubicBezTo>
                    <a:pt x="51" y="52"/>
                    <a:pt x="51" y="53"/>
                    <a:pt x="52" y="53"/>
                  </a:cubicBezTo>
                  <a:cubicBezTo>
                    <a:pt x="53" y="53"/>
                    <a:pt x="53" y="53"/>
                    <a:pt x="52" y="55"/>
                  </a:cubicBezTo>
                  <a:cubicBezTo>
                    <a:pt x="52" y="57"/>
                    <a:pt x="54" y="59"/>
                    <a:pt x="53" y="60"/>
                  </a:cubicBezTo>
                  <a:cubicBezTo>
                    <a:pt x="53" y="61"/>
                    <a:pt x="52" y="61"/>
                    <a:pt x="51" y="61"/>
                  </a:cubicBezTo>
                  <a:cubicBezTo>
                    <a:pt x="51" y="61"/>
                    <a:pt x="52" y="62"/>
                    <a:pt x="52" y="63"/>
                  </a:cubicBezTo>
                  <a:cubicBezTo>
                    <a:pt x="53" y="63"/>
                    <a:pt x="50" y="64"/>
                    <a:pt x="49" y="64"/>
                  </a:cubicBezTo>
                  <a:cubicBezTo>
                    <a:pt x="48" y="64"/>
                    <a:pt x="45" y="66"/>
                    <a:pt x="45" y="67"/>
                  </a:cubicBezTo>
                  <a:cubicBezTo>
                    <a:pt x="45" y="68"/>
                    <a:pt x="46" y="71"/>
                    <a:pt x="47" y="72"/>
                  </a:cubicBezTo>
                  <a:cubicBezTo>
                    <a:pt x="47" y="73"/>
                    <a:pt x="45" y="73"/>
                    <a:pt x="44" y="74"/>
                  </a:cubicBezTo>
                  <a:cubicBezTo>
                    <a:pt x="42" y="74"/>
                    <a:pt x="43" y="74"/>
                    <a:pt x="42" y="74"/>
                  </a:cubicBezTo>
                  <a:cubicBezTo>
                    <a:pt x="41" y="73"/>
                    <a:pt x="40" y="74"/>
                    <a:pt x="39" y="74"/>
                  </a:cubicBezTo>
                  <a:cubicBezTo>
                    <a:pt x="38" y="74"/>
                    <a:pt x="37" y="73"/>
                    <a:pt x="36" y="73"/>
                  </a:cubicBezTo>
                  <a:cubicBezTo>
                    <a:pt x="36" y="72"/>
                    <a:pt x="33" y="73"/>
                    <a:pt x="32" y="73"/>
                  </a:cubicBezTo>
                  <a:cubicBezTo>
                    <a:pt x="32" y="73"/>
                    <a:pt x="31" y="74"/>
                    <a:pt x="30" y="74"/>
                  </a:cubicBezTo>
                  <a:cubicBezTo>
                    <a:pt x="29" y="75"/>
                    <a:pt x="31" y="75"/>
                    <a:pt x="31" y="76"/>
                  </a:cubicBezTo>
                  <a:cubicBezTo>
                    <a:pt x="32" y="76"/>
                    <a:pt x="31" y="78"/>
                    <a:pt x="30" y="79"/>
                  </a:cubicBezTo>
                  <a:cubicBezTo>
                    <a:pt x="30" y="79"/>
                    <a:pt x="28" y="80"/>
                    <a:pt x="27" y="81"/>
                  </a:cubicBezTo>
                  <a:cubicBezTo>
                    <a:pt x="27" y="81"/>
                    <a:pt x="28" y="84"/>
                    <a:pt x="29" y="85"/>
                  </a:cubicBezTo>
                  <a:cubicBezTo>
                    <a:pt x="29" y="85"/>
                    <a:pt x="32" y="86"/>
                    <a:pt x="33" y="85"/>
                  </a:cubicBezTo>
                  <a:cubicBezTo>
                    <a:pt x="34" y="85"/>
                    <a:pt x="38" y="83"/>
                    <a:pt x="39" y="83"/>
                  </a:cubicBezTo>
                  <a:cubicBezTo>
                    <a:pt x="40" y="83"/>
                    <a:pt x="41" y="84"/>
                    <a:pt x="42" y="84"/>
                  </a:cubicBezTo>
                  <a:cubicBezTo>
                    <a:pt x="43" y="85"/>
                    <a:pt x="43" y="85"/>
                    <a:pt x="44" y="84"/>
                  </a:cubicBezTo>
                  <a:cubicBezTo>
                    <a:pt x="44" y="83"/>
                    <a:pt x="46" y="85"/>
                    <a:pt x="47" y="85"/>
                  </a:cubicBezTo>
                  <a:cubicBezTo>
                    <a:pt x="47" y="86"/>
                    <a:pt x="46" y="88"/>
                    <a:pt x="46" y="88"/>
                  </a:cubicBezTo>
                  <a:cubicBezTo>
                    <a:pt x="47" y="89"/>
                    <a:pt x="48" y="89"/>
                    <a:pt x="49" y="89"/>
                  </a:cubicBezTo>
                  <a:cubicBezTo>
                    <a:pt x="50" y="89"/>
                    <a:pt x="51" y="89"/>
                    <a:pt x="51" y="90"/>
                  </a:cubicBezTo>
                  <a:cubicBezTo>
                    <a:pt x="52" y="90"/>
                    <a:pt x="50" y="91"/>
                    <a:pt x="49" y="91"/>
                  </a:cubicBezTo>
                  <a:cubicBezTo>
                    <a:pt x="48" y="92"/>
                    <a:pt x="49" y="93"/>
                    <a:pt x="51" y="93"/>
                  </a:cubicBezTo>
                  <a:cubicBezTo>
                    <a:pt x="52" y="94"/>
                    <a:pt x="51" y="95"/>
                    <a:pt x="52" y="95"/>
                  </a:cubicBezTo>
                  <a:cubicBezTo>
                    <a:pt x="52" y="96"/>
                    <a:pt x="53" y="97"/>
                    <a:pt x="54" y="97"/>
                  </a:cubicBezTo>
                  <a:cubicBezTo>
                    <a:pt x="55" y="97"/>
                    <a:pt x="54" y="96"/>
                    <a:pt x="54" y="95"/>
                  </a:cubicBezTo>
                  <a:cubicBezTo>
                    <a:pt x="54" y="95"/>
                    <a:pt x="56" y="96"/>
                    <a:pt x="57" y="97"/>
                  </a:cubicBezTo>
                  <a:cubicBezTo>
                    <a:pt x="59" y="97"/>
                    <a:pt x="58" y="97"/>
                    <a:pt x="58" y="98"/>
                  </a:cubicBezTo>
                  <a:cubicBezTo>
                    <a:pt x="59" y="98"/>
                    <a:pt x="62" y="99"/>
                    <a:pt x="63" y="99"/>
                  </a:cubicBezTo>
                  <a:cubicBezTo>
                    <a:pt x="64" y="99"/>
                    <a:pt x="66" y="102"/>
                    <a:pt x="68" y="103"/>
                  </a:cubicBezTo>
                  <a:cubicBezTo>
                    <a:pt x="69" y="103"/>
                    <a:pt x="70" y="101"/>
                    <a:pt x="70" y="101"/>
                  </a:cubicBezTo>
                  <a:cubicBezTo>
                    <a:pt x="71" y="100"/>
                    <a:pt x="70" y="99"/>
                    <a:pt x="70" y="99"/>
                  </a:cubicBezTo>
                  <a:cubicBezTo>
                    <a:pt x="71" y="98"/>
                    <a:pt x="70" y="96"/>
                    <a:pt x="69" y="96"/>
                  </a:cubicBezTo>
                  <a:cubicBezTo>
                    <a:pt x="68" y="96"/>
                    <a:pt x="67" y="95"/>
                    <a:pt x="66" y="94"/>
                  </a:cubicBezTo>
                  <a:cubicBezTo>
                    <a:pt x="64" y="92"/>
                    <a:pt x="65" y="92"/>
                    <a:pt x="66" y="92"/>
                  </a:cubicBezTo>
                  <a:cubicBezTo>
                    <a:pt x="66" y="91"/>
                    <a:pt x="65" y="91"/>
                    <a:pt x="64" y="92"/>
                  </a:cubicBezTo>
                  <a:cubicBezTo>
                    <a:pt x="64" y="92"/>
                    <a:pt x="63" y="92"/>
                    <a:pt x="63" y="91"/>
                  </a:cubicBezTo>
                  <a:cubicBezTo>
                    <a:pt x="62" y="90"/>
                    <a:pt x="62" y="88"/>
                    <a:pt x="62" y="88"/>
                  </a:cubicBezTo>
                  <a:cubicBezTo>
                    <a:pt x="62" y="88"/>
                    <a:pt x="62" y="88"/>
                    <a:pt x="63" y="88"/>
                  </a:cubicBezTo>
                  <a:cubicBezTo>
                    <a:pt x="63" y="89"/>
                    <a:pt x="63" y="88"/>
                    <a:pt x="64" y="88"/>
                  </a:cubicBezTo>
                  <a:cubicBezTo>
                    <a:pt x="64" y="88"/>
                    <a:pt x="65" y="90"/>
                    <a:pt x="66" y="90"/>
                  </a:cubicBezTo>
                  <a:cubicBezTo>
                    <a:pt x="66" y="91"/>
                    <a:pt x="67" y="90"/>
                    <a:pt x="67" y="90"/>
                  </a:cubicBezTo>
                  <a:cubicBezTo>
                    <a:pt x="67" y="89"/>
                    <a:pt x="68" y="91"/>
                    <a:pt x="68" y="92"/>
                  </a:cubicBezTo>
                  <a:cubicBezTo>
                    <a:pt x="69" y="93"/>
                    <a:pt x="71" y="93"/>
                    <a:pt x="71" y="94"/>
                  </a:cubicBezTo>
                  <a:cubicBezTo>
                    <a:pt x="71" y="95"/>
                    <a:pt x="73" y="95"/>
                    <a:pt x="74" y="95"/>
                  </a:cubicBezTo>
                  <a:cubicBezTo>
                    <a:pt x="74" y="96"/>
                    <a:pt x="73" y="97"/>
                    <a:pt x="73" y="98"/>
                  </a:cubicBezTo>
                  <a:cubicBezTo>
                    <a:pt x="73" y="98"/>
                    <a:pt x="74" y="98"/>
                    <a:pt x="74" y="98"/>
                  </a:cubicBezTo>
                  <a:cubicBezTo>
                    <a:pt x="75" y="98"/>
                    <a:pt x="75" y="98"/>
                    <a:pt x="76" y="99"/>
                  </a:cubicBezTo>
                  <a:cubicBezTo>
                    <a:pt x="76" y="99"/>
                    <a:pt x="77" y="98"/>
                    <a:pt x="78" y="97"/>
                  </a:cubicBezTo>
                  <a:cubicBezTo>
                    <a:pt x="78" y="97"/>
                    <a:pt x="76" y="97"/>
                    <a:pt x="76" y="96"/>
                  </a:cubicBezTo>
                  <a:cubicBezTo>
                    <a:pt x="76" y="96"/>
                    <a:pt x="76" y="95"/>
                    <a:pt x="77" y="94"/>
                  </a:cubicBezTo>
                  <a:cubicBezTo>
                    <a:pt x="77" y="93"/>
                    <a:pt x="77" y="92"/>
                    <a:pt x="77" y="92"/>
                  </a:cubicBezTo>
                  <a:cubicBezTo>
                    <a:pt x="77" y="91"/>
                    <a:pt x="77" y="92"/>
                    <a:pt x="78" y="92"/>
                  </a:cubicBezTo>
                  <a:cubicBezTo>
                    <a:pt x="78" y="93"/>
                    <a:pt x="79" y="92"/>
                    <a:pt x="79" y="92"/>
                  </a:cubicBezTo>
                  <a:cubicBezTo>
                    <a:pt x="80" y="92"/>
                    <a:pt x="79" y="91"/>
                    <a:pt x="79" y="90"/>
                  </a:cubicBezTo>
                  <a:cubicBezTo>
                    <a:pt x="80" y="90"/>
                    <a:pt x="79" y="89"/>
                    <a:pt x="78" y="89"/>
                  </a:cubicBezTo>
                  <a:cubicBezTo>
                    <a:pt x="78" y="88"/>
                    <a:pt x="78" y="87"/>
                    <a:pt x="77" y="86"/>
                  </a:cubicBezTo>
                  <a:cubicBezTo>
                    <a:pt x="77" y="86"/>
                    <a:pt x="77" y="84"/>
                    <a:pt x="76" y="83"/>
                  </a:cubicBezTo>
                  <a:cubicBezTo>
                    <a:pt x="75" y="82"/>
                    <a:pt x="75" y="81"/>
                    <a:pt x="75" y="80"/>
                  </a:cubicBezTo>
                  <a:cubicBezTo>
                    <a:pt x="74" y="80"/>
                    <a:pt x="74" y="81"/>
                    <a:pt x="74" y="81"/>
                  </a:cubicBezTo>
                  <a:cubicBezTo>
                    <a:pt x="73" y="81"/>
                    <a:pt x="73" y="80"/>
                    <a:pt x="72" y="80"/>
                  </a:cubicBezTo>
                  <a:cubicBezTo>
                    <a:pt x="72" y="80"/>
                    <a:pt x="71" y="80"/>
                    <a:pt x="71" y="80"/>
                  </a:cubicBezTo>
                  <a:cubicBezTo>
                    <a:pt x="70" y="80"/>
                    <a:pt x="70" y="78"/>
                    <a:pt x="71" y="78"/>
                  </a:cubicBezTo>
                  <a:cubicBezTo>
                    <a:pt x="72" y="78"/>
                    <a:pt x="72" y="77"/>
                    <a:pt x="71" y="77"/>
                  </a:cubicBezTo>
                  <a:cubicBezTo>
                    <a:pt x="71" y="76"/>
                    <a:pt x="71" y="76"/>
                    <a:pt x="70" y="75"/>
                  </a:cubicBezTo>
                  <a:cubicBezTo>
                    <a:pt x="70" y="75"/>
                    <a:pt x="70" y="75"/>
                    <a:pt x="70" y="74"/>
                  </a:cubicBezTo>
                  <a:cubicBezTo>
                    <a:pt x="71" y="74"/>
                    <a:pt x="69" y="74"/>
                    <a:pt x="69" y="74"/>
                  </a:cubicBezTo>
                  <a:cubicBezTo>
                    <a:pt x="69" y="73"/>
                    <a:pt x="69" y="72"/>
                    <a:pt x="70" y="72"/>
                  </a:cubicBezTo>
                  <a:cubicBezTo>
                    <a:pt x="71" y="72"/>
                    <a:pt x="70" y="71"/>
                    <a:pt x="70" y="71"/>
                  </a:cubicBezTo>
                  <a:cubicBezTo>
                    <a:pt x="69" y="71"/>
                    <a:pt x="70" y="70"/>
                    <a:pt x="70" y="70"/>
                  </a:cubicBezTo>
                  <a:cubicBezTo>
                    <a:pt x="71" y="70"/>
                    <a:pt x="71" y="69"/>
                    <a:pt x="72" y="68"/>
                  </a:cubicBezTo>
                  <a:cubicBezTo>
                    <a:pt x="73" y="68"/>
                    <a:pt x="73" y="68"/>
                    <a:pt x="74" y="68"/>
                  </a:cubicBezTo>
                  <a:cubicBezTo>
                    <a:pt x="74" y="68"/>
                    <a:pt x="74" y="69"/>
                    <a:pt x="75" y="69"/>
                  </a:cubicBezTo>
                  <a:cubicBezTo>
                    <a:pt x="75" y="70"/>
                    <a:pt x="75" y="71"/>
                    <a:pt x="76" y="71"/>
                  </a:cubicBezTo>
                  <a:cubicBezTo>
                    <a:pt x="76" y="72"/>
                    <a:pt x="77" y="71"/>
                    <a:pt x="77" y="71"/>
                  </a:cubicBezTo>
                  <a:cubicBezTo>
                    <a:pt x="78" y="70"/>
                    <a:pt x="77" y="71"/>
                    <a:pt x="77" y="72"/>
                  </a:cubicBezTo>
                  <a:cubicBezTo>
                    <a:pt x="77" y="73"/>
                    <a:pt x="78" y="72"/>
                    <a:pt x="79" y="72"/>
                  </a:cubicBezTo>
                  <a:cubicBezTo>
                    <a:pt x="80" y="72"/>
                    <a:pt x="78" y="73"/>
                    <a:pt x="78" y="73"/>
                  </a:cubicBezTo>
                  <a:cubicBezTo>
                    <a:pt x="77" y="74"/>
                    <a:pt x="78" y="74"/>
                    <a:pt x="79" y="75"/>
                  </a:cubicBezTo>
                  <a:cubicBezTo>
                    <a:pt x="80" y="75"/>
                    <a:pt x="80" y="75"/>
                    <a:pt x="79" y="75"/>
                  </a:cubicBezTo>
                  <a:cubicBezTo>
                    <a:pt x="78" y="76"/>
                    <a:pt x="79" y="76"/>
                    <a:pt x="80" y="76"/>
                  </a:cubicBezTo>
                  <a:cubicBezTo>
                    <a:pt x="81" y="76"/>
                    <a:pt x="79" y="78"/>
                    <a:pt x="79" y="78"/>
                  </a:cubicBezTo>
                  <a:cubicBezTo>
                    <a:pt x="79" y="78"/>
                    <a:pt x="81" y="78"/>
                    <a:pt x="82" y="77"/>
                  </a:cubicBezTo>
                  <a:cubicBezTo>
                    <a:pt x="83" y="77"/>
                    <a:pt x="84" y="79"/>
                    <a:pt x="85" y="79"/>
                  </a:cubicBezTo>
                  <a:cubicBezTo>
                    <a:pt x="86" y="79"/>
                    <a:pt x="83" y="77"/>
                    <a:pt x="84" y="77"/>
                  </a:cubicBezTo>
                  <a:cubicBezTo>
                    <a:pt x="84" y="77"/>
                    <a:pt x="84" y="75"/>
                    <a:pt x="85" y="75"/>
                  </a:cubicBezTo>
                  <a:cubicBezTo>
                    <a:pt x="85" y="75"/>
                    <a:pt x="85" y="74"/>
                    <a:pt x="86" y="73"/>
                  </a:cubicBezTo>
                  <a:cubicBezTo>
                    <a:pt x="86" y="73"/>
                    <a:pt x="87" y="74"/>
                    <a:pt x="87" y="75"/>
                  </a:cubicBezTo>
                  <a:cubicBezTo>
                    <a:pt x="88" y="76"/>
                    <a:pt x="88" y="74"/>
                    <a:pt x="89" y="74"/>
                  </a:cubicBezTo>
                  <a:cubicBezTo>
                    <a:pt x="90" y="73"/>
                    <a:pt x="91" y="74"/>
                    <a:pt x="92" y="74"/>
                  </a:cubicBezTo>
                  <a:cubicBezTo>
                    <a:pt x="93" y="74"/>
                    <a:pt x="93" y="72"/>
                    <a:pt x="92" y="72"/>
                  </a:cubicBezTo>
                  <a:cubicBezTo>
                    <a:pt x="91" y="71"/>
                    <a:pt x="90" y="69"/>
                    <a:pt x="90" y="68"/>
                  </a:cubicBezTo>
                  <a:cubicBezTo>
                    <a:pt x="90" y="67"/>
                    <a:pt x="91" y="67"/>
                    <a:pt x="92" y="67"/>
                  </a:cubicBezTo>
                  <a:cubicBezTo>
                    <a:pt x="93" y="67"/>
                    <a:pt x="94" y="67"/>
                    <a:pt x="94" y="66"/>
                  </a:cubicBezTo>
                  <a:cubicBezTo>
                    <a:pt x="95" y="66"/>
                    <a:pt x="94" y="65"/>
                    <a:pt x="94" y="65"/>
                  </a:cubicBezTo>
                  <a:cubicBezTo>
                    <a:pt x="93" y="65"/>
                    <a:pt x="93" y="63"/>
                    <a:pt x="92" y="63"/>
                  </a:cubicBezTo>
                  <a:cubicBezTo>
                    <a:pt x="92" y="63"/>
                    <a:pt x="92" y="64"/>
                    <a:pt x="91" y="65"/>
                  </a:cubicBezTo>
                  <a:cubicBezTo>
                    <a:pt x="91" y="65"/>
                    <a:pt x="89" y="65"/>
                    <a:pt x="89" y="65"/>
                  </a:cubicBezTo>
                  <a:cubicBezTo>
                    <a:pt x="88" y="64"/>
                    <a:pt x="89" y="63"/>
                    <a:pt x="89" y="62"/>
                  </a:cubicBezTo>
                  <a:cubicBezTo>
                    <a:pt x="89" y="62"/>
                    <a:pt x="88" y="63"/>
                    <a:pt x="87" y="64"/>
                  </a:cubicBezTo>
                  <a:cubicBezTo>
                    <a:pt x="87" y="64"/>
                    <a:pt x="87" y="63"/>
                    <a:pt x="86" y="63"/>
                  </a:cubicBezTo>
                  <a:cubicBezTo>
                    <a:pt x="86" y="63"/>
                    <a:pt x="84" y="64"/>
                    <a:pt x="83" y="65"/>
                  </a:cubicBezTo>
                  <a:cubicBezTo>
                    <a:pt x="81" y="65"/>
                    <a:pt x="83" y="63"/>
                    <a:pt x="83" y="63"/>
                  </a:cubicBezTo>
                  <a:cubicBezTo>
                    <a:pt x="84" y="63"/>
                    <a:pt x="83" y="62"/>
                    <a:pt x="83" y="62"/>
                  </a:cubicBezTo>
                  <a:cubicBezTo>
                    <a:pt x="83" y="61"/>
                    <a:pt x="85" y="62"/>
                    <a:pt x="85" y="62"/>
                  </a:cubicBezTo>
                  <a:cubicBezTo>
                    <a:pt x="85" y="61"/>
                    <a:pt x="85" y="59"/>
                    <a:pt x="84" y="58"/>
                  </a:cubicBezTo>
                  <a:cubicBezTo>
                    <a:pt x="84" y="57"/>
                    <a:pt x="83" y="58"/>
                    <a:pt x="82" y="58"/>
                  </a:cubicBezTo>
                  <a:cubicBezTo>
                    <a:pt x="81" y="57"/>
                    <a:pt x="83" y="56"/>
                    <a:pt x="83" y="55"/>
                  </a:cubicBezTo>
                  <a:cubicBezTo>
                    <a:pt x="83" y="55"/>
                    <a:pt x="82" y="55"/>
                    <a:pt x="81" y="56"/>
                  </a:cubicBezTo>
                  <a:cubicBezTo>
                    <a:pt x="80" y="57"/>
                    <a:pt x="81" y="56"/>
                    <a:pt x="79" y="56"/>
                  </a:cubicBezTo>
                  <a:cubicBezTo>
                    <a:pt x="78" y="56"/>
                    <a:pt x="78" y="55"/>
                    <a:pt x="77" y="54"/>
                  </a:cubicBezTo>
                  <a:cubicBezTo>
                    <a:pt x="76" y="54"/>
                    <a:pt x="77" y="54"/>
                    <a:pt x="78" y="53"/>
                  </a:cubicBezTo>
                  <a:cubicBezTo>
                    <a:pt x="79" y="53"/>
                    <a:pt x="77" y="52"/>
                    <a:pt x="76" y="52"/>
                  </a:cubicBezTo>
                  <a:cubicBezTo>
                    <a:pt x="75" y="52"/>
                    <a:pt x="74" y="52"/>
                    <a:pt x="73" y="51"/>
                  </a:cubicBezTo>
                  <a:cubicBezTo>
                    <a:pt x="72" y="51"/>
                    <a:pt x="71" y="51"/>
                    <a:pt x="71" y="51"/>
                  </a:cubicBezTo>
                  <a:cubicBezTo>
                    <a:pt x="71" y="50"/>
                    <a:pt x="73" y="50"/>
                    <a:pt x="74" y="51"/>
                  </a:cubicBezTo>
                  <a:cubicBezTo>
                    <a:pt x="75" y="51"/>
                    <a:pt x="73" y="49"/>
                    <a:pt x="72" y="49"/>
                  </a:cubicBezTo>
                  <a:cubicBezTo>
                    <a:pt x="72" y="49"/>
                    <a:pt x="73" y="49"/>
                    <a:pt x="74" y="48"/>
                  </a:cubicBezTo>
                  <a:cubicBezTo>
                    <a:pt x="75" y="48"/>
                    <a:pt x="73" y="48"/>
                    <a:pt x="74" y="47"/>
                  </a:cubicBezTo>
                  <a:cubicBezTo>
                    <a:pt x="74" y="47"/>
                    <a:pt x="73" y="46"/>
                    <a:pt x="72" y="46"/>
                  </a:cubicBezTo>
                  <a:cubicBezTo>
                    <a:pt x="71" y="46"/>
                    <a:pt x="75" y="46"/>
                    <a:pt x="76" y="46"/>
                  </a:cubicBezTo>
                  <a:cubicBezTo>
                    <a:pt x="77" y="46"/>
                    <a:pt x="78" y="46"/>
                    <a:pt x="78" y="45"/>
                  </a:cubicBezTo>
                  <a:cubicBezTo>
                    <a:pt x="78" y="44"/>
                    <a:pt x="75" y="44"/>
                    <a:pt x="74" y="44"/>
                  </a:cubicBezTo>
                  <a:cubicBezTo>
                    <a:pt x="72" y="43"/>
                    <a:pt x="75" y="42"/>
                    <a:pt x="76" y="42"/>
                  </a:cubicBezTo>
                  <a:cubicBezTo>
                    <a:pt x="76" y="41"/>
                    <a:pt x="77" y="41"/>
                    <a:pt x="78" y="41"/>
                  </a:cubicBezTo>
                  <a:cubicBezTo>
                    <a:pt x="78" y="41"/>
                    <a:pt x="78" y="37"/>
                    <a:pt x="78" y="36"/>
                  </a:cubicBezTo>
                  <a:cubicBezTo>
                    <a:pt x="78" y="35"/>
                    <a:pt x="77" y="36"/>
                    <a:pt x="76" y="36"/>
                  </a:cubicBezTo>
                  <a:cubicBezTo>
                    <a:pt x="74" y="37"/>
                    <a:pt x="73" y="37"/>
                    <a:pt x="71" y="37"/>
                  </a:cubicBezTo>
                  <a:cubicBezTo>
                    <a:pt x="70" y="37"/>
                    <a:pt x="71" y="36"/>
                    <a:pt x="73" y="35"/>
                  </a:cubicBezTo>
                  <a:cubicBezTo>
                    <a:pt x="74" y="35"/>
                    <a:pt x="76" y="34"/>
                    <a:pt x="76" y="33"/>
                  </a:cubicBezTo>
                  <a:cubicBezTo>
                    <a:pt x="77" y="33"/>
                    <a:pt x="76" y="32"/>
                    <a:pt x="75" y="32"/>
                  </a:cubicBezTo>
                  <a:cubicBezTo>
                    <a:pt x="74" y="32"/>
                    <a:pt x="73" y="31"/>
                    <a:pt x="72" y="31"/>
                  </a:cubicBezTo>
                  <a:cubicBezTo>
                    <a:pt x="71" y="30"/>
                    <a:pt x="70" y="30"/>
                    <a:pt x="69" y="30"/>
                  </a:cubicBezTo>
                  <a:cubicBezTo>
                    <a:pt x="68" y="29"/>
                    <a:pt x="69" y="29"/>
                    <a:pt x="68" y="29"/>
                  </a:cubicBezTo>
                  <a:cubicBezTo>
                    <a:pt x="67" y="29"/>
                    <a:pt x="67" y="28"/>
                    <a:pt x="67" y="27"/>
                  </a:cubicBezTo>
                  <a:cubicBezTo>
                    <a:pt x="67" y="27"/>
                    <a:pt x="68" y="26"/>
                    <a:pt x="67" y="26"/>
                  </a:cubicBezTo>
                  <a:cubicBezTo>
                    <a:pt x="66" y="25"/>
                    <a:pt x="65" y="25"/>
                    <a:pt x="63" y="26"/>
                  </a:cubicBezTo>
                  <a:cubicBezTo>
                    <a:pt x="62" y="26"/>
                    <a:pt x="60" y="24"/>
                    <a:pt x="59" y="24"/>
                  </a:cubicBezTo>
                  <a:cubicBezTo>
                    <a:pt x="58" y="24"/>
                    <a:pt x="58" y="24"/>
                    <a:pt x="58" y="23"/>
                  </a:cubicBezTo>
                  <a:cubicBezTo>
                    <a:pt x="57" y="23"/>
                    <a:pt x="57" y="23"/>
                    <a:pt x="56" y="23"/>
                  </a:cubicBezTo>
                  <a:cubicBezTo>
                    <a:pt x="56" y="23"/>
                    <a:pt x="56" y="22"/>
                    <a:pt x="56" y="21"/>
                  </a:cubicBezTo>
                  <a:cubicBezTo>
                    <a:pt x="56" y="21"/>
                    <a:pt x="55" y="21"/>
                    <a:pt x="54" y="20"/>
                  </a:cubicBezTo>
                  <a:cubicBezTo>
                    <a:pt x="54" y="20"/>
                    <a:pt x="55" y="19"/>
                    <a:pt x="54" y="18"/>
                  </a:cubicBezTo>
                  <a:cubicBezTo>
                    <a:pt x="54" y="18"/>
                    <a:pt x="53" y="16"/>
                    <a:pt x="52" y="16"/>
                  </a:cubicBezTo>
                  <a:cubicBezTo>
                    <a:pt x="51" y="16"/>
                    <a:pt x="51" y="15"/>
                    <a:pt x="50" y="15"/>
                  </a:cubicBezTo>
                  <a:cubicBezTo>
                    <a:pt x="49" y="15"/>
                    <a:pt x="44" y="14"/>
                    <a:pt x="43" y="15"/>
                  </a:cubicBezTo>
                  <a:cubicBezTo>
                    <a:pt x="43" y="15"/>
                    <a:pt x="42" y="15"/>
                    <a:pt x="42" y="16"/>
                  </a:cubicBezTo>
                  <a:cubicBezTo>
                    <a:pt x="41" y="16"/>
                    <a:pt x="43" y="17"/>
                    <a:pt x="43" y="17"/>
                  </a:cubicBezTo>
                  <a:cubicBezTo>
                    <a:pt x="43" y="18"/>
                    <a:pt x="41" y="17"/>
                    <a:pt x="40" y="17"/>
                  </a:cubicBezTo>
                  <a:cubicBezTo>
                    <a:pt x="40" y="17"/>
                    <a:pt x="39" y="19"/>
                    <a:pt x="38" y="20"/>
                  </a:cubicBezTo>
                  <a:cubicBezTo>
                    <a:pt x="37" y="20"/>
                    <a:pt x="38" y="16"/>
                    <a:pt x="39" y="16"/>
                  </a:cubicBezTo>
                  <a:cubicBezTo>
                    <a:pt x="39" y="15"/>
                    <a:pt x="38" y="14"/>
                    <a:pt x="37" y="14"/>
                  </a:cubicBezTo>
                  <a:cubicBezTo>
                    <a:pt x="37" y="14"/>
                    <a:pt x="35" y="15"/>
                    <a:pt x="35" y="16"/>
                  </a:cubicBezTo>
                  <a:cubicBezTo>
                    <a:pt x="35" y="16"/>
                    <a:pt x="34" y="16"/>
                    <a:pt x="33" y="16"/>
                  </a:cubicBezTo>
                  <a:cubicBezTo>
                    <a:pt x="33" y="16"/>
                    <a:pt x="32" y="17"/>
                    <a:pt x="31" y="19"/>
                  </a:cubicBezTo>
                  <a:cubicBezTo>
                    <a:pt x="30" y="20"/>
                    <a:pt x="29" y="20"/>
                    <a:pt x="28" y="20"/>
                  </a:cubicBezTo>
                  <a:cubicBezTo>
                    <a:pt x="27" y="20"/>
                    <a:pt x="30" y="17"/>
                    <a:pt x="30" y="16"/>
                  </a:cubicBezTo>
                  <a:cubicBezTo>
                    <a:pt x="31" y="14"/>
                    <a:pt x="32" y="14"/>
                    <a:pt x="33" y="13"/>
                  </a:cubicBezTo>
                  <a:cubicBezTo>
                    <a:pt x="34" y="13"/>
                    <a:pt x="34" y="10"/>
                    <a:pt x="33" y="9"/>
                  </a:cubicBezTo>
                  <a:cubicBezTo>
                    <a:pt x="33" y="9"/>
                    <a:pt x="34" y="8"/>
                    <a:pt x="35" y="8"/>
                  </a:cubicBezTo>
                  <a:cubicBezTo>
                    <a:pt x="35" y="7"/>
                    <a:pt x="35" y="7"/>
                    <a:pt x="35" y="7"/>
                  </a:cubicBezTo>
                  <a:cubicBezTo>
                    <a:pt x="34" y="6"/>
                    <a:pt x="36" y="6"/>
                    <a:pt x="36" y="5"/>
                  </a:cubicBezTo>
                  <a:cubicBezTo>
                    <a:pt x="36" y="3"/>
                    <a:pt x="36" y="2"/>
                    <a:pt x="37" y="2"/>
                  </a:cubicBezTo>
                  <a:cubicBezTo>
                    <a:pt x="37" y="1"/>
                    <a:pt x="34" y="1"/>
                    <a:pt x="33" y="1"/>
                  </a:cubicBezTo>
                  <a:cubicBezTo>
                    <a:pt x="33" y="2"/>
                    <a:pt x="31" y="2"/>
                    <a:pt x="31" y="2"/>
                  </a:cubicBezTo>
                  <a:cubicBezTo>
                    <a:pt x="30" y="3"/>
                    <a:pt x="31" y="4"/>
                    <a:pt x="31" y="4"/>
                  </a:cubicBezTo>
                  <a:cubicBezTo>
                    <a:pt x="31" y="4"/>
                    <a:pt x="30" y="4"/>
                    <a:pt x="29" y="3"/>
                  </a:cubicBezTo>
                  <a:cubicBezTo>
                    <a:pt x="28" y="3"/>
                    <a:pt x="27" y="4"/>
                    <a:pt x="27" y="4"/>
                  </a:cubicBezTo>
                  <a:cubicBezTo>
                    <a:pt x="27" y="4"/>
                    <a:pt x="29" y="5"/>
                    <a:pt x="29" y="5"/>
                  </a:cubicBezTo>
                  <a:cubicBezTo>
                    <a:pt x="29" y="6"/>
                    <a:pt x="30" y="6"/>
                    <a:pt x="30" y="7"/>
                  </a:cubicBezTo>
                  <a:cubicBezTo>
                    <a:pt x="31" y="7"/>
                    <a:pt x="28" y="9"/>
                    <a:pt x="27" y="9"/>
                  </a:cubicBezTo>
                  <a:cubicBezTo>
                    <a:pt x="26" y="9"/>
                    <a:pt x="26" y="8"/>
                    <a:pt x="25" y="8"/>
                  </a:cubicBezTo>
                  <a:cubicBezTo>
                    <a:pt x="23" y="9"/>
                    <a:pt x="24" y="8"/>
                    <a:pt x="23" y="8"/>
                  </a:cubicBezTo>
                  <a:cubicBezTo>
                    <a:pt x="22" y="8"/>
                    <a:pt x="22" y="11"/>
                    <a:pt x="21" y="13"/>
                  </a:cubicBezTo>
                  <a:cubicBezTo>
                    <a:pt x="21" y="14"/>
                    <a:pt x="22" y="14"/>
                    <a:pt x="23" y="15"/>
                  </a:cubicBezTo>
                  <a:cubicBezTo>
                    <a:pt x="23" y="16"/>
                    <a:pt x="23" y="16"/>
                    <a:pt x="22" y="17"/>
                  </a:cubicBezTo>
                  <a:cubicBezTo>
                    <a:pt x="22" y="17"/>
                    <a:pt x="20" y="16"/>
                    <a:pt x="20" y="16"/>
                  </a:cubicBezTo>
                  <a:cubicBezTo>
                    <a:pt x="20" y="16"/>
                    <a:pt x="20" y="18"/>
                    <a:pt x="20" y="19"/>
                  </a:cubicBezTo>
                  <a:cubicBezTo>
                    <a:pt x="20" y="20"/>
                    <a:pt x="21" y="21"/>
                    <a:pt x="22" y="22"/>
                  </a:cubicBezTo>
                  <a:cubicBezTo>
                    <a:pt x="23" y="22"/>
                    <a:pt x="23" y="22"/>
                    <a:pt x="23" y="23"/>
                  </a:cubicBezTo>
                  <a:cubicBezTo>
                    <a:pt x="23" y="24"/>
                    <a:pt x="26" y="25"/>
                    <a:pt x="27" y="26"/>
                  </a:cubicBezTo>
                  <a:cubicBezTo>
                    <a:pt x="27" y="27"/>
                    <a:pt x="26" y="27"/>
                    <a:pt x="25" y="27"/>
                  </a:cubicBezTo>
                  <a:cubicBezTo>
                    <a:pt x="24" y="28"/>
                    <a:pt x="24" y="27"/>
                    <a:pt x="24" y="27"/>
                  </a:cubicBezTo>
                  <a:cubicBezTo>
                    <a:pt x="23" y="27"/>
                    <a:pt x="23" y="28"/>
                    <a:pt x="22" y="29"/>
                  </a:cubicBezTo>
                  <a:cubicBezTo>
                    <a:pt x="21" y="29"/>
                    <a:pt x="22" y="27"/>
                    <a:pt x="22" y="27"/>
                  </a:cubicBezTo>
                  <a:cubicBezTo>
                    <a:pt x="22" y="26"/>
                    <a:pt x="19" y="28"/>
                    <a:pt x="18" y="28"/>
                  </a:cubicBezTo>
                  <a:cubicBezTo>
                    <a:pt x="17" y="29"/>
                    <a:pt x="19" y="26"/>
                    <a:pt x="20" y="26"/>
                  </a:cubicBezTo>
                  <a:cubicBezTo>
                    <a:pt x="20" y="25"/>
                    <a:pt x="20" y="25"/>
                    <a:pt x="20" y="25"/>
                  </a:cubicBezTo>
                  <a:cubicBezTo>
                    <a:pt x="19" y="25"/>
                    <a:pt x="20" y="24"/>
                    <a:pt x="19" y="23"/>
                  </a:cubicBezTo>
                  <a:cubicBezTo>
                    <a:pt x="18" y="22"/>
                    <a:pt x="16" y="21"/>
                    <a:pt x="16" y="19"/>
                  </a:cubicBezTo>
                  <a:cubicBezTo>
                    <a:pt x="15" y="17"/>
                    <a:pt x="18" y="15"/>
                    <a:pt x="18" y="14"/>
                  </a:cubicBezTo>
                  <a:cubicBezTo>
                    <a:pt x="19" y="13"/>
                    <a:pt x="18" y="11"/>
                    <a:pt x="19" y="9"/>
                  </a:cubicBezTo>
                  <a:cubicBezTo>
                    <a:pt x="19" y="7"/>
                    <a:pt x="23" y="4"/>
                    <a:pt x="24" y="3"/>
                  </a:cubicBezTo>
                  <a:cubicBezTo>
                    <a:pt x="25" y="3"/>
                    <a:pt x="27" y="1"/>
                    <a:pt x="27" y="1"/>
                  </a:cubicBezTo>
                  <a:cubicBezTo>
                    <a:pt x="27" y="0"/>
                    <a:pt x="27" y="0"/>
                    <a:pt x="26" y="1"/>
                  </a:cubicBezTo>
                  <a:cubicBezTo>
                    <a:pt x="25" y="1"/>
                    <a:pt x="19" y="1"/>
                    <a:pt x="18" y="1"/>
                  </a:cubicBezTo>
                  <a:cubicBezTo>
                    <a:pt x="17" y="1"/>
                    <a:pt x="13" y="3"/>
                    <a:pt x="12" y="3"/>
                  </a:cubicBezTo>
                  <a:cubicBezTo>
                    <a:pt x="12" y="3"/>
                    <a:pt x="10" y="4"/>
                    <a:pt x="9" y="5"/>
                  </a:cubicBezTo>
                  <a:cubicBezTo>
                    <a:pt x="9" y="6"/>
                    <a:pt x="7" y="7"/>
                    <a:pt x="6" y="7"/>
                  </a:cubicBezTo>
                  <a:cubicBezTo>
                    <a:pt x="5" y="7"/>
                    <a:pt x="5" y="10"/>
                    <a:pt x="5" y="11"/>
                  </a:cubicBezTo>
                  <a:cubicBezTo>
                    <a:pt x="5" y="13"/>
                    <a:pt x="2" y="16"/>
                    <a:pt x="1" y="17"/>
                  </a:cubicBezTo>
                  <a:cubicBezTo>
                    <a:pt x="0" y="18"/>
                    <a:pt x="0" y="21"/>
                    <a:pt x="1" y="2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90" name="Freeform 90"/>
            <p:cNvSpPr>
              <a:spLocks/>
            </p:cNvSpPr>
            <p:nvPr/>
          </p:nvSpPr>
          <p:spPr bwMode="auto">
            <a:xfrm>
              <a:off x="1645681" y="3179610"/>
              <a:ext cx="94498" cy="71449"/>
            </a:xfrm>
            <a:custGeom>
              <a:avLst/>
              <a:gdLst>
                <a:gd name="T0" fmla="*/ 0 w 17"/>
                <a:gd name="T1" fmla="*/ 13 h 13"/>
                <a:gd name="T2" fmla="*/ 9 w 17"/>
                <a:gd name="T3" fmla="*/ 12 h 13"/>
                <a:gd name="T4" fmla="*/ 13 w 17"/>
                <a:gd name="T5" fmla="*/ 13 h 13"/>
                <a:gd name="T6" fmla="*/ 16 w 17"/>
                <a:gd name="T7" fmla="*/ 9 h 13"/>
                <a:gd name="T8" fmla="*/ 15 w 17"/>
                <a:gd name="T9" fmla="*/ 6 h 13"/>
                <a:gd name="T10" fmla="*/ 16 w 17"/>
                <a:gd name="T11" fmla="*/ 4 h 13"/>
                <a:gd name="T12" fmla="*/ 14 w 17"/>
                <a:gd name="T13" fmla="*/ 3 h 13"/>
                <a:gd name="T14" fmla="*/ 9 w 17"/>
                <a:gd name="T15" fmla="*/ 3 h 13"/>
                <a:gd name="T16" fmla="*/ 7 w 17"/>
                <a:gd name="T17" fmla="*/ 1 h 13"/>
                <a:gd name="T18" fmla="*/ 3 w 17"/>
                <a:gd name="T19" fmla="*/ 2 h 13"/>
                <a:gd name="T20" fmla="*/ 2 w 17"/>
                <a:gd name="T21" fmla="*/ 3 h 13"/>
                <a:gd name="T22" fmla="*/ 1 w 17"/>
                <a:gd name="T23" fmla="*/ 9 h 13"/>
                <a:gd name="T24" fmla="*/ 0 w 17"/>
                <a:gd name="T25"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13">
                  <a:moveTo>
                    <a:pt x="0" y="13"/>
                  </a:moveTo>
                  <a:cubicBezTo>
                    <a:pt x="1" y="13"/>
                    <a:pt x="8" y="12"/>
                    <a:pt x="9" y="12"/>
                  </a:cubicBezTo>
                  <a:cubicBezTo>
                    <a:pt x="11" y="12"/>
                    <a:pt x="11" y="13"/>
                    <a:pt x="13" y="13"/>
                  </a:cubicBezTo>
                  <a:cubicBezTo>
                    <a:pt x="17" y="13"/>
                    <a:pt x="16" y="11"/>
                    <a:pt x="16" y="9"/>
                  </a:cubicBezTo>
                  <a:cubicBezTo>
                    <a:pt x="15" y="8"/>
                    <a:pt x="16" y="7"/>
                    <a:pt x="15" y="6"/>
                  </a:cubicBezTo>
                  <a:cubicBezTo>
                    <a:pt x="15" y="5"/>
                    <a:pt x="15" y="4"/>
                    <a:pt x="16" y="4"/>
                  </a:cubicBezTo>
                  <a:cubicBezTo>
                    <a:pt x="16" y="3"/>
                    <a:pt x="15" y="3"/>
                    <a:pt x="14" y="3"/>
                  </a:cubicBezTo>
                  <a:cubicBezTo>
                    <a:pt x="13" y="2"/>
                    <a:pt x="10" y="3"/>
                    <a:pt x="9" y="3"/>
                  </a:cubicBezTo>
                  <a:cubicBezTo>
                    <a:pt x="9" y="3"/>
                    <a:pt x="7" y="2"/>
                    <a:pt x="7" y="1"/>
                  </a:cubicBezTo>
                  <a:cubicBezTo>
                    <a:pt x="6" y="0"/>
                    <a:pt x="5" y="1"/>
                    <a:pt x="3" y="2"/>
                  </a:cubicBezTo>
                  <a:cubicBezTo>
                    <a:pt x="2" y="2"/>
                    <a:pt x="2" y="3"/>
                    <a:pt x="2" y="3"/>
                  </a:cubicBezTo>
                  <a:cubicBezTo>
                    <a:pt x="1" y="4"/>
                    <a:pt x="1" y="7"/>
                    <a:pt x="1" y="9"/>
                  </a:cubicBezTo>
                  <a:cubicBezTo>
                    <a:pt x="1" y="10"/>
                    <a:pt x="0" y="12"/>
                    <a:pt x="0" y="1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91" name="Freeform 91"/>
            <p:cNvSpPr>
              <a:spLocks/>
            </p:cNvSpPr>
            <p:nvPr/>
          </p:nvSpPr>
          <p:spPr bwMode="auto">
            <a:xfrm>
              <a:off x="1210075" y="3391651"/>
              <a:ext cx="87583" cy="71449"/>
            </a:xfrm>
            <a:custGeom>
              <a:avLst/>
              <a:gdLst>
                <a:gd name="T0" fmla="*/ 14 w 16"/>
                <a:gd name="T1" fmla="*/ 6 h 13"/>
                <a:gd name="T2" fmla="*/ 13 w 16"/>
                <a:gd name="T3" fmla="*/ 3 h 13"/>
                <a:gd name="T4" fmla="*/ 12 w 16"/>
                <a:gd name="T5" fmla="*/ 3 h 13"/>
                <a:gd name="T6" fmla="*/ 11 w 16"/>
                <a:gd name="T7" fmla="*/ 2 h 13"/>
                <a:gd name="T8" fmla="*/ 9 w 16"/>
                <a:gd name="T9" fmla="*/ 0 h 13"/>
                <a:gd name="T10" fmla="*/ 7 w 16"/>
                <a:gd name="T11" fmla="*/ 1 h 13"/>
                <a:gd name="T12" fmla="*/ 6 w 16"/>
                <a:gd name="T13" fmla="*/ 3 h 13"/>
                <a:gd name="T14" fmla="*/ 6 w 16"/>
                <a:gd name="T15" fmla="*/ 4 h 13"/>
                <a:gd name="T16" fmla="*/ 4 w 16"/>
                <a:gd name="T17" fmla="*/ 7 h 13"/>
                <a:gd name="T18" fmla="*/ 1 w 16"/>
                <a:gd name="T19" fmla="*/ 7 h 13"/>
                <a:gd name="T20" fmla="*/ 1 w 16"/>
                <a:gd name="T21" fmla="*/ 9 h 13"/>
                <a:gd name="T22" fmla="*/ 3 w 16"/>
                <a:gd name="T23" fmla="*/ 10 h 13"/>
                <a:gd name="T24" fmla="*/ 7 w 16"/>
                <a:gd name="T25" fmla="*/ 11 h 13"/>
                <a:gd name="T26" fmla="*/ 11 w 16"/>
                <a:gd name="T27" fmla="*/ 12 h 13"/>
                <a:gd name="T28" fmla="*/ 16 w 16"/>
                <a:gd name="T29" fmla="*/ 10 h 13"/>
                <a:gd name="T30" fmla="*/ 15 w 16"/>
                <a:gd name="T31" fmla="*/ 9 h 13"/>
                <a:gd name="T32" fmla="*/ 14 w 16"/>
                <a:gd name="T33" fmla="*/ 7 h 13"/>
                <a:gd name="T34" fmla="*/ 14 w 16"/>
                <a:gd name="T35"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13">
                  <a:moveTo>
                    <a:pt x="14" y="6"/>
                  </a:moveTo>
                  <a:cubicBezTo>
                    <a:pt x="15" y="6"/>
                    <a:pt x="14" y="4"/>
                    <a:pt x="13" y="3"/>
                  </a:cubicBezTo>
                  <a:cubicBezTo>
                    <a:pt x="13" y="3"/>
                    <a:pt x="12" y="3"/>
                    <a:pt x="12" y="3"/>
                  </a:cubicBezTo>
                  <a:cubicBezTo>
                    <a:pt x="11" y="3"/>
                    <a:pt x="11" y="2"/>
                    <a:pt x="11" y="2"/>
                  </a:cubicBezTo>
                  <a:cubicBezTo>
                    <a:pt x="11" y="1"/>
                    <a:pt x="9" y="0"/>
                    <a:pt x="9" y="0"/>
                  </a:cubicBezTo>
                  <a:cubicBezTo>
                    <a:pt x="9" y="0"/>
                    <a:pt x="8" y="1"/>
                    <a:pt x="7" y="1"/>
                  </a:cubicBezTo>
                  <a:cubicBezTo>
                    <a:pt x="7" y="2"/>
                    <a:pt x="7" y="3"/>
                    <a:pt x="6" y="3"/>
                  </a:cubicBezTo>
                  <a:cubicBezTo>
                    <a:pt x="6" y="4"/>
                    <a:pt x="5" y="4"/>
                    <a:pt x="6" y="4"/>
                  </a:cubicBezTo>
                  <a:cubicBezTo>
                    <a:pt x="6" y="5"/>
                    <a:pt x="5" y="7"/>
                    <a:pt x="4" y="7"/>
                  </a:cubicBezTo>
                  <a:cubicBezTo>
                    <a:pt x="3" y="7"/>
                    <a:pt x="1" y="7"/>
                    <a:pt x="1" y="7"/>
                  </a:cubicBezTo>
                  <a:cubicBezTo>
                    <a:pt x="0" y="7"/>
                    <a:pt x="0" y="9"/>
                    <a:pt x="1" y="9"/>
                  </a:cubicBezTo>
                  <a:cubicBezTo>
                    <a:pt x="1" y="10"/>
                    <a:pt x="3" y="10"/>
                    <a:pt x="3" y="10"/>
                  </a:cubicBezTo>
                  <a:cubicBezTo>
                    <a:pt x="4" y="11"/>
                    <a:pt x="6" y="11"/>
                    <a:pt x="7" y="11"/>
                  </a:cubicBezTo>
                  <a:cubicBezTo>
                    <a:pt x="8" y="12"/>
                    <a:pt x="10" y="12"/>
                    <a:pt x="11" y="12"/>
                  </a:cubicBezTo>
                  <a:cubicBezTo>
                    <a:pt x="12" y="13"/>
                    <a:pt x="15" y="11"/>
                    <a:pt x="16" y="10"/>
                  </a:cubicBezTo>
                  <a:cubicBezTo>
                    <a:pt x="16" y="10"/>
                    <a:pt x="16" y="10"/>
                    <a:pt x="15" y="9"/>
                  </a:cubicBezTo>
                  <a:cubicBezTo>
                    <a:pt x="14" y="9"/>
                    <a:pt x="15" y="7"/>
                    <a:pt x="14" y="7"/>
                  </a:cubicBezTo>
                  <a:cubicBezTo>
                    <a:pt x="13" y="7"/>
                    <a:pt x="14" y="6"/>
                    <a:pt x="14"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92" name="Freeform 92"/>
            <p:cNvSpPr>
              <a:spLocks/>
            </p:cNvSpPr>
            <p:nvPr/>
          </p:nvSpPr>
          <p:spPr bwMode="auto">
            <a:xfrm>
              <a:off x="751417" y="3147343"/>
              <a:ext cx="230482" cy="191298"/>
            </a:xfrm>
            <a:custGeom>
              <a:avLst/>
              <a:gdLst>
                <a:gd name="T0" fmla="*/ 3 w 42"/>
                <a:gd name="T1" fmla="*/ 28 h 35"/>
                <a:gd name="T2" fmla="*/ 4 w 42"/>
                <a:gd name="T3" fmla="*/ 34 h 35"/>
                <a:gd name="T4" fmla="*/ 7 w 42"/>
                <a:gd name="T5" fmla="*/ 34 h 35"/>
                <a:gd name="T6" fmla="*/ 9 w 42"/>
                <a:gd name="T7" fmla="*/ 34 h 35"/>
                <a:gd name="T8" fmla="*/ 10 w 42"/>
                <a:gd name="T9" fmla="*/ 32 h 35"/>
                <a:gd name="T10" fmla="*/ 13 w 42"/>
                <a:gd name="T11" fmla="*/ 32 h 35"/>
                <a:gd name="T12" fmla="*/ 19 w 42"/>
                <a:gd name="T13" fmla="*/ 29 h 35"/>
                <a:gd name="T14" fmla="*/ 24 w 42"/>
                <a:gd name="T15" fmla="*/ 20 h 35"/>
                <a:gd name="T16" fmla="*/ 28 w 42"/>
                <a:gd name="T17" fmla="*/ 17 h 35"/>
                <a:gd name="T18" fmla="*/ 31 w 42"/>
                <a:gd name="T19" fmla="*/ 16 h 35"/>
                <a:gd name="T20" fmla="*/ 36 w 42"/>
                <a:gd name="T21" fmla="*/ 15 h 35"/>
                <a:gd name="T22" fmla="*/ 42 w 42"/>
                <a:gd name="T23" fmla="*/ 10 h 35"/>
                <a:gd name="T24" fmla="*/ 40 w 42"/>
                <a:gd name="T25" fmla="*/ 9 h 35"/>
                <a:gd name="T26" fmla="*/ 39 w 42"/>
                <a:gd name="T27" fmla="*/ 8 h 35"/>
                <a:gd name="T28" fmla="*/ 36 w 42"/>
                <a:gd name="T29" fmla="*/ 5 h 35"/>
                <a:gd name="T30" fmla="*/ 33 w 42"/>
                <a:gd name="T31" fmla="*/ 4 h 35"/>
                <a:gd name="T32" fmla="*/ 32 w 42"/>
                <a:gd name="T33" fmla="*/ 6 h 35"/>
                <a:gd name="T34" fmla="*/ 31 w 42"/>
                <a:gd name="T35" fmla="*/ 5 h 35"/>
                <a:gd name="T36" fmla="*/ 30 w 42"/>
                <a:gd name="T37" fmla="*/ 4 h 35"/>
                <a:gd name="T38" fmla="*/ 27 w 42"/>
                <a:gd name="T39" fmla="*/ 3 h 35"/>
                <a:gd name="T40" fmla="*/ 24 w 42"/>
                <a:gd name="T41" fmla="*/ 3 h 35"/>
                <a:gd name="T42" fmla="*/ 25 w 42"/>
                <a:gd name="T43" fmla="*/ 1 h 35"/>
                <a:gd name="T44" fmla="*/ 25 w 42"/>
                <a:gd name="T45" fmla="*/ 1 h 35"/>
                <a:gd name="T46" fmla="*/ 19 w 42"/>
                <a:gd name="T47" fmla="*/ 1 h 35"/>
                <a:gd name="T48" fmla="*/ 15 w 42"/>
                <a:gd name="T49" fmla="*/ 2 h 35"/>
                <a:gd name="T50" fmla="*/ 11 w 42"/>
                <a:gd name="T51" fmla="*/ 5 h 35"/>
                <a:gd name="T52" fmla="*/ 12 w 42"/>
                <a:gd name="T53" fmla="*/ 6 h 35"/>
                <a:gd name="T54" fmla="*/ 11 w 42"/>
                <a:gd name="T55" fmla="*/ 7 h 35"/>
                <a:gd name="T56" fmla="*/ 12 w 42"/>
                <a:gd name="T57" fmla="*/ 8 h 35"/>
                <a:gd name="T58" fmla="*/ 11 w 42"/>
                <a:gd name="T59" fmla="*/ 10 h 35"/>
                <a:gd name="T60" fmla="*/ 9 w 42"/>
                <a:gd name="T61" fmla="*/ 11 h 35"/>
                <a:gd name="T62" fmla="*/ 6 w 42"/>
                <a:gd name="T63" fmla="*/ 17 h 35"/>
                <a:gd name="T64" fmla="*/ 4 w 42"/>
                <a:gd name="T65" fmla="*/ 18 h 35"/>
                <a:gd name="T66" fmla="*/ 4 w 42"/>
                <a:gd name="T67" fmla="*/ 20 h 35"/>
                <a:gd name="T68" fmla="*/ 1 w 42"/>
                <a:gd name="T69" fmla="*/ 24 h 35"/>
                <a:gd name="T70" fmla="*/ 0 w 42"/>
                <a:gd name="T71" fmla="*/ 26 h 35"/>
                <a:gd name="T72" fmla="*/ 3 w 42"/>
                <a:gd name="T73" fmla="*/ 2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 h="35">
                  <a:moveTo>
                    <a:pt x="3" y="28"/>
                  </a:moveTo>
                  <a:cubicBezTo>
                    <a:pt x="4" y="29"/>
                    <a:pt x="4" y="33"/>
                    <a:pt x="4" y="34"/>
                  </a:cubicBezTo>
                  <a:cubicBezTo>
                    <a:pt x="4" y="35"/>
                    <a:pt x="6" y="34"/>
                    <a:pt x="7" y="34"/>
                  </a:cubicBezTo>
                  <a:cubicBezTo>
                    <a:pt x="7" y="34"/>
                    <a:pt x="8" y="34"/>
                    <a:pt x="9" y="34"/>
                  </a:cubicBezTo>
                  <a:cubicBezTo>
                    <a:pt x="9" y="34"/>
                    <a:pt x="10" y="33"/>
                    <a:pt x="10" y="32"/>
                  </a:cubicBezTo>
                  <a:cubicBezTo>
                    <a:pt x="11" y="31"/>
                    <a:pt x="11" y="32"/>
                    <a:pt x="13" y="32"/>
                  </a:cubicBezTo>
                  <a:cubicBezTo>
                    <a:pt x="16" y="31"/>
                    <a:pt x="18" y="30"/>
                    <a:pt x="19" y="29"/>
                  </a:cubicBezTo>
                  <a:cubicBezTo>
                    <a:pt x="21" y="27"/>
                    <a:pt x="24" y="20"/>
                    <a:pt x="24" y="20"/>
                  </a:cubicBezTo>
                  <a:cubicBezTo>
                    <a:pt x="25" y="19"/>
                    <a:pt x="27" y="17"/>
                    <a:pt x="28" y="17"/>
                  </a:cubicBezTo>
                  <a:cubicBezTo>
                    <a:pt x="29" y="17"/>
                    <a:pt x="30" y="17"/>
                    <a:pt x="31" y="16"/>
                  </a:cubicBezTo>
                  <a:cubicBezTo>
                    <a:pt x="33" y="15"/>
                    <a:pt x="35" y="15"/>
                    <a:pt x="36" y="15"/>
                  </a:cubicBezTo>
                  <a:cubicBezTo>
                    <a:pt x="38" y="14"/>
                    <a:pt x="41" y="11"/>
                    <a:pt x="42" y="10"/>
                  </a:cubicBezTo>
                  <a:cubicBezTo>
                    <a:pt x="42" y="10"/>
                    <a:pt x="41" y="9"/>
                    <a:pt x="40" y="9"/>
                  </a:cubicBezTo>
                  <a:cubicBezTo>
                    <a:pt x="39" y="9"/>
                    <a:pt x="39" y="8"/>
                    <a:pt x="39" y="8"/>
                  </a:cubicBezTo>
                  <a:cubicBezTo>
                    <a:pt x="39" y="8"/>
                    <a:pt x="37" y="6"/>
                    <a:pt x="36" y="5"/>
                  </a:cubicBezTo>
                  <a:cubicBezTo>
                    <a:pt x="36" y="4"/>
                    <a:pt x="34" y="4"/>
                    <a:pt x="33" y="4"/>
                  </a:cubicBezTo>
                  <a:cubicBezTo>
                    <a:pt x="32" y="5"/>
                    <a:pt x="33" y="5"/>
                    <a:pt x="32" y="6"/>
                  </a:cubicBezTo>
                  <a:cubicBezTo>
                    <a:pt x="31" y="6"/>
                    <a:pt x="31" y="5"/>
                    <a:pt x="31" y="5"/>
                  </a:cubicBezTo>
                  <a:cubicBezTo>
                    <a:pt x="31" y="4"/>
                    <a:pt x="31" y="4"/>
                    <a:pt x="30" y="4"/>
                  </a:cubicBezTo>
                  <a:cubicBezTo>
                    <a:pt x="29" y="4"/>
                    <a:pt x="28" y="3"/>
                    <a:pt x="27" y="3"/>
                  </a:cubicBezTo>
                  <a:cubicBezTo>
                    <a:pt x="26" y="2"/>
                    <a:pt x="25" y="3"/>
                    <a:pt x="24" y="3"/>
                  </a:cubicBezTo>
                  <a:cubicBezTo>
                    <a:pt x="22" y="3"/>
                    <a:pt x="25" y="2"/>
                    <a:pt x="25" y="1"/>
                  </a:cubicBezTo>
                  <a:cubicBezTo>
                    <a:pt x="26" y="1"/>
                    <a:pt x="26" y="0"/>
                    <a:pt x="25" y="1"/>
                  </a:cubicBezTo>
                  <a:cubicBezTo>
                    <a:pt x="23" y="1"/>
                    <a:pt x="21" y="1"/>
                    <a:pt x="19" y="1"/>
                  </a:cubicBezTo>
                  <a:cubicBezTo>
                    <a:pt x="18" y="1"/>
                    <a:pt x="17" y="2"/>
                    <a:pt x="15" y="2"/>
                  </a:cubicBezTo>
                  <a:cubicBezTo>
                    <a:pt x="13" y="3"/>
                    <a:pt x="12" y="4"/>
                    <a:pt x="11" y="5"/>
                  </a:cubicBezTo>
                  <a:cubicBezTo>
                    <a:pt x="10" y="6"/>
                    <a:pt x="12" y="6"/>
                    <a:pt x="12" y="6"/>
                  </a:cubicBezTo>
                  <a:cubicBezTo>
                    <a:pt x="12" y="6"/>
                    <a:pt x="12" y="7"/>
                    <a:pt x="11" y="7"/>
                  </a:cubicBezTo>
                  <a:cubicBezTo>
                    <a:pt x="11" y="8"/>
                    <a:pt x="12" y="8"/>
                    <a:pt x="12" y="8"/>
                  </a:cubicBezTo>
                  <a:cubicBezTo>
                    <a:pt x="12" y="8"/>
                    <a:pt x="12" y="10"/>
                    <a:pt x="11" y="10"/>
                  </a:cubicBezTo>
                  <a:cubicBezTo>
                    <a:pt x="10" y="10"/>
                    <a:pt x="10" y="10"/>
                    <a:pt x="9" y="11"/>
                  </a:cubicBezTo>
                  <a:cubicBezTo>
                    <a:pt x="8" y="13"/>
                    <a:pt x="6" y="16"/>
                    <a:pt x="6" y="17"/>
                  </a:cubicBezTo>
                  <a:cubicBezTo>
                    <a:pt x="6" y="17"/>
                    <a:pt x="5" y="18"/>
                    <a:pt x="4" y="18"/>
                  </a:cubicBezTo>
                  <a:cubicBezTo>
                    <a:pt x="3" y="19"/>
                    <a:pt x="4" y="19"/>
                    <a:pt x="4" y="20"/>
                  </a:cubicBezTo>
                  <a:cubicBezTo>
                    <a:pt x="4" y="20"/>
                    <a:pt x="2" y="24"/>
                    <a:pt x="1" y="24"/>
                  </a:cubicBezTo>
                  <a:cubicBezTo>
                    <a:pt x="0" y="25"/>
                    <a:pt x="0" y="25"/>
                    <a:pt x="0" y="26"/>
                  </a:cubicBezTo>
                  <a:cubicBezTo>
                    <a:pt x="0" y="27"/>
                    <a:pt x="2" y="27"/>
                    <a:pt x="3" y="28"/>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93" name="Freeform 93"/>
            <p:cNvSpPr>
              <a:spLocks/>
            </p:cNvSpPr>
            <p:nvPr/>
          </p:nvSpPr>
          <p:spPr bwMode="auto">
            <a:xfrm>
              <a:off x="866658" y="3211878"/>
              <a:ext cx="338808" cy="246614"/>
            </a:xfrm>
            <a:custGeom>
              <a:avLst/>
              <a:gdLst>
                <a:gd name="T0" fmla="*/ 10 w 62"/>
                <a:gd name="T1" fmla="*/ 6 h 45"/>
                <a:gd name="T2" fmla="*/ 5 w 62"/>
                <a:gd name="T3" fmla="*/ 9 h 45"/>
                <a:gd name="T4" fmla="*/ 6 w 62"/>
                <a:gd name="T5" fmla="*/ 11 h 45"/>
                <a:gd name="T6" fmla="*/ 1 w 62"/>
                <a:gd name="T7" fmla="*/ 16 h 45"/>
                <a:gd name="T8" fmla="*/ 2 w 62"/>
                <a:gd name="T9" fmla="*/ 18 h 45"/>
                <a:gd name="T10" fmla="*/ 4 w 62"/>
                <a:gd name="T11" fmla="*/ 20 h 45"/>
                <a:gd name="T12" fmla="*/ 11 w 62"/>
                <a:gd name="T13" fmla="*/ 19 h 45"/>
                <a:gd name="T14" fmla="*/ 9 w 62"/>
                <a:gd name="T15" fmla="*/ 20 h 45"/>
                <a:gd name="T16" fmla="*/ 2 w 62"/>
                <a:gd name="T17" fmla="*/ 22 h 45"/>
                <a:gd name="T18" fmla="*/ 4 w 62"/>
                <a:gd name="T19" fmla="*/ 27 h 45"/>
                <a:gd name="T20" fmla="*/ 8 w 62"/>
                <a:gd name="T21" fmla="*/ 27 h 45"/>
                <a:gd name="T22" fmla="*/ 17 w 62"/>
                <a:gd name="T23" fmla="*/ 26 h 45"/>
                <a:gd name="T24" fmla="*/ 25 w 62"/>
                <a:gd name="T25" fmla="*/ 28 h 45"/>
                <a:gd name="T26" fmla="*/ 22 w 62"/>
                <a:gd name="T27" fmla="*/ 30 h 45"/>
                <a:gd name="T28" fmla="*/ 17 w 62"/>
                <a:gd name="T29" fmla="*/ 31 h 45"/>
                <a:gd name="T30" fmla="*/ 7 w 62"/>
                <a:gd name="T31" fmla="*/ 31 h 45"/>
                <a:gd name="T32" fmla="*/ 2 w 62"/>
                <a:gd name="T33" fmla="*/ 35 h 45"/>
                <a:gd name="T34" fmla="*/ 5 w 62"/>
                <a:gd name="T35" fmla="*/ 39 h 45"/>
                <a:gd name="T36" fmla="*/ 12 w 62"/>
                <a:gd name="T37" fmla="*/ 41 h 45"/>
                <a:gd name="T38" fmla="*/ 14 w 62"/>
                <a:gd name="T39" fmla="*/ 45 h 45"/>
                <a:gd name="T40" fmla="*/ 24 w 62"/>
                <a:gd name="T41" fmla="*/ 44 h 45"/>
                <a:gd name="T42" fmla="*/ 35 w 62"/>
                <a:gd name="T43" fmla="*/ 41 h 45"/>
                <a:gd name="T44" fmla="*/ 40 w 62"/>
                <a:gd name="T45" fmla="*/ 41 h 45"/>
                <a:gd name="T46" fmla="*/ 43 w 62"/>
                <a:gd name="T47" fmla="*/ 42 h 45"/>
                <a:gd name="T48" fmla="*/ 51 w 62"/>
                <a:gd name="T49" fmla="*/ 43 h 45"/>
                <a:gd name="T50" fmla="*/ 57 w 62"/>
                <a:gd name="T51" fmla="*/ 39 h 45"/>
                <a:gd name="T52" fmla="*/ 55 w 62"/>
                <a:gd name="T53" fmla="*/ 37 h 45"/>
                <a:gd name="T54" fmla="*/ 51 w 62"/>
                <a:gd name="T55" fmla="*/ 38 h 45"/>
                <a:gd name="T56" fmla="*/ 51 w 62"/>
                <a:gd name="T57" fmla="*/ 36 h 45"/>
                <a:gd name="T58" fmla="*/ 51 w 62"/>
                <a:gd name="T59" fmla="*/ 34 h 45"/>
                <a:gd name="T60" fmla="*/ 54 w 62"/>
                <a:gd name="T61" fmla="*/ 36 h 45"/>
                <a:gd name="T62" fmla="*/ 56 w 62"/>
                <a:gd name="T63" fmla="*/ 34 h 45"/>
                <a:gd name="T64" fmla="*/ 60 w 62"/>
                <a:gd name="T65" fmla="*/ 35 h 45"/>
                <a:gd name="T66" fmla="*/ 60 w 62"/>
                <a:gd name="T67" fmla="*/ 33 h 45"/>
                <a:gd name="T68" fmla="*/ 60 w 62"/>
                <a:gd name="T69" fmla="*/ 31 h 45"/>
                <a:gd name="T70" fmla="*/ 56 w 62"/>
                <a:gd name="T71" fmla="*/ 30 h 45"/>
                <a:gd name="T72" fmla="*/ 51 w 62"/>
                <a:gd name="T73" fmla="*/ 24 h 45"/>
                <a:gd name="T74" fmla="*/ 54 w 62"/>
                <a:gd name="T75" fmla="*/ 8 h 45"/>
                <a:gd name="T76" fmla="*/ 52 w 62"/>
                <a:gd name="T77" fmla="*/ 3 h 45"/>
                <a:gd name="T78" fmla="*/ 48 w 62"/>
                <a:gd name="T79" fmla="*/ 2 h 45"/>
                <a:gd name="T80" fmla="*/ 46 w 62"/>
                <a:gd name="T81" fmla="*/ 3 h 45"/>
                <a:gd name="T82" fmla="*/ 45 w 62"/>
                <a:gd name="T83" fmla="*/ 7 h 45"/>
                <a:gd name="T84" fmla="*/ 43 w 62"/>
                <a:gd name="T85" fmla="*/ 17 h 45"/>
                <a:gd name="T86" fmla="*/ 40 w 62"/>
                <a:gd name="T87" fmla="*/ 17 h 45"/>
                <a:gd name="T88" fmla="*/ 39 w 62"/>
                <a:gd name="T89" fmla="*/ 4 h 45"/>
                <a:gd name="T90" fmla="*/ 35 w 62"/>
                <a:gd name="T91" fmla="*/ 4 h 45"/>
                <a:gd name="T92" fmla="*/ 37 w 62"/>
                <a:gd name="T93" fmla="*/ 8 h 45"/>
                <a:gd name="T94" fmla="*/ 29 w 62"/>
                <a:gd name="T95" fmla="*/ 9 h 45"/>
                <a:gd name="T96" fmla="*/ 31 w 62"/>
                <a:gd name="T97" fmla="*/ 4 h 45"/>
                <a:gd name="T98" fmla="*/ 28 w 62"/>
                <a:gd name="T99" fmla="*/ 4 h 45"/>
                <a:gd name="T100" fmla="*/ 23 w 62"/>
                <a:gd name="T101" fmla="*/ 7 h 45"/>
                <a:gd name="T102" fmla="*/ 23 w 62"/>
                <a:gd name="T103" fmla="*/ 5 h 45"/>
                <a:gd name="T104" fmla="*/ 24 w 62"/>
                <a:gd name="T105" fmla="*/ 1 h 45"/>
                <a:gd name="T106" fmla="*/ 18 w 62"/>
                <a:gd name="T107" fmla="*/ 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2" h="45">
                  <a:moveTo>
                    <a:pt x="13" y="5"/>
                  </a:moveTo>
                  <a:cubicBezTo>
                    <a:pt x="12" y="5"/>
                    <a:pt x="11" y="6"/>
                    <a:pt x="10" y="6"/>
                  </a:cubicBezTo>
                  <a:cubicBezTo>
                    <a:pt x="10" y="7"/>
                    <a:pt x="9" y="7"/>
                    <a:pt x="8" y="7"/>
                  </a:cubicBezTo>
                  <a:cubicBezTo>
                    <a:pt x="7" y="7"/>
                    <a:pt x="5" y="8"/>
                    <a:pt x="5" y="9"/>
                  </a:cubicBezTo>
                  <a:cubicBezTo>
                    <a:pt x="5" y="9"/>
                    <a:pt x="5" y="10"/>
                    <a:pt x="5" y="10"/>
                  </a:cubicBezTo>
                  <a:cubicBezTo>
                    <a:pt x="5" y="11"/>
                    <a:pt x="6" y="11"/>
                    <a:pt x="6" y="11"/>
                  </a:cubicBezTo>
                  <a:cubicBezTo>
                    <a:pt x="5" y="12"/>
                    <a:pt x="3" y="13"/>
                    <a:pt x="2" y="13"/>
                  </a:cubicBezTo>
                  <a:cubicBezTo>
                    <a:pt x="2" y="14"/>
                    <a:pt x="1" y="15"/>
                    <a:pt x="1" y="16"/>
                  </a:cubicBezTo>
                  <a:cubicBezTo>
                    <a:pt x="0" y="17"/>
                    <a:pt x="0" y="17"/>
                    <a:pt x="1" y="17"/>
                  </a:cubicBezTo>
                  <a:cubicBezTo>
                    <a:pt x="2" y="17"/>
                    <a:pt x="0" y="18"/>
                    <a:pt x="2" y="18"/>
                  </a:cubicBezTo>
                  <a:cubicBezTo>
                    <a:pt x="3" y="18"/>
                    <a:pt x="4" y="18"/>
                    <a:pt x="4" y="18"/>
                  </a:cubicBezTo>
                  <a:cubicBezTo>
                    <a:pt x="4" y="19"/>
                    <a:pt x="3" y="20"/>
                    <a:pt x="4" y="20"/>
                  </a:cubicBezTo>
                  <a:cubicBezTo>
                    <a:pt x="5" y="19"/>
                    <a:pt x="7" y="20"/>
                    <a:pt x="8" y="20"/>
                  </a:cubicBezTo>
                  <a:cubicBezTo>
                    <a:pt x="9" y="19"/>
                    <a:pt x="9" y="19"/>
                    <a:pt x="11" y="19"/>
                  </a:cubicBezTo>
                  <a:cubicBezTo>
                    <a:pt x="12" y="19"/>
                    <a:pt x="14" y="20"/>
                    <a:pt x="13" y="20"/>
                  </a:cubicBezTo>
                  <a:cubicBezTo>
                    <a:pt x="13" y="20"/>
                    <a:pt x="10" y="20"/>
                    <a:pt x="9" y="20"/>
                  </a:cubicBezTo>
                  <a:cubicBezTo>
                    <a:pt x="9" y="20"/>
                    <a:pt x="8" y="21"/>
                    <a:pt x="6" y="21"/>
                  </a:cubicBezTo>
                  <a:cubicBezTo>
                    <a:pt x="5" y="21"/>
                    <a:pt x="2" y="22"/>
                    <a:pt x="2" y="22"/>
                  </a:cubicBezTo>
                  <a:cubicBezTo>
                    <a:pt x="2" y="22"/>
                    <a:pt x="1" y="25"/>
                    <a:pt x="2" y="26"/>
                  </a:cubicBezTo>
                  <a:cubicBezTo>
                    <a:pt x="2" y="26"/>
                    <a:pt x="3" y="27"/>
                    <a:pt x="4" y="27"/>
                  </a:cubicBezTo>
                  <a:cubicBezTo>
                    <a:pt x="6" y="27"/>
                    <a:pt x="6" y="28"/>
                    <a:pt x="7" y="27"/>
                  </a:cubicBezTo>
                  <a:cubicBezTo>
                    <a:pt x="7" y="27"/>
                    <a:pt x="7" y="27"/>
                    <a:pt x="8" y="27"/>
                  </a:cubicBezTo>
                  <a:cubicBezTo>
                    <a:pt x="10" y="27"/>
                    <a:pt x="10" y="27"/>
                    <a:pt x="12" y="27"/>
                  </a:cubicBezTo>
                  <a:cubicBezTo>
                    <a:pt x="13" y="26"/>
                    <a:pt x="17" y="25"/>
                    <a:pt x="17" y="26"/>
                  </a:cubicBezTo>
                  <a:cubicBezTo>
                    <a:pt x="18" y="26"/>
                    <a:pt x="19" y="27"/>
                    <a:pt x="20" y="27"/>
                  </a:cubicBezTo>
                  <a:cubicBezTo>
                    <a:pt x="22" y="27"/>
                    <a:pt x="26" y="27"/>
                    <a:pt x="25" y="28"/>
                  </a:cubicBezTo>
                  <a:cubicBezTo>
                    <a:pt x="24" y="28"/>
                    <a:pt x="21" y="29"/>
                    <a:pt x="21" y="29"/>
                  </a:cubicBezTo>
                  <a:cubicBezTo>
                    <a:pt x="22" y="29"/>
                    <a:pt x="23" y="30"/>
                    <a:pt x="22" y="30"/>
                  </a:cubicBezTo>
                  <a:cubicBezTo>
                    <a:pt x="22" y="30"/>
                    <a:pt x="21" y="31"/>
                    <a:pt x="21" y="31"/>
                  </a:cubicBezTo>
                  <a:cubicBezTo>
                    <a:pt x="20" y="31"/>
                    <a:pt x="18" y="31"/>
                    <a:pt x="17" y="31"/>
                  </a:cubicBezTo>
                  <a:cubicBezTo>
                    <a:pt x="16" y="31"/>
                    <a:pt x="12" y="32"/>
                    <a:pt x="11" y="32"/>
                  </a:cubicBezTo>
                  <a:cubicBezTo>
                    <a:pt x="10" y="32"/>
                    <a:pt x="9" y="31"/>
                    <a:pt x="7" y="31"/>
                  </a:cubicBezTo>
                  <a:cubicBezTo>
                    <a:pt x="5" y="31"/>
                    <a:pt x="2" y="32"/>
                    <a:pt x="3" y="32"/>
                  </a:cubicBezTo>
                  <a:cubicBezTo>
                    <a:pt x="3" y="33"/>
                    <a:pt x="2" y="35"/>
                    <a:pt x="2" y="35"/>
                  </a:cubicBezTo>
                  <a:cubicBezTo>
                    <a:pt x="3" y="35"/>
                    <a:pt x="4" y="36"/>
                    <a:pt x="4" y="37"/>
                  </a:cubicBezTo>
                  <a:cubicBezTo>
                    <a:pt x="3" y="38"/>
                    <a:pt x="4" y="39"/>
                    <a:pt x="5" y="39"/>
                  </a:cubicBezTo>
                  <a:cubicBezTo>
                    <a:pt x="7" y="40"/>
                    <a:pt x="10" y="39"/>
                    <a:pt x="11" y="40"/>
                  </a:cubicBezTo>
                  <a:cubicBezTo>
                    <a:pt x="11" y="40"/>
                    <a:pt x="13" y="40"/>
                    <a:pt x="12" y="41"/>
                  </a:cubicBezTo>
                  <a:cubicBezTo>
                    <a:pt x="12" y="42"/>
                    <a:pt x="11" y="42"/>
                    <a:pt x="12" y="43"/>
                  </a:cubicBezTo>
                  <a:cubicBezTo>
                    <a:pt x="12" y="44"/>
                    <a:pt x="13" y="45"/>
                    <a:pt x="14" y="45"/>
                  </a:cubicBezTo>
                  <a:cubicBezTo>
                    <a:pt x="16" y="45"/>
                    <a:pt x="20" y="43"/>
                    <a:pt x="21" y="44"/>
                  </a:cubicBezTo>
                  <a:cubicBezTo>
                    <a:pt x="22" y="44"/>
                    <a:pt x="23" y="44"/>
                    <a:pt x="24" y="44"/>
                  </a:cubicBezTo>
                  <a:cubicBezTo>
                    <a:pt x="26" y="44"/>
                    <a:pt x="28" y="42"/>
                    <a:pt x="29" y="42"/>
                  </a:cubicBezTo>
                  <a:cubicBezTo>
                    <a:pt x="30" y="42"/>
                    <a:pt x="35" y="41"/>
                    <a:pt x="35" y="41"/>
                  </a:cubicBezTo>
                  <a:cubicBezTo>
                    <a:pt x="36" y="41"/>
                    <a:pt x="37" y="40"/>
                    <a:pt x="38" y="40"/>
                  </a:cubicBezTo>
                  <a:cubicBezTo>
                    <a:pt x="39" y="40"/>
                    <a:pt x="39" y="41"/>
                    <a:pt x="40" y="41"/>
                  </a:cubicBezTo>
                  <a:cubicBezTo>
                    <a:pt x="42" y="41"/>
                    <a:pt x="45" y="41"/>
                    <a:pt x="44" y="41"/>
                  </a:cubicBezTo>
                  <a:cubicBezTo>
                    <a:pt x="44" y="41"/>
                    <a:pt x="42" y="42"/>
                    <a:pt x="43" y="42"/>
                  </a:cubicBezTo>
                  <a:cubicBezTo>
                    <a:pt x="44" y="42"/>
                    <a:pt x="46" y="42"/>
                    <a:pt x="47" y="42"/>
                  </a:cubicBezTo>
                  <a:cubicBezTo>
                    <a:pt x="49" y="43"/>
                    <a:pt x="50" y="43"/>
                    <a:pt x="51" y="43"/>
                  </a:cubicBezTo>
                  <a:cubicBezTo>
                    <a:pt x="52" y="43"/>
                    <a:pt x="56" y="41"/>
                    <a:pt x="56" y="41"/>
                  </a:cubicBezTo>
                  <a:cubicBezTo>
                    <a:pt x="56" y="40"/>
                    <a:pt x="57" y="39"/>
                    <a:pt x="57" y="39"/>
                  </a:cubicBezTo>
                  <a:cubicBezTo>
                    <a:pt x="57" y="39"/>
                    <a:pt x="56" y="40"/>
                    <a:pt x="56" y="39"/>
                  </a:cubicBezTo>
                  <a:cubicBezTo>
                    <a:pt x="56" y="38"/>
                    <a:pt x="56" y="37"/>
                    <a:pt x="55" y="37"/>
                  </a:cubicBezTo>
                  <a:cubicBezTo>
                    <a:pt x="55" y="37"/>
                    <a:pt x="53" y="38"/>
                    <a:pt x="52" y="38"/>
                  </a:cubicBezTo>
                  <a:cubicBezTo>
                    <a:pt x="52" y="38"/>
                    <a:pt x="52" y="38"/>
                    <a:pt x="51" y="38"/>
                  </a:cubicBezTo>
                  <a:cubicBezTo>
                    <a:pt x="50" y="38"/>
                    <a:pt x="49" y="39"/>
                    <a:pt x="49" y="38"/>
                  </a:cubicBezTo>
                  <a:cubicBezTo>
                    <a:pt x="50" y="37"/>
                    <a:pt x="51" y="37"/>
                    <a:pt x="51" y="36"/>
                  </a:cubicBezTo>
                  <a:cubicBezTo>
                    <a:pt x="50" y="36"/>
                    <a:pt x="49" y="37"/>
                    <a:pt x="49" y="36"/>
                  </a:cubicBezTo>
                  <a:cubicBezTo>
                    <a:pt x="50" y="35"/>
                    <a:pt x="51" y="34"/>
                    <a:pt x="51" y="34"/>
                  </a:cubicBezTo>
                  <a:cubicBezTo>
                    <a:pt x="51" y="35"/>
                    <a:pt x="51" y="36"/>
                    <a:pt x="52" y="36"/>
                  </a:cubicBezTo>
                  <a:cubicBezTo>
                    <a:pt x="53" y="36"/>
                    <a:pt x="55" y="36"/>
                    <a:pt x="54" y="36"/>
                  </a:cubicBezTo>
                  <a:cubicBezTo>
                    <a:pt x="53" y="35"/>
                    <a:pt x="52" y="35"/>
                    <a:pt x="54" y="35"/>
                  </a:cubicBezTo>
                  <a:cubicBezTo>
                    <a:pt x="55" y="35"/>
                    <a:pt x="55" y="34"/>
                    <a:pt x="56" y="34"/>
                  </a:cubicBezTo>
                  <a:cubicBezTo>
                    <a:pt x="57" y="35"/>
                    <a:pt x="58" y="34"/>
                    <a:pt x="59" y="35"/>
                  </a:cubicBezTo>
                  <a:cubicBezTo>
                    <a:pt x="59" y="35"/>
                    <a:pt x="60" y="36"/>
                    <a:pt x="60" y="35"/>
                  </a:cubicBezTo>
                  <a:cubicBezTo>
                    <a:pt x="61" y="35"/>
                    <a:pt x="62" y="34"/>
                    <a:pt x="61" y="34"/>
                  </a:cubicBezTo>
                  <a:cubicBezTo>
                    <a:pt x="61" y="33"/>
                    <a:pt x="60" y="33"/>
                    <a:pt x="60" y="33"/>
                  </a:cubicBezTo>
                  <a:cubicBezTo>
                    <a:pt x="61" y="32"/>
                    <a:pt x="62" y="32"/>
                    <a:pt x="62" y="32"/>
                  </a:cubicBezTo>
                  <a:cubicBezTo>
                    <a:pt x="61" y="31"/>
                    <a:pt x="60" y="31"/>
                    <a:pt x="60" y="31"/>
                  </a:cubicBezTo>
                  <a:cubicBezTo>
                    <a:pt x="59" y="31"/>
                    <a:pt x="58" y="32"/>
                    <a:pt x="57" y="32"/>
                  </a:cubicBezTo>
                  <a:cubicBezTo>
                    <a:pt x="57" y="31"/>
                    <a:pt x="57" y="31"/>
                    <a:pt x="56" y="30"/>
                  </a:cubicBezTo>
                  <a:cubicBezTo>
                    <a:pt x="55" y="28"/>
                    <a:pt x="55" y="28"/>
                    <a:pt x="54" y="27"/>
                  </a:cubicBezTo>
                  <a:cubicBezTo>
                    <a:pt x="53" y="27"/>
                    <a:pt x="51" y="25"/>
                    <a:pt x="51" y="24"/>
                  </a:cubicBezTo>
                  <a:cubicBezTo>
                    <a:pt x="50" y="23"/>
                    <a:pt x="53" y="14"/>
                    <a:pt x="53" y="13"/>
                  </a:cubicBezTo>
                  <a:cubicBezTo>
                    <a:pt x="54" y="12"/>
                    <a:pt x="54" y="9"/>
                    <a:pt x="54" y="8"/>
                  </a:cubicBezTo>
                  <a:cubicBezTo>
                    <a:pt x="55" y="8"/>
                    <a:pt x="54" y="7"/>
                    <a:pt x="54" y="6"/>
                  </a:cubicBezTo>
                  <a:cubicBezTo>
                    <a:pt x="53" y="5"/>
                    <a:pt x="52" y="4"/>
                    <a:pt x="52" y="3"/>
                  </a:cubicBezTo>
                  <a:cubicBezTo>
                    <a:pt x="51" y="2"/>
                    <a:pt x="50" y="1"/>
                    <a:pt x="50" y="1"/>
                  </a:cubicBezTo>
                  <a:cubicBezTo>
                    <a:pt x="49" y="1"/>
                    <a:pt x="49" y="3"/>
                    <a:pt x="48" y="2"/>
                  </a:cubicBezTo>
                  <a:cubicBezTo>
                    <a:pt x="47" y="2"/>
                    <a:pt x="46" y="1"/>
                    <a:pt x="46" y="1"/>
                  </a:cubicBezTo>
                  <a:cubicBezTo>
                    <a:pt x="45" y="2"/>
                    <a:pt x="46" y="3"/>
                    <a:pt x="46" y="3"/>
                  </a:cubicBezTo>
                  <a:cubicBezTo>
                    <a:pt x="45" y="3"/>
                    <a:pt x="45" y="3"/>
                    <a:pt x="44" y="4"/>
                  </a:cubicBezTo>
                  <a:cubicBezTo>
                    <a:pt x="44" y="5"/>
                    <a:pt x="45" y="7"/>
                    <a:pt x="45" y="7"/>
                  </a:cubicBezTo>
                  <a:cubicBezTo>
                    <a:pt x="45" y="8"/>
                    <a:pt x="44" y="12"/>
                    <a:pt x="44" y="13"/>
                  </a:cubicBezTo>
                  <a:cubicBezTo>
                    <a:pt x="43" y="14"/>
                    <a:pt x="43" y="17"/>
                    <a:pt x="43" y="17"/>
                  </a:cubicBezTo>
                  <a:cubicBezTo>
                    <a:pt x="43" y="18"/>
                    <a:pt x="42" y="18"/>
                    <a:pt x="41" y="18"/>
                  </a:cubicBezTo>
                  <a:cubicBezTo>
                    <a:pt x="41" y="18"/>
                    <a:pt x="40" y="17"/>
                    <a:pt x="40" y="17"/>
                  </a:cubicBezTo>
                  <a:cubicBezTo>
                    <a:pt x="40" y="17"/>
                    <a:pt x="41" y="9"/>
                    <a:pt x="41" y="8"/>
                  </a:cubicBezTo>
                  <a:cubicBezTo>
                    <a:pt x="41" y="8"/>
                    <a:pt x="38" y="5"/>
                    <a:pt x="39" y="4"/>
                  </a:cubicBezTo>
                  <a:cubicBezTo>
                    <a:pt x="39" y="3"/>
                    <a:pt x="35" y="2"/>
                    <a:pt x="35" y="2"/>
                  </a:cubicBezTo>
                  <a:cubicBezTo>
                    <a:pt x="35" y="2"/>
                    <a:pt x="35" y="4"/>
                    <a:pt x="35" y="4"/>
                  </a:cubicBezTo>
                  <a:cubicBezTo>
                    <a:pt x="36" y="5"/>
                    <a:pt x="37" y="5"/>
                    <a:pt x="37" y="6"/>
                  </a:cubicBezTo>
                  <a:cubicBezTo>
                    <a:pt x="37" y="7"/>
                    <a:pt x="38" y="8"/>
                    <a:pt x="37" y="8"/>
                  </a:cubicBezTo>
                  <a:cubicBezTo>
                    <a:pt x="35" y="8"/>
                    <a:pt x="35" y="8"/>
                    <a:pt x="34" y="8"/>
                  </a:cubicBezTo>
                  <a:cubicBezTo>
                    <a:pt x="32" y="8"/>
                    <a:pt x="29" y="10"/>
                    <a:pt x="29" y="9"/>
                  </a:cubicBezTo>
                  <a:cubicBezTo>
                    <a:pt x="28" y="9"/>
                    <a:pt x="33" y="7"/>
                    <a:pt x="33" y="6"/>
                  </a:cubicBezTo>
                  <a:cubicBezTo>
                    <a:pt x="33" y="4"/>
                    <a:pt x="31" y="4"/>
                    <a:pt x="31" y="4"/>
                  </a:cubicBezTo>
                  <a:cubicBezTo>
                    <a:pt x="31" y="3"/>
                    <a:pt x="29" y="2"/>
                    <a:pt x="28" y="2"/>
                  </a:cubicBezTo>
                  <a:cubicBezTo>
                    <a:pt x="28" y="3"/>
                    <a:pt x="28" y="4"/>
                    <a:pt x="28" y="4"/>
                  </a:cubicBezTo>
                  <a:cubicBezTo>
                    <a:pt x="27" y="5"/>
                    <a:pt x="26" y="8"/>
                    <a:pt x="25" y="8"/>
                  </a:cubicBezTo>
                  <a:cubicBezTo>
                    <a:pt x="24" y="8"/>
                    <a:pt x="24" y="7"/>
                    <a:pt x="23" y="7"/>
                  </a:cubicBezTo>
                  <a:cubicBezTo>
                    <a:pt x="23" y="7"/>
                    <a:pt x="21" y="8"/>
                    <a:pt x="21" y="8"/>
                  </a:cubicBezTo>
                  <a:cubicBezTo>
                    <a:pt x="20" y="7"/>
                    <a:pt x="22" y="5"/>
                    <a:pt x="23" y="5"/>
                  </a:cubicBezTo>
                  <a:cubicBezTo>
                    <a:pt x="24" y="4"/>
                    <a:pt x="24" y="4"/>
                    <a:pt x="25" y="3"/>
                  </a:cubicBezTo>
                  <a:cubicBezTo>
                    <a:pt x="25" y="2"/>
                    <a:pt x="25" y="1"/>
                    <a:pt x="24" y="1"/>
                  </a:cubicBezTo>
                  <a:cubicBezTo>
                    <a:pt x="24" y="0"/>
                    <a:pt x="22" y="0"/>
                    <a:pt x="22" y="0"/>
                  </a:cubicBezTo>
                  <a:cubicBezTo>
                    <a:pt x="21" y="1"/>
                    <a:pt x="19" y="2"/>
                    <a:pt x="18" y="3"/>
                  </a:cubicBezTo>
                  <a:cubicBezTo>
                    <a:pt x="17" y="3"/>
                    <a:pt x="13" y="5"/>
                    <a:pt x="13"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94" name="Freeform 94"/>
            <p:cNvSpPr>
              <a:spLocks/>
            </p:cNvSpPr>
            <p:nvPr/>
          </p:nvSpPr>
          <p:spPr bwMode="auto">
            <a:xfrm>
              <a:off x="1138625" y="3184219"/>
              <a:ext cx="66841" cy="55315"/>
            </a:xfrm>
            <a:custGeom>
              <a:avLst/>
              <a:gdLst>
                <a:gd name="T0" fmla="*/ 3 w 12"/>
                <a:gd name="T1" fmla="*/ 6 h 10"/>
                <a:gd name="T2" fmla="*/ 5 w 12"/>
                <a:gd name="T3" fmla="*/ 9 h 10"/>
                <a:gd name="T4" fmla="*/ 6 w 12"/>
                <a:gd name="T5" fmla="*/ 8 h 10"/>
                <a:gd name="T6" fmla="*/ 8 w 12"/>
                <a:gd name="T7" fmla="*/ 7 h 10"/>
                <a:gd name="T8" fmla="*/ 10 w 12"/>
                <a:gd name="T9" fmla="*/ 3 h 10"/>
                <a:gd name="T10" fmla="*/ 11 w 12"/>
                <a:gd name="T11" fmla="*/ 1 h 10"/>
                <a:gd name="T12" fmla="*/ 3 w 12"/>
                <a:gd name="T13" fmla="*/ 0 h 10"/>
                <a:gd name="T14" fmla="*/ 1 w 12"/>
                <a:gd name="T15" fmla="*/ 3 h 10"/>
                <a:gd name="T16" fmla="*/ 3 w 12"/>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0">
                  <a:moveTo>
                    <a:pt x="3" y="6"/>
                  </a:moveTo>
                  <a:cubicBezTo>
                    <a:pt x="4" y="6"/>
                    <a:pt x="4" y="7"/>
                    <a:pt x="5" y="9"/>
                  </a:cubicBezTo>
                  <a:cubicBezTo>
                    <a:pt x="5" y="10"/>
                    <a:pt x="6" y="8"/>
                    <a:pt x="6" y="8"/>
                  </a:cubicBezTo>
                  <a:cubicBezTo>
                    <a:pt x="7" y="7"/>
                    <a:pt x="7" y="7"/>
                    <a:pt x="8" y="7"/>
                  </a:cubicBezTo>
                  <a:cubicBezTo>
                    <a:pt x="8" y="6"/>
                    <a:pt x="9" y="5"/>
                    <a:pt x="10" y="3"/>
                  </a:cubicBezTo>
                  <a:cubicBezTo>
                    <a:pt x="11" y="2"/>
                    <a:pt x="12" y="1"/>
                    <a:pt x="11" y="1"/>
                  </a:cubicBezTo>
                  <a:cubicBezTo>
                    <a:pt x="10" y="0"/>
                    <a:pt x="3" y="0"/>
                    <a:pt x="3" y="0"/>
                  </a:cubicBezTo>
                  <a:cubicBezTo>
                    <a:pt x="2" y="1"/>
                    <a:pt x="1" y="2"/>
                    <a:pt x="1" y="3"/>
                  </a:cubicBezTo>
                  <a:cubicBezTo>
                    <a:pt x="0" y="4"/>
                    <a:pt x="2" y="5"/>
                    <a:pt x="3"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95" name="Freeform 95"/>
            <p:cNvSpPr>
              <a:spLocks/>
            </p:cNvSpPr>
            <p:nvPr/>
          </p:nvSpPr>
          <p:spPr bwMode="auto">
            <a:xfrm>
              <a:off x="523242" y="3407785"/>
              <a:ext cx="16134" cy="18438"/>
            </a:xfrm>
            <a:custGeom>
              <a:avLst/>
              <a:gdLst>
                <a:gd name="T0" fmla="*/ 2 w 3"/>
                <a:gd name="T1" fmla="*/ 3 h 3"/>
                <a:gd name="T2" fmla="*/ 2 w 3"/>
                <a:gd name="T3" fmla="*/ 0 h 3"/>
                <a:gd name="T4" fmla="*/ 0 w 3"/>
                <a:gd name="T5" fmla="*/ 2 h 3"/>
                <a:gd name="T6" fmla="*/ 2 w 3"/>
                <a:gd name="T7" fmla="*/ 3 h 3"/>
              </a:gdLst>
              <a:ahLst/>
              <a:cxnLst>
                <a:cxn ang="0">
                  <a:pos x="T0" y="T1"/>
                </a:cxn>
                <a:cxn ang="0">
                  <a:pos x="T2" y="T3"/>
                </a:cxn>
                <a:cxn ang="0">
                  <a:pos x="T4" y="T5"/>
                </a:cxn>
                <a:cxn ang="0">
                  <a:pos x="T6" y="T7"/>
                </a:cxn>
              </a:cxnLst>
              <a:rect l="0" t="0" r="r" b="b"/>
              <a:pathLst>
                <a:path w="3" h="3">
                  <a:moveTo>
                    <a:pt x="2" y="3"/>
                  </a:moveTo>
                  <a:cubicBezTo>
                    <a:pt x="3" y="3"/>
                    <a:pt x="2" y="0"/>
                    <a:pt x="2" y="0"/>
                  </a:cubicBezTo>
                  <a:cubicBezTo>
                    <a:pt x="1" y="0"/>
                    <a:pt x="0" y="2"/>
                    <a:pt x="0" y="2"/>
                  </a:cubicBezTo>
                  <a:cubicBezTo>
                    <a:pt x="0" y="3"/>
                    <a:pt x="1" y="3"/>
                    <a:pt x="2"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96" name="Freeform 96"/>
            <p:cNvSpPr>
              <a:spLocks/>
            </p:cNvSpPr>
            <p:nvPr/>
          </p:nvSpPr>
          <p:spPr bwMode="auto">
            <a:xfrm>
              <a:off x="1341448" y="3168087"/>
              <a:ext cx="131375" cy="126764"/>
            </a:xfrm>
            <a:custGeom>
              <a:avLst/>
              <a:gdLst>
                <a:gd name="T0" fmla="*/ 1 w 24"/>
                <a:gd name="T1" fmla="*/ 16 h 23"/>
                <a:gd name="T2" fmla="*/ 3 w 24"/>
                <a:gd name="T3" fmla="*/ 18 h 23"/>
                <a:gd name="T4" fmla="*/ 2 w 24"/>
                <a:gd name="T5" fmla="*/ 20 h 23"/>
                <a:gd name="T6" fmla="*/ 3 w 24"/>
                <a:gd name="T7" fmla="*/ 22 h 23"/>
                <a:gd name="T8" fmla="*/ 2 w 24"/>
                <a:gd name="T9" fmla="*/ 22 h 23"/>
                <a:gd name="T10" fmla="*/ 5 w 24"/>
                <a:gd name="T11" fmla="*/ 23 h 23"/>
                <a:gd name="T12" fmla="*/ 7 w 24"/>
                <a:gd name="T13" fmla="*/ 20 h 23"/>
                <a:gd name="T14" fmla="*/ 6 w 24"/>
                <a:gd name="T15" fmla="*/ 18 h 23"/>
                <a:gd name="T16" fmla="*/ 6 w 24"/>
                <a:gd name="T17" fmla="*/ 16 h 23"/>
                <a:gd name="T18" fmla="*/ 10 w 24"/>
                <a:gd name="T19" fmla="*/ 15 h 23"/>
                <a:gd name="T20" fmla="*/ 11 w 24"/>
                <a:gd name="T21" fmla="*/ 15 h 23"/>
                <a:gd name="T22" fmla="*/ 14 w 24"/>
                <a:gd name="T23" fmla="*/ 14 h 23"/>
                <a:gd name="T24" fmla="*/ 17 w 24"/>
                <a:gd name="T25" fmla="*/ 12 h 23"/>
                <a:gd name="T26" fmla="*/ 18 w 24"/>
                <a:gd name="T27" fmla="*/ 9 h 23"/>
                <a:gd name="T28" fmla="*/ 21 w 24"/>
                <a:gd name="T29" fmla="*/ 6 h 23"/>
                <a:gd name="T30" fmla="*/ 24 w 24"/>
                <a:gd name="T31" fmla="*/ 3 h 23"/>
                <a:gd name="T32" fmla="*/ 23 w 24"/>
                <a:gd name="T33" fmla="*/ 2 h 23"/>
                <a:gd name="T34" fmla="*/ 21 w 24"/>
                <a:gd name="T35" fmla="*/ 1 h 23"/>
                <a:gd name="T36" fmla="*/ 19 w 24"/>
                <a:gd name="T37" fmla="*/ 2 h 23"/>
                <a:gd name="T38" fmla="*/ 17 w 24"/>
                <a:gd name="T39" fmla="*/ 2 h 23"/>
                <a:gd name="T40" fmla="*/ 16 w 24"/>
                <a:gd name="T41" fmla="*/ 1 h 23"/>
                <a:gd name="T42" fmla="*/ 12 w 24"/>
                <a:gd name="T43" fmla="*/ 0 h 23"/>
                <a:gd name="T44" fmla="*/ 11 w 24"/>
                <a:gd name="T45" fmla="*/ 1 h 23"/>
                <a:gd name="T46" fmla="*/ 7 w 24"/>
                <a:gd name="T47" fmla="*/ 1 h 23"/>
                <a:gd name="T48" fmla="*/ 7 w 24"/>
                <a:gd name="T49" fmla="*/ 3 h 23"/>
                <a:gd name="T50" fmla="*/ 5 w 24"/>
                <a:gd name="T51" fmla="*/ 5 h 23"/>
                <a:gd name="T52" fmla="*/ 4 w 24"/>
                <a:gd name="T53" fmla="*/ 4 h 23"/>
                <a:gd name="T54" fmla="*/ 3 w 24"/>
                <a:gd name="T55" fmla="*/ 7 h 23"/>
                <a:gd name="T56" fmla="*/ 3 w 24"/>
                <a:gd name="T57" fmla="*/ 10 h 23"/>
                <a:gd name="T58" fmla="*/ 1 w 24"/>
                <a:gd name="T59" fmla="*/ 11 h 23"/>
                <a:gd name="T60" fmla="*/ 2 w 24"/>
                <a:gd name="T61" fmla="*/ 15 h 23"/>
                <a:gd name="T62" fmla="*/ 0 w 24"/>
                <a:gd name="T63" fmla="*/ 15 h 23"/>
                <a:gd name="T64" fmla="*/ 1 w 24"/>
                <a:gd name="T65"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3">
                  <a:moveTo>
                    <a:pt x="1" y="16"/>
                  </a:moveTo>
                  <a:cubicBezTo>
                    <a:pt x="2" y="17"/>
                    <a:pt x="2" y="17"/>
                    <a:pt x="3" y="18"/>
                  </a:cubicBezTo>
                  <a:cubicBezTo>
                    <a:pt x="3" y="19"/>
                    <a:pt x="2" y="20"/>
                    <a:pt x="2" y="20"/>
                  </a:cubicBezTo>
                  <a:cubicBezTo>
                    <a:pt x="2" y="21"/>
                    <a:pt x="2" y="21"/>
                    <a:pt x="3" y="22"/>
                  </a:cubicBezTo>
                  <a:cubicBezTo>
                    <a:pt x="4" y="22"/>
                    <a:pt x="3" y="22"/>
                    <a:pt x="2" y="22"/>
                  </a:cubicBezTo>
                  <a:cubicBezTo>
                    <a:pt x="2" y="23"/>
                    <a:pt x="5" y="23"/>
                    <a:pt x="5" y="23"/>
                  </a:cubicBezTo>
                  <a:cubicBezTo>
                    <a:pt x="7" y="22"/>
                    <a:pt x="7" y="21"/>
                    <a:pt x="7" y="20"/>
                  </a:cubicBezTo>
                  <a:cubicBezTo>
                    <a:pt x="7" y="20"/>
                    <a:pt x="7" y="19"/>
                    <a:pt x="6" y="18"/>
                  </a:cubicBezTo>
                  <a:cubicBezTo>
                    <a:pt x="6" y="17"/>
                    <a:pt x="6" y="16"/>
                    <a:pt x="6" y="16"/>
                  </a:cubicBezTo>
                  <a:cubicBezTo>
                    <a:pt x="7" y="16"/>
                    <a:pt x="9" y="15"/>
                    <a:pt x="10" y="15"/>
                  </a:cubicBezTo>
                  <a:cubicBezTo>
                    <a:pt x="10" y="14"/>
                    <a:pt x="10" y="15"/>
                    <a:pt x="11" y="15"/>
                  </a:cubicBezTo>
                  <a:cubicBezTo>
                    <a:pt x="11" y="15"/>
                    <a:pt x="13" y="14"/>
                    <a:pt x="14" y="14"/>
                  </a:cubicBezTo>
                  <a:cubicBezTo>
                    <a:pt x="15" y="14"/>
                    <a:pt x="17" y="12"/>
                    <a:pt x="17" y="12"/>
                  </a:cubicBezTo>
                  <a:cubicBezTo>
                    <a:pt x="18" y="11"/>
                    <a:pt x="18" y="10"/>
                    <a:pt x="18" y="9"/>
                  </a:cubicBezTo>
                  <a:cubicBezTo>
                    <a:pt x="19" y="9"/>
                    <a:pt x="20" y="7"/>
                    <a:pt x="21" y="6"/>
                  </a:cubicBezTo>
                  <a:cubicBezTo>
                    <a:pt x="22" y="5"/>
                    <a:pt x="23" y="4"/>
                    <a:pt x="24" y="3"/>
                  </a:cubicBezTo>
                  <a:cubicBezTo>
                    <a:pt x="24" y="3"/>
                    <a:pt x="24" y="2"/>
                    <a:pt x="23" y="2"/>
                  </a:cubicBezTo>
                  <a:cubicBezTo>
                    <a:pt x="22" y="1"/>
                    <a:pt x="21" y="1"/>
                    <a:pt x="21" y="1"/>
                  </a:cubicBezTo>
                  <a:cubicBezTo>
                    <a:pt x="20" y="1"/>
                    <a:pt x="21" y="2"/>
                    <a:pt x="19" y="2"/>
                  </a:cubicBezTo>
                  <a:cubicBezTo>
                    <a:pt x="17" y="1"/>
                    <a:pt x="18" y="2"/>
                    <a:pt x="17" y="2"/>
                  </a:cubicBezTo>
                  <a:cubicBezTo>
                    <a:pt x="17" y="2"/>
                    <a:pt x="17" y="1"/>
                    <a:pt x="16" y="1"/>
                  </a:cubicBezTo>
                  <a:cubicBezTo>
                    <a:pt x="16" y="0"/>
                    <a:pt x="13" y="1"/>
                    <a:pt x="12" y="0"/>
                  </a:cubicBezTo>
                  <a:cubicBezTo>
                    <a:pt x="11" y="0"/>
                    <a:pt x="11" y="1"/>
                    <a:pt x="11" y="1"/>
                  </a:cubicBezTo>
                  <a:cubicBezTo>
                    <a:pt x="11" y="2"/>
                    <a:pt x="8" y="1"/>
                    <a:pt x="7" y="1"/>
                  </a:cubicBezTo>
                  <a:cubicBezTo>
                    <a:pt x="6" y="1"/>
                    <a:pt x="6" y="3"/>
                    <a:pt x="7" y="3"/>
                  </a:cubicBezTo>
                  <a:cubicBezTo>
                    <a:pt x="7" y="4"/>
                    <a:pt x="6" y="5"/>
                    <a:pt x="5" y="5"/>
                  </a:cubicBezTo>
                  <a:cubicBezTo>
                    <a:pt x="4" y="5"/>
                    <a:pt x="5" y="5"/>
                    <a:pt x="4" y="4"/>
                  </a:cubicBezTo>
                  <a:cubicBezTo>
                    <a:pt x="4" y="4"/>
                    <a:pt x="4" y="6"/>
                    <a:pt x="3" y="7"/>
                  </a:cubicBezTo>
                  <a:cubicBezTo>
                    <a:pt x="3" y="8"/>
                    <a:pt x="3" y="9"/>
                    <a:pt x="3" y="10"/>
                  </a:cubicBezTo>
                  <a:cubicBezTo>
                    <a:pt x="2" y="11"/>
                    <a:pt x="2" y="11"/>
                    <a:pt x="1" y="11"/>
                  </a:cubicBezTo>
                  <a:cubicBezTo>
                    <a:pt x="1" y="12"/>
                    <a:pt x="2" y="14"/>
                    <a:pt x="2" y="15"/>
                  </a:cubicBezTo>
                  <a:cubicBezTo>
                    <a:pt x="1" y="15"/>
                    <a:pt x="1" y="15"/>
                    <a:pt x="0" y="15"/>
                  </a:cubicBezTo>
                  <a:cubicBezTo>
                    <a:pt x="0" y="16"/>
                    <a:pt x="0" y="16"/>
                    <a:pt x="1" y="1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97" name="Freeform 97"/>
            <p:cNvSpPr>
              <a:spLocks/>
            </p:cNvSpPr>
            <p:nvPr/>
          </p:nvSpPr>
          <p:spPr bwMode="auto">
            <a:xfrm>
              <a:off x="1210075" y="3172696"/>
              <a:ext cx="126764" cy="154422"/>
            </a:xfrm>
            <a:custGeom>
              <a:avLst/>
              <a:gdLst>
                <a:gd name="T0" fmla="*/ 1 w 23"/>
                <a:gd name="T1" fmla="*/ 10 h 28"/>
                <a:gd name="T2" fmla="*/ 0 w 23"/>
                <a:gd name="T3" fmla="*/ 12 h 28"/>
                <a:gd name="T4" fmla="*/ 0 w 23"/>
                <a:gd name="T5" fmla="*/ 15 h 28"/>
                <a:gd name="T6" fmla="*/ 0 w 23"/>
                <a:gd name="T7" fmla="*/ 17 h 28"/>
                <a:gd name="T8" fmla="*/ 2 w 23"/>
                <a:gd name="T9" fmla="*/ 20 h 28"/>
                <a:gd name="T10" fmla="*/ 4 w 23"/>
                <a:gd name="T11" fmla="*/ 20 h 28"/>
                <a:gd name="T12" fmla="*/ 4 w 23"/>
                <a:gd name="T13" fmla="*/ 22 h 28"/>
                <a:gd name="T14" fmla="*/ 6 w 23"/>
                <a:gd name="T15" fmla="*/ 22 h 28"/>
                <a:gd name="T16" fmla="*/ 7 w 23"/>
                <a:gd name="T17" fmla="*/ 25 h 28"/>
                <a:gd name="T18" fmla="*/ 8 w 23"/>
                <a:gd name="T19" fmla="*/ 28 h 28"/>
                <a:gd name="T20" fmla="*/ 10 w 23"/>
                <a:gd name="T21" fmla="*/ 27 h 28"/>
                <a:gd name="T22" fmla="*/ 12 w 23"/>
                <a:gd name="T23" fmla="*/ 26 h 28"/>
                <a:gd name="T24" fmla="*/ 15 w 23"/>
                <a:gd name="T25" fmla="*/ 25 h 28"/>
                <a:gd name="T26" fmla="*/ 17 w 23"/>
                <a:gd name="T27" fmla="*/ 24 h 28"/>
                <a:gd name="T28" fmla="*/ 19 w 23"/>
                <a:gd name="T29" fmla="*/ 23 h 28"/>
                <a:gd name="T30" fmla="*/ 20 w 23"/>
                <a:gd name="T31" fmla="*/ 22 h 28"/>
                <a:gd name="T32" fmla="*/ 20 w 23"/>
                <a:gd name="T33" fmla="*/ 19 h 28"/>
                <a:gd name="T34" fmla="*/ 22 w 23"/>
                <a:gd name="T35" fmla="*/ 18 h 28"/>
                <a:gd name="T36" fmla="*/ 22 w 23"/>
                <a:gd name="T37" fmla="*/ 14 h 28"/>
                <a:gd name="T38" fmla="*/ 20 w 23"/>
                <a:gd name="T39" fmla="*/ 13 h 28"/>
                <a:gd name="T40" fmla="*/ 19 w 23"/>
                <a:gd name="T41" fmla="*/ 11 h 28"/>
                <a:gd name="T42" fmla="*/ 18 w 23"/>
                <a:gd name="T43" fmla="*/ 13 h 28"/>
                <a:gd name="T44" fmla="*/ 16 w 23"/>
                <a:gd name="T45" fmla="*/ 11 h 28"/>
                <a:gd name="T46" fmla="*/ 17 w 23"/>
                <a:gd name="T47" fmla="*/ 10 h 28"/>
                <a:gd name="T48" fmla="*/ 19 w 23"/>
                <a:gd name="T49" fmla="*/ 7 h 28"/>
                <a:gd name="T50" fmla="*/ 20 w 23"/>
                <a:gd name="T51" fmla="*/ 7 h 28"/>
                <a:gd name="T52" fmla="*/ 21 w 23"/>
                <a:gd name="T53" fmla="*/ 6 h 28"/>
                <a:gd name="T54" fmla="*/ 20 w 23"/>
                <a:gd name="T55" fmla="*/ 4 h 28"/>
                <a:gd name="T56" fmla="*/ 22 w 23"/>
                <a:gd name="T57" fmla="*/ 4 h 28"/>
                <a:gd name="T58" fmla="*/ 21 w 23"/>
                <a:gd name="T59" fmla="*/ 1 h 28"/>
                <a:gd name="T60" fmla="*/ 19 w 23"/>
                <a:gd name="T61" fmla="*/ 2 h 28"/>
                <a:gd name="T62" fmla="*/ 16 w 23"/>
                <a:gd name="T63" fmla="*/ 3 h 28"/>
                <a:gd name="T64" fmla="*/ 13 w 23"/>
                <a:gd name="T65" fmla="*/ 2 h 28"/>
                <a:gd name="T66" fmla="*/ 14 w 23"/>
                <a:gd name="T67" fmla="*/ 1 h 28"/>
                <a:gd name="T68" fmla="*/ 11 w 23"/>
                <a:gd name="T69" fmla="*/ 1 h 28"/>
                <a:gd name="T70" fmla="*/ 9 w 23"/>
                <a:gd name="T71" fmla="*/ 1 h 28"/>
                <a:gd name="T72" fmla="*/ 6 w 23"/>
                <a:gd name="T73" fmla="*/ 5 h 28"/>
                <a:gd name="T74" fmla="*/ 7 w 23"/>
                <a:gd name="T75" fmla="*/ 7 h 28"/>
                <a:gd name="T76" fmla="*/ 9 w 23"/>
                <a:gd name="T77" fmla="*/ 8 h 28"/>
                <a:gd name="T78" fmla="*/ 8 w 23"/>
                <a:gd name="T79" fmla="*/ 11 h 28"/>
                <a:gd name="T80" fmla="*/ 9 w 23"/>
                <a:gd name="T81" fmla="*/ 12 h 28"/>
                <a:gd name="T82" fmla="*/ 7 w 23"/>
                <a:gd name="T83" fmla="*/ 14 h 28"/>
                <a:gd name="T84" fmla="*/ 5 w 23"/>
                <a:gd name="T85" fmla="*/ 13 h 28"/>
                <a:gd name="T86" fmla="*/ 4 w 23"/>
                <a:gd name="T87" fmla="*/ 12 h 28"/>
                <a:gd name="T88" fmla="*/ 5 w 23"/>
                <a:gd name="T89" fmla="*/ 10 h 28"/>
                <a:gd name="T90" fmla="*/ 3 w 23"/>
                <a:gd name="T91" fmla="*/ 9 h 28"/>
                <a:gd name="T92" fmla="*/ 1 w 23"/>
                <a:gd name="T93"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3" h="28">
                  <a:moveTo>
                    <a:pt x="1" y="10"/>
                  </a:moveTo>
                  <a:cubicBezTo>
                    <a:pt x="1" y="11"/>
                    <a:pt x="0" y="11"/>
                    <a:pt x="0" y="12"/>
                  </a:cubicBezTo>
                  <a:cubicBezTo>
                    <a:pt x="0" y="13"/>
                    <a:pt x="0" y="15"/>
                    <a:pt x="0" y="15"/>
                  </a:cubicBezTo>
                  <a:cubicBezTo>
                    <a:pt x="1" y="16"/>
                    <a:pt x="0" y="16"/>
                    <a:pt x="0" y="17"/>
                  </a:cubicBezTo>
                  <a:cubicBezTo>
                    <a:pt x="0" y="18"/>
                    <a:pt x="1" y="20"/>
                    <a:pt x="2" y="20"/>
                  </a:cubicBezTo>
                  <a:cubicBezTo>
                    <a:pt x="2" y="21"/>
                    <a:pt x="3" y="20"/>
                    <a:pt x="4" y="20"/>
                  </a:cubicBezTo>
                  <a:cubicBezTo>
                    <a:pt x="4" y="20"/>
                    <a:pt x="4" y="22"/>
                    <a:pt x="4" y="22"/>
                  </a:cubicBezTo>
                  <a:cubicBezTo>
                    <a:pt x="5" y="23"/>
                    <a:pt x="5" y="22"/>
                    <a:pt x="6" y="22"/>
                  </a:cubicBezTo>
                  <a:cubicBezTo>
                    <a:pt x="6" y="22"/>
                    <a:pt x="7" y="24"/>
                    <a:pt x="7" y="25"/>
                  </a:cubicBezTo>
                  <a:cubicBezTo>
                    <a:pt x="8" y="26"/>
                    <a:pt x="7" y="27"/>
                    <a:pt x="8" y="28"/>
                  </a:cubicBezTo>
                  <a:cubicBezTo>
                    <a:pt x="8" y="28"/>
                    <a:pt x="9" y="28"/>
                    <a:pt x="10" y="27"/>
                  </a:cubicBezTo>
                  <a:cubicBezTo>
                    <a:pt x="11" y="27"/>
                    <a:pt x="11" y="27"/>
                    <a:pt x="12" y="26"/>
                  </a:cubicBezTo>
                  <a:cubicBezTo>
                    <a:pt x="13" y="25"/>
                    <a:pt x="14" y="26"/>
                    <a:pt x="15" y="25"/>
                  </a:cubicBezTo>
                  <a:cubicBezTo>
                    <a:pt x="16" y="24"/>
                    <a:pt x="16" y="24"/>
                    <a:pt x="17" y="24"/>
                  </a:cubicBezTo>
                  <a:cubicBezTo>
                    <a:pt x="17" y="23"/>
                    <a:pt x="18" y="23"/>
                    <a:pt x="19" y="23"/>
                  </a:cubicBezTo>
                  <a:cubicBezTo>
                    <a:pt x="19" y="23"/>
                    <a:pt x="20" y="22"/>
                    <a:pt x="20" y="22"/>
                  </a:cubicBezTo>
                  <a:cubicBezTo>
                    <a:pt x="21" y="21"/>
                    <a:pt x="20" y="20"/>
                    <a:pt x="20" y="19"/>
                  </a:cubicBezTo>
                  <a:cubicBezTo>
                    <a:pt x="20" y="18"/>
                    <a:pt x="22" y="18"/>
                    <a:pt x="22" y="18"/>
                  </a:cubicBezTo>
                  <a:cubicBezTo>
                    <a:pt x="23" y="17"/>
                    <a:pt x="23" y="15"/>
                    <a:pt x="22" y="14"/>
                  </a:cubicBezTo>
                  <a:cubicBezTo>
                    <a:pt x="21" y="13"/>
                    <a:pt x="21" y="13"/>
                    <a:pt x="20" y="13"/>
                  </a:cubicBezTo>
                  <a:cubicBezTo>
                    <a:pt x="19" y="13"/>
                    <a:pt x="20" y="11"/>
                    <a:pt x="19" y="11"/>
                  </a:cubicBezTo>
                  <a:cubicBezTo>
                    <a:pt x="18" y="10"/>
                    <a:pt x="19" y="12"/>
                    <a:pt x="18" y="13"/>
                  </a:cubicBezTo>
                  <a:cubicBezTo>
                    <a:pt x="18" y="14"/>
                    <a:pt x="17" y="11"/>
                    <a:pt x="16" y="11"/>
                  </a:cubicBezTo>
                  <a:cubicBezTo>
                    <a:pt x="16" y="10"/>
                    <a:pt x="16" y="10"/>
                    <a:pt x="17" y="10"/>
                  </a:cubicBezTo>
                  <a:cubicBezTo>
                    <a:pt x="18" y="10"/>
                    <a:pt x="18" y="8"/>
                    <a:pt x="19" y="7"/>
                  </a:cubicBezTo>
                  <a:cubicBezTo>
                    <a:pt x="19" y="7"/>
                    <a:pt x="19" y="7"/>
                    <a:pt x="20" y="7"/>
                  </a:cubicBezTo>
                  <a:cubicBezTo>
                    <a:pt x="21" y="7"/>
                    <a:pt x="21" y="7"/>
                    <a:pt x="21" y="6"/>
                  </a:cubicBezTo>
                  <a:cubicBezTo>
                    <a:pt x="21" y="6"/>
                    <a:pt x="20" y="5"/>
                    <a:pt x="20" y="4"/>
                  </a:cubicBezTo>
                  <a:cubicBezTo>
                    <a:pt x="21" y="4"/>
                    <a:pt x="22" y="4"/>
                    <a:pt x="22" y="4"/>
                  </a:cubicBezTo>
                  <a:cubicBezTo>
                    <a:pt x="23" y="4"/>
                    <a:pt x="21" y="2"/>
                    <a:pt x="21" y="1"/>
                  </a:cubicBezTo>
                  <a:cubicBezTo>
                    <a:pt x="20" y="1"/>
                    <a:pt x="20" y="2"/>
                    <a:pt x="19" y="2"/>
                  </a:cubicBezTo>
                  <a:cubicBezTo>
                    <a:pt x="19" y="3"/>
                    <a:pt x="17" y="3"/>
                    <a:pt x="16" y="3"/>
                  </a:cubicBezTo>
                  <a:cubicBezTo>
                    <a:pt x="15" y="3"/>
                    <a:pt x="14" y="3"/>
                    <a:pt x="13" y="2"/>
                  </a:cubicBezTo>
                  <a:cubicBezTo>
                    <a:pt x="12" y="1"/>
                    <a:pt x="13" y="1"/>
                    <a:pt x="14" y="1"/>
                  </a:cubicBezTo>
                  <a:cubicBezTo>
                    <a:pt x="14" y="0"/>
                    <a:pt x="12" y="1"/>
                    <a:pt x="11" y="1"/>
                  </a:cubicBezTo>
                  <a:cubicBezTo>
                    <a:pt x="10" y="1"/>
                    <a:pt x="10" y="1"/>
                    <a:pt x="9" y="1"/>
                  </a:cubicBezTo>
                  <a:cubicBezTo>
                    <a:pt x="7" y="1"/>
                    <a:pt x="6" y="5"/>
                    <a:pt x="6" y="5"/>
                  </a:cubicBezTo>
                  <a:cubicBezTo>
                    <a:pt x="6" y="6"/>
                    <a:pt x="7" y="6"/>
                    <a:pt x="7" y="7"/>
                  </a:cubicBezTo>
                  <a:cubicBezTo>
                    <a:pt x="6" y="8"/>
                    <a:pt x="8" y="8"/>
                    <a:pt x="9" y="8"/>
                  </a:cubicBezTo>
                  <a:cubicBezTo>
                    <a:pt x="10" y="8"/>
                    <a:pt x="9" y="10"/>
                    <a:pt x="8" y="11"/>
                  </a:cubicBezTo>
                  <a:cubicBezTo>
                    <a:pt x="8" y="11"/>
                    <a:pt x="9" y="12"/>
                    <a:pt x="9" y="12"/>
                  </a:cubicBezTo>
                  <a:cubicBezTo>
                    <a:pt x="9" y="12"/>
                    <a:pt x="8" y="13"/>
                    <a:pt x="7" y="14"/>
                  </a:cubicBezTo>
                  <a:cubicBezTo>
                    <a:pt x="7" y="14"/>
                    <a:pt x="6" y="13"/>
                    <a:pt x="5" y="13"/>
                  </a:cubicBezTo>
                  <a:cubicBezTo>
                    <a:pt x="5" y="13"/>
                    <a:pt x="4" y="12"/>
                    <a:pt x="4" y="12"/>
                  </a:cubicBezTo>
                  <a:cubicBezTo>
                    <a:pt x="4" y="11"/>
                    <a:pt x="4" y="11"/>
                    <a:pt x="5" y="10"/>
                  </a:cubicBezTo>
                  <a:cubicBezTo>
                    <a:pt x="5" y="10"/>
                    <a:pt x="4" y="9"/>
                    <a:pt x="3" y="9"/>
                  </a:cubicBezTo>
                  <a:cubicBezTo>
                    <a:pt x="3" y="8"/>
                    <a:pt x="1" y="10"/>
                    <a:pt x="1" y="1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98" name="Freeform 98"/>
            <p:cNvSpPr>
              <a:spLocks/>
            </p:cNvSpPr>
            <p:nvPr/>
          </p:nvSpPr>
          <p:spPr bwMode="auto">
            <a:xfrm>
              <a:off x="1210073" y="3092028"/>
              <a:ext cx="23049" cy="20743"/>
            </a:xfrm>
            <a:custGeom>
              <a:avLst/>
              <a:gdLst>
                <a:gd name="T0" fmla="*/ 1 w 4"/>
                <a:gd name="T1" fmla="*/ 2 h 4"/>
                <a:gd name="T2" fmla="*/ 1 w 4"/>
                <a:gd name="T3" fmla="*/ 4 h 4"/>
                <a:gd name="T4" fmla="*/ 3 w 4"/>
                <a:gd name="T5" fmla="*/ 2 h 4"/>
                <a:gd name="T6" fmla="*/ 3 w 4"/>
                <a:gd name="T7" fmla="*/ 0 h 4"/>
                <a:gd name="T8" fmla="*/ 2 w 4"/>
                <a:gd name="T9" fmla="*/ 0 h 4"/>
                <a:gd name="T10" fmla="*/ 0 w 4"/>
                <a:gd name="T11" fmla="*/ 3 h 4"/>
                <a:gd name="T12" fmla="*/ 1 w 4"/>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1" y="2"/>
                  </a:moveTo>
                  <a:cubicBezTo>
                    <a:pt x="1" y="2"/>
                    <a:pt x="0" y="4"/>
                    <a:pt x="1" y="4"/>
                  </a:cubicBezTo>
                  <a:cubicBezTo>
                    <a:pt x="2" y="4"/>
                    <a:pt x="3" y="3"/>
                    <a:pt x="3" y="2"/>
                  </a:cubicBezTo>
                  <a:cubicBezTo>
                    <a:pt x="4" y="2"/>
                    <a:pt x="3" y="0"/>
                    <a:pt x="3" y="0"/>
                  </a:cubicBezTo>
                  <a:cubicBezTo>
                    <a:pt x="3" y="0"/>
                    <a:pt x="2" y="0"/>
                    <a:pt x="2" y="0"/>
                  </a:cubicBezTo>
                  <a:cubicBezTo>
                    <a:pt x="1" y="0"/>
                    <a:pt x="0" y="2"/>
                    <a:pt x="0" y="3"/>
                  </a:cubicBezTo>
                  <a:cubicBezTo>
                    <a:pt x="0" y="3"/>
                    <a:pt x="0" y="2"/>
                    <a:pt x="1"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99" name="Freeform 99"/>
            <p:cNvSpPr>
              <a:spLocks/>
            </p:cNvSpPr>
            <p:nvPr/>
          </p:nvSpPr>
          <p:spPr bwMode="auto">
            <a:xfrm>
              <a:off x="5089064" y="3036714"/>
              <a:ext cx="36877" cy="16134"/>
            </a:xfrm>
            <a:custGeom>
              <a:avLst/>
              <a:gdLst>
                <a:gd name="T0" fmla="*/ 1 w 7"/>
                <a:gd name="T1" fmla="*/ 2 h 3"/>
                <a:gd name="T2" fmla="*/ 6 w 7"/>
                <a:gd name="T3" fmla="*/ 2 h 3"/>
                <a:gd name="T4" fmla="*/ 6 w 7"/>
                <a:gd name="T5" fmla="*/ 0 h 3"/>
                <a:gd name="T6" fmla="*/ 2 w 7"/>
                <a:gd name="T7" fmla="*/ 1 h 3"/>
                <a:gd name="T8" fmla="*/ 1 w 7"/>
                <a:gd name="T9" fmla="*/ 2 h 3"/>
              </a:gdLst>
              <a:ahLst/>
              <a:cxnLst>
                <a:cxn ang="0">
                  <a:pos x="T0" y="T1"/>
                </a:cxn>
                <a:cxn ang="0">
                  <a:pos x="T2" y="T3"/>
                </a:cxn>
                <a:cxn ang="0">
                  <a:pos x="T4" y="T5"/>
                </a:cxn>
                <a:cxn ang="0">
                  <a:pos x="T6" y="T7"/>
                </a:cxn>
                <a:cxn ang="0">
                  <a:pos x="T8" y="T9"/>
                </a:cxn>
              </a:cxnLst>
              <a:rect l="0" t="0" r="r" b="b"/>
              <a:pathLst>
                <a:path w="7" h="3">
                  <a:moveTo>
                    <a:pt x="1" y="2"/>
                  </a:moveTo>
                  <a:cubicBezTo>
                    <a:pt x="0" y="3"/>
                    <a:pt x="4" y="2"/>
                    <a:pt x="6" y="2"/>
                  </a:cubicBezTo>
                  <a:cubicBezTo>
                    <a:pt x="7" y="2"/>
                    <a:pt x="7" y="0"/>
                    <a:pt x="6" y="0"/>
                  </a:cubicBezTo>
                  <a:cubicBezTo>
                    <a:pt x="5" y="0"/>
                    <a:pt x="3" y="1"/>
                    <a:pt x="2" y="1"/>
                  </a:cubicBezTo>
                  <a:cubicBezTo>
                    <a:pt x="1" y="1"/>
                    <a:pt x="1" y="1"/>
                    <a:pt x="1"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00" name="Freeform 100"/>
            <p:cNvSpPr>
              <a:spLocks/>
            </p:cNvSpPr>
            <p:nvPr/>
          </p:nvSpPr>
          <p:spPr bwMode="auto">
            <a:xfrm>
              <a:off x="5077540" y="2992922"/>
              <a:ext cx="32268" cy="16134"/>
            </a:xfrm>
            <a:custGeom>
              <a:avLst/>
              <a:gdLst>
                <a:gd name="T0" fmla="*/ 5 w 6"/>
                <a:gd name="T1" fmla="*/ 2 h 3"/>
                <a:gd name="T2" fmla="*/ 6 w 6"/>
                <a:gd name="T3" fmla="*/ 0 h 3"/>
                <a:gd name="T4" fmla="*/ 4 w 6"/>
                <a:gd name="T5" fmla="*/ 1 h 3"/>
                <a:gd name="T6" fmla="*/ 1 w 6"/>
                <a:gd name="T7" fmla="*/ 2 h 3"/>
                <a:gd name="T8" fmla="*/ 5 w 6"/>
                <a:gd name="T9" fmla="*/ 2 h 3"/>
              </a:gdLst>
              <a:ahLst/>
              <a:cxnLst>
                <a:cxn ang="0">
                  <a:pos x="T0" y="T1"/>
                </a:cxn>
                <a:cxn ang="0">
                  <a:pos x="T2" y="T3"/>
                </a:cxn>
                <a:cxn ang="0">
                  <a:pos x="T4" y="T5"/>
                </a:cxn>
                <a:cxn ang="0">
                  <a:pos x="T6" y="T7"/>
                </a:cxn>
                <a:cxn ang="0">
                  <a:pos x="T8" y="T9"/>
                </a:cxn>
              </a:cxnLst>
              <a:rect l="0" t="0" r="r" b="b"/>
              <a:pathLst>
                <a:path w="6" h="3">
                  <a:moveTo>
                    <a:pt x="5" y="2"/>
                  </a:moveTo>
                  <a:cubicBezTo>
                    <a:pt x="6" y="2"/>
                    <a:pt x="6" y="1"/>
                    <a:pt x="6" y="0"/>
                  </a:cubicBezTo>
                  <a:cubicBezTo>
                    <a:pt x="5" y="0"/>
                    <a:pt x="5" y="1"/>
                    <a:pt x="4" y="1"/>
                  </a:cubicBezTo>
                  <a:cubicBezTo>
                    <a:pt x="3" y="2"/>
                    <a:pt x="2" y="2"/>
                    <a:pt x="1" y="2"/>
                  </a:cubicBezTo>
                  <a:cubicBezTo>
                    <a:pt x="0" y="3"/>
                    <a:pt x="4" y="2"/>
                    <a:pt x="5"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01" name="Freeform 101"/>
            <p:cNvSpPr>
              <a:spLocks/>
            </p:cNvSpPr>
            <p:nvPr/>
          </p:nvSpPr>
          <p:spPr bwMode="auto">
            <a:xfrm>
              <a:off x="4204019" y="3414699"/>
              <a:ext cx="39181" cy="32268"/>
            </a:xfrm>
            <a:custGeom>
              <a:avLst/>
              <a:gdLst>
                <a:gd name="T0" fmla="*/ 3 w 7"/>
                <a:gd name="T1" fmla="*/ 6 h 6"/>
                <a:gd name="T2" fmla="*/ 7 w 7"/>
                <a:gd name="T3" fmla="*/ 2 h 6"/>
                <a:gd name="T4" fmla="*/ 4 w 7"/>
                <a:gd name="T5" fmla="*/ 0 h 6"/>
                <a:gd name="T6" fmla="*/ 1 w 7"/>
                <a:gd name="T7" fmla="*/ 1 h 6"/>
                <a:gd name="T8" fmla="*/ 3 w 7"/>
                <a:gd name="T9" fmla="*/ 6 h 6"/>
              </a:gdLst>
              <a:ahLst/>
              <a:cxnLst>
                <a:cxn ang="0">
                  <a:pos x="T0" y="T1"/>
                </a:cxn>
                <a:cxn ang="0">
                  <a:pos x="T2" y="T3"/>
                </a:cxn>
                <a:cxn ang="0">
                  <a:pos x="T4" y="T5"/>
                </a:cxn>
                <a:cxn ang="0">
                  <a:pos x="T6" y="T7"/>
                </a:cxn>
                <a:cxn ang="0">
                  <a:pos x="T8" y="T9"/>
                </a:cxn>
              </a:cxnLst>
              <a:rect l="0" t="0" r="r" b="b"/>
              <a:pathLst>
                <a:path w="7" h="6">
                  <a:moveTo>
                    <a:pt x="3" y="6"/>
                  </a:moveTo>
                  <a:cubicBezTo>
                    <a:pt x="4" y="6"/>
                    <a:pt x="7" y="3"/>
                    <a:pt x="7" y="2"/>
                  </a:cubicBezTo>
                  <a:cubicBezTo>
                    <a:pt x="7" y="2"/>
                    <a:pt x="5" y="0"/>
                    <a:pt x="4" y="0"/>
                  </a:cubicBezTo>
                  <a:cubicBezTo>
                    <a:pt x="3" y="0"/>
                    <a:pt x="1" y="0"/>
                    <a:pt x="1" y="1"/>
                  </a:cubicBezTo>
                  <a:cubicBezTo>
                    <a:pt x="1" y="2"/>
                    <a:pt x="0" y="6"/>
                    <a:pt x="3"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02" name="Freeform 102"/>
            <p:cNvSpPr>
              <a:spLocks/>
            </p:cNvSpPr>
            <p:nvPr/>
          </p:nvSpPr>
          <p:spPr bwMode="auto">
            <a:xfrm>
              <a:off x="4406840" y="3359385"/>
              <a:ext cx="36877" cy="43791"/>
            </a:xfrm>
            <a:custGeom>
              <a:avLst/>
              <a:gdLst>
                <a:gd name="T0" fmla="*/ 5 w 7"/>
                <a:gd name="T1" fmla="*/ 4 h 8"/>
                <a:gd name="T2" fmla="*/ 2 w 7"/>
                <a:gd name="T3" fmla="*/ 1 h 8"/>
                <a:gd name="T4" fmla="*/ 0 w 7"/>
                <a:gd name="T5" fmla="*/ 3 h 8"/>
                <a:gd name="T6" fmla="*/ 3 w 7"/>
                <a:gd name="T7" fmla="*/ 6 h 8"/>
                <a:gd name="T8" fmla="*/ 5 w 7"/>
                <a:gd name="T9" fmla="*/ 8 h 8"/>
                <a:gd name="T10" fmla="*/ 7 w 7"/>
                <a:gd name="T11" fmla="*/ 6 h 8"/>
                <a:gd name="T12" fmla="*/ 5 w 7"/>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7" h="8">
                  <a:moveTo>
                    <a:pt x="5" y="4"/>
                  </a:moveTo>
                  <a:cubicBezTo>
                    <a:pt x="4" y="3"/>
                    <a:pt x="3" y="2"/>
                    <a:pt x="2" y="1"/>
                  </a:cubicBezTo>
                  <a:cubicBezTo>
                    <a:pt x="2" y="0"/>
                    <a:pt x="1" y="2"/>
                    <a:pt x="0" y="3"/>
                  </a:cubicBezTo>
                  <a:cubicBezTo>
                    <a:pt x="0" y="4"/>
                    <a:pt x="2" y="6"/>
                    <a:pt x="3" y="6"/>
                  </a:cubicBezTo>
                  <a:cubicBezTo>
                    <a:pt x="4" y="7"/>
                    <a:pt x="4" y="8"/>
                    <a:pt x="5" y="8"/>
                  </a:cubicBezTo>
                  <a:cubicBezTo>
                    <a:pt x="7" y="8"/>
                    <a:pt x="7" y="7"/>
                    <a:pt x="7" y="6"/>
                  </a:cubicBezTo>
                  <a:cubicBezTo>
                    <a:pt x="7" y="5"/>
                    <a:pt x="6" y="4"/>
                    <a:pt x="5"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03" name="Freeform 103"/>
            <p:cNvSpPr>
              <a:spLocks/>
            </p:cNvSpPr>
            <p:nvPr/>
          </p:nvSpPr>
          <p:spPr bwMode="auto">
            <a:xfrm>
              <a:off x="4630408" y="3207267"/>
              <a:ext cx="32268" cy="32268"/>
            </a:xfrm>
            <a:custGeom>
              <a:avLst/>
              <a:gdLst>
                <a:gd name="T0" fmla="*/ 1 w 6"/>
                <a:gd name="T1" fmla="*/ 5 h 6"/>
                <a:gd name="T2" fmla="*/ 3 w 6"/>
                <a:gd name="T3" fmla="*/ 5 h 6"/>
                <a:gd name="T4" fmla="*/ 5 w 6"/>
                <a:gd name="T5" fmla="*/ 2 h 6"/>
                <a:gd name="T6" fmla="*/ 4 w 6"/>
                <a:gd name="T7" fmla="*/ 0 h 6"/>
                <a:gd name="T8" fmla="*/ 1 w 6"/>
                <a:gd name="T9" fmla="*/ 1 h 6"/>
                <a:gd name="T10" fmla="*/ 0 w 6"/>
                <a:gd name="T11" fmla="*/ 6 h 6"/>
                <a:gd name="T12" fmla="*/ 1 w 6"/>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6" h="6">
                  <a:moveTo>
                    <a:pt x="1" y="5"/>
                  </a:moveTo>
                  <a:cubicBezTo>
                    <a:pt x="2" y="4"/>
                    <a:pt x="2" y="5"/>
                    <a:pt x="3" y="5"/>
                  </a:cubicBezTo>
                  <a:cubicBezTo>
                    <a:pt x="6" y="5"/>
                    <a:pt x="6" y="3"/>
                    <a:pt x="5" y="2"/>
                  </a:cubicBezTo>
                  <a:cubicBezTo>
                    <a:pt x="5" y="1"/>
                    <a:pt x="4" y="1"/>
                    <a:pt x="4" y="0"/>
                  </a:cubicBezTo>
                  <a:cubicBezTo>
                    <a:pt x="3" y="0"/>
                    <a:pt x="1" y="1"/>
                    <a:pt x="1" y="1"/>
                  </a:cubicBezTo>
                  <a:cubicBezTo>
                    <a:pt x="0" y="2"/>
                    <a:pt x="0" y="5"/>
                    <a:pt x="0" y="6"/>
                  </a:cubicBezTo>
                  <a:cubicBezTo>
                    <a:pt x="1" y="6"/>
                    <a:pt x="1" y="5"/>
                    <a:pt x="1"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04" name="Freeform 104"/>
            <p:cNvSpPr>
              <a:spLocks/>
            </p:cNvSpPr>
            <p:nvPr/>
          </p:nvSpPr>
          <p:spPr bwMode="auto">
            <a:xfrm>
              <a:off x="4706466" y="3216486"/>
              <a:ext cx="16134" cy="23049"/>
            </a:xfrm>
            <a:custGeom>
              <a:avLst/>
              <a:gdLst>
                <a:gd name="T0" fmla="*/ 2 w 3"/>
                <a:gd name="T1" fmla="*/ 3 h 4"/>
                <a:gd name="T2" fmla="*/ 3 w 3"/>
                <a:gd name="T3" fmla="*/ 1 h 4"/>
                <a:gd name="T4" fmla="*/ 1 w 3"/>
                <a:gd name="T5" fmla="*/ 1 h 4"/>
                <a:gd name="T6" fmla="*/ 2 w 3"/>
                <a:gd name="T7" fmla="*/ 3 h 4"/>
              </a:gdLst>
              <a:ahLst/>
              <a:cxnLst>
                <a:cxn ang="0">
                  <a:pos x="T0" y="T1"/>
                </a:cxn>
                <a:cxn ang="0">
                  <a:pos x="T2" y="T3"/>
                </a:cxn>
                <a:cxn ang="0">
                  <a:pos x="T4" y="T5"/>
                </a:cxn>
                <a:cxn ang="0">
                  <a:pos x="T6" y="T7"/>
                </a:cxn>
              </a:cxnLst>
              <a:rect l="0" t="0" r="r" b="b"/>
              <a:pathLst>
                <a:path w="3" h="4">
                  <a:moveTo>
                    <a:pt x="2" y="3"/>
                  </a:moveTo>
                  <a:cubicBezTo>
                    <a:pt x="3" y="3"/>
                    <a:pt x="3" y="2"/>
                    <a:pt x="3" y="1"/>
                  </a:cubicBezTo>
                  <a:cubicBezTo>
                    <a:pt x="3" y="0"/>
                    <a:pt x="2" y="0"/>
                    <a:pt x="1" y="1"/>
                  </a:cubicBezTo>
                  <a:cubicBezTo>
                    <a:pt x="0" y="2"/>
                    <a:pt x="1" y="4"/>
                    <a:pt x="2"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05" name="Freeform 105"/>
            <p:cNvSpPr>
              <a:spLocks/>
            </p:cNvSpPr>
            <p:nvPr/>
          </p:nvSpPr>
          <p:spPr bwMode="auto">
            <a:xfrm>
              <a:off x="4770999" y="3234924"/>
              <a:ext cx="23049" cy="9219"/>
            </a:xfrm>
            <a:custGeom>
              <a:avLst/>
              <a:gdLst>
                <a:gd name="T0" fmla="*/ 3 w 4"/>
                <a:gd name="T1" fmla="*/ 2 h 2"/>
                <a:gd name="T2" fmla="*/ 2 w 4"/>
                <a:gd name="T3" fmla="*/ 0 h 2"/>
                <a:gd name="T4" fmla="*/ 0 w 4"/>
                <a:gd name="T5" fmla="*/ 1 h 2"/>
                <a:gd name="T6" fmla="*/ 3 w 4"/>
                <a:gd name="T7" fmla="*/ 2 h 2"/>
              </a:gdLst>
              <a:ahLst/>
              <a:cxnLst>
                <a:cxn ang="0">
                  <a:pos x="T0" y="T1"/>
                </a:cxn>
                <a:cxn ang="0">
                  <a:pos x="T2" y="T3"/>
                </a:cxn>
                <a:cxn ang="0">
                  <a:pos x="T4" y="T5"/>
                </a:cxn>
                <a:cxn ang="0">
                  <a:pos x="T6" y="T7"/>
                </a:cxn>
              </a:cxnLst>
              <a:rect l="0" t="0" r="r" b="b"/>
              <a:pathLst>
                <a:path w="4" h="2">
                  <a:moveTo>
                    <a:pt x="3" y="2"/>
                  </a:moveTo>
                  <a:cubicBezTo>
                    <a:pt x="4" y="2"/>
                    <a:pt x="2" y="0"/>
                    <a:pt x="2" y="0"/>
                  </a:cubicBezTo>
                  <a:cubicBezTo>
                    <a:pt x="1" y="0"/>
                    <a:pt x="0" y="1"/>
                    <a:pt x="0" y="1"/>
                  </a:cubicBezTo>
                  <a:cubicBezTo>
                    <a:pt x="0" y="2"/>
                    <a:pt x="2" y="2"/>
                    <a:pt x="3"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06" name="Freeform 106"/>
            <p:cNvSpPr>
              <a:spLocks/>
            </p:cNvSpPr>
            <p:nvPr/>
          </p:nvSpPr>
          <p:spPr bwMode="auto">
            <a:xfrm>
              <a:off x="4794049" y="3211878"/>
              <a:ext cx="20743" cy="16134"/>
            </a:xfrm>
            <a:custGeom>
              <a:avLst/>
              <a:gdLst>
                <a:gd name="T0" fmla="*/ 3 w 4"/>
                <a:gd name="T1" fmla="*/ 0 h 3"/>
                <a:gd name="T2" fmla="*/ 1 w 4"/>
                <a:gd name="T3" fmla="*/ 2 h 3"/>
                <a:gd name="T4" fmla="*/ 2 w 4"/>
                <a:gd name="T5" fmla="*/ 3 h 3"/>
                <a:gd name="T6" fmla="*/ 3 w 4"/>
                <a:gd name="T7" fmla="*/ 0 h 3"/>
              </a:gdLst>
              <a:ahLst/>
              <a:cxnLst>
                <a:cxn ang="0">
                  <a:pos x="T0" y="T1"/>
                </a:cxn>
                <a:cxn ang="0">
                  <a:pos x="T2" y="T3"/>
                </a:cxn>
                <a:cxn ang="0">
                  <a:pos x="T4" y="T5"/>
                </a:cxn>
                <a:cxn ang="0">
                  <a:pos x="T6" y="T7"/>
                </a:cxn>
              </a:cxnLst>
              <a:rect l="0" t="0" r="r" b="b"/>
              <a:pathLst>
                <a:path w="4" h="3">
                  <a:moveTo>
                    <a:pt x="3" y="0"/>
                  </a:moveTo>
                  <a:cubicBezTo>
                    <a:pt x="3" y="0"/>
                    <a:pt x="1" y="1"/>
                    <a:pt x="1" y="2"/>
                  </a:cubicBezTo>
                  <a:cubicBezTo>
                    <a:pt x="0" y="3"/>
                    <a:pt x="2" y="3"/>
                    <a:pt x="2" y="3"/>
                  </a:cubicBezTo>
                  <a:cubicBezTo>
                    <a:pt x="4" y="3"/>
                    <a:pt x="3" y="1"/>
                    <a:pt x="3"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07" name="Freeform 107"/>
            <p:cNvSpPr>
              <a:spLocks/>
            </p:cNvSpPr>
            <p:nvPr/>
          </p:nvSpPr>
          <p:spPr bwMode="auto">
            <a:xfrm>
              <a:off x="5425565" y="3147343"/>
              <a:ext cx="32268" cy="20743"/>
            </a:xfrm>
            <a:custGeom>
              <a:avLst/>
              <a:gdLst>
                <a:gd name="T0" fmla="*/ 1 w 6"/>
                <a:gd name="T1" fmla="*/ 1 h 4"/>
                <a:gd name="T2" fmla="*/ 0 w 6"/>
                <a:gd name="T3" fmla="*/ 3 h 4"/>
                <a:gd name="T4" fmla="*/ 5 w 6"/>
                <a:gd name="T5" fmla="*/ 3 h 4"/>
                <a:gd name="T6" fmla="*/ 4 w 6"/>
                <a:gd name="T7" fmla="*/ 1 h 4"/>
                <a:gd name="T8" fmla="*/ 1 w 6"/>
                <a:gd name="T9" fmla="*/ 1 h 4"/>
              </a:gdLst>
              <a:ahLst/>
              <a:cxnLst>
                <a:cxn ang="0">
                  <a:pos x="T0" y="T1"/>
                </a:cxn>
                <a:cxn ang="0">
                  <a:pos x="T2" y="T3"/>
                </a:cxn>
                <a:cxn ang="0">
                  <a:pos x="T4" y="T5"/>
                </a:cxn>
                <a:cxn ang="0">
                  <a:pos x="T6" y="T7"/>
                </a:cxn>
                <a:cxn ang="0">
                  <a:pos x="T8" y="T9"/>
                </a:cxn>
              </a:cxnLst>
              <a:rect l="0" t="0" r="r" b="b"/>
              <a:pathLst>
                <a:path w="6" h="4">
                  <a:moveTo>
                    <a:pt x="1" y="1"/>
                  </a:moveTo>
                  <a:cubicBezTo>
                    <a:pt x="0" y="1"/>
                    <a:pt x="0" y="2"/>
                    <a:pt x="0" y="3"/>
                  </a:cubicBezTo>
                  <a:cubicBezTo>
                    <a:pt x="0" y="4"/>
                    <a:pt x="4" y="3"/>
                    <a:pt x="5" y="3"/>
                  </a:cubicBezTo>
                  <a:cubicBezTo>
                    <a:pt x="6" y="3"/>
                    <a:pt x="5" y="2"/>
                    <a:pt x="4" y="1"/>
                  </a:cubicBezTo>
                  <a:cubicBezTo>
                    <a:pt x="4" y="0"/>
                    <a:pt x="1"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08" name="Freeform 108"/>
            <p:cNvSpPr>
              <a:spLocks/>
            </p:cNvSpPr>
            <p:nvPr/>
          </p:nvSpPr>
          <p:spPr bwMode="auto">
            <a:xfrm>
              <a:off x="5981024" y="3195745"/>
              <a:ext cx="78364" cy="39181"/>
            </a:xfrm>
            <a:custGeom>
              <a:avLst/>
              <a:gdLst>
                <a:gd name="T0" fmla="*/ 3 w 14"/>
                <a:gd name="T1" fmla="*/ 5 h 7"/>
                <a:gd name="T2" fmla="*/ 13 w 14"/>
                <a:gd name="T3" fmla="*/ 7 h 7"/>
                <a:gd name="T4" fmla="*/ 10 w 14"/>
                <a:gd name="T5" fmla="*/ 1 h 7"/>
                <a:gd name="T6" fmla="*/ 6 w 14"/>
                <a:gd name="T7" fmla="*/ 0 h 7"/>
                <a:gd name="T8" fmla="*/ 3 w 14"/>
                <a:gd name="T9" fmla="*/ 0 h 7"/>
                <a:gd name="T10" fmla="*/ 3 w 14"/>
                <a:gd name="T11" fmla="*/ 3 h 7"/>
                <a:gd name="T12" fmla="*/ 1 w 14"/>
                <a:gd name="T13" fmla="*/ 5 h 7"/>
                <a:gd name="T14" fmla="*/ 3 w 14"/>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7">
                  <a:moveTo>
                    <a:pt x="3" y="5"/>
                  </a:moveTo>
                  <a:cubicBezTo>
                    <a:pt x="4" y="5"/>
                    <a:pt x="11" y="6"/>
                    <a:pt x="13" y="7"/>
                  </a:cubicBezTo>
                  <a:cubicBezTo>
                    <a:pt x="14" y="7"/>
                    <a:pt x="12" y="2"/>
                    <a:pt x="10" y="1"/>
                  </a:cubicBezTo>
                  <a:cubicBezTo>
                    <a:pt x="9" y="0"/>
                    <a:pt x="7" y="0"/>
                    <a:pt x="6" y="0"/>
                  </a:cubicBezTo>
                  <a:cubicBezTo>
                    <a:pt x="5" y="0"/>
                    <a:pt x="4" y="0"/>
                    <a:pt x="3" y="0"/>
                  </a:cubicBezTo>
                  <a:cubicBezTo>
                    <a:pt x="3" y="0"/>
                    <a:pt x="3" y="2"/>
                    <a:pt x="3" y="3"/>
                  </a:cubicBezTo>
                  <a:cubicBezTo>
                    <a:pt x="3" y="3"/>
                    <a:pt x="1" y="4"/>
                    <a:pt x="1" y="5"/>
                  </a:cubicBezTo>
                  <a:cubicBezTo>
                    <a:pt x="0" y="6"/>
                    <a:pt x="2" y="5"/>
                    <a:pt x="3"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09" name="Freeform 109"/>
            <p:cNvSpPr>
              <a:spLocks/>
            </p:cNvSpPr>
            <p:nvPr/>
          </p:nvSpPr>
          <p:spPr bwMode="auto">
            <a:xfrm>
              <a:off x="5971805" y="3172696"/>
              <a:ext cx="20743" cy="27657"/>
            </a:xfrm>
            <a:custGeom>
              <a:avLst/>
              <a:gdLst>
                <a:gd name="T0" fmla="*/ 4 w 4"/>
                <a:gd name="T1" fmla="*/ 1 h 5"/>
                <a:gd name="T2" fmla="*/ 2 w 4"/>
                <a:gd name="T3" fmla="*/ 0 h 5"/>
                <a:gd name="T4" fmla="*/ 2 w 4"/>
                <a:gd name="T5" fmla="*/ 4 h 5"/>
                <a:gd name="T6" fmla="*/ 4 w 4"/>
                <a:gd name="T7" fmla="*/ 1 h 5"/>
              </a:gdLst>
              <a:ahLst/>
              <a:cxnLst>
                <a:cxn ang="0">
                  <a:pos x="T0" y="T1"/>
                </a:cxn>
                <a:cxn ang="0">
                  <a:pos x="T2" y="T3"/>
                </a:cxn>
                <a:cxn ang="0">
                  <a:pos x="T4" y="T5"/>
                </a:cxn>
                <a:cxn ang="0">
                  <a:pos x="T6" y="T7"/>
                </a:cxn>
              </a:cxnLst>
              <a:rect l="0" t="0" r="r" b="b"/>
              <a:pathLst>
                <a:path w="4" h="5">
                  <a:moveTo>
                    <a:pt x="4" y="1"/>
                  </a:moveTo>
                  <a:cubicBezTo>
                    <a:pt x="4" y="1"/>
                    <a:pt x="3" y="0"/>
                    <a:pt x="2" y="0"/>
                  </a:cubicBezTo>
                  <a:cubicBezTo>
                    <a:pt x="2" y="0"/>
                    <a:pt x="0" y="3"/>
                    <a:pt x="2" y="4"/>
                  </a:cubicBezTo>
                  <a:cubicBezTo>
                    <a:pt x="4" y="5"/>
                    <a:pt x="4" y="2"/>
                    <a:pt x="4"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10" name="Freeform 110"/>
            <p:cNvSpPr>
              <a:spLocks/>
            </p:cNvSpPr>
            <p:nvPr/>
          </p:nvSpPr>
          <p:spPr bwMode="auto">
            <a:xfrm>
              <a:off x="5888831" y="3059762"/>
              <a:ext cx="175165" cy="92193"/>
            </a:xfrm>
            <a:custGeom>
              <a:avLst/>
              <a:gdLst>
                <a:gd name="T0" fmla="*/ 4 w 32"/>
                <a:gd name="T1" fmla="*/ 12 h 17"/>
                <a:gd name="T2" fmla="*/ 7 w 32"/>
                <a:gd name="T3" fmla="*/ 15 h 17"/>
                <a:gd name="T4" fmla="*/ 11 w 32"/>
                <a:gd name="T5" fmla="*/ 17 h 17"/>
                <a:gd name="T6" fmla="*/ 12 w 32"/>
                <a:gd name="T7" fmla="*/ 15 h 17"/>
                <a:gd name="T8" fmla="*/ 12 w 32"/>
                <a:gd name="T9" fmla="*/ 13 h 17"/>
                <a:gd name="T10" fmla="*/ 14 w 32"/>
                <a:gd name="T11" fmla="*/ 14 h 17"/>
                <a:gd name="T12" fmla="*/ 20 w 32"/>
                <a:gd name="T13" fmla="*/ 14 h 17"/>
                <a:gd name="T14" fmla="*/ 21 w 32"/>
                <a:gd name="T15" fmla="*/ 14 h 17"/>
                <a:gd name="T16" fmla="*/ 22 w 32"/>
                <a:gd name="T17" fmla="*/ 15 h 17"/>
                <a:gd name="T18" fmla="*/ 26 w 32"/>
                <a:gd name="T19" fmla="*/ 14 h 17"/>
                <a:gd name="T20" fmla="*/ 24 w 32"/>
                <a:gd name="T21" fmla="*/ 13 h 17"/>
                <a:gd name="T22" fmla="*/ 20 w 32"/>
                <a:gd name="T23" fmla="*/ 9 h 17"/>
                <a:gd name="T24" fmla="*/ 20 w 32"/>
                <a:gd name="T25" fmla="*/ 6 h 17"/>
                <a:gd name="T26" fmla="*/ 22 w 32"/>
                <a:gd name="T27" fmla="*/ 6 h 17"/>
                <a:gd name="T28" fmla="*/ 21 w 32"/>
                <a:gd name="T29" fmla="*/ 8 h 17"/>
                <a:gd name="T30" fmla="*/ 24 w 32"/>
                <a:gd name="T31" fmla="*/ 12 h 17"/>
                <a:gd name="T32" fmla="*/ 28 w 32"/>
                <a:gd name="T33" fmla="*/ 13 h 17"/>
                <a:gd name="T34" fmla="*/ 30 w 32"/>
                <a:gd name="T35" fmla="*/ 11 h 17"/>
                <a:gd name="T36" fmla="*/ 29 w 32"/>
                <a:gd name="T37" fmla="*/ 9 h 17"/>
                <a:gd name="T38" fmla="*/ 31 w 32"/>
                <a:gd name="T39" fmla="*/ 8 h 17"/>
                <a:gd name="T40" fmla="*/ 26 w 32"/>
                <a:gd name="T41" fmla="*/ 5 h 17"/>
                <a:gd name="T42" fmla="*/ 22 w 32"/>
                <a:gd name="T43" fmla="*/ 4 h 17"/>
                <a:gd name="T44" fmla="*/ 18 w 32"/>
                <a:gd name="T45" fmla="*/ 3 h 17"/>
                <a:gd name="T46" fmla="*/ 16 w 32"/>
                <a:gd name="T47" fmla="*/ 1 h 17"/>
                <a:gd name="T48" fmla="*/ 15 w 32"/>
                <a:gd name="T49" fmla="*/ 2 h 17"/>
                <a:gd name="T50" fmla="*/ 15 w 32"/>
                <a:gd name="T51" fmla="*/ 5 h 17"/>
                <a:gd name="T52" fmla="*/ 15 w 32"/>
                <a:gd name="T53" fmla="*/ 6 h 17"/>
                <a:gd name="T54" fmla="*/ 13 w 32"/>
                <a:gd name="T55" fmla="*/ 5 h 17"/>
                <a:gd name="T56" fmla="*/ 12 w 32"/>
                <a:gd name="T57" fmla="*/ 5 h 17"/>
                <a:gd name="T58" fmla="*/ 10 w 32"/>
                <a:gd name="T59" fmla="*/ 3 h 17"/>
                <a:gd name="T60" fmla="*/ 7 w 32"/>
                <a:gd name="T61" fmla="*/ 1 h 17"/>
                <a:gd name="T62" fmla="*/ 5 w 32"/>
                <a:gd name="T63" fmla="*/ 1 h 17"/>
                <a:gd name="T64" fmla="*/ 2 w 32"/>
                <a:gd name="T65" fmla="*/ 3 h 17"/>
                <a:gd name="T66" fmla="*/ 2 w 32"/>
                <a:gd name="T67" fmla="*/ 5 h 17"/>
                <a:gd name="T68" fmla="*/ 2 w 32"/>
                <a:gd name="T69" fmla="*/ 6 h 17"/>
                <a:gd name="T70" fmla="*/ 3 w 32"/>
                <a:gd name="T71" fmla="*/ 9 h 17"/>
                <a:gd name="T72" fmla="*/ 1 w 32"/>
                <a:gd name="T73" fmla="*/ 9 h 17"/>
                <a:gd name="T74" fmla="*/ 4 w 32"/>
                <a:gd name="T75"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 h="17">
                  <a:moveTo>
                    <a:pt x="4" y="12"/>
                  </a:moveTo>
                  <a:cubicBezTo>
                    <a:pt x="5" y="14"/>
                    <a:pt x="6" y="14"/>
                    <a:pt x="7" y="15"/>
                  </a:cubicBezTo>
                  <a:cubicBezTo>
                    <a:pt x="8" y="16"/>
                    <a:pt x="9" y="17"/>
                    <a:pt x="11" y="17"/>
                  </a:cubicBezTo>
                  <a:cubicBezTo>
                    <a:pt x="12" y="17"/>
                    <a:pt x="12" y="16"/>
                    <a:pt x="12" y="15"/>
                  </a:cubicBezTo>
                  <a:cubicBezTo>
                    <a:pt x="12" y="14"/>
                    <a:pt x="11" y="14"/>
                    <a:pt x="12" y="13"/>
                  </a:cubicBezTo>
                  <a:cubicBezTo>
                    <a:pt x="13" y="13"/>
                    <a:pt x="13" y="14"/>
                    <a:pt x="14" y="14"/>
                  </a:cubicBezTo>
                  <a:cubicBezTo>
                    <a:pt x="15" y="15"/>
                    <a:pt x="18" y="14"/>
                    <a:pt x="20" y="14"/>
                  </a:cubicBezTo>
                  <a:cubicBezTo>
                    <a:pt x="21" y="13"/>
                    <a:pt x="21" y="13"/>
                    <a:pt x="21" y="14"/>
                  </a:cubicBezTo>
                  <a:cubicBezTo>
                    <a:pt x="21" y="14"/>
                    <a:pt x="21" y="15"/>
                    <a:pt x="22" y="15"/>
                  </a:cubicBezTo>
                  <a:cubicBezTo>
                    <a:pt x="23" y="15"/>
                    <a:pt x="26" y="15"/>
                    <a:pt x="26" y="14"/>
                  </a:cubicBezTo>
                  <a:cubicBezTo>
                    <a:pt x="27" y="14"/>
                    <a:pt x="27" y="14"/>
                    <a:pt x="24" y="13"/>
                  </a:cubicBezTo>
                  <a:cubicBezTo>
                    <a:pt x="22" y="13"/>
                    <a:pt x="20" y="9"/>
                    <a:pt x="20" y="9"/>
                  </a:cubicBezTo>
                  <a:cubicBezTo>
                    <a:pt x="19" y="8"/>
                    <a:pt x="19" y="7"/>
                    <a:pt x="20" y="6"/>
                  </a:cubicBezTo>
                  <a:cubicBezTo>
                    <a:pt x="20" y="6"/>
                    <a:pt x="22" y="6"/>
                    <a:pt x="22" y="6"/>
                  </a:cubicBezTo>
                  <a:cubicBezTo>
                    <a:pt x="23" y="6"/>
                    <a:pt x="22" y="8"/>
                    <a:pt x="21" y="8"/>
                  </a:cubicBezTo>
                  <a:cubicBezTo>
                    <a:pt x="21" y="9"/>
                    <a:pt x="23" y="11"/>
                    <a:pt x="24" y="12"/>
                  </a:cubicBezTo>
                  <a:cubicBezTo>
                    <a:pt x="25" y="13"/>
                    <a:pt x="27" y="13"/>
                    <a:pt x="28" y="13"/>
                  </a:cubicBezTo>
                  <a:cubicBezTo>
                    <a:pt x="29" y="13"/>
                    <a:pt x="29" y="12"/>
                    <a:pt x="30" y="11"/>
                  </a:cubicBezTo>
                  <a:cubicBezTo>
                    <a:pt x="31" y="11"/>
                    <a:pt x="30" y="9"/>
                    <a:pt x="29" y="9"/>
                  </a:cubicBezTo>
                  <a:cubicBezTo>
                    <a:pt x="29" y="8"/>
                    <a:pt x="31" y="8"/>
                    <a:pt x="31" y="8"/>
                  </a:cubicBezTo>
                  <a:cubicBezTo>
                    <a:pt x="32" y="7"/>
                    <a:pt x="28" y="6"/>
                    <a:pt x="26" y="5"/>
                  </a:cubicBezTo>
                  <a:cubicBezTo>
                    <a:pt x="25" y="4"/>
                    <a:pt x="23" y="4"/>
                    <a:pt x="22" y="4"/>
                  </a:cubicBezTo>
                  <a:cubicBezTo>
                    <a:pt x="21" y="4"/>
                    <a:pt x="20" y="3"/>
                    <a:pt x="18" y="3"/>
                  </a:cubicBezTo>
                  <a:cubicBezTo>
                    <a:pt x="17" y="2"/>
                    <a:pt x="17" y="1"/>
                    <a:pt x="16" y="1"/>
                  </a:cubicBezTo>
                  <a:cubicBezTo>
                    <a:pt x="15" y="1"/>
                    <a:pt x="16" y="2"/>
                    <a:pt x="15" y="2"/>
                  </a:cubicBezTo>
                  <a:cubicBezTo>
                    <a:pt x="15" y="2"/>
                    <a:pt x="15" y="4"/>
                    <a:pt x="15" y="5"/>
                  </a:cubicBezTo>
                  <a:cubicBezTo>
                    <a:pt x="15" y="6"/>
                    <a:pt x="16" y="6"/>
                    <a:pt x="15" y="6"/>
                  </a:cubicBezTo>
                  <a:cubicBezTo>
                    <a:pt x="14" y="7"/>
                    <a:pt x="14" y="5"/>
                    <a:pt x="13" y="5"/>
                  </a:cubicBezTo>
                  <a:cubicBezTo>
                    <a:pt x="13" y="4"/>
                    <a:pt x="13" y="4"/>
                    <a:pt x="12" y="5"/>
                  </a:cubicBezTo>
                  <a:cubicBezTo>
                    <a:pt x="11" y="5"/>
                    <a:pt x="10" y="4"/>
                    <a:pt x="10" y="3"/>
                  </a:cubicBezTo>
                  <a:cubicBezTo>
                    <a:pt x="10" y="3"/>
                    <a:pt x="9" y="2"/>
                    <a:pt x="7" y="1"/>
                  </a:cubicBezTo>
                  <a:cubicBezTo>
                    <a:pt x="6" y="0"/>
                    <a:pt x="6" y="1"/>
                    <a:pt x="5" y="1"/>
                  </a:cubicBezTo>
                  <a:cubicBezTo>
                    <a:pt x="4" y="2"/>
                    <a:pt x="2" y="3"/>
                    <a:pt x="2" y="3"/>
                  </a:cubicBezTo>
                  <a:cubicBezTo>
                    <a:pt x="1" y="3"/>
                    <a:pt x="2" y="4"/>
                    <a:pt x="2" y="5"/>
                  </a:cubicBezTo>
                  <a:cubicBezTo>
                    <a:pt x="3" y="6"/>
                    <a:pt x="2" y="5"/>
                    <a:pt x="2" y="6"/>
                  </a:cubicBezTo>
                  <a:cubicBezTo>
                    <a:pt x="1" y="6"/>
                    <a:pt x="3" y="9"/>
                    <a:pt x="3" y="9"/>
                  </a:cubicBezTo>
                  <a:cubicBezTo>
                    <a:pt x="3" y="10"/>
                    <a:pt x="2" y="9"/>
                    <a:pt x="1" y="9"/>
                  </a:cubicBezTo>
                  <a:cubicBezTo>
                    <a:pt x="0" y="10"/>
                    <a:pt x="2" y="11"/>
                    <a:pt x="4" y="1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11" name="Freeform 111"/>
            <p:cNvSpPr>
              <a:spLocks/>
            </p:cNvSpPr>
            <p:nvPr/>
          </p:nvSpPr>
          <p:spPr bwMode="auto">
            <a:xfrm>
              <a:off x="6075521" y="3103552"/>
              <a:ext cx="96802" cy="48401"/>
            </a:xfrm>
            <a:custGeom>
              <a:avLst/>
              <a:gdLst>
                <a:gd name="T0" fmla="*/ 3 w 18"/>
                <a:gd name="T1" fmla="*/ 3 h 9"/>
                <a:gd name="T2" fmla="*/ 6 w 18"/>
                <a:gd name="T3" fmla="*/ 5 h 9"/>
                <a:gd name="T4" fmla="*/ 10 w 18"/>
                <a:gd name="T5" fmla="*/ 7 h 9"/>
                <a:gd name="T6" fmla="*/ 13 w 18"/>
                <a:gd name="T7" fmla="*/ 9 h 9"/>
                <a:gd name="T8" fmla="*/ 13 w 18"/>
                <a:gd name="T9" fmla="*/ 8 h 9"/>
                <a:gd name="T10" fmla="*/ 15 w 18"/>
                <a:gd name="T11" fmla="*/ 8 h 9"/>
                <a:gd name="T12" fmla="*/ 18 w 18"/>
                <a:gd name="T13" fmla="*/ 6 h 9"/>
                <a:gd name="T14" fmla="*/ 16 w 18"/>
                <a:gd name="T15" fmla="*/ 4 h 9"/>
                <a:gd name="T16" fmla="*/ 12 w 18"/>
                <a:gd name="T17" fmla="*/ 3 h 9"/>
                <a:gd name="T18" fmla="*/ 9 w 18"/>
                <a:gd name="T19" fmla="*/ 3 h 9"/>
                <a:gd name="T20" fmla="*/ 9 w 18"/>
                <a:gd name="T21" fmla="*/ 2 h 9"/>
                <a:gd name="T22" fmla="*/ 7 w 18"/>
                <a:gd name="T23" fmla="*/ 1 h 9"/>
                <a:gd name="T24" fmla="*/ 4 w 18"/>
                <a:gd name="T25" fmla="*/ 2 h 9"/>
                <a:gd name="T26" fmla="*/ 1 w 18"/>
                <a:gd name="T27" fmla="*/ 0 h 9"/>
                <a:gd name="T28" fmla="*/ 3 w 18"/>
                <a:gd name="T29"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9">
                  <a:moveTo>
                    <a:pt x="3" y="3"/>
                  </a:moveTo>
                  <a:cubicBezTo>
                    <a:pt x="4" y="3"/>
                    <a:pt x="5" y="5"/>
                    <a:pt x="6" y="5"/>
                  </a:cubicBezTo>
                  <a:cubicBezTo>
                    <a:pt x="6" y="5"/>
                    <a:pt x="9" y="7"/>
                    <a:pt x="10" y="7"/>
                  </a:cubicBezTo>
                  <a:cubicBezTo>
                    <a:pt x="12" y="8"/>
                    <a:pt x="12" y="9"/>
                    <a:pt x="13" y="9"/>
                  </a:cubicBezTo>
                  <a:cubicBezTo>
                    <a:pt x="14" y="9"/>
                    <a:pt x="13" y="8"/>
                    <a:pt x="13" y="8"/>
                  </a:cubicBezTo>
                  <a:cubicBezTo>
                    <a:pt x="14" y="8"/>
                    <a:pt x="14" y="8"/>
                    <a:pt x="15" y="8"/>
                  </a:cubicBezTo>
                  <a:cubicBezTo>
                    <a:pt x="16" y="8"/>
                    <a:pt x="17" y="6"/>
                    <a:pt x="18" y="6"/>
                  </a:cubicBezTo>
                  <a:cubicBezTo>
                    <a:pt x="18" y="5"/>
                    <a:pt x="17" y="4"/>
                    <a:pt x="16" y="4"/>
                  </a:cubicBezTo>
                  <a:cubicBezTo>
                    <a:pt x="16" y="4"/>
                    <a:pt x="14" y="4"/>
                    <a:pt x="12" y="3"/>
                  </a:cubicBezTo>
                  <a:cubicBezTo>
                    <a:pt x="10" y="2"/>
                    <a:pt x="11" y="3"/>
                    <a:pt x="9" y="3"/>
                  </a:cubicBezTo>
                  <a:cubicBezTo>
                    <a:pt x="8" y="3"/>
                    <a:pt x="9" y="3"/>
                    <a:pt x="9" y="2"/>
                  </a:cubicBezTo>
                  <a:cubicBezTo>
                    <a:pt x="10" y="1"/>
                    <a:pt x="9" y="1"/>
                    <a:pt x="7" y="1"/>
                  </a:cubicBezTo>
                  <a:cubicBezTo>
                    <a:pt x="5" y="1"/>
                    <a:pt x="5" y="2"/>
                    <a:pt x="4" y="2"/>
                  </a:cubicBezTo>
                  <a:cubicBezTo>
                    <a:pt x="2" y="2"/>
                    <a:pt x="1" y="0"/>
                    <a:pt x="1" y="0"/>
                  </a:cubicBezTo>
                  <a:cubicBezTo>
                    <a:pt x="0" y="0"/>
                    <a:pt x="2" y="2"/>
                    <a:pt x="3"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12" name="Freeform 112"/>
            <p:cNvSpPr>
              <a:spLocks/>
            </p:cNvSpPr>
            <p:nvPr/>
          </p:nvSpPr>
          <p:spPr bwMode="auto">
            <a:xfrm>
              <a:off x="5884222" y="3179612"/>
              <a:ext cx="27657" cy="20743"/>
            </a:xfrm>
            <a:custGeom>
              <a:avLst/>
              <a:gdLst>
                <a:gd name="T0" fmla="*/ 4 w 5"/>
                <a:gd name="T1" fmla="*/ 3 h 4"/>
                <a:gd name="T2" fmla="*/ 1 w 5"/>
                <a:gd name="T3" fmla="*/ 0 h 4"/>
                <a:gd name="T4" fmla="*/ 4 w 5"/>
                <a:gd name="T5" fmla="*/ 3 h 4"/>
              </a:gdLst>
              <a:ahLst/>
              <a:cxnLst>
                <a:cxn ang="0">
                  <a:pos x="T0" y="T1"/>
                </a:cxn>
                <a:cxn ang="0">
                  <a:pos x="T2" y="T3"/>
                </a:cxn>
                <a:cxn ang="0">
                  <a:pos x="T4" y="T5"/>
                </a:cxn>
              </a:cxnLst>
              <a:rect l="0" t="0" r="r" b="b"/>
              <a:pathLst>
                <a:path w="5" h="4">
                  <a:moveTo>
                    <a:pt x="4" y="3"/>
                  </a:moveTo>
                  <a:cubicBezTo>
                    <a:pt x="5" y="3"/>
                    <a:pt x="2" y="0"/>
                    <a:pt x="1" y="0"/>
                  </a:cubicBezTo>
                  <a:cubicBezTo>
                    <a:pt x="0" y="0"/>
                    <a:pt x="2" y="4"/>
                    <a:pt x="4"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13" name="Freeform 113"/>
            <p:cNvSpPr>
              <a:spLocks/>
            </p:cNvSpPr>
            <p:nvPr/>
          </p:nvSpPr>
          <p:spPr bwMode="auto">
            <a:xfrm>
              <a:off x="6594104" y="3391651"/>
              <a:ext cx="20743" cy="23049"/>
            </a:xfrm>
            <a:custGeom>
              <a:avLst/>
              <a:gdLst>
                <a:gd name="T0" fmla="*/ 0 w 4"/>
                <a:gd name="T1" fmla="*/ 1 h 4"/>
                <a:gd name="T2" fmla="*/ 3 w 4"/>
                <a:gd name="T3" fmla="*/ 4 h 4"/>
                <a:gd name="T4" fmla="*/ 4 w 4"/>
                <a:gd name="T5" fmla="*/ 0 h 4"/>
                <a:gd name="T6" fmla="*/ 1 w 4"/>
                <a:gd name="T7" fmla="*/ 0 h 4"/>
                <a:gd name="T8" fmla="*/ 0 w 4"/>
                <a:gd name="T9" fmla="*/ 1 h 4"/>
              </a:gdLst>
              <a:ahLst/>
              <a:cxnLst>
                <a:cxn ang="0">
                  <a:pos x="T0" y="T1"/>
                </a:cxn>
                <a:cxn ang="0">
                  <a:pos x="T2" y="T3"/>
                </a:cxn>
                <a:cxn ang="0">
                  <a:pos x="T4" y="T5"/>
                </a:cxn>
                <a:cxn ang="0">
                  <a:pos x="T6" y="T7"/>
                </a:cxn>
                <a:cxn ang="0">
                  <a:pos x="T8" y="T9"/>
                </a:cxn>
              </a:cxnLst>
              <a:rect l="0" t="0" r="r" b="b"/>
              <a:pathLst>
                <a:path w="4" h="4">
                  <a:moveTo>
                    <a:pt x="0" y="1"/>
                  </a:moveTo>
                  <a:cubicBezTo>
                    <a:pt x="1" y="1"/>
                    <a:pt x="2" y="3"/>
                    <a:pt x="3" y="4"/>
                  </a:cubicBezTo>
                  <a:cubicBezTo>
                    <a:pt x="4" y="4"/>
                    <a:pt x="4" y="1"/>
                    <a:pt x="4" y="0"/>
                  </a:cubicBezTo>
                  <a:cubicBezTo>
                    <a:pt x="4" y="0"/>
                    <a:pt x="3" y="0"/>
                    <a:pt x="1" y="0"/>
                  </a:cubicBezTo>
                  <a:cubicBezTo>
                    <a:pt x="0" y="0"/>
                    <a:pt x="0" y="0"/>
                    <a:pt x="0"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14" name="Freeform 114"/>
            <p:cNvSpPr>
              <a:spLocks/>
            </p:cNvSpPr>
            <p:nvPr/>
          </p:nvSpPr>
          <p:spPr bwMode="auto">
            <a:xfrm>
              <a:off x="6790011" y="3327119"/>
              <a:ext cx="64534" cy="16134"/>
            </a:xfrm>
            <a:custGeom>
              <a:avLst/>
              <a:gdLst>
                <a:gd name="T0" fmla="*/ 3 w 12"/>
                <a:gd name="T1" fmla="*/ 3 h 3"/>
                <a:gd name="T2" fmla="*/ 11 w 12"/>
                <a:gd name="T3" fmla="*/ 3 h 3"/>
                <a:gd name="T4" fmla="*/ 12 w 12"/>
                <a:gd name="T5" fmla="*/ 1 h 3"/>
                <a:gd name="T6" fmla="*/ 7 w 12"/>
                <a:gd name="T7" fmla="*/ 0 h 3"/>
                <a:gd name="T8" fmla="*/ 2 w 12"/>
                <a:gd name="T9" fmla="*/ 1 h 3"/>
                <a:gd name="T10" fmla="*/ 3 w 12"/>
                <a:gd name="T11" fmla="*/ 3 h 3"/>
              </a:gdLst>
              <a:ahLst/>
              <a:cxnLst>
                <a:cxn ang="0">
                  <a:pos x="T0" y="T1"/>
                </a:cxn>
                <a:cxn ang="0">
                  <a:pos x="T2" y="T3"/>
                </a:cxn>
                <a:cxn ang="0">
                  <a:pos x="T4" y="T5"/>
                </a:cxn>
                <a:cxn ang="0">
                  <a:pos x="T6" y="T7"/>
                </a:cxn>
                <a:cxn ang="0">
                  <a:pos x="T8" y="T9"/>
                </a:cxn>
                <a:cxn ang="0">
                  <a:pos x="T10" y="T11"/>
                </a:cxn>
              </a:cxnLst>
              <a:rect l="0" t="0" r="r" b="b"/>
              <a:pathLst>
                <a:path w="12" h="3">
                  <a:moveTo>
                    <a:pt x="3" y="3"/>
                  </a:moveTo>
                  <a:cubicBezTo>
                    <a:pt x="5" y="3"/>
                    <a:pt x="10" y="3"/>
                    <a:pt x="11" y="3"/>
                  </a:cubicBezTo>
                  <a:cubicBezTo>
                    <a:pt x="12" y="3"/>
                    <a:pt x="12" y="2"/>
                    <a:pt x="12" y="1"/>
                  </a:cubicBezTo>
                  <a:cubicBezTo>
                    <a:pt x="12" y="1"/>
                    <a:pt x="10" y="1"/>
                    <a:pt x="7" y="0"/>
                  </a:cubicBezTo>
                  <a:cubicBezTo>
                    <a:pt x="5" y="0"/>
                    <a:pt x="4" y="0"/>
                    <a:pt x="2" y="1"/>
                  </a:cubicBezTo>
                  <a:cubicBezTo>
                    <a:pt x="0" y="1"/>
                    <a:pt x="1" y="2"/>
                    <a:pt x="3"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15" name="Freeform 115"/>
            <p:cNvSpPr>
              <a:spLocks/>
            </p:cNvSpPr>
            <p:nvPr/>
          </p:nvSpPr>
          <p:spPr bwMode="auto">
            <a:xfrm>
              <a:off x="4263943" y="3207268"/>
              <a:ext cx="126764" cy="152117"/>
            </a:xfrm>
            <a:custGeom>
              <a:avLst/>
              <a:gdLst>
                <a:gd name="T0" fmla="*/ 2 w 23"/>
                <a:gd name="T1" fmla="*/ 19 h 28"/>
                <a:gd name="T2" fmla="*/ 5 w 23"/>
                <a:gd name="T3" fmla="*/ 20 h 28"/>
                <a:gd name="T4" fmla="*/ 6 w 23"/>
                <a:gd name="T5" fmla="*/ 21 h 28"/>
                <a:gd name="T6" fmla="*/ 7 w 23"/>
                <a:gd name="T7" fmla="*/ 20 h 28"/>
                <a:gd name="T8" fmla="*/ 8 w 23"/>
                <a:gd name="T9" fmla="*/ 21 h 28"/>
                <a:gd name="T10" fmla="*/ 8 w 23"/>
                <a:gd name="T11" fmla="*/ 23 h 28"/>
                <a:gd name="T12" fmla="*/ 8 w 23"/>
                <a:gd name="T13" fmla="*/ 25 h 28"/>
                <a:gd name="T14" fmla="*/ 13 w 23"/>
                <a:gd name="T15" fmla="*/ 26 h 28"/>
                <a:gd name="T16" fmla="*/ 15 w 23"/>
                <a:gd name="T17" fmla="*/ 27 h 28"/>
                <a:gd name="T18" fmla="*/ 16 w 23"/>
                <a:gd name="T19" fmla="*/ 26 h 28"/>
                <a:gd name="T20" fmla="*/ 17 w 23"/>
                <a:gd name="T21" fmla="*/ 28 h 28"/>
                <a:gd name="T22" fmla="*/ 19 w 23"/>
                <a:gd name="T23" fmla="*/ 27 h 28"/>
                <a:gd name="T24" fmla="*/ 21 w 23"/>
                <a:gd name="T25" fmla="*/ 27 h 28"/>
                <a:gd name="T26" fmla="*/ 22 w 23"/>
                <a:gd name="T27" fmla="*/ 27 h 28"/>
                <a:gd name="T28" fmla="*/ 22 w 23"/>
                <a:gd name="T29" fmla="*/ 26 h 28"/>
                <a:gd name="T30" fmla="*/ 21 w 23"/>
                <a:gd name="T31" fmla="*/ 25 h 28"/>
                <a:gd name="T32" fmla="*/ 20 w 23"/>
                <a:gd name="T33" fmla="*/ 24 h 28"/>
                <a:gd name="T34" fmla="*/ 17 w 23"/>
                <a:gd name="T35" fmla="*/ 22 h 28"/>
                <a:gd name="T36" fmla="*/ 17 w 23"/>
                <a:gd name="T37" fmla="*/ 20 h 28"/>
                <a:gd name="T38" fmla="*/ 15 w 23"/>
                <a:gd name="T39" fmla="*/ 18 h 28"/>
                <a:gd name="T40" fmla="*/ 14 w 23"/>
                <a:gd name="T41" fmla="*/ 16 h 28"/>
                <a:gd name="T42" fmla="*/ 15 w 23"/>
                <a:gd name="T43" fmla="*/ 13 h 28"/>
                <a:gd name="T44" fmla="*/ 14 w 23"/>
                <a:gd name="T45" fmla="*/ 12 h 28"/>
                <a:gd name="T46" fmla="*/ 14 w 23"/>
                <a:gd name="T47" fmla="*/ 10 h 28"/>
                <a:gd name="T48" fmla="*/ 14 w 23"/>
                <a:gd name="T49" fmla="*/ 9 h 28"/>
                <a:gd name="T50" fmla="*/ 15 w 23"/>
                <a:gd name="T51" fmla="*/ 7 h 28"/>
                <a:gd name="T52" fmla="*/ 15 w 23"/>
                <a:gd name="T53" fmla="*/ 6 h 28"/>
                <a:gd name="T54" fmla="*/ 16 w 23"/>
                <a:gd name="T55" fmla="*/ 6 h 28"/>
                <a:gd name="T56" fmla="*/ 16 w 23"/>
                <a:gd name="T57" fmla="*/ 5 h 28"/>
                <a:gd name="T58" fmla="*/ 17 w 23"/>
                <a:gd name="T59" fmla="*/ 4 h 28"/>
                <a:gd name="T60" fmla="*/ 17 w 23"/>
                <a:gd name="T61" fmla="*/ 2 h 28"/>
                <a:gd name="T62" fmla="*/ 15 w 23"/>
                <a:gd name="T63" fmla="*/ 1 h 28"/>
                <a:gd name="T64" fmla="*/ 13 w 23"/>
                <a:gd name="T65" fmla="*/ 1 h 28"/>
                <a:gd name="T66" fmla="*/ 11 w 23"/>
                <a:gd name="T67" fmla="*/ 0 h 28"/>
                <a:gd name="T68" fmla="*/ 11 w 23"/>
                <a:gd name="T69" fmla="*/ 1 h 28"/>
                <a:gd name="T70" fmla="*/ 9 w 23"/>
                <a:gd name="T71" fmla="*/ 1 h 28"/>
                <a:gd name="T72" fmla="*/ 7 w 23"/>
                <a:gd name="T73" fmla="*/ 4 h 28"/>
                <a:gd name="T74" fmla="*/ 5 w 23"/>
                <a:gd name="T75" fmla="*/ 4 h 28"/>
                <a:gd name="T76" fmla="*/ 5 w 23"/>
                <a:gd name="T77" fmla="*/ 6 h 28"/>
                <a:gd name="T78" fmla="*/ 4 w 23"/>
                <a:gd name="T79" fmla="*/ 6 h 28"/>
                <a:gd name="T80" fmla="*/ 3 w 23"/>
                <a:gd name="T81" fmla="*/ 7 h 28"/>
                <a:gd name="T82" fmla="*/ 5 w 23"/>
                <a:gd name="T83" fmla="*/ 8 h 28"/>
                <a:gd name="T84" fmla="*/ 5 w 23"/>
                <a:gd name="T85" fmla="*/ 9 h 28"/>
                <a:gd name="T86" fmla="*/ 4 w 23"/>
                <a:gd name="T87" fmla="*/ 12 h 28"/>
                <a:gd name="T88" fmla="*/ 4 w 23"/>
                <a:gd name="T89" fmla="*/ 13 h 28"/>
                <a:gd name="T90" fmla="*/ 3 w 23"/>
                <a:gd name="T91" fmla="*/ 13 h 28"/>
                <a:gd name="T92" fmla="*/ 2 w 23"/>
                <a:gd name="T93" fmla="*/ 14 h 28"/>
                <a:gd name="T94" fmla="*/ 1 w 23"/>
                <a:gd name="T95" fmla="*/ 14 h 28"/>
                <a:gd name="T96" fmla="*/ 0 w 23"/>
                <a:gd name="T97" fmla="*/ 17 h 28"/>
                <a:gd name="T98" fmla="*/ 2 w 23"/>
                <a:gd name="T99"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 h="28">
                  <a:moveTo>
                    <a:pt x="2" y="19"/>
                  </a:moveTo>
                  <a:cubicBezTo>
                    <a:pt x="2" y="19"/>
                    <a:pt x="4" y="20"/>
                    <a:pt x="5" y="20"/>
                  </a:cubicBezTo>
                  <a:cubicBezTo>
                    <a:pt x="5" y="20"/>
                    <a:pt x="5" y="20"/>
                    <a:pt x="6" y="21"/>
                  </a:cubicBezTo>
                  <a:cubicBezTo>
                    <a:pt x="6" y="21"/>
                    <a:pt x="7" y="21"/>
                    <a:pt x="7" y="20"/>
                  </a:cubicBezTo>
                  <a:cubicBezTo>
                    <a:pt x="8" y="20"/>
                    <a:pt x="8" y="21"/>
                    <a:pt x="8" y="21"/>
                  </a:cubicBezTo>
                  <a:cubicBezTo>
                    <a:pt x="9" y="22"/>
                    <a:pt x="8" y="22"/>
                    <a:pt x="8" y="23"/>
                  </a:cubicBezTo>
                  <a:cubicBezTo>
                    <a:pt x="9" y="24"/>
                    <a:pt x="8" y="25"/>
                    <a:pt x="8" y="25"/>
                  </a:cubicBezTo>
                  <a:cubicBezTo>
                    <a:pt x="8" y="26"/>
                    <a:pt x="12" y="26"/>
                    <a:pt x="13" y="26"/>
                  </a:cubicBezTo>
                  <a:cubicBezTo>
                    <a:pt x="13" y="26"/>
                    <a:pt x="14" y="27"/>
                    <a:pt x="15" y="27"/>
                  </a:cubicBezTo>
                  <a:cubicBezTo>
                    <a:pt x="16" y="27"/>
                    <a:pt x="15" y="26"/>
                    <a:pt x="16" y="26"/>
                  </a:cubicBezTo>
                  <a:cubicBezTo>
                    <a:pt x="16" y="26"/>
                    <a:pt x="17" y="27"/>
                    <a:pt x="17" y="28"/>
                  </a:cubicBezTo>
                  <a:cubicBezTo>
                    <a:pt x="18" y="28"/>
                    <a:pt x="19" y="27"/>
                    <a:pt x="19" y="27"/>
                  </a:cubicBezTo>
                  <a:cubicBezTo>
                    <a:pt x="19" y="27"/>
                    <a:pt x="20" y="27"/>
                    <a:pt x="21" y="27"/>
                  </a:cubicBezTo>
                  <a:cubicBezTo>
                    <a:pt x="21" y="27"/>
                    <a:pt x="21" y="27"/>
                    <a:pt x="22" y="27"/>
                  </a:cubicBezTo>
                  <a:cubicBezTo>
                    <a:pt x="23" y="26"/>
                    <a:pt x="22" y="25"/>
                    <a:pt x="22" y="26"/>
                  </a:cubicBezTo>
                  <a:cubicBezTo>
                    <a:pt x="21" y="26"/>
                    <a:pt x="21" y="25"/>
                    <a:pt x="21" y="25"/>
                  </a:cubicBezTo>
                  <a:cubicBezTo>
                    <a:pt x="21" y="24"/>
                    <a:pt x="20" y="25"/>
                    <a:pt x="20" y="24"/>
                  </a:cubicBezTo>
                  <a:cubicBezTo>
                    <a:pt x="19" y="23"/>
                    <a:pt x="17" y="22"/>
                    <a:pt x="17" y="22"/>
                  </a:cubicBezTo>
                  <a:cubicBezTo>
                    <a:pt x="17" y="22"/>
                    <a:pt x="17" y="21"/>
                    <a:pt x="17" y="20"/>
                  </a:cubicBezTo>
                  <a:cubicBezTo>
                    <a:pt x="17" y="20"/>
                    <a:pt x="15" y="18"/>
                    <a:pt x="15" y="18"/>
                  </a:cubicBezTo>
                  <a:cubicBezTo>
                    <a:pt x="15" y="17"/>
                    <a:pt x="14" y="16"/>
                    <a:pt x="14" y="16"/>
                  </a:cubicBezTo>
                  <a:cubicBezTo>
                    <a:pt x="14" y="15"/>
                    <a:pt x="14" y="14"/>
                    <a:pt x="15" y="13"/>
                  </a:cubicBezTo>
                  <a:cubicBezTo>
                    <a:pt x="15" y="13"/>
                    <a:pt x="15" y="13"/>
                    <a:pt x="14" y="12"/>
                  </a:cubicBezTo>
                  <a:cubicBezTo>
                    <a:pt x="13" y="12"/>
                    <a:pt x="14" y="11"/>
                    <a:pt x="14" y="10"/>
                  </a:cubicBezTo>
                  <a:cubicBezTo>
                    <a:pt x="14" y="10"/>
                    <a:pt x="14" y="10"/>
                    <a:pt x="14" y="9"/>
                  </a:cubicBezTo>
                  <a:cubicBezTo>
                    <a:pt x="14" y="9"/>
                    <a:pt x="15" y="8"/>
                    <a:pt x="15" y="7"/>
                  </a:cubicBezTo>
                  <a:cubicBezTo>
                    <a:pt x="15" y="7"/>
                    <a:pt x="14" y="6"/>
                    <a:pt x="15" y="6"/>
                  </a:cubicBezTo>
                  <a:cubicBezTo>
                    <a:pt x="15" y="5"/>
                    <a:pt x="16" y="6"/>
                    <a:pt x="16" y="6"/>
                  </a:cubicBezTo>
                  <a:cubicBezTo>
                    <a:pt x="17" y="6"/>
                    <a:pt x="16" y="5"/>
                    <a:pt x="16" y="5"/>
                  </a:cubicBezTo>
                  <a:cubicBezTo>
                    <a:pt x="16" y="5"/>
                    <a:pt x="17" y="4"/>
                    <a:pt x="17" y="4"/>
                  </a:cubicBezTo>
                  <a:cubicBezTo>
                    <a:pt x="18" y="4"/>
                    <a:pt x="18" y="2"/>
                    <a:pt x="17" y="2"/>
                  </a:cubicBezTo>
                  <a:cubicBezTo>
                    <a:pt x="17" y="2"/>
                    <a:pt x="16" y="2"/>
                    <a:pt x="15" y="1"/>
                  </a:cubicBezTo>
                  <a:cubicBezTo>
                    <a:pt x="15" y="1"/>
                    <a:pt x="14" y="1"/>
                    <a:pt x="13" y="1"/>
                  </a:cubicBezTo>
                  <a:cubicBezTo>
                    <a:pt x="13" y="1"/>
                    <a:pt x="12" y="0"/>
                    <a:pt x="11" y="0"/>
                  </a:cubicBezTo>
                  <a:cubicBezTo>
                    <a:pt x="10" y="0"/>
                    <a:pt x="11" y="1"/>
                    <a:pt x="11" y="1"/>
                  </a:cubicBezTo>
                  <a:cubicBezTo>
                    <a:pt x="11" y="1"/>
                    <a:pt x="9" y="1"/>
                    <a:pt x="9" y="1"/>
                  </a:cubicBezTo>
                  <a:cubicBezTo>
                    <a:pt x="8" y="1"/>
                    <a:pt x="8" y="4"/>
                    <a:pt x="7" y="4"/>
                  </a:cubicBezTo>
                  <a:cubicBezTo>
                    <a:pt x="7" y="5"/>
                    <a:pt x="6" y="4"/>
                    <a:pt x="5" y="4"/>
                  </a:cubicBezTo>
                  <a:cubicBezTo>
                    <a:pt x="5" y="4"/>
                    <a:pt x="5" y="5"/>
                    <a:pt x="5" y="6"/>
                  </a:cubicBezTo>
                  <a:cubicBezTo>
                    <a:pt x="5" y="6"/>
                    <a:pt x="5" y="6"/>
                    <a:pt x="4" y="6"/>
                  </a:cubicBezTo>
                  <a:cubicBezTo>
                    <a:pt x="3" y="6"/>
                    <a:pt x="3" y="7"/>
                    <a:pt x="3" y="7"/>
                  </a:cubicBezTo>
                  <a:cubicBezTo>
                    <a:pt x="4" y="8"/>
                    <a:pt x="5" y="8"/>
                    <a:pt x="5" y="8"/>
                  </a:cubicBezTo>
                  <a:cubicBezTo>
                    <a:pt x="6" y="8"/>
                    <a:pt x="5" y="8"/>
                    <a:pt x="5" y="9"/>
                  </a:cubicBezTo>
                  <a:cubicBezTo>
                    <a:pt x="4" y="9"/>
                    <a:pt x="4" y="11"/>
                    <a:pt x="4" y="12"/>
                  </a:cubicBezTo>
                  <a:cubicBezTo>
                    <a:pt x="4" y="13"/>
                    <a:pt x="4" y="13"/>
                    <a:pt x="4" y="13"/>
                  </a:cubicBezTo>
                  <a:cubicBezTo>
                    <a:pt x="4" y="14"/>
                    <a:pt x="4" y="13"/>
                    <a:pt x="3" y="13"/>
                  </a:cubicBezTo>
                  <a:cubicBezTo>
                    <a:pt x="2" y="13"/>
                    <a:pt x="2" y="13"/>
                    <a:pt x="2" y="14"/>
                  </a:cubicBezTo>
                  <a:cubicBezTo>
                    <a:pt x="2" y="14"/>
                    <a:pt x="2" y="14"/>
                    <a:pt x="1" y="14"/>
                  </a:cubicBezTo>
                  <a:cubicBezTo>
                    <a:pt x="1" y="14"/>
                    <a:pt x="0" y="16"/>
                    <a:pt x="0" y="17"/>
                  </a:cubicBezTo>
                  <a:cubicBezTo>
                    <a:pt x="0" y="18"/>
                    <a:pt x="1" y="19"/>
                    <a:pt x="2" y="1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16" name="Freeform 116"/>
            <p:cNvSpPr>
              <a:spLocks/>
            </p:cNvSpPr>
            <p:nvPr/>
          </p:nvSpPr>
          <p:spPr bwMode="auto">
            <a:xfrm>
              <a:off x="4280076" y="3322509"/>
              <a:ext cx="23049" cy="16134"/>
            </a:xfrm>
            <a:custGeom>
              <a:avLst/>
              <a:gdLst>
                <a:gd name="T0" fmla="*/ 1 w 4"/>
                <a:gd name="T1" fmla="*/ 0 h 3"/>
                <a:gd name="T2" fmla="*/ 1 w 4"/>
                <a:gd name="T3" fmla="*/ 1 h 3"/>
                <a:gd name="T4" fmla="*/ 3 w 4"/>
                <a:gd name="T5" fmla="*/ 3 h 3"/>
                <a:gd name="T6" fmla="*/ 3 w 4"/>
                <a:gd name="T7" fmla="*/ 1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0" y="0"/>
                    <a:pt x="0" y="1"/>
                    <a:pt x="1" y="1"/>
                  </a:cubicBezTo>
                  <a:cubicBezTo>
                    <a:pt x="2" y="2"/>
                    <a:pt x="2" y="3"/>
                    <a:pt x="3" y="3"/>
                  </a:cubicBezTo>
                  <a:cubicBezTo>
                    <a:pt x="4" y="3"/>
                    <a:pt x="3" y="2"/>
                    <a:pt x="3" y="1"/>
                  </a:cubicBezTo>
                  <a:cubicBezTo>
                    <a:pt x="3" y="1"/>
                    <a:pt x="2"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17" name="Freeform 117"/>
            <p:cNvSpPr>
              <a:spLocks/>
            </p:cNvSpPr>
            <p:nvPr/>
          </p:nvSpPr>
          <p:spPr bwMode="auto">
            <a:xfrm>
              <a:off x="4291599" y="2992921"/>
              <a:ext cx="295016" cy="218957"/>
            </a:xfrm>
            <a:custGeom>
              <a:avLst/>
              <a:gdLst>
                <a:gd name="T0" fmla="*/ 4 w 54"/>
                <a:gd name="T1" fmla="*/ 37 h 40"/>
                <a:gd name="T2" fmla="*/ 9 w 54"/>
                <a:gd name="T3" fmla="*/ 39 h 40"/>
                <a:gd name="T4" fmla="*/ 14 w 54"/>
                <a:gd name="T5" fmla="*/ 40 h 40"/>
                <a:gd name="T6" fmla="*/ 15 w 54"/>
                <a:gd name="T7" fmla="*/ 37 h 40"/>
                <a:gd name="T8" fmla="*/ 17 w 54"/>
                <a:gd name="T9" fmla="*/ 36 h 40"/>
                <a:gd name="T10" fmla="*/ 17 w 54"/>
                <a:gd name="T11" fmla="*/ 34 h 40"/>
                <a:gd name="T12" fmla="*/ 18 w 54"/>
                <a:gd name="T13" fmla="*/ 32 h 40"/>
                <a:gd name="T14" fmla="*/ 19 w 54"/>
                <a:gd name="T15" fmla="*/ 31 h 40"/>
                <a:gd name="T16" fmla="*/ 20 w 54"/>
                <a:gd name="T17" fmla="*/ 28 h 40"/>
                <a:gd name="T18" fmla="*/ 20 w 54"/>
                <a:gd name="T19" fmla="*/ 27 h 40"/>
                <a:gd name="T20" fmla="*/ 23 w 54"/>
                <a:gd name="T21" fmla="*/ 26 h 40"/>
                <a:gd name="T22" fmla="*/ 23 w 54"/>
                <a:gd name="T23" fmla="*/ 24 h 40"/>
                <a:gd name="T24" fmla="*/ 27 w 54"/>
                <a:gd name="T25" fmla="*/ 24 h 40"/>
                <a:gd name="T26" fmla="*/ 29 w 54"/>
                <a:gd name="T27" fmla="*/ 21 h 40"/>
                <a:gd name="T28" fmla="*/ 31 w 54"/>
                <a:gd name="T29" fmla="*/ 21 h 40"/>
                <a:gd name="T30" fmla="*/ 35 w 54"/>
                <a:gd name="T31" fmla="*/ 18 h 40"/>
                <a:gd name="T32" fmla="*/ 41 w 54"/>
                <a:gd name="T33" fmla="*/ 15 h 40"/>
                <a:gd name="T34" fmla="*/ 48 w 54"/>
                <a:gd name="T35" fmla="*/ 15 h 40"/>
                <a:gd name="T36" fmla="*/ 52 w 54"/>
                <a:gd name="T37" fmla="*/ 12 h 40"/>
                <a:gd name="T38" fmla="*/ 53 w 54"/>
                <a:gd name="T39" fmla="*/ 10 h 40"/>
                <a:gd name="T40" fmla="*/ 54 w 54"/>
                <a:gd name="T41" fmla="*/ 8 h 40"/>
                <a:gd name="T42" fmla="*/ 54 w 54"/>
                <a:gd name="T43" fmla="*/ 4 h 40"/>
                <a:gd name="T44" fmla="*/ 52 w 54"/>
                <a:gd name="T45" fmla="*/ 1 h 40"/>
                <a:gd name="T46" fmla="*/ 49 w 54"/>
                <a:gd name="T47" fmla="*/ 1 h 40"/>
                <a:gd name="T48" fmla="*/ 46 w 54"/>
                <a:gd name="T49" fmla="*/ 1 h 40"/>
                <a:gd name="T50" fmla="*/ 44 w 54"/>
                <a:gd name="T51" fmla="*/ 5 h 40"/>
                <a:gd name="T52" fmla="*/ 40 w 54"/>
                <a:gd name="T53" fmla="*/ 9 h 40"/>
                <a:gd name="T54" fmla="*/ 34 w 54"/>
                <a:gd name="T55" fmla="*/ 10 h 40"/>
                <a:gd name="T56" fmla="*/ 31 w 54"/>
                <a:gd name="T57" fmla="*/ 9 h 40"/>
                <a:gd name="T58" fmla="*/ 28 w 54"/>
                <a:gd name="T59" fmla="*/ 9 h 40"/>
                <a:gd name="T60" fmla="*/ 25 w 54"/>
                <a:gd name="T61" fmla="*/ 9 h 40"/>
                <a:gd name="T62" fmla="*/ 24 w 54"/>
                <a:gd name="T63" fmla="*/ 11 h 40"/>
                <a:gd name="T64" fmla="*/ 20 w 54"/>
                <a:gd name="T65" fmla="*/ 15 h 40"/>
                <a:gd name="T66" fmla="*/ 18 w 54"/>
                <a:gd name="T67" fmla="*/ 15 h 40"/>
                <a:gd name="T68" fmla="*/ 15 w 54"/>
                <a:gd name="T69" fmla="*/ 18 h 40"/>
                <a:gd name="T70" fmla="*/ 14 w 54"/>
                <a:gd name="T71" fmla="*/ 19 h 40"/>
                <a:gd name="T72" fmla="*/ 11 w 54"/>
                <a:gd name="T73" fmla="*/ 23 h 40"/>
                <a:gd name="T74" fmla="*/ 8 w 54"/>
                <a:gd name="T75" fmla="*/ 24 h 40"/>
                <a:gd name="T76" fmla="*/ 9 w 54"/>
                <a:gd name="T77" fmla="*/ 25 h 40"/>
                <a:gd name="T78" fmla="*/ 8 w 54"/>
                <a:gd name="T79" fmla="*/ 27 h 40"/>
                <a:gd name="T80" fmla="*/ 7 w 54"/>
                <a:gd name="T81" fmla="*/ 29 h 40"/>
                <a:gd name="T82" fmla="*/ 8 w 54"/>
                <a:gd name="T83" fmla="*/ 32 h 40"/>
                <a:gd name="T84" fmla="*/ 4 w 54"/>
                <a:gd name="T85" fmla="*/ 33 h 40"/>
                <a:gd name="T86" fmla="*/ 1 w 54"/>
                <a:gd name="T87" fmla="*/ 3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4" h="40">
                  <a:moveTo>
                    <a:pt x="4" y="35"/>
                  </a:moveTo>
                  <a:cubicBezTo>
                    <a:pt x="4" y="35"/>
                    <a:pt x="4" y="37"/>
                    <a:pt x="4" y="37"/>
                  </a:cubicBezTo>
                  <a:cubicBezTo>
                    <a:pt x="4" y="37"/>
                    <a:pt x="6" y="37"/>
                    <a:pt x="7" y="38"/>
                  </a:cubicBezTo>
                  <a:cubicBezTo>
                    <a:pt x="7" y="38"/>
                    <a:pt x="8" y="38"/>
                    <a:pt x="9" y="39"/>
                  </a:cubicBezTo>
                  <a:cubicBezTo>
                    <a:pt x="9" y="39"/>
                    <a:pt x="11" y="39"/>
                    <a:pt x="11" y="39"/>
                  </a:cubicBezTo>
                  <a:cubicBezTo>
                    <a:pt x="11" y="40"/>
                    <a:pt x="13" y="40"/>
                    <a:pt x="14" y="40"/>
                  </a:cubicBezTo>
                  <a:cubicBezTo>
                    <a:pt x="14" y="40"/>
                    <a:pt x="15" y="39"/>
                    <a:pt x="15" y="39"/>
                  </a:cubicBezTo>
                  <a:cubicBezTo>
                    <a:pt x="15" y="38"/>
                    <a:pt x="16" y="37"/>
                    <a:pt x="15" y="37"/>
                  </a:cubicBezTo>
                  <a:cubicBezTo>
                    <a:pt x="14" y="36"/>
                    <a:pt x="14" y="36"/>
                    <a:pt x="14" y="36"/>
                  </a:cubicBezTo>
                  <a:cubicBezTo>
                    <a:pt x="14" y="36"/>
                    <a:pt x="16" y="36"/>
                    <a:pt x="17" y="36"/>
                  </a:cubicBezTo>
                  <a:cubicBezTo>
                    <a:pt x="17" y="35"/>
                    <a:pt x="16" y="35"/>
                    <a:pt x="16" y="34"/>
                  </a:cubicBezTo>
                  <a:cubicBezTo>
                    <a:pt x="16" y="34"/>
                    <a:pt x="17" y="35"/>
                    <a:pt x="17" y="34"/>
                  </a:cubicBezTo>
                  <a:cubicBezTo>
                    <a:pt x="17" y="34"/>
                    <a:pt x="17" y="33"/>
                    <a:pt x="16" y="33"/>
                  </a:cubicBezTo>
                  <a:cubicBezTo>
                    <a:pt x="16" y="32"/>
                    <a:pt x="17" y="32"/>
                    <a:pt x="18" y="32"/>
                  </a:cubicBezTo>
                  <a:cubicBezTo>
                    <a:pt x="19" y="32"/>
                    <a:pt x="18" y="32"/>
                    <a:pt x="18" y="31"/>
                  </a:cubicBezTo>
                  <a:cubicBezTo>
                    <a:pt x="17" y="31"/>
                    <a:pt x="18" y="31"/>
                    <a:pt x="19" y="31"/>
                  </a:cubicBezTo>
                  <a:cubicBezTo>
                    <a:pt x="19" y="31"/>
                    <a:pt x="20" y="31"/>
                    <a:pt x="20" y="30"/>
                  </a:cubicBezTo>
                  <a:cubicBezTo>
                    <a:pt x="20" y="29"/>
                    <a:pt x="20" y="28"/>
                    <a:pt x="20" y="28"/>
                  </a:cubicBezTo>
                  <a:cubicBezTo>
                    <a:pt x="21" y="28"/>
                    <a:pt x="22" y="28"/>
                    <a:pt x="22" y="28"/>
                  </a:cubicBezTo>
                  <a:cubicBezTo>
                    <a:pt x="22" y="28"/>
                    <a:pt x="20" y="28"/>
                    <a:pt x="20" y="27"/>
                  </a:cubicBezTo>
                  <a:cubicBezTo>
                    <a:pt x="20" y="27"/>
                    <a:pt x="21" y="27"/>
                    <a:pt x="21" y="27"/>
                  </a:cubicBezTo>
                  <a:cubicBezTo>
                    <a:pt x="22" y="27"/>
                    <a:pt x="22" y="27"/>
                    <a:pt x="23" y="26"/>
                  </a:cubicBezTo>
                  <a:cubicBezTo>
                    <a:pt x="23" y="26"/>
                    <a:pt x="23" y="26"/>
                    <a:pt x="24" y="26"/>
                  </a:cubicBezTo>
                  <a:cubicBezTo>
                    <a:pt x="24" y="25"/>
                    <a:pt x="24" y="25"/>
                    <a:pt x="23" y="24"/>
                  </a:cubicBezTo>
                  <a:cubicBezTo>
                    <a:pt x="23" y="24"/>
                    <a:pt x="25" y="25"/>
                    <a:pt x="26" y="25"/>
                  </a:cubicBezTo>
                  <a:cubicBezTo>
                    <a:pt x="27" y="25"/>
                    <a:pt x="27" y="24"/>
                    <a:pt x="27" y="24"/>
                  </a:cubicBezTo>
                  <a:cubicBezTo>
                    <a:pt x="27" y="24"/>
                    <a:pt x="28" y="24"/>
                    <a:pt x="28" y="24"/>
                  </a:cubicBezTo>
                  <a:cubicBezTo>
                    <a:pt x="29" y="24"/>
                    <a:pt x="29" y="22"/>
                    <a:pt x="29" y="21"/>
                  </a:cubicBezTo>
                  <a:cubicBezTo>
                    <a:pt x="29" y="21"/>
                    <a:pt x="29" y="21"/>
                    <a:pt x="30" y="22"/>
                  </a:cubicBezTo>
                  <a:cubicBezTo>
                    <a:pt x="30" y="22"/>
                    <a:pt x="31" y="22"/>
                    <a:pt x="31" y="21"/>
                  </a:cubicBezTo>
                  <a:cubicBezTo>
                    <a:pt x="32" y="21"/>
                    <a:pt x="32" y="21"/>
                    <a:pt x="32" y="20"/>
                  </a:cubicBezTo>
                  <a:cubicBezTo>
                    <a:pt x="33" y="20"/>
                    <a:pt x="35" y="19"/>
                    <a:pt x="35" y="18"/>
                  </a:cubicBezTo>
                  <a:cubicBezTo>
                    <a:pt x="36" y="18"/>
                    <a:pt x="38" y="17"/>
                    <a:pt x="38" y="16"/>
                  </a:cubicBezTo>
                  <a:cubicBezTo>
                    <a:pt x="39" y="15"/>
                    <a:pt x="41" y="15"/>
                    <a:pt x="41" y="15"/>
                  </a:cubicBezTo>
                  <a:cubicBezTo>
                    <a:pt x="42" y="15"/>
                    <a:pt x="43" y="15"/>
                    <a:pt x="45" y="16"/>
                  </a:cubicBezTo>
                  <a:cubicBezTo>
                    <a:pt x="46" y="16"/>
                    <a:pt x="47" y="16"/>
                    <a:pt x="48" y="15"/>
                  </a:cubicBezTo>
                  <a:cubicBezTo>
                    <a:pt x="49" y="15"/>
                    <a:pt x="49" y="14"/>
                    <a:pt x="49" y="14"/>
                  </a:cubicBezTo>
                  <a:cubicBezTo>
                    <a:pt x="50" y="13"/>
                    <a:pt x="52" y="13"/>
                    <a:pt x="52" y="12"/>
                  </a:cubicBezTo>
                  <a:cubicBezTo>
                    <a:pt x="53" y="12"/>
                    <a:pt x="54" y="11"/>
                    <a:pt x="54" y="11"/>
                  </a:cubicBezTo>
                  <a:cubicBezTo>
                    <a:pt x="53" y="11"/>
                    <a:pt x="53" y="11"/>
                    <a:pt x="53" y="10"/>
                  </a:cubicBezTo>
                  <a:cubicBezTo>
                    <a:pt x="53" y="10"/>
                    <a:pt x="53" y="9"/>
                    <a:pt x="54" y="8"/>
                  </a:cubicBezTo>
                  <a:cubicBezTo>
                    <a:pt x="54" y="8"/>
                    <a:pt x="54" y="8"/>
                    <a:pt x="54" y="8"/>
                  </a:cubicBezTo>
                  <a:cubicBezTo>
                    <a:pt x="53" y="7"/>
                    <a:pt x="53" y="6"/>
                    <a:pt x="53" y="5"/>
                  </a:cubicBezTo>
                  <a:cubicBezTo>
                    <a:pt x="53" y="5"/>
                    <a:pt x="54" y="5"/>
                    <a:pt x="54" y="4"/>
                  </a:cubicBezTo>
                  <a:cubicBezTo>
                    <a:pt x="54" y="4"/>
                    <a:pt x="53" y="3"/>
                    <a:pt x="53" y="3"/>
                  </a:cubicBezTo>
                  <a:cubicBezTo>
                    <a:pt x="52" y="2"/>
                    <a:pt x="52" y="2"/>
                    <a:pt x="52" y="1"/>
                  </a:cubicBezTo>
                  <a:cubicBezTo>
                    <a:pt x="52" y="1"/>
                    <a:pt x="51" y="1"/>
                    <a:pt x="50" y="0"/>
                  </a:cubicBezTo>
                  <a:cubicBezTo>
                    <a:pt x="49" y="0"/>
                    <a:pt x="49" y="0"/>
                    <a:pt x="49" y="1"/>
                  </a:cubicBezTo>
                  <a:cubicBezTo>
                    <a:pt x="49" y="1"/>
                    <a:pt x="48" y="1"/>
                    <a:pt x="48" y="0"/>
                  </a:cubicBezTo>
                  <a:cubicBezTo>
                    <a:pt x="48" y="0"/>
                    <a:pt x="46" y="1"/>
                    <a:pt x="46" y="1"/>
                  </a:cubicBezTo>
                  <a:cubicBezTo>
                    <a:pt x="45" y="1"/>
                    <a:pt x="46" y="2"/>
                    <a:pt x="46" y="2"/>
                  </a:cubicBezTo>
                  <a:cubicBezTo>
                    <a:pt x="46" y="3"/>
                    <a:pt x="45" y="4"/>
                    <a:pt x="44" y="5"/>
                  </a:cubicBezTo>
                  <a:cubicBezTo>
                    <a:pt x="44" y="6"/>
                    <a:pt x="43" y="7"/>
                    <a:pt x="42" y="7"/>
                  </a:cubicBezTo>
                  <a:cubicBezTo>
                    <a:pt x="41" y="7"/>
                    <a:pt x="41" y="8"/>
                    <a:pt x="40" y="9"/>
                  </a:cubicBezTo>
                  <a:cubicBezTo>
                    <a:pt x="39" y="9"/>
                    <a:pt x="37" y="10"/>
                    <a:pt x="36" y="10"/>
                  </a:cubicBezTo>
                  <a:cubicBezTo>
                    <a:pt x="34" y="10"/>
                    <a:pt x="35" y="10"/>
                    <a:pt x="34" y="10"/>
                  </a:cubicBezTo>
                  <a:cubicBezTo>
                    <a:pt x="33" y="11"/>
                    <a:pt x="33" y="9"/>
                    <a:pt x="32" y="9"/>
                  </a:cubicBezTo>
                  <a:cubicBezTo>
                    <a:pt x="32" y="8"/>
                    <a:pt x="32" y="9"/>
                    <a:pt x="31" y="9"/>
                  </a:cubicBezTo>
                  <a:cubicBezTo>
                    <a:pt x="31" y="10"/>
                    <a:pt x="31" y="10"/>
                    <a:pt x="30" y="10"/>
                  </a:cubicBezTo>
                  <a:cubicBezTo>
                    <a:pt x="30" y="10"/>
                    <a:pt x="28" y="9"/>
                    <a:pt x="28" y="9"/>
                  </a:cubicBezTo>
                  <a:cubicBezTo>
                    <a:pt x="28" y="8"/>
                    <a:pt x="27" y="9"/>
                    <a:pt x="26" y="9"/>
                  </a:cubicBezTo>
                  <a:cubicBezTo>
                    <a:pt x="26" y="10"/>
                    <a:pt x="26" y="9"/>
                    <a:pt x="25" y="9"/>
                  </a:cubicBezTo>
                  <a:cubicBezTo>
                    <a:pt x="24" y="9"/>
                    <a:pt x="25" y="10"/>
                    <a:pt x="25" y="10"/>
                  </a:cubicBezTo>
                  <a:cubicBezTo>
                    <a:pt x="26" y="10"/>
                    <a:pt x="25" y="11"/>
                    <a:pt x="24" y="11"/>
                  </a:cubicBezTo>
                  <a:cubicBezTo>
                    <a:pt x="24" y="12"/>
                    <a:pt x="22" y="14"/>
                    <a:pt x="21" y="14"/>
                  </a:cubicBezTo>
                  <a:cubicBezTo>
                    <a:pt x="20" y="14"/>
                    <a:pt x="20" y="15"/>
                    <a:pt x="20" y="15"/>
                  </a:cubicBezTo>
                  <a:cubicBezTo>
                    <a:pt x="19" y="15"/>
                    <a:pt x="19" y="14"/>
                    <a:pt x="19" y="14"/>
                  </a:cubicBezTo>
                  <a:cubicBezTo>
                    <a:pt x="18" y="14"/>
                    <a:pt x="18" y="15"/>
                    <a:pt x="18" y="15"/>
                  </a:cubicBezTo>
                  <a:cubicBezTo>
                    <a:pt x="19" y="16"/>
                    <a:pt x="18" y="16"/>
                    <a:pt x="17" y="16"/>
                  </a:cubicBezTo>
                  <a:cubicBezTo>
                    <a:pt x="16" y="17"/>
                    <a:pt x="16" y="17"/>
                    <a:pt x="15" y="18"/>
                  </a:cubicBezTo>
                  <a:cubicBezTo>
                    <a:pt x="14" y="18"/>
                    <a:pt x="15" y="19"/>
                    <a:pt x="15" y="19"/>
                  </a:cubicBezTo>
                  <a:cubicBezTo>
                    <a:pt x="15" y="20"/>
                    <a:pt x="14" y="19"/>
                    <a:pt x="14" y="19"/>
                  </a:cubicBezTo>
                  <a:cubicBezTo>
                    <a:pt x="13" y="19"/>
                    <a:pt x="12" y="20"/>
                    <a:pt x="13" y="20"/>
                  </a:cubicBezTo>
                  <a:cubicBezTo>
                    <a:pt x="13" y="20"/>
                    <a:pt x="11" y="22"/>
                    <a:pt x="11" y="23"/>
                  </a:cubicBezTo>
                  <a:cubicBezTo>
                    <a:pt x="10" y="23"/>
                    <a:pt x="10" y="23"/>
                    <a:pt x="10" y="23"/>
                  </a:cubicBezTo>
                  <a:cubicBezTo>
                    <a:pt x="9" y="23"/>
                    <a:pt x="8" y="23"/>
                    <a:pt x="8" y="24"/>
                  </a:cubicBezTo>
                  <a:cubicBezTo>
                    <a:pt x="8" y="24"/>
                    <a:pt x="9" y="24"/>
                    <a:pt x="9" y="24"/>
                  </a:cubicBezTo>
                  <a:cubicBezTo>
                    <a:pt x="10" y="24"/>
                    <a:pt x="9" y="25"/>
                    <a:pt x="9" y="25"/>
                  </a:cubicBezTo>
                  <a:cubicBezTo>
                    <a:pt x="8" y="26"/>
                    <a:pt x="10" y="26"/>
                    <a:pt x="10" y="27"/>
                  </a:cubicBezTo>
                  <a:cubicBezTo>
                    <a:pt x="10" y="27"/>
                    <a:pt x="9" y="27"/>
                    <a:pt x="8" y="27"/>
                  </a:cubicBezTo>
                  <a:cubicBezTo>
                    <a:pt x="7" y="27"/>
                    <a:pt x="8" y="28"/>
                    <a:pt x="9" y="29"/>
                  </a:cubicBezTo>
                  <a:cubicBezTo>
                    <a:pt x="10" y="29"/>
                    <a:pt x="8" y="29"/>
                    <a:pt x="7" y="29"/>
                  </a:cubicBezTo>
                  <a:cubicBezTo>
                    <a:pt x="6" y="29"/>
                    <a:pt x="8" y="30"/>
                    <a:pt x="7" y="31"/>
                  </a:cubicBezTo>
                  <a:cubicBezTo>
                    <a:pt x="7" y="31"/>
                    <a:pt x="8" y="32"/>
                    <a:pt x="8" y="32"/>
                  </a:cubicBezTo>
                  <a:cubicBezTo>
                    <a:pt x="8" y="33"/>
                    <a:pt x="7" y="32"/>
                    <a:pt x="6" y="32"/>
                  </a:cubicBezTo>
                  <a:cubicBezTo>
                    <a:pt x="5" y="32"/>
                    <a:pt x="5" y="32"/>
                    <a:pt x="4" y="33"/>
                  </a:cubicBezTo>
                  <a:cubicBezTo>
                    <a:pt x="4" y="33"/>
                    <a:pt x="5" y="34"/>
                    <a:pt x="4" y="34"/>
                  </a:cubicBezTo>
                  <a:cubicBezTo>
                    <a:pt x="2" y="34"/>
                    <a:pt x="2" y="34"/>
                    <a:pt x="1" y="36"/>
                  </a:cubicBezTo>
                  <a:cubicBezTo>
                    <a:pt x="0" y="37"/>
                    <a:pt x="3" y="35"/>
                    <a:pt x="4" y="3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18" name="Freeform 118"/>
            <p:cNvSpPr>
              <a:spLocks/>
            </p:cNvSpPr>
            <p:nvPr/>
          </p:nvSpPr>
          <p:spPr bwMode="auto">
            <a:xfrm>
              <a:off x="3669302" y="3338641"/>
              <a:ext cx="32268" cy="25353"/>
            </a:xfrm>
            <a:custGeom>
              <a:avLst/>
              <a:gdLst>
                <a:gd name="T0" fmla="*/ 1 w 6"/>
                <a:gd name="T1" fmla="*/ 5 h 5"/>
                <a:gd name="T2" fmla="*/ 6 w 6"/>
                <a:gd name="T3" fmla="*/ 2 h 5"/>
                <a:gd name="T4" fmla="*/ 5 w 6"/>
                <a:gd name="T5" fmla="*/ 1 h 5"/>
                <a:gd name="T6" fmla="*/ 1 w 6"/>
                <a:gd name="T7" fmla="*/ 3 h 5"/>
                <a:gd name="T8" fmla="*/ 1 w 6"/>
                <a:gd name="T9" fmla="*/ 5 h 5"/>
              </a:gdLst>
              <a:ahLst/>
              <a:cxnLst>
                <a:cxn ang="0">
                  <a:pos x="T0" y="T1"/>
                </a:cxn>
                <a:cxn ang="0">
                  <a:pos x="T2" y="T3"/>
                </a:cxn>
                <a:cxn ang="0">
                  <a:pos x="T4" y="T5"/>
                </a:cxn>
                <a:cxn ang="0">
                  <a:pos x="T6" y="T7"/>
                </a:cxn>
                <a:cxn ang="0">
                  <a:pos x="T8" y="T9"/>
                </a:cxn>
              </a:cxnLst>
              <a:rect l="0" t="0" r="r" b="b"/>
              <a:pathLst>
                <a:path w="6" h="5">
                  <a:moveTo>
                    <a:pt x="1" y="5"/>
                  </a:moveTo>
                  <a:cubicBezTo>
                    <a:pt x="2" y="4"/>
                    <a:pt x="6" y="3"/>
                    <a:pt x="6" y="2"/>
                  </a:cubicBezTo>
                  <a:cubicBezTo>
                    <a:pt x="6" y="1"/>
                    <a:pt x="6" y="0"/>
                    <a:pt x="5" y="1"/>
                  </a:cubicBezTo>
                  <a:cubicBezTo>
                    <a:pt x="4" y="1"/>
                    <a:pt x="1" y="2"/>
                    <a:pt x="1" y="3"/>
                  </a:cubicBezTo>
                  <a:cubicBezTo>
                    <a:pt x="1" y="3"/>
                    <a:pt x="0" y="5"/>
                    <a:pt x="1"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19" name="Freeform 119"/>
            <p:cNvSpPr>
              <a:spLocks/>
            </p:cNvSpPr>
            <p:nvPr/>
          </p:nvSpPr>
          <p:spPr bwMode="auto">
            <a:xfrm>
              <a:off x="3565587" y="3407787"/>
              <a:ext cx="27657" cy="34572"/>
            </a:xfrm>
            <a:custGeom>
              <a:avLst/>
              <a:gdLst>
                <a:gd name="T0" fmla="*/ 1 w 5"/>
                <a:gd name="T1" fmla="*/ 5 h 6"/>
                <a:gd name="T2" fmla="*/ 5 w 5"/>
                <a:gd name="T3" fmla="*/ 2 h 6"/>
                <a:gd name="T4" fmla="*/ 3 w 5"/>
                <a:gd name="T5" fmla="*/ 1 h 6"/>
                <a:gd name="T6" fmla="*/ 2 w 5"/>
                <a:gd name="T7" fmla="*/ 3 h 6"/>
                <a:gd name="T8" fmla="*/ 1 w 5"/>
                <a:gd name="T9" fmla="*/ 5 h 6"/>
              </a:gdLst>
              <a:ahLst/>
              <a:cxnLst>
                <a:cxn ang="0">
                  <a:pos x="T0" y="T1"/>
                </a:cxn>
                <a:cxn ang="0">
                  <a:pos x="T2" y="T3"/>
                </a:cxn>
                <a:cxn ang="0">
                  <a:pos x="T4" y="T5"/>
                </a:cxn>
                <a:cxn ang="0">
                  <a:pos x="T6" y="T7"/>
                </a:cxn>
                <a:cxn ang="0">
                  <a:pos x="T8" y="T9"/>
                </a:cxn>
              </a:cxnLst>
              <a:rect l="0" t="0" r="r" b="b"/>
              <a:pathLst>
                <a:path w="5" h="6">
                  <a:moveTo>
                    <a:pt x="1" y="5"/>
                  </a:moveTo>
                  <a:cubicBezTo>
                    <a:pt x="2" y="4"/>
                    <a:pt x="5" y="3"/>
                    <a:pt x="5" y="2"/>
                  </a:cubicBezTo>
                  <a:cubicBezTo>
                    <a:pt x="4" y="2"/>
                    <a:pt x="4" y="0"/>
                    <a:pt x="3" y="1"/>
                  </a:cubicBezTo>
                  <a:cubicBezTo>
                    <a:pt x="2" y="1"/>
                    <a:pt x="3" y="3"/>
                    <a:pt x="2" y="3"/>
                  </a:cubicBezTo>
                  <a:cubicBezTo>
                    <a:pt x="2" y="4"/>
                    <a:pt x="0" y="6"/>
                    <a:pt x="1"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20" name="Freeform 120"/>
            <p:cNvSpPr>
              <a:spLocks/>
            </p:cNvSpPr>
            <p:nvPr/>
          </p:nvSpPr>
          <p:spPr bwMode="auto">
            <a:xfrm>
              <a:off x="3899784" y="4530226"/>
              <a:ext cx="48401" cy="27657"/>
            </a:xfrm>
            <a:custGeom>
              <a:avLst/>
              <a:gdLst>
                <a:gd name="T0" fmla="*/ 7 w 9"/>
                <a:gd name="T1" fmla="*/ 4 h 5"/>
                <a:gd name="T2" fmla="*/ 8 w 9"/>
                <a:gd name="T3" fmla="*/ 0 h 5"/>
                <a:gd name="T4" fmla="*/ 3 w 9"/>
                <a:gd name="T5" fmla="*/ 2 h 5"/>
                <a:gd name="T6" fmla="*/ 0 w 9"/>
                <a:gd name="T7" fmla="*/ 4 h 5"/>
                <a:gd name="T8" fmla="*/ 7 w 9"/>
                <a:gd name="T9" fmla="*/ 4 h 5"/>
              </a:gdLst>
              <a:ahLst/>
              <a:cxnLst>
                <a:cxn ang="0">
                  <a:pos x="T0" y="T1"/>
                </a:cxn>
                <a:cxn ang="0">
                  <a:pos x="T2" y="T3"/>
                </a:cxn>
                <a:cxn ang="0">
                  <a:pos x="T4" y="T5"/>
                </a:cxn>
                <a:cxn ang="0">
                  <a:pos x="T6" y="T7"/>
                </a:cxn>
                <a:cxn ang="0">
                  <a:pos x="T8" y="T9"/>
                </a:cxn>
              </a:cxnLst>
              <a:rect l="0" t="0" r="r" b="b"/>
              <a:pathLst>
                <a:path w="9" h="5">
                  <a:moveTo>
                    <a:pt x="7" y="4"/>
                  </a:moveTo>
                  <a:cubicBezTo>
                    <a:pt x="8" y="4"/>
                    <a:pt x="8" y="0"/>
                    <a:pt x="8" y="0"/>
                  </a:cubicBezTo>
                  <a:cubicBezTo>
                    <a:pt x="9" y="0"/>
                    <a:pt x="5" y="2"/>
                    <a:pt x="3" y="2"/>
                  </a:cubicBezTo>
                  <a:cubicBezTo>
                    <a:pt x="0" y="2"/>
                    <a:pt x="0" y="3"/>
                    <a:pt x="0" y="4"/>
                  </a:cubicBezTo>
                  <a:cubicBezTo>
                    <a:pt x="0" y="5"/>
                    <a:pt x="6" y="4"/>
                    <a:pt x="7"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21" name="Freeform 121"/>
            <p:cNvSpPr>
              <a:spLocks/>
            </p:cNvSpPr>
            <p:nvPr/>
          </p:nvSpPr>
          <p:spPr bwMode="auto">
            <a:xfrm>
              <a:off x="391868" y="4103837"/>
              <a:ext cx="99107" cy="71449"/>
            </a:xfrm>
            <a:custGeom>
              <a:avLst/>
              <a:gdLst>
                <a:gd name="T0" fmla="*/ 9 w 18"/>
                <a:gd name="T1" fmla="*/ 9 h 13"/>
                <a:gd name="T2" fmla="*/ 11 w 18"/>
                <a:gd name="T3" fmla="*/ 11 h 13"/>
                <a:gd name="T4" fmla="*/ 16 w 18"/>
                <a:gd name="T5" fmla="*/ 13 h 13"/>
                <a:gd name="T6" fmla="*/ 15 w 18"/>
                <a:gd name="T7" fmla="*/ 8 h 13"/>
                <a:gd name="T8" fmla="*/ 12 w 18"/>
                <a:gd name="T9" fmla="*/ 6 h 13"/>
                <a:gd name="T10" fmla="*/ 8 w 18"/>
                <a:gd name="T11" fmla="*/ 2 h 13"/>
                <a:gd name="T12" fmla="*/ 2 w 18"/>
                <a:gd name="T13" fmla="*/ 0 h 13"/>
                <a:gd name="T14" fmla="*/ 1 w 18"/>
                <a:gd name="T15" fmla="*/ 2 h 13"/>
                <a:gd name="T16" fmla="*/ 7 w 18"/>
                <a:gd name="T17" fmla="*/ 8 h 13"/>
                <a:gd name="T18" fmla="*/ 9 w 18"/>
                <a:gd name="T19"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3">
                  <a:moveTo>
                    <a:pt x="9" y="9"/>
                  </a:moveTo>
                  <a:cubicBezTo>
                    <a:pt x="10" y="9"/>
                    <a:pt x="11" y="9"/>
                    <a:pt x="11" y="11"/>
                  </a:cubicBezTo>
                  <a:cubicBezTo>
                    <a:pt x="11" y="12"/>
                    <a:pt x="14" y="13"/>
                    <a:pt x="16" y="13"/>
                  </a:cubicBezTo>
                  <a:cubicBezTo>
                    <a:pt x="18" y="12"/>
                    <a:pt x="16" y="10"/>
                    <a:pt x="15" y="8"/>
                  </a:cubicBezTo>
                  <a:cubicBezTo>
                    <a:pt x="14" y="7"/>
                    <a:pt x="12" y="6"/>
                    <a:pt x="12" y="6"/>
                  </a:cubicBezTo>
                  <a:cubicBezTo>
                    <a:pt x="12" y="5"/>
                    <a:pt x="10" y="3"/>
                    <a:pt x="8" y="2"/>
                  </a:cubicBezTo>
                  <a:cubicBezTo>
                    <a:pt x="7" y="2"/>
                    <a:pt x="3" y="0"/>
                    <a:pt x="2" y="0"/>
                  </a:cubicBezTo>
                  <a:cubicBezTo>
                    <a:pt x="1" y="0"/>
                    <a:pt x="0" y="1"/>
                    <a:pt x="1" y="2"/>
                  </a:cubicBezTo>
                  <a:cubicBezTo>
                    <a:pt x="2" y="3"/>
                    <a:pt x="6" y="6"/>
                    <a:pt x="7" y="8"/>
                  </a:cubicBezTo>
                  <a:cubicBezTo>
                    <a:pt x="9" y="9"/>
                    <a:pt x="9" y="9"/>
                    <a:pt x="9"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22" name="Freeform 122"/>
            <p:cNvSpPr>
              <a:spLocks/>
            </p:cNvSpPr>
            <p:nvPr/>
          </p:nvSpPr>
          <p:spPr bwMode="auto">
            <a:xfrm>
              <a:off x="348076" y="3928671"/>
              <a:ext cx="43791" cy="43791"/>
            </a:xfrm>
            <a:custGeom>
              <a:avLst/>
              <a:gdLst>
                <a:gd name="T0" fmla="*/ 8 w 8"/>
                <a:gd name="T1" fmla="*/ 6 h 8"/>
                <a:gd name="T2" fmla="*/ 6 w 8"/>
                <a:gd name="T3" fmla="*/ 5 h 8"/>
                <a:gd name="T4" fmla="*/ 4 w 8"/>
                <a:gd name="T5" fmla="*/ 4 h 8"/>
                <a:gd name="T6" fmla="*/ 2 w 8"/>
                <a:gd name="T7" fmla="*/ 0 h 8"/>
                <a:gd name="T8" fmla="*/ 1 w 8"/>
                <a:gd name="T9" fmla="*/ 4 h 8"/>
                <a:gd name="T10" fmla="*/ 0 w 8"/>
                <a:gd name="T11" fmla="*/ 7 h 8"/>
                <a:gd name="T12" fmla="*/ 4 w 8"/>
                <a:gd name="T13" fmla="*/ 8 h 8"/>
                <a:gd name="T14" fmla="*/ 8 w 8"/>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8">
                  <a:moveTo>
                    <a:pt x="8" y="6"/>
                  </a:moveTo>
                  <a:cubicBezTo>
                    <a:pt x="8" y="5"/>
                    <a:pt x="7" y="4"/>
                    <a:pt x="6" y="5"/>
                  </a:cubicBezTo>
                  <a:cubicBezTo>
                    <a:pt x="5" y="5"/>
                    <a:pt x="5" y="5"/>
                    <a:pt x="4" y="4"/>
                  </a:cubicBezTo>
                  <a:cubicBezTo>
                    <a:pt x="3" y="2"/>
                    <a:pt x="3" y="0"/>
                    <a:pt x="2" y="0"/>
                  </a:cubicBezTo>
                  <a:cubicBezTo>
                    <a:pt x="1" y="0"/>
                    <a:pt x="0" y="2"/>
                    <a:pt x="1" y="4"/>
                  </a:cubicBezTo>
                  <a:cubicBezTo>
                    <a:pt x="1" y="6"/>
                    <a:pt x="1" y="6"/>
                    <a:pt x="0" y="7"/>
                  </a:cubicBezTo>
                  <a:cubicBezTo>
                    <a:pt x="0" y="8"/>
                    <a:pt x="2" y="8"/>
                    <a:pt x="4" y="8"/>
                  </a:cubicBezTo>
                  <a:cubicBezTo>
                    <a:pt x="5" y="8"/>
                    <a:pt x="8" y="7"/>
                    <a:pt x="8"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23" name="Freeform 123"/>
            <p:cNvSpPr>
              <a:spLocks/>
            </p:cNvSpPr>
            <p:nvPr/>
          </p:nvSpPr>
          <p:spPr bwMode="auto">
            <a:xfrm>
              <a:off x="338858" y="3988596"/>
              <a:ext cx="32268" cy="59926"/>
            </a:xfrm>
            <a:custGeom>
              <a:avLst/>
              <a:gdLst>
                <a:gd name="T0" fmla="*/ 3 w 6"/>
                <a:gd name="T1" fmla="*/ 1 h 11"/>
                <a:gd name="T2" fmla="*/ 2 w 6"/>
                <a:gd name="T3" fmla="*/ 1 h 11"/>
                <a:gd name="T4" fmla="*/ 0 w 6"/>
                <a:gd name="T5" fmla="*/ 6 h 11"/>
                <a:gd name="T6" fmla="*/ 1 w 6"/>
                <a:gd name="T7" fmla="*/ 10 h 11"/>
                <a:gd name="T8" fmla="*/ 3 w 6"/>
                <a:gd name="T9" fmla="*/ 6 h 11"/>
                <a:gd name="T10" fmla="*/ 5 w 6"/>
                <a:gd name="T11" fmla="*/ 2 h 11"/>
                <a:gd name="T12" fmla="*/ 3 w 6"/>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6" h="11">
                  <a:moveTo>
                    <a:pt x="3" y="1"/>
                  </a:moveTo>
                  <a:cubicBezTo>
                    <a:pt x="2" y="1"/>
                    <a:pt x="2" y="0"/>
                    <a:pt x="2" y="1"/>
                  </a:cubicBezTo>
                  <a:cubicBezTo>
                    <a:pt x="1" y="1"/>
                    <a:pt x="0" y="4"/>
                    <a:pt x="0" y="6"/>
                  </a:cubicBezTo>
                  <a:cubicBezTo>
                    <a:pt x="1" y="8"/>
                    <a:pt x="0" y="11"/>
                    <a:pt x="1" y="10"/>
                  </a:cubicBezTo>
                  <a:cubicBezTo>
                    <a:pt x="2" y="10"/>
                    <a:pt x="3" y="7"/>
                    <a:pt x="3" y="6"/>
                  </a:cubicBezTo>
                  <a:cubicBezTo>
                    <a:pt x="3" y="5"/>
                    <a:pt x="6" y="2"/>
                    <a:pt x="5" y="2"/>
                  </a:cubicBezTo>
                  <a:cubicBezTo>
                    <a:pt x="5" y="2"/>
                    <a:pt x="3" y="2"/>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24" name="Freeform 124"/>
            <p:cNvSpPr>
              <a:spLocks/>
            </p:cNvSpPr>
            <p:nvPr/>
          </p:nvSpPr>
          <p:spPr bwMode="auto">
            <a:xfrm>
              <a:off x="311201" y="3868746"/>
              <a:ext cx="27657" cy="64534"/>
            </a:xfrm>
            <a:custGeom>
              <a:avLst/>
              <a:gdLst>
                <a:gd name="T0" fmla="*/ 3 w 5"/>
                <a:gd name="T1" fmla="*/ 2 h 12"/>
                <a:gd name="T2" fmla="*/ 1 w 5"/>
                <a:gd name="T3" fmla="*/ 0 h 12"/>
                <a:gd name="T4" fmla="*/ 3 w 5"/>
                <a:gd name="T5" fmla="*/ 4 h 12"/>
                <a:gd name="T6" fmla="*/ 3 w 5"/>
                <a:gd name="T7" fmla="*/ 11 h 12"/>
                <a:gd name="T8" fmla="*/ 5 w 5"/>
                <a:gd name="T9" fmla="*/ 6 h 12"/>
                <a:gd name="T10" fmla="*/ 4 w 5"/>
                <a:gd name="T11" fmla="*/ 4 h 12"/>
                <a:gd name="T12" fmla="*/ 3 w 5"/>
                <a:gd name="T13" fmla="*/ 2 h 12"/>
              </a:gdLst>
              <a:ahLst/>
              <a:cxnLst>
                <a:cxn ang="0">
                  <a:pos x="T0" y="T1"/>
                </a:cxn>
                <a:cxn ang="0">
                  <a:pos x="T2" y="T3"/>
                </a:cxn>
                <a:cxn ang="0">
                  <a:pos x="T4" y="T5"/>
                </a:cxn>
                <a:cxn ang="0">
                  <a:pos x="T6" y="T7"/>
                </a:cxn>
                <a:cxn ang="0">
                  <a:pos x="T8" y="T9"/>
                </a:cxn>
                <a:cxn ang="0">
                  <a:pos x="T10" y="T11"/>
                </a:cxn>
                <a:cxn ang="0">
                  <a:pos x="T12" y="T13"/>
                </a:cxn>
              </a:cxnLst>
              <a:rect l="0" t="0" r="r" b="b"/>
              <a:pathLst>
                <a:path w="5" h="12">
                  <a:moveTo>
                    <a:pt x="3" y="2"/>
                  </a:moveTo>
                  <a:cubicBezTo>
                    <a:pt x="2" y="1"/>
                    <a:pt x="2" y="0"/>
                    <a:pt x="1" y="0"/>
                  </a:cubicBezTo>
                  <a:cubicBezTo>
                    <a:pt x="0" y="1"/>
                    <a:pt x="2" y="3"/>
                    <a:pt x="3" y="4"/>
                  </a:cubicBezTo>
                  <a:cubicBezTo>
                    <a:pt x="3" y="5"/>
                    <a:pt x="3" y="9"/>
                    <a:pt x="3" y="11"/>
                  </a:cubicBezTo>
                  <a:cubicBezTo>
                    <a:pt x="4" y="12"/>
                    <a:pt x="5" y="7"/>
                    <a:pt x="5" y="6"/>
                  </a:cubicBezTo>
                  <a:cubicBezTo>
                    <a:pt x="5" y="6"/>
                    <a:pt x="4" y="4"/>
                    <a:pt x="4" y="4"/>
                  </a:cubicBezTo>
                  <a:cubicBezTo>
                    <a:pt x="4" y="3"/>
                    <a:pt x="4" y="3"/>
                    <a:pt x="3"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25" name="Freeform 125"/>
            <p:cNvSpPr>
              <a:spLocks/>
            </p:cNvSpPr>
            <p:nvPr/>
          </p:nvSpPr>
          <p:spPr bwMode="auto">
            <a:xfrm>
              <a:off x="343469" y="3873357"/>
              <a:ext cx="20743" cy="32268"/>
            </a:xfrm>
            <a:custGeom>
              <a:avLst/>
              <a:gdLst>
                <a:gd name="T0" fmla="*/ 0 w 4"/>
                <a:gd name="T1" fmla="*/ 0 h 6"/>
                <a:gd name="T2" fmla="*/ 1 w 4"/>
                <a:gd name="T3" fmla="*/ 3 h 6"/>
                <a:gd name="T4" fmla="*/ 1 w 4"/>
                <a:gd name="T5" fmla="*/ 5 h 6"/>
                <a:gd name="T6" fmla="*/ 4 w 4"/>
                <a:gd name="T7" fmla="*/ 2 h 6"/>
                <a:gd name="T8" fmla="*/ 0 w 4"/>
                <a:gd name="T9" fmla="*/ 0 h 6"/>
              </a:gdLst>
              <a:ahLst/>
              <a:cxnLst>
                <a:cxn ang="0">
                  <a:pos x="T0" y="T1"/>
                </a:cxn>
                <a:cxn ang="0">
                  <a:pos x="T2" y="T3"/>
                </a:cxn>
                <a:cxn ang="0">
                  <a:pos x="T4" y="T5"/>
                </a:cxn>
                <a:cxn ang="0">
                  <a:pos x="T6" y="T7"/>
                </a:cxn>
                <a:cxn ang="0">
                  <a:pos x="T8" y="T9"/>
                </a:cxn>
              </a:cxnLst>
              <a:rect l="0" t="0" r="r" b="b"/>
              <a:pathLst>
                <a:path w="4" h="6">
                  <a:moveTo>
                    <a:pt x="0" y="0"/>
                  </a:moveTo>
                  <a:cubicBezTo>
                    <a:pt x="0" y="0"/>
                    <a:pt x="1" y="1"/>
                    <a:pt x="1" y="3"/>
                  </a:cubicBezTo>
                  <a:cubicBezTo>
                    <a:pt x="2" y="4"/>
                    <a:pt x="1" y="4"/>
                    <a:pt x="1" y="5"/>
                  </a:cubicBezTo>
                  <a:cubicBezTo>
                    <a:pt x="1" y="6"/>
                    <a:pt x="4" y="3"/>
                    <a:pt x="4" y="2"/>
                  </a:cubicBezTo>
                  <a:cubicBezTo>
                    <a:pt x="4" y="1"/>
                    <a:pt x="1" y="0"/>
                    <a:pt x="0"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26" name="Freeform 126"/>
            <p:cNvSpPr>
              <a:spLocks/>
            </p:cNvSpPr>
            <p:nvPr/>
          </p:nvSpPr>
          <p:spPr bwMode="auto">
            <a:xfrm>
              <a:off x="354993" y="3896405"/>
              <a:ext cx="16134" cy="25353"/>
            </a:xfrm>
            <a:custGeom>
              <a:avLst/>
              <a:gdLst>
                <a:gd name="T0" fmla="*/ 2 w 3"/>
                <a:gd name="T1" fmla="*/ 4 h 5"/>
                <a:gd name="T2" fmla="*/ 1 w 3"/>
                <a:gd name="T3" fmla="*/ 2 h 5"/>
                <a:gd name="T4" fmla="*/ 0 w 3"/>
                <a:gd name="T5" fmla="*/ 4 h 5"/>
                <a:gd name="T6" fmla="*/ 2 w 3"/>
                <a:gd name="T7" fmla="*/ 4 h 5"/>
              </a:gdLst>
              <a:ahLst/>
              <a:cxnLst>
                <a:cxn ang="0">
                  <a:pos x="T0" y="T1"/>
                </a:cxn>
                <a:cxn ang="0">
                  <a:pos x="T2" y="T3"/>
                </a:cxn>
                <a:cxn ang="0">
                  <a:pos x="T4" y="T5"/>
                </a:cxn>
                <a:cxn ang="0">
                  <a:pos x="T6" y="T7"/>
                </a:cxn>
              </a:cxnLst>
              <a:rect l="0" t="0" r="r" b="b"/>
              <a:pathLst>
                <a:path w="3" h="5">
                  <a:moveTo>
                    <a:pt x="2" y="4"/>
                  </a:moveTo>
                  <a:cubicBezTo>
                    <a:pt x="2" y="4"/>
                    <a:pt x="3" y="0"/>
                    <a:pt x="1" y="2"/>
                  </a:cubicBezTo>
                  <a:cubicBezTo>
                    <a:pt x="0" y="2"/>
                    <a:pt x="1" y="4"/>
                    <a:pt x="0" y="4"/>
                  </a:cubicBezTo>
                  <a:cubicBezTo>
                    <a:pt x="0" y="4"/>
                    <a:pt x="1" y="5"/>
                    <a:pt x="2"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27" name="Freeform 127"/>
            <p:cNvSpPr>
              <a:spLocks/>
            </p:cNvSpPr>
            <p:nvPr/>
          </p:nvSpPr>
          <p:spPr bwMode="auto">
            <a:xfrm>
              <a:off x="-92142" y="3873356"/>
              <a:ext cx="59926" cy="55315"/>
            </a:xfrm>
            <a:custGeom>
              <a:avLst/>
              <a:gdLst>
                <a:gd name="T0" fmla="*/ 10 w 11"/>
                <a:gd name="T1" fmla="*/ 2 h 10"/>
                <a:gd name="T2" fmla="*/ 9 w 11"/>
                <a:gd name="T3" fmla="*/ 0 h 10"/>
                <a:gd name="T4" fmla="*/ 9 w 11"/>
                <a:gd name="T5" fmla="*/ 2 h 10"/>
                <a:gd name="T6" fmla="*/ 6 w 11"/>
                <a:gd name="T7" fmla="*/ 2 h 10"/>
                <a:gd name="T8" fmla="*/ 5 w 11"/>
                <a:gd name="T9" fmla="*/ 3 h 10"/>
                <a:gd name="T10" fmla="*/ 3 w 11"/>
                <a:gd name="T11" fmla="*/ 3 h 10"/>
                <a:gd name="T12" fmla="*/ 0 w 11"/>
                <a:gd name="T13" fmla="*/ 6 h 10"/>
                <a:gd name="T14" fmla="*/ 2 w 11"/>
                <a:gd name="T15" fmla="*/ 7 h 10"/>
                <a:gd name="T16" fmla="*/ 2 w 11"/>
                <a:gd name="T17" fmla="*/ 9 h 10"/>
                <a:gd name="T18" fmla="*/ 5 w 11"/>
                <a:gd name="T19" fmla="*/ 6 h 10"/>
                <a:gd name="T20" fmla="*/ 6 w 11"/>
                <a:gd name="T21" fmla="*/ 7 h 10"/>
                <a:gd name="T22" fmla="*/ 10 w 11"/>
                <a:gd name="T23" fmla="*/ 4 h 10"/>
                <a:gd name="T24" fmla="*/ 10 w 11"/>
                <a:gd name="T25"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0">
                  <a:moveTo>
                    <a:pt x="10" y="2"/>
                  </a:moveTo>
                  <a:cubicBezTo>
                    <a:pt x="9" y="2"/>
                    <a:pt x="10" y="1"/>
                    <a:pt x="9" y="0"/>
                  </a:cubicBezTo>
                  <a:cubicBezTo>
                    <a:pt x="8" y="0"/>
                    <a:pt x="9" y="1"/>
                    <a:pt x="9" y="2"/>
                  </a:cubicBezTo>
                  <a:cubicBezTo>
                    <a:pt x="8" y="2"/>
                    <a:pt x="7" y="2"/>
                    <a:pt x="6" y="2"/>
                  </a:cubicBezTo>
                  <a:cubicBezTo>
                    <a:pt x="5" y="2"/>
                    <a:pt x="5" y="3"/>
                    <a:pt x="5" y="3"/>
                  </a:cubicBezTo>
                  <a:cubicBezTo>
                    <a:pt x="5" y="4"/>
                    <a:pt x="4" y="3"/>
                    <a:pt x="3" y="3"/>
                  </a:cubicBezTo>
                  <a:cubicBezTo>
                    <a:pt x="2" y="3"/>
                    <a:pt x="1" y="5"/>
                    <a:pt x="0" y="6"/>
                  </a:cubicBezTo>
                  <a:cubicBezTo>
                    <a:pt x="0" y="7"/>
                    <a:pt x="1" y="7"/>
                    <a:pt x="2" y="7"/>
                  </a:cubicBezTo>
                  <a:cubicBezTo>
                    <a:pt x="3" y="7"/>
                    <a:pt x="2" y="8"/>
                    <a:pt x="2" y="9"/>
                  </a:cubicBezTo>
                  <a:cubicBezTo>
                    <a:pt x="2" y="10"/>
                    <a:pt x="5" y="7"/>
                    <a:pt x="5" y="6"/>
                  </a:cubicBezTo>
                  <a:cubicBezTo>
                    <a:pt x="6" y="6"/>
                    <a:pt x="6" y="7"/>
                    <a:pt x="6" y="7"/>
                  </a:cubicBezTo>
                  <a:cubicBezTo>
                    <a:pt x="7" y="7"/>
                    <a:pt x="9" y="5"/>
                    <a:pt x="10" y="4"/>
                  </a:cubicBezTo>
                  <a:cubicBezTo>
                    <a:pt x="11" y="4"/>
                    <a:pt x="11" y="2"/>
                    <a:pt x="10"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28" name="Freeform 128"/>
            <p:cNvSpPr>
              <a:spLocks/>
            </p:cNvSpPr>
            <p:nvPr/>
          </p:nvSpPr>
          <p:spPr bwMode="auto">
            <a:xfrm>
              <a:off x="-39130" y="3861832"/>
              <a:ext cx="27657" cy="11524"/>
            </a:xfrm>
            <a:custGeom>
              <a:avLst/>
              <a:gdLst>
                <a:gd name="T0" fmla="*/ 1 w 5"/>
                <a:gd name="T1" fmla="*/ 0 h 2"/>
                <a:gd name="T2" fmla="*/ 2 w 5"/>
                <a:gd name="T3" fmla="*/ 2 h 2"/>
                <a:gd name="T4" fmla="*/ 5 w 5"/>
                <a:gd name="T5" fmla="*/ 2 h 2"/>
                <a:gd name="T6" fmla="*/ 1 w 5"/>
                <a:gd name="T7" fmla="*/ 0 h 2"/>
              </a:gdLst>
              <a:ahLst/>
              <a:cxnLst>
                <a:cxn ang="0">
                  <a:pos x="T0" y="T1"/>
                </a:cxn>
                <a:cxn ang="0">
                  <a:pos x="T2" y="T3"/>
                </a:cxn>
                <a:cxn ang="0">
                  <a:pos x="T4" y="T5"/>
                </a:cxn>
                <a:cxn ang="0">
                  <a:pos x="T6" y="T7"/>
                </a:cxn>
              </a:cxnLst>
              <a:rect l="0" t="0" r="r" b="b"/>
              <a:pathLst>
                <a:path w="5" h="2">
                  <a:moveTo>
                    <a:pt x="1" y="0"/>
                  </a:moveTo>
                  <a:cubicBezTo>
                    <a:pt x="0" y="1"/>
                    <a:pt x="1" y="2"/>
                    <a:pt x="2" y="2"/>
                  </a:cubicBezTo>
                  <a:cubicBezTo>
                    <a:pt x="3" y="2"/>
                    <a:pt x="5" y="2"/>
                    <a:pt x="5" y="2"/>
                  </a:cubicBezTo>
                  <a:cubicBezTo>
                    <a:pt x="4" y="2"/>
                    <a:pt x="2"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29" name="Freeform 129"/>
            <p:cNvSpPr>
              <a:spLocks/>
            </p:cNvSpPr>
            <p:nvPr/>
          </p:nvSpPr>
          <p:spPr bwMode="auto">
            <a:xfrm>
              <a:off x="-338756" y="3972464"/>
              <a:ext cx="32268" cy="16134"/>
            </a:xfrm>
            <a:custGeom>
              <a:avLst/>
              <a:gdLst>
                <a:gd name="T0" fmla="*/ 3 w 6"/>
                <a:gd name="T1" fmla="*/ 1 h 3"/>
                <a:gd name="T2" fmla="*/ 0 w 6"/>
                <a:gd name="T3" fmla="*/ 3 h 3"/>
                <a:gd name="T4" fmla="*/ 5 w 6"/>
                <a:gd name="T5" fmla="*/ 2 h 3"/>
                <a:gd name="T6" fmla="*/ 6 w 6"/>
                <a:gd name="T7" fmla="*/ 0 h 3"/>
                <a:gd name="T8" fmla="*/ 3 w 6"/>
                <a:gd name="T9" fmla="*/ 1 h 3"/>
              </a:gdLst>
              <a:ahLst/>
              <a:cxnLst>
                <a:cxn ang="0">
                  <a:pos x="T0" y="T1"/>
                </a:cxn>
                <a:cxn ang="0">
                  <a:pos x="T2" y="T3"/>
                </a:cxn>
                <a:cxn ang="0">
                  <a:pos x="T4" y="T5"/>
                </a:cxn>
                <a:cxn ang="0">
                  <a:pos x="T6" y="T7"/>
                </a:cxn>
                <a:cxn ang="0">
                  <a:pos x="T8" y="T9"/>
                </a:cxn>
              </a:cxnLst>
              <a:rect l="0" t="0" r="r" b="b"/>
              <a:pathLst>
                <a:path w="6" h="3">
                  <a:moveTo>
                    <a:pt x="3" y="1"/>
                  </a:moveTo>
                  <a:cubicBezTo>
                    <a:pt x="2" y="1"/>
                    <a:pt x="0" y="2"/>
                    <a:pt x="0" y="3"/>
                  </a:cubicBezTo>
                  <a:cubicBezTo>
                    <a:pt x="0" y="3"/>
                    <a:pt x="4" y="2"/>
                    <a:pt x="5" y="2"/>
                  </a:cubicBezTo>
                  <a:cubicBezTo>
                    <a:pt x="6" y="2"/>
                    <a:pt x="6" y="1"/>
                    <a:pt x="6" y="0"/>
                  </a:cubicBezTo>
                  <a:cubicBezTo>
                    <a:pt x="5" y="0"/>
                    <a:pt x="4" y="1"/>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30" name="Freeform 130"/>
            <p:cNvSpPr>
              <a:spLocks/>
            </p:cNvSpPr>
            <p:nvPr/>
          </p:nvSpPr>
          <p:spPr bwMode="auto">
            <a:xfrm>
              <a:off x="-403290" y="4004730"/>
              <a:ext cx="20743" cy="23049"/>
            </a:xfrm>
            <a:custGeom>
              <a:avLst/>
              <a:gdLst>
                <a:gd name="T0" fmla="*/ 3 w 4"/>
                <a:gd name="T1" fmla="*/ 1 h 4"/>
                <a:gd name="T2" fmla="*/ 0 w 4"/>
                <a:gd name="T3" fmla="*/ 3 h 4"/>
                <a:gd name="T4" fmla="*/ 3 w 4"/>
                <a:gd name="T5" fmla="*/ 2 h 4"/>
                <a:gd name="T6" fmla="*/ 3 w 4"/>
                <a:gd name="T7" fmla="*/ 1 h 4"/>
              </a:gdLst>
              <a:ahLst/>
              <a:cxnLst>
                <a:cxn ang="0">
                  <a:pos x="T0" y="T1"/>
                </a:cxn>
                <a:cxn ang="0">
                  <a:pos x="T2" y="T3"/>
                </a:cxn>
                <a:cxn ang="0">
                  <a:pos x="T4" y="T5"/>
                </a:cxn>
                <a:cxn ang="0">
                  <a:pos x="T6" y="T7"/>
                </a:cxn>
              </a:cxnLst>
              <a:rect l="0" t="0" r="r" b="b"/>
              <a:pathLst>
                <a:path w="4" h="4">
                  <a:moveTo>
                    <a:pt x="3" y="1"/>
                  </a:moveTo>
                  <a:cubicBezTo>
                    <a:pt x="2" y="0"/>
                    <a:pt x="0" y="3"/>
                    <a:pt x="0" y="3"/>
                  </a:cubicBezTo>
                  <a:cubicBezTo>
                    <a:pt x="0" y="4"/>
                    <a:pt x="3" y="2"/>
                    <a:pt x="3" y="2"/>
                  </a:cubicBezTo>
                  <a:cubicBezTo>
                    <a:pt x="4" y="1"/>
                    <a:pt x="4" y="1"/>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31" name="Freeform 131"/>
            <p:cNvSpPr>
              <a:spLocks/>
            </p:cNvSpPr>
            <p:nvPr/>
          </p:nvSpPr>
          <p:spPr bwMode="auto">
            <a:xfrm>
              <a:off x="-447082" y="4020862"/>
              <a:ext cx="32268" cy="23049"/>
            </a:xfrm>
            <a:custGeom>
              <a:avLst/>
              <a:gdLst>
                <a:gd name="T0" fmla="*/ 1 w 6"/>
                <a:gd name="T1" fmla="*/ 3 h 4"/>
                <a:gd name="T2" fmla="*/ 5 w 6"/>
                <a:gd name="T3" fmla="*/ 0 h 4"/>
                <a:gd name="T4" fmla="*/ 1 w 6"/>
                <a:gd name="T5" fmla="*/ 3 h 4"/>
              </a:gdLst>
              <a:ahLst/>
              <a:cxnLst>
                <a:cxn ang="0">
                  <a:pos x="T0" y="T1"/>
                </a:cxn>
                <a:cxn ang="0">
                  <a:pos x="T2" y="T3"/>
                </a:cxn>
                <a:cxn ang="0">
                  <a:pos x="T4" y="T5"/>
                </a:cxn>
              </a:cxnLst>
              <a:rect l="0" t="0" r="r" b="b"/>
              <a:pathLst>
                <a:path w="6" h="4">
                  <a:moveTo>
                    <a:pt x="1" y="3"/>
                  </a:moveTo>
                  <a:cubicBezTo>
                    <a:pt x="1" y="4"/>
                    <a:pt x="6" y="0"/>
                    <a:pt x="5" y="0"/>
                  </a:cubicBezTo>
                  <a:cubicBezTo>
                    <a:pt x="4" y="0"/>
                    <a:pt x="0" y="2"/>
                    <a:pt x="1"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32" name="Freeform 132"/>
            <p:cNvSpPr>
              <a:spLocks/>
            </p:cNvSpPr>
            <p:nvPr/>
          </p:nvSpPr>
          <p:spPr bwMode="auto">
            <a:xfrm>
              <a:off x="-315708" y="3785774"/>
              <a:ext cx="36877" cy="27657"/>
            </a:xfrm>
            <a:custGeom>
              <a:avLst/>
              <a:gdLst>
                <a:gd name="T0" fmla="*/ 6 w 7"/>
                <a:gd name="T1" fmla="*/ 1 h 5"/>
                <a:gd name="T2" fmla="*/ 1 w 7"/>
                <a:gd name="T3" fmla="*/ 2 h 5"/>
                <a:gd name="T4" fmla="*/ 3 w 7"/>
                <a:gd name="T5" fmla="*/ 4 h 5"/>
                <a:gd name="T6" fmla="*/ 6 w 7"/>
                <a:gd name="T7" fmla="*/ 4 h 5"/>
                <a:gd name="T8" fmla="*/ 6 w 7"/>
                <a:gd name="T9" fmla="*/ 1 h 5"/>
              </a:gdLst>
              <a:ahLst/>
              <a:cxnLst>
                <a:cxn ang="0">
                  <a:pos x="T0" y="T1"/>
                </a:cxn>
                <a:cxn ang="0">
                  <a:pos x="T2" y="T3"/>
                </a:cxn>
                <a:cxn ang="0">
                  <a:pos x="T4" y="T5"/>
                </a:cxn>
                <a:cxn ang="0">
                  <a:pos x="T6" y="T7"/>
                </a:cxn>
                <a:cxn ang="0">
                  <a:pos x="T8" y="T9"/>
                </a:cxn>
              </a:cxnLst>
              <a:rect l="0" t="0" r="r" b="b"/>
              <a:pathLst>
                <a:path w="7" h="5">
                  <a:moveTo>
                    <a:pt x="6" y="1"/>
                  </a:moveTo>
                  <a:cubicBezTo>
                    <a:pt x="6" y="0"/>
                    <a:pt x="2" y="2"/>
                    <a:pt x="1" y="2"/>
                  </a:cubicBezTo>
                  <a:cubicBezTo>
                    <a:pt x="0" y="3"/>
                    <a:pt x="2" y="4"/>
                    <a:pt x="3" y="4"/>
                  </a:cubicBezTo>
                  <a:cubicBezTo>
                    <a:pt x="3" y="5"/>
                    <a:pt x="5" y="4"/>
                    <a:pt x="6" y="4"/>
                  </a:cubicBezTo>
                  <a:cubicBezTo>
                    <a:pt x="7" y="4"/>
                    <a:pt x="6" y="2"/>
                    <a:pt x="6"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33" name="Freeform 133"/>
            <p:cNvSpPr>
              <a:spLocks/>
            </p:cNvSpPr>
            <p:nvPr/>
          </p:nvSpPr>
          <p:spPr bwMode="auto">
            <a:xfrm>
              <a:off x="1405983" y="4027779"/>
              <a:ext cx="43791" cy="20743"/>
            </a:xfrm>
            <a:custGeom>
              <a:avLst/>
              <a:gdLst>
                <a:gd name="T0" fmla="*/ 1 w 8"/>
                <a:gd name="T1" fmla="*/ 0 h 4"/>
                <a:gd name="T2" fmla="*/ 1 w 8"/>
                <a:gd name="T3" fmla="*/ 2 h 4"/>
                <a:gd name="T4" fmla="*/ 6 w 8"/>
                <a:gd name="T5" fmla="*/ 3 h 4"/>
                <a:gd name="T6" fmla="*/ 5 w 8"/>
                <a:gd name="T7" fmla="*/ 1 h 4"/>
                <a:gd name="T8" fmla="*/ 1 w 8"/>
                <a:gd name="T9" fmla="*/ 0 h 4"/>
              </a:gdLst>
              <a:ahLst/>
              <a:cxnLst>
                <a:cxn ang="0">
                  <a:pos x="T0" y="T1"/>
                </a:cxn>
                <a:cxn ang="0">
                  <a:pos x="T2" y="T3"/>
                </a:cxn>
                <a:cxn ang="0">
                  <a:pos x="T4" y="T5"/>
                </a:cxn>
                <a:cxn ang="0">
                  <a:pos x="T6" y="T7"/>
                </a:cxn>
                <a:cxn ang="0">
                  <a:pos x="T8" y="T9"/>
                </a:cxn>
              </a:cxnLst>
              <a:rect l="0" t="0" r="r" b="b"/>
              <a:pathLst>
                <a:path w="8" h="4">
                  <a:moveTo>
                    <a:pt x="1" y="0"/>
                  </a:moveTo>
                  <a:cubicBezTo>
                    <a:pt x="1" y="0"/>
                    <a:pt x="0" y="1"/>
                    <a:pt x="1" y="2"/>
                  </a:cubicBezTo>
                  <a:cubicBezTo>
                    <a:pt x="2" y="3"/>
                    <a:pt x="5" y="4"/>
                    <a:pt x="6" y="3"/>
                  </a:cubicBezTo>
                  <a:cubicBezTo>
                    <a:pt x="8" y="3"/>
                    <a:pt x="7" y="2"/>
                    <a:pt x="5" y="1"/>
                  </a:cubicBezTo>
                  <a:cubicBezTo>
                    <a:pt x="3" y="1"/>
                    <a:pt x="2"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34" name="Freeform 134"/>
            <p:cNvSpPr>
              <a:spLocks/>
            </p:cNvSpPr>
            <p:nvPr/>
          </p:nvSpPr>
          <p:spPr bwMode="auto">
            <a:xfrm>
              <a:off x="3424993" y="3944805"/>
              <a:ext cx="43791" cy="32268"/>
            </a:xfrm>
            <a:custGeom>
              <a:avLst/>
              <a:gdLst>
                <a:gd name="T0" fmla="*/ 4 w 8"/>
                <a:gd name="T1" fmla="*/ 1 h 6"/>
                <a:gd name="T2" fmla="*/ 1 w 8"/>
                <a:gd name="T3" fmla="*/ 2 h 6"/>
                <a:gd name="T4" fmla="*/ 2 w 8"/>
                <a:gd name="T5" fmla="*/ 4 h 6"/>
                <a:gd name="T6" fmla="*/ 4 w 8"/>
                <a:gd name="T7" fmla="*/ 6 h 6"/>
                <a:gd name="T8" fmla="*/ 7 w 8"/>
                <a:gd name="T9" fmla="*/ 6 h 6"/>
                <a:gd name="T10" fmla="*/ 6 w 8"/>
                <a:gd name="T11" fmla="*/ 3 h 6"/>
                <a:gd name="T12" fmla="*/ 7 w 8"/>
                <a:gd name="T13" fmla="*/ 0 h 6"/>
                <a:gd name="T14" fmla="*/ 4 w 8"/>
                <a:gd name="T15" fmla="*/ 1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6">
                  <a:moveTo>
                    <a:pt x="4" y="1"/>
                  </a:moveTo>
                  <a:cubicBezTo>
                    <a:pt x="3" y="2"/>
                    <a:pt x="1" y="2"/>
                    <a:pt x="1" y="2"/>
                  </a:cubicBezTo>
                  <a:cubicBezTo>
                    <a:pt x="0" y="2"/>
                    <a:pt x="1" y="3"/>
                    <a:pt x="2" y="4"/>
                  </a:cubicBezTo>
                  <a:cubicBezTo>
                    <a:pt x="4" y="5"/>
                    <a:pt x="3" y="6"/>
                    <a:pt x="4" y="6"/>
                  </a:cubicBezTo>
                  <a:cubicBezTo>
                    <a:pt x="6" y="6"/>
                    <a:pt x="6" y="6"/>
                    <a:pt x="7" y="6"/>
                  </a:cubicBezTo>
                  <a:cubicBezTo>
                    <a:pt x="8" y="6"/>
                    <a:pt x="6" y="4"/>
                    <a:pt x="6" y="3"/>
                  </a:cubicBezTo>
                  <a:cubicBezTo>
                    <a:pt x="6" y="2"/>
                    <a:pt x="7" y="1"/>
                    <a:pt x="7" y="0"/>
                  </a:cubicBezTo>
                  <a:cubicBezTo>
                    <a:pt x="8" y="0"/>
                    <a:pt x="5" y="1"/>
                    <a:pt x="4"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35" name="Freeform 135"/>
            <p:cNvSpPr>
              <a:spLocks/>
            </p:cNvSpPr>
            <p:nvPr/>
          </p:nvSpPr>
          <p:spPr bwMode="auto">
            <a:xfrm>
              <a:off x="3588635" y="3877968"/>
              <a:ext cx="27657" cy="39181"/>
            </a:xfrm>
            <a:custGeom>
              <a:avLst/>
              <a:gdLst>
                <a:gd name="T0" fmla="*/ 3 w 5"/>
                <a:gd name="T1" fmla="*/ 4 h 7"/>
                <a:gd name="T2" fmla="*/ 5 w 5"/>
                <a:gd name="T3" fmla="*/ 1 h 7"/>
                <a:gd name="T4" fmla="*/ 1 w 5"/>
                <a:gd name="T5" fmla="*/ 3 h 7"/>
                <a:gd name="T6" fmla="*/ 1 w 5"/>
                <a:gd name="T7" fmla="*/ 7 h 7"/>
                <a:gd name="T8" fmla="*/ 3 w 5"/>
                <a:gd name="T9" fmla="*/ 4 h 7"/>
              </a:gdLst>
              <a:ahLst/>
              <a:cxnLst>
                <a:cxn ang="0">
                  <a:pos x="T0" y="T1"/>
                </a:cxn>
                <a:cxn ang="0">
                  <a:pos x="T2" y="T3"/>
                </a:cxn>
                <a:cxn ang="0">
                  <a:pos x="T4" y="T5"/>
                </a:cxn>
                <a:cxn ang="0">
                  <a:pos x="T6" y="T7"/>
                </a:cxn>
                <a:cxn ang="0">
                  <a:pos x="T8" y="T9"/>
                </a:cxn>
              </a:cxnLst>
              <a:rect l="0" t="0" r="r" b="b"/>
              <a:pathLst>
                <a:path w="5" h="7">
                  <a:moveTo>
                    <a:pt x="3" y="4"/>
                  </a:moveTo>
                  <a:cubicBezTo>
                    <a:pt x="4" y="4"/>
                    <a:pt x="4" y="2"/>
                    <a:pt x="5" y="1"/>
                  </a:cubicBezTo>
                  <a:cubicBezTo>
                    <a:pt x="5" y="0"/>
                    <a:pt x="3" y="2"/>
                    <a:pt x="1" y="3"/>
                  </a:cubicBezTo>
                  <a:cubicBezTo>
                    <a:pt x="0" y="4"/>
                    <a:pt x="0" y="6"/>
                    <a:pt x="1" y="7"/>
                  </a:cubicBezTo>
                  <a:cubicBezTo>
                    <a:pt x="1" y="7"/>
                    <a:pt x="3" y="5"/>
                    <a:pt x="3"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36" name="Freeform 136"/>
            <p:cNvSpPr>
              <a:spLocks/>
            </p:cNvSpPr>
            <p:nvPr/>
          </p:nvSpPr>
          <p:spPr bwMode="auto">
            <a:xfrm>
              <a:off x="3664693" y="3857225"/>
              <a:ext cx="27657" cy="20743"/>
            </a:xfrm>
            <a:custGeom>
              <a:avLst/>
              <a:gdLst>
                <a:gd name="T0" fmla="*/ 2 w 5"/>
                <a:gd name="T1" fmla="*/ 4 h 4"/>
                <a:gd name="T2" fmla="*/ 5 w 5"/>
                <a:gd name="T3" fmla="*/ 1 h 4"/>
                <a:gd name="T4" fmla="*/ 4 w 5"/>
                <a:gd name="T5" fmla="*/ 0 h 4"/>
                <a:gd name="T6" fmla="*/ 1 w 5"/>
                <a:gd name="T7" fmla="*/ 1 h 4"/>
                <a:gd name="T8" fmla="*/ 2 w 5"/>
                <a:gd name="T9" fmla="*/ 4 h 4"/>
              </a:gdLst>
              <a:ahLst/>
              <a:cxnLst>
                <a:cxn ang="0">
                  <a:pos x="T0" y="T1"/>
                </a:cxn>
                <a:cxn ang="0">
                  <a:pos x="T2" y="T3"/>
                </a:cxn>
                <a:cxn ang="0">
                  <a:pos x="T4" y="T5"/>
                </a:cxn>
                <a:cxn ang="0">
                  <a:pos x="T6" y="T7"/>
                </a:cxn>
                <a:cxn ang="0">
                  <a:pos x="T8" y="T9"/>
                </a:cxn>
              </a:cxnLst>
              <a:rect l="0" t="0" r="r" b="b"/>
              <a:pathLst>
                <a:path w="5" h="4">
                  <a:moveTo>
                    <a:pt x="2" y="4"/>
                  </a:moveTo>
                  <a:cubicBezTo>
                    <a:pt x="3" y="3"/>
                    <a:pt x="5" y="2"/>
                    <a:pt x="5" y="1"/>
                  </a:cubicBezTo>
                  <a:cubicBezTo>
                    <a:pt x="5" y="1"/>
                    <a:pt x="5" y="0"/>
                    <a:pt x="4" y="0"/>
                  </a:cubicBezTo>
                  <a:cubicBezTo>
                    <a:pt x="2" y="1"/>
                    <a:pt x="1" y="1"/>
                    <a:pt x="1" y="1"/>
                  </a:cubicBezTo>
                  <a:cubicBezTo>
                    <a:pt x="0" y="1"/>
                    <a:pt x="1" y="4"/>
                    <a:pt x="2"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37" name="Freeform 137"/>
            <p:cNvSpPr>
              <a:spLocks/>
            </p:cNvSpPr>
            <p:nvPr/>
          </p:nvSpPr>
          <p:spPr bwMode="auto">
            <a:xfrm>
              <a:off x="3669304" y="3841090"/>
              <a:ext cx="16134" cy="11524"/>
            </a:xfrm>
            <a:custGeom>
              <a:avLst/>
              <a:gdLst>
                <a:gd name="T0" fmla="*/ 2 w 3"/>
                <a:gd name="T1" fmla="*/ 1 h 2"/>
                <a:gd name="T2" fmla="*/ 1 w 3"/>
                <a:gd name="T3" fmla="*/ 2 h 2"/>
                <a:gd name="T4" fmla="*/ 2 w 3"/>
                <a:gd name="T5" fmla="*/ 1 h 2"/>
              </a:gdLst>
              <a:ahLst/>
              <a:cxnLst>
                <a:cxn ang="0">
                  <a:pos x="T0" y="T1"/>
                </a:cxn>
                <a:cxn ang="0">
                  <a:pos x="T2" y="T3"/>
                </a:cxn>
                <a:cxn ang="0">
                  <a:pos x="T4" y="T5"/>
                </a:cxn>
              </a:cxnLst>
              <a:rect l="0" t="0" r="r" b="b"/>
              <a:pathLst>
                <a:path w="3" h="2">
                  <a:moveTo>
                    <a:pt x="2" y="1"/>
                  </a:moveTo>
                  <a:cubicBezTo>
                    <a:pt x="1" y="1"/>
                    <a:pt x="0" y="2"/>
                    <a:pt x="1" y="2"/>
                  </a:cubicBezTo>
                  <a:cubicBezTo>
                    <a:pt x="3" y="2"/>
                    <a:pt x="3" y="0"/>
                    <a:pt x="2"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38" name="Freeform 138"/>
            <p:cNvSpPr>
              <a:spLocks/>
            </p:cNvSpPr>
            <p:nvPr/>
          </p:nvSpPr>
          <p:spPr bwMode="auto">
            <a:xfrm>
              <a:off x="4510559" y="5945378"/>
              <a:ext cx="20743" cy="27657"/>
            </a:xfrm>
            <a:custGeom>
              <a:avLst/>
              <a:gdLst>
                <a:gd name="T0" fmla="*/ 1 w 4"/>
                <a:gd name="T1" fmla="*/ 1 h 5"/>
                <a:gd name="T2" fmla="*/ 3 w 4"/>
                <a:gd name="T3" fmla="*/ 4 h 5"/>
                <a:gd name="T4" fmla="*/ 1 w 4"/>
                <a:gd name="T5" fmla="*/ 1 h 5"/>
              </a:gdLst>
              <a:ahLst/>
              <a:cxnLst>
                <a:cxn ang="0">
                  <a:pos x="T0" y="T1"/>
                </a:cxn>
                <a:cxn ang="0">
                  <a:pos x="T2" y="T3"/>
                </a:cxn>
                <a:cxn ang="0">
                  <a:pos x="T4" y="T5"/>
                </a:cxn>
              </a:cxnLst>
              <a:rect l="0" t="0" r="r" b="b"/>
              <a:pathLst>
                <a:path w="4" h="5">
                  <a:moveTo>
                    <a:pt x="1" y="1"/>
                  </a:moveTo>
                  <a:cubicBezTo>
                    <a:pt x="0" y="2"/>
                    <a:pt x="2" y="5"/>
                    <a:pt x="3" y="4"/>
                  </a:cubicBezTo>
                  <a:cubicBezTo>
                    <a:pt x="4" y="3"/>
                    <a:pt x="3"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39" name="Freeform 139"/>
            <p:cNvSpPr>
              <a:spLocks/>
            </p:cNvSpPr>
            <p:nvPr/>
          </p:nvSpPr>
          <p:spPr bwMode="auto">
            <a:xfrm>
              <a:off x="7110379" y="5634228"/>
              <a:ext cx="39181" cy="16134"/>
            </a:xfrm>
            <a:custGeom>
              <a:avLst/>
              <a:gdLst>
                <a:gd name="T0" fmla="*/ 0 w 7"/>
                <a:gd name="T1" fmla="*/ 0 h 3"/>
                <a:gd name="T2" fmla="*/ 3 w 7"/>
                <a:gd name="T3" fmla="*/ 2 h 3"/>
                <a:gd name="T4" fmla="*/ 6 w 7"/>
                <a:gd name="T5" fmla="*/ 2 h 3"/>
                <a:gd name="T6" fmla="*/ 0 w 7"/>
                <a:gd name="T7" fmla="*/ 0 h 3"/>
              </a:gdLst>
              <a:ahLst/>
              <a:cxnLst>
                <a:cxn ang="0">
                  <a:pos x="T0" y="T1"/>
                </a:cxn>
                <a:cxn ang="0">
                  <a:pos x="T2" y="T3"/>
                </a:cxn>
                <a:cxn ang="0">
                  <a:pos x="T4" y="T5"/>
                </a:cxn>
                <a:cxn ang="0">
                  <a:pos x="T6" y="T7"/>
                </a:cxn>
              </a:cxnLst>
              <a:rect l="0" t="0" r="r" b="b"/>
              <a:pathLst>
                <a:path w="7" h="3">
                  <a:moveTo>
                    <a:pt x="0" y="0"/>
                  </a:moveTo>
                  <a:cubicBezTo>
                    <a:pt x="0" y="0"/>
                    <a:pt x="1" y="1"/>
                    <a:pt x="3" y="2"/>
                  </a:cubicBezTo>
                  <a:cubicBezTo>
                    <a:pt x="4" y="3"/>
                    <a:pt x="6" y="3"/>
                    <a:pt x="6" y="2"/>
                  </a:cubicBezTo>
                  <a:cubicBezTo>
                    <a:pt x="7" y="1"/>
                    <a:pt x="1" y="0"/>
                    <a:pt x="0"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40" name="Freeform 140"/>
            <p:cNvSpPr>
              <a:spLocks/>
            </p:cNvSpPr>
            <p:nvPr/>
          </p:nvSpPr>
          <p:spPr bwMode="auto">
            <a:xfrm>
              <a:off x="7181826" y="5661886"/>
              <a:ext cx="23049" cy="9219"/>
            </a:xfrm>
            <a:custGeom>
              <a:avLst/>
              <a:gdLst>
                <a:gd name="T0" fmla="*/ 0 w 4"/>
                <a:gd name="T1" fmla="*/ 1 h 2"/>
                <a:gd name="T2" fmla="*/ 4 w 4"/>
                <a:gd name="T3" fmla="*/ 2 h 2"/>
                <a:gd name="T4" fmla="*/ 0 w 4"/>
                <a:gd name="T5" fmla="*/ 1 h 2"/>
              </a:gdLst>
              <a:ahLst/>
              <a:cxnLst>
                <a:cxn ang="0">
                  <a:pos x="T0" y="T1"/>
                </a:cxn>
                <a:cxn ang="0">
                  <a:pos x="T2" y="T3"/>
                </a:cxn>
                <a:cxn ang="0">
                  <a:pos x="T4" y="T5"/>
                </a:cxn>
              </a:cxnLst>
              <a:rect l="0" t="0" r="r" b="b"/>
              <a:pathLst>
                <a:path w="4" h="2">
                  <a:moveTo>
                    <a:pt x="0" y="1"/>
                  </a:moveTo>
                  <a:cubicBezTo>
                    <a:pt x="0" y="2"/>
                    <a:pt x="4" y="2"/>
                    <a:pt x="4" y="2"/>
                  </a:cubicBezTo>
                  <a:cubicBezTo>
                    <a:pt x="4" y="1"/>
                    <a:pt x="0" y="0"/>
                    <a:pt x="0"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41" name="Freeform 141"/>
            <p:cNvSpPr>
              <a:spLocks/>
            </p:cNvSpPr>
            <p:nvPr/>
          </p:nvSpPr>
          <p:spPr bwMode="auto">
            <a:xfrm>
              <a:off x="7057369" y="5585828"/>
              <a:ext cx="53010" cy="32268"/>
            </a:xfrm>
            <a:custGeom>
              <a:avLst/>
              <a:gdLst>
                <a:gd name="T0" fmla="*/ 9 w 10"/>
                <a:gd name="T1" fmla="*/ 4 h 6"/>
                <a:gd name="T2" fmla="*/ 3 w 10"/>
                <a:gd name="T3" fmla="*/ 0 h 6"/>
                <a:gd name="T4" fmla="*/ 9 w 10"/>
                <a:gd name="T5" fmla="*/ 4 h 6"/>
              </a:gdLst>
              <a:ahLst/>
              <a:cxnLst>
                <a:cxn ang="0">
                  <a:pos x="T0" y="T1"/>
                </a:cxn>
                <a:cxn ang="0">
                  <a:pos x="T2" y="T3"/>
                </a:cxn>
                <a:cxn ang="0">
                  <a:pos x="T4" y="T5"/>
                </a:cxn>
              </a:cxnLst>
              <a:rect l="0" t="0" r="r" b="b"/>
              <a:pathLst>
                <a:path w="10" h="6">
                  <a:moveTo>
                    <a:pt x="9" y="4"/>
                  </a:moveTo>
                  <a:cubicBezTo>
                    <a:pt x="10" y="2"/>
                    <a:pt x="5" y="0"/>
                    <a:pt x="3" y="0"/>
                  </a:cubicBezTo>
                  <a:cubicBezTo>
                    <a:pt x="0" y="0"/>
                    <a:pt x="8" y="6"/>
                    <a:pt x="9"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42" name="Freeform 142"/>
            <p:cNvSpPr>
              <a:spLocks/>
            </p:cNvSpPr>
            <p:nvPr/>
          </p:nvSpPr>
          <p:spPr bwMode="auto">
            <a:xfrm>
              <a:off x="3489527" y="4523311"/>
              <a:ext cx="11524" cy="11524"/>
            </a:xfrm>
            <a:custGeom>
              <a:avLst/>
              <a:gdLst>
                <a:gd name="T0" fmla="*/ 0 w 2"/>
                <a:gd name="T1" fmla="*/ 1 h 2"/>
                <a:gd name="T2" fmla="*/ 2 w 2"/>
                <a:gd name="T3" fmla="*/ 1 h 2"/>
                <a:gd name="T4" fmla="*/ 0 w 2"/>
                <a:gd name="T5" fmla="*/ 1 h 2"/>
              </a:gdLst>
              <a:ahLst/>
              <a:cxnLst>
                <a:cxn ang="0">
                  <a:pos x="T0" y="T1"/>
                </a:cxn>
                <a:cxn ang="0">
                  <a:pos x="T2" y="T3"/>
                </a:cxn>
                <a:cxn ang="0">
                  <a:pos x="T4" y="T5"/>
                </a:cxn>
              </a:cxnLst>
              <a:rect l="0" t="0" r="r" b="b"/>
              <a:pathLst>
                <a:path w="2" h="2">
                  <a:moveTo>
                    <a:pt x="0" y="1"/>
                  </a:moveTo>
                  <a:cubicBezTo>
                    <a:pt x="0" y="2"/>
                    <a:pt x="2" y="1"/>
                    <a:pt x="2" y="1"/>
                  </a:cubicBezTo>
                  <a:cubicBezTo>
                    <a:pt x="1" y="0"/>
                    <a:pt x="0" y="0"/>
                    <a:pt x="0"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43" name="Freeform 143"/>
            <p:cNvSpPr>
              <a:spLocks/>
            </p:cNvSpPr>
            <p:nvPr/>
          </p:nvSpPr>
          <p:spPr bwMode="auto">
            <a:xfrm>
              <a:off x="2562997" y="5044199"/>
              <a:ext cx="20743" cy="9219"/>
            </a:xfrm>
            <a:custGeom>
              <a:avLst/>
              <a:gdLst>
                <a:gd name="T0" fmla="*/ 2 w 4"/>
                <a:gd name="T1" fmla="*/ 0 h 2"/>
                <a:gd name="T2" fmla="*/ 3 w 4"/>
                <a:gd name="T3" fmla="*/ 1 h 2"/>
                <a:gd name="T4" fmla="*/ 2 w 4"/>
                <a:gd name="T5" fmla="*/ 0 h 2"/>
              </a:gdLst>
              <a:ahLst/>
              <a:cxnLst>
                <a:cxn ang="0">
                  <a:pos x="T0" y="T1"/>
                </a:cxn>
                <a:cxn ang="0">
                  <a:pos x="T2" y="T3"/>
                </a:cxn>
                <a:cxn ang="0">
                  <a:pos x="T4" y="T5"/>
                </a:cxn>
              </a:cxnLst>
              <a:rect l="0" t="0" r="r" b="b"/>
              <a:pathLst>
                <a:path w="4" h="2">
                  <a:moveTo>
                    <a:pt x="2" y="0"/>
                  </a:moveTo>
                  <a:cubicBezTo>
                    <a:pt x="0" y="1"/>
                    <a:pt x="2" y="2"/>
                    <a:pt x="3" y="1"/>
                  </a:cubicBezTo>
                  <a:cubicBezTo>
                    <a:pt x="4" y="0"/>
                    <a:pt x="3" y="0"/>
                    <a:pt x="2"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44" name="Freeform 144"/>
            <p:cNvSpPr>
              <a:spLocks/>
            </p:cNvSpPr>
            <p:nvPr/>
          </p:nvSpPr>
          <p:spPr bwMode="auto">
            <a:xfrm>
              <a:off x="3314362" y="5323080"/>
              <a:ext cx="23049" cy="9219"/>
            </a:xfrm>
            <a:custGeom>
              <a:avLst/>
              <a:gdLst>
                <a:gd name="T0" fmla="*/ 3 w 4"/>
                <a:gd name="T1" fmla="*/ 1 h 2"/>
                <a:gd name="T2" fmla="*/ 2 w 4"/>
                <a:gd name="T3" fmla="*/ 0 h 2"/>
                <a:gd name="T4" fmla="*/ 3 w 4"/>
                <a:gd name="T5" fmla="*/ 1 h 2"/>
              </a:gdLst>
              <a:ahLst/>
              <a:cxnLst>
                <a:cxn ang="0">
                  <a:pos x="T0" y="T1"/>
                </a:cxn>
                <a:cxn ang="0">
                  <a:pos x="T2" y="T3"/>
                </a:cxn>
                <a:cxn ang="0">
                  <a:pos x="T4" y="T5"/>
                </a:cxn>
              </a:cxnLst>
              <a:rect l="0" t="0" r="r" b="b"/>
              <a:pathLst>
                <a:path w="4" h="2">
                  <a:moveTo>
                    <a:pt x="3" y="1"/>
                  </a:moveTo>
                  <a:cubicBezTo>
                    <a:pt x="3" y="1"/>
                    <a:pt x="4" y="0"/>
                    <a:pt x="2" y="0"/>
                  </a:cubicBezTo>
                  <a:cubicBezTo>
                    <a:pt x="0" y="1"/>
                    <a:pt x="2" y="2"/>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45" name="Freeform 145"/>
            <p:cNvSpPr>
              <a:spLocks/>
            </p:cNvSpPr>
            <p:nvPr/>
          </p:nvSpPr>
          <p:spPr bwMode="auto">
            <a:xfrm>
              <a:off x="3277486" y="5387613"/>
              <a:ext cx="11524" cy="4611"/>
            </a:xfrm>
            <a:custGeom>
              <a:avLst/>
              <a:gdLst>
                <a:gd name="T0" fmla="*/ 0 w 2"/>
                <a:gd name="T1" fmla="*/ 0 h 1"/>
                <a:gd name="T2" fmla="*/ 1 w 2"/>
                <a:gd name="T3" fmla="*/ 1 h 1"/>
                <a:gd name="T4" fmla="*/ 0 w 2"/>
                <a:gd name="T5" fmla="*/ 0 h 1"/>
              </a:gdLst>
              <a:ahLst/>
              <a:cxnLst>
                <a:cxn ang="0">
                  <a:pos x="T0" y="T1"/>
                </a:cxn>
                <a:cxn ang="0">
                  <a:pos x="T2" y="T3"/>
                </a:cxn>
                <a:cxn ang="0">
                  <a:pos x="T4" y="T5"/>
                </a:cxn>
              </a:cxnLst>
              <a:rect l="0" t="0" r="r" b="b"/>
              <a:pathLst>
                <a:path w="2" h="1">
                  <a:moveTo>
                    <a:pt x="0" y="0"/>
                  </a:moveTo>
                  <a:cubicBezTo>
                    <a:pt x="0" y="1"/>
                    <a:pt x="0" y="1"/>
                    <a:pt x="1" y="1"/>
                  </a:cubicBezTo>
                  <a:cubicBezTo>
                    <a:pt x="2" y="1"/>
                    <a:pt x="1" y="0"/>
                    <a:pt x="0"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46" name="Freeform 146"/>
            <p:cNvSpPr>
              <a:spLocks/>
            </p:cNvSpPr>
            <p:nvPr/>
          </p:nvSpPr>
          <p:spPr bwMode="auto">
            <a:xfrm>
              <a:off x="4482899" y="5498245"/>
              <a:ext cx="16134" cy="16134"/>
            </a:xfrm>
            <a:custGeom>
              <a:avLst/>
              <a:gdLst>
                <a:gd name="T0" fmla="*/ 1 w 3"/>
                <a:gd name="T1" fmla="*/ 1 h 3"/>
                <a:gd name="T2" fmla="*/ 2 w 3"/>
                <a:gd name="T3" fmla="*/ 2 h 3"/>
                <a:gd name="T4" fmla="*/ 1 w 3"/>
                <a:gd name="T5" fmla="*/ 1 h 3"/>
              </a:gdLst>
              <a:ahLst/>
              <a:cxnLst>
                <a:cxn ang="0">
                  <a:pos x="T0" y="T1"/>
                </a:cxn>
                <a:cxn ang="0">
                  <a:pos x="T2" y="T3"/>
                </a:cxn>
                <a:cxn ang="0">
                  <a:pos x="T4" y="T5"/>
                </a:cxn>
              </a:cxnLst>
              <a:rect l="0" t="0" r="r" b="b"/>
              <a:pathLst>
                <a:path w="3" h="3">
                  <a:moveTo>
                    <a:pt x="1" y="1"/>
                  </a:moveTo>
                  <a:cubicBezTo>
                    <a:pt x="0" y="2"/>
                    <a:pt x="2" y="3"/>
                    <a:pt x="2" y="2"/>
                  </a:cubicBezTo>
                  <a:cubicBezTo>
                    <a:pt x="3" y="1"/>
                    <a:pt x="3"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47" name="Freeform 147"/>
            <p:cNvSpPr>
              <a:spLocks/>
            </p:cNvSpPr>
            <p:nvPr/>
          </p:nvSpPr>
          <p:spPr bwMode="auto">
            <a:xfrm>
              <a:off x="4323867" y="4758402"/>
              <a:ext cx="11524" cy="11524"/>
            </a:xfrm>
            <a:custGeom>
              <a:avLst/>
              <a:gdLst>
                <a:gd name="T0" fmla="*/ 0 w 2"/>
                <a:gd name="T1" fmla="*/ 0 h 2"/>
                <a:gd name="T2" fmla="*/ 1 w 2"/>
                <a:gd name="T3" fmla="*/ 1 h 2"/>
                <a:gd name="T4" fmla="*/ 0 w 2"/>
                <a:gd name="T5" fmla="*/ 0 h 2"/>
              </a:gdLst>
              <a:ahLst/>
              <a:cxnLst>
                <a:cxn ang="0">
                  <a:pos x="T0" y="T1"/>
                </a:cxn>
                <a:cxn ang="0">
                  <a:pos x="T2" y="T3"/>
                </a:cxn>
                <a:cxn ang="0">
                  <a:pos x="T4" y="T5"/>
                </a:cxn>
              </a:cxnLst>
              <a:rect l="0" t="0" r="r" b="b"/>
              <a:pathLst>
                <a:path w="2" h="2">
                  <a:moveTo>
                    <a:pt x="0" y="0"/>
                  </a:moveTo>
                  <a:cubicBezTo>
                    <a:pt x="0" y="1"/>
                    <a:pt x="1" y="2"/>
                    <a:pt x="1" y="1"/>
                  </a:cubicBezTo>
                  <a:cubicBezTo>
                    <a:pt x="2" y="1"/>
                    <a:pt x="1" y="0"/>
                    <a:pt x="0"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48" name="Freeform 148"/>
            <p:cNvSpPr>
              <a:spLocks/>
            </p:cNvSpPr>
            <p:nvPr/>
          </p:nvSpPr>
          <p:spPr bwMode="auto">
            <a:xfrm>
              <a:off x="4183275" y="5698765"/>
              <a:ext cx="27657" cy="16134"/>
            </a:xfrm>
            <a:custGeom>
              <a:avLst/>
              <a:gdLst>
                <a:gd name="T0" fmla="*/ 2 w 5"/>
                <a:gd name="T1" fmla="*/ 0 h 3"/>
                <a:gd name="T2" fmla="*/ 3 w 5"/>
                <a:gd name="T3" fmla="*/ 3 h 3"/>
                <a:gd name="T4" fmla="*/ 2 w 5"/>
                <a:gd name="T5" fmla="*/ 0 h 3"/>
              </a:gdLst>
              <a:ahLst/>
              <a:cxnLst>
                <a:cxn ang="0">
                  <a:pos x="T0" y="T1"/>
                </a:cxn>
                <a:cxn ang="0">
                  <a:pos x="T2" y="T3"/>
                </a:cxn>
                <a:cxn ang="0">
                  <a:pos x="T4" y="T5"/>
                </a:cxn>
              </a:cxnLst>
              <a:rect l="0" t="0" r="r" b="b"/>
              <a:pathLst>
                <a:path w="5" h="3">
                  <a:moveTo>
                    <a:pt x="2" y="0"/>
                  </a:moveTo>
                  <a:cubicBezTo>
                    <a:pt x="0" y="0"/>
                    <a:pt x="1" y="3"/>
                    <a:pt x="3" y="3"/>
                  </a:cubicBezTo>
                  <a:cubicBezTo>
                    <a:pt x="5" y="3"/>
                    <a:pt x="3" y="0"/>
                    <a:pt x="2"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49" name="Freeform 149"/>
            <p:cNvSpPr>
              <a:spLocks/>
            </p:cNvSpPr>
            <p:nvPr/>
          </p:nvSpPr>
          <p:spPr bwMode="auto">
            <a:xfrm>
              <a:off x="1657206" y="5136390"/>
              <a:ext cx="23049" cy="27657"/>
            </a:xfrm>
            <a:custGeom>
              <a:avLst/>
              <a:gdLst>
                <a:gd name="T0" fmla="*/ 3 w 4"/>
                <a:gd name="T1" fmla="*/ 3 h 5"/>
                <a:gd name="T2" fmla="*/ 0 w 4"/>
                <a:gd name="T3" fmla="*/ 2 h 5"/>
                <a:gd name="T4" fmla="*/ 3 w 4"/>
                <a:gd name="T5" fmla="*/ 3 h 5"/>
              </a:gdLst>
              <a:ahLst/>
              <a:cxnLst>
                <a:cxn ang="0">
                  <a:pos x="T0" y="T1"/>
                </a:cxn>
                <a:cxn ang="0">
                  <a:pos x="T2" y="T3"/>
                </a:cxn>
                <a:cxn ang="0">
                  <a:pos x="T4" y="T5"/>
                </a:cxn>
              </a:cxnLst>
              <a:rect l="0" t="0" r="r" b="b"/>
              <a:pathLst>
                <a:path w="4" h="5">
                  <a:moveTo>
                    <a:pt x="3" y="3"/>
                  </a:moveTo>
                  <a:cubicBezTo>
                    <a:pt x="4" y="1"/>
                    <a:pt x="1" y="0"/>
                    <a:pt x="0" y="2"/>
                  </a:cubicBezTo>
                  <a:cubicBezTo>
                    <a:pt x="0" y="5"/>
                    <a:pt x="2" y="4"/>
                    <a:pt x="3"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50" name="Freeform 150"/>
            <p:cNvSpPr>
              <a:spLocks/>
            </p:cNvSpPr>
            <p:nvPr/>
          </p:nvSpPr>
          <p:spPr bwMode="auto">
            <a:xfrm>
              <a:off x="6402804" y="4295137"/>
              <a:ext cx="20743" cy="20743"/>
            </a:xfrm>
            <a:custGeom>
              <a:avLst/>
              <a:gdLst>
                <a:gd name="T0" fmla="*/ 4 w 4"/>
                <a:gd name="T1" fmla="*/ 1 h 4"/>
                <a:gd name="T2" fmla="*/ 1 w 4"/>
                <a:gd name="T3" fmla="*/ 4 h 4"/>
                <a:gd name="T4" fmla="*/ 4 w 4"/>
                <a:gd name="T5" fmla="*/ 1 h 4"/>
              </a:gdLst>
              <a:ahLst/>
              <a:cxnLst>
                <a:cxn ang="0">
                  <a:pos x="T0" y="T1"/>
                </a:cxn>
                <a:cxn ang="0">
                  <a:pos x="T2" y="T3"/>
                </a:cxn>
                <a:cxn ang="0">
                  <a:pos x="T4" y="T5"/>
                </a:cxn>
              </a:cxnLst>
              <a:rect l="0" t="0" r="r" b="b"/>
              <a:pathLst>
                <a:path w="4" h="4">
                  <a:moveTo>
                    <a:pt x="4" y="1"/>
                  </a:moveTo>
                  <a:cubicBezTo>
                    <a:pt x="3" y="0"/>
                    <a:pt x="0" y="3"/>
                    <a:pt x="1" y="4"/>
                  </a:cubicBezTo>
                  <a:cubicBezTo>
                    <a:pt x="1" y="4"/>
                    <a:pt x="4" y="1"/>
                    <a:pt x="4"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51" name="Freeform 151"/>
            <p:cNvSpPr>
              <a:spLocks/>
            </p:cNvSpPr>
            <p:nvPr/>
          </p:nvSpPr>
          <p:spPr bwMode="auto">
            <a:xfrm>
              <a:off x="6423546" y="4267478"/>
              <a:ext cx="43791" cy="32268"/>
            </a:xfrm>
            <a:custGeom>
              <a:avLst/>
              <a:gdLst>
                <a:gd name="T0" fmla="*/ 7 w 8"/>
                <a:gd name="T1" fmla="*/ 0 h 6"/>
                <a:gd name="T2" fmla="*/ 5 w 8"/>
                <a:gd name="T3" fmla="*/ 2 h 6"/>
                <a:gd name="T4" fmla="*/ 2 w 8"/>
                <a:gd name="T5" fmla="*/ 5 h 6"/>
                <a:gd name="T6" fmla="*/ 7 w 8"/>
                <a:gd name="T7" fmla="*/ 0 h 6"/>
              </a:gdLst>
              <a:ahLst/>
              <a:cxnLst>
                <a:cxn ang="0">
                  <a:pos x="T0" y="T1"/>
                </a:cxn>
                <a:cxn ang="0">
                  <a:pos x="T2" y="T3"/>
                </a:cxn>
                <a:cxn ang="0">
                  <a:pos x="T4" y="T5"/>
                </a:cxn>
                <a:cxn ang="0">
                  <a:pos x="T6" y="T7"/>
                </a:cxn>
              </a:cxnLst>
              <a:rect l="0" t="0" r="r" b="b"/>
              <a:pathLst>
                <a:path w="8" h="6">
                  <a:moveTo>
                    <a:pt x="7" y="0"/>
                  </a:moveTo>
                  <a:cubicBezTo>
                    <a:pt x="7" y="0"/>
                    <a:pt x="5" y="2"/>
                    <a:pt x="5" y="2"/>
                  </a:cubicBezTo>
                  <a:cubicBezTo>
                    <a:pt x="4" y="2"/>
                    <a:pt x="0" y="4"/>
                    <a:pt x="2" y="5"/>
                  </a:cubicBezTo>
                  <a:cubicBezTo>
                    <a:pt x="3" y="6"/>
                    <a:pt x="8" y="0"/>
                    <a:pt x="7"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52" name="Freeform 152"/>
            <p:cNvSpPr>
              <a:spLocks/>
            </p:cNvSpPr>
            <p:nvPr/>
          </p:nvSpPr>
          <p:spPr bwMode="auto">
            <a:xfrm>
              <a:off x="6471947" y="4239822"/>
              <a:ext cx="23049" cy="20743"/>
            </a:xfrm>
            <a:custGeom>
              <a:avLst/>
              <a:gdLst>
                <a:gd name="T0" fmla="*/ 3 w 4"/>
                <a:gd name="T1" fmla="*/ 1 h 4"/>
                <a:gd name="T2" fmla="*/ 1 w 4"/>
                <a:gd name="T3" fmla="*/ 4 h 4"/>
                <a:gd name="T4" fmla="*/ 3 w 4"/>
                <a:gd name="T5" fmla="*/ 1 h 4"/>
              </a:gdLst>
              <a:ahLst/>
              <a:cxnLst>
                <a:cxn ang="0">
                  <a:pos x="T0" y="T1"/>
                </a:cxn>
                <a:cxn ang="0">
                  <a:pos x="T2" y="T3"/>
                </a:cxn>
                <a:cxn ang="0">
                  <a:pos x="T4" y="T5"/>
                </a:cxn>
              </a:cxnLst>
              <a:rect l="0" t="0" r="r" b="b"/>
              <a:pathLst>
                <a:path w="4" h="4">
                  <a:moveTo>
                    <a:pt x="3" y="1"/>
                  </a:moveTo>
                  <a:cubicBezTo>
                    <a:pt x="2" y="0"/>
                    <a:pt x="0" y="4"/>
                    <a:pt x="1" y="4"/>
                  </a:cubicBezTo>
                  <a:cubicBezTo>
                    <a:pt x="2" y="4"/>
                    <a:pt x="4" y="2"/>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53" name="Freeform 153"/>
            <p:cNvSpPr>
              <a:spLocks/>
            </p:cNvSpPr>
            <p:nvPr/>
          </p:nvSpPr>
          <p:spPr bwMode="auto">
            <a:xfrm>
              <a:off x="6506521" y="4219078"/>
              <a:ext cx="16134" cy="16134"/>
            </a:xfrm>
            <a:custGeom>
              <a:avLst/>
              <a:gdLst>
                <a:gd name="T0" fmla="*/ 3 w 3"/>
                <a:gd name="T1" fmla="*/ 0 h 3"/>
                <a:gd name="T2" fmla="*/ 1 w 3"/>
                <a:gd name="T3" fmla="*/ 2 h 3"/>
                <a:gd name="T4" fmla="*/ 3 w 3"/>
                <a:gd name="T5" fmla="*/ 0 h 3"/>
              </a:gdLst>
              <a:ahLst/>
              <a:cxnLst>
                <a:cxn ang="0">
                  <a:pos x="T0" y="T1"/>
                </a:cxn>
                <a:cxn ang="0">
                  <a:pos x="T2" y="T3"/>
                </a:cxn>
                <a:cxn ang="0">
                  <a:pos x="T4" y="T5"/>
                </a:cxn>
              </a:cxnLst>
              <a:rect l="0" t="0" r="r" b="b"/>
              <a:pathLst>
                <a:path w="3" h="3">
                  <a:moveTo>
                    <a:pt x="3" y="0"/>
                  </a:moveTo>
                  <a:cubicBezTo>
                    <a:pt x="2" y="0"/>
                    <a:pt x="0" y="1"/>
                    <a:pt x="1" y="2"/>
                  </a:cubicBezTo>
                  <a:cubicBezTo>
                    <a:pt x="2" y="3"/>
                    <a:pt x="3" y="0"/>
                    <a:pt x="3"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54" name="Freeform 154"/>
            <p:cNvSpPr>
              <a:spLocks/>
            </p:cNvSpPr>
            <p:nvPr/>
          </p:nvSpPr>
          <p:spPr bwMode="auto">
            <a:xfrm>
              <a:off x="6559529" y="4113056"/>
              <a:ext cx="23049" cy="23049"/>
            </a:xfrm>
            <a:custGeom>
              <a:avLst/>
              <a:gdLst>
                <a:gd name="T0" fmla="*/ 3 w 4"/>
                <a:gd name="T1" fmla="*/ 0 h 4"/>
                <a:gd name="T2" fmla="*/ 1 w 4"/>
                <a:gd name="T3" fmla="*/ 2 h 4"/>
                <a:gd name="T4" fmla="*/ 1 w 4"/>
                <a:gd name="T5" fmla="*/ 4 h 4"/>
                <a:gd name="T6" fmla="*/ 3 w 4"/>
                <a:gd name="T7" fmla="*/ 0 h 4"/>
              </a:gdLst>
              <a:ahLst/>
              <a:cxnLst>
                <a:cxn ang="0">
                  <a:pos x="T0" y="T1"/>
                </a:cxn>
                <a:cxn ang="0">
                  <a:pos x="T2" y="T3"/>
                </a:cxn>
                <a:cxn ang="0">
                  <a:pos x="T4" y="T5"/>
                </a:cxn>
                <a:cxn ang="0">
                  <a:pos x="T6" y="T7"/>
                </a:cxn>
              </a:cxnLst>
              <a:rect l="0" t="0" r="r" b="b"/>
              <a:pathLst>
                <a:path w="4" h="4">
                  <a:moveTo>
                    <a:pt x="3" y="0"/>
                  </a:moveTo>
                  <a:cubicBezTo>
                    <a:pt x="2" y="0"/>
                    <a:pt x="2" y="1"/>
                    <a:pt x="1" y="2"/>
                  </a:cubicBezTo>
                  <a:cubicBezTo>
                    <a:pt x="0" y="2"/>
                    <a:pt x="0" y="4"/>
                    <a:pt x="1" y="4"/>
                  </a:cubicBezTo>
                  <a:cubicBezTo>
                    <a:pt x="2" y="4"/>
                    <a:pt x="4" y="0"/>
                    <a:pt x="3"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55" name="Freeform 155"/>
            <p:cNvSpPr>
              <a:spLocks/>
            </p:cNvSpPr>
            <p:nvPr/>
          </p:nvSpPr>
          <p:spPr bwMode="auto">
            <a:xfrm>
              <a:off x="6550310" y="4168372"/>
              <a:ext cx="4611" cy="6914"/>
            </a:xfrm>
            <a:custGeom>
              <a:avLst/>
              <a:gdLst>
                <a:gd name="T0" fmla="*/ 0 w 1"/>
                <a:gd name="T1" fmla="*/ 0 h 1"/>
                <a:gd name="T2" fmla="*/ 0 w 1"/>
                <a:gd name="T3" fmla="*/ 1 h 1"/>
                <a:gd name="T4" fmla="*/ 0 w 1"/>
                <a:gd name="T5" fmla="*/ 0 h 1"/>
              </a:gdLst>
              <a:ahLst/>
              <a:cxnLst>
                <a:cxn ang="0">
                  <a:pos x="T0" y="T1"/>
                </a:cxn>
                <a:cxn ang="0">
                  <a:pos x="T2" y="T3"/>
                </a:cxn>
                <a:cxn ang="0">
                  <a:pos x="T4" y="T5"/>
                </a:cxn>
              </a:cxnLst>
              <a:rect l="0" t="0" r="r" b="b"/>
              <a:pathLst>
                <a:path w="1" h="1">
                  <a:moveTo>
                    <a:pt x="0" y="0"/>
                  </a:moveTo>
                  <a:cubicBezTo>
                    <a:pt x="0" y="0"/>
                    <a:pt x="0" y="1"/>
                    <a:pt x="0" y="1"/>
                  </a:cubicBezTo>
                  <a:cubicBezTo>
                    <a:pt x="1" y="1"/>
                    <a:pt x="1" y="0"/>
                    <a:pt x="0"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56" name="Freeform 156"/>
            <p:cNvSpPr>
              <a:spLocks/>
            </p:cNvSpPr>
            <p:nvPr/>
          </p:nvSpPr>
          <p:spPr bwMode="auto">
            <a:xfrm>
              <a:off x="6015595" y="4813717"/>
              <a:ext cx="9219" cy="4611"/>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0" y="1"/>
                    <a:pt x="1" y="1"/>
                  </a:cubicBezTo>
                  <a:cubicBezTo>
                    <a:pt x="2" y="1"/>
                    <a:pt x="1"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57" name="Freeform 157"/>
            <p:cNvSpPr>
              <a:spLocks/>
            </p:cNvSpPr>
            <p:nvPr/>
          </p:nvSpPr>
          <p:spPr bwMode="auto">
            <a:xfrm>
              <a:off x="3505661" y="6523883"/>
              <a:ext cx="50706" cy="66841"/>
            </a:xfrm>
            <a:custGeom>
              <a:avLst/>
              <a:gdLst>
                <a:gd name="T0" fmla="*/ 2 w 9"/>
                <a:gd name="T1" fmla="*/ 11 h 12"/>
                <a:gd name="T2" fmla="*/ 8 w 9"/>
                <a:gd name="T3" fmla="*/ 3 h 12"/>
                <a:gd name="T4" fmla="*/ 9 w 9"/>
                <a:gd name="T5" fmla="*/ 0 h 12"/>
                <a:gd name="T6" fmla="*/ 2 w 9"/>
                <a:gd name="T7" fmla="*/ 0 h 12"/>
                <a:gd name="T8" fmla="*/ 2 w 9"/>
                <a:gd name="T9" fmla="*/ 11 h 12"/>
              </a:gdLst>
              <a:ahLst/>
              <a:cxnLst>
                <a:cxn ang="0">
                  <a:pos x="T0" y="T1"/>
                </a:cxn>
                <a:cxn ang="0">
                  <a:pos x="T2" y="T3"/>
                </a:cxn>
                <a:cxn ang="0">
                  <a:pos x="T4" y="T5"/>
                </a:cxn>
                <a:cxn ang="0">
                  <a:pos x="T6" y="T7"/>
                </a:cxn>
                <a:cxn ang="0">
                  <a:pos x="T8" y="T9"/>
                </a:cxn>
              </a:cxnLst>
              <a:rect l="0" t="0" r="r" b="b"/>
              <a:pathLst>
                <a:path w="9" h="12">
                  <a:moveTo>
                    <a:pt x="2" y="11"/>
                  </a:moveTo>
                  <a:cubicBezTo>
                    <a:pt x="3" y="12"/>
                    <a:pt x="7" y="5"/>
                    <a:pt x="8" y="3"/>
                  </a:cubicBezTo>
                  <a:cubicBezTo>
                    <a:pt x="8" y="3"/>
                    <a:pt x="8" y="2"/>
                    <a:pt x="9" y="0"/>
                  </a:cubicBezTo>
                  <a:cubicBezTo>
                    <a:pt x="2" y="0"/>
                    <a:pt x="2" y="0"/>
                    <a:pt x="2" y="0"/>
                  </a:cubicBezTo>
                  <a:cubicBezTo>
                    <a:pt x="0" y="3"/>
                    <a:pt x="0" y="8"/>
                    <a:pt x="2" y="1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grpSp>
    </p:spTree>
    <p:extLst>
      <p:ext uri="{BB962C8B-B14F-4D97-AF65-F5344CB8AC3E}">
        <p14:creationId xmlns:p14="http://schemas.microsoft.com/office/powerpoint/2010/main" val="19396829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grpSp>
        <p:nvGrpSpPr>
          <p:cNvPr id="4" name="组合 3"/>
          <p:cNvGrpSpPr/>
          <p:nvPr userDrawn="1"/>
        </p:nvGrpSpPr>
        <p:grpSpPr>
          <a:xfrm>
            <a:off x="2896319" y="1046622"/>
            <a:ext cx="5567081" cy="4764756"/>
            <a:chOff x="6972300" y="-120090"/>
            <a:chExt cx="5567081" cy="4764756"/>
          </a:xfrm>
        </p:grpSpPr>
        <p:sp>
          <p:nvSpPr>
            <p:cNvPr id="5" name="任意多边形 4"/>
            <p:cNvSpPr>
              <a:spLocks/>
            </p:cNvSpPr>
            <p:nvPr/>
          </p:nvSpPr>
          <p:spPr bwMode="gray">
            <a:xfrm>
              <a:off x="9114256" y="2415368"/>
              <a:ext cx="1308042" cy="1075443"/>
            </a:xfrm>
            <a:custGeom>
              <a:avLst/>
              <a:gdLst>
                <a:gd name="connsiteX0" fmla="*/ 1597670 w 5621432"/>
                <a:gd name="connsiteY0" fmla="*/ 4265814 h 4315196"/>
                <a:gd name="connsiteX1" fmla="*/ 1601110 w 5621432"/>
                <a:gd name="connsiteY1" fmla="*/ 4267402 h 4315196"/>
                <a:gd name="connsiteX2" fmla="*/ 1601110 w 5621432"/>
                <a:gd name="connsiteY2" fmla="*/ 4315196 h 4315196"/>
                <a:gd name="connsiteX3" fmla="*/ 1597670 w 5621432"/>
                <a:gd name="connsiteY3" fmla="*/ 4315196 h 4315196"/>
                <a:gd name="connsiteX4" fmla="*/ 1479324 w 5621432"/>
                <a:gd name="connsiteY4" fmla="*/ 3933314 h 4315196"/>
                <a:gd name="connsiteX5" fmla="*/ 1482764 w 5621432"/>
                <a:gd name="connsiteY5" fmla="*/ 3939665 h 4315196"/>
                <a:gd name="connsiteX6" fmla="*/ 1482764 w 5621432"/>
                <a:gd name="connsiteY6" fmla="*/ 4207538 h 4315196"/>
                <a:gd name="connsiteX7" fmla="*/ 1479324 w 5621432"/>
                <a:gd name="connsiteY7" fmla="*/ 4205951 h 4315196"/>
                <a:gd name="connsiteX8" fmla="*/ 3551353 w 5621432"/>
                <a:gd name="connsiteY8" fmla="*/ 3386610 h 4315196"/>
                <a:gd name="connsiteX9" fmla="*/ 3727897 w 5621432"/>
                <a:gd name="connsiteY9" fmla="*/ 3386610 h 4315196"/>
                <a:gd name="connsiteX10" fmla="*/ 3729746 w 5621432"/>
                <a:gd name="connsiteY10" fmla="*/ 3393438 h 4315196"/>
                <a:gd name="connsiteX11" fmla="*/ 3553818 w 5621432"/>
                <a:gd name="connsiteY11" fmla="*/ 3393438 h 4315196"/>
                <a:gd name="connsiteX12" fmla="*/ 1005046 w 5621432"/>
                <a:gd name="connsiteY12" fmla="*/ 3223568 h 4315196"/>
                <a:gd name="connsiteX13" fmla="*/ 1009381 w 5621432"/>
                <a:gd name="connsiteY13" fmla="*/ 3229570 h 4315196"/>
                <a:gd name="connsiteX14" fmla="*/ 951103 w 5621432"/>
                <a:gd name="connsiteY14" fmla="*/ 3283367 h 4315196"/>
                <a:gd name="connsiteX15" fmla="*/ 946768 w 5621432"/>
                <a:gd name="connsiteY15" fmla="*/ 3277364 h 4315196"/>
                <a:gd name="connsiteX16" fmla="*/ 2899475 w 5621432"/>
                <a:gd name="connsiteY16" fmla="*/ 3120324 h 4315196"/>
                <a:gd name="connsiteX17" fmla="*/ 2902915 w 5621432"/>
                <a:gd name="connsiteY17" fmla="*/ 3120324 h 4315196"/>
                <a:gd name="connsiteX18" fmla="*/ 2902915 w 5621432"/>
                <a:gd name="connsiteY18" fmla="*/ 3443350 h 4315196"/>
                <a:gd name="connsiteX19" fmla="*/ 2899475 w 5621432"/>
                <a:gd name="connsiteY19" fmla="*/ 3441233 h 4315196"/>
                <a:gd name="connsiteX20" fmla="*/ 532481 w 5621432"/>
                <a:gd name="connsiteY20" fmla="*/ 1695265 h 4315196"/>
                <a:gd name="connsiteX21" fmla="*/ 535997 w 5621432"/>
                <a:gd name="connsiteY21" fmla="*/ 1700133 h 4315196"/>
                <a:gd name="connsiteX22" fmla="*/ 477156 w 5621432"/>
                <a:gd name="connsiteY22" fmla="*/ 3221001 h 4315196"/>
                <a:gd name="connsiteX23" fmla="*/ 473384 w 5621432"/>
                <a:gd name="connsiteY23" fmla="*/ 3222742 h 4315196"/>
                <a:gd name="connsiteX24" fmla="*/ 531945 w 5621432"/>
                <a:gd name="connsiteY24" fmla="*/ 1475097 h 4315196"/>
                <a:gd name="connsiteX25" fmla="*/ 535997 w 5621432"/>
                <a:gd name="connsiteY25" fmla="*/ 1481642 h 4315196"/>
                <a:gd name="connsiteX26" fmla="*/ 418770 w 5621432"/>
                <a:gd name="connsiteY26" fmla="*/ 1535749 h 4315196"/>
                <a:gd name="connsiteX27" fmla="*/ 414211 w 5621432"/>
                <a:gd name="connsiteY27" fmla="*/ 1529437 h 4315196"/>
                <a:gd name="connsiteX28" fmla="*/ 295865 w 5621432"/>
                <a:gd name="connsiteY28" fmla="*/ 932240 h 4315196"/>
                <a:gd name="connsiteX29" fmla="*/ 299305 w 5621432"/>
                <a:gd name="connsiteY29" fmla="*/ 935415 h 4315196"/>
                <a:gd name="connsiteX30" fmla="*/ 299305 w 5621432"/>
                <a:gd name="connsiteY30" fmla="*/ 1098012 h 4315196"/>
                <a:gd name="connsiteX31" fmla="*/ 295865 w 5621432"/>
                <a:gd name="connsiteY31" fmla="*/ 1092455 h 4315196"/>
                <a:gd name="connsiteX32" fmla="*/ 3668724 w 5621432"/>
                <a:gd name="connsiteY32" fmla="*/ 873964 h 4315196"/>
                <a:gd name="connsiteX33" fmla="*/ 3787070 w 5621432"/>
                <a:gd name="connsiteY33" fmla="*/ 928587 h 4315196"/>
                <a:gd name="connsiteX34" fmla="*/ 3846243 w 5621432"/>
                <a:gd name="connsiteY34" fmla="*/ 1037832 h 4315196"/>
                <a:gd name="connsiteX35" fmla="*/ 4082934 w 5621432"/>
                <a:gd name="connsiteY35" fmla="*/ 983209 h 4315196"/>
                <a:gd name="connsiteX36" fmla="*/ 4378799 w 5621432"/>
                <a:gd name="connsiteY36" fmla="*/ 1201700 h 4315196"/>
                <a:gd name="connsiteX37" fmla="*/ 4615491 w 5621432"/>
                <a:gd name="connsiteY37" fmla="*/ 1256323 h 4315196"/>
                <a:gd name="connsiteX38" fmla="*/ 4852183 w 5621432"/>
                <a:gd name="connsiteY38" fmla="*/ 1310946 h 4315196"/>
                <a:gd name="connsiteX39" fmla="*/ 5207221 w 5621432"/>
                <a:gd name="connsiteY39" fmla="*/ 1529437 h 4315196"/>
                <a:gd name="connsiteX40" fmla="*/ 5384740 w 5621432"/>
                <a:gd name="connsiteY40" fmla="*/ 1584060 h 4315196"/>
                <a:gd name="connsiteX41" fmla="*/ 5621432 w 5621432"/>
                <a:gd name="connsiteY41" fmla="*/ 1747928 h 4315196"/>
                <a:gd name="connsiteX42" fmla="*/ 5621432 w 5621432"/>
                <a:gd name="connsiteY42" fmla="*/ 2021041 h 4315196"/>
                <a:gd name="connsiteX43" fmla="*/ 5503086 w 5621432"/>
                <a:gd name="connsiteY43" fmla="*/ 2021041 h 4315196"/>
                <a:gd name="connsiteX44" fmla="*/ 5266394 w 5621432"/>
                <a:gd name="connsiteY44" fmla="*/ 2130287 h 4315196"/>
                <a:gd name="connsiteX45" fmla="*/ 4911356 w 5621432"/>
                <a:gd name="connsiteY45" fmla="*/ 2130287 h 4315196"/>
                <a:gd name="connsiteX46" fmla="*/ 4793010 w 5621432"/>
                <a:gd name="connsiteY46" fmla="*/ 2239532 h 4315196"/>
                <a:gd name="connsiteX47" fmla="*/ 4793010 w 5621432"/>
                <a:gd name="connsiteY47" fmla="*/ 2294155 h 4315196"/>
                <a:gd name="connsiteX48" fmla="*/ 4852183 w 5621432"/>
                <a:gd name="connsiteY48" fmla="*/ 2403401 h 4315196"/>
                <a:gd name="connsiteX49" fmla="*/ 4852183 w 5621432"/>
                <a:gd name="connsiteY49" fmla="*/ 2458023 h 4315196"/>
                <a:gd name="connsiteX50" fmla="*/ 4793010 w 5621432"/>
                <a:gd name="connsiteY50" fmla="*/ 2567269 h 4315196"/>
                <a:gd name="connsiteX51" fmla="*/ 4852183 w 5621432"/>
                <a:gd name="connsiteY51" fmla="*/ 2567269 h 4315196"/>
                <a:gd name="connsiteX52" fmla="*/ 5148048 w 5621432"/>
                <a:gd name="connsiteY52" fmla="*/ 2895005 h 4315196"/>
                <a:gd name="connsiteX53" fmla="*/ 5207221 w 5621432"/>
                <a:gd name="connsiteY53" fmla="*/ 3113496 h 4315196"/>
                <a:gd name="connsiteX54" fmla="*/ 5148048 w 5621432"/>
                <a:gd name="connsiteY54" fmla="*/ 3277364 h 4315196"/>
                <a:gd name="connsiteX55" fmla="*/ 5148048 w 5621432"/>
                <a:gd name="connsiteY55" fmla="*/ 3331987 h 4315196"/>
                <a:gd name="connsiteX56" fmla="*/ 5088875 w 5621432"/>
                <a:gd name="connsiteY56" fmla="*/ 3441233 h 4315196"/>
                <a:gd name="connsiteX57" fmla="*/ 4970529 w 5621432"/>
                <a:gd name="connsiteY57" fmla="*/ 3441233 h 4315196"/>
                <a:gd name="connsiteX58" fmla="*/ 4911356 w 5621432"/>
                <a:gd name="connsiteY58" fmla="*/ 3331987 h 4315196"/>
                <a:gd name="connsiteX59" fmla="*/ 4852183 w 5621432"/>
                <a:gd name="connsiteY59" fmla="*/ 3331987 h 4315196"/>
                <a:gd name="connsiteX60" fmla="*/ 4674664 w 5621432"/>
                <a:gd name="connsiteY60" fmla="*/ 2949628 h 4315196"/>
                <a:gd name="connsiteX61" fmla="*/ 4497145 w 5621432"/>
                <a:gd name="connsiteY61" fmla="*/ 2949628 h 4315196"/>
                <a:gd name="connsiteX62" fmla="*/ 4378799 w 5621432"/>
                <a:gd name="connsiteY62" fmla="*/ 2840382 h 4315196"/>
                <a:gd name="connsiteX63" fmla="*/ 4319626 w 5621432"/>
                <a:gd name="connsiteY63" fmla="*/ 2895005 h 4315196"/>
                <a:gd name="connsiteX64" fmla="*/ 4260454 w 5621432"/>
                <a:gd name="connsiteY64" fmla="*/ 3113496 h 4315196"/>
                <a:gd name="connsiteX65" fmla="*/ 4082934 w 5621432"/>
                <a:gd name="connsiteY65" fmla="*/ 3004251 h 4315196"/>
                <a:gd name="connsiteX66" fmla="*/ 4082934 w 5621432"/>
                <a:gd name="connsiteY66" fmla="*/ 3168119 h 4315196"/>
                <a:gd name="connsiteX67" fmla="*/ 3964589 w 5621432"/>
                <a:gd name="connsiteY67" fmla="*/ 3222742 h 4315196"/>
                <a:gd name="connsiteX68" fmla="*/ 3905416 w 5621432"/>
                <a:gd name="connsiteY68" fmla="*/ 3168119 h 4315196"/>
                <a:gd name="connsiteX69" fmla="*/ 3787070 w 5621432"/>
                <a:gd name="connsiteY69" fmla="*/ 3168119 h 4315196"/>
                <a:gd name="connsiteX70" fmla="*/ 3734248 w 5621432"/>
                <a:gd name="connsiteY70" fmla="*/ 3151866 h 4315196"/>
                <a:gd name="connsiteX71" fmla="*/ 3723828 w 5621432"/>
                <a:gd name="connsiteY71" fmla="*/ 3131027 h 4315196"/>
                <a:gd name="connsiteX72" fmla="*/ 3638103 w 5621432"/>
                <a:gd name="connsiteY72" fmla="*/ 3035777 h 4315196"/>
                <a:gd name="connsiteX73" fmla="*/ 3561903 w 5621432"/>
                <a:gd name="connsiteY73" fmla="*/ 3073877 h 4315196"/>
                <a:gd name="connsiteX74" fmla="*/ 3495228 w 5621432"/>
                <a:gd name="connsiteY74" fmla="*/ 2997677 h 4315196"/>
                <a:gd name="connsiteX75" fmla="*/ 3438078 w 5621432"/>
                <a:gd name="connsiteY75" fmla="*/ 2892902 h 4315196"/>
                <a:gd name="connsiteX76" fmla="*/ 3323778 w 5621432"/>
                <a:gd name="connsiteY76" fmla="*/ 2854802 h 4315196"/>
                <a:gd name="connsiteX77" fmla="*/ 3285678 w 5621432"/>
                <a:gd name="connsiteY77" fmla="*/ 2778602 h 4315196"/>
                <a:gd name="connsiteX78" fmla="*/ 3266628 w 5621432"/>
                <a:gd name="connsiteY78" fmla="*/ 2673827 h 4315196"/>
                <a:gd name="connsiteX79" fmla="*/ 3342828 w 5621432"/>
                <a:gd name="connsiteY79" fmla="*/ 2607152 h 4315196"/>
                <a:gd name="connsiteX80" fmla="*/ 3457128 w 5621432"/>
                <a:gd name="connsiteY80" fmla="*/ 2530952 h 4315196"/>
                <a:gd name="connsiteX81" fmla="*/ 3428553 w 5621432"/>
                <a:gd name="connsiteY81" fmla="*/ 2435702 h 4315196"/>
                <a:gd name="connsiteX82" fmla="*/ 3352353 w 5621432"/>
                <a:gd name="connsiteY82" fmla="*/ 2349977 h 4315196"/>
                <a:gd name="connsiteX83" fmla="*/ 3466653 w 5621432"/>
                <a:gd name="connsiteY83" fmla="*/ 2302352 h 4315196"/>
                <a:gd name="connsiteX84" fmla="*/ 3466653 w 5621432"/>
                <a:gd name="connsiteY84" fmla="*/ 2254727 h 4315196"/>
                <a:gd name="connsiteX85" fmla="*/ 3580953 w 5621432"/>
                <a:gd name="connsiteY85" fmla="*/ 2235677 h 4315196"/>
                <a:gd name="connsiteX86" fmla="*/ 3733353 w 5621432"/>
                <a:gd name="connsiteY86" fmla="*/ 2340452 h 4315196"/>
                <a:gd name="connsiteX87" fmla="*/ 3800028 w 5621432"/>
                <a:gd name="connsiteY87" fmla="*/ 2330927 h 4315196"/>
                <a:gd name="connsiteX88" fmla="*/ 3923853 w 5621432"/>
                <a:gd name="connsiteY88" fmla="*/ 2283302 h 4315196"/>
                <a:gd name="connsiteX89" fmla="*/ 3961953 w 5621432"/>
                <a:gd name="connsiteY89" fmla="*/ 2369027 h 4315196"/>
                <a:gd name="connsiteX90" fmla="*/ 4038153 w 5621432"/>
                <a:gd name="connsiteY90" fmla="*/ 2426177 h 4315196"/>
                <a:gd name="connsiteX91" fmla="*/ 4123878 w 5621432"/>
                <a:gd name="connsiteY91" fmla="*/ 2407127 h 4315196"/>
                <a:gd name="connsiteX92" fmla="*/ 4200078 w 5621432"/>
                <a:gd name="connsiteY92" fmla="*/ 2340452 h 4315196"/>
                <a:gd name="connsiteX93" fmla="*/ 4247703 w 5621432"/>
                <a:gd name="connsiteY93" fmla="*/ 2216627 h 4315196"/>
                <a:gd name="connsiteX94" fmla="*/ 4285803 w 5621432"/>
                <a:gd name="connsiteY94" fmla="*/ 2149952 h 4315196"/>
                <a:gd name="connsiteX95" fmla="*/ 4257228 w 5621432"/>
                <a:gd name="connsiteY95" fmla="*/ 2092802 h 4315196"/>
                <a:gd name="connsiteX96" fmla="*/ 4304853 w 5621432"/>
                <a:gd name="connsiteY96" fmla="*/ 2016602 h 4315196"/>
                <a:gd name="connsiteX97" fmla="*/ 4371528 w 5621432"/>
                <a:gd name="connsiteY97" fmla="*/ 2026127 h 4315196"/>
                <a:gd name="connsiteX98" fmla="*/ 4447728 w 5621432"/>
                <a:gd name="connsiteY98" fmla="*/ 1988027 h 4315196"/>
                <a:gd name="connsiteX99" fmla="*/ 4495353 w 5621432"/>
                <a:gd name="connsiteY99" fmla="*/ 2035652 h 4315196"/>
                <a:gd name="connsiteX100" fmla="*/ 4533453 w 5621432"/>
                <a:gd name="connsiteY100" fmla="*/ 2016602 h 4315196"/>
                <a:gd name="connsiteX101" fmla="*/ 4523928 w 5621432"/>
                <a:gd name="connsiteY101" fmla="*/ 1959452 h 4315196"/>
                <a:gd name="connsiteX102" fmla="*/ 4562028 w 5621432"/>
                <a:gd name="connsiteY102" fmla="*/ 1911827 h 4315196"/>
                <a:gd name="connsiteX103" fmla="*/ 4562028 w 5621432"/>
                <a:gd name="connsiteY103" fmla="*/ 1835627 h 4315196"/>
                <a:gd name="connsiteX104" fmla="*/ 4619178 w 5621432"/>
                <a:gd name="connsiteY104" fmla="*/ 1788002 h 4315196"/>
                <a:gd name="connsiteX105" fmla="*/ 4600128 w 5621432"/>
                <a:gd name="connsiteY105" fmla="*/ 1759427 h 4315196"/>
                <a:gd name="connsiteX106" fmla="*/ 4657278 w 5621432"/>
                <a:gd name="connsiteY106" fmla="*/ 1711802 h 4315196"/>
                <a:gd name="connsiteX107" fmla="*/ 4666803 w 5621432"/>
                <a:gd name="connsiteY107" fmla="*/ 1673702 h 4315196"/>
                <a:gd name="connsiteX108" fmla="*/ 4733478 w 5621432"/>
                <a:gd name="connsiteY108" fmla="*/ 1664177 h 4315196"/>
                <a:gd name="connsiteX109" fmla="*/ 4771578 w 5621432"/>
                <a:gd name="connsiteY109" fmla="*/ 1635602 h 4315196"/>
                <a:gd name="connsiteX110" fmla="*/ 4819203 w 5621432"/>
                <a:gd name="connsiteY110" fmla="*/ 1587977 h 4315196"/>
                <a:gd name="connsiteX111" fmla="*/ 4800153 w 5621432"/>
                <a:gd name="connsiteY111" fmla="*/ 1559402 h 4315196"/>
                <a:gd name="connsiteX112" fmla="*/ 4723953 w 5621432"/>
                <a:gd name="connsiteY112" fmla="*/ 1483202 h 4315196"/>
                <a:gd name="connsiteX113" fmla="*/ 4685853 w 5621432"/>
                <a:gd name="connsiteY113" fmla="*/ 1435577 h 4315196"/>
                <a:gd name="connsiteX114" fmla="*/ 4723953 w 5621432"/>
                <a:gd name="connsiteY114" fmla="*/ 1416527 h 4315196"/>
                <a:gd name="connsiteX115" fmla="*/ 4733478 w 5621432"/>
                <a:gd name="connsiteY115" fmla="*/ 1378427 h 4315196"/>
                <a:gd name="connsiteX116" fmla="*/ 4762053 w 5621432"/>
                <a:gd name="connsiteY116" fmla="*/ 1321277 h 4315196"/>
                <a:gd name="connsiteX117" fmla="*/ 4883954 w 5621432"/>
                <a:gd name="connsiteY117" fmla="*/ 1335209 h 4315196"/>
                <a:gd name="connsiteX118" fmla="*/ 4855623 w 5621432"/>
                <a:gd name="connsiteY118" fmla="*/ 1317774 h 4315196"/>
                <a:gd name="connsiteX119" fmla="*/ 4618931 w 5621432"/>
                <a:gd name="connsiteY119" fmla="*/ 1263151 h 4315196"/>
                <a:gd name="connsiteX120" fmla="*/ 4382239 w 5621432"/>
                <a:gd name="connsiteY120" fmla="*/ 1208528 h 4315196"/>
                <a:gd name="connsiteX121" fmla="*/ 4086374 w 5621432"/>
                <a:gd name="connsiteY121" fmla="*/ 990037 h 4315196"/>
                <a:gd name="connsiteX122" fmla="*/ 3849683 w 5621432"/>
                <a:gd name="connsiteY122" fmla="*/ 1044660 h 4315196"/>
                <a:gd name="connsiteX123" fmla="*/ 3790510 w 5621432"/>
                <a:gd name="connsiteY123" fmla="*/ 935415 h 4315196"/>
                <a:gd name="connsiteX124" fmla="*/ 3672164 w 5621432"/>
                <a:gd name="connsiteY124" fmla="*/ 880792 h 4315196"/>
                <a:gd name="connsiteX125" fmla="*/ 3494645 w 5621432"/>
                <a:gd name="connsiteY125" fmla="*/ 1099283 h 4315196"/>
                <a:gd name="connsiteX126" fmla="*/ 3198780 w 5621432"/>
                <a:gd name="connsiteY126" fmla="*/ 1044660 h 4315196"/>
                <a:gd name="connsiteX127" fmla="*/ 3080434 w 5621432"/>
                <a:gd name="connsiteY127" fmla="*/ 935415 h 4315196"/>
                <a:gd name="connsiteX128" fmla="*/ 3078456 w 5621432"/>
                <a:gd name="connsiteY128" fmla="*/ 929936 h 4315196"/>
                <a:gd name="connsiteX129" fmla="*/ 3195340 w 5621432"/>
                <a:gd name="connsiteY129" fmla="*/ 1037832 h 4315196"/>
                <a:gd name="connsiteX130" fmla="*/ 3491205 w 5621432"/>
                <a:gd name="connsiteY130" fmla="*/ 1092455 h 4315196"/>
                <a:gd name="connsiteX131" fmla="*/ 2545655 w 5621432"/>
                <a:gd name="connsiteY131" fmla="*/ 328411 h 4315196"/>
                <a:gd name="connsiteX132" fmla="*/ 2840302 w 5621432"/>
                <a:gd name="connsiteY132" fmla="*/ 491605 h 4315196"/>
                <a:gd name="connsiteX133" fmla="*/ 2958648 w 5621432"/>
                <a:gd name="connsiteY133" fmla="*/ 491605 h 4315196"/>
                <a:gd name="connsiteX134" fmla="*/ 2958648 w 5621432"/>
                <a:gd name="connsiteY134" fmla="*/ 498433 h 4315196"/>
                <a:gd name="connsiteX135" fmla="*/ 2843742 w 5621432"/>
                <a:gd name="connsiteY135" fmla="*/ 498433 h 4315196"/>
                <a:gd name="connsiteX136" fmla="*/ 2547877 w 5621432"/>
                <a:gd name="connsiteY136" fmla="*/ 334565 h 4315196"/>
                <a:gd name="connsiteX137" fmla="*/ 177347 w 5621432"/>
                <a:gd name="connsiteY137" fmla="*/ 327896 h 4315196"/>
                <a:gd name="connsiteX138" fmla="*/ 180959 w 5621432"/>
                <a:gd name="connsiteY138" fmla="*/ 334565 h 4315196"/>
                <a:gd name="connsiteX139" fmla="*/ 62613 w 5621432"/>
                <a:gd name="connsiteY139" fmla="*/ 443810 h 4315196"/>
                <a:gd name="connsiteX140" fmla="*/ 3440 w 5621432"/>
                <a:gd name="connsiteY140" fmla="*/ 662301 h 4315196"/>
                <a:gd name="connsiteX141" fmla="*/ 3440 w 5621432"/>
                <a:gd name="connsiteY141" fmla="*/ 711683 h 4315196"/>
                <a:gd name="connsiteX142" fmla="*/ 0 w 5621432"/>
                <a:gd name="connsiteY142" fmla="*/ 710096 h 4315196"/>
                <a:gd name="connsiteX143" fmla="*/ 0 w 5621432"/>
                <a:gd name="connsiteY143" fmla="*/ 655473 h 4315196"/>
                <a:gd name="connsiteX144" fmla="*/ 59173 w 5621432"/>
                <a:gd name="connsiteY144" fmla="*/ 436982 h 4315196"/>
                <a:gd name="connsiteX145" fmla="*/ 2485265 w 5621432"/>
                <a:gd name="connsiteY145" fmla="*/ 163868 h 4315196"/>
                <a:gd name="connsiteX146" fmla="*/ 2487869 w 5621432"/>
                <a:gd name="connsiteY146" fmla="*/ 171082 h 4315196"/>
                <a:gd name="connsiteX147" fmla="*/ 2370359 w 5621432"/>
                <a:gd name="connsiteY147" fmla="*/ 225319 h 4315196"/>
                <a:gd name="connsiteX148" fmla="*/ 2192840 w 5621432"/>
                <a:gd name="connsiteY148" fmla="*/ 225319 h 4315196"/>
                <a:gd name="connsiteX149" fmla="*/ 2192840 w 5621432"/>
                <a:gd name="connsiteY149" fmla="*/ 279942 h 4315196"/>
                <a:gd name="connsiteX150" fmla="*/ 2252013 w 5621432"/>
                <a:gd name="connsiteY150" fmla="*/ 498433 h 4315196"/>
                <a:gd name="connsiteX151" fmla="*/ 2133667 w 5621432"/>
                <a:gd name="connsiteY151" fmla="*/ 662301 h 4315196"/>
                <a:gd name="connsiteX152" fmla="*/ 1896975 w 5621432"/>
                <a:gd name="connsiteY152" fmla="*/ 607678 h 4315196"/>
                <a:gd name="connsiteX153" fmla="*/ 1660283 w 5621432"/>
                <a:gd name="connsiteY153" fmla="*/ 662301 h 4315196"/>
                <a:gd name="connsiteX154" fmla="*/ 1601110 w 5621432"/>
                <a:gd name="connsiteY154" fmla="*/ 880792 h 4315196"/>
                <a:gd name="connsiteX155" fmla="*/ 1305245 w 5621432"/>
                <a:gd name="connsiteY155" fmla="*/ 880792 h 4315196"/>
                <a:gd name="connsiteX156" fmla="*/ 1186899 w 5621432"/>
                <a:gd name="connsiteY156" fmla="*/ 771546 h 4315196"/>
                <a:gd name="connsiteX157" fmla="*/ 1127727 w 5621432"/>
                <a:gd name="connsiteY157" fmla="*/ 716924 h 4315196"/>
                <a:gd name="connsiteX158" fmla="*/ 1127727 w 5621432"/>
                <a:gd name="connsiteY158" fmla="*/ 771546 h 4315196"/>
                <a:gd name="connsiteX159" fmla="*/ 950208 w 5621432"/>
                <a:gd name="connsiteY159" fmla="*/ 826169 h 4315196"/>
                <a:gd name="connsiteX160" fmla="*/ 772689 w 5621432"/>
                <a:gd name="connsiteY160" fmla="*/ 553056 h 4315196"/>
                <a:gd name="connsiteX161" fmla="*/ 654343 w 5621432"/>
                <a:gd name="connsiteY161" fmla="*/ 553056 h 4315196"/>
                <a:gd name="connsiteX162" fmla="*/ 654343 w 5621432"/>
                <a:gd name="connsiteY162" fmla="*/ 546228 h 4315196"/>
                <a:gd name="connsiteX163" fmla="*/ 769249 w 5621432"/>
                <a:gd name="connsiteY163" fmla="*/ 546228 h 4315196"/>
                <a:gd name="connsiteX164" fmla="*/ 946768 w 5621432"/>
                <a:gd name="connsiteY164" fmla="*/ 819341 h 4315196"/>
                <a:gd name="connsiteX165" fmla="*/ 1124286 w 5621432"/>
                <a:gd name="connsiteY165" fmla="*/ 764718 h 4315196"/>
                <a:gd name="connsiteX166" fmla="*/ 1124286 w 5621432"/>
                <a:gd name="connsiteY166" fmla="*/ 710096 h 4315196"/>
                <a:gd name="connsiteX167" fmla="*/ 1183459 w 5621432"/>
                <a:gd name="connsiteY167" fmla="*/ 764718 h 4315196"/>
                <a:gd name="connsiteX168" fmla="*/ 1301805 w 5621432"/>
                <a:gd name="connsiteY168" fmla="*/ 873964 h 4315196"/>
                <a:gd name="connsiteX169" fmla="*/ 1597670 w 5621432"/>
                <a:gd name="connsiteY169" fmla="*/ 873964 h 4315196"/>
                <a:gd name="connsiteX170" fmla="*/ 1656843 w 5621432"/>
                <a:gd name="connsiteY170" fmla="*/ 655473 h 4315196"/>
                <a:gd name="connsiteX171" fmla="*/ 1893535 w 5621432"/>
                <a:gd name="connsiteY171" fmla="*/ 600850 h 4315196"/>
                <a:gd name="connsiteX172" fmla="*/ 2130227 w 5621432"/>
                <a:gd name="connsiteY172" fmla="*/ 655473 h 4315196"/>
                <a:gd name="connsiteX173" fmla="*/ 2248573 w 5621432"/>
                <a:gd name="connsiteY173" fmla="*/ 491605 h 4315196"/>
                <a:gd name="connsiteX174" fmla="*/ 2189400 w 5621432"/>
                <a:gd name="connsiteY174" fmla="*/ 273114 h 4315196"/>
                <a:gd name="connsiteX175" fmla="*/ 2189400 w 5621432"/>
                <a:gd name="connsiteY175" fmla="*/ 218491 h 4315196"/>
                <a:gd name="connsiteX176" fmla="*/ 2366919 w 5621432"/>
                <a:gd name="connsiteY176" fmla="*/ 218491 h 4315196"/>
                <a:gd name="connsiteX177" fmla="*/ 118346 w 5621432"/>
                <a:gd name="connsiteY177" fmla="*/ 0 h 4315196"/>
                <a:gd name="connsiteX178" fmla="*/ 236692 w 5621432"/>
                <a:gd name="connsiteY178" fmla="*/ 0 h 4315196"/>
                <a:gd name="connsiteX179" fmla="*/ 295865 w 5621432"/>
                <a:gd name="connsiteY179" fmla="*/ 109246 h 4315196"/>
                <a:gd name="connsiteX180" fmla="*/ 473384 w 5621432"/>
                <a:gd name="connsiteY180" fmla="*/ 109246 h 4315196"/>
                <a:gd name="connsiteX181" fmla="*/ 650903 w 5621432"/>
                <a:gd name="connsiteY181" fmla="*/ 273114 h 4315196"/>
                <a:gd name="connsiteX182" fmla="*/ 650903 w 5621432"/>
                <a:gd name="connsiteY182" fmla="*/ 276766 h 4315196"/>
                <a:gd name="connsiteX183" fmla="*/ 476824 w 5621432"/>
                <a:gd name="connsiteY183" fmla="*/ 116074 h 4315196"/>
                <a:gd name="connsiteX184" fmla="*/ 299305 w 5621432"/>
                <a:gd name="connsiteY184" fmla="*/ 116074 h 4315196"/>
                <a:gd name="connsiteX185" fmla="*/ 240132 w 5621432"/>
                <a:gd name="connsiteY185" fmla="*/ 6828 h 4315196"/>
                <a:gd name="connsiteX186" fmla="*/ 121786 w 5621432"/>
                <a:gd name="connsiteY186" fmla="*/ 6828 h 4315196"/>
                <a:gd name="connsiteX187" fmla="*/ 121786 w 5621432"/>
                <a:gd name="connsiteY187" fmla="*/ 224842 h 4315196"/>
                <a:gd name="connsiteX188" fmla="*/ 118346 w 5621432"/>
                <a:gd name="connsiteY188"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5621432" h="4315196">
                  <a:moveTo>
                    <a:pt x="1597670" y="4265814"/>
                  </a:moveTo>
                  <a:lnTo>
                    <a:pt x="1601110" y="4267402"/>
                  </a:lnTo>
                  <a:lnTo>
                    <a:pt x="1601110" y="4315196"/>
                  </a:lnTo>
                  <a:lnTo>
                    <a:pt x="1597670" y="4315196"/>
                  </a:lnTo>
                  <a:close/>
                  <a:moveTo>
                    <a:pt x="1479324" y="3933314"/>
                  </a:moveTo>
                  <a:lnTo>
                    <a:pt x="1482764" y="3939665"/>
                  </a:lnTo>
                  <a:lnTo>
                    <a:pt x="1482764" y="4207538"/>
                  </a:lnTo>
                  <a:lnTo>
                    <a:pt x="1479324" y="4205951"/>
                  </a:lnTo>
                  <a:close/>
                  <a:moveTo>
                    <a:pt x="3551353" y="3386610"/>
                  </a:moveTo>
                  <a:lnTo>
                    <a:pt x="3727897" y="3386610"/>
                  </a:lnTo>
                  <a:lnTo>
                    <a:pt x="3729746" y="3393438"/>
                  </a:lnTo>
                  <a:lnTo>
                    <a:pt x="3553818" y="3393438"/>
                  </a:lnTo>
                  <a:close/>
                  <a:moveTo>
                    <a:pt x="1005046" y="3223568"/>
                  </a:moveTo>
                  <a:lnTo>
                    <a:pt x="1009381" y="3229570"/>
                  </a:lnTo>
                  <a:lnTo>
                    <a:pt x="951103" y="3283367"/>
                  </a:lnTo>
                  <a:lnTo>
                    <a:pt x="946768" y="3277364"/>
                  </a:lnTo>
                  <a:close/>
                  <a:moveTo>
                    <a:pt x="2899475" y="3120324"/>
                  </a:moveTo>
                  <a:lnTo>
                    <a:pt x="2902915" y="3120324"/>
                  </a:lnTo>
                  <a:lnTo>
                    <a:pt x="2902915" y="3443350"/>
                  </a:lnTo>
                  <a:lnTo>
                    <a:pt x="2899475" y="3441233"/>
                  </a:lnTo>
                  <a:close/>
                  <a:moveTo>
                    <a:pt x="532481" y="1695265"/>
                  </a:moveTo>
                  <a:lnTo>
                    <a:pt x="535997" y="1700133"/>
                  </a:lnTo>
                  <a:lnTo>
                    <a:pt x="477156" y="3221001"/>
                  </a:lnTo>
                  <a:lnTo>
                    <a:pt x="473384" y="3222742"/>
                  </a:lnTo>
                  <a:close/>
                  <a:moveTo>
                    <a:pt x="531945" y="1475097"/>
                  </a:moveTo>
                  <a:lnTo>
                    <a:pt x="535997" y="1481642"/>
                  </a:lnTo>
                  <a:lnTo>
                    <a:pt x="418770" y="1535749"/>
                  </a:lnTo>
                  <a:lnTo>
                    <a:pt x="414211" y="1529437"/>
                  </a:lnTo>
                  <a:close/>
                  <a:moveTo>
                    <a:pt x="295865" y="932240"/>
                  </a:moveTo>
                  <a:lnTo>
                    <a:pt x="299305" y="935415"/>
                  </a:lnTo>
                  <a:lnTo>
                    <a:pt x="299305" y="1098012"/>
                  </a:lnTo>
                  <a:lnTo>
                    <a:pt x="295865" y="1092455"/>
                  </a:lnTo>
                  <a:close/>
                  <a:moveTo>
                    <a:pt x="3668724" y="873964"/>
                  </a:moveTo>
                  <a:lnTo>
                    <a:pt x="3787070" y="928587"/>
                  </a:lnTo>
                  <a:lnTo>
                    <a:pt x="3846243" y="1037832"/>
                  </a:lnTo>
                  <a:lnTo>
                    <a:pt x="4082934" y="983209"/>
                  </a:lnTo>
                  <a:lnTo>
                    <a:pt x="4378799" y="1201700"/>
                  </a:lnTo>
                  <a:lnTo>
                    <a:pt x="4615491" y="1256323"/>
                  </a:lnTo>
                  <a:lnTo>
                    <a:pt x="4852183" y="1310946"/>
                  </a:lnTo>
                  <a:lnTo>
                    <a:pt x="5207221" y="1529437"/>
                  </a:lnTo>
                  <a:lnTo>
                    <a:pt x="5384740" y="1584060"/>
                  </a:lnTo>
                  <a:lnTo>
                    <a:pt x="5621432" y="1747928"/>
                  </a:lnTo>
                  <a:lnTo>
                    <a:pt x="5621432" y="2021041"/>
                  </a:lnTo>
                  <a:lnTo>
                    <a:pt x="5503086" y="2021041"/>
                  </a:lnTo>
                  <a:lnTo>
                    <a:pt x="5266394" y="2130287"/>
                  </a:lnTo>
                  <a:lnTo>
                    <a:pt x="4911356" y="2130287"/>
                  </a:lnTo>
                  <a:lnTo>
                    <a:pt x="4793010" y="2239532"/>
                  </a:lnTo>
                  <a:lnTo>
                    <a:pt x="4793010" y="2294155"/>
                  </a:lnTo>
                  <a:lnTo>
                    <a:pt x="4852183" y="2403401"/>
                  </a:lnTo>
                  <a:lnTo>
                    <a:pt x="4852183" y="2458023"/>
                  </a:lnTo>
                  <a:lnTo>
                    <a:pt x="4793010" y="2567269"/>
                  </a:lnTo>
                  <a:lnTo>
                    <a:pt x="4852183" y="2567269"/>
                  </a:lnTo>
                  <a:lnTo>
                    <a:pt x="5148048" y="2895005"/>
                  </a:lnTo>
                  <a:lnTo>
                    <a:pt x="5207221" y="3113496"/>
                  </a:lnTo>
                  <a:lnTo>
                    <a:pt x="5148048" y="3277364"/>
                  </a:lnTo>
                  <a:lnTo>
                    <a:pt x="5148048" y="3331987"/>
                  </a:lnTo>
                  <a:lnTo>
                    <a:pt x="5088875" y="3441233"/>
                  </a:lnTo>
                  <a:lnTo>
                    <a:pt x="4970529" y="3441233"/>
                  </a:lnTo>
                  <a:lnTo>
                    <a:pt x="4911356" y="3331987"/>
                  </a:lnTo>
                  <a:lnTo>
                    <a:pt x="4852183" y="3331987"/>
                  </a:lnTo>
                  <a:lnTo>
                    <a:pt x="4674664" y="2949628"/>
                  </a:lnTo>
                  <a:lnTo>
                    <a:pt x="4497145" y="2949628"/>
                  </a:lnTo>
                  <a:lnTo>
                    <a:pt x="4378799" y="2840382"/>
                  </a:lnTo>
                  <a:lnTo>
                    <a:pt x="4319626" y="2895005"/>
                  </a:lnTo>
                  <a:lnTo>
                    <a:pt x="4260454" y="3113496"/>
                  </a:lnTo>
                  <a:lnTo>
                    <a:pt x="4082934" y="3004251"/>
                  </a:lnTo>
                  <a:lnTo>
                    <a:pt x="4082934" y="3168119"/>
                  </a:lnTo>
                  <a:lnTo>
                    <a:pt x="3964589" y="3222742"/>
                  </a:lnTo>
                  <a:lnTo>
                    <a:pt x="3905416" y="3168119"/>
                  </a:lnTo>
                  <a:lnTo>
                    <a:pt x="3787070" y="3168119"/>
                  </a:lnTo>
                  <a:lnTo>
                    <a:pt x="3734248" y="3151866"/>
                  </a:lnTo>
                  <a:lnTo>
                    <a:pt x="3723828" y="3131027"/>
                  </a:lnTo>
                  <a:lnTo>
                    <a:pt x="3638103" y="3035777"/>
                  </a:lnTo>
                  <a:lnTo>
                    <a:pt x="3561903" y="3073877"/>
                  </a:lnTo>
                  <a:lnTo>
                    <a:pt x="3495228" y="2997677"/>
                  </a:lnTo>
                  <a:lnTo>
                    <a:pt x="3438078" y="2892902"/>
                  </a:lnTo>
                  <a:lnTo>
                    <a:pt x="3323778" y="2854802"/>
                  </a:lnTo>
                  <a:lnTo>
                    <a:pt x="3285678" y="2778602"/>
                  </a:lnTo>
                  <a:lnTo>
                    <a:pt x="3266628" y="2673827"/>
                  </a:lnTo>
                  <a:lnTo>
                    <a:pt x="3342828" y="2607152"/>
                  </a:lnTo>
                  <a:lnTo>
                    <a:pt x="3457128" y="2530952"/>
                  </a:lnTo>
                  <a:lnTo>
                    <a:pt x="3428553" y="2435702"/>
                  </a:lnTo>
                  <a:lnTo>
                    <a:pt x="3352353" y="2349977"/>
                  </a:lnTo>
                  <a:lnTo>
                    <a:pt x="3466653" y="2302352"/>
                  </a:lnTo>
                  <a:lnTo>
                    <a:pt x="3466653" y="2254727"/>
                  </a:lnTo>
                  <a:lnTo>
                    <a:pt x="3580953" y="2235677"/>
                  </a:lnTo>
                  <a:lnTo>
                    <a:pt x="3733353" y="2340452"/>
                  </a:lnTo>
                  <a:lnTo>
                    <a:pt x="3800028" y="2330927"/>
                  </a:lnTo>
                  <a:lnTo>
                    <a:pt x="3923853" y="2283302"/>
                  </a:lnTo>
                  <a:lnTo>
                    <a:pt x="3961953" y="2369027"/>
                  </a:lnTo>
                  <a:lnTo>
                    <a:pt x="4038153" y="2426177"/>
                  </a:lnTo>
                  <a:lnTo>
                    <a:pt x="4123878" y="2407127"/>
                  </a:lnTo>
                  <a:lnTo>
                    <a:pt x="4200078" y="2340452"/>
                  </a:lnTo>
                  <a:lnTo>
                    <a:pt x="4247703" y="2216627"/>
                  </a:lnTo>
                  <a:lnTo>
                    <a:pt x="4285803" y="2149952"/>
                  </a:lnTo>
                  <a:lnTo>
                    <a:pt x="4257228" y="2092802"/>
                  </a:lnTo>
                  <a:lnTo>
                    <a:pt x="4304853" y="2016602"/>
                  </a:lnTo>
                  <a:lnTo>
                    <a:pt x="4371528" y="2026127"/>
                  </a:lnTo>
                  <a:lnTo>
                    <a:pt x="4447728" y="1988027"/>
                  </a:lnTo>
                  <a:lnTo>
                    <a:pt x="4495353" y="2035652"/>
                  </a:lnTo>
                  <a:lnTo>
                    <a:pt x="4533453" y="2016602"/>
                  </a:lnTo>
                  <a:lnTo>
                    <a:pt x="4523928" y="1959452"/>
                  </a:lnTo>
                  <a:lnTo>
                    <a:pt x="4562028" y="1911827"/>
                  </a:lnTo>
                  <a:lnTo>
                    <a:pt x="4562028" y="1835627"/>
                  </a:lnTo>
                  <a:lnTo>
                    <a:pt x="4619178" y="1788002"/>
                  </a:lnTo>
                  <a:lnTo>
                    <a:pt x="4600128" y="1759427"/>
                  </a:lnTo>
                  <a:lnTo>
                    <a:pt x="4657278" y="1711802"/>
                  </a:lnTo>
                  <a:lnTo>
                    <a:pt x="4666803" y="1673702"/>
                  </a:lnTo>
                  <a:lnTo>
                    <a:pt x="4733478" y="1664177"/>
                  </a:lnTo>
                  <a:lnTo>
                    <a:pt x="4771578" y="1635602"/>
                  </a:lnTo>
                  <a:lnTo>
                    <a:pt x="4819203" y="1587977"/>
                  </a:lnTo>
                  <a:lnTo>
                    <a:pt x="4800153" y="1559402"/>
                  </a:lnTo>
                  <a:lnTo>
                    <a:pt x="4723953" y="1483202"/>
                  </a:lnTo>
                  <a:lnTo>
                    <a:pt x="4685853" y="1435577"/>
                  </a:lnTo>
                  <a:lnTo>
                    <a:pt x="4723953" y="1416527"/>
                  </a:lnTo>
                  <a:lnTo>
                    <a:pt x="4733478" y="1378427"/>
                  </a:lnTo>
                  <a:lnTo>
                    <a:pt x="4762053" y="1321277"/>
                  </a:lnTo>
                  <a:lnTo>
                    <a:pt x="4883954" y="1335209"/>
                  </a:lnTo>
                  <a:lnTo>
                    <a:pt x="4855623" y="1317774"/>
                  </a:lnTo>
                  <a:lnTo>
                    <a:pt x="4618931" y="1263151"/>
                  </a:lnTo>
                  <a:lnTo>
                    <a:pt x="4382239" y="1208528"/>
                  </a:lnTo>
                  <a:lnTo>
                    <a:pt x="4086374" y="990037"/>
                  </a:lnTo>
                  <a:lnTo>
                    <a:pt x="3849683" y="1044660"/>
                  </a:lnTo>
                  <a:lnTo>
                    <a:pt x="3790510" y="935415"/>
                  </a:lnTo>
                  <a:lnTo>
                    <a:pt x="3672164" y="880792"/>
                  </a:lnTo>
                  <a:lnTo>
                    <a:pt x="3494645" y="1099283"/>
                  </a:lnTo>
                  <a:lnTo>
                    <a:pt x="3198780" y="1044660"/>
                  </a:lnTo>
                  <a:lnTo>
                    <a:pt x="3080434" y="935415"/>
                  </a:lnTo>
                  <a:lnTo>
                    <a:pt x="3078456" y="929936"/>
                  </a:lnTo>
                  <a:lnTo>
                    <a:pt x="3195340" y="1037832"/>
                  </a:lnTo>
                  <a:lnTo>
                    <a:pt x="3491205" y="1092455"/>
                  </a:lnTo>
                  <a:close/>
                  <a:moveTo>
                    <a:pt x="2545655" y="328411"/>
                  </a:moveTo>
                  <a:lnTo>
                    <a:pt x="2840302" y="491605"/>
                  </a:lnTo>
                  <a:lnTo>
                    <a:pt x="2958648" y="491605"/>
                  </a:lnTo>
                  <a:lnTo>
                    <a:pt x="2958648" y="498433"/>
                  </a:lnTo>
                  <a:lnTo>
                    <a:pt x="2843742" y="498433"/>
                  </a:lnTo>
                  <a:lnTo>
                    <a:pt x="2547877" y="334565"/>
                  </a:lnTo>
                  <a:close/>
                  <a:moveTo>
                    <a:pt x="177347" y="327896"/>
                  </a:moveTo>
                  <a:lnTo>
                    <a:pt x="180959" y="334565"/>
                  </a:lnTo>
                  <a:lnTo>
                    <a:pt x="62613" y="443810"/>
                  </a:lnTo>
                  <a:lnTo>
                    <a:pt x="3440" y="662301"/>
                  </a:lnTo>
                  <a:lnTo>
                    <a:pt x="3440" y="711683"/>
                  </a:lnTo>
                  <a:lnTo>
                    <a:pt x="0" y="710096"/>
                  </a:lnTo>
                  <a:lnTo>
                    <a:pt x="0" y="655473"/>
                  </a:lnTo>
                  <a:lnTo>
                    <a:pt x="59173" y="436982"/>
                  </a:lnTo>
                  <a:close/>
                  <a:moveTo>
                    <a:pt x="2485265" y="163868"/>
                  </a:moveTo>
                  <a:lnTo>
                    <a:pt x="2487869" y="171082"/>
                  </a:lnTo>
                  <a:lnTo>
                    <a:pt x="2370359" y="225319"/>
                  </a:lnTo>
                  <a:lnTo>
                    <a:pt x="2192840" y="225319"/>
                  </a:lnTo>
                  <a:lnTo>
                    <a:pt x="2192840" y="279942"/>
                  </a:lnTo>
                  <a:lnTo>
                    <a:pt x="2252013" y="498433"/>
                  </a:lnTo>
                  <a:lnTo>
                    <a:pt x="2133667" y="662301"/>
                  </a:lnTo>
                  <a:lnTo>
                    <a:pt x="1896975" y="607678"/>
                  </a:lnTo>
                  <a:lnTo>
                    <a:pt x="1660283" y="662301"/>
                  </a:lnTo>
                  <a:lnTo>
                    <a:pt x="1601110" y="880792"/>
                  </a:lnTo>
                  <a:lnTo>
                    <a:pt x="1305245" y="880792"/>
                  </a:lnTo>
                  <a:lnTo>
                    <a:pt x="1186899" y="771546"/>
                  </a:lnTo>
                  <a:lnTo>
                    <a:pt x="1127727" y="716924"/>
                  </a:lnTo>
                  <a:lnTo>
                    <a:pt x="1127727" y="771546"/>
                  </a:lnTo>
                  <a:lnTo>
                    <a:pt x="950208" y="826169"/>
                  </a:lnTo>
                  <a:lnTo>
                    <a:pt x="772689" y="553056"/>
                  </a:lnTo>
                  <a:lnTo>
                    <a:pt x="654343" y="553056"/>
                  </a:lnTo>
                  <a:lnTo>
                    <a:pt x="654343" y="546228"/>
                  </a:lnTo>
                  <a:lnTo>
                    <a:pt x="769249" y="546228"/>
                  </a:lnTo>
                  <a:lnTo>
                    <a:pt x="946768" y="819341"/>
                  </a:lnTo>
                  <a:lnTo>
                    <a:pt x="1124286" y="764718"/>
                  </a:lnTo>
                  <a:lnTo>
                    <a:pt x="1124286"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close/>
                  <a:moveTo>
                    <a:pt x="118346" y="0"/>
                  </a:moveTo>
                  <a:lnTo>
                    <a:pt x="236692" y="0"/>
                  </a:lnTo>
                  <a:lnTo>
                    <a:pt x="295865" y="109246"/>
                  </a:lnTo>
                  <a:lnTo>
                    <a:pt x="473384" y="109246"/>
                  </a:lnTo>
                  <a:lnTo>
                    <a:pt x="650903" y="273114"/>
                  </a:lnTo>
                  <a:lnTo>
                    <a:pt x="650903" y="276766"/>
                  </a:lnTo>
                  <a:lnTo>
                    <a:pt x="476824" y="116074"/>
                  </a:lnTo>
                  <a:lnTo>
                    <a:pt x="299305" y="116074"/>
                  </a:lnTo>
                  <a:lnTo>
                    <a:pt x="240132" y="6828"/>
                  </a:lnTo>
                  <a:lnTo>
                    <a:pt x="121786" y="6828"/>
                  </a:lnTo>
                  <a:lnTo>
                    <a:pt x="121786" y="224842"/>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6" name="任意多边形 5"/>
            <p:cNvSpPr>
              <a:spLocks/>
            </p:cNvSpPr>
            <p:nvPr/>
          </p:nvSpPr>
          <p:spPr bwMode="gray">
            <a:xfrm>
              <a:off x="9111767" y="2418720"/>
              <a:ext cx="1135640" cy="1075443"/>
            </a:xfrm>
            <a:custGeom>
              <a:avLst/>
              <a:gdLst>
                <a:gd name="connsiteX0" fmla="*/ 118346 w 4880514"/>
                <a:gd name="connsiteY0" fmla="*/ 0 h 4315196"/>
                <a:gd name="connsiteX1" fmla="*/ 236692 w 4880514"/>
                <a:gd name="connsiteY1" fmla="*/ 0 h 4315196"/>
                <a:gd name="connsiteX2" fmla="*/ 295865 w 4880514"/>
                <a:gd name="connsiteY2" fmla="*/ 109246 h 4315196"/>
                <a:gd name="connsiteX3" fmla="*/ 473384 w 4880514"/>
                <a:gd name="connsiteY3" fmla="*/ 109246 h 4315196"/>
                <a:gd name="connsiteX4" fmla="*/ 650903 w 4880514"/>
                <a:gd name="connsiteY4" fmla="*/ 273114 h 4315196"/>
                <a:gd name="connsiteX5" fmla="*/ 650903 w 4880514"/>
                <a:gd name="connsiteY5" fmla="*/ 546228 h 4315196"/>
                <a:gd name="connsiteX6" fmla="*/ 769249 w 4880514"/>
                <a:gd name="connsiteY6" fmla="*/ 546228 h 4315196"/>
                <a:gd name="connsiteX7" fmla="*/ 946768 w 4880514"/>
                <a:gd name="connsiteY7" fmla="*/ 819341 h 4315196"/>
                <a:gd name="connsiteX8" fmla="*/ 1124287 w 4880514"/>
                <a:gd name="connsiteY8" fmla="*/ 764718 h 4315196"/>
                <a:gd name="connsiteX9" fmla="*/ 1124287 w 4880514"/>
                <a:gd name="connsiteY9" fmla="*/ 710096 h 4315196"/>
                <a:gd name="connsiteX10" fmla="*/ 1183459 w 4880514"/>
                <a:gd name="connsiteY10" fmla="*/ 764718 h 4315196"/>
                <a:gd name="connsiteX11" fmla="*/ 1301805 w 4880514"/>
                <a:gd name="connsiteY11" fmla="*/ 873964 h 4315196"/>
                <a:gd name="connsiteX12" fmla="*/ 1597670 w 4880514"/>
                <a:gd name="connsiteY12" fmla="*/ 873964 h 4315196"/>
                <a:gd name="connsiteX13" fmla="*/ 1656843 w 4880514"/>
                <a:gd name="connsiteY13" fmla="*/ 655473 h 4315196"/>
                <a:gd name="connsiteX14" fmla="*/ 1893535 w 4880514"/>
                <a:gd name="connsiteY14" fmla="*/ 600850 h 4315196"/>
                <a:gd name="connsiteX15" fmla="*/ 2130227 w 4880514"/>
                <a:gd name="connsiteY15" fmla="*/ 655473 h 4315196"/>
                <a:gd name="connsiteX16" fmla="*/ 2248573 w 4880514"/>
                <a:gd name="connsiteY16" fmla="*/ 491605 h 4315196"/>
                <a:gd name="connsiteX17" fmla="*/ 2189400 w 4880514"/>
                <a:gd name="connsiteY17" fmla="*/ 273114 h 4315196"/>
                <a:gd name="connsiteX18" fmla="*/ 2189400 w 4880514"/>
                <a:gd name="connsiteY18" fmla="*/ 218491 h 4315196"/>
                <a:gd name="connsiteX19" fmla="*/ 2366919 w 4880514"/>
                <a:gd name="connsiteY19" fmla="*/ 218491 h 4315196"/>
                <a:gd name="connsiteX20" fmla="*/ 2485265 w 4880514"/>
                <a:gd name="connsiteY20" fmla="*/ 163868 h 4315196"/>
                <a:gd name="connsiteX21" fmla="*/ 2544437 w 4880514"/>
                <a:gd name="connsiteY21" fmla="*/ 327737 h 4315196"/>
                <a:gd name="connsiteX22" fmla="*/ 2840302 w 4880514"/>
                <a:gd name="connsiteY22" fmla="*/ 491605 h 4315196"/>
                <a:gd name="connsiteX23" fmla="*/ 2958648 w 4880514"/>
                <a:gd name="connsiteY23" fmla="*/ 491605 h 4315196"/>
                <a:gd name="connsiteX24" fmla="*/ 2958648 w 4880514"/>
                <a:gd name="connsiteY24" fmla="*/ 600850 h 4315196"/>
                <a:gd name="connsiteX25" fmla="*/ 3076994 w 4880514"/>
                <a:gd name="connsiteY25" fmla="*/ 928587 h 4315196"/>
                <a:gd name="connsiteX26" fmla="*/ 3195340 w 4880514"/>
                <a:gd name="connsiteY26" fmla="*/ 1037832 h 4315196"/>
                <a:gd name="connsiteX27" fmla="*/ 3491205 w 4880514"/>
                <a:gd name="connsiteY27" fmla="*/ 1092455 h 4315196"/>
                <a:gd name="connsiteX28" fmla="*/ 3668724 w 4880514"/>
                <a:gd name="connsiteY28" fmla="*/ 873964 h 4315196"/>
                <a:gd name="connsiteX29" fmla="*/ 3787070 w 4880514"/>
                <a:gd name="connsiteY29" fmla="*/ 928587 h 4315196"/>
                <a:gd name="connsiteX30" fmla="*/ 3846243 w 4880514"/>
                <a:gd name="connsiteY30" fmla="*/ 1037832 h 4315196"/>
                <a:gd name="connsiteX31" fmla="*/ 4082934 w 4880514"/>
                <a:gd name="connsiteY31" fmla="*/ 983209 h 4315196"/>
                <a:gd name="connsiteX32" fmla="*/ 4378799 w 4880514"/>
                <a:gd name="connsiteY32" fmla="*/ 1201700 h 4315196"/>
                <a:gd name="connsiteX33" fmla="*/ 4615491 w 4880514"/>
                <a:gd name="connsiteY33" fmla="*/ 1256323 h 4315196"/>
                <a:gd name="connsiteX34" fmla="*/ 4852183 w 4880514"/>
                <a:gd name="connsiteY34" fmla="*/ 1310946 h 4315196"/>
                <a:gd name="connsiteX35" fmla="*/ 4880514 w 4880514"/>
                <a:gd name="connsiteY35" fmla="*/ 1328381 h 4315196"/>
                <a:gd name="connsiteX36" fmla="*/ 4758613 w 4880514"/>
                <a:gd name="connsiteY36" fmla="*/ 1314449 h 4315196"/>
                <a:gd name="connsiteX37" fmla="*/ 4730038 w 4880514"/>
                <a:gd name="connsiteY37" fmla="*/ 1371599 h 4315196"/>
                <a:gd name="connsiteX38" fmla="*/ 4720513 w 4880514"/>
                <a:gd name="connsiteY38" fmla="*/ 1409699 h 4315196"/>
                <a:gd name="connsiteX39" fmla="*/ 4682413 w 4880514"/>
                <a:gd name="connsiteY39" fmla="*/ 1428749 h 4315196"/>
                <a:gd name="connsiteX40" fmla="*/ 4720513 w 4880514"/>
                <a:gd name="connsiteY40" fmla="*/ 1476374 h 4315196"/>
                <a:gd name="connsiteX41" fmla="*/ 4796713 w 4880514"/>
                <a:gd name="connsiteY41" fmla="*/ 1552574 h 4315196"/>
                <a:gd name="connsiteX42" fmla="*/ 4815763 w 4880514"/>
                <a:gd name="connsiteY42" fmla="*/ 1581149 h 4315196"/>
                <a:gd name="connsiteX43" fmla="*/ 4768138 w 4880514"/>
                <a:gd name="connsiteY43" fmla="*/ 1628774 h 4315196"/>
                <a:gd name="connsiteX44" fmla="*/ 4730038 w 4880514"/>
                <a:gd name="connsiteY44" fmla="*/ 1657349 h 4315196"/>
                <a:gd name="connsiteX45" fmla="*/ 4663363 w 4880514"/>
                <a:gd name="connsiteY45" fmla="*/ 1666874 h 4315196"/>
                <a:gd name="connsiteX46" fmla="*/ 4653838 w 4880514"/>
                <a:gd name="connsiteY46" fmla="*/ 1704974 h 4315196"/>
                <a:gd name="connsiteX47" fmla="*/ 4596688 w 4880514"/>
                <a:gd name="connsiteY47" fmla="*/ 1752599 h 4315196"/>
                <a:gd name="connsiteX48" fmla="*/ 4615738 w 4880514"/>
                <a:gd name="connsiteY48" fmla="*/ 1781174 h 4315196"/>
                <a:gd name="connsiteX49" fmla="*/ 4558588 w 4880514"/>
                <a:gd name="connsiteY49" fmla="*/ 1828799 h 4315196"/>
                <a:gd name="connsiteX50" fmla="*/ 4558588 w 4880514"/>
                <a:gd name="connsiteY50" fmla="*/ 1904999 h 4315196"/>
                <a:gd name="connsiteX51" fmla="*/ 4520488 w 4880514"/>
                <a:gd name="connsiteY51" fmla="*/ 1952624 h 4315196"/>
                <a:gd name="connsiteX52" fmla="*/ 4530013 w 4880514"/>
                <a:gd name="connsiteY52" fmla="*/ 2009774 h 4315196"/>
                <a:gd name="connsiteX53" fmla="*/ 4491913 w 4880514"/>
                <a:gd name="connsiteY53" fmla="*/ 2028824 h 4315196"/>
                <a:gd name="connsiteX54" fmla="*/ 4444288 w 4880514"/>
                <a:gd name="connsiteY54" fmla="*/ 1981199 h 4315196"/>
                <a:gd name="connsiteX55" fmla="*/ 4368088 w 4880514"/>
                <a:gd name="connsiteY55" fmla="*/ 2019299 h 4315196"/>
                <a:gd name="connsiteX56" fmla="*/ 4301413 w 4880514"/>
                <a:gd name="connsiteY56" fmla="*/ 2009774 h 4315196"/>
                <a:gd name="connsiteX57" fmla="*/ 4253788 w 4880514"/>
                <a:gd name="connsiteY57" fmla="*/ 2085974 h 4315196"/>
                <a:gd name="connsiteX58" fmla="*/ 4282363 w 4880514"/>
                <a:gd name="connsiteY58" fmla="*/ 2143124 h 4315196"/>
                <a:gd name="connsiteX59" fmla="*/ 4244263 w 4880514"/>
                <a:gd name="connsiteY59" fmla="*/ 2209799 h 4315196"/>
                <a:gd name="connsiteX60" fmla="*/ 4196638 w 4880514"/>
                <a:gd name="connsiteY60" fmla="*/ 2333624 h 4315196"/>
                <a:gd name="connsiteX61" fmla="*/ 4120438 w 4880514"/>
                <a:gd name="connsiteY61" fmla="*/ 2400299 h 4315196"/>
                <a:gd name="connsiteX62" fmla="*/ 4034713 w 4880514"/>
                <a:gd name="connsiteY62" fmla="*/ 2419349 h 4315196"/>
                <a:gd name="connsiteX63" fmla="*/ 3958513 w 4880514"/>
                <a:gd name="connsiteY63" fmla="*/ 2362199 h 4315196"/>
                <a:gd name="connsiteX64" fmla="*/ 3920413 w 4880514"/>
                <a:gd name="connsiteY64" fmla="*/ 2276474 h 4315196"/>
                <a:gd name="connsiteX65" fmla="*/ 3796588 w 4880514"/>
                <a:gd name="connsiteY65" fmla="*/ 2324099 h 4315196"/>
                <a:gd name="connsiteX66" fmla="*/ 3729913 w 4880514"/>
                <a:gd name="connsiteY66" fmla="*/ 2333624 h 4315196"/>
                <a:gd name="connsiteX67" fmla="*/ 3577513 w 4880514"/>
                <a:gd name="connsiteY67" fmla="*/ 2228849 h 4315196"/>
                <a:gd name="connsiteX68" fmla="*/ 3463213 w 4880514"/>
                <a:gd name="connsiteY68" fmla="*/ 2247899 h 4315196"/>
                <a:gd name="connsiteX69" fmla="*/ 3463213 w 4880514"/>
                <a:gd name="connsiteY69" fmla="*/ 2295524 h 4315196"/>
                <a:gd name="connsiteX70" fmla="*/ 3348913 w 4880514"/>
                <a:gd name="connsiteY70" fmla="*/ 2343149 h 4315196"/>
                <a:gd name="connsiteX71" fmla="*/ 3425113 w 4880514"/>
                <a:gd name="connsiteY71" fmla="*/ 2428874 h 4315196"/>
                <a:gd name="connsiteX72" fmla="*/ 3453688 w 4880514"/>
                <a:gd name="connsiteY72" fmla="*/ 2524124 h 4315196"/>
                <a:gd name="connsiteX73" fmla="*/ 3339388 w 4880514"/>
                <a:gd name="connsiteY73" fmla="*/ 2600324 h 4315196"/>
                <a:gd name="connsiteX74" fmla="*/ 3263188 w 4880514"/>
                <a:gd name="connsiteY74" fmla="*/ 2666999 h 4315196"/>
                <a:gd name="connsiteX75" fmla="*/ 3282238 w 4880514"/>
                <a:gd name="connsiteY75" fmla="*/ 2771774 h 4315196"/>
                <a:gd name="connsiteX76" fmla="*/ 3320338 w 4880514"/>
                <a:gd name="connsiteY76" fmla="*/ 2847974 h 4315196"/>
                <a:gd name="connsiteX77" fmla="*/ 3434638 w 4880514"/>
                <a:gd name="connsiteY77" fmla="*/ 2886074 h 4315196"/>
                <a:gd name="connsiteX78" fmla="*/ 3491788 w 4880514"/>
                <a:gd name="connsiteY78" fmla="*/ 2990849 h 4315196"/>
                <a:gd name="connsiteX79" fmla="*/ 3558463 w 4880514"/>
                <a:gd name="connsiteY79" fmla="*/ 3067049 h 4315196"/>
                <a:gd name="connsiteX80" fmla="*/ 3634663 w 4880514"/>
                <a:gd name="connsiteY80" fmla="*/ 3028949 h 4315196"/>
                <a:gd name="connsiteX81" fmla="*/ 3720388 w 4880514"/>
                <a:gd name="connsiteY81" fmla="*/ 3124199 h 4315196"/>
                <a:gd name="connsiteX82" fmla="*/ 3734217 w 4880514"/>
                <a:gd name="connsiteY82" fmla="*/ 3151856 h 4315196"/>
                <a:gd name="connsiteX83" fmla="*/ 3609551 w 4880514"/>
                <a:gd name="connsiteY83" fmla="*/ 3113496 h 4315196"/>
                <a:gd name="connsiteX84" fmla="*/ 3491205 w 4880514"/>
                <a:gd name="connsiteY84" fmla="*/ 3222742 h 4315196"/>
                <a:gd name="connsiteX85" fmla="*/ 3550378 w 4880514"/>
                <a:gd name="connsiteY85" fmla="*/ 3386610 h 4315196"/>
                <a:gd name="connsiteX86" fmla="*/ 3727897 w 4880514"/>
                <a:gd name="connsiteY86" fmla="*/ 3386610 h 4315196"/>
                <a:gd name="connsiteX87" fmla="*/ 3787070 w 4880514"/>
                <a:gd name="connsiteY87" fmla="*/ 3605101 h 4315196"/>
                <a:gd name="connsiteX88" fmla="*/ 3372859 w 4880514"/>
                <a:gd name="connsiteY88" fmla="*/ 3605101 h 4315196"/>
                <a:gd name="connsiteX89" fmla="*/ 3254513 w 4880514"/>
                <a:gd name="connsiteY89" fmla="*/ 3441233 h 4315196"/>
                <a:gd name="connsiteX90" fmla="*/ 3076994 w 4880514"/>
                <a:gd name="connsiteY90" fmla="*/ 3550478 h 4315196"/>
                <a:gd name="connsiteX91" fmla="*/ 2899475 w 4880514"/>
                <a:gd name="connsiteY91" fmla="*/ 3441233 h 4315196"/>
                <a:gd name="connsiteX92" fmla="*/ 2899475 w 4880514"/>
                <a:gd name="connsiteY92" fmla="*/ 3113496 h 4315196"/>
                <a:gd name="connsiteX93" fmla="*/ 2662783 w 4880514"/>
                <a:gd name="connsiteY93" fmla="*/ 3113496 h 4315196"/>
                <a:gd name="connsiteX94" fmla="*/ 2662783 w 4880514"/>
                <a:gd name="connsiteY94" fmla="*/ 3331987 h 4315196"/>
                <a:gd name="connsiteX95" fmla="*/ 2485265 w 4880514"/>
                <a:gd name="connsiteY95" fmla="*/ 3386610 h 4315196"/>
                <a:gd name="connsiteX96" fmla="*/ 2485265 w 4880514"/>
                <a:gd name="connsiteY96" fmla="*/ 3441233 h 4315196"/>
                <a:gd name="connsiteX97" fmla="*/ 2307746 w 4880514"/>
                <a:gd name="connsiteY97" fmla="*/ 3659723 h 4315196"/>
                <a:gd name="connsiteX98" fmla="*/ 2189400 w 4880514"/>
                <a:gd name="connsiteY98" fmla="*/ 3659723 h 4315196"/>
                <a:gd name="connsiteX99" fmla="*/ 2189400 w 4880514"/>
                <a:gd name="connsiteY99" fmla="*/ 4315196 h 4315196"/>
                <a:gd name="connsiteX100" fmla="*/ 2011881 w 4880514"/>
                <a:gd name="connsiteY100" fmla="*/ 4315196 h 4315196"/>
                <a:gd name="connsiteX101" fmla="*/ 1952708 w 4880514"/>
                <a:gd name="connsiteY101" fmla="*/ 4205951 h 4315196"/>
                <a:gd name="connsiteX102" fmla="*/ 1834362 w 4880514"/>
                <a:gd name="connsiteY102" fmla="*/ 4315196 h 4315196"/>
                <a:gd name="connsiteX103" fmla="*/ 1597670 w 4880514"/>
                <a:gd name="connsiteY103" fmla="*/ 4315196 h 4315196"/>
                <a:gd name="connsiteX104" fmla="*/ 1597670 w 4880514"/>
                <a:gd name="connsiteY104" fmla="*/ 4260574 h 4315196"/>
                <a:gd name="connsiteX105" fmla="*/ 1479324 w 4880514"/>
                <a:gd name="connsiteY105" fmla="*/ 4205951 h 4315196"/>
                <a:gd name="connsiteX106" fmla="*/ 1479324 w 4880514"/>
                <a:gd name="connsiteY106" fmla="*/ 3932837 h 4315196"/>
                <a:gd name="connsiteX107" fmla="*/ 1183459 w 4880514"/>
                <a:gd name="connsiteY107" fmla="*/ 3386610 h 4315196"/>
                <a:gd name="connsiteX108" fmla="*/ 1065114 w 4880514"/>
                <a:gd name="connsiteY108" fmla="*/ 3386610 h 4315196"/>
                <a:gd name="connsiteX109" fmla="*/ 1065114 w 4880514"/>
                <a:gd name="connsiteY109" fmla="*/ 3441233 h 4315196"/>
                <a:gd name="connsiteX110" fmla="*/ 946768 w 4880514"/>
                <a:gd name="connsiteY110" fmla="*/ 3277364 h 4315196"/>
                <a:gd name="connsiteX111" fmla="*/ 1005941 w 4880514"/>
                <a:gd name="connsiteY111" fmla="*/ 3222742 h 4315196"/>
                <a:gd name="connsiteX112" fmla="*/ 769249 w 4880514"/>
                <a:gd name="connsiteY112" fmla="*/ 2895005 h 4315196"/>
                <a:gd name="connsiteX113" fmla="*/ 650903 w 4880514"/>
                <a:gd name="connsiteY113" fmla="*/ 2949628 h 4315196"/>
                <a:gd name="connsiteX114" fmla="*/ 591730 w 4880514"/>
                <a:gd name="connsiteY114" fmla="*/ 3168119 h 4315196"/>
                <a:gd name="connsiteX115" fmla="*/ 473384 w 4880514"/>
                <a:gd name="connsiteY115" fmla="*/ 3222742 h 4315196"/>
                <a:gd name="connsiteX116" fmla="*/ 532557 w 4880514"/>
                <a:gd name="connsiteY116" fmla="*/ 1693305 h 4315196"/>
                <a:gd name="connsiteX117" fmla="*/ 414211 w 4880514"/>
                <a:gd name="connsiteY117" fmla="*/ 1529437 h 4315196"/>
                <a:gd name="connsiteX118" fmla="*/ 532557 w 4880514"/>
                <a:gd name="connsiteY118" fmla="*/ 1474814 h 4315196"/>
                <a:gd name="connsiteX119" fmla="*/ 295865 w 4880514"/>
                <a:gd name="connsiteY119" fmla="*/ 1092455 h 4315196"/>
                <a:gd name="connsiteX120" fmla="*/ 295865 w 4880514"/>
                <a:gd name="connsiteY120" fmla="*/ 928587 h 4315196"/>
                <a:gd name="connsiteX121" fmla="*/ 118346 w 4880514"/>
                <a:gd name="connsiteY121" fmla="*/ 764718 h 4315196"/>
                <a:gd name="connsiteX122" fmla="*/ 0 w 4880514"/>
                <a:gd name="connsiteY122" fmla="*/ 710096 h 4315196"/>
                <a:gd name="connsiteX123" fmla="*/ 0 w 4880514"/>
                <a:gd name="connsiteY123" fmla="*/ 655473 h 4315196"/>
                <a:gd name="connsiteX124" fmla="*/ 59173 w 4880514"/>
                <a:gd name="connsiteY124" fmla="*/ 436982 h 4315196"/>
                <a:gd name="connsiteX125" fmla="*/ 177519 w 4880514"/>
                <a:gd name="connsiteY125" fmla="*/ 327737 h 4315196"/>
                <a:gd name="connsiteX126" fmla="*/ 118346 w 4880514"/>
                <a:gd name="connsiteY126"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4880514" h="4315196">
                  <a:moveTo>
                    <a:pt x="118346" y="0"/>
                  </a:moveTo>
                  <a:lnTo>
                    <a:pt x="236692" y="0"/>
                  </a:lnTo>
                  <a:lnTo>
                    <a:pt x="295865" y="109246"/>
                  </a:lnTo>
                  <a:lnTo>
                    <a:pt x="473384" y="109246"/>
                  </a:lnTo>
                  <a:lnTo>
                    <a:pt x="650903" y="273114"/>
                  </a:lnTo>
                  <a:lnTo>
                    <a:pt x="650903" y="546228"/>
                  </a:lnTo>
                  <a:lnTo>
                    <a:pt x="769249" y="546228"/>
                  </a:lnTo>
                  <a:lnTo>
                    <a:pt x="946768" y="819341"/>
                  </a:lnTo>
                  <a:lnTo>
                    <a:pt x="1124287" y="764718"/>
                  </a:lnTo>
                  <a:lnTo>
                    <a:pt x="1124287"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lnTo>
                    <a:pt x="2485265" y="163868"/>
                  </a:lnTo>
                  <a:lnTo>
                    <a:pt x="2544437" y="327737"/>
                  </a:lnTo>
                  <a:lnTo>
                    <a:pt x="2840302" y="491605"/>
                  </a:lnTo>
                  <a:lnTo>
                    <a:pt x="2958648" y="491605"/>
                  </a:lnTo>
                  <a:lnTo>
                    <a:pt x="2958648" y="600850"/>
                  </a:lnTo>
                  <a:lnTo>
                    <a:pt x="3076994" y="928587"/>
                  </a:lnTo>
                  <a:lnTo>
                    <a:pt x="3195340" y="1037832"/>
                  </a:lnTo>
                  <a:lnTo>
                    <a:pt x="3491205" y="1092455"/>
                  </a:lnTo>
                  <a:lnTo>
                    <a:pt x="3668724" y="873964"/>
                  </a:lnTo>
                  <a:lnTo>
                    <a:pt x="3787070" y="928587"/>
                  </a:lnTo>
                  <a:lnTo>
                    <a:pt x="3846243" y="1037832"/>
                  </a:lnTo>
                  <a:lnTo>
                    <a:pt x="4082934" y="983209"/>
                  </a:lnTo>
                  <a:lnTo>
                    <a:pt x="4378799" y="1201700"/>
                  </a:lnTo>
                  <a:lnTo>
                    <a:pt x="4615491" y="1256323"/>
                  </a:lnTo>
                  <a:lnTo>
                    <a:pt x="4852183" y="1310946"/>
                  </a:lnTo>
                  <a:lnTo>
                    <a:pt x="4880514" y="1328381"/>
                  </a:lnTo>
                  <a:lnTo>
                    <a:pt x="4758613" y="1314449"/>
                  </a:lnTo>
                  <a:lnTo>
                    <a:pt x="4730038" y="1371599"/>
                  </a:lnTo>
                  <a:lnTo>
                    <a:pt x="4720513" y="1409699"/>
                  </a:lnTo>
                  <a:lnTo>
                    <a:pt x="4682413" y="1428749"/>
                  </a:lnTo>
                  <a:lnTo>
                    <a:pt x="4720513" y="1476374"/>
                  </a:lnTo>
                  <a:lnTo>
                    <a:pt x="4796713" y="1552574"/>
                  </a:lnTo>
                  <a:lnTo>
                    <a:pt x="4815763" y="1581149"/>
                  </a:lnTo>
                  <a:lnTo>
                    <a:pt x="4768138" y="1628774"/>
                  </a:lnTo>
                  <a:lnTo>
                    <a:pt x="4730038" y="1657349"/>
                  </a:lnTo>
                  <a:lnTo>
                    <a:pt x="4663363" y="1666874"/>
                  </a:lnTo>
                  <a:lnTo>
                    <a:pt x="4653838" y="1704974"/>
                  </a:lnTo>
                  <a:lnTo>
                    <a:pt x="4596688" y="1752599"/>
                  </a:lnTo>
                  <a:lnTo>
                    <a:pt x="4615738" y="1781174"/>
                  </a:lnTo>
                  <a:lnTo>
                    <a:pt x="4558588" y="1828799"/>
                  </a:lnTo>
                  <a:lnTo>
                    <a:pt x="4558588" y="1904999"/>
                  </a:lnTo>
                  <a:lnTo>
                    <a:pt x="4520488" y="1952624"/>
                  </a:lnTo>
                  <a:lnTo>
                    <a:pt x="4530013" y="2009774"/>
                  </a:lnTo>
                  <a:lnTo>
                    <a:pt x="4491913" y="2028824"/>
                  </a:lnTo>
                  <a:lnTo>
                    <a:pt x="4444288" y="1981199"/>
                  </a:lnTo>
                  <a:lnTo>
                    <a:pt x="4368088" y="2019299"/>
                  </a:lnTo>
                  <a:lnTo>
                    <a:pt x="4301413" y="2009774"/>
                  </a:lnTo>
                  <a:lnTo>
                    <a:pt x="4253788" y="2085974"/>
                  </a:lnTo>
                  <a:lnTo>
                    <a:pt x="4282363" y="2143124"/>
                  </a:lnTo>
                  <a:lnTo>
                    <a:pt x="4244263" y="2209799"/>
                  </a:lnTo>
                  <a:lnTo>
                    <a:pt x="4196638" y="2333624"/>
                  </a:lnTo>
                  <a:lnTo>
                    <a:pt x="4120438" y="2400299"/>
                  </a:lnTo>
                  <a:lnTo>
                    <a:pt x="4034713" y="2419349"/>
                  </a:lnTo>
                  <a:lnTo>
                    <a:pt x="3958513" y="2362199"/>
                  </a:lnTo>
                  <a:lnTo>
                    <a:pt x="3920413" y="2276474"/>
                  </a:lnTo>
                  <a:lnTo>
                    <a:pt x="3796588" y="2324099"/>
                  </a:lnTo>
                  <a:lnTo>
                    <a:pt x="3729913" y="2333624"/>
                  </a:lnTo>
                  <a:lnTo>
                    <a:pt x="3577513" y="2228849"/>
                  </a:lnTo>
                  <a:lnTo>
                    <a:pt x="3463213" y="2247899"/>
                  </a:lnTo>
                  <a:lnTo>
                    <a:pt x="3463213" y="2295524"/>
                  </a:lnTo>
                  <a:lnTo>
                    <a:pt x="3348913" y="2343149"/>
                  </a:lnTo>
                  <a:lnTo>
                    <a:pt x="3425113" y="2428874"/>
                  </a:lnTo>
                  <a:lnTo>
                    <a:pt x="3453688" y="2524124"/>
                  </a:lnTo>
                  <a:lnTo>
                    <a:pt x="3339388" y="2600324"/>
                  </a:lnTo>
                  <a:lnTo>
                    <a:pt x="3263188" y="2666999"/>
                  </a:lnTo>
                  <a:lnTo>
                    <a:pt x="3282238" y="2771774"/>
                  </a:lnTo>
                  <a:lnTo>
                    <a:pt x="3320338" y="2847974"/>
                  </a:lnTo>
                  <a:lnTo>
                    <a:pt x="3434638" y="2886074"/>
                  </a:lnTo>
                  <a:lnTo>
                    <a:pt x="3491788" y="2990849"/>
                  </a:lnTo>
                  <a:lnTo>
                    <a:pt x="3558463" y="3067049"/>
                  </a:lnTo>
                  <a:lnTo>
                    <a:pt x="3634663" y="3028949"/>
                  </a:lnTo>
                  <a:lnTo>
                    <a:pt x="3720388" y="3124199"/>
                  </a:lnTo>
                  <a:lnTo>
                    <a:pt x="3734217" y="3151856"/>
                  </a:lnTo>
                  <a:lnTo>
                    <a:pt x="3609551" y="3113496"/>
                  </a:lnTo>
                  <a:lnTo>
                    <a:pt x="3491205" y="3222742"/>
                  </a:lnTo>
                  <a:lnTo>
                    <a:pt x="3550378" y="3386610"/>
                  </a:lnTo>
                  <a:lnTo>
                    <a:pt x="3727897" y="3386610"/>
                  </a:lnTo>
                  <a:lnTo>
                    <a:pt x="3787070" y="3605101"/>
                  </a:lnTo>
                  <a:lnTo>
                    <a:pt x="3372859" y="3605101"/>
                  </a:lnTo>
                  <a:lnTo>
                    <a:pt x="3254513" y="3441233"/>
                  </a:lnTo>
                  <a:lnTo>
                    <a:pt x="3076994" y="3550478"/>
                  </a:lnTo>
                  <a:lnTo>
                    <a:pt x="2899475" y="3441233"/>
                  </a:lnTo>
                  <a:lnTo>
                    <a:pt x="2899475" y="3113496"/>
                  </a:lnTo>
                  <a:lnTo>
                    <a:pt x="2662783" y="3113496"/>
                  </a:lnTo>
                  <a:lnTo>
                    <a:pt x="2662783" y="3331987"/>
                  </a:lnTo>
                  <a:lnTo>
                    <a:pt x="2485265" y="3386610"/>
                  </a:lnTo>
                  <a:lnTo>
                    <a:pt x="2485265" y="3441233"/>
                  </a:lnTo>
                  <a:lnTo>
                    <a:pt x="2307746" y="3659723"/>
                  </a:lnTo>
                  <a:lnTo>
                    <a:pt x="2189400" y="3659723"/>
                  </a:lnTo>
                  <a:lnTo>
                    <a:pt x="2189400" y="4315196"/>
                  </a:lnTo>
                  <a:lnTo>
                    <a:pt x="2011881" y="4315196"/>
                  </a:lnTo>
                  <a:lnTo>
                    <a:pt x="1952708" y="4205951"/>
                  </a:lnTo>
                  <a:lnTo>
                    <a:pt x="1834362" y="4315196"/>
                  </a:lnTo>
                  <a:lnTo>
                    <a:pt x="1597670" y="4315196"/>
                  </a:lnTo>
                  <a:lnTo>
                    <a:pt x="1597670" y="4260574"/>
                  </a:lnTo>
                  <a:lnTo>
                    <a:pt x="1479324" y="4205951"/>
                  </a:lnTo>
                  <a:lnTo>
                    <a:pt x="1479324" y="3932837"/>
                  </a:lnTo>
                  <a:lnTo>
                    <a:pt x="1183459" y="3386610"/>
                  </a:lnTo>
                  <a:lnTo>
                    <a:pt x="1065114" y="3386610"/>
                  </a:lnTo>
                  <a:lnTo>
                    <a:pt x="1065114" y="3441233"/>
                  </a:lnTo>
                  <a:lnTo>
                    <a:pt x="946768" y="3277364"/>
                  </a:lnTo>
                  <a:lnTo>
                    <a:pt x="1005941" y="3222742"/>
                  </a:lnTo>
                  <a:lnTo>
                    <a:pt x="769249" y="2895005"/>
                  </a:lnTo>
                  <a:lnTo>
                    <a:pt x="650903" y="2949628"/>
                  </a:lnTo>
                  <a:lnTo>
                    <a:pt x="591730" y="3168119"/>
                  </a:lnTo>
                  <a:lnTo>
                    <a:pt x="473384" y="3222742"/>
                  </a:lnTo>
                  <a:lnTo>
                    <a:pt x="532557" y="1693305"/>
                  </a:lnTo>
                  <a:lnTo>
                    <a:pt x="414211" y="1529437"/>
                  </a:lnTo>
                  <a:lnTo>
                    <a:pt x="532557" y="1474814"/>
                  </a:lnTo>
                  <a:lnTo>
                    <a:pt x="295865" y="1092455"/>
                  </a:lnTo>
                  <a:lnTo>
                    <a:pt x="295865" y="928587"/>
                  </a:lnTo>
                  <a:lnTo>
                    <a:pt x="118346" y="764718"/>
                  </a:lnTo>
                  <a:lnTo>
                    <a:pt x="0" y="710096"/>
                  </a:lnTo>
                  <a:lnTo>
                    <a:pt x="0" y="655473"/>
                  </a:lnTo>
                  <a:lnTo>
                    <a:pt x="59173" y="436982"/>
                  </a:lnTo>
                  <a:lnTo>
                    <a:pt x="177519" y="327737"/>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7" name="Freeform 5"/>
            <p:cNvSpPr>
              <a:spLocks/>
            </p:cNvSpPr>
            <p:nvPr/>
          </p:nvSpPr>
          <p:spPr bwMode="invGray">
            <a:xfrm>
              <a:off x="10219969" y="4369657"/>
              <a:ext cx="305794" cy="275009"/>
            </a:xfrm>
            <a:custGeom>
              <a:avLst/>
              <a:gdLst>
                <a:gd name="T0" fmla="*/ 2147483646 w 177"/>
                <a:gd name="T1" fmla="*/ 2147483646 h 161"/>
                <a:gd name="T2" fmla="*/ 2147483646 w 177"/>
                <a:gd name="T3" fmla="*/ 2147483646 h 161"/>
                <a:gd name="T4" fmla="*/ 2147483646 w 177"/>
                <a:gd name="T5" fmla="*/ 2147483646 h 161"/>
                <a:gd name="T6" fmla="*/ 2147483646 w 177"/>
                <a:gd name="T7" fmla="*/ 2147483646 h 161"/>
                <a:gd name="T8" fmla="*/ 2147483646 w 177"/>
                <a:gd name="T9" fmla="*/ 0 h 161"/>
                <a:gd name="T10" fmla="*/ 2147483646 w 177"/>
                <a:gd name="T11" fmla="*/ 2147483646 h 161"/>
                <a:gd name="T12" fmla="*/ 2147483646 w 177"/>
                <a:gd name="T13" fmla="*/ 0 h 161"/>
                <a:gd name="T14" fmla="*/ 2147483646 w 177"/>
                <a:gd name="T15" fmla="*/ 2147483646 h 161"/>
                <a:gd name="T16" fmla="*/ 2147483646 w 177"/>
                <a:gd name="T17" fmla="*/ 2147483646 h 161"/>
                <a:gd name="T18" fmla="*/ 2147483646 w 177"/>
                <a:gd name="T19" fmla="*/ 2147483646 h 161"/>
                <a:gd name="T20" fmla="*/ 2147483646 w 177"/>
                <a:gd name="T21" fmla="*/ 2147483646 h 161"/>
                <a:gd name="T22" fmla="*/ 2147483646 w 177"/>
                <a:gd name="T23" fmla="*/ 2147483646 h 161"/>
                <a:gd name="T24" fmla="*/ 2147483646 w 177"/>
                <a:gd name="T25" fmla="*/ 2147483646 h 161"/>
                <a:gd name="T26" fmla="*/ 2147483646 w 177"/>
                <a:gd name="T27" fmla="*/ 2147483646 h 161"/>
                <a:gd name="T28" fmla="*/ 2147483646 w 177"/>
                <a:gd name="T29" fmla="*/ 2147483646 h 161"/>
                <a:gd name="T30" fmla="*/ 2147483646 w 177"/>
                <a:gd name="T31" fmla="*/ 2147483646 h 161"/>
                <a:gd name="T32" fmla="*/ 2147483646 w 177"/>
                <a:gd name="T33" fmla="*/ 2147483646 h 161"/>
                <a:gd name="T34" fmla="*/ 2147483646 w 177"/>
                <a:gd name="T35" fmla="*/ 2147483646 h 161"/>
                <a:gd name="T36" fmla="*/ 0 w 177"/>
                <a:gd name="T37" fmla="*/ 2147483646 h 161"/>
                <a:gd name="T38" fmla="*/ 0 w 177"/>
                <a:gd name="T39" fmla="*/ 2147483646 h 161"/>
                <a:gd name="T40" fmla="*/ 2147483646 w 177"/>
                <a:gd name="T41" fmla="*/ 2147483646 h 161"/>
                <a:gd name="T42" fmla="*/ 2147483646 w 177"/>
                <a:gd name="T43" fmla="*/ 2147483646 h 1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77" h="161">
                  <a:moveTo>
                    <a:pt x="48" y="16"/>
                  </a:moveTo>
                  <a:lnTo>
                    <a:pt x="64" y="16"/>
                  </a:lnTo>
                  <a:lnTo>
                    <a:pt x="80" y="8"/>
                  </a:lnTo>
                  <a:lnTo>
                    <a:pt x="96" y="16"/>
                  </a:lnTo>
                  <a:lnTo>
                    <a:pt x="120" y="0"/>
                  </a:lnTo>
                  <a:lnTo>
                    <a:pt x="152" y="8"/>
                  </a:lnTo>
                  <a:lnTo>
                    <a:pt x="168" y="0"/>
                  </a:lnTo>
                  <a:lnTo>
                    <a:pt x="176" y="32"/>
                  </a:lnTo>
                  <a:lnTo>
                    <a:pt x="152" y="48"/>
                  </a:lnTo>
                  <a:lnTo>
                    <a:pt x="144" y="104"/>
                  </a:lnTo>
                  <a:lnTo>
                    <a:pt x="128" y="120"/>
                  </a:lnTo>
                  <a:lnTo>
                    <a:pt x="128" y="144"/>
                  </a:lnTo>
                  <a:lnTo>
                    <a:pt x="104" y="136"/>
                  </a:lnTo>
                  <a:lnTo>
                    <a:pt x="96" y="144"/>
                  </a:lnTo>
                  <a:lnTo>
                    <a:pt x="96" y="160"/>
                  </a:lnTo>
                  <a:lnTo>
                    <a:pt x="80" y="160"/>
                  </a:lnTo>
                  <a:lnTo>
                    <a:pt x="48" y="144"/>
                  </a:lnTo>
                  <a:lnTo>
                    <a:pt x="8" y="136"/>
                  </a:lnTo>
                  <a:lnTo>
                    <a:pt x="0" y="88"/>
                  </a:lnTo>
                  <a:lnTo>
                    <a:pt x="0" y="64"/>
                  </a:lnTo>
                  <a:lnTo>
                    <a:pt x="40" y="32"/>
                  </a:lnTo>
                  <a:lnTo>
                    <a:pt x="48"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8" name="Freeform 7"/>
            <p:cNvSpPr>
              <a:spLocks/>
            </p:cNvSpPr>
            <p:nvPr/>
          </p:nvSpPr>
          <p:spPr bwMode="invGray">
            <a:xfrm>
              <a:off x="11319093" y="-120090"/>
              <a:ext cx="1220288" cy="1192734"/>
            </a:xfrm>
            <a:custGeom>
              <a:avLst/>
              <a:gdLst>
                <a:gd name="T0" fmla="*/ 2147483646 w 705"/>
                <a:gd name="T1" fmla="*/ 2147483646 h 697"/>
                <a:gd name="T2" fmla="*/ 2147483646 w 705"/>
                <a:gd name="T3" fmla="*/ 2147483646 h 697"/>
                <a:gd name="T4" fmla="*/ 2147483646 w 705"/>
                <a:gd name="T5" fmla="*/ 2147483646 h 697"/>
                <a:gd name="T6" fmla="*/ 2147483646 w 705"/>
                <a:gd name="T7" fmla="*/ 2147483646 h 697"/>
                <a:gd name="T8" fmla="*/ 2147483646 w 705"/>
                <a:gd name="T9" fmla="*/ 2147483646 h 697"/>
                <a:gd name="T10" fmla="*/ 2147483646 w 705"/>
                <a:gd name="T11" fmla="*/ 2147483646 h 697"/>
                <a:gd name="T12" fmla="*/ 2147483646 w 705"/>
                <a:gd name="T13" fmla="*/ 2147483646 h 697"/>
                <a:gd name="T14" fmla="*/ 2147483646 w 705"/>
                <a:gd name="T15" fmla="*/ 2147483646 h 697"/>
                <a:gd name="T16" fmla="*/ 2147483646 w 705"/>
                <a:gd name="T17" fmla="*/ 2147483646 h 697"/>
                <a:gd name="T18" fmla="*/ 2147483646 w 705"/>
                <a:gd name="T19" fmla="*/ 2147483646 h 697"/>
                <a:gd name="T20" fmla="*/ 2147483646 w 705"/>
                <a:gd name="T21" fmla="*/ 2147483646 h 697"/>
                <a:gd name="T22" fmla="*/ 2147483646 w 705"/>
                <a:gd name="T23" fmla="*/ 2147483646 h 697"/>
                <a:gd name="T24" fmla="*/ 2147483646 w 705"/>
                <a:gd name="T25" fmla="*/ 2147483646 h 697"/>
                <a:gd name="T26" fmla="*/ 2147483646 w 705"/>
                <a:gd name="T27" fmla="*/ 2147483646 h 697"/>
                <a:gd name="T28" fmla="*/ 2147483646 w 705"/>
                <a:gd name="T29" fmla="*/ 2147483646 h 697"/>
                <a:gd name="T30" fmla="*/ 2147483646 w 705"/>
                <a:gd name="T31" fmla="*/ 2147483646 h 697"/>
                <a:gd name="T32" fmla="*/ 2147483646 w 705"/>
                <a:gd name="T33" fmla="*/ 2147483646 h 697"/>
                <a:gd name="T34" fmla="*/ 2147483646 w 705"/>
                <a:gd name="T35" fmla="*/ 2147483646 h 697"/>
                <a:gd name="T36" fmla="*/ 2147483646 w 705"/>
                <a:gd name="T37" fmla="*/ 2147483646 h 697"/>
                <a:gd name="T38" fmla="*/ 2147483646 w 705"/>
                <a:gd name="T39" fmla="*/ 2147483646 h 697"/>
                <a:gd name="T40" fmla="*/ 2147483646 w 705"/>
                <a:gd name="T41" fmla="*/ 2147483646 h 697"/>
                <a:gd name="T42" fmla="*/ 2147483646 w 705"/>
                <a:gd name="T43" fmla="*/ 2147483646 h 697"/>
                <a:gd name="T44" fmla="*/ 2147483646 w 705"/>
                <a:gd name="T45" fmla="*/ 2147483646 h 697"/>
                <a:gd name="T46" fmla="*/ 2147483646 w 705"/>
                <a:gd name="T47" fmla="*/ 2147483646 h 697"/>
                <a:gd name="T48" fmla="*/ 2147483646 w 705"/>
                <a:gd name="T49" fmla="*/ 2147483646 h 697"/>
                <a:gd name="T50" fmla="*/ 2147483646 w 705"/>
                <a:gd name="T51" fmla="*/ 2147483646 h 697"/>
                <a:gd name="T52" fmla="*/ 2147483646 w 705"/>
                <a:gd name="T53" fmla="*/ 2147483646 h 697"/>
                <a:gd name="T54" fmla="*/ 2147483646 w 705"/>
                <a:gd name="T55" fmla="*/ 2147483646 h 697"/>
                <a:gd name="T56" fmla="*/ 2147483646 w 705"/>
                <a:gd name="T57" fmla="*/ 2147483646 h 697"/>
                <a:gd name="T58" fmla="*/ 2147483646 w 705"/>
                <a:gd name="T59" fmla="*/ 2147483646 h 697"/>
                <a:gd name="T60" fmla="*/ 2147483646 w 705"/>
                <a:gd name="T61" fmla="*/ 2147483646 h 697"/>
                <a:gd name="T62" fmla="*/ 2147483646 w 705"/>
                <a:gd name="T63" fmla="*/ 2147483646 h 697"/>
                <a:gd name="T64" fmla="*/ 2147483646 w 705"/>
                <a:gd name="T65" fmla="*/ 2147483646 h 697"/>
                <a:gd name="T66" fmla="*/ 2147483646 w 705"/>
                <a:gd name="T67" fmla="*/ 2147483646 h 697"/>
                <a:gd name="T68" fmla="*/ 2147483646 w 705"/>
                <a:gd name="T69" fmla="*/ 2147483646 h 697"/>
                <a:gd name="T70" fmla="*/ 2147483646 w 705"/>
                <a:gd name="T71" fmla="*/ 2147483646 h 697"/>
                <a:gd name="T72" fmla="*/ 2147483646 w 705"/>
                <a:gd name="T73" fmla="*/ 2147483646 h 697"/>
                <a:gd name="T74" fmla="*/ 2147483646 w 705"/>
                <a:gd name="T75" fmla="*/ 2147483646 h 69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05" h="697">
                  <a:moveTo>
                    <a:pt x="8" y="32"/>
                  </a:moveTo>
                  <a:lnTo>
                    <a:pt x="16" y="64"/>
                  </a:lnTo>
                  <a:lnTo>
                    <a:pt x="0" y="96"/>
                  </a:lnTo>
                  <a:lnTo>
                    <a:pt x="32" y="104"/>
                  </a:lnTo>
                  <a:lnTo>
                    <a:pt x="48" y="88"/>
                  </a:lnTo>
                  <a:lnTo>
                    <a:pt x="72" y="104"/>
                  </a:lnTo>
                  <a:lnTo>
                    <a:pt x="88" y="152"/>
                  </a:lnTo>
                  <a:lnTo>
                    <a:pt x="104" y="176"/>
                  </a:lnTo>
                  <a:lnTo>
                    <a:pt x="144" y="160"/>
                  </a:lnTo>
                  <a:lnTo>
                    <a:pt x="160" y="160"/>
                  </a:lnTo>
                  <a:lnTo>
                    <a:pt x="192" y="128"/>
                  </a:lnTo>
                  <a:lnTo>
                    <a:pt x="232" y="168"/>
                  </a:lnTo>
                  <a:lnTo>
                    <a:pt x="208" y="248"/>
                  </a:lnTo>
                  <a:lnTo>
                    <a:pt x="216" y="312"/>
                  </a:lnTo>
                  <a:lnTo>
                    <a:pt x="192" y="336"/>
                  </a:lnTo>
                  <a:lnTo>
                    <a:pt x="192" y="392"/>
                  </a:lnTo>
                  <a:lnTo>
                    <a:pt x="176" y="368"/>
                  </a:lnTo>
                  <a:lnTo>
                    <a:pt x="104" y="464"/>
                  </a:lnTo>
                  <a:lnTo>
                    <a:pt x="128" y="504"/>
                  </a:lnTo>
                  <a:lnTo>
                    <a:pt x="152" y="488"/>
                  </a:lnTo>
                  <a:lnTo>
                    <a:pt x="160" y="504"/>
                  </a:lnTo>
                  <a:lnTo>
                    <a:pt x="136" y="520"/>
                  </a:lnTo>
                  <a:lnTo>
                    <a:pt x="136" y="544"/>
                  </a:lnTo>
                  <a:lnTo>
                    <a:pt x="176" y="544"/>
                  </a:lnTo>
                  <a:lnTo>
                    <a:pt x="192" y="536"/>
                  </a:lnTo>
                  <a:lnTo>
                    <a:pt x="192" y="576"/>
                  </a:lnTo>
                  <a:lnTo>
                    <a:pt x="232" y="600"/>
                  </a:lnTo>
                  <a:lnTo>
                    <a:pt x="288" y="584"/>
                  </a:lnTo>
                  <a:lnTo>
                    <a:pt x="288" y="608"/>
                  </a:lnTo>
                  <a:lnTo>
                    <a:pt x="320" y="592"/>
                  </a:lnTo>
                  <a:lnTo>
                    <a:pt x="368" y="640"/>
                  </a:lnTo>
                  <a:lnTo>
                    <a:pt x="384" y="640"/>
                  </a:lnTo>
                  <a:lnTo>
                    <a:pt x="400" y="672"/>
                  </a:lnTo>
                  <a:lnTo>
                    <a:pt x="424" y="664"/>
                  </a:lnTo>
                  <a:lnTo>
                    <a:pt x="424" y="632"/>
                  </a:lnTo>
                  <a:lnTo>
                    <a:pt x="432" y="624"/>
                  </a:lnTo>
                  <a:lnTo>
                    <a:pt x="432" y="664"/>
                  </a:lnTo>
                  <a:lnTo>
                    <a:pt x="480" y="696"/>
                  </a:lnTo>
                  <a:lnTo>
                    <a:pt x="488" y="672"/>
                  </a:lnTo>
                  <a:lnTo>
                    <a:pt x="496" y="680"/>
                  </a:lnTo>
                  <a:lnTo>
                    <a:pt x="528" y="648"/>
                  </a:lnTo>
                  <a:lnTo>
                    <a:pt x="552" y="680"/>
                  </a:lnTo>
                  <a:lnTo>
                    <a:pt x="600" y="680"/>
                  </a:lnTo>
                  <a:lnTo>
                    <a:pt x="592" y="632"/>
                  </a:lnTo>
                  <a:lnTo>
                    <a:pt x="568" y="576"/>
                  </a:lnTo>
                  <a:lnTo>
                    <a:pt x="600" y="528"/>
                  </a:lnTo>
                  <a:lnTo>
                    <a:pt x="632" y="520"/>
                  </a:lnTo>
                  <a:lnTo>
                    <a:pt x="664" y="536"/>
                  </a:lnTo>
                  <a:lnTo>
                    <a:pt x="688" y="424"/>
                  </a:lnTo>
                  <a:lnTo>
                    <a:pt x="680" y="344"/>
                  </a:lnTo>
                  <a:lnTo>
                    <a:pt x="696" y="328"/>
                  </a:lnTo>
                  <a:lnTo>
                    <a:pt x="696" y="296"/>
                  </a:lnTo>
                  <a:lnTo>
                    <a:pt x="680" y="288"/>
                  </a:lnTo>
                  <a:lnTo>
                    <a:pt x="704" y="256"/>
                  </a:lnTo>
                  <a:lnTo>
                    <a:pt x="680" y="256"/>
                  </a:lnTo>
                  <a:lnTo>
                    <a:pt x="608" y="320"/>
                  </a:lnTo>
                  <a:lnTo>
                    <a:pt x="608" y="336"/>
                  </a:lnTo>
                  <a:lnTo>
                    <a:pt x="560" y="360"/>
                  </a:lnTo>
                  <a:lnTo>
                    <a:pt x="520" y="360"/>
                  </a:lnTo>
                  <a:lnTo>
                    <a:pt x="488" y="304"/>
                  </a:lnTo>
                  <a:lnTo>
                    <a:pt x="488" y="280"/>
                  </a:lnTo>
                  <a:lnTo>
                    <a:pt x="440" y="280"/>
                  </a:lnTo>
                  <a:lnTo>
                    <a:pt x="416" y="256"/>
                  </a:lnTo>
                  <a:lnTo>
                    <a:pt x="376" y="256"/>
                  </a:lnTo>
                  <a:lnTo>
                    <a:pt x="376" y="240"/>
                  </a:lnTo>
                  <a:lnTo>
                    <a:pt x="360" y="240"/>
                  </a:lnTo>
                  <a:lnTo>
                    <a:pt x="360" y="256"/>
                  </a:lnTo>
                  <a:lnTo>
                    <a:pt x="336" y="248"/>
                  </a:lnTo>
                  <a:lnTo>
                    <a:pt x="296" y="176"/>
                  </a:lnTo>
                  <a:lnTo>
                    <a:pt x="264" y="128"/>
                  </a:lnTo>
                  <a:lnTo>
                    <a:pt x="248" y="104"/>
                  </a:lnTo>
                  <a:lnTo>
                    <a:pt x="248" y="88"/>
                  </a:lnTo>
                  <a:lnTo>
                    <a:pt x="200" y="24"/>
                  </a:lnTo>
                  <a:lnTo>
                    <a:pt x="144" y="24"/>
                  </a:lnTo>
                  <a:lnTo>
                    <a:pt x="104" y="0"/>
                  </a:lnTo>
                  <a:lnTo>
                    <a:pt x="16" y="16"/>
                  </a:lnTo>
                  <a:lnTo>
                    <a:pt x="8" y="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9" name="Freeform 8"/>
            <p:cNvSpPr>
              <a:spLocks/>
            </p:cNvSpPr>
            <p:nvPr/>
          </p:nvSpPr>
          <p:spPr bwMode="invGray">
            <a:xfrm>
              <a:off x="11441699" y="797635"/>
              <a:ext cx="915936" cy="687521"/>
            </a:xfrm>
            <a:custGeom>
              <a:avLst/>
              <a:gdLst>
                <a:gd name="T0" fmla="*/ 2147483646 w 529"/>
                <a:gd name="T1" fmla="*/ 2147483646 h 401"/>
                <a:gd name="T2" fmla="*/ 2147483646 w 529"/>
                <a:gd name="T3" fmla="*/ 2147483646 h 401"/>
                <a:gd name="T4" fmla="*/ 2147483646 w 529"/>
                <a:gd name="T5" fmla="*/ 2147483646 h 401"/>
                <a:gd name="T6" fmla="*/ 2147483646 w 529"/>
                <a:gd name="T7" fmla="*/ 2147483646 h 401"/>
                <a:gd name="T8" fmla="*/ 2147483646 w 529"/>
                <a:gd name="T9" fmla="*/ 2147483646 h 401"/>
                <a:gd name="T10" fmla="*/ 2147483646 w 529"/>
                <a:gd name="T11" fmla="*/ 2147483646 h 401"/>
                <a:gd name="T12" fmla="*/ 2147483646 w 529"/>
                <a:gd name="T13" fmla="*/ 2147483646 h 401"/>
                <a:gd name="T14" fmla="*/ 2147483646 w 529"/>
                <a:gd name="T15" fmla="*/ 2147483646 h 401"/>
                <a:gd name="T16" fmla="*/ 2147483646 w 529"/>
                <a:gd name="T17" fmla="*/ 2147483646 h 401"/>
                <a:gd name="T18" fmla="*/ 2147483646 w 529"/>
                <a:gd name="T19" fmla="*/ 2147483646 h 401"/>
                <a:gd name="T20" fmla="*/ 2147483646 w 529"/>
                <a:gd name="T21" fmla="*/ 2147483646 h 401"/>
                <a:gd name="T22" fmla="*/ 2147483646 w 529"/>
                <a:gd name="T23" fmla="*/ 2147483646 h 401"/>
                <a:gd name="T24" fmla="*/ 2147483646 w 529"/>
                <a:gd name="T25" fmla="*/ 2147483646 h 401"/>
                <a:gd name="T26" fmla="*/ 2147483646 w 529"/>
                <a:gd name="T27" fmla="*/ 2147483646 h 401"/>
                <a:gd name="T28" fmla="*/ 2147483646 w 529"/>
                <a:gd name="T29" fmla="*/ 2147483646 h 401"/>
                <a:gd name="T30" fmla="*/ 2147483646 w 529"/>
                <a:gd name="T31" fmla="*/ 2147483646 h 401"/>
                <a:gd name="T32" fmla="*/ 2147483646 w 529"/>
                <a:gd name="T33" fmla="*/ 2147483646 h 401"/>
                <a:gd name="T34" fmla="*/ 2147483646 w 529"/>
                <a:gd name="T35" fmla="*/ 2147483646 h 401"/>
                <a:gd name="T36" fmla="*/ 2147483646 w 529"/>
                <a:gd name="T37" fmla="*/ 0 h 401"/>
                <a:gd name="T38" fmla="*/ 2147483646 w 529"/>
                <a:gd name="T39" fmla="*/ 2147483646 h 401"/>
                <a:gd name="T40" fmla="*/ 2147483646 w 529"/>
                <a:gd name="T41" fmla="*/ 2147483646 h 401"/>
                <a:gd name="T42" fmla="*/ 2147483646 w 529"/>
                <a:gd name="T43" fmla="*/ 2147483646 h 401"/>
                <a:gd name="T44" fmla="*/ 2147483646 w 529"/>
                <a:gd name="T45" fmla="*/ 2147483646 h 401"/>
                <a:gd name="T46" fmla="*/ 2147483646 w 529"/>
                <a:gd name="T47" fmla="*/ 2147483646 h 401"/>
                <a:gd name="T48" fmla="*/ 0 w 529"/>
                <a:gd name="T49" fmla="*/ 2147483646 h 401"/>
                <a:gd name="T50" fmla="*/ 2147483646 w 529"/>
                <a:gd name="T51" fmla="*/ 2147483646 h 401"/>
                <a:gd name="T52" fmla="*/ 2147483646 w 529"/>
                <a:gd name="T53" fmla="*/ 2147483646 h 401"/>
                <a:gd name="T54" fmla="*/ 2147483646 w 529"/>
                <a:gd name="T55" fmla="*/ 2147483646 h 401"/>
                <a:gd name="T56" fmla="*/ 2147483646 w 529"/>
                <a:gd name="T57" fmla="*/ 2147483646 h 401"/>
                <a:gd name="T58" fmla="*/ 2147483646 w 529"/>
                <a:gd name="T59" fmla="*/ 2147483646 h 401"/>
                <a:gd name="T60" fmla="*/ 2147483646 w 529"/>
                <a:gd name="T61" fmla="*/ 2147483646 h 401"/>
                <a:gd name="T62" fmla="*/ 2147483646 w 529"/>
                <a:gd name="T63" fmla="*/ 2147483646 h 401"/>
                <a:gd name="T64" fmla="*/ 2147483646 w 529"/>
                <a:gd name="T65" fmla="*/ 2147483646 h 401"/>
                <a:gd name="T66" fmla="*/ 2147483646 w 529"/>
                <a:gd name="T67" fmla="*/ 2147483646 h 401"/>
                <a:gd name="T68" fmla="*/ 2147483646 w 529"/>
                <a:gd name="T69" fmla="*/ 2147483646 h 401"/>
                <a:gd name="T70" fmla="*/ 2147483646 w 529"/>
                <a:gd name="T71" fmla="*/ 2147483646 h 401"/>
                <a:gd name="T72" fmla="*/ 2147483646 w 529"/>
                <a:gd name="T73" fmla="*/ 2147483646 h 401"/>
                <a:gd name="T74" fmla="*/ 2147483646 w 529"/>
                <a:gd name="T75" fmla="*/ 2147483646 h 401"/>
                <a:gd name="T76" fmla="*/ 2147483646 w 529"/>
                <a:gd name="T77" fmla="*/ 2147483646 h 401"/>
                <a:gd name="T78" fmla="*/ 2147483646 w 529"/>
                <a:gd name="T79" fmla="*/ 2147483646 h 401"/>
                <a:gd name="T80" fmla="*/ 2147483646 w 529"/>
                <a:gd name="T81" fmla="*/ 2147483646 h 401"/>
                <a:gd name="T82" fmla="*/ 2147483646 w 529"/>
                <a:gd name="T83" fmla="*/ 2147483646 h 401"/>
                <a:gd name="T84" fmla="*/ 2147483646 w 529"/>
                <a:gd name="T85" fmla="*/ 2147483646 h 401"/>
                <a:gd name="T86" fmla="*/ 2147483646 w 529"/>
                <a:gd name="T87" fmla="*/ 2147483646 h 401"/>
                <a:gd name="T88" fmla="*/ 2147483646 w 529"/>
                <a:gd name="T89" fmla="*/ 2147483646 h 401"/>
                <a:gd name="T90" fmla="*/ 2147483646 w 529"/>
                <a:gd name="T91" fmla="*/ 2147483646 h 401"/>
                <a:gd name="T92" fmla="*/ 2147483646 w 529"/>
                <a:gd name="T93" fmla="*/ 2147483646 h 401"/>
                <a:gd name="T94" fmla="*/ 2147483646 w 529"/>
                <a:gd name="T95" fmla="*/ 2147483646 h 401"/>
                <a:gd name="T96" fmla="*/ 2147483646 w 529"/>
                <a:gd name="T97" fmla="*/ 2147483646 h 401"/>
                <a:gd name="T98" fmla="*/ 2147483646 w 529"/>
                <a:gd name="T99" fmla="*/ 2147483646 h 401"/>
                <a:gd name="T100" fmla="*/ 2147483646 w 529"/>
                <a:gd name="T101" fmla="*/ 2147483646 h 401"/>
                <a:gd name="T102" fmla="*/ 2147483646 w 529"/>
                <a:gd name="T103" fmla="*/ 2147483646 h 401"/>
                <a:gd name="T104" fmla="*/ 2147483646 w 529"/>
                <a:gd name="T105" fmla="*/ 2147483646 h 401"/>
                <a:gd name="T106" fmla="*/ 2147483646 w 529"/>
                <a:gd name="T107" fmla="*/ 2147483646 h 401"/>
                <a:gd name="T108" fmla="*/ 2147483646 w 529"/>
                <a:gd name="T109" fmla="*/ 2147483646 h 401"/>
                <a:gd name="T110" fmla="*/ 2147483646 w 529"/>
                <a:gd name="T111" fmla="*/ 2147483646 h 401"/>
                <a:gd name="T112" fmla="*/ 2147483646 w 529"/>
                <a:gd name="T113" fmla="*/ 2147483646 h 401"/>
                <a:gd name="T114" fmla="*/ 2147483646 w 529"/>
                <a:gd name="T115" fmla="*/ 2147483646 h 401"/>
                <a:gd name="T116" fmla="*/ 2147483646 w 529"/>
                <a:gd name="T117" fmla="*/ 2147483646 h 401"/>
                <a:gd name="T118" fmla="*/ 2147483646 w 529"/>
                <a:gd name="T119" fmla="*/ 2147483646 h 40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29" h="401">
                  <a:moveTo>
                    <a:pt x="528" y="144"/>
                  </a:moveTo>
                  <a:lnTo>
                    <a:pt x="480" y="144"/>
                  </a:lnTo>
                  <a:lnTo>
                    <a:pt x="456" y="120"/>
                  </a:lnTo>
                  <a:lnTo>
                    <a:pt x="424" y="152"/>
                  </a:lnTo>
                  <a:lnTo>
                    <a:pt x="416" y="136"/>
                  </a:lnTo>
                  <a:lnTo>
                    <a:pt x="408" y="160"/>
                  </a:lnTo>
                  <a:lnTo>
                    <a:pt x="360" y="128"/>
                  </a:lnTo>
                  <a:lnTo>
                    <a:pt x="360" y="88"/>
                  </a:lnTo>
                  <a:lnTo>
                    <a:pt x="344" y="96"/>
                  </a:lnTo>
                  <a:lnTo>
                    <a:pt x="352" y="128"/>
                  </a:lnTo>
                  <a:lnTo>
                    <a:pt x="328" y="128"/>
                  </a:lnTo>
                  <a:lnTo>
                    <a:pt x="312" y="104"/>
                  </a:lnTo>
                  <a:lnTo>
                    <a:pt x="296" y="104"/>
                  </a:lnTo>
                  <a:lnTo>
                    <a:pt x="248" y="56"/>
                  </a:lnTo>
                  <a:lnTo>
                    <a:pt x="216" y="72"/>
                  </a:lnTo>
                  <a:lnTo>
                    <a:pt x="216" y="56"/>
                  </a:lnTo>
                  <a:lnTo>
                    <a:pt x="160" y="64"/>
                  </a:lnTo>
                  <a:lnTo>
                    <a:pt x="120" y="40"/>
                  </a:lnTo>
                  <a:lnTo>
                    <a:pt x="120" y="0"/>
                  </a:lnTo>
                  <a:lnTo>
                    <a:pt x="104" y="8"/>
                  </a:lnTo>
                  <a:lnTo>
                    <a:pt x="64" y="8"/>
                  </a:lnTo>
                  <a:lnTo>
                    <a:pt x="72" y="56"/>
                  </a:lnTo>
                  <a:lnTo>
                    <a:pt x="48" y="56"/>
                  </a:lnTo>
                  <a:lnTo>
                    <a:pt x="8" y="32"/>
                  </a:lnTo>
                  <a:lnTo>
                    <a:pt x="0" y="56"/>
                  </a:lnTo>
                  <a:lnTo>
                    <a:pt x="32" y="88"/>
                  </a:lnTo>
                  <a:lnTo>
                    <a:pt x="24" y="120"/>
                  </a:lnTo>
                  <a:lnTo>
                    <a:pt x="48" y="160"/>
                  </a:lnTo>
                  <a:lnTo>
                    <a:pt x="88" y="136"/>
                  </a:lnTo>
                  <a:lnTo>
                    <a:pt x="112" y="184"/>
                  </a:lnTo>
                  <a:lnTo>
                    <a:pt x="112" y="224"/>
                  </a:lnTo>
                  <a:lnTo>
                    <a:pt x="152" y="224"/>
                  </a:lnTo>
                  <a:lnTo>
                    <a:pt x="168" y="264"/>
                  </a:lnTo>
                  <a:lnTo>
                    <a:pt x="176" y="232"/>
                  </a:lnTo>
                  <a:lnTo>
                    <a:pt x="208" y="280"/>
                  </a:lnTo>
                  <a:lnTo>
                    <a:pt x="232" y="320"/>
                  </a:lnTo>
                  <a:lnTo>
                    <a:pt x="232" y="344"/>
                  </a:lnTo>
                  <a:lnTo>
                    <a:pt x="264" y="400"/>
                  </a:lnTo>
                  <a:lnTo>
                    <a:pt x="288" y="376"/>
                  </a:lnTo>
                  <a:lnTo>
                    <a:pt x="304" y="328"/>
                  </a:lnTo>
                  <a:lnTo>
                    <a:pt x="320" y="320"/>
                  </a:lnTo>
                  <a:lnTo>
                    <a:pt x="336" y="328"/>
                  </a:lnTo>
                  <a:lnTo>
                    <a:pt x="328" y="344"/>
                  </a:lnTo>
                  <a:lnTo>
                    <a:pt x="376" y="344"/>
                  </a:lnTo>
                  <a:lnTo>
                    <a:pt x="392" y="328"/>
                  </a:lnTo>
                  <a:lnTo>
                    <a:pt x="392" y="312"/>
                  </a:lnTo>
                  <a:lnTo>
                    <a:pt x="384" y="296"/>
                  </a:lnTo>
                  <a:lnTo>
                    <a:pt x="432" y="272"/>
                  </a:lnTo>
                  <a:lnTo>
                    <a:pt x="440" y="264"/>
                  </a:lnTo>
                  <a:lnTo>
                    <a:pt x="440" y="248"/>
                  </a:lnTo>
                  <a:lnTo>
                    <a:pt x="456" y="240"/>
                  </a:lnTo>
                  <a:lnTo>
                    <a:pt x="456" y="192"/>
                  </a:lnTo>
                  <a:lnTo>
                    <a:pt x="472" y="192"/>
                  </a:lnTo>
                  <a:lnTo>
                    <a:pt x="480" y="216"/>
                  </a:lnTo>
                  <a:lnTo>
                    <a:pt x="504" y="232"/>
                  </a:lnTo>
                  <a:lnTo>
                    <a:pt x="512" y="224"/>
                  </a:lnTo>
                  <a:lnTo>
                    <a:pt x="504" y="208"/>
                  </a:lnTo>
                  <a:lnTo>
                    <a:pt x="504" y="192"/>
                  </a:lnTo>
                  <a:lnTo>
                    <a:pt x="528" y="184"/>
                  </a:lnTo>
                  <a:lnTo>
                    <a:pt x="528" y="1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0" name="Freeform 9"/>
            <p:cNvSpPr>
              <a:spLocks/>
            </p:cNvSpPr>
            <p:nvPr/>
          </p:nvSpPr>
          <p:spPr bwMode="gray">
            <a:xfrm>
              <a:off x="11248415" y="1179246"/>
              <a:ext cx="653416" cy="675161"/>
            </a:xfrm>
            <a:custGeom>
              <a:avLst/>
              <a:gdLst>
                <a:gd name="T0" fmla="*/ 2147483646 w 377"/>
                <a:gd name="T1" fmla="*/ 2147483646 h 393"/>
                <a:gd name="T2" fmla="*/ 2147483646 w 377"/>
                <a:gd name="T3" fmla="*/ 2147483646 h 393"/>
                <a:gd name="T4" fmla="*/ 2147483646 w 377"/>
                <a:gd name="T5" fmla="*/ 2147483646 h 393"/>
                <a:gd name="T6" fmla="*/ 2147483646 w 377"/>
                <a:gd name="T7" fmla="*/ 2147483646 h 393"/>
                <a:gd name="T8" fmla="*/ 2147483646 w 377"/>
                <a:gd name="T9" fmla="*/ 2147483646 h 393"/>
                <a:gd name="T10" fmla="*/ 2147483646 w 377"/>
                <a:gd name="T11" fmla="*/ 2147483646 h 393"/>
                <a:gd name="T12" fmla="*/ 2147483646 w 377"/>
                <a:gd name="T13" fmla="*/ 0 h 393"/>
                <a:gd name="T14" fmla="*/ 2147483646 w 377"/>
                <a:gd name="T15" fmla="*/ 0 h 393"/>
                <a:gd name="T16" fmla="*/ 2147483646 w 377"/>
                <a:gd name="T17" fmla="*/ 2147483646 h 393"/>
                <a:gd name="T18" fmla="*/ 2147483646 w 377"/>
                <a:gd name="T19" fmla="*/ 2147483646 h 393"/>
                <a:gd name="T20" fmla="*/ 2147483646 w 377"/>
                <a:gd name="T21" fmla="*/ 2147483646 h 393"/>
                <a:gd name="T22" fmla="*/ 2147483646 w 377"/>
                <a:gd name="T23" fmla="*/ 2147483646 h 393"/>
                <a:gd name="T24" fmla="*/ 2147483646 w 377"/>
                <a:gd name="T25" fmla="*/ 2147483646 h 393"/>
                <a:gd name="T26" fmla="*/ 2147483646 w 377"/>
                <a:gd name="T27" fmla="*/ 2147483646 h 393"/>
                <a:gd name="T28" fmla="*/ 2147483646 w 377"/>
                <a:gd name="T29" fmla="*/ 2147483646 h 393"/>
                <a:gd name="T30" fmla="*/ 2147483646 w 377"/>
                <a:gd name="T31" fmla="*/ 2147483646 h 393"/>
                <a:gd name="T32" fmla="*/ 2147483646 w 377"/>
                <a:gd name="T33" fmla="*/ 2147483646 h 393"/>
                <a:gd name="T34" fmla="*/ 2147483646 w 377"/>
                <a:gd name="T35" fmla="*/ 2147483646 h 393"/>
                <a:gd name="T36" fmla="*/ 2147483646 w 377"/>
                <a:gd name="T37" fmla="*/ 2147483646 h 393"/>
                <a:gd name="T38" fmla="*/ 0 w 377"/>
                <a:gd name="T39" fmla="*/ 2147483646 h 393"/>
                <a:gd name="T40" fmla="*/ 2147483646 w 377"/>
                <a:gd name="T41" fmla="*/ 2147483646 h 393"/>
                <a:gd name="T42" fmla="*/ 2147483646 w 377"/>
                <a:gd name="T43" fmla="*/ 2147483646 h 393"/>
                <a:gd name="T44" fmla="*/ 2147483646 w 377"/>
                <a:gd name="T45" fmla="*/ 2147483646 h 393"/>
                <a:gd name="T46" fmla="*/ 2147483646 w 377"/>
                <a:gd name="T47" fmla="*/ 2147483646 h 393"/>
                <a:gd name="T48" fmla="*/ 2147483646 w 377"/>
                <a:gd name="T49" fmla="*/ 2147483646 h 393"/>
                <a:gd name="T50" fmla="*/ 2147483646 w 377"/>
                <a:gd name="T51" fmla="*/ 2147483646 h 393"/>
                <a:gd name="T52" fmla="*/ 2147483646 w 377"/>
                <a:gd name="T53" fmla="*/ 2147483646 h 393"/>
                <a:gd name="T54" fmla="*/ 2147483646 w 377"/>
                <a:gd name="T55" fmla="*/ 2147483646 h 393"/>
                <a:gd name="T56" fmla="*/ 2147483646 w 377"/>
                <a:gd name="T57" fmla="*/ 2147483646 h 393"/>
                <a:gd name="T58" fmla="*/ 2147483646 w 377"/>
                <a:gd name="T59" fmla="*/ 2147483646 h 393"/>
                <a:gd name="T60" fmla="*/ 2147483646 w 377"/>
                <a:gd name="T61" fmla="*/ 2147483646 h 393"/>
                <a:gd name="T62" fmla="*/ 2147483646 w 377"/>
                <a:gd name="T63" fmla="*/ 2147483646 h 393"/>
                <a:gd name="T64" fmla="*/ 2147483646 w 377"/>
                <a:gd name="T65" fmla="*/ 2147483646 h 393"/>
                <a:gd name="T66" fmla="*/ 2147483646 w 377"/>
                <a:gd name="T67" fmla="*/ 2147483646 h 393"/>
                <a:gd name="T68" fmla="*/ 2147483646 w 377"/>
                <a:gd name="T69" fmla="*/ 2147483646 h 393"/>
                <a:gd name="T70" fmla="*/ 2147483646 w 377"/>
                <a:gd name="T71" fmla="*/ 2147483646 h 393"/>
                <a:gd name="T72" fmla="*/ 2147483646 w 377"/>
                <a:gd name="T73" fmla="*/ 2147483646 h 393"/>
                <a:gd name="T74" fmla="*/ 2147483646 w 377"/>
                <a:gd name="T75" fmla="*/ 2147483646 h 393"/>
                <a:gd name="T76" fmla="*/ 2147483646 w 377"/>
                <a:gd name="T77" fmla="*/ 2147483646 h 393"/>
                <a:gd name="T78" fmla="*/ 2147483646 w 377"/>
                <a:gd name="T79" fmla="*/ 2147483646 h 393"/>
                <a:gd name="T80" fmla="*/ 2147483646 w 377"/>
                <a:gd name="T81" fmla="*/ 2147483646 h 393"/>
                <a:gd name="T82" fmla="*/ 2147483646 w 377"/>
                <a:gd name="T83" fmla="*/ 2147483646 h 393"/>
                <a:gd name="T84" fmla="*/ 2147483646 w 377"/>
                <a:gd name="T85" fmla="*/ 2147483646 h 393"/>
                <a:gd name="T86" fmla="*/ 2147483646 w 377"/>
                <a:gd name="T87" fmla="*/ 2147483646 h 393"/>
                <a:gd name="T88" fmla="*/ 2147483646 w 377"/>
                <a:gd name="T89" fmla="*/ 2147483646 h 393"/>
                <a:gd name="T90" fmla="*/ 2147483646 w 377"/>
                <a:gd name="T91" fmla="*/ 2147483646 h 39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77" h="393">
                  <a:moveTo>
                    <a:pt x="376" y="176"/>
                  </a:moveTo>
                  <a:lnTo>
                    <a:pt x="336" y="120"/>
                  </a:lnTo>
                  <a:lnTo>
                    <a:pt x="344" y="96"/>
                  </a:lnTo>
                  <a:lnTo>
                    <a:pt x="312" y="40"/>
                  </a:lnTo>
                  <a:lnTo>
                    <a:pt x="288" y="8"/>
                  </a:lnTo>
                  <a:lnTo>
                    <a:pt x="280" y="40"/>
                  </a:lnTo>
                  <a:lnTo>
                    <a:pt x="264" y="0"/>
                  </a:lnTo>
                  <a:lnTo>
                    <a:pt x="232" y="0"/>
                  </a:lnTo>
                  <a:lnTo>
                    <a:pt x="240" y="24"/>
                  </a:lnTo>
                  <a:lnTo>
                    <a:pt x="200" y="56"/>
                  </a:lnTo>
                  <a:lnTo>
                    <a:pt x="176" y="56"/>
                  </a:lnTo>
                  <a:lnTo>
                    <a:pt x="48" y="144"/>
                  </a:lnTo>
                  <a:lnTo>
                    <a:pt x="24" y="112"/>
                  </a:lnTo>
                  <a:lnTo>
                    <a:pt x="8" y="112"/>
                  </a:lnTo>
                  <a:lnTo>
                    <a:pt x="16" y="136"/>
                  </a:lnTo>
                  <a:lnTo>
                    <a:pt x="16" y="160"/>
                  </a:lnTo>
                  <a:lnTo>
                    <a:pt x="24" y="184"/>
                  </a:lnTo>
                  <a:lnTo>
                    <a:pt x="8" y="184"/>
                  </a:lnTo>
                  <a:lnTo>
                    <a:pt x="8" y="216"/>
                  </a:lnTo>
                  <a:lnTo>
                    <a:pt x="0" y="232"/>
                  </a:lnTo>
                  <a:lnTo>
                    <a:pt x="32" y="240"/>
                  </a:lnTo>
                  <a:lnTo>
                    <a:pt x="64" y="296"/>
                  </a:lnTo>
                  <a:lnTo>
                    <a:pt x="104" y="240"/>
                  </a:lnTo>
                  <a:lnTo>
                    <a:pt x="120" y="208"/>
                  </a:lnTo>
                  <a:lnTo>
                    <a:pt x="160" y="200"/>
                  </a:lnTo>
                  <a:lnTo>
                    <a:pt x="184" y="216"/>
                  </a:lnTo>
                  <a:lnTo>
                    <a:pt x="184" y="224"/>
                  </a:lnTo>
                  <a:lnTo>
                    <a:pt x="192" y="224"/>
                  </a:lnTo>
                  <a:lnTo>
                    <a:pt x="168" y="280"/>
                  </a:lnTo>
                  <a:lnTo>
                    <a:pt x="152" y="280"/>
                  </a:lnTo>
                  <a:lnTo>
                    <a:pt x="160" y="312"/>
                  </a:lnTo>
                  <a:lnTo>
                    <a:pt x="152" y="320"/>
                  </a:lnTo>
                  <a:lnTo>
                    <a:pt x="168" y="320"/>
                  </a:lnTo>
                  <a:lnTo>
                    <a:pt x="136" y="376"/>
                  </a:lnTo>
                  <a:lnTo>
                    <a:pt x="144" y="392"/>
                  </a:lnTo>
                  <a:lnTo>
                    <a:pt x="160" y="376"/>
                  </a:lnTo>
                  <a:lnTo>
                    <a:pt x="168" y="352"/>
                  </a:lnTo>
                  <a:lnTo>
                    <a:pt x="184" y="352"/>
                  </a:lnTo>
                  <a:lnTo>
                    <a:pt x="200" y="336"/>
                  </a:lnTo>
                  <a:lnTo>
                    <a:pt x="200" y="312"/>
                  </a:lnTo>
                  <a:lnTo>
                    <a:pt x="256" y="280"/>
                  </a:lnTo>
                  <a:lnTo>
                    <a:pt x="304" y="264"/>
                  </a:lnTo>
                  <a:lnTo>
                    <a:pt x="312" y="224"/>
                  </a:lnTo>
                  <a:lnTo>
                    <a:pt x="344" y="200"/>
                  </a:lnTo>
                  <a:lnTo>
                    <a:pt x="368" y="192"/>
                  </a:lnTo>
                  <a:lnTo>
                    <a:pt x="376" y="17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1" name="Freeform 10"/>
            <p:cNvSpPr>
              <a:spLocks/>
            </p:cNvSpPr>
            <p:nvPr/>
          </p:nvSpPr>
          <p:spPr bwMode="gray">
            <a:xfrm>
              <a:off x="10750779" y="1332203"/>
              <a:ext cx="610146" cy="919269"/>
            </a:xfrm>
            <a:custGeom>
              <a:avLst/>
              <a:gdLst>
                <a:gd name="T0" fmla="*/ 2147483646 w 353"/>
                <a:gd name="T1" fmla="*/ 2147483646 h 537"/>
                <a:gd name="T2" fmla="*/ 2147483646 w 353"/>
                <a:gd name="T3" fmla="*/ 2147483646 h 537"/>
                <a:gd name="T4" fmla="*/ 2147483646 w 353"/>
                <a:gd name="T5" fmla="*/ 2147483646 h 537"/>
                <a:gd name="T6" fmla="*/ 2147483646 w 353"/>
                <a:gd name="T7" fmla="*/ 0 h 537"/>
                <a:gd name="T8" fmla="*/ 2147483646 w 353"/>
                <a:gd name="T9" fmla="*/ 2147483646 h 537"/>
                <a:gd name="T10" fmla="*/ 2147483646 w 353"/>
                <a:gd name="T11" fmla="*/ 2147483646 h 537"/>
                <a:gd name="T12" fmla="*/ 2147483646 w 353"/>
                <a:gd name="T13" fmla="*/ 2147483646 h 537"/>
                <a:gd name="T14" fmla="*/ 2147483646 w 353"/>
                <a:gd name="T15" fmla="*/ 2147483646 h 537"/>
                <a:gd name="T16" fmla="*/ 2147483646 w 353"/>
                <a:gd name="T17" fmla="*/ 2147483646 h 537"/>
                <a:gd name="T18" fmla="*/ 2147483646 w 353"/>
                <a:gd name="T19" fmla="*/ 2147483646 h 537"/>
                <a:gd name="T20" fmla="*/ 2147483646 w 353"/>
                <a:gd name="T21" fmla="*/ 2147483646 h 537"/>
                <a:gd name="T22" fmla="*/ 2147483646 w 353"/>
                <a:gd name="T23" fmla="*/ 2147483646 h 537"/>
                <a:gd name="T24" fmla="*/ 2147483646 w 353"/>
                <a:gd name="T25" fmla="*/ 2147483646 h 537"/>
                <a:gd name="T26" fmla="*/ 2147483646 w 353"/>
                <a:gd name="T27" fmla="*/ 2147483646 h 537"/>
                <a:gd name="T28" fmla="*/ 2147483646 w 353"/>
                <a:gd name="T29" fmla="*/ 2147483646 h 537"/>
                <a:gd name="T30" fmla="*/ 2147483646 w 353"/>
                <a:gd name="T31" fmla="*/ 2147483646 h 537"/>
                <a:gd name="T32" fmla="*/ 2147483646 w 353"/>
                <a:gd name="T33" fmla="*/ 2147483646 h 537"/>
                <a:gd name="T34" fmla="*/ 2147483646 w 353"/>
                <a:gd name="T35" fmla="*/ 2147483646 h 537"/>
                <a:gd name="T36" fmla="*/ 2147483646 w 353"/>
                <a:gd name="T37" fmla="*/ 2147483646 h 537"/>
                <a:gd name="T38" fmla="*/ 2147483646 w 353"/>
                <a:gd name="T39" fmla="*/ 2147483646 h 537"/>
                <a:gd name="T40" fmla="*/ 2147483646 w 353"/>
                <a:gd name="T41" fmla="*/ 2147483646 h 537"/>
                <a:gd name="T42" fmla="*/ 2147483646 w 353"/>
                <a:gd name="T43" fmla="*/ 2147483646 h 537"/>
                <a:gd name="T44" fmla="*/ 2147483646 w 353"/>
                <a:gd name="T45" fmla="*/ 2147483646 h 537"/>
                <a:gd name="T46" fmla="*/ 2147483646 w 353"/>
                <a:gd name="T47" fmla="*/ 2147483646 h 537"/>
                <a:gd name="T48" fmla="*/ 2147483646 w 353"/>
                <a:gd name="T49" fmla="*/ 2147483646 h 537"/>
                <a:gd name="T50" fmla="*/ 2147483646 w 353"/>
                <a:gd name="T51" fmla="*/ 2147483646 h 537"/>
                <a:gd name="T52" fmla="*/ 2147483646 w 353"/>
                <a:gd name="T53" fmla="*/ 2147483646 h 537"/>
                <a:gd name="T54" fmla="*/ 2147483646 w 353"/>
                <a:gd name="T55" fmla="*/ 2147483646 h 537"/>
                <a:gd name="T56" fmla="*/ 2147483646 w 353"/>
                <a:gd name="T57" fmla="*/ 2147483646 h 537"/>
                <a:gd name="T58" fmla="*/ 2147483646 w 353"/>
                <a:gd name="T59" fmla="*/ 2147483646 h 537"/>
                <a:gd name="T60" fmla="*/ 2147483646 w 353"/>
                <a:gd name="T61" fmla="*/ 2147483646 h 537"/>
                <a:gd name="T62" fmla="*/ 2147483646 w 353"/>
                <a:gd name="T63" fmla="*/ 2147483646 h 537"/>
                <a:gd name="T64" fmla="*/ 2147483646 w 353"/>
                <a:gd name="T65" fmla="*/ 2147483646 h 5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53" h="537">
                  <a:moveTo>
                    <a:pt x="352" y="208"/>
                  </a:moveTo>
                  <a:lnTo>
                    <a:pt x="320" y="160"/>
                  </a:lnTo>
                  <a:lnTo>
                    <a:pt x="288" y="152"/>
                  </a:lnTo>
                  <a:lnTo>
                    <a:pt x="296" y="96"/>
                  </a:lnTo>
                  <a:lnTo>
                    <a:pt x="264" y="104"/>
                  </a:lnTo>
                  <a:lnTo>
                    <a:pt x="248" y="88"/>
                  </a:lnTo>
                  <a:lnTo>
                    <a:pt x="248" y="48"/>
                  </a:lnTo>
                  <a:lnTo>
                    <a:pt x="224" y="0"/>
                  </a:lnTo>
                  <a:lnTo>
                    <a:pt x="176" y="24"/>
                  </a:lnTo>
                  <a:lnTo>
                    <a:pt x="176" y="64"/>
                  </a:lnTo>
                  <a:lnTo>
                    <a:pt x="144" y="56"/>
                  </a:lnTo>
                  <a:lnTo>
                    <a:pt x="136" y="80"/>
                  </a:lnTo>
                  <a:lnTo>
                    <a:pt x="112" y="72"/>
                  </a:lnTo>
                  <a:lnTo>
                    <a:pt x="80" y="104"/>
                  </a:lnTo>
                  <a:lnTo>
                    <a:pt x="56" y="56"/>
                  </a:lnTo>
                  <a:lnTo>
                    <a:pt x="32" y="72"/>
                  </a:lnTo>
                  <a:lnTo>
                    <a:pt x="24" y="112"/>
                  </a:lnTo>
                  <a:lnTo>
                    <a:pt x="8" y="120"/>
                  </a:lnTo>
                  <a:lnTo>
                    <a:pt x="32" y="184"/>
                  </a:lnTo>
                  <a:lnTo>
                    <a:pt x="56" y="200"/>
                  </a:lnTo>
                  <a:lnTo>
                    <a:pt x="32" y="216"/>
                  </a:lnTo>
                  <a:lnTo>
                    <a:pt x="24" y="232"/>
                  </a:lnTo>
                  <a:lnTo>
                    <a:pt x="56" y="232"/>
                  </a:lnTo>
                  <a:lnTo>
                    <a:pt x="64" y="272"/>
                  </a:lnTo>
                  <a:lnTo>
                    <a:pt x="48" y="304"/>
                  </a:lnTo>
                  <a:lnTo>
                    <a:pt x="32" y="288"/>
                  </a:lnTo>
                  <a:lnTo>
                    <a:pt x="16" y="304"/>
                  </a:lnTo>
                  <a:lnTo>
                    <a:pt x="16" y="328"/>
                  </a:lnTo>
                  <a:lnTo>
                    <a:pt x="0" y="344"/>
                  </a:lnTo>
                  <a:lnTo>
                    <a:pt x="32" y="400"/>
                  </a:lnTo>
                  <a:lnTo>
                    <a:pt x="8" y="488"/>
                  </a:lnTo>
                  <a:lnTo>
                    <a:pt x="24" y="512"/>
                  </a:lnTo>
                  <a:lnTo>
                    <a:pt x="72" y="512"/>
                  </a:lnTo>
                  <a:lnTo>
                    <a:pt x="88" y="528"/>
                  </a:lnTo>
                  <a:lnTo>
                    <a:pt x="128" y="536"/>
                  </a:lnTo>
                  <a:lnTo>
                    <a:pt x="112" y="512"/>
                  </a:lnTo>
                  <a:lnTo>
                    <a:pt x="120" y="480"/>
                  </a:lnTo>
                  <a:lnTo>
                    <a:pt x="152" y="424"/>
                  </a:lnTo>
                  <a:lnTo>
                    <a:pt x="192" y="384"/>
                  </a:lnTo>
                  <a:lnTo>
                    <a:pt x="232" y="376"/>
                  </a:lnTo>
                  <a:lnTo>
                    <a:pt x="248" y="360"/>
                  </a:lnTo>
                  <a:lnTo>
                    <a:pt x="240" y="344"/>
                  </a:lnTo>
                  <a:lnTo>
                    <a:pt x="224" y="312"/>
                  </a:lnTo>
                  <a:lnTo>
                    <a:pt x="192" y="320"/>
                  </a:lnTo>
                  <a:lnTo>
                    <a:pt x="176" y="312"/>
                  </a:lnTo>
                  <a:lnTo>
                    <a:pt x="184" y="288"/>
                  </a:lnTo>
                  <a:lnTo>
                    <a:pt x="184" y="248"/>
                  </a:lnTo>
                  <a:lnTo>
                    <a:pt x="160" y="264"/>
                  </a:lnTo>
                  <a:lnTo>
                    <a:pt x="128" y="256"/>
                  </a:lnTo>
                  <a:lnTo>
                    <a:pt x="104" y="256"/>
                  </a:lnTo>
                  <a:lnTo>
                    <a:pt x="104" y="224"/>
                  </a:lnTo>
                  <a:lnTo>
                    <a:pt x="136" y="168"/>
                  </a:lnTo>
                  <a:lnTo>
                    <a:pt x="152" y="168"/>
                  </a:lnTo>
                  <a:lnTo>
                    <a:pt x="160" y="136"/>
                  </a:lnTo>
                  <a:lnTo>
                    <a:pt x="176" y="136"/>
                  </a:lnTo>
                  <a:lnTo>
                    <a:pt x="192" y="152"/>
                  </a:lnTo>
                  <a:lnTo>
                    <a:pt x="216" y="152"/>
                  </a:lnTo>
                  <a:lnTo>
                    <a:pt x="208" y="184"/>
                  </a:lnTo>
                  <a:lnTo>
                    <a:pt x="208" y="200"/>
                  </a:lnTo>
                  <a:lnTo>
                    <a:pt x="224" y="200"/>
                  </a:lnTo>
                  <a:lnTo>
                    <a:pt x="224" y="232"/>
                  </a:lnTo>
                  <a:lnTo>
                    <a:pt x="256" y="256"/>
                  </a:lnTo>
                  <a:lnTo>
                    <a:pt x="264" y="280"/>
                  </a:lnTo>
                  <a:lnTo>
                    <a:pt x="272" y="288"/>
                  </a:lnTo>
                  <a:lnTo>
                    <a:pt x="312" y="256"/>
                  </a:lnTo>
                  <a:lnTo>
                    <a:pt x="328" y="216"/>
                  </a:lnTo>
                  <a:lnTo>
                    <a:pt x="352" y="20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2" name="Freeform 14"/>
            <p:cNvSpPr>
              <a:spLocks/>
            </p:cNvSpPr>
            <p:nvPr/>
          </p:nvSpPr>
          <p:spPr bwMode="gray">
            <a:xfrm>
              <a:off x="10915216" y="1934750"/>
              <a:ext cx="751500" cy="495941"/>
            </a:xfrm>
            <a:custGeom>
              <a:avLst/>
              <a:gdLst>
                <a:gd name="T0" fmla="*/ 2147483646 w 433"/>
                <a:gd name="T1" fmla="*/ 2147483646 h 289"/>
                <a:gd name="T2" fmla="*/ 2147483646 w 433"/>
                <a:gd name="T3" fmla="*/ 2147483646 h 289"/>
                <a:gd name="T4" fmla="*/ 2147483646 w 433"/>
                <a:gd name="T5" fmla="*/ 2147483646 h 289"/>
                <a:gd name="T6" fmla="*/ 2147483646 w 433"/>
                <a:gd name="T7" fmla="*/ 2147483646 h 289"/>
                <a:gd name="T8" fmla="*/ 2147483646 w 433"/>
                <a:gd name="T9" fmla="*/ 2147483646 h 289"/>
                <a:gd name="T10" fmla="*/ 2147483646 w 433"/>
                <a:gd name="T11" fmla="*/ 2147483646 h 289"/>
                <a:gd name="T12" fmla="*/ 2147483646 w 433"/>
                <a:gd name="T13" fmla="*/ 2147483646 h 289"/>
                <a:gd name="T14" fmla="*/ 2147483646 w 433"/>
                <a:gd name="T15" fmla="*/ 2147483646 h 289"/>
                <a:gd name="T16" fmla="*/ 2147483646 w 433"/>
                <a:gd name="T17" fmla="*/ 2147483646 h 289"/>
                <a:gd name="T18" fmla="*/ 2147483646 w 433"/>
                <a:gd name="T19" fmla="*/ 2147483646 h 289"/>
                <a:gd name="T20" fmla="*/ 0 w 433"/>
                <a:gd name="T21" fmla="*/ 2147483646 h 289"/>
                <a:gd name="T22" fmla="*/ 2147483646 w 433"/>
                <a:gd name="T23" fmla="*/ 2147483646 h 289"/>
                <a:gd name="T24" fmla="*/ 2147483646 w 433"/>
                <a:gd name="T25" fmla="*/ 2147483646 h 289"/>
                <a:gd name="T26" fmla="*/ 2147483646 w 433"/>
                <a:gd name="T27" fmla="*/ 2147483646 h 289"/>
                <a:gd name="T28" fmla="*/ 2147483646 w 433"/>
                <a:gd name="T29" fmla="*/ 2147483646 h 289"/>
                <a:gd name="T30" fmla="*/ 2147483646 w 433"/>
                <a:gd name="T31" fmla="*/ 2147483646 h 289"/>
                <a:gd name="T32" fmla="*/ 2147483646 w 433"/>
                <a:gd name="T33" fmla="*/ 2147483646 h 289"/>
                <a:gd name="T34" fmla="*/ 2147483646 w 433"/>
                <a:gd name="T35" fmla="*/ 2147483646 h 289"/>
                <a:gd name="T36" fmla="*/ 2147483646 w 433"/>
                <a:gd name="T37" fmla="*/ 2147483646 h 289"/>
                <a:gd name="T38" fmla="*/ 2147483646 w 433"/>
                <a:gd name="T39" fmla="*/ 2147483646 h 289"/>
                <a:gd name="T40" fmla="*/ 2147483646 w 433"/>
                <a:gd name="T41" fmla="*/ 2147483646 h 289"/>
                <a:gd name="T42" fmla="*/ 2147483646 w 433"/>
                <a:gd name="T43" fmla="*/ 2147483646 h 289"/>
                <a:gd name="T44" fmla="*/ 2147483646 w 433"/>
                <a:gd name="T45" fmla="*/ 2147483646 h 289"/>
                <a:gd name="T46" fmla="*/ 2147483646 w 433"/>
                <a:gd name="T47" fmla="*/ 2147483646 h 289"/>
                <a:gd name="T48" fmla="*/ 2147483646 w 433"/>
                <a:gd name="T49" fmla="*/ 2147483646 h 289"/>
                <a:gd name="T50" fmla="*/ 2147483646 w 433"/>
                <a:gd name="T51" fmla="*/ 2147483646 h 289"/>
                <a:gd name="T52" fmla="*/ 2147483646 w 433"/>
                <a:gd name="T53" fmla="*/ 2147483646 h 289"/>
                <a:gd name="T54" fmla="*/ 2147483646 w 433"/>
                <a:gd name="T55" fmla="*/ 2147483646 h 289"/>
                <a:gd name="T56" fmla="*/ 2147483646 w 433"/>
                <a:gd name="T57" fmla="*/ 2147483646 h 289"/>
                <a:gd name="T58" fmla="*/ 2147483646 w 433"/>
                <a:gd name="T59" fmla="*/ 2147483646 h 289"/>
                <a:gd name="T60" fmla="*/ 2147483646 w 433"/>
                <a:gd name="T61" fmla="*/ 2147483646 h 289"/>
                <a:gd name="T62" fmla="*/ 2147483646 w 433"/>
                <a:gd name="T63" fmla="*/ 2147483646 h 289"/>
                <a:gd name="T64" fmla="*/ 2147483646 w 433"/>
                <a:gd name="T65" fmla="*/ 2147483646 h 289"/>
                <a:gd name="T66" fmla="*/ 2147483646 w 433"/>
                <a:gd name="T67" fmla="*/ 2147483646 h 289"/>
                <a:gd name="T68" fmla="*/ 2147483646 w 433"/>
                <a:gd name="T69" fmla="*/ 2147483646 h 289"/>
                <a:gd name="T70" fmla="*/ 2147483646 w 433"/>
                <a:gd name="T71" fmla="*/ 2147483646 h 289"/>
                <a:gd name="T72" fmla="*/ 2147483646 w 433"/>
                <a:gd name="T73" fmla="*/ 2147483646 h 289"/>
                <a:gd name="T74" fmla="*/ 2147483646 w 433"/>
                <a:gd name="T75" fmla="*/ 2147483646 h 289"/>
                <a:gd name="T76" fmla="*/ 2147483646 w 433"/>
                <a:gd name="T77" fmla="*/ 2147483646 h 289"/>
                <a:gd name="T78" fmla="*/ 2147483646 w 433"/>
                <a:gd name="T79" fmla="*/ 0 h 289"/>
                <a:gd name="T80" fmla="*/ 2147483646 w 433"/>
                <a:gd name="T81" fmla="*/ 2147483646 h 289"/>
                <a:gd name="T82" fmla="*/ 2147483646 w 433"/>
                <a:gd name="T83" fmla="*/ 2147483646 h 289"/>
                <a:gd name="T84" fmla="*/ 2147483646 w 433"/>
                <a:gd name="T85" fmla="*/ 2147483646 h 289"/>
                <a:gd name="T86" fmla="*/ 2147483646 w 433"/>
                <a:gd name="T87" fmla="*/ 2147483646 h 289"/>
                <a:gd name="T88" fmla="*/ 2147483646 w 433"/>
                <a:gd name="T89" fmla="*/ 2147483646 h 289"/>
                <a:gd name="T90" fmla="*/ 2147483646 w 433"/>
                <a:gd name="T91" fmla="*/ 2147483646 h 289"/>
                <a:gd name="T92" fmla="*/ 2147483646 w 433"/>
                <a:gd name="T93" fmla="*/ 0 h 289"/>
                <a:gd name="T94" fmla="*/ 2147483646 w 433"/>
                <a:gd name="T95" fmla="*/ 0 h 289"/>
                <a:gd name="T96" fmla="*/ 2147483646 w 433"/>
                <a:gd name="T97" fmla="*/ 0 h 289"/>
                <a:gd name="T98" fmla="*/ 2147483646 w 433"/>
                <a:gd name="T99" fmla="*/ 2147483646 h 289"/>
                <a:gd name="T100" fmla="*/ 2147483646 w 433"/>
                <a:gd name="T101" fmla="*/ 2147483646 h 28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33" h="289">
                  <a:moveTo>
                    <a:pt x="152" y="8"/>
                  </a:moveTo>
                  <a:lnTo>
                    <a:pt x="136" y="24"/>
                  </a:lnTo>
                  <a:lnTo>
                    <a:pt x="96" y="32"/>
                  </a:lnTo>
                  <a:lnTo>
                    <a:pt x="56" y="72"/>
                  </a:lnTo>
                  <a:lnTo>
                    <a:pt x="16" y="128"/>
                  </a:lnTo>
                  <a:lnTo>
                    <a:pt x="16" y="160"/>
                  </a:lnTo>
                  <a:lnTo>
                    <a:pt x="32" y="184"/>
                  </a:lnTo>
                  <a:lnTo>
                    <a:pt x="48" y="176"/>
                  </a:lnTo>
                  <a:lnTo>
                    <a:pt x="64" y="176"/>
                  </a:lnTo>
                  <a:lnTo>
                    <a:pt x="8" y="224"/>
                  </a:lnTo>
                  <a:lnTo>
                    <a:pt x="0" y="248"/>
                  </a:lnTo>
                  <a:lnTo>
                    <a:pt x="16" y="256"/>
                  </a:lnTo>
                  <a:lnTo>
                    <a:pt x="48" y="288"/>
                  </a:lnTo>
                  <a:lnTo>
                    <a:pt x="80" y="288"/>
                  </a:lnTo>
                  <a:lnTo>
                    <a:pt x="96" y="272"/>
                  </a:lnTo>
                  <a:lnTo>
                    <a:pt x="96" y="256"/>
                  </a:lnTo>
                  <a:lnTo>
                    <a:pt x="112" y="264"/>
                  </a:lnTo>
                  <a:lnTo>
                    <a:pt x="120" y="272"/>
                  </a:lnTo>
                  <a:lnTo>
                    <a:pt x="152" y="288"/>
                  </a:lnTo>
                  <a:lnTo>
                    <a:pt x="168" y="272"/>
                  </a:lnTo>
                  <a:lnTo>
                    <a:pt x="192" y="272"/>
                  </a:lnTo>
                  <a:lnTo>
                    <a:pt x="192" y="288"/>
                  </a:lnTo>
                  <a:lnTo>
                    <a:pt x="208" y="280"/>
                  </a:lnTo>
                  <a:lnTo>
                    <a:pt x="240" y="232"/>
                  </a:lnTo>
                  <a:lnTo>
                    <a:pt x="256" y="232"/>
                  </a:lnTo>
                  <a:lnTo>
                    <a:pt x="296" y="168"/>
                  </a:lnTo>
                  <a:lnTo>
                    <a:pt x="296" y="144"/>
                  </a:lnTo>
                  <a:lnTo>
                    <a:pt x="304" y="136"/>
                  </a:lnTo>
                  <a:lnTo>
                    <a:pt x="312" y="152"/>
                  </a:lnTo>
                  <a:lnTo>
                    <a:pt x="344" y="96"/>
                  </a:lnTo>
                  <a:lnTo>
                    <a:pt x="376" y="80"/>
                  </a:lnTo>
                  <a:lnTo>
                    <a:pt x="376" y="88"/>
                  </a:lnTo>
                  <a:lnTo>
                    <a:pt x="400" y="64"/>
                  </a:lnTo>
                  <a:lnTo>
                    <a:pt x="416" y="72"/>
                  </a:lnTo>
                  <a:lnTo>
                    <a:pt x="432" y="24"/>
                  </a:lnTo>
                  <a:lnTo>
                    <a:pt x="424" y="16"/>
                  </a:lnTo>
                  <a:lnTo>
                    <a:pt x="400" y="16"/>
                  </a:lnTo>
                  <a:lnTo>
                    <a:pt x="384" y="24"/>
                  </a:lnTo>
                  <a:lnTo>
                    <a:pt x="344" y="24"/>
                  </a:lnTo>
                  <a:lnTo>
                    <a:pt x="328" y="0"/>
                  </a:lnTo>
                  <a:lnTo>
                    <a:pt x="272" y="40"/>
                  </a:lnTo>
                  <a:lnTo>
                    <a:pt x="264" y="64"/>
                  </a:lnTo>
                  <a:lnTo>
                    <a:pt x="248" y="64"/>
                  </a:lnTo>
                  <a:lnTo>
                    <a:pt x="200" y="64"/>
                  </a:lnTo>
                  <a:lnTo>
                    <a:pt x="200" y="48"/>
                  </a:lnTo>
                  <a:lnTo>
                    <a:pt x="216" y="32"/>
                  </a:lnTo>
                  <a:lnTo>
                    <a:pt x="200" y="0"/>
                  </a:lnTo>
                  <a:lnTo>
                    <a:pt x="176" y="0"/>
                  </a:lnTo>
                  <a:lnTo>
                    <a:pt x="168" y="0"/>
                  </a:lnTo>
                  <a:lnTo>
                    <a:pt x="160" y="16"/>
                  </a:lnTo>
                  <a:lnTo>
                    <a:pt x="152"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3" name="Freeform 18"/>
            <p:cNvSpPr>
              <a:spLocks/>
            </p:cNvSpPr>
            <p:nvPr/>
          </p:nvSpPr>
          <p:spPr bwMode="gray">
            <a:xfrm>
              <a:off x="11095520" y="3235634"/>
              <a:ext cx="473114" cy="631902"/>
            </a:xfrm>
            <a:custGeom>
              <a:avLst/>
              <a:gdLst>
                <a:gd name="T0" fmla="*/ 2147483646 w 273"/>
                <a:gd name="T1" fmla="*/ 2147483646 h 369"/>
                <a:gd name="T2" fmla="*/ 2147483646 w 273"/>
                <a:gd name="T3" fmla="*/ 2147483646 h 369"/>
                <a:gd name="T4" fmla="*/ 2147483646 w 273"/>
                <a:gd name="T5" fmla="*/ 2147483646 h 369"/>
                <a:gd name="T6" fmla="*/ 2147483646 w 273"/>
                <a:gd name="T7" fmla="*/ 2147483646 h 369"/>
                <a:gd name="T8" fmla="*/ 2147483646 w 273"/>
                <a:gd name="T9" fmla="*/ 2147483646 h 369"/>
                <a:gd name="T10" fmla="*/ 2147483646 w 273"/>
                <a:gd name="T11" fmla="*/ 2147483646 h 369"/>
                <a:gd name="T12" fmla="*/ 2147483646 w 273"/>
                <a:gd name="T13" fmla="*/ 2147483646 h 369"/>
                <a:gd name="T14" fmla="*/ 2147483646 w 273"/>
                <a:gd name="T15" fmla="*/ 2147483646 h 369"/>
                <a:gd name="T16" fmla="*/ 2147483646 w 273"/>
                <a:gd name="T17" fmla="*/ 2147483646 h 369"/>
                <a:gd name="T18" fmla="*/ 2147483646 w 273"/>
                <a:gd name="T19" fmla="*/ 2147483646 h 369"/>
                <a:gd name="T20" fmla="*/ 2147483646 w 273"/>
                <a:gd name="T21" fmla="*/ 2147483646 h 369"/>
                <a:gd name="T22" fmla="*/ 2147483646 w 273"/>
                <a:gd name="T23" fmla="*/ 2147483646 h 369"/>
                <a:gd name="T24" fmla="*/ 2147483646 w 273"/>
                <a:gd name="T25" fmla="*/ 0 h 369"/>
                <a:gd name="T26" fmla="*/ 2147483646 w 273"/>
                <a:gd name="T27" fmla="*/ 0 h 369"/>
                <a:gd name="T28" fmla="*/ 2147483646 w 273"/>
                <a:gd name="T29" fmla="*/ 2147483646 h 369"/>
                <a:gd name="T30" fmla="*/ 2147483646 w 273"/>
                <a:gd name="T31" fmla="*/ 2147483646 h 369"/>
                <a:gd name="T32" fmla="*/ 2147483646 w 273"/>
                <a:gd name="T33" fmla="*/ 2147483646 h 369"/>
                <a:gd name="T34" fmla="*/ 2147483646 w 273"/>
                <a:gd name="T35" fmla="*/ 2147483646 h 369"/>
                <a:gd name="T36" fmla="*/ 2147483646 w 273"/>
                <a:gd name="T37" fmla="*/ 2147483646 h 369"/>
                <a:gd name="T38" fmla="*/ 2147483646 w 273"/>
                <a:gd name="T39" fmla="*/ 2147483646 h 369"/>
                <a:gd name="T40" fmla="*/ 2147483646 w 273"/>
                <a:gd name="T41" fmla="*/ 2147483646 h 369"/>
                <a:gd name="T42" fmla="*/ 2147483646 w 273"/>
                <a:gd name="T43" fmla="*/ 2147483646 h 369"/>
                <a:gd name="T44" fmla="*/ 2147483646 w 273"/>
                <a:gd name="T45" fmla="*/ 2147483646 h 369"/>
                <a:gd name="T46" fmla="*/ 2147483646 w 273"/>
                <a:gd name="T47" fmla="*/ 2147483646 h 369"/>
                <a:gd name="T48" fmla="*/ 2147483646 w 273"/>
                <a:gd name="T49" fmla="*/ 2147483646 h 369"/>
                <a:gd name="T50" fmla="*/ 2147483646 w 273"/>
                <a:gd name="T51" fmla="*/ 2147483646 h 369"/>
                <a:gd name="T52" fmla="*/ 2147483646 w 273"/>
                <a:gd name="T53" fmla="*/ 2147483646 h 369"/>
                <a:gd name="T54" fmla="*/ 2147483646 w 273"/>
                <a:gd name="T55" fmla="*/ 2147483646 h 369"/>
                <a:gd name="T56" fmla="*/ 0 w 273"/>
                <a:gd name="T57" fmla="*/ 2147483646 h 369"/>
                <a:gd name="T58" fmla="*/ 2147483646 w 273"/>
                <a:gd name="T59" fmla="*/ 2147483646 h 369"/>
                <a:gd name="T60" fmla="*/ 2147483646 w 273"/>
                <a:gd name="T61" fmla="*/ 2147483646 h 369"/>
                <a:gd name="T62" fmla="*/ 2147483646 w 273"/>
                <a:gd name="T63" fmla="*/ 2147483646 h 369"/>
                <a:gd name="T64" fmla="*/ 2147483646 w 273"/>
                <a:gd name="T65" fmla="*/ 2147483646 h 369"/>
                <a:gd name="T66" fmla="*/ 2147483646 w 273"/>
                <a:gd name="T67" fmla="*/ 2147483646 h 369"/>
                <a:gd name="T68" fmla="*/ 2147483646 w 273"/>
                <a:gd name="T69" fmla="*/ 2147483646 h 369"/>
                <a:gd name="T70" fmla="*/ 2147483646 w 273"/>
                <a:gd name="T71" fmla="*/ 2147483646 h 369"/>
                <a:gd name="T72" fmla="*/ 2147483646 w 273"/>
                <a:gd name="T73" fmla="*/ 2147483646 h 369"/>
                <a:gd name="T74" fmla="*/ 2147483646 w 273"/>
                <a:gd name="T75" fmla="*/ 2147483646 h 369"/>
                <a:gd name="T76" fmla="*/ 2147483646 w 273"/>
                <a:gd name="T77" fmla="*/ 2147483646 h 369"/>
                <a:gd name="T78" fmla="*/ 2147483646 w 273"/>
                <a:gd name="T79" fmla="*/ 2147483646 h 369"/>
                <a:gd name="T80" fmla="*/ 2147483646 w 273"/>
                <a:gd name="T81" fmla="*/ 2147483646 h 369"/>
                <a:gd name="T82" fmla="*/ 2147483646 w 273"/>
                <a:gd name="T83" fmla="*/ 2147483646 h 369"/>
                <a:gd name="T84" fmla="*/ 2147483646 w 273"/>
                <a:gd name="T85" fmla="*/ 2147483646 h 369"/>
                <a:gd name="T86" fmla="*/ 2147483646 w 273"/>
                <a:gd name="T87" fmla="*/ 2147483646 h 369"/>
                <a:gd name="T88" fmla="*/ 2147483646 w 273"/>
                <a:gd name="T89" fmla="*/ 2147483646 h 369"/>
                <a:gd name="T90" fmla="*/ 2147483646 w 273"/>
                <a:gd name="T91" fmla="*/ 2147483646 h 369"/>
                <a:gd name="T92" fmla="*/ 2147483646 w 273"/>
                <a:gd name="T93" fmla="*/ 2147483646 h 369"/>
                <a:gd name="T94" fmla="*/ 2147483646 w 273"/>
                <a:gd name="T95" fmla="*/ 2147483646 h 369"/>
                <a:gd name="T96" fmla="*/ 2147483646 w 273"/>
                <a:gd name="T97" fmla="*/ 2147483646 h 369"/>
                <a:gd name="T98" fmla="*/ 2147483646 w 273"/>
                <a:gd name="T99" fmla="*/ 2147483646 h 3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73" h="369">
                  <a:moveTo>
                    <a:pt x="272" y="56"/>
                  </a:moveTo>
                  <a:lnTo>
                    <a:pt x="272" y="48"/>
                  </a:lnTo>
                  <a:lnTo>
                    <a:pt x="256" y="48"/>
                  </a:lnTo>
                  <a:lnTo>
                    <a:pt x="256" y="56"/>
                  </a:lnTo>
                  <a:lnTo>
                    <a:pt x="240" y="56"/>
                  </a:lnTo>
                  <a:lnTo>
                    <a:pt x="232" y="56"/>
                  </a:lnTo>
                  <a:lnTo>
                    <a:pt x="232" y="32"/>
                  </a:lnTo>
                  <a:lnTo>
                    <a:pt x="224" y="32"/>
                  </a:lnTo>
                  <a:lnTo>
                    <a:pt x="208" y="56"/>
                  </a:lnTo>
                  <a:lnTo>
                    <a:pt x="184" y="56"/>
                  </a:lnTo>
                  <a:lnTo>
                    <a:pt x="176" y="32"/>
                  </a:lnTo>
                  <a:lnTo>
                    <a:pt x="168" y="16"/>
                  </a:lnTo>
                  <a:lnTo>
                    <a:pt x="160" y="0"/>
                  </a:lnTo>
                  <a:lnTo>
                    <a:pt x="144" y="0"/>
                  </a:lnTo>
                  <a:lnTo>
                    <a:pt x="144" y="8"/>
                  </a:lnTo>
                  <a:lnTo>
                    <a:pt x="112" y="16"/>
                  </a:lnTo>
                  <a:lnTo>
                    <a:pt x="112" y="32"/>
                  </a:lnTo>
                  <a:lnTo>
                    <a:pt x="80" y="32"/>
                  </a:lnTo>
                  <a:lnTo>
                    <a:pt x="64" y="48"/>
                  </a:lnTo>
                  <a:lnTo>
                    <a:pt x="64" y="72"/>
                  </a:lnTo>
                  <a:lnTo>
                    <a:pt x="72" y="88"/>
                  </a:lnTo>
                  <a:lnTo>
                    <a:pt x="48" y="112"/>
                  </a:lnTo>
                  <a:lnTo>
                    <a:pt x="40" y="112"/>
                  </a:lnTo>
                  <a:lnTo>
                    <a:pt x="32" y="144"/>
                  </a:lnTo>
                  <a:lnTo>
                    <a:pt x="32" y="160"/>
                  </a:lnTo>
                  <a:lnTo>
                    <a:pt x="32" y="176"/>
                  </a:lnTo>
                  <a:lnTo>
                    <a:pt x="16" y="200"/>
                  </a:lnTo>
                  <a:lnTo>
                    <a:pt x="8" y="216"/>
                  </a:lnTo>
                  <a:lnTo>
                    <a:pt x="0" y="256"/>
                  </a:lnTo>
                  <a:lnTo>
                    <a:pt x="8" y="272"/>
                  </a:lnTo>
                  <a:lnTo>
                    <a:pt x="56" y="272"/>
                  </a:lnTo>
                  <a:lnTo>
                    <a:pt x="80" y="328"/>
                  </a:lnTo>
                  <a:lnTo>
                    <a:pt x="88" y="368"/>
                  </a:lnTo>
                  <a:lnTo>
                    <a:pt x="112" y="328"/>
                  </a:lnTo>
                  <a:lnTo>
                    <a:pt x="120" y="336"/>
                  </a:lnTo>
                  <a:lnTo>
                    <a:pt x="152" y="304"/>
                  </a:lnTo>
                  <a:lnTo>
                    <a:pt x="152" y="280"/>
                  </a:lnTo>
                  <a:lnTo>
                    <a:pt x="184" y="272"/>
                  </a:lnTo>
                  <a:lnTo>
                    <a:pt x="200" y="232"/>
                  </a:lnTo>
                  <a:lnTo>
                    <a:pt x="216" y="224"/>
                  </a:lnTo>
                  <a:lnTo>
                    <a:pt x="216" y="200"/>
                  </a:lnTo>
                  <a:lnTo>
                    <a:pt x="240" y="200"/>
                  </a:lnTo>
                  <a:lnTo>
                    <a:pt x="248" y="160"/>
                  </a:lnTo>
                  <a:lnTo>
                    <a:pt x="240" y="128"/>
                  </a:lnTo>
                  <a:lnTo>
                    <a:pt x="248" y="120"/>
                  </a:lnTo>
                  <a:lnTo>
                    <a:pt x="232" y="104"/>
                  </a:lnTo>
                  <a:lnTo>
                    <a:pt x="248" y="96"/>
                  </a:lnTo>
                  <a:lnTo>
                    <a:pt x="256" y="104"/>
                  </a:lnTo>
                  <a:lnTo>
                    <a:pt x="272" y="80"/>
                  </a:lnTo>
                  <a:lnTo>
                    <a:pt x="272" y="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4" name="Freeform 26"/>
            <p:cNvSpPr>
              <a:spLocks/>
            </p:cNvSpPr>
            <p:nvPr/>
          </p:nvSpPr>
          <p:spPr bwMode="gray">
            <a:xfrm>
              <a:off x="10818574" y="3014699"/>
              <a:ext cx="529368" cy="730782"/>
            </a:xfrm>
            <a:custGeom>
              <a:avLst/>
              <a:gdLst>
                <a:gd name="T0" fmla="*/ 2147483646 w 305"/>
                <a:gd name="T1" fmla="*/ 2147483646 h 425"/>
                <a:gd name="T2" fmla="*/ 2147483646 w 305"/>
                <a:gd name="T3" fmla="*/ 2147483646 h 425"/>
                <a:gd name="T4" fmla="*/ 2147483646 w 305"/>
                <a:gd name="T5" fmla="*/ 2147483646 h 425"/>
                <a:gd name="T6" fmla="*/ 2147483646 w 305"/>
                <a:gd name="T7" fmla="*/ 2147483646 h 425"/>
                <a:gd name="T8" fmla="*/ 2147483646 w 305"/>
                <a:gd name="T9" fmla="*/ 2147483646 h 425"/>
                <a:gd name="T10" fmla="*/ 2147483646 w 305"/>
                <a:gd name="T11" fmla="*/ 2147483646 h 425"/>
                <a:gd name="T12" fmla="*/ 2147483646 w 305"/>
                <a:gd name="T13" fmla="*/ 2147483646 h 425"/>
                <a:gd name="T14" fmla="*/ 2147483646 w 305"/>
                <a:gd name="T15" fmla="*/ 2147483646 h 425"/>
                <a:gd name="T16" fmla="*/ 2147483646 w 305"/>
                <a:gd name="T17" fmla="*/ 2147483646 h 425"/>
                <a:gd name="T18" fmla="*/ 2147483646 w 305"/>
                <a:gd name="T19" fmla="*/ 2147483646 h 425"/>
                <a:gd name="T20" fmla="*/ 2147483646 w 305"/>
                <a:gd name="T21" fmla="*/ 2147483646 h 425"/>
                <a:gd name="T22" fmla="*/ 2147483646 w 305"/>
                <a:gd name="T23" fmla="*/ 2147483646 h 425"/>
                <a:gd name="T24" fmla="*/ 2147483646 w 305"/>
                <a:gd name="T25" fmla="*/ 2147483646 h 425"/>
                <a:gd name="T26" fmla="*/ 2147483646 w 305"/>
                <a:gd name="T27" fmla="*/ 2147483646 h 425"/>
                <a:gd name="T28" fmla="*/ 2147483646 w 305"/>
                <a:gd name="T29" fmla="*/ 2147483646 h 425"/>
                <a:gd name="T30" fmla="*/ 2147483646 w 305"/>
                <a:gd name="T31" fmla="*/ 2147483646 h 425"/>
                <a:gd name="T32" fmla="*/ 2147483646 w 305"/>
                <a:gd name="T33" fmla="*/ 2147483646 h 425"/>
                <a:gd name="T34" fmla="*/ 2147483646 w 305"/>
                <a:gd name="T35" fmla="*/ 2147483646 h 425"/>
                <a:gd name="T36" fmla="*/ 2147483646 w 305"/>
                <a:gd name="T37" fmla="*/ 2147483646 h 425"/>
                <a:gd name="T38" fmla="*/ 2147483646 w 305"/>
                <a:gd name="T39" fmla="*/ 2147483646 h 425"/>
                <a:gd name="T40" fmla="*/ 2147483646 w 305"/>
                <a:gd name="T41" fmla="*/ 2147483646 h 425"/>
                <a:gd name="T42" fmla="*/ 2147483646 w 305"/>
                <a:gd name="T43" fmla="*/ 2147483646 h 425"/>
                <a:gd name="T44" fmla="*/ 2147483646 w 305"/>
                <a:gd name="T45" fmla="*/ 2147483646 h 425"/>
                <a:gd name="T46" fmla="*/ 2147483646 w 305"/>
                <a:gd name="T47" fmla="*/ 2147483646 h 425"/>
                <a:gd name="T48" fmla="*/ 2147483646 w 305"/>
                <a:gd name="T49" fmla="*/ 2147483646 h 425"/>
                <a:gd name="T50" fmla="*/ 2147483646 w 305"/>
                <a:gd name="T51" fmla="*/ 2147483646 h 425"/>
                <a:gd name="T52" fmla="*/ 2147483646 w 305"/>
                <a:gd name="T53" fmla="*/ 2147483646 h 425"/>
                <a:gd name="T54" fmla="*/ 2147483646 w 305"/>
                <a:gd name="T55" fmla="*/ 2147483646 h 425"/>
                <a:gd name="T56" fmla="*/ 2147483646 w 305"/>
                <a:gd name="T57" fmla="*/ 2147483646 h 425"/>
                <a:gd name="T58" fmla="*/ 2147483646 w 305"/>
                <a:gd name="T59" fmla="*/ 2147483646 h 425"/>
                <a:gd name="T60" fmla="*/ 2147483646 w 305"/>
                <a:gd name="T61" fmla="*/ 2147483646 h 425"/>
                <a:gd name="T62" fmla="*/ 2147483646 w 305"/>
                <a:gd name="T63" fmla="*/ 2147483646 h 425"/>
                <a:gd name="T64" fmla="*/ 2147483646 w 305"/>
                <a:gd name="T65" fmla="*/ 2147483646 h 425"/>
                <a:gd name="T66" fmla="*/ 2147483646 w 305"/>
                <a:gd name="T67" fmla="*/ 2147483646 h 425"/>
                <a:gd name="T68" fmla="*/ 2147483646 w 305"/>
                <a:gd name="T69" fmla="*/ 2147483646 h 425"/>
                <a:gd name="T70" fmla="*/ 2147483646 w 305"/>
                <a:gd name="T71" fmla="*/ 2147483646 h 425"/>
                <a:gd name="T72" fmla="*/ 0 w 305"/>
                <a:gd name="T73" fmla="*/ 2147483646 h 425"/>
                <a:gd name="T74" fmla="*/ 2147483646 w 305"/>
                <a:gd name="T75" fmla="*/ 2147483646 h 425"/>
                <a:gd name="T76" fmla="*/ 2147483646 w 305"/>
                <a:gd name="T77" fmla="*/ 2147483646 h 425"/>
                <a:gd name="T78" fmla="*/ 2147483646 w 305"/>
                <a:gd name="T79" fmla="*/ 2147483646 h 425"/>
                <a:gd name="T80" fmla="*/ 2147483646 w 305"/>
                <a:gd name="T81" fmla="*/ 2147483646 h 425"/>
                <a:gd name="T82" fmla="*/ 2147483646 w 305"/>
                <a:gd name="T83" fmla="*/ 2147483646 h 425"/>
                <a:gd name="T84" fmla="*/ 2147483646 w 305"/>
                <a:gd name="T85" fmla="*/ 2147483646 h 425"/>
                <a:gd name="T86" fmla="*/ 2147483646 w 305"/>
                <a:gd name="T87" fmla="*/ 2147483646 h 425"/>
                <a:gd name="T88" fmla="*/ 2147483646 w 305"/>
                <a:gd name="T89" fmla="*/ 2147483646 h 425"/>
                <a:gd name="T90" fmla="*/ 2147483646 w 305"/>
                <a:gd name="T91" fmla="*/ 2147483646 h 425"/>
                <a:gd name="T92" fmla="*/ 2147483646 w 305"/>
                <a:gd name="T93" fmla="*/ 2147483646 h 425"/>
                <a:gd name="T94" fmla="*/ 2147483646 w 305"/>
                <a:gd name="T95" fmla="*/ 2147483646 h 425"/>
                <a:gd name="T96" fmla="*/ 2147483646 w 305"/>
                <a:gd name="T97" fmla="*/ 0 h 425"/>
                <a:gd name="T98" fmla="*/ 2147483646 w 305"/>
                <a:gd name="T99" fmla="*/ 2147483646 h 425"/>
                <a:gd name="T100" fmla="*/ 2147483646 w 305"/>
                <a:gd name="T101" fmla="*/ 2147483646 h 425"/>
                <a:gd name="T102" fmla="*/ 2147483646 w 305"/>
                <a:gd name="T103" fmla="*/ 2147483646 h 425"/>
                <a:gd name="T104" fmla="*/ 2147483646 w 305"/>
                <a:gd name="T105" fmla="*/ 2147483646 h 425"/>
                <a:gd name="T106" fmla="*/ 2147483646 w 305"/>
                <a:gd name="T107" fmla="*/ 2147483646 h 425"/>
                <a:gd name="T108" fmla="*/ 2147483646 w 305"/>
                <a:gd name="T109" fmla="*/ 0 h 425"/>
                <a:gd name="T110" fmla="*/ 2147483646 w 305"/>
                <a:gd name="T111" fmla="*/ 2147483646 h 425"/>
                <a:gd name="T112" fmla="*/ 2147483646 w 305"/>
                <a:gd name="T113" fmla="*/ 2147483646 h 425"/>
                <a:gd name="T114" fmla="*/ 2147483646 w 305"/>
                <a:gd name="T115" fmla="*/ 2147483646 h 425"/>
                <a:gd name="T116" fmla="*/ 2147483646 w 305"/>
                <a:gd name="T117" fmla="*/ 2147483646 h 42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05" h="425">
                  <a:moveTo>
                    <a:pt x="272" y="40"/>
                  </a:moveTo>
                  <a:lnTo>
                    <a:pt x="280" y="72"/>
                  </a:lnTo>
                  <a:lnTo>
                    <a:pt x="304" y="88"/>
                  </a:lnTo>
                  <a:lnTo>
                    <a:pt x="304" y="136"/>
                  </a:lnTo>
                  <a:lnTo>
                    <a:pt x="272" y="152"/>
                  </a:lnTo>
                  <a:lnTo>
                    <a:pt x="272" y="160"/>
                  </a:lnTo>
                  <a:lnTo>
                    <a:pt x="240" y="160"/>
                  </a:lnTo>
                  <a:lnTo>
                    <a:pt x="224" y="176"/>
                  </a:lnTo>
                  <a:lnTo>
                    <a:pt x="224" y="200"/>
                  </a:lnTo>
                  <a:lnTo>
                    <a:pt x="232" y="208"/>
                  </a:lnTo>
                  <a:lnTo>
                    <a:pt x="208" y="240"/>
                  </a:lnTo>
                  <a:lnTo>
                    <a:pt x="192" y="240"/>
                  </a:lnTo>
                  <a:lnTo>
                    <a:pt x="192" y="272"/>
                  </a:lnTo>
                  <a:lnTo>
                    <a:pt x="192" y="280"/>
                  </a:lnTo>
                  <a:lnTo>
                    <a:pt x="192" y="304"/>
                  </a:lnTo>
                  <a:lnTo>
                    <a:pt x="176" y="320"/>
                  </a:lnTo>
                  <a:lnTo>
                    <a:pt x="168" y="360"/>
                  </a:lnTo>
                  <a:lnTo>
                    <a:pt x="160" y="384"/>
                  </a:lnTo>
                  <a:lnTo>
                    <a:pt x="160" y="392"/>
                  </a:lnTo>
                  <a:lnTo>
                    <a:pt x="152" y="416"/>
                  </a:lnTo>
                  <a:lnTo>
                    <a:pt x="136" y="416"/>
                  </a:lnTo>
                  <a:lnTo>
                    <a:pt x="128" y="408"/>
                  </a:lnTo>
                  <a:lnTo>
                    <a:pt x="64" y="424"/>
                  </a:lnTo>
                  <a:lnTo>
                    <a:pt x="56" y="416"/>
                  </a:lnTo>
                  <a:lnTo>
                    <a:pt x="80" y="368"/>
                  </a:lnTo>
                  <a:lnTo>
                    <a:pt x="56" y="360"/>
                  </a:lnTo>
                  <a:lnTo>
                    <a:pt x="40" y="368"/>
                  </a:lnTo>
                  <a:lnTo>
                    <a:pt x="24" y="360"/>
                  </a:lnTo>
                  <a:lnTo>
                    <a:pt x="24" y="320"/>
                  </a:lnTo>
                  <a:lnTo>
                    <a:pt x="40" y="312"/>
                  </a:lnTo>
                  <a:lnTo>
                    <a:pt x="48" y="312"/>
                  </a:lnTo>
                  <a:lnTo>
                    <a:pt x="48" y="288"/>
                  </a:lnTo>
                  <a:lnTo>
                    <a:pt x="32" y="288"/>
                  </a:lnTo>
                  <a:lnTo>
                    <a:pt x="32" y="272"/>
                  </a:lnTo>
                  <a:lnTo>
                    <a:pt x="16" y="264"/>
                  </a:lnTo>
                  <a:lnTo>
                    <a:pt x="16" y="216"/>
                  </a:lnTo>
                  <a:lnTo>
                    <a:pt x="0" y="200"/>
                  </a:lnTo>
                  <a:lnTo>
                    <a:pt x="8" y="176"/>
                  </a:lnTo>
                  <a:lnTo>
                    <a:pt x="32" y="152"/>
                  </a:lnTo>
                  <a:lnTo>
                    <a:pt x="32" y="128"/>
                  </a:lnTo>
                  <a:lnTo>
                    <a:pt x="24" y="120"/>
                  </a:lnTo>
                  <a:lnTo>
                    <a:pt x="32" y="104"/>
                  </a:lnTo>
                  <a:lnTo>
                    <a:pt x="16" y="80"/>
                  </a:lnTo>
                  <a:lnTo>
                    <a:pt x="32" y="64"/>
                  </a:lnTo>
                  <a:lnTo>
                    <a:pt x="56" y="56"/>
                  </a:lnTo>
                  <a:lnTo>
                    <a:pt x="112" y="24"/>
                  </a:lnTo>
                  <a:lnTo>
                    <a:pt x="144" y="8"/>
                  </a:lnTo>
                  <a:lnTo>
                    <a:pt x="168" y="8"/>
                  </a:lnTo>
                  <a:lnTo>
                    <a:pt x="184" y="0"/>
                  </a:lnTo>
                  <a:lnTo>
                    <a:pt x="192" y="8"/>
                  </a:lnTo>
                  <a:lnTo>
                    <a:pt x="184" y="16"/>
                  </a:lnTo>
                  <a:lnTo>
                    <a:pt x="184" y="32"/>
                  </a:lnTo>
                  <a:lnTo>
                    <a:pt x="208" y="32"/>
                  </a:lnTo>
                  <a:lnTo>
                    <a:pt x="208" y="16"/>
                  </a:lnTo>
                  <a:lnTo>
                    <a:pt x="216" y="0"/>
                  </a:lnTo>
                  <a:lnTo>
                    <a:pt x="232" y="16"/>
                  </a:lnTo>
                  <a:lnTo>
                    <a:pt x="240" y="32"/>
                  </a:lnTo>
                  <a:lnTo>
                    <a:pt x="272" y="32"/>
                  </a:lnTo>
                  <a:lnTo>
                    <a:pt x="27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5" name="Freeform 29"/>
            <p:cNvSpPr>
              <a:spLocks/>
            </p:cNvSpPr>
            <p:nvPr/>
          </p:nvSpPr>
          <p:spPr bwMode="gray">
            <a:xfrm>
              <a:off x="10915216" y="2413698"/>
              <a:ext cx="527926" cy="659711"/>
            </a:xfrm>
            <a:custGeom>
              <a:avLst/>
              <a:gdLst>
                <a:gd name="T0" fmla="*/ 2147483646 w 305"/>
                <a:gd name="T1" fmla="*/ 0 h 385"/>
                <a:gd name="T2" fmla="*/ 2147483646 w 305"/>
                <a:gd name="T3" fmla="*/ 2147483646 h 385"/>
                <a:gd name="T4" fmla="*/ 2147483646 w 305"/>
                <a:gd name="T5" fmla="*/ 2147483646 h 385"/>
                <a:gd name="T6" fmla="*/ 2147483646 w 305"/>
                <a:gd name="T7" fmla="*/ 2147483646 h 385"/>
                <a:gd name="T8" fmla="*/ 2147483646 w 305"/>
                <a:gd name="T9" fmla="*/ 2147483646 h 385"/>
                <a:gd name="T10" fmla="*/ 2147483646 w 305"/>
                <a:gd name="T11" fmla="*/ 2147483646 h 385"/>
                <a:gd name="T12" fmla="*/ 2147483646 w 305"/>
                <a:gd name="T13" fmla="*/ 2147483646 h 385"/>
                <a:gd name="T14" fmla="*/ 2147483646 w 305"/>
                <a:gd name="T15" fmla="*/ 2147483646 h 385"/>
                <a:gd name="T16" fmla="*/ 2147483646 w 305"/>
                <a:gd name="T17" fmla="*/ 2147483646 h 385"/>
                <a:gd name="T18" fmla="*/ 2147483646 w 305"/>
                <a:gd name="T19" fmla="*/ 2147483646 h 385"/>
                <a:gd name="T20" fmla="*/ 2147483646 w 305"/>
                <a:gd name="T21" fmla="*/ 2147483646 h 385"/>
                <a:gd name="T22" fmla="*/ 2147483646 w 305"/>
                <a:gd name="T23" fmla="*/ 2147483646 h 385"/>
                <a:gd name="T24" fmla="*/ 2147483646 w 305"/>
                <a:gd name="T25" fmla="*/ 2147483646 h 385"/>
                <a:gd name="T26" fmla="*/ 2147483646 w 305"/>
                <a:gd name="T27" fmla="*/ 2147483646 h 385"/>
                <a:gd name="T28" fmla="*/ 2147483646 w 305"/>
                <a:gd name="T29" fmla="*/ 2147483646 h 385"/>
                <a:gd name="T30" fmla="*/ 2147483646 w 305"/>
                <a:gd name="T31" fmla="*/ 2147483646 h 385"/>
                <a:gd name="T32" fmla="*/ 2147483646 w 305"/>
                <a:gd name="T33" fmla="*/ 2147483646 h 385"/>
                <a:gd name="T34" fmla="*/ 2147483646 w 305"/>
                <a:gd name="T35" fmla="*/ 2147483646 h 385"/>
                <a:gd name="T36" fmla="*/ 2147483646 w 305"/>
                <a:gd name="T37" fmla="*/ 2147483646 h 385"/>
                <a:gd name="T38" fmla="*/ 2147483646 w 305"/>
                <a:gd name="T39" fmla="*/ 2147483646 h 385"/>
                <a:gd name="T40" fmla="*/ 2147483646 w 305"/>
                <a:gd name="T41" fmla="*/ 2147483646 h 385"/>
                <a:gd name="T42" fmla="*/ 2147483646 w 305"/>
                <a:gd name="T43" fmla="*/ 2147483646 h 385"/>
                <a:gd name="T44" fmla="*/ 2147483646 w 305"/>
                <a:gd name="T45" fmla="*/ 2147483646 h 385"/>
                <a:gd name="T46" fmla="*/ 2147483646 w 305"/>
                <a:gd name="T47" fmla="*/ 2147483646 h 385"/>
                <a:gd name="T48" fmla="*/ 2147483646 w 305"/>
                <a:gd name="T49" fmla="*/ 2147483646 h 385"/>
                <a:gd name="T50" fmla="*/ 2147483646 w 305"/>
                <a:gd name="T51" fmla="*/ 2147483646 h 385"/>
                <a:gd name="T52" fmla="*/ 0 w 305"/>
                <a:gd name="T53" fmla="*/ 2147483646 h 385"/>
                <a:gd name="T54" fmla="*/ 2147483646 w 305"/>
                <a:gd name="T55" fmla="*/ 2147483646 h 385"/>
                <a:gd name="T56" fmla="*/ 2147483646 w 305"/>
                <a:gd name="T57" fmla="*/ 2147483646 h 385"/>
                <a:gd name="T58" fmla="*/ 2147483646 w 305"/>
                <a:gd name="T59" fmla="*/ 2147483646 h 385"/>
                <a:gd name="T60" fmla="*/ 2147483646 w 305"/>
                <a:gd name="T61" fmla="*/ 2147483646 h 385"/>
                <a:gd name="T62" fmla="*/ 2147483646 w 305"/>
                <a:gd name="T63" fmla="*/ 2147483646 h 38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5" h="385">
                  <a:moveTo>
                    <a:pt x="80" y="8"/>
                  </a:moveTo>
                  <a:lnTo>
                    <a:pt x="88" y="0"/>
                  </a:lnTo>
                  <a:lnTo>
                    <a:pt x="120" y="8"/>
                  </a:lnTo>
                  <a:lnTo>
                    <a:pt x="128" y="32"/>
                  </a:lnTo>
                  <a:lnTo>
                    <a:pt x="152" y="32"/>
                  </a:lnTo>
                  <a:lnTo>
                    <a:pt x="176" y="64"/>
                  </a:lnTo>
                  <a:lnTo>
                    <a:pt x="184" y="56"/>
                  </a:lnTo>
                  <a:lnTo>
                    <a:pt x="200" y="96"/>
                  </a:lnTo>
                  <a:lnTo>
                    <a:pt x="224" y="136"/>
                  </a:lnTo>
                  <a:lnTo>
                    <a:pt x="240" y="136"/>
                  </a:lnTo>
                  <a:lnTo>
                    <a:pt x="256" y="120"/>
                  </a:lnTo>
                  <a:lnTo>
                    <a:pt x="272" y="144"/>
                  </a:lnTo>
                  <a:lnTo>
                    <a:pt x="256" y="160"/>
                  </a:lnTo>
                  <a:lnTo>
                    <a:pt x="248" y="144"/>
                  </a:lnTo>
                  <a:lnTo>
                    <a:pt x="232" y="144"/>
                  </a:lnTo>
                  <a:lnTo>
                    <a:pt x="232" y="176"/>
                  </a:lnTo>
                  <a:lnTo>
                    <a:pt x="224" y="192"/>
                  </a:lnTo>
                  <a:lnTo>
                    <a:pt x="248" y="224"/>
                  </a:lnTo>
                  <a:lnTo>
                    <a:pt x="248" y="248"/>
                  </a:lnTo>
                  <a:lnTo>
                    <a:pt x="288" y="248"/>
                  </a:lnTo>
                  <a:lnTo>
                    <a:pt x="304" y="264"/>
                  </a:lnTo>
                  <a:lnTo>
                    <a:pt x="288" y="296"/>
                  </a:lnTo>
                  <a:lnTo>
                    <a:pt x="296" y="320"/>
                  </a:lnTo>
                  <a:lnTo>
                    <a:pt x="280" y="320"/>
                  </a:lnTo>
                  <a:lnTo>
                    <a:pt x="280" y="312"/>
                  </a:lnTo>
                  <a:lnTo>
                    <a:pt x="264" y="312"/>
                  </a:lnTo>
                  <a:lnTo>
                    <a:pt x="264" y="328"/>
                  </a:lnTo>
                  <a:lnTo>
                    <a:pt x="272" y="344"/>
                  </a:lnTo>
                  <a:lnTo>
                    <a:pt x="264" y="344"/>
                  </a:lnTo>
                  <a:lnTo>
                    <a:pt x="264" y="360"/>
                  </a:lnTo>
                  <a:lnTo>
                    <a:pt x="232" y="384"/>
                  </a:lnTo>
                  <a:lnTo>
                    <a:pt x="224" y="384"/>
                  </a:lnTo>
                  <a:lnTo>
                    <a:pt x="216" y="376"/>
                  </a:lnTo>
                  <a:lnTo>
                    <a:pt x="184" y="384"/>
                  </a:lnTo>
                  <a:lnTo>
                    <a:pt x="168" y="352"/>
                  </a:lnTo>
                  <a:lnTo>
                    <a:pt x="152" y="368"/>
                  </a:lnTo>
                  <a:lnTo>
                    <a:pt x="152" y="384"/>
                  </a:lnTo>
                  <a:lnTo>
                    <a:pt x="128" y="384"/>
                  </a:lnTo>
                  <a:lnTo>
                    <a:pt x="128" y="368"/>
                  </a:lnTo>
                  <a:lnTo>
                    <a:pt x="136" y="360"/>
                  </a:lnTo>
                  <a:lnTo>
                    <a:pt x="128" y="352"/>
                  </a:lnTo>
                  <a:lnTo>
                    <a:pt x="120" y="368"/>
                  </a:lnTo>
                  <a:lnTo>
                    <a:pt x="88" y="360"/>
                  </a:lnTo>
                  <a:lnTo>
                    <a:pt x="80" y="312"/>
                  </a:lnTo>
                  <a:lnTo>
                    <a:pt x="80" y="296"/>
                  </a:lnTo>
                  <a:lnTo>
                    <a:pt x="72" y="264"/>
                  </a:lnTo>
                  <a:lnTo>
                    <a:pt x="32" y="240"/>
                  </a:lnTo>
                  <a:lnTo>
                    <a:pt x="72" y="216"/>
                  </a:lnTo>
                  <a:lnTo>
                    <a:pt x="80" y="216"/>
                  </a:lnTo>
                  <a:lnTo>
                    <a:pt x="72" y="160"/>
                  </a:lnTo>
                  <a:lnTo>
                    <a:pt x="48" y="168"/>
                  </a:lnTo>
                  <a:lnTo>
                    <a:pt x="24" y="152"/>
                  </a:lnTo>
                  <a:lnTo>
                    <a:pt x="16" y="136"/>
                  </a:lnTo>
                  <a:lnTo>
                    <a:pt x="0" y="136"/>
                  </a:lnTo>
                  <a:lnTo>
                    <a:pt x="8" y="120"/>
                  </a:lnTo>
                  <a:lnTo>
                    <a:pt x="32" y="120"/>
                  </a:lnTo>
                  <a:lnTo>
                    <a:pt x="40" y="88"/>
                  </a:lnTo>
                  <a:lnTo>
                    <a:pt x="40" y="40"/>
                  </a:lnTo>
                  <a:lnTo>
                    <a:pt x="48" y="40"/>
                  </a:lnTo>
                  <a:lnTo>
                    <a:pt x="72" y="56"/>
                  </a:lnTo>
                  <a:lnTo>
                    <a:pt x="80" y="72"/>
                  </a:lnTo>
                  <a:lnTo>
                    <a:pt x="104" y="48"/>
                  </a:lnTo>
                  <a:lnTo>
                    <a:pt x="104" y="32"/>
                  </a:lnTo>
                  <a:lnTo>
                    <a:pt x="80" y="16"/>
                  </a:lnTo>
                  <a:lnTo>
                    <a:pt x="8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6" name="Freeform 28"/>
            <p:cNvSpPr>
              <a:spLocks/>
            </p:cNvSpPr>
            <p:nvPr/>
          </p:nvSpPr>
          <p:spPr bwMode="gray">
            <a:xfrm>
              <a:off x="10237278" y="2606821"/>
              <a:ext cx="846700" cy="546927"/>
            </a:xfrm>
            <a:custGeom>
              <a:avLst/>
              <a:gdLst>
                <a:gd name="T0" fmla="*/ 2147483646 w 489"/>
                <a:gd name="T1" fmla="*/ 2147483646 h 321"/>
                <a:gd name="T2" fmla="*/ 2147483646 w 489"/>
                <a:gd name="T3" fmla="*/ 2147483646 h 321"/>
                <a:gd name="T4" fmla="*/ 2147483646 w 489"/>
                <a:gd name="T5" fmla="*/ 2147483646 h 321"/>
                <a:gd name="T6" fmla="*/ 2147483646 w 489"/>
                <a:gd name="T7" fmla="*/ 2147483646 h 321"/>
                <a:gd name="T8" fmla="*/ 2147483646 w 489"/>
                <a:gd name="T9" fmla="*/ 2147483646 h 321"/>
                <a:gd name="T10" fmla="*/ 2147483646 w 489"/>
                <a:gd name="T11" fmla="*/ 2147483646 h 321"/>
                <a:gd name="T12" fmla="*/ 2147483646 w 489"/>
                <a:gd name="T13" fmla="*/ 2147483646 h 321"/>
                <a:gd name="T14" fmla="*/ 2147483646 w 489"/>
                <a:gd name="T15" fmla="*/ 2147483646 h 321"/>
                <a:gd name="T16" fmla="*/ 2147483646 w 489"/>
                <a:gd name="T17" fmla="*/ 2147483646 h 321"/>
                <a:gd name="T18" fmla="*/ 2147483646 w 489"/>
                <a:gd name="T19" fmla="*/ 2147483646 h 321"/>
                <a:gd name="T20" fmla="*/ 2147483646 w 489"/>
                <a:gd name="T21" fmla="*/ 2147483646 h 321"/>
                <a:gd name="T22" fmla="*/ 2147483646 w 489"/>
                <a:gd name="T23" fmla="*/ 2147483646 h 321"/>
                <a:gd name="T24" fmla="*/ 2147483646 w 489"/>
                <a:gd name="T25" fmla="*/ 2147483646 h 321"/>
                <a:gd name="T26" fmla="*/ 2147483646 w 489"/>
                <a:gd name="T27" fmla="*/ 2147483646 h 321"/>
                <a:gd name="T28" fmla="*/ 2147483646 w 489"/>
                <a:gd name="T29" fmla="*/ 2147483646 h 321"/>
                <a:gd name="T30" fmla="*/ 2147483646 w 489"/>
                <a:gd name="T31" fmla="*/ 2147483646 h 321"/>
                <a:gd name="T32" fmla="*/ 2147483646 w 489"/>
                <a:gd name="T33" fmla="*/ 2147483646 h 321"/>
                <a:gd name="T34" fmla="*/ 2147483646 w 489"/>
                <a:gd name="T35" fmla="*/ 2147483646 h 321"/>
                <a:gd name="T36" fmla="*/ 2147483646 w 489"/>
                <a:gd name="T37" fmla="*/ 2147483646 h 321"/>
                <a:gd name="T38" fmla="*/ 2147483646 w 489"/>
                <a:gd name="T39" fmla="*/ 2147483646 h 321"/>
                <a:gd name="T40" fmla="*/ 0 w 489"/>
                <a:gd name="T41" fmla="*/ 2147483646 h 321"/>
                <a:gd name="T42" fmla="*/ 2147483646 w 489"/>
                <a:gd name="T43" fmla="*/ 2147483646 h 321"/>
                <a:gd name="T44" fmla="*/ 2147483646 w 489"/>
                <a:gd name="T45" fmla="*/ 2147483646 h 321"/>
                <a:gd name="T46" fmla="*/ 0 w 489"/>
                <a:gd name="T47" fmla="*/ 2147483646 h 321"/>
                <a:gd name="T48" fmla="*/ 0 w 489"/>
                <a:gd name="T49" fmla="*/ 2147483646 h 321"/>
                <a:gd name="T50" fmla="*/ 2147483646 w 489"/>
                <a:gd name="T51" fmla="*/ 2147483646 h 321"/>
                <a:gd name="T52" fmla="*/ 2147483646 w 489"/>
                <a:gd name="T53" fmla="*/ 2147483646 h 321"/>
                <a:gd name="T54" fmla="*/ 2147483646 w 489"/>
                <a:gd name="T55" fmla="*/ 2147483646 h 321"/>
                <a:gd name="T56" fmla="*/ 2147483646 w 489"/>
                <a:gd name="T57" fmla="*/ 2147483646 h 321"/>
                <a:gd name="T58" fmla="*/ 2147483646 w 489"/>
                <a:gd name="T59" fmla="*/ 2147483646 h 321"/>
                <a:gd name="T60" fmla="*/ 2147483646 w 489"/>
                <a:gd name="T61" fmla="*/ 2147483646 h 321"/>
                <a:gd name="T62" fmla="*/ 2147483646 w 489"/>
                <a:gd name="T63" fmla="*/ 2147483646 h 321"/>
                <a:gd name="T64" fmla="*/ 2147483646 w 489"/>
                <a:gd name="T65" fmla="*/ 2147483646 h 321"/>
                <a:gd name="T66" fmla="*/ 2147483646 w 489"/>
                <a:gd name="T67" fmla="*/ 2147483646 h 321"/>
                <a:gd name="T68" fmla="*/ 2147483646 w 489"/>
                <a:gd name="T69" fmla="*/ 2147483646 h 321"/>
                <a:gd name="T70" fmla="*/ 2147483646 w 489"/>
                <a:gd name="T71" fmla="*/ 2147483646 h 321"/>
                <a:gd name="T72" fmla="*/ 2147483646 w 489"/>
                <a:gd name="T73" fmla="*/ 2147483646 h 321"/>
                <a:gd name="T74" fmla="*/ 2147483646 w 489"/>
                <a:gd name="T75" fmla="*/ 0 h 321"/>
                <a:gd name="T76" fmla="*/ 2147483646 w 489"/>
                <a:gd name="T77" fmla="*/ 2147483646 h 321"/>
                <a:gd name="T78" fmla="*/ 2147483646 w 489"/>
                <a:gd name="T79" fmla="*/ 2147483646 h 321"/>
                <a:gd name="T80" fmla="*/ 2147483646 w 489"/>
                <a:gd name="T81" fmla="*/ 2147483646 h 321"/>
                <a:gd name="T82" fmla="*/ 2147483646 w 489"/>
                <a:gd name="T83" fmla="*/ 2147483646 h 321"/>
                <a:gd name="T84" fmla="*/ 2147483646 w 489"/>
                <a:gd name="T85" fmla="*/ 2147483646 h 321"/>
                <a:gd name="T86" fmla="*/ 2147483646 w 489"/>
                <a:gd name="T87" fmla="*/ 2147483646 h 321"/>
                <a:gd name="T88" fmla="*/ 2147483646 w 489"/>
                <a:gd name="T89" fmla="*/ 2147483646 h 321"/>
                <a:gd name="T90" fmla="*/ 2147483646 w 489"/>
                <a:gd name="T91" fmla="*/ 2147483646 h 321"/>
                <a:gd name="T92" fmla="*/ 2147483646 w 489"/>
                <a:gd name="T93" fmla="*/ 2147483646 h 321"/>
                <a:gd name="T94" fmla="*/ 2147483646 w 489"/>
                <a:gd name="T95" fmla="*/ 2147483646 h 321"/>
                <a:gd name="T96" fmla="*/ 2147483646 w 489"/>
                <a:gd name="T97" fmla="*/ 2147483646 h 321"/>
                <a:gd name="T98" fmla="*/ 2147483646 w 489"/>
                <a:gd name="T99" fmla="*/ 2147483646 h 321"/>
                <a:gd name="T100" fmla="*/ 2147483646 w 489"/>
                <a:gd name="T101" fmla="*/ 2147483646 h 321"/>
                <a:gd name="T102" fmla="*/ 2147483646 w 489"/>
                <a:gd name="T103" fmla="*/ 2147483646 h 321"/>
                <a:gd name="T104" fmla="*/ 2147483646 w 489"/>
                <a:gd name="T105" fmla="*/ 2147483646 h 32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89" h="321">
                  <a:moveTo>
                    <a:pt x="488" y="248"/>
                  </a:moveTo>
                  <a:lnTo>
                    <a:pt x="448" y="264"/>
                  </a:lnTo>
                  <a:lnTo>
                    <a:pt x="392" y="296"/>
                  </a:lnTo>
                  <a:lnTo>
                    <a:pt x="368" y="304"/>
                  </a:lnTo>
                  <a:lnTo>
                    <a:pt x="352" y="320"/>
                  </a:lnTo>
                  <a:lnTo>
                    <a:pt x="328" y="320"/>
                  </a:lnTo>
                  <a:lnTo>
                    <a:pt x="336" y="272"/>
                  </a:lnTo>
                  <a:lnTo>
                    <a:pt x="320" y="272"/>
                  </a:lnTo>
                  <a:lnTo>
                    <a:pt x="288" y="288"/>
                  </a:lnTo>
                  <a:lnTo>
                    <a:pt x="280" y="280"/>
                  </a:lnTo>
                  <a:lnTo>
                    <a:pt x="240" y="280"/>
                  </a:lnTo>
                  <a:lnTo>
                    <a:pt x="224" y="256"/>
                  </a:lnTo>
                  <a:lnTo>
                    <a:pt x="184" y="256"/>
                  </a:lnTo>
                  <a:lnTo>
                    <a:pt x="144" y="240"/>
                  </a:lnTo>
                  <a:lnTo>
                    <a:pt x="128" y="248"/>
                  </a:lnTo>
                  <a:lnTo>
                    <a:pt x="136" y="280"/>
                  </a:lnTo>
                  <a:lnTo>
                    <a:pt x="112" y="272"/>
                  </a:lnTo>
                  <a:lnTo>
                    <a:pt x="80" y="272"/>
                  </a:lnTo>
                  <a:lnTo>
                    <a:pt x="48" y="320"/>
                  </a:lnTo>
                  <a:lnTo>
                    <a:pt x="8" y="272"/>
                  </a:lnTo>
                  <a:lnTo>
                    <a:pt x="0" y="272"/>
                  </a:lnTo>
                  <a:lnTo>
                    <a:pt x="8" y="256"/>
                  </a:lnTo>
                  <a:lnTo>
                    <a:pt x="16" y="248"/>
                  </a:lnTo>
                  <a:lnTo>
                    <a:pt x="0" y="232"/>
                  </a:lnTo>
                  <a:lnTo>
                    <a:pt x="0" y="224"/>
                  </a:lnTo>
                  <a:lnTo>
                    <a:pt x="16" y="208"/>
                  </a:lnTo>
                  <a:lnTo>
                    <a:pt x="72" y="208"/>
                  </a:lnTo>
                  <a:lnTo>
                    <a:pt x="96" y="192"/>
                  </a:lnTo>
                  <a:lnTo>
                    <a:pt x="112" y="184"/>
                  </a:lnTo>
                  <a:lnTo>
                    <a:pt x="112" y="160"/>
                  </a:lnTo>
                  <a:lnTo>
                    <a:pt x="80" y="120"/>
                  </a:lnTo>
                  <a:lnTo>
                    <a:pt x="72" y="80"/>
                  </a:lnTo>
                  <a:lnTo>
                    <a:pt x="88" y="56"/>
                  </a:lnTo>
                  <a:lnTo>
                    <a:pt x="88" y="40"/>
                  </a:lnTo>
                  <a:lnTo>
                    <a:pt x="72" y="8"/>
                  </a:lnTo>
                  <a:lnTo>
                    <a:pt x="128" y="8"/>
                  </a:lnTo>
                  <a:lnTo>
                    <a:pt x="144" y="16"/>
                  </a:lnTo>
                  <a:lnTo>
                    <a:pt x="168" y="0"/>
                  </a:lnTo>
                  <a:lnTo>
                    <a:pt x="208" y="72"/>
                  </a:lnTo>
                  <a:lnTo>
                    <a:pt x="280" y="72"/>
                  </a:lnTo>
                  <a:lnTo>
                    <a:pt x="296" y="80"/>
                  </a:lnTo>
                  <a:lnTo>
                    <a:pt x="312" y="72"/>
                  </a:lnTo>
                  <a:lnTo>
                    <a:pt x="336" y="88"/>
                  </a:lnTo>
                  <a:lnTo>
                    <a:pt x="336" y="112"/>
                  </a:lnTo>
                  <a:lnTo>
                    <a:pt x="352" y="128"/>
                  </a:lnTo>
                  <a:lnTo>
                    <a:pt x="360" y="112"/>
                  </a:lnTo>
                  <a:lnTo>
                    <a:pt x="376" y="128"/>
                  </a:lnTo>
                  <a:lnTo>
                    <a:pt x="408" y="128"/>
                  </a:lnTo>
                  <a:lnTo>
                    <a:pt x="416" y="120"/>
                  </a:lnTo>
                  <a:lnTo>
                    <a:pt x="464" y="152"/>
                  </a:lnTo>
                  <a:lnTo>
                    <a:pt x="472" y="192"/>
                  </a:lnTo>
                  <a:lnTo>
                    <a:pt x="472" y="216"/>
                  </a:lnTo>
                  <a:lnTo>
                    <a:pt x="488" y="24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7" name="Freeform 27"/>
            <p:cNvSpPr>
              <a:spLocks/>
            </p:cNvSpPr>
            <p:nvPr/>
          </p:nvSpPr>
          <p:spPr bwMode="gray">
            <a:xfrm>
              <a:off x="10290647" y="3014699"/>
              <a:ext cx="611586" cy="716877"/>
            </a:xfrm>
            <a:custGeom>
              <a:avLst/>
              <a:gdLst>
                <a:gd name="T0" fmla="*/ 2147483646 w 353"/>
                <a:gd name="T1" fmla="*/ 2147483646 h 417"/>
                <a:gd name="T2" fmla="*/ 2147483646 w 353"/>
                <a:gd name="T3" fmla="*/ 2147483646 h 417"/>
                <a:gd name="T4" fmla="*/ 2147483646 w 353"/>
                <a:gd name="T5" fmla="*/ 2147483646 h 417"/>
                <a:gd name="T6" fmla="*/ 2147483646 w 353"/>
                <a:gd name="T7" fmla="*/ 2147483646 h 417"/>
                <a:gd name="T8" fmla="*/ 2147483646 w 353"/>
                <a:gd name="T9" fmla="*/ 2147483646 h 417"/>
                <a:gd name="T10" fmla="*/ 2147483646 w 353"/>
                <a:gd name="T11" fmla="*/ 2147483646 h 417"/>
                <a:gd name="T12" fmla="*/ 2147483646 w 353"/>
                <a:gd name="T13" fmla="*/ 2147483646 h 417"/>
                <a:gd name="T14" fmla="*/ 2147483646 w 353"/>
                <a:gd name="T15" fmla="*/ 2147483646 h 417"/>
                <a:gd name="T16" fmla="*/ 2147483646 w 353"/>
                <a:gd name="T17" fmla="*/ 2147483646 h 417"/>
                <a:gd name="T18" fmla="*/ 2147483646 w 353"/>
                <a:gd name="T19" fmla="*/ 2147483646 h 417"/>
                <a:gd name="T20" fmla="*/ 2147483646 w 353"/>
                <a:gd name="T21" fmla="*/ 2147483646 h 417"/>
                <a:gd name="T22" fmla="*/ 2147483646 w 353"/>
                <a:gd name="T23" fmla="*/ 2147483646 h 417"/>
                <a:gd name="T24" fmla="*/ 2147483646 w 353"/>
                <a:gd name="T25" fmla="*/ 2147483646 h 417"/>
                <a:gd name="T26" fmla="*/ 2147483646 w 353"/>
                <a:gd name="T27" fmla="*/ 2147483646 h 417"/>
                <a:gd name="T28" fmla="*/ 2147483646 w 353"/>
                <a:gd name="T29" fmla="*/ 2147483646 h 417"/>
                <a:gd name="T30" fmla="*/ 2147483646 w 353"/>
                <a:gd name="T31" fmla="*/ 2147483646 h 417"/>
                <a:gd name="T32" fmla="*/ 2147483646 w 353"/>
                <a:gd name="T33" fmla="*/ 2147483646 h 417"/>
                <a:gd name="T34" fmla="*/ 2147483646 w 353"/>
                <a:gd name="T35" fmla="*/ 2147483646 h 417"/>
                <a:gd name="T36" fmla="*/ 2147483646 w 353"/>
                <a:gd name="T37" fmla="*/ 2147483646 h 417"/>
                <a:gd name="T38" fmla="*/ 2147483646 w 353"/>
                <a:gd name="T39" fmla="*/ 2147483646 h 417"/>
                <a:gd name="T40" fmla="*/ 2147483646 w 353"/>
                <a:gd name="T41" fmla="*/ 2147483646 h 417"/>
                <a:gd name="T42" fmla="*/ 2147483646 w 353"/>
                <a:gd name="T43" fmla="*/ 2147483646 h 417"/>
                <a:gd name="T44" fmla="*/ 2147483646 w 353"/>
                <a:gd name="T45" fmla="*/ 2147483646 h 417"/>
                <a:gd name="T46" fmla="*/ 2147483646 w 353"/>
                <a:gd name="T47" fmla="*/ 2147483646 h 417"/>
                <a:gd name="T48" fmla="*/ 0 w 353"/>
                <a:gd name="T49" fmla="*/ 2147483646 h 417"/>
                <a:gd name="T50" fmla="*/ 2147483646 w 353"/>
                <a:gd name="T51" fmla="*/ 2147483646 h 417"/>
                <a:gd name="T52" fmla="*/ 2147483646 w 353"/>
                <a:gd name="T53" fmla="*/ 2147483646 h 417"/>
                <a:gd name="T54" fmla="*/ 2147483646 w 353"/>
                <a:gd name="T55" fmla="*/ 2147483646 h 417"/>
                <a:gd name="T56" fmla="*/ 2147483646 w 353"/>
                <a:gd name="T57" fmla="*/ 2147483646 h 417"/>
                <a:gd name="T58" fmla="*/ 2147483646 w 353"/>
                <a:gd name="T59" fmla="*/ 2147483646 h 417"/>
                <a:gd name="T60" fmla="*/ 2147483646 w 353"/>
                <a:gd name="T61" fmla="*/ 0 h 417"/>
                <a:gd name="T62" fmla="*/ 2147483646 w 353"/>
                <a:gd name="T63" fmla="*/ 2147483646 h 417"/>
                <a:gd name="T64" fmla="*/ 2147483646 w 353"/>
                <a:gd name="T65" fmla="*/ 2147483646 h 417"/>
                <a:gd name="T66" fmla="*/ 2147483646 w 353"/>
                <a:gd name="T67" fmla="*/ 2147483646 h 417"/>
                <a:gd name="T68" fmla="*/ 2147483646 w 353"/>
                <a:gd name="T69" fmla="*/ 2147483646 h 4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53" h="417">
                  <a:moveTo>
                    <a:pt x="320" y="80"/>
                  </a:moveTo>
                  <a:lnTo>
                    <a:pt x="336" y="104"/>
                  </a:lnTo>
                  <a:lnTo>
                    <a:pt x="328" y="120"/>
                  </a:lnTo>
                  <a:lnTo>
                    <a:pt x="344" y="128"/>
                  </a:lnTo>
                  <a:lnTo>
                    <a:pt x="328" y="152"/>
                  </a:lnTo>
                  <a:lnTo>
                    <a:pt x="312" y="176"/>
                  </a:lnTo>
                  <a:lnTo>
                    <a:pt x="304" y="200"/>
                  </a:lnTo>
                  <a:lnTo>
                    <a:pt x="320" y="216"/>
                  </a:lnTo>
                  <a:lnTo>
                    <a:pt x="320" y="248"/>
                  </a:lnTo>
                  <a:lnTo>
                    <a:pt x="320" y="264"/>
                  </a:lnTo>
                  <a:lnTo>
                    <a:pt x="336" y="272"/>
                  </a:lnTo>
                  <a:lnTo>
                    <a:pt x="328" y="288"/>
                  </a:lnTo>
                  <a:lnTo>
                    <a:pt x="352" y="288"/>
                  </a:lnTo>
                  <a:lnTo>
                    <a:pt x="352" y="312"/>
                  </a:lnTo>
                  <a:lnTo>
                    <a:pt x="344" y="312"/>
                  </a:lnTo>
                  <a:lnTo>
                    <a:pt x="328" y="320"/>
                  </a:lnTo>
                  <a:lnTo>
                    <a:pt x="328" y="360"/>
                  </a:lnTo>
                  <a:lnTo>
                    <a:pt x="320" y="368"/>
                  </a:lnTo>
                  <a:lnTo>
                    <a:pt x="264" y="368"/>
                  </a:lnTo>
                  <a:lnTo>
                    <a:pt x="272" y="400"/>
                  </a:lnTo>
                  <a:lnTo>
                    <a:pt x="248" y="400"/>
                  </a:lnTo>
                  <a:lnTo>
                    <a:pt x="224" y="376"/>
                  </a:lnTo>
                  <a:lnTo>
                    <a:pt x="216" y="384"/>
                  </a:lnTo>
                  <a:lnTo>
                    <a:pt x="216" y="408"/>
                  </a:lnTo>
                  <a:lnTo>
                    <a:pt x="200" y="408"/>
                  </a:lnTo>
                  <a:lnTo>
                    <a:pt x="192" y="416"/>
                  </a:lnTo>
                  <a:lnTo>
                    <a:pt x="168" y="416"/>
                  </a:lnTo>
                  <a:lnTo>
                    <a:pt x="168" y="384"/>
                  </a:lnTo>
                  <a:lnTo>
                    <a:pt x="152" y="384"/>
                  </a:lnTo>
                  <a:lnTo>
                    <a:pt x="152" y="400"/>
                  </a:lnTo>
                  <a:lnTo>
                    <a:pt x="136" y="400"/>
                  </a:lnTo>
                  <a:lnTo>
                    <a:pt x="144" y="352"/>
                  </a:lnTo>
                  <a:lnTo>
                    <a:pt x="152" y="336"/>
                  </a:lnTo>
                  <a:lnTo>
                    <a:pt x="152" y="312"/>
                  </a:lnTo>
                  <a:lnTo>
                    <a:pt x="152" y="296"/>
                  </a:lnTo>
                  <a:lnTo>
                    <a:pt x="144" y="288"/>
                  </a:lnTo>
                  <a:lnTo>
                    <a:pt x="96" y="296"/>
                  </a:lnTo>
                  <a:lnTo>
                    <a:pt x="96" y="312"/>
                  </a:lnTo>
                  <a:lnTo>
                    <a:pt x="72" y="320"/>
                  </a:lnTo>
                  <a:lnTo>
                    <a:pt x="64" y="304"/>
                  </a:lnTo>
                  <a:lnTo>
                    <a:pt x="56" y="320"/>
                  </a:lnTo>
                  <a:lnTo>
                    <a:pt x="32" y="312"/>
                  </a:lnTo>
                  <a:lnTo>
                    <a:pt x="32" y="304"/>
                  </a:lnTo>
                  <a:lnTo>
                    <a:pt x="24" y="304"/>
                  </a:lnTo>
                  <a:lnTo>
                    <a:pt x="24" y="288"/>
                  </a:lnTo>
                  <a:lnTo>
                    <a:pt x="16" y="264"/>
                  </a:lnTo>
                  <a:lnTo>
                    <a:pt x="32" y="256"/>
                  </a:lnTo>
                  <a:lnTo>
                    <a:pt x="24" y="240"/>
                  </a:lnTo>
                  <a:lnTo>
                    <a:pt x="0" y="240"/>
                  </a:lnTo>
                  <a:lnTo>
                    <a:pt x="0" y="224"/>
                  </a:lnTo>
                  <a:lnTo>
                    <a:pt x="24" y="192"/>
                  </a:lnTo>
                  <a:lnTo>
                    <a:pt x="24" y="168"/>
                  </a:lnTo>
                  <a:lnTo>
                    <a:pt x="32" y="160"/>
                  </a:lnTo>
                  <a:lnTo>
                    <a:pt x="24" y="136"/>
                  </a:lnTo>
                  <a:lnTo>
                    <a:pt x="16" y="136"/>
                  </a:lnTo>
                  <a:lnTo>
                    <a:pt x="24" y="120"/>
                  </a:lnTo>
                  <a:lnTo>
                    <a:pt x="16" y="80"/>
                  </a:lnTo>
                  <a:lnTo>
                    <a:pt x="48" y="32"/>
                  </a:lnTo>
                  <a:lnTo>
                    <a:pt x="80" y="32"/>
                  </a:lnTo>
                  <a:lnTo>
                    <a:pt x="104" y="40"/>
                  </a:lnTo>
                  <a:lnTo>
                    <a:pt x="96" y="8"/>
                  </a:lnTo>
                  <a:lnTo>
                    <a:pt x="112" y="0"/>
                  </a:lnTo>
                  <a:lnTo>
                    <a:pt x="152" y="16"/>
                  </a:lnTo>
                  <a:lnTo>
                    <a:pt x="184" y="16"/>
                  </a:lnTo>
                  <a:lnTo>
                    <a:pt x="208" y="40"/>
                  </a:lnTo>
                  <a:lnTo>
                    <a:pt x="248" y="40"/>
                  </a:lnTo>
                  <a:lnTo>
                    <a:pt x="256" y="48"/>
                  </a:lnTo>
                  <a:lnTo>
                    <a:pt x="288" y="32"/>
                  </a:lnTo>
                  <a:lnTo>
                    <a:pt x="304" y="32"/>
                  </a:lnTo>
                  <a:lnTo>
                    <a:pt x="304" y="80"/>
                  </a:lnTo>
                  <a:lnTo>
                    <a:pt x="320"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8" name="Freeform 19"/>
            <p:cNvSpPr>
              <a:spLocks/>
            </p:cNvSpPr>
            <p:nvPr/>
          </p:nvSpPr>
          <p:spPr bwMode="gray">
            <a:xfrm>
              <a:off x="10374306" y="3632696"/>
              <a:ext cx="875550" cy="658168"/>
            </a:xfrm>
            <a:custGeom>
              <a:avLst/>
              <a:gdLst>
                <a:gd name="T0" fmla="*/ 2147483646 w 505"/>
                <a:gd name="T1" fmla="*/ 2147483646 h 385"/>
                <a:gd name="T2" fmla="*/ 2147483646 w 505"/>
                <a:gd name="T3" fmla="*/ 2147483646 h 385"/>
                <a:gd name="T4" fmla="*/ 2147483646 w 505"/>
                <a:gd name="T5" fmla="*/ 2147483646 h 385"/>
                <a:gd name="T6" fmla="*/ 2147483646 w 505"/>
                <a:gd name="T7" fmla="*/ 2147483646 h 385"/>
                <a:gd name="T8" fmla="*/ 2147483646 w 505"/>
                <a:gd name="T9" fmla="*/ 2147483646 h 385"/>
                <a:gd name="T10" fmla="*/ 2147483646 w 505"/>
                <a:gd name="T11" fmla="*/ 0 h 385"/>
                <a:gd name="T12" fmla="*/ 2147483646 w 505"/>
                <a:gd name="T13" fmla="*/ 0 h 385"/>
                <a:gd name="T14" fmla="*/ 2147483646 w 505"/>
                <a:gd name="T15" fmla="*/ 2147483646 h 385"/>
                <a:gd name="T16" fmla="*/ 2147483646 w 505"/>
                <a:gd name="T17" fmla="*/ 2147483646 h 385"/>
                <a:gd name="T18" fmla="*/ 2147483646 w 505"/>
                <a:gd name="T19" fmla="*/ 2147483646 h 385"/>
                <a:gd name="T20" fmla="*/ 2147483646 w 505"/>
                <a:gd name="T21" fmla="*/ 2147483646 h 385"/>
                <a:gd name="T22" fmla="*/ 2147483646 w 505"/>
                <a:gd name="T23" fmla="*/ 2147483646 h 385"/>
                <a:gd name="T24" fmla="*/ 2147483646 w 505"/>
                <a:gd name="T25" fmla="*/ 2147483646 h 385"/>
                <a:gd name="T26" fmla="*/ 2147483646 w 505"/>
                <a:gd name="T27" fmla="*/ 2147483646 h 385"/>
                <a:gd name="T28" fmla="*/ 2147483646 w 505"/>
                <a:gd name="T29" fmla="*/ 2147483646 h 385"/>
                <a:gd name="T30" fmla="*/ 2147483646 w 505"/>
                <a:gd name="T31" fmla="*/ 2147483646 h 385"/>
                <a:gd name="T32" fmla="*/ 0 w 505"/>
                <a:gd name="T33" fmla="*/ 2147483646 h 385"/>
                <a:gd name="T34" fmla="*/ 2147483646 w 505"/>
                <a:gd name="T35" fmla="*/ 2147483646 h 385"/>
                <a:gd name="T36" fmla="*/ 2147483646 w 505"/>
                <a:gd name="T37" fmla="*/ 2147483646 h 385"/>
                <a:gd name="T38" fmla="*/ 2147483646 w 505"/>
                <a:gd name="T39" fmla="*/ 2147483646 h 385"/>
                <a:gd name="T40" fmla="*/ 2147483646 w 505"/>
                <a:gd name="T41" fmla="*/ 2147483646 h 385"/>
                <a:gd name="T42" fmla="*/ 2147483646 w 505"/>
                <a:gd name="T43" fmla="*/ 2147483646 h 385"/>
                <a:gd name="T44" fmla="*/ 2147483646 w 505"/>
                <a:gd name="T45" fmla="*/ 2147483646 h 385"/>
                <a:gd name="T46" fmla="*/ 2147483646 w 505"/>
                <a:gd name="T47" fmla="*/ 2147483646 h 385"/>
                <a:gd name="T48" fmla="*/ 2147483646 w 505"/>
                <a:gd name="T49" fmla="*/ 2147483646 h 385"/>
                <a:gd name="T50" fmla="*/ 2147483646 w 505"/>
                <a:gd name="T51" fmla="*/ 2147483646 h 385"/>
                <a:gd name="T52" fmla="*/ 2147483646 w 505"/>
                <a:gd name="T53" fmla="*/ 2147483646 h 385"/>
                <a:gd name="T54" fmla="*/ 2147483646 w 505"/>
                <a:gd name="T55" fmla="*/ 2147483646 h 385"/>
                <a:gd name="T56" fmla="*/ 2147483646 w 505"/>
                <a:gd name="T57" fmla="*/ 2147483646 h 385"/>
                <a:gd name="T58" fmla="*/ 2147483646 w 505"/>
                <a:gd name="T59" fmla="*/ 2147483646 h 385"/>
                <a:gd name="T60" fmla="*/ 2147483646 w 505"/>
                <a:gd name="T61" fmla="*/ 2147483646 h 385"/>
                <a:gd name="T62" fmla="*/ 2147483646 w 505"/>
                <a:gd name="T63" fmla="*/ 2147483646 h 385"/>
                <a:gd name="T64" fmla="*/ 2147483646 w 505"/>
                <a:gd name="T65" fmla="*/ 2147483646 h 385"/>
                <a:gd name="T66" fmla="*/ 2147483646 w 505"/>
                <a:gd name="T67" fmla="*/ 2147483646 h 385"/>
                <a:gd name="T68" fmla="*/ 2147483646 w 505"/>
                <a:gd name="T69" fmla="*/ 2147483646 h 3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05" h="385">
                  <a:moveTo>
                    <a:pt x="504" y="128"/>
                  </a:moveTo>
                  <a:lnTo>
                    <a:pt x="496" y="96"/>
                  </a:lnTo>
                  <a:lnTo>
                    <a:pt x="472" y="40"/>
                  </a:lnTo>
                  <a:lnTo>
                    <a:pt x="424" y="40"/>
                  </a:lnTo>
                  <a:lnTo>
                    <a:pt x="416" y="32"/>
                  </a:lnTo>
                  <a:lnTo>
                    <a:pt x="408" y="56"/>
                  </a:lnTo>
                  <a:lnTo>
                    <a:pt x="392" y="56"/>
                  </a:lnTo>
                  <a:lnTo>
                    <a:pt x="376" y="40"/>
                  </a:lnTo>
                  <a:lnTo>
                    <a:pt x="320" y="64"/>
                  </a:lnTo>
                  <a:lnTo>
                    <a:pt x="312" y="56"/>
                  </a:lnTo>
                  <a:lnTo>
                    <a:pt x="336" y="8"/>
                  </a:lnTo>
                  <a:lnTo>
                    <a:pt x="312" y="0"/>
                  </a:lnTo>
                  <a:lnTo>
                    <a:pt x="296" y="16"/>
                  </a:lnTo>
                  <a:lnTo>
                    <a:pt x="280" y="0"/>
                  </a:lnTo>
                  <a:lnTo>
                    <a:pt x="272" y="8"/>
                  </a:lnTo>
                  <a:lnTo>
                    <a:pt x="216" y="8"/>
                  </a:lnTo>
                  <a:lnTo>
                    <a:pt x="224" y="40"/>
                  </a:lnTo>
                  <a:lnTo>
                    <a:pt x="208" y="40"/>
                  </a:lnTo>
                  <a:lnTo>
                    <a:pt x="176" y="16"/>
                  </a:lnTo>
                  <a:lnTo>
                    <a:pt x="168" y="24"/>
                  </a:lnTo>
                  <a:lnTo>
                    <a:pt x="168" y="48"/>
                  </a:lnTo>
                  <a:lnTo>
                    <a:pt x="144" y="48"/>
                  </a:lnTo>
                  <a:lnTo>
                    <a:pt x="144" y="72"/>
                  </a:lnTo>
                  <a:lnTo>
                    <a:pt x="152" y="88"/>
                  </a:lnTo>
                  <a:lnTo>
                    <a:pt x="144" y="96"/>
                  </a:lnTo>
                  <a:lnTo>
                    <a:pt x="144" y="112"/>
                  </a:lnTo>
                  <a:lnTo>
                    <a:pt x="112" y="144"/>
                  </a:lnTo>
                  <a:lnTo>
                    <a:pt x="112" y="168"/>
                  </a:lnTo>
                  <a:lnTo>
                    <a:pt x="104" y="200"/>
                  </a:lnTo>
                  <a:lnTo>
                    <a:pt x="72" y="224"/>
                  </a:lnTo>
                  <a:lnTo>
                    <a:pt x="48" y="256"/>
                  </a:lnTo>
                  <a:lnTo>
                    <a:pt x="32" y="272"/>
                  </a:lnTo>
                  <a:lnTo>
                    <a:pt x="8" y="280"/>
                  </a:lnTo>
                  <a:lnTo>
                    <a:pt x="0" y="296"/>
                  </a:lnTo>
                  <a:lnTo>
                    <a:pt x="16" y="304"/>
                  </a:lnTo>
                  <a:lnTo>
                    <a:pt x="8" y="312"/>
                  </a:lnTo>
                  <a:lnTo>
                    <a:pt x="8" y="352"/>
                  </a:lnTo>
                  <a:lnTo>
                    <a:pt x="16" y="360"/>
                  </a:lnTo>
                  <a:lnTo>
                    <a:pt x="16" y="384"/>
                  </a:lnTo>
                  <a:lnTo>
                    <a:pt x="56" y="384"/>
                  </a:lnTo>
                  <a:lnTo>
                    <a:pt x="56" y="360"/>
                  </a:lnTo>
                  <a:lnTo>
                    <a:pt x="40" y="344"/>
                  </a:lnTo>
                  <a:lnTo>
                    <a:pt x="48" y="312"/>
                  </a:lnTo>
                  <a:lnTo>
                    <a:pt x="80" y="304"/>
                  </a:lnTo>
                  <a:lnTo>
                    <a:pt x="104" y="304"/>
                  </a:lnTo>
                  <a:lnTo>
                    <a:pt x="152" y="280"/>
                  </a:lnTo>
                  <a:lnTo>
                    <a:pt x="184" y="280"/>
                  </a:lnTo>
                  <a:lnTo>
                    <a:pt x="192" y="296"/>
                  </a:lnTo>
                  <a:lnTo>
                    <a:pt x="208" y="264"/>
                  </a:lnTo>
                  <a:lnTo>
                    <a:pt x="240" y="248"/>
                  </a:lnTo>
                  <a:lnTo>
                    <a:pt x="248" y="224"/>
                  </a:lnTo>
                  <a:lnTo>
                    <a:pt x="264" y="240"/>
                  </a:lnTo>
                  <a:lnTo>
                    <a:pt x="272" y="240"/>
                  </a:lnTo>
                  <a:lnTo>
                    <a:pt x="264" y="216"/>
                  </a:lnTo>
                  <a:lnTo>
                    <a:pt x="264" y="184"/>
                  </a:lnTo>
                  <a:lnTo>
                    <a:pt x="280" y="208"/>
                  </a:lnTo>
                  <a:lnTo>
                    <a:pt x="288" y="232"/>
                  </a:lnTo>
                  <a:lnTo>
                    <a:pt x="336" y="232"/>
                  </a:lnTo>
                  <a:lnTo>
                    <a:pt x="320" y="216"/>
                  </a:lnTo>
                  <a:lnTo>
                    <a:pt x="336" y="200"/>
                  </a:lnTo>
                  <a:lnTo>
                    <a:pt x="360" y="208"/>
                  </a:lnTo>
                  <a:lnTo>
                    <a:pt x="376" y="192"/>
                  </a:lnTo>
                  <a:lnTo>
                    <a:pt x="392" y="192"/>
                  </a:lnTo>
                  <a:lnTo>
                    <a:pt x="392" y="200"/>
                  </a:lnTo>
                  <a:lnTo>
                    <a:pt x="400" y="200"/>
                  </a:lnTo>
                  <a:lnTo>
                    <a:pt x="400" y="184"/>
                  </a:lnTo>
                  <a:lnTo>
                    <a:pt x="424" y="192"/>
                  </a:lnTo>
                  <a:lnTo>
                    <a:pt x="448" y="176"/>
                  </a:lnTo>
                  <a:lnTo>
                    <a:pt x="472" y="168"/>
                  </a:lnTo>
                  <a:lnTo>
                    <a:pt x="480" y="136"/>
                  </a:lnTo>
                  <a:lnTo>
                    <a:pt x="504" y="1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9" name="Freeform 20"/>
            <p:cNvSpPr>
              <a:spLocks/>
            </p:cNvSpPr>
            <p:nvPr/>
          </p:nvSpPr>
          <p:spPr bwMode="gray">
            <a:xfrm>
              <a:off x="9791569" y="3509095"/>
              <a:ext cx="862568" cy="658168"/>
            </a:xfrm>
            <a:custGeom>
              <a:avLst/>
              <a:gdLst>
                <a:gd name="T0" fmla="*/ 2147483646 w 497"/>
                <a:gd name="T1" fmla="*/ 2147483646 h 385"/>
                <a:gd name="T2" fmla="*/ 2147483646 w 497"/>
                <a:gd name="T3" fmla="*/ 2147483646 h 385"/>
                <a:gd name="T4" fmla="*/ 2147483646 w 497"/>
                <a:gd name="T5" fmla="*/ 2147483646 h 385"/>
                <a:gd name="T6" fmla="*/ 2147483646 w 497"/>
                <a:gd name="T7" fmla="*/ 2147483646 h 385"/>
                <a:gd name="T8" fmla="*/ 2147483646 w 497"/>
                <a:gd name="T9" fmla="*/ 2147483646 h 385"/>
                <a:gd name="T10" fmla="*/ 2147483646 w 497"/>
                <a:gd name="T11" fmla="*/ 2147483646 h 385"/>
                <a:gd name="T12" fmla="*/ 2147483646 w 497"/>
                <a:gd name="T13" fmla="*/ 2147483646 h 385"/>
                <a:gd name="T14" fmla="*/ 2147483646 w 497"/>
                <a:gd name="T15" fmla="*/ 2147483646 h 385"/>
                <a:gd name="T16" fmla="*/ 2147483646 w 497"/>
                <a:gd name="T17" fmla="*/ 2147483646 h 385"/>
                <a:gd name="T18" fmla="*/ 2147483646 w 497"/>
                <a:gd name="T19" fmla="*/ 2147483646 h 385"/>
                <a:gd name="T20" fmla="*/ 2147483646 w 497"/>
                <a:gd name="T21" fmla="*/ 2147483646 h 385"/>
                <a:gd name="T22" fmla="*/ 2147483646 w 497"/>
                <a:gd name="T23" fmla="*/ 2147483646 h 385"/>
                <a:gd name="T24" fmla="*/ 2147483646 w 497"/>
                <a:gd name="T25" fmla="*/ 2147483646 h 385"/>
                <a:gd name="T26" fmla="*/ 2147483646 w 497"/>
                <a:gd name="T27" fmla="*/ 2147483646 h 385"/>
                <a:gd name="T28" fmla="*/ 2147483646 w 497"/>
                <a:gd name="T29" fmla="*/ 2147483646 h 385"/>
                <a:gd name="T30" fmla="*/ 2147483646 w 497"/>
                <a:gd name="T31" fmla="*/ 2147483646 h 385"/>
                <a:gd name="T32" fmla="*/ 2147483646 w 497"/>
                <a:gd name="T33" fmla="*/ 2147483646 h 385"/>
                <a:gd name="T34" fmla="*/ 2147483646 w 497"/>
                <a:gd name="T35" fmla="*/ 2147483646 h 385"/>
                <a:gd name="T36" fmla="*/ 2147483646 w 497"/>
                <a:gd name="T37" fmla="*/ 2147483646 h 385"/>
                <a:gd name="T38" fmla="*/ 2147483646 w 497"/>
                <a:gd name="T39" fmla="*/ 2147483646 h 385"/>
                <a:gd name="T40" fmla="*/ 2147483646 w 497"/>
                <a:gd name="T41" fmla="*/ 2147483646 h 385"/>
                <a:gd name="T42" fmla="*/ 2147483646 w 497"/>
                <a:gd name="T43" fmla="*/ 2147483646 h 385"/>
                <a:gd name="T44" fmla="*/ 2147483646 w 497"/>
                <a:gd name="T45" fmla="*/ 2147483646 h 385"/>
                <a:gd name="T46" fmla="*/ 0 w 497"/>
                <a:gd name="T47" fmla="*/ 2147483646 h 385"/>
                <a:gd name="T48" fmla="*/ 2147483646 w 497"/>
                <a:gd name="T49" fmla="*/ 2147483646 h 385"/>
                <a:gd name="T50" fmla="*/ 2147483646 w 497"/>
                <a:gd name="T51" fmla="*/ 2147483646 h 385"/>
                <a:gd name="T52" fmla="*/ 2147483646 w 497"/>
                <a:gd name="T53" fmla="*/ 2147483646 h 385"/>
                <a:gd name="T54" fmla="*/ 2147483646 w 497"/>
                <a:gd name="T55" fmla="*/ 2147483646 h 385"/>
                <a:gd name="T56" fmla="*/ 2147483646 w 497"/>
                <a:gd name="T57" fmla="*/ 2147483646 h 385"/>
                <a:gd name="T58" fmla="*/ 2147483646 w 497"/>
                <a:gd name="T59" fmla="*/ 2147483646 h 385"/>
                <a:gd name="T60" fmla="*/ 2147483646 w 497"/>
                <a:gd name="T61" fmla="*/ 2147483646 h 385"/>
                <a:gd name="T62" fmla="*/ 2147483646 w 497"/>
                <a:gd name="T63" fmla="*/ 2147483646 h 385"/>
                <a:gd name="T64" fmla="*/ 2147483646 w 497"/>
                <a:gd name="T65" fmla="*/ 2147483646 h 385"/>
                <a:gd name="T66" fmla="*/ 2147483646 w 497"/>
                <a:gd name="T67" fmla="*/ 2147483646 h 385"/>
                <a:gd name="T68" fmla="*/ 2147483646 w 497"/>
                <a:gd name="T69" fmla="*/ 2147483646 h 385"/>
                <a:gd name="T70" fmla="*/ 2147483646 w 497"/>
                <a:gd name="T71" fmla="*/ 2147483646 h 38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97" h="385">
                  <a:moveTo>
                    <a:pt x="336" y="368"/>
                  </a:moveTo>
                  <a:lnTo>
                    <a:pt x="344" y="344"/>
                  </a:lnTo>
                  <a:lnTo>
                    <a:pt x="368" y="344"/>
                  </a:lnTo>
                  <a:lnTo>
                    <a:pt x="416" y="296"/>
                  </a:lnTo>
                  <a:lnTo>
                    <a:pt x="440" y="272"/>
                  </a:lnTo>
                  <a:lnTo>
                    <a:pt x="448" y="240"/>
                  </a:lnTo>
                  <a:lnTo>
                    <a:pt x="448" y="216"/>
                  </a:lnTo>
                  <a:lnTo>
                    <a:pt x="480" y="184"/>
                  </a:lnTo>
                  <a:lnTo>
                    <a:pt x="480" y="168"/>
                  </a:lnTo>
                  <a:lnTo>
                    <a:pt x="496" y="160"/>
                  </a:lnTo>
                  <a:lnTo>
                    <a:pt x="480" y="152"/>
                  </a:lnTo>
                  <a:lnTo>
                    <a:pt x="480" y="128"/>
                  </a:lnTo>
                  <a:lnTo>
                    <a:pt x="456" y="128"/>
                  </a:lnTo>
                  <a:lnTo>
                    <a:pt x="456" y="96"/>
                  </a:lnTo>
                  <a:lnTo>
                    <a:pt x="440" y="96"/>
                  </a:lnTo>
                  <a:lnTo>
                    <a:pt x="440" y="112"/>
                  </a:lnTo>
                  <a:lnTo>
                    <a:pt x="424" y="112"/>
                  </a:lnTo>
                  <a:lnTo>
                    <a:pt x="424" y="104"/>
                  </a:lnTo>
                  <a:lnTo>
                    <a:pt x="432" y="64"/>
                  </a:lnTo>
                  <a:lnTo>
                    <a:pt x="440" y="56"/>
                  </a:lnTo>
                  <a:lnTo>
                    <a:pt x="440" y="40"/>
                  </a:lnTo>
                  <a:lnTo>
                    <a:pt x="440" y="16"/>
                  </a:lnTo>
                  <a:lnTo>
                    <a:pt x="432" y="0"/>
                  </a:lnTo>
                  <a:lnTo>
                    <a:pt x="408" y="8"/>
                  </a:lnTo>
                  <a:lnTo>
                    <a:pt x="392" y="8"/>
                  </a:lnTo>
                  <a:lnTo>
                    <a:pt x="376" y="24"/>
                  </a:lnTo>
                  <a:lnTo>
                    <a:pt x="360" y="32"/>
                  </a:lnTo>
                  <a:lnTo>
                    <a:pt x="360" y="24"/>
                  </a:lnTo>
                  <a:lnTo>
                    <a:pt x="344" y="32"/>
                  </a:lnTo>
                  <a:lnTo>
                    <a:pt x="320" y="32"/>
                  </a:lnTo>
                  <a:lnTo>
                    <a:pt x="304" y="40"/>
                  </a:lnTo>
                  <a:lnTo>
                    <a:pt x="288" y="64"/>
                  </a:lnTo>
                  <a:lnTo>
                    <a:pt x="272" y="56"/>
                  </a:lnTo>
                  <a:lnTo>
                    <a:pt x="264" y="72"/>
                  </a:lnTo>
                  <a:lnTo>
                    <a:pt x="232" y="72"/>
                  </a:lnTo>
                  <a:lnTo>
                    <a:pt x="224" y="96"/>
                  </a:lnTo>
                  <a:lnTo>
                    <a:pt x="200" y="104"/>
                  </a:lnTo>
                  <a:lnTo>
                    <a:pt x="184" y="88"/>
                  </a:lnTo>
                  <a:lnTo>
                    <a:pt x="176" y="64"/>
                  </a:lnTo>
                  <a:lnTo>
                    <a:pt x="160" y="72"/>
                  </a:lnTo>
                  <a:lnTo>
                    <a:pt x="160" y="88"/>
                  </a:lnTo>
                  <a:lnTo>
                    <a:pt x="144" y="88"/>
                  </a:lnTo>
                  <a:lnTo>
                    <a:pt x="104" y="112"/>
                  </a:lnTo>
                  <a:lnTo>
                    <a:pt x="96" y="128"/>
                  </a:lnTo>
                  <a:lnTo>
                    <a:pt x="48" y="112"/>
                  </a:lnTo>
                  <a:lnTo>
                    <a:pt x="32" y="112"/>
                  </a:lnTo>
                  <a:lnTo>
                    <a:pt x="24" y="120"/>
                  </a:lnTo>
                  <a:lnTo>
                    <a:pt x="0" y="128"/>
                  </a:lnTo>
                  <a:lnTo>
                    <a:pt x="0" y="144"/>
                  </a:lnTo>
                  <a:lnTo>
                    <a:pt x="32" y="144"/>
                  </a:lnTo>
                  <a:lnTo>
                    <a:pt x="40" y="160"/>
                  </a:lnTo>
                  <a:lnTo>
                    <a:pt x="88" y="168"/>
                  </a:lnTo>
                  <a:lnTo>
                    <a:pt x="96" y="176"/>
                  </a:lnTo>
                  <a:lnTo>
                    <a:pt x="104" y="208"/>
                  </a:lnTo>
                  <a:lnTo>
                    <a:pt x="64" y="208"/>
                  </a:lnTo>
                  <a:lnTo>
                    <a:pt x="56" y="224"/>
                  </a:lnTo>
                  <a:lnTo>
                    <a:pt x="64" y="240"/>
                  </a:lnTo>
                  <a:lnTo>
                    <a:pt x="88" y="248"/>
                  </a:lnTo>
                  <a:lnTo>
                    <a:pt x="136" y="264"/>
                  </a:lnTo>
                  <a:lnTo>
                    <a:pt x="136" y="280"/>
                  </a:lnTo>
                  <a:lnTo>
                    <a:pt x="120" y="288"/>
                  </a:lnTo>
                  <a:lnTo>
                    <a:pt x="136" y="304"/>
                  </a:lnTo>
                  <a:lnTo>
                    <a:pt x="136" y="328"/>
                  </a:lnTo>
                  <a:lnTo>
                    <a:pt x="208" y="360"/>
                  </a:lnTo>
                  <a:lnTo>
                    <a:pt x="224" y="360"/>
                  </a:lnTo>
                  <a:lnTo>
                    <a:pt x="248" y="360"/>
                  </a:lnTo>
                  <a:lnTo>
                    <a:pt x="256" y="368"/>
                  </a:lnTo>
                  <a:lnTo>
                    <a:pt x="256" y="344"/>
                  </a:lnTo>
                  <a:lnTo>
                    <a:pt x="288" y="352"/>
                  </a:lnTo>
                  <a:lnTo>
                    <a:pt x="296" y="376"/>
                  </a:lnTo>
                  <a:lnTo>
                    <a:pt x="312" y="384"/>
                  </a:lnTo>
                  <a:lnTo>
                    <a:pt x="336" y="3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0" name="Freeform 30"/>
            <p:cNvSpPr>
              <a:spLocks/>
            </p:cNvSpPr>
            <p:nvPr/>
          </p:nvSpPr>
          <p:spPr bwMode="gray">
            <a:xfrm>
              <a:off x="10444987" y="2208212"/>
              <a:ext cx="653417" cy="616452"/>
            </a:xfrm>
            <a:custGeom>
              <a:avLst/>
              <a:gdLst>
                <a:gd name="T0" fmla="*/ 2147483646 w 377"/>
                <a:gd name="T1" fmla="*/ 2147483646 h 361"/>
                <a:gd name="T2" fmla="*/ 2147483646 w 377"/>
                <a:gd name="T3" fmla="*/ 0 h 361"/>
                <a:gd name="T4" fmla="*/ 2147483646 w 377"/>
                <a:gd name="T5" fmla="*/ 2147483646 h 361"/>
                <a:gd name="T6" fmla="*/ 2147483646 w 377"/>
                <a:gd name="T7" fmla="*/ 2147483646 h 361"/>
                <a:gd name="T8" fmla="*/ 2147483646 w 377"/>
                <a:gd name="T9" fmla="*/ 2147483646 h 361"/>
                <a:gd name="T10" fmla="*/ 2147483646 w 377"/>
                <a:gd name="T11" fmla="*/ 2147483646 h 361"/>
                <a:gd name="T12" fmla="*/ 2147483646 w 377"/>
                <a:gd name="T13" fmla="*/ 2147483646 h 361"/>
                <a:gd name="T14" fmla="*/ 2147483646 w 377"/>
                <a:gd name="T15" fmla="*/ 2147483646 h 361"/>
                <a:gd name="T16" fmla="*/ 2147483646 w 377"/>
                <a:gd name="T17" fmla="*/ 2147483646 h 361"/>
                <a:gd name="T18" fmla="*/ 2147483646 w 377"/>
                <a:gd name="T19" fmla="*/ 2147483646 h 361"/>
                <a:gd name="T20" fmla="*/ 2147483646 w 377"/>
                <a:gd name="T21" fmla="*/ 2147483646 h 361"/>
                <a:gd name="T22" fmla="*/ 2147483646 w 377"/>
                <a:gd name="T23" fmla="*/ 2147483646 h 361"/>
                <a:gd name="T24" fmla="*/ 2147483646 w 377"/>
                <a:gd name="T25" fmla="*/ 2147483646 h 361"/>
                <a:gd name="T26" fmla="*/ 2147483646 w 377"/>
                <a:gd name="T27" fmla="*/ 2147483646 h 361"/>
                <a:gd name="T28" fmla="*/ 2147483646 w 377"/>
                <a:gd name="T29" fmla="*/ 2147483646 h 361"/>
                <a:gd name="T30" fmla="*/ 2147483646 w 377"/>
                <a:gd name="T31" fmla="*/ 2147483646 h 361"/>
                <a:gd name="T32" fmla="*/ 2147483646 w 377"/>
                <a:gd name="T33" fmla="*/ 2147483646 h 361"/>
                <a:gd name="T34" fmla="*/ 2147483646 w 377"/>
                <a:gd name="T35" fmla="*/ 2147483646 h 361"/>
                <a:gd name="T36" fmla="*/ 2147483646 w 377"/>
                <a:gd name="T37" fmla="*/ 2147483646 h 361"/>
                <a:gd name="T38" fmla="*/ 2147483646 w 377"/>
                <a:gd name="T39" fmla="*/ 2147483646 h 361"/>
                <a:gd name="T40" fmla="*/ 2147483646 w 377"/>
                <a:gd name="T41" fmla="*/ 2147483646 h 361"/>
                <a:gd name="T42" fmla="*/ 2147483646 w 377"/>
                <a:gd name="T43" fmla="*/ 2147483646 h 361"/>
                <a:gd name="T44" fmla="*/ 2147483646 w 377"/>
                <a:gd name="T45" fmla="*/ 2147483646 h 361"/>
                <a:gd name="T46" fmla="*/ 2147483646 w 377"/>
                <a:gd name="T47" fmla="*/ 2147483646 h 361"/>
                <a:gd name="T48" fmla="*/ 2147483646 w 377"/>
                <a:gd name="T49" fmla="*/ 2147483646 h 361"/>
                <a:gd name="T50" fmla="*/ 2147483646 w 377"/>
                <a:gd name="T51" fmla="*/ 2147483646 h 361"/>
                <a:gd name="T52" fmla="*/ 2147483646 w 377"/>
                <a:gd name="T53" fmla="*/ 2147483646 h 361"/>
                <a:gd name="T54" fmla="*/ 2147483646 w 377"/>
                <a:gd name="T55" fmla="*/ 2147483646 h 361"/>
                <a:gd name="T56" fmla="*/ 2147483646 w 377"/>
                <a:gd name="T57" fmla="*/ 2147483646 h 361"/>
                <a:gd name="T58" fmla="*/ 2147483646 w 377"/>
                <a:gd name="T59" fmla="*/ 2147483646 h 361"/>
                <a:gd name="T60" fmla="*/ 2147483646 w 377"/>
                <a:gd name="T61" fmla="*/ 2147483646 h 361"/>
                <a:gd name="T62" fmla="*/ 2147483646 w 377"/>
                <a:gd name="T63" fmla="*/ 2147483646 h 361"/>
                <a:gd name="T64" fmla="*/ 2147483646 w 377"/>
                <a:gd name="T65" fmla="*/ 2147483646 h 361"/>
                <a:gd name="T66" fmla="*/ 2147483646 w 377"/>
                <a:gd name="T67" fmla="*/ 2147483646 h 361"/>
                <a:gd name="T68" fmla="*/ 2147483646 w 377"/>
                <a:gd name="T69" fmla="*/ 2147483646 h 361"/>
                <a:gd name="T70" fmla="*/ 2147483646 w 377"/>
                <a:gd name="T71" fmla="*/ 2147483646 h 361"/>
                <a:gd name="T72" fmla="*/ 2147483646 w 377"/>
                <a:gd name="T73" fmla="*/ 2147483646 h 361"/>
                <a:gd name="T74" fmla="*/ 2147483646 w 377"/>
                <a:gd name="T75" fmla="*/ 2147483646 h 361"/>
                <a:gd name="T76" fmla="*/ 2147483646 w 377"/>
                <a:gd name="T77" fmla="*/ 2147483646 h 361"/>
                <a:gd name="T78" fmla="*/ 2147483646 w 377"/>
                <a:gd name="T79" fmla="*/ 2147483646 h 361"/>
                <a:gd name="T80" fmla="*/ 2147483646 w 377"/>
                <a:gd name="T81" fmla="*/ 2147483646 h 361"/>
                <a:gd name="T82" fmla="*/ 2147483646 w 377"/>
                <a:gd name="T83" fmla="*/ 2147483646 h 361"/>
                <a:gd name="T84" fmla="*/ 0 w 377"/>
                <a:gd name="T85" fmla="*/ 2147483646 h 361"/>
                <a:gd name="T86" fmla="*/ 2147483646 w 377"/>
                <a:gd name="T87" fmla="*/ 2147483646 h 361"/>
                <a:gd name="T88" fmla="*/ 2147483646 w 377"/>
                <a:gd name="T89" fmla="*/ 2147483646 h 361"/>
                <a:gd name="T90" fmla="*/ 2147483646 w 377"/>
                <a:gd name="T91" fmla="*/ 2147483646 h 361"/>
                <a:gd name="T92" fmla="*/ 2147483646 w 377"/>
                <a:gd name="T93" fmla="*/ 2147483646 h 361"/>
                <a:gd name="T94" fmla="*/ 2147483646 w 377"/>
                <a:gd name="T95" fmla="*/ 2147483646 h 361"/>
                <a:gd name="T96" fmla="*/ 2147483646 w 377"/>
                <a:gd name="T97" fmla="*/ 2147483646 h 3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77" h="361">
                  <a:moveTo>
                    <a:pt x="200" y="8"/>
                  </a:moveTo>
                  <a:lnTo>
                    <a:pt x="248" y="0"/>
                  </a:lnTo>
                  <a:lnTo>
                    <a:pt x="264" y="16"/>
                  </a:lnTo>
                  <a:lnTo>
                    <a:pt x="304" y="24"/>
                  </a:lnTo>
                  <a:lnTo>
                    <a:pt x="320" y="16"/>
                  </a:lnTo>
                  <a:lnTo>
                    <a:pt x="336" y="16"/>
                  </a:lnTo>
                  <a:lnTo>
                    <a:pt x="280" y="64"/>
                  </a:lnTo>
                  <a:lnTo>
                    <a:pt x="272" y="88"/>
                  </a:lnTo>
                  <a:lnTo>
                    <a:pt x="280" y="96"/>
                  </a:lnTo>
                  <a:lnTo>
                    <a:pt x="288" y="96"/>
                  </a:lnTo>
                  <a:lnTo>
                    <a:pt x="320" y="128"/>
                  </a:lnTo>
                  <a:lnTo>
                    <a:pt x="352" y="128"/>
                  </a:lnTo>
                  <a:lnTo>
                    <a:pt x="352" y="144"/>
                  </a:lnTo>
                  <a:lnTo>
                    <a:pt x="376" y="152"/>
                  </a:lnTo>
                  <a:lnTo>
                    <a:pt x="376" y="168"/>
                  </a:lnTo>
                  <a:lnTo>
                    <a:pt x="352" y="192"/>
                  </a:lnTo>
                  <a:lnTo>
                    <a:pt x="352" y="176"/>
                  </a:lnTo>
                  <a:lnTo>
                    <a:pt x="328" y="160"/>
                  </a:lnTo>
                  <a:lnTo>
                    <a:pt x="312" y="160"/>
                  </a:lnTo>
                  <a:lnTo>
                    <a:pt x="312" y="208"/>
                  </a:lnTo>
                  <a:lnTo>
                    <a:pt x="304" y="240"/>
                  </a:lnTo>
                  <a:lnTo>
                    <a:pt x="280" y="240"/>
                  </a:lnTo>
                  <a:lnTo>
                    <a:pt x="272" y="248"/>
                  </a:lnTo>
                  <a:lnTo>
                    <a:pt x="288" y="256"/>
                  </a:lnTo>
                  <a:lnTo>
                    <a:pt x="296" y="272"/>
                  </a:lnTo>
                  <a:lnTo>
                    <a:pt x="320" y="288"/>
                  </a:lnTo>
                  <a:lnTo>
                    <a:pt x="344" y="280"/>
                  </a:lnTo>
                  <a:lnTo>
                    <a:pt x="352" y="336"/>
                  </a:lnTo>
                  <a:lnTo>
                    <a:pt x="304" y="360"/>
                  </a:lnTo>
                  <a:lnTo>
                    <a:pt x="296" y="352"/>
                  </a:lnTo>
                  <a:lnTo>
                    <a:pt x="288" y="360"/>
                  </a:lnTo>
                  <a:lnTo>
                    <a:pt x="256" y="360"/>
                  </a:lnTo>
                  <a:lnTo>
                    <a:pt x="240" y="344"/>
                  </a:lnTo>
                  <a:lnTo>
                    <a:pt x="232" y="360"/>
                  </a:lnTo>
                  <a:lnTo>
                    <a:pt x="216" y="344"/>
                  </a:lnTo>
                  <a:lnTo>
                    <a:pt x="216" y="320"/>
                  </a:lnTo>
                  <a:lnTo>
                    <a:pt x="192" y="304"/>
                  </a:lnTo>
                  <a:lnTo>
                    <a:pt x="176" y="312"/>
                  </a:lnTo>
                  <a:lnTo>
                    <a:pt x="160" y="304"/>
                  </a:lnTo>
                  <a:lnTo>
                    <a:pt x="88" y="296"/>
                  </a:lnTo>
                  <a:lnTo>
                    <a:pt x="48" y="232"/>
                  </a:lnTo>
                  <a:lnTo>
                    <a:pt x="16" y="184"/>
                  </a:lnTo>
                  <a:lnTo>
                    <a:pt x="0" y="128"/>
                  </a:lnTo>
                  <a:lnTo>
                    <a:pt x="32" y="128"/>
                  </a:lnTo>
                  <a:lnTo>
                    <a:pt x="112" y="80"/>
                  </a:lnTo>
                  <a:lnTo>
                    <a:pt x="136" y="80"/>
                  </a:lnTo>
                  <a:lnTo>
                    <a:pt x="168" y="80"/>
                  </a:lnTo>
                  <a:lnTo>
                    <a:pt x="192" y="48"/>
                  </a:lnTo>
                  <a:lnTo>
                    <a:pt x="20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1" name="Freeform 31"/>
            <p:cNvSpPr>
              <a:spLocks/>
            </p:cNvSpPr>
            <p:nvPr/>
          </p:nvSpPr>
          <p:spPr bwMode="invGray">
            <a:xfrm>
              <a:off x="10434788" y="1648400"/>
              <a:ext cx="431576" cy="783381"/>
            </a:xfrm>
            <a:custGeom>
              <a:avLst/>
              <a:gdLst>
                <a:gd name="T0" fmla="*/ 2147483646 w 249"/>
                <a:gd name="T1" fmla="*/ 2147483646 h 457"/>
                <a:gd name="T2" fmla="*/ 2147483646 w 249"/>
                <a:gd name="T3" fmla="*/ 2147483646 h 457"/>
                <a:gd name="T4" fmla="*/ 2147483646 w 249"/>
                <a:gd name="T5" fmla="*/ 2147483646 h 457"/>
                <a:gd name="T6" fmla="*/ 2147483646 w 249"/>
                <a:gd name="T7" fmla="*/ 2147483646 h 457"/>
                <a:gd name="T8" fmla="*/ 2147483646 w 249"/>
                <a:gd name="T9" fmla="*/ 2147483646 h 457"/>
                <a:gd name="T10" fmla="*/ 2147483646 w 249"/>
                <a:gd name="T11" fmla="*/ 2147483646 h 457"/>
                <a:gd name="T12" fmla="*/ 2147483646 w 249"/>
                <a:gd name="T13" fmla="*/ 2147483646 h 457"/>
                <a:gd name="T14" fmla="*/ 0 w 249"/>
                <a:gd name="T15" fmla="*/ 2147483646 h 457"/>
                <a:gd name="T16" fmla="*/ 2147483646 w 249"/>
                <a:gd name="T17" fmla="*/ 2147483646 h 457"/>
                <a:gd name="T18" fmla="*/ 2147483646 w 249"/>
                <a:gd name="T19" fmla="*/ 2147483646 h 457"/>
                <a:gd name="T20" fmla="*/ 2147483646 w 249"/>
                <a:gd name="T21" fmla="*/ 2147483646 h 457"/>
                <a:gd name="T22" fmla="*/ 2147483646 w 249"/>
                <a:gd name="T23" fmla="*/ 2147483646 h 457"/>
                <a:gd name="T24" fmla="*/ 2147483646 w 249"/>
                <a:gd name="T25" fmla="*/ 2147483646 h 457"/>
                <a:gd name="T26" fmla="*/ 2147483646 w 249"/>
                <a:gd name="T27" fmla="*/ 2147483646 h 457"/>
                <a:gd name="T28" fmla="*/ 2147483646 w 249"/>
                <a:gd name="T29" fmla="*/ 2147483646 h 457"/>
                <a:gd name="T30" fmla="*/ 2147483646 w 249"/>
                <a:gd name="T31" fmla="*/ 2147483646 h 457"/>
                <a:gd name="T32" fmla="*/ 2147483646 w 249"/>
                <a:gd name="T33" fmla="*/ 2147483646 h 457"/>
                <a:gd name="T34" fmla="*/ 2147483646 w 249"/>
                <a:gd name="T35" fmla="*/ 2147483646 h 457"/>
                <a:gd name="T36" fmla="*/ 2147483646 w 249"/>
                <a:gd name="T37" fmla="*/ 2147483646 h 457"/>
                <a:gd name="T38" fmla="*/ 2147483646 w 249"/>
                <a:gd name="T39" fmla="*/ 2147483646 h 457"/>
                <a:gd name="T40" fmla="*/ 2147483646 w 249"/>
                <a:gd name="T41" fmla="*/ 2147483646 h 457"/>
                <a:gd name="T42" fmla="*/ 2147483646 w 249"/>
                <a:gd name="T43" fmla="*/ 0 h 457"/>
                <a:gd name="T44" fmla="*/ 2147483646 w 249"/>
                <a:gd name="T45" fmla="*/ 2147483646 h 457"/>
                <a:gd name="T46" fmla="*/ 2147483646 w 249"/>
                <a:gd name="T47" fmla="*/ 0 h 457"/>
                <a:gd name="T48" fmla="*/ 2147483646 w 249"/>
                <a:gd name="T49" fmla="*/ 2147483646 h 457"/>
                <a:gd name="T50" fmla="*/ 2147483646 w 249"/>
                <a:gd name="T51" fmla="*/ 2147483646 h 457"/>
                <a:gd name="T52" fmla="*/ 2147483646 w 249"/>
                <a:gd name="T53" fmla="*/ 2147483646 h 457"/>
                <a:gd name="T54" fmla="*/ 2147483646 w 249"/>
                <a:gd name="T55" fmla="*/ 2147483646 h 457"/>
                <a:gd name="T56" fmla="*/ 2147483646 w 249"/>
                <a:gd name="T57" fmla="*/ 2147483646 h 457"/>
                <a:gd name="T58" fmla="*/ 2147483646 w 249"/>
                <a:gd name="T59" fmla="*/ 2147483646 h 457"/>
                <a:gd name="T60" fmla="*/ 2147483646 w 249"/>
                <a:gd name="T61" fmla="*/ 2147483646 h 457"/>
                <a:gd name="T62" fmla="*/ 2147483646 w 249"/>
                <a:gd name="T63" fmla="*/ 2147483646 h 457"/>
                <a:gd name="T64" fmla="*/ 2147483646 w 249"/>
                <a:gd name="T65" fmla="*/ 2147483646 h 457"/>
                <a:gd name="T66" fmla="*/ 2147483646 w 249"/>
                <a:gd name="T67" fmla="*/ 2147483646 h 457"/>
                <a:gd name="T68" fmla="*/ 2147483646 w 249"/>
                <a:gd name="T69" fmla="*/ 2147483646 h 457"/>
                <a:gd name="T70" fmla="*/ 2147483646 w 249"/>
                <a:gd name="T71" fmla="*/ 2147483646 h 457"/>
                <a:gd name="T72" fmla="*/ 2147483646 w 249"/>
                <a:gd name="T73" fmla="*/ 2147483646 h 45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49" h="457">
                  <a:moveTo>
                    <a:pt x="208" y="336"/>
                  </a:moveTo>
                  <a:lnTo>
                    <a:pt x="200" y="376"/>
                  </a:lnTo>
                  <a:lnTo>
                    <a:pt x="176" y="408"/>
                  </a:lnTo>
                  <a:lnTo>
                    <a:pt x="136" y="400"/>
                  </a:lnTo>
                  <a:lnTo>
                    <a:pt x="80" y="432"/>
                  </a:lnTo>
                  <a:lnTo>
                    <a:pt x="40" y="456"/>
                  </a:lnTo>
                  <a:lnTo>
                    <a:pt x="8" y="456"/>
                  </a:lnTo>
                  <a:lnTo>
                    <a:pt x="0" y="448"/>
                  </a:lnTo>
                  <a:lnTo>
                    <a:pt x="16" y="384"/>
                  </a:lnTo>
                  <a:lnTo>
                    <a:pt x="24" y="368"/>
                  </a:lnTo>
                  <a:lnTo>
                    <a:pt x="8" y="328"/>
                  </a:lnTo>
                  <a:lnTo>
                    <a:pt x="16" y="264"/>
                  </a:lnTo>
                  <a:lnTo>
                    <a:pt x="24" y="224"/>
                  </a:lnTo>
                  <a:lnTo>
                    <a:pt x="32" y="208"/>
                  </a:lnTo>
                  <a:lnTo>
                    <a:pt x="16" y="192"/>
                  </a:lnTo>
                  <a:lnTo>
                    <a:pt x="32" y="160"/>
                  </a:lnTo>
                  <a:lnTo>
                    <a:pt x="56" y="112"/>
                  </a:lnTo>
                  <a:lnTo>
                    <a:pt x="56" y="80"/>
                  </a:lnTo>
                  <a:lnTo>
                    <a:pt x="72" y="80"/>
                  </a:lnTo>
                  <a:lnTo>
                    <a:pt x="120" y="24"/>
                  </a:lnTo>
                  <a:lnTo>
                    <a:pt x="144" y="16"/>
                  </a:lnTo>
                  <a:lnTo>
                    <a:pt x="168" y="0"/>
                  </a:lnTo>
                  <a:lnTo>
                    <a:pt x="176" y="8"/>
                  </a:lnTo>
                  <a:lnTo>
                    <a:pt x="216" y="0"/>
                  </a:lnTo>
                  <a:lnTo>
                    <a:pt x="240" y="24"/>
                  </a:lnTo>
                  <a:lnTo>
                    <a:pt x="216" y="32"/>
                  </a:lnTo>
                  <a:lnTo>
                    <a:pt x="208" y="48"/>
                  </a:lnTo>
                  <a:lnTo>
                    <a:pt x="240" y="48"/>
                  </a:lnTo>
                  <a:lnTo>
                    <a:pt x="248" y="88"/>
                  </a:lnTo>
                  <a:lnTo>
                    <a:pt x="232" y="120"/>
                  </a:lnTo>
                  <a:lnTo>
                    <a:pt x="216" y="104"/>
                  </a:lnTo>
                  <a:lnTo>
                    <a:pt x="192" y="120"/>
                  </a:lnTo>
                  <a:lnTo>
                    <a:pt x="200" y="136"/>
                  </a:lnTo>
                  <a:lnTo>
                    <a:pt x="184" y="160"/>
                  </a:lnTo>
                  <a:lnTo>
                    <a:pt x="224" y="216"/>
                  </a:lnTo>
                  <a:lnTo>
                    <a:pt x="192" y="304"/>
                  </a:lnTo>
                  <a:lnTo>
                    <a:pt x="208" y="33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2" name="Freeform 35"/>
            <p:cNvSpPr>
              <a:spLocks/>
            </p:cNvSpPr>
            <p:nvPr/>
          </p:nvSpPr>
          <p:spPr bwMode="invGray">
            <a:xfrm>
              <a:off x="9252104" y="-64471"/>
              <a:ext cx="2467982" cy="2124364"/>
            </a:xfrm>
            <a:custGeom>
              <a:avLst/>
              <a:gdLst>
                <a:gd name="T0" fmla="*/ 2147483646 w 1425"/>
                <a:gd name="T1" fmla="*/ 2147483646 h 1241"/>
                <a:gd name="T2" fmla="*/ 2147483646 w 1425"/>
                <a:gd name="T3" fmla="*/ 2147483646 h 1241"/>
                <a:gd name="T4" fmla="*/ 2147483646 w 1425"/>
                <a:gd name="T5" fmla="*/ 2147483646 h 1241"/>
                <a:gd name="T6" fmla="*/ 2147483646 w 1425"/>
                <a:gd name="T7" fmla="*/ 2147483646 h 1241"/>
                <a:gd name="T8" fmla="*/ 2147483646 w 1425"/>
                <a:gd name="T9" fmla="*/ 2147483646 h 1241"/>
                <a:gd name="T10" fmla="*/ 2147483646 w 1425"/>
                <a:gd name="T11" fmla="*/ 2147483646 h 1241"/>
                <a:gd name="T12" fmla="*/ 2147483646 w 1425"/>
                <a:gd name="T13" fmla="*/ 2147483646 h 1241"/>
                <a:gd name="T14" fmla="*/ 2147483646 w 1425"/>
                <a:gd name="T15" fmla="*/ 2147483646 h 1241"/>
                <a:gd name="T16" fmla="*/ 2147483646 w 1425"/>
                <a:gd name="T17" fmla="*/ 2147483646 h 1241"/>
                <a:gd name="T18" fmla="*/ 2147483646 w 1425"/>
                <a:gd name="T19" fmla="*/ 2147483646 h 1241"/>
                <a:gd name="T20" fmla="*/ 2147483646 w 1425"/>
                <a:gd name="T21" fmla="*/ 2147483646 h 1241"/>
                <a:gd name="T22" fmla="*/ 2147483646 w 1425"/>
                <a:gd name="T23" fmla="*/ 2147483646 h 1241"/>
                <a:gd name="T24" fmla="*/ 2147483646 w 1425"/>
                <a:gd name="T25" fmla="*/ 2147483646 h 1241"/>
                <a:gd name="T26" fmla="*/ 2147483646 w 1425"/>
                <a:gd name="T27" fmla="*/ 2147483646 h 1241"/>
                <a:gd name="T28" fmla="*/ 2147483646 w 1425"/>
                <a:gd name="T29" fmla="*/ 2147483646 h 1241"/>
                <a:gd name="T30" fmla="*/ 2147483646 w 1425"/>
                <a:gd name="T31" fmla="*/ 2147483646 h 1241"/>
                <a:gd name="T32" fmla="*/ 2147483646 w 1425"/>
                <a:gd name="T33" fmla="*/ 2147483646 h 1241"/>
                <a:gd name="T34" fmla="*/ 2147483646 w 1425"/>
                <a:gd name="T35" fmla="*/ 2147483646 h 1241"/>
                <a:gd name="T36" fmla="*/ 2147483646 w 1425"/>
                <a:gd name="T37" fmla="*/ 2147483646 h 1241"/>
                <a:gd name="T38" fmla="*/ 2147483646 w 1425"/>
                <a:gd name="T39" fmla="*/ 2147483646 h 1241"/>
                <a:gd name="T40" fmla="*/ 2147483646 w 1425"/>
                <a:gd name="T41" fmla="*/ 2147483646 h 1241"/>
                <a:gd name="T42" fmla="*/ 2147483646 w 1425"/>
                <a:gd name="T43" fmla="*/ 2147483646 h 1241"/>
                <a:gd name="T44" fmla="*/ 2147483646 w 1425"/>
                <a:gd name="T45" fmla="*/ 2147483646 h 1241"/>
                <a:gd name="T46" fmla="*/ 2147483646 w 1425"/>
                <a:gd name="T47" fmla="*/ 2147483646 h 1241"/>
                <a:gd name="T48" fmla="*/ 2147483646 w 1425"/>
                <a:gd name="T49" fmla="*/ 2147483646 h 1241"/>
                <a:gd name="T50" fmla="*/ 2147483646 w 1425"/>
                <a:gd name="T51" fmla="*/ 2147483646 h 1241"/>
                <a:gd name="T52" fmla="*/ 2147483646 w 1425"/>
                <a:gd name="T53" fmla="*/ 2147483646 h 1241"/>
                <a:gd name="T54" fmla="*/ 2147483646 w 1425"/>
                <a:gd name="T55" fmla="*/ 2147483646 h 1241"/>
                <a:gd name="T56" fmla="*/ 2147483646 w 1425"/>
                <a:gd name="T57" fmla="*/ 2147483646 h 1241"/>
                <a:gd name="T58" fmla="*/ 2147483646 w 1425"/>
                <a:gd name="T59" fmla="*/ 2147483646 h 1241"/>
                <a:gd name="T60" fmla="*/ 2147483646 w 1425"/>
                <a:gd name="T61" fmla="*/ 2147483646 h 1241"/>
                <a:gd name="T62" fmla="*/ 2147483646 w 1425"/>
                <a:gd name="T63" fmla="*/ 2147483646 h 1241"/>
                <a:gd name="T64" fmla="*/ 2147483646 w 1425"/>
                <a:gd name="T65" fmla="*/ 2147483646 h 1241"/>
                <a:gd name="T66" fmla="*/ 2147483646 w 1425"/>
                <a:gd name="T67" fmla="*/ 2147483646 h 1241"/>
                <a:gd name="T68" fmla="*/ 2147483646 w 1425"/>
                <a:gd name="T69" fmla="*/ 2147483646 h 1241"/>
                <a:gd name="T70" fmla="*/ 2147483646 w 1425"/>
                <a:gd name="T71" fmla="*/ 2147483646 h 1241"/>
                <a:gd name="T72" fmla="*/ 2147483646 w 1425"/>
                <a:gd name="T73" fmla="*/ 0 h 1241"/>
                <a:gd name="T74" fmla="*/ 2147483646 w 1425"/>
                <a:gd name="T75" fmla="*/ 2147483646 h 1241"/>
                <a:gd name="T76" fmla="*/ 2147483646 w 1425"/>
                <a:gd name="T77" fmla="*/ 2147483646 h 1241"/>
                <a:gd name="T78" fmla="*/ 2147483646 w 1425"/>
                <a:gd name="T79" fmla="*/ 2147483646 h 1241"/>
                <a:gd name="T80" fmla="*/ 2147483646 w 1425"/>
                <a:gd name="T81" fmla="*/ 2147483646 h 1241"/>
                <a:gd name="T82" fmla="*/ 2147483646 w 1425"/>
                <a:gd name="T83" fmla="*/ 2147483646 h 1241"/>
                <a:gd name="T84" fmla="*/ 2147483646 w 1425"/>
                <a:gd name="T85" fmla="*/ 2147483646 h 1241"/>
                <a:gd name="T86" fmla="*/ 2147483646 w 1425"/>
                <a:gd name="T87" fmla="*/ 2147483646 h 1241"/>
                <a:gd name="T88" fmla="*/ 2147483646 w 1425"/>
                <a:gd name="T89" fmla="*/ 2147483646 h 1241"/>
                <a:gd name="T90" fmla="*/ 2147483646 w 1425"/>
                <a:gd name="T91" fmla="*/ 2147483646 h 1241"/>
                <a:gd name="T92" fmla="*/ 2147483646 w 1425"/>
                <a:gd name="T93" fmla="*/ 2147483646 h 1241"/>
                <a:gd name="T94" fmla="*/ 2147483646 w 1425"/>
                <a:gd name="T95" fmla="*/ 2147483646 h 1241"/>
                <a:gd name="T96" fmla="*/ 2147483646 w 1425"/>
                <a:gd name="T97" fmla="*/ 2147483646 h 1241"/>
                <a:gd name="T98" fmla="*/ 2147483646 w 1425"/>
                <a:gd name="T99" fmla="*/ 2147483646 h 1241"/>
                <a:gd name="T100" fmla="*/ 2147483646 w 1425"/>
                <a:gd name="T101" fmla="*/ 2147483646 h 1241"/>
                <a:gd name="T102" fmla="*/ 2147483646 w 1425"/>
                <a:gd name="T103" fmla="*/ 2147483646 h 1241"/>
                <a:gd name="T104" fmla="*/ 2147483646 w 1425"/>
                <a:gd name="T105" fmla="*/ 2147483646 h 1241"/>
                <a:gd name="T106" fmla="*/ 2147483646 w 1425"/>
                <a:gd name="T107" fmla="*/ 2147483646 h 1241"/>
                <a:gd name="T108" fmla="*/ 2147483646 w 1425"/>
                <a:gd name="T109" fmla="*/ 2147483646 h 124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425" h="1241">
                  <a:moveTo>
                    <a:pt x="0" y="784"/>
                  </a:moveTo>
                  <a:lnTo>
                    <a:pt x="16" y="848"/>
                  </a:lnTo>
                  <a:lnTo>
                    <a:pt x="16" y="896"/>
                  </a:lnTo>
                  <a:lnTo>
                    <a:pt x="40" y="928"/>
                  </a:lnTo>
                  <a:lnTo>
                    <a:pt x="48" y="968"/>
                  </a:lnTo>
                  <a:lnTo>
                    <a:pt x="64" y="968"/>
                  </a:lnTo>
                  <a:lnTo>
                    <a:pt x="64" y="944"/>
                  </a:lnTo>
                  <a:lnTo>
                    <a:pt x="136" y="952"/>
                  </a:lnTo>
                  <a:lnTo>
                    <a:pt x="136" y="976"/>
                  </a:lnTo>
                  <a:lnTo>
                    <a:pt x="136" y="992"/>
                  </a:lnTo>
                  <a:lnTo>
                    <a:pt x="112" y="1016"/>
                  </a:lnTo>
                  <a:lnTo>
                    <a:pt x="112" y="1032"/>
                  </a:lnTo>
                  <a:lnTo>
                    <a:pt x="160" y="1080"/>
                  </a:lnTo>
                  <a:lnTo>
                    <a:pt x="160" y="1104"/>
                  </a:lnTo>
                  <a:lnTo>
                    <a:pt x="216" y="1128"/>
                  </a:lnTo>
                  <a:lnTo>
                    <a:pt x="224" y="1120"/>
                  </a:lnTo>
                  <a:lnTo>
                    <a:pt x="216" y="1088"/>
                  </a:lnTo>
                  <a:lnTo>
                    <a:pt x="256" y="1096"/>
                  </a:lnTo>
                  <a:lnTo>
                    <a:pt x="264" y="1096"/>
                  </a:lnTo>
                  <a:lnTo>
                    <a:pt x="336" y="1088"/>
                  </a:lnTo>
                  <a:lnTo>
                    <a:pt x="352" y="1104"/>
                  </a:lnTo>
                  <a:lnTo>
                    <a:pt x="312" y="1144"/>
                  </a:lnTo>
                  <a:lnTo>
                    <a:pt x="296" y="1192"/>
                  </a:lnTo>
                  <a:lnTo>
                    <a:pt x="328" y="1240"/>
                  </a:lnTo>
                  <a:lnTo>
                    <a:pt x="376" y="1232"/>
                  </a:lnTo>
                  <a:lnTo>
                    <a:pt x="400" y="1208"/>
                  </a:lnTo>
                  <a:lnTo>
                    <a:pt x="424" y="1200"/>
                  </a:lnTo>
                  <a:lnTo>
                    <a:pt x="432" y="1136"/>
                  </a:lnTo>
                  <a:lnTo>
                    <a:pt x="488" y="1088"/>
                  </a:lnTo>
                  <a:lnTo>
                    <a:pt x="496" y="1112"/>
                  </a:lnTo>
                  <a:lnTo>
                    <a:pt x="480" y="1176"/>
                  </a:lnTo>
                  <a:lnTo>
                    <a:pt x="520" y="1192"/>
                  </a:lnTo>
                  <a:lnTo>
                    <a:pt x="560" y="1224"/>
                  </a:lnTo>
                  <a:lnTo>
                    <a:pt x="576" y="1224"/>
                  </a:lnTo>
                  <a:lnTo>
                    <a:pt x="592" y="1224"/>
                  </a:lnTo>
                  <a:lnTo>
                    <a:pt x="600" y="1200"/>
                  </a:lnTo>
                  <a:lnTo>
                    <a:pt x="616" y="1200"/>
                  </a:lnTo>
                  <a:lnTo>
                    <a:pt x="608" y="1168"/>
                  </a:lnTo>
                  <a:lnTo>
                    <a:pt x="664" y="1112"/>
                  </a:lnTo>
                  <a:lnTo>
                    <a:pt x="664" y="1096"/>
                  </a:lnTo>
                  <a:lnTo>
                    <a:pt x="696" y="1096"/>
                  </a:lnTo>
                  <a:lnTo>
                    <a:pt x="704" y="1096"/>
                  </a:lnTo>
                  <a:lnTo>
                    <a:pt x="712" y="1080"/>
                  </a:lnTo>
                  <a:lnTo>
                    <a:pt x="720" y="1080"/>
                  </a:lnTo>
                  <a:lnTo>
                    <a:pt x="736" y="1096"/>
                  </a:lnTo>
                  <a:lnTo>
                    <a:pt x="736" y="1072"/>
                  </a:lnTo>
                  <a:lnTo>
                    <a:pt x="760" y="1080"/>
                  </a:lnTo>
                  <a:lnTo>
                    <a:pt x="800" y="1024"/>
                  </a:lnTo>
                  <a:lnTo>
                    <a:pt x="832" y="1016"/>
                  </a:lnTo>
                  <a:lnTo>
                    <a:pt x="848" y="1000"/>
                  </a:lnTo>
                  <a:lnTo>
                    <a:pt x="864" y="1008"/>
                  </a:lnTo>
                  <a:lnTo>
                    <a:pt x="896" y="1000"/>
                  </a:lnTo>
                  <a:lnTo>
                    <a:pt x="872" y="928"/>
                  </a:lnTo>
                  <a:lnTo>
                    <a:pt x="896" y="920"/>
                  </a:lnTo>
                  <a:lnTo>
                    <a:pt x="896" y="888"/>
                  </a:lnTo>
                  <a:lnTo>
                    <a:pt x="928" y="872"/>
                  </a:lnTo>
                  <a:lnTo>
                    <a:pt x="944" y="912"/>
                  </a:lnTo>
                  <a:lnTo>
                    <a:pt x="984" y="888"/>
                  </a:lnTo>
                  <a:lnTo>
                    <a:pt x="1000" y="896"/>
                  </a:lnTo>
                  <a:lnTo>
                    <a:pt x="1008" y="872"/>
                  </a:lnTo>
                  <a:lnTo>
                    <a:pt x="1040" y="880"/>
                  </a:lnTo>
                  <a:lnTo>
                    <a:pt x="1040" y="840"/>
                  </a:lnTo>
                  <a:lnTo>
                    <a:pt x="1088" y="824"/>
                  </a:lnTo>
                  <a:lnTo>
                    <a:pt x="1112" y="864"/>
                  </a:lnTo>
                  <a:lnTo>
                    <a:pt x="1112" y="904"/>
                  </a:lnTo>
                  <a:lnTo>
                    <a:pt x="1128" y="920"/>
                  </a:lnTo>
                  <a:lnTo>
                    <a:pt x="1160" y="912"/>
                  </a:lnTo>
                  <a:lnTo>
                    <a:pt x="1176" y="912"/>
                  </a:lnTo>
                  <a:lnTo>
                    <a:pt x="1176" y="888"/>
                  </a:lnTo>
                  <a:lnTo>
                    <a:pt x="1176" y="864"/>
                  </a:lnTo>
                  <a:lnTo>
                    <a:pt x="1160" y="832"/>
                  </a:lnTo>
                  <a:lnTo>
                    <a:pt x="1176" y="840"/>
                  </a:lnTo>
                  <a:lnTo>
                    <a:pt x="1200" y="872"/>
                  </a:lnTo>
                  <a:lnTo>
                    <a:pt x="1328" y="776"/>
                  </a:lnTo>
                  <a:lnTo>
                    <a:pt x="1352" y="784"/>
                  </a:lnTo>
                  <a:lnTo>
                    <a:pt x="1392" y="752"/>
                  </a:lnTo>
                  <a:lnTo>
                    <a:pt x="1392" y="728"/>
                  </a:lnTo>
                  <a:lnTo>
                    <a:pt x="1376" y="728"/>
                  </a:lnTo>
                  <a:lnTo>
                    <a:pt x="1376" y="688"/>
                  </a:lnTo>
                  <a:lnTo>
                    <a:pt x="1352" y="640"/>
                  </a:lnTo>
                  <a:lnTo>
                    <a:pt x="1312" y="672"/>
                  </a:lnTo>
                  <a:lnTo>
                    <a:pt x="1288" y="616"/>
                  </a:lnTo>
                  <a:lnTo>
                    <a:pt x="1296" y="592"/>
                  </a:lnTo>
                  <a:lnTo>
                    <a:pt x="1264" y="560"/>
                  </a:lnTo>
                  <a:lnTo>
                    <a:pt x="1272" y="536"/>
                  </a:lnTo>
                  <a:lnTo>
                    <a:pt x="1312" y="560"/>
                  </a:lnTo>
                  <a:lnTo>
                    <a:pt x="1336" y="560"/>
                  </a:lnTo>
                  <a:lnTo>
                    <a:pt x="1328" y="512"/>
                  </a:lnTo>
                  <a:lnTo>
                    <a:pt x="1328" y="488"/>
                  </a:lnTo>
                  <a:lnTo>
                    <a:pt x="1352" y="472"/>
                  </a:lnTo>
                  <a:lnTo>
                    <a:pt x="1352" y="456"/>
                  </a:lnTo>
                  <a:lnTo>
                    <a:pt x="1320" y="472"/>
                  </a:lnTo>
                  <a:lnTo>
                    <a:pt x="1296" y="432"/>
                  </a:lnTo>
                  <a:lnTo>
                    <a:pt x="1368" y="336"/>
                  </a:lnTo>
                  <a:lnTo>
                    <a:pt x="1384" y="360"/>
                  </a:lnTo>
                  <a:lnTo>
                    <a:pt x="1392" y="296"/>
                  </a:lnTo>
                  <a:lnTo>
                    <a:pt x="1408" y="272"/>
                  </a:lnTo>
                  <a:lnTo>
                    <a:pt x="1400" y="216"/>
                  </a:lnTo>
                  <a:lnTo>
                    <a:pt x="1424" y="128"/>
                  </a:lnTo>
                  <a:lnTo>
                    <a:pt x="1384" y="88"/>
                  </a:lnTo>
                  <a:lnTo>
                    <a:pt x="1360" y="120"/>
                  </a:lnTo>
                  <a:lnTo>
                    <a:pt x="1344" y="128"/>
                  </a:lnTo>
                  <a:lnTo>
                    <a:pt x="1296" y="144"/>
                  </a:lnTo>
                  <a:lnTo>
                    <a:pt x="1280" y="120"/>
                  </a:lnTo>
                  <a:lnTo>
                    <a:pt x="1264" y="72"/>
                  </a:lnTo>
                  <a:lnTo>
                    <a:pt x="1240" y="56"/>
                  </a:lnTo>
                  <a:lnTo>
                    <a:pt x="1224" y="72"/>
                  </a:lnTo>
                  <a:lnTo>
                    <a:pt x="1192" y="64"/>
                  </a:lnTo>
                  <a:lnTo>
                    <a:pt x="1208" y="32"/>
                  </a:lnTo>
                  <a:lnTo>
                    <a:pt x="1200" y="0"/>
                  </a:lnTo>
                  <a:lnTo>
                    <a:pt x="1168" y="0"/>
                  </a:lnTo>
                  <a:lnTo>
                    <a:pt x="1128" y="40"/>
                  </a:lnTo>
                  <a:lnTo>
                    <a:pt x="1128" y="56"/>
                  </a:lnTo>
                  <a:lnTo>
                    <a:pt x="1160" y="64"/>
                  </a:lnTo>
                  <a:lnTo>
                    <a:pt x="1168" y="88"/>
                  </a:lnTo>
                  <a:lnTo>
                    <a:pt x="1136" y="136"/>
                  </a:lnTo>
                  <a:lnTo>
                    <a:pt x="1128" y="168"/>
                  </a:lnTo>
                  <a:lnTo>
                    <a:pt x="1112" y="200"/>
                  </a:lnTo>
                  <a:lnTo>
                    <a:pt x="1112" y="232"/>
                  </a:lnTo>
                  <a:lnTo>
                    <a:pt x="1120" y="240"/>
                  </a:lnTo>
                  <a:lnTo>
                    <a:pt x="1056" y="288"/>
                  </a:lnTo>
                  <a:lnTo>
                    <a:pt x="1016" y="280"/>
                  </a:lnTo>
                  <a:lnTo>
                    <a:pt x="992" y="280"/>
                  </a:lnTo>
                  <a:lnTo>
                    <a:pt x="944" y="416"/>
                  </a:lnTo>
                  <a:lnTo>
                    <a:pt x="960" y="432"/>
                  </a:lnTo>
                  <a:lnTo>
                    <a:pt x="992" y="432"/>
                  </a:lnTo>
                  <a:lnTo>
                    <a:pt x="1032" y="432"/>
                  </a:lnTo>
                  <a:lnTo>
                    <a:pt x="1040" y="440"/>
                  </a:lnTo>
                  <a:lnTo>
                    <a:pt x="1056" y="416"/>
                  </a:lnTo>
                  <a:lnTo>
                    <a:pt x="1080" y="408"/>
                  </a:lnTo>
                  <a:lnTo>
                    <a:pt x="1104" y="416"/>
                  </a:lnTo>
                  <a:lnTo>
                    <a:pt x="1136" y="448"/>
                  </a:lnTo>
                  <a:lnTo>
                    <a:pt x="1160" y="480"/>
                  </a:lnTo>
                  <a:lnTo>
                    <a:pt x="1160" y="512"/>
                  </a:lnTo>
                  <a:lnTo>
                    <a:pt x="1136" y="504"/>
                  </a:lnTo>
                  <a:lnTo>
                    <a:pt x="1088" y="520"/>
                  </a:lnTo>
                  <a:lnTo>
                    <a:pt x="1048" y="520"/>
                  </a:lnTo>
                  <a:lnTo>
                    <a:pt x="1040" y="536"/>
                  </a:lnTo>
                  <a:lnTo>
                    <a:pt x="1016" y="536"/>
                  </a:lnTo>
                  <a:lnTo>
                    <a:pt x="992" y="560"/>
                  </a:lnTo>
                  <a:lnTo>
                    <a:pt x="992" y="592"/>
                  </a:lnTo>
                  <a:lnTo>
                    <a:pt x="968" y="608"/>
                  </a:lnTo>
                  <a:lnTo>
                    <a:pt x="912" y="616"/>
                  </a:lnTo>
                  <a:lnTo>
                    <a:pt x="864" y="664"/>
                  </a:lnTo>
                  <a:lnTo>
                    <a:pt x="800" y="664"/>
                  </a:lnTo>
                  <a:lnTo>
                    <a:pt x="784" y="648"/>
                  </a:lnTo>
                  <a:lnTo>
                    <a:pt x="760" y="648"/>
                  </a:lnTo>
                  <a:lnTo>
                    <a:pt x="752" y="680"/>
                  </a:lnTo>
                  <a:lnTo>
                    <a:pt x="728" y="704"/>
                  </a:lnTo>
                  <a:lnTo>
                    <a:pt x="768" y="752"/>
                  </a:lnTo>
                  <a:lnTo>
                    <a:pt x="720" y="784"/>
                  </a:lnTo>
                  <a:lnTo>
                    <a:pt x="696" y="824"/>
                  </a:lnTo>
                  <a:lnTo>
                    <a:pt x="640" y="848"/>
                  </a:lnTo>
                  <a:lnTo>
                    <a:pt x="560" y="856"/>
                  </a:lnTo>
                  <a:lnTo>
                    <a:pt x="496" y="864"/>
                  </a:lnTo>
                  <a:lnTo>
                    <a:pt x="456" y="880"/>
                  </a:lnTo>
                  <a:lnTo>
                    <a:pt x="408" y="912"/>
                  </a:lnTo>
                  <a:lnTo>
                    <a:pt x="384" y="912"/>
                  </a:lnTo>
                  <a:lnTo>
                    <a:pt x="352" y="888"/>
                  </a:lnTo>
                  <a:lnTo>
                    <a:pt x="312" y="888"/>
                  </a:lnTo>
                  <a:lnTo>
                    <a:pt x="280" y="864"/>
                  </a:lnTo>
                  <a:lnTo>
                    <a:pt x="248" y="864"/>
                  </a:lnTo>
                  <a:lnTo>
                    <a:pt x="224" y="824"/>
                  </a:lnTo>
                  <a:lnTo>
                    <a:pt x="160" y="816"/>
                  </a:lnTo>
                  <a:lnTo>
                    <a:pt x="96" y="816"/>
                  </a:lnTo>
                  <a:lnTo>
                    <a:pt x="64" y="792"/>
                  </a:lnTo>
                  <a:lnTo>
                    <a:pt x="0" y="78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3" name="Freeform 32"/>
            <p:cNvSpPr>
              <a:spLocks/>
            </p:cNvSpPr>
            <p:nvPr/>
          </p:nvSpPr>
          <p:spPr bwMode="gray">
            <a:xfrm>
              <a:off x="9973314" y="1783342"/>
              <a:ext cx="556775" cy="1041325"/>
            </a:xfrm>
            <a:custGeom>
              <a:avLst/>
              <a:gdLst>
                <a:gd name="T0" fmla="*/ 2147483646 w 321"/>
                <a:gd name="T1" fmla="*/ 2147483646 h 609"/>
                <a:gd name="T2" fmla="*/ 2147483646 w 321"/>
                <a:gd name="T3" fmla="*/ 2147483646 h 609"/>
                <a:gd name="T4" fmla="*/ 2147483646 w 321"/>
                <a:gd name="T5" fmla="*/ 2147483646 h 609"/>
                <a:gd name="T6" fmla="*/ 2147483646 w 321"/>
                <a:gd name="T7" fmla="*/ 2147483646 h 609"/>
                <a:gd name="T8" fmla="*/ 2147483646 w 321"/>
                <a:gd name="T9" fmla="*/ 2147483646 h 609"/>
                <a:gd name="T10" fmla="*/ 2147483646 w 321"/>
                <a:gd name="T11" fmla="*/ 2147483646 h 609"/>
                <a:gd name="T12" fmla="*/ 2147483646 w 321"/>
                <a:gd name="T13" fmla="*/ 2147483646 h 609"/>
                <a:gd name="T14" fmla="*/ 2147483646 w 321"/>
                <a:gd name="T15" fmla="*/ 2147483646 h 609"/>
                <a:gd name="T16" fmla="*/ 2147483646 w 321"/>
                <a:gd name="T17" fmla="*/ 2147483646 h 609"/>
                <a:gd name="T18" fmla="*/ 2147483646 w 321"/>
                <a:gd name="T19" fmla="*/ 2147483646 h 609"/>
                <a:gd name="T20" fmla="*/ 2147483646 w 321"/>
                <a:gd name="T21" fmla="*/ 2147483646 h 609"/>
                <a:gd name="T22" fmla="*/ 2147483646 w 321"/>
                <a:gd name="T23" fmla="*/ 2147483646 h 609"/>
                <a:gd name="T24" fmla="*/ 2147483646 w 321"/>
                <a:gd name="T25" fmla="*/ 2147483646 h 609"/>
                <a:gd name="T26" fmla="*/ 0 w 321"/>
                <a:gd name="T27" fmla="*/ 2147483646 h 609"/>
                <a:gd name="T28" fmla="*/ 2147483646 w 321"/>
                <a:gd name="T29" fmla="*/ 2147483646 h 609"/>
                <a:gd name="T30" fmla="*/ 2147483646 w 321"/>
                <a:gd name="T31" fmla="*/ 2147483646 h 609"/>
                <a:gd name="T32" fmla="*/ 0 w 321"/>
                <a:gd name="T33" fmla="*/ 2147483646 h 609"/>
                <a:gd name="T34" fmla="*/ 2147483646 w 321"/>
                <a:gd name="T35" fmla="*/ 2147483646 h 609"/>
                <a:gd name="T36" fmla="*/ 2147483646 w 321"/>
                <a:gd name="T37" fmla="*/ 2147483646 h 609"/>
                <a:gd name="T38" fmla="*/ 2147483646 w 321"/>
                <a:gd name="T39" fmla="*/ 2147483646 h 609"/>
                <a:gd name="T40" fmla="*/ 2147483646 w 321"/>
                <a:gd name="T41" fmla="*/ 2147483646 h 609"/>
                <a:gd name="T42" fmla="*/ 2147483646 w 321"/>
                <a:gd name="T43" fmla="*/ 2147483646 h 609"/>
                <a:gd name="T44" fmla="*/ 2147483646 w 321"/>
                <a:gd name="T45" fmla="*/ 2147483646 h 609"/>
                <a:gd name="T46" fmla="*/ 2147483646 w 321"/>
                <a:gd name="T47" fmla="*/ 2147483646 h 609"/>
                <a:gd name="T48" fmla="*/ 2147483646 w 321"/>
                <a:gd name="T49" fmla="*/ 2147483646 h 609"/>
                <a:gd name="T50" fmla="*/ 2147483646 w 321"/>
                <a:gd name="T51" fmla="*/ 2147483646 h 609"/>
                <a:gd name="T52" fmla="*/ 2147483646 w 321"/>
                <a:gd name="T53" fmla="*/ 2147483646 h 609"/>
                <a:gd name="T54" fmla="*/ 2147483646 w 321"/>
                <a:gd name="T55" fmla="*/ 2147483646 h 609"/>
                <a:gd name="T56" fmla="*/ 2147483646 w 321"/>
                <a:gd name="T57" fmla="*/ 2147483646 h 609"/>
                <a:gd name="T58" fmla="*/ 2147483646 w 321"/>
                <a:gd name="T59" fmla="*/ 2147483646 h 609"/>
                <a:gd name="T60" fmla="*/ 2147483646 w 321"/>
                <a:gd name="T61" fmla="*/ 2147483646 h 609"/>
                <a:gd name="T62" fmla="*/ 2147483646 w 321"/>
                <a:gd name="T63" fmla="*/ 2147483646 h 609"/>
                <a:gd name="T64" fmla="*/ 2147483646 w 321"/>
                <a:gd name="T65" fmla="*/ 2147483646 h 609"/>
                <a:gd name="T66" fmla="*/ 2147483646 w 321"/>
                <a:gd name="T67" fmla="*/ 2147483646 h 609"/>
                <a:gd name="T68" fmla="*/ 2147483646 w 321"/>
                <a:gd name="T69" fmla="*/ 2147483646 h 609"/>
                <a:gd name="T70" fmla="*/ 2147483646 w 321"/>
                <a:gd name="T71" fmla="*/ 2147483646 h 609"/>
                <a:gd name="T72" fmla="*/ 2147483646 w 321"/>
                <a:gd name="T73" fmla="*/ 2147483646 h 609"/>
                <a:gd name="T74" fmla="*/ 2147483646 w 321"/>
                <a:gd name="T75" fmla="*/ 2147483646 h 609"/>
                <a:gd name="T76" fmla="*/ 2147483646 w 321"/>
                <a:gd name="T77" fmla="*/ 2147483646 h 609"/>
                <a:gd name="T78" fmla="*/ 2147483646 w 321"/>
                <a:gd name="T79" fmla="*/ 2147483646 h 609"/>
                <a:gd name="T80" fmla="*/ 2147483646 w 321"/>
                <a:gd name="T81" fmla="*/ 2147483646 h 609"/>
                <a:gd name="T82" fmla="*/ 2147483646 w 321"/>
                <a:gd name="T83" fmla="*/ 2147483646 h 609"/>
                <a:gd name="T84" fmla="*/ 2147483646 w 321"/>
                <a:gd name="T85" fmla="*/ 0 h 609"/>
                <a:gd name="T86" fmla="*/ 2147483646 w 321"/>
                <a:gd name="T87" fmla="*/ 2147483646 h 609"/>
                <a:gd name="T88" fmla="*/ 2147483646 w 321"/>
                <a:gd name="T89" fmla="*/ 2147483646 h 609"/>
                <a:gd name="T90" fmla="*/ 2147483646 w 321"/>
                <a:gd name="T91" fmla="*/ 2147483646 h 609"/>
                <a:gd name="T92" fmla="*/ 2147483646 w 321"/>
                <a:gd name="T93" fmla="*/ 2147483646 h 609"/>
                <a:gd name="T94" fmla="*/ 2147483646 w 321"/>
                <a:gd name="T95" fmla="*/ 2147483646 h 609"/>
                <a:gd name="T96" fmla="*/ 2147483646 w 321"/>
                <a:gd name="T97" fmla="*/ 2147483646 h 609"/>
                <a:gd name="T98" fmla="*/ 2147483646 w 321"/>
                <a:gd name="T99" fmla="*/ 2147483646 h 609"/>
                <a:gd name="T100" fmla="*/ 2147483646 w 321"/>
                <a:gd name="T101" fmla="*/ 2147483646 h 609"/>
                <a:gd name="T102" fmla="*/ 2147483646 w 321"/>
                <a:gd name="T103" fmla="*/ 2147483646 h 609"/>
                <a:gd name="T104" fmla="*/ 2147483646 w 321"/>
                <a:gd name="T105" fmla="*/ 2147483646 h 609"/>
                <a:gd name="T106" fmla="*/ 2147483646 w 321"/>
                <a:gd name="T107" fmla="*/ 2147483646 h 60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321" h="609">
                  <a:moveTo>
                    <a:pt x="320" y="480"/>
                  </a:moveTo>
                  <a:lnTo>
                    <a:pt x="296" y="496"/>
                  </a:lnTo>
                  <a:lnTo>
                    <a:pt x="280" y="488"/>
                  </a:lnTo>
                  <a:lnTo>
                    <a:pt x="224" y="488"/>
                  </a:lnTo>
                  <a:lnTo>
                    <a:pt x="240" y="520"/>
                  </a:lnTo>
                  <a:lnTo>
                    <a:pt x="224" y="560"/>
                  </a:lnTo>
                  <a:lnTo>
                    <a:pt x="232" y="608"/>
                  </a:lnTo>
                  <a:lnTo>
                    <a:pt x="200" y="600"/>
                  </a:lnTo>
                  <a:lnTo>
                    <a:pt x="152" y="568"/>
                  </a:lnTo>
                  <a:lnTo>
                    <a:pt x="96" y="552"/>
                  </a:lnTo>
                  <a:lnTo>
                    <a:pt x="56" y="520"/>
                  </a:lnTo>
                  <a:lnTo>
                    <a:pt x="16" y="520"/>
                  </a:lnTo>
                  <a:lnTo>
                    <a:pt x="16" y="512"/>
                  </a:lnTo>
                  <a:lnTo>
                    <a:pt x="0" y="504"/>
                  </a:lnTo>
                  <a:lnTo>
                    <a:pt x="8" y="496"/>
                  </a:lnTo>
                  <a:lnTo>
                    <a:pt x="8" y="472"/>
                  </a:lnTo>
                  <a:lnTo>
                    <a:pt x="0" y="464"/>
                  </a:lnTo>
                  <a:lnTo>
                    <a:pt x="16" y="456"/>
                  </a:lnTo>
                  <a:lnTo>
                    <a:pt x="48" y="456"/>
                  </a:lnTo>
                  <a:lnTo>
                    <a:pt x="48" y="344"/>
                  </a:lnTo>
                  <a:lnTo>
                    <a:pt x="88" y="344"/>
                  </a:lnTo>
                  <a:lnTo>
                    <a:pt x="88" y="360"/>
                  </a:lnTo>
                  <a:lnTo>
                    <a:pt x="112" y="360"/>
                  </a:lnTo>
                  <a:lnTo>
                    <a:pt x="112" y="328"/>
                  </a:lnTo>
                  <a:lnTo>
                    <a:pt x="160" y="328"/>
                  </a:lnTo>
                  <a:lnTo>
                    <a:pt x="168" y="280"/>
                  </a:lnTo>
                  <a:lnTo>
                    <a:pt x="168" y="248"/>
                  </a:lnTo>
                  <a:lnTo>
                    <a:pt x="144" y="232"/>
                  </a:lnTo>
                  <a:lnTo>
                    <a:pt x="112" y="208"/>
                  </a:lnTo>
                  <a:lnTo>
                    <a:pt x="96" y="184"/>
                  </a:lnTo>
                  <a:lnTo>
                    <a:pt x="104" y="144"/>
                  </a:lnTo>
                  <a:lnTo>
                    <a:pt x="120" y="128"/>
                  </a:lnTo>
                  <a:lnTo>
                    <a:pt x="144" y="144"/>
                  </a:lnTo>
                  <a:lnTo>
                    <a:pt x="176" y="144"/>
                  </a:lnTo>
                  <a:lnTo>
                    <a:pt x="184" y="120"/>
                  </a:lnTo>
                  <a:lnTo>
                    <a:pt x="200" y="120"/>
                  </a:lnTo>
                  <a:lnTo>
                    <a:pt x="192" y="88"/>
                  </a:lnTo>
                  <a:lnTo>
                    <a:pt x="248" y="32"/>
                  </a:lnTo>
                  <a:lnTo>
                    <a:pt x="248" y="16"/>
                  </a:lnTo>
                  <a:lnTo>
                    <a:pt x="280" y="16"/>
                  </a:lnTo>
                  <a:lnTo>
                    <a:pt x="288" y="24"/>
                  </a:lnTo>
                  <a:lnTo>
                    <a:pt x="296" y="8"/>
                  </a:lnTo>
                  <a:lnTo>
                    <a:pt x="304" y="0"/>
                  </a:lnTo>
                  <a:lnTo>
                    <a:pt x="320" y="24"/>
                  </a:lnTo>
                  <a:lnTo>
                    <a:pt x="320" y="32"/>
                  </a:lnTo>
                  <a:lnTo>
                    <a:pt x="280" y="112"/>
                  </a:lnTo>
                  <a:lnTo>
                    <a:pt x="296" y="128"/>
                  </a:lnTo>
                  <a:lnTo>
                    <a:pt x="280" y="184"/>
                  </a:lnTo>
                  <a:lnTo>
                    <a:pt x="272" y="248"/>
                  </a:lnTo>
                  <a:lnTo>
                    <a:pt x="288" y="288"/>
                  </a:lnTo>
                  <a:lnTo>
                    <a:pt x="264" y="360"/>
                  </a:lnTo>
                  <a:lnTo>
                    <a:pt x="272" y="376"/>
                  </a:lnTo>
                  <a:lnTo>
                    <a:pt x="288" y="432"/>
                  </a:lnTo>
                  <a:lnTo>
                    <a:pt x="320" y="4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4" name="Freeform 33"/>
            <p:cNvSpPr>
              <a:spLocks/>
            </p:cNvSpPr>
            <p:nvPr/>
          </p:nvSpPr>
          <p:spPr bwMode="invGray">
            <a:xfrm>
              <a:off x="9874004" y="1797246"/>
              <a:ext cx="304350" cy="536113"/>
            </a:xfrm>
            <a:custGeom>
              <a:avLst/>
              <a:gdLst>
                <a:gd name="T0" fmla="*/ 2147483646 w 177"/>
                <a:gd name="T1" fmla="*/ 2147483646 h 313"/>
                <a:gd name="T2" fmla="*/ 2147483646 w 177"/>
                <a:gd name="T3" fmla="*/ 2147483646 h 313"/>
                <a:gd name="T4" fmla="*/ 2147483646 w 177"/>
                <a:gd name="T5" fmla="*/ 2147483646 h 313"/>
                <a:gd name="T6" fmla="*/ 2147483646 w 177"/>
                <a:gd name="T7" fmla="*/ 2147483646 h 313"/>
                <a:gd name="T8" fmla="*/ 2147483646 w 177"/>
                <a:gd name="T9" fmla="*/ 0 h 313"/>
                <a:gd name="T10" fmla="*/ 2147483646 w 177"/>
                <a:gd name="T11" fmla="*/ 2147483646 h 313"/>
                <a:gd name="T12" fmla="*/ 2147483646 w 177"/>
                <a:gd name="T13" fmla="*/ 2147483646 h 313"/>
                <a:gd name="T14" fmla="*/ 2147483646 w 177"/>
                <a:gd name="T15" fmla="*/ 2147483646 h 313"/>
                <a:gd name="T16" fmla="*/ 2147483646 w 177"/>
                <a:gd name="T17" fmla="*/ 2147483646 h 313"/>
                <a:gd name="T18" fmla="*/ 0 w 177"/>
                <a:gd name="T19" fmla="*/ 2147483646 h 313"/>
                <a:gd name="T20" fmla="*/ 2147483646 w 177"/>
                <a:gd name="T21" fmla="*/ 2147483646 h 313"/>
                <a:gd name="T22" fmla="*/ 2147483646 w 177"/>
                <a:gd name="T23" fmla="*/ 2147483646 h 313"/>
                <a:gd name="T24" fmla="*/ 2147483646 w 177"/>
                <a:gd name="T25" fmla="*/ 2147483646 h 313"/>
                <a:gd name="T26" fmla="*/ 2147483646 w 177"/>
                <a:gd name="T27" fmla="*/ 2147483646 h 313"/>
                <a:gd name="T28" fmla="*/ 2147483646 w 177"/>
                <a:gd name="T29" fmla="*/ 2147483646 h 313"/>
                <a:gd name="T30" fmla="*/ 2147483646 w 177"/>
                <a:gd name="T31" fmla="*/ 2147483646 h 313"/>
                <a:gd name="T32" fmla="*/ 2147483646 w 177"/>
                <a:gd name="T33" fmla="*/ 2147483646 h 313"/>
                <a:gd name="T34" fmla="*/ 2147483646 w 177"/>
                <a:gd name="T35" fmla="*/ 2147483646 h 313"/>
                <a:gd name="T36" fmla="*/ 2147483646 w 177"/>
                <a:gd name="T37" fmla="*/ 2147483646 h 313"/>
                <a:gd name="T38" fmla="*/ 2147483646 w 177"/>
                <a:gd name="T39" fmla="*/ 2147483646 h 313"/>
                <a:gd name="T40" fmla="*/ 2147483646 w 177"/>
                <a:gd name="T41" fmla="*/ 2147483646 h 313"/>
                <a:gd name="T42" fmla="*/ 2147483646 w 177"/>
                <a:gd name="T43" fmla="*/ 2147483646 h 313"/>
                <a:gd name="T44" fmla="*/ 2147483646 w 177"/>
                <a:gd name="T45" fmla="*/ 2147483646 h 313"/>
                <a:gd name="T46" fmla="*/ 2147483646 w 177"/>
                <a:gd name="T47" fmla="*/ 2147483646 h 313"/>
                <a:gd name="T48" fmla="*/ 2147483646 w 177"/>
                <a:gd name="T49" fmla="*/ 2147483646 h 313"/>
                <a:gd name="T50" fmla="*/ 2147483646 w 177"/>
                <a:gd name="T51" fmla="*/ 2147483646 h 313"/>
                <a:gd name="T52" fmla="*/ 2147483646 w 177"/>
                <a:gd name="T53" fmla="*/ 2147483646 h 313"/>
                <a:gd name="T54" fmla="*/ 2147483646 w 177"/>
                <a:gd name="T55" fmla="*/ 2147483646 h 31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77" h="313">
                  <a:moveTo>
                    <a:pt x="176" y="120"/>
                  </a:moveTo>
                  <a:lnTo>
                    <a:pt x="160" y="104"/>
                  </a:lnTo>
                  <a:lnTo>
                    <a:pt x="120" y="88"/>
                  </a:lnTo>
                  <a:lnTo>
                    <a:pt x="136" y="32"/>
                  </a:lnTo>
                  <a:lnTo>
                    <a:pt x="128" y="0"/>
                  </a:lnTo>
                  <a:lnTo>
                    <a:pt x="72" y="56"/>
                  </a:lnTo>
                  <a:lnTo>
                    <a:pt x="64" y="112"/>
                  </a:lnTo>
                  <a:lnTo>
                    <a:pt x="40" y="120"/>
                  </a:lnTo>
                  <a:lnTo>
                    <a:pt x="8" y="144"/>
                  </a:lnTo>
                  <a:lnTo>
                    <a:pt x="0" y="168"/>
                  </a:lnTo>
                  <a:lnTo>
                    <a:pt x="40" y="192"/>
                  </a:lnTo>
                  <a:lnTo>
                    <a:pt x="40" y="224"/>
                  </a:lnTo>
                  <a:lnTo>
                    <a:pt x="48" y="240"/>
                  </a:lnTo>
                  <a:lnTo>
                    <a:pt x="40" y="264"/>
                  </a:lnTo>
                  <a:lnTo>
                    <a:pt x="48" y="280"/>
                  </a:lnTo>
                  <a:lnTo>
                    <a:pt x="96" y="312"/>
                  </a:lnTo>
                  <a:lnTo>
                    <a:pt x="112" y="312"/>
                  </a:lnTo>
                  <a:lnTo>
                    <a:pt x="112" y="296"/>
                  </a:lnTo>
                  <a:lnTo>
                    <a:pt x="128" y="272"/>
                  </a:lnTo>
                  <a:lnTo>
                    <a:pt x="120" y="240"/>
                  </a:lnTo>
                  <a:lnTo>
                    <a:pt x="112" y="240"/>
                  </a:lnTo>
                  <a:lnTo>
                    <a:pt x="104" y="208"/>
                  </a:lnTo>
                  <a:lnTo>
                    <a:pt x="120" y="208"/>
                  </a:lnTo>
                  <a:lnTo>
                    <a:pt x="120" y="176"/>
                  </a:lnTo>
                  <a:lnTo>
                    <a:pt x="136" y="176"/>
                  </a:lnTo>
                  <a:lnTo>
                    <a:pt x="152" y="184"/>
                  </a:lnTo>
                  <a:lnTo>
                    <a:pt x="160" y="136"/>
                  </a:lnTo>
                  <a:lnTo>
                    <a:pt x="176" y="12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5" name="Freeform 34"/>
            <p:cNvSpPr>
              <a:spLocks/>
            </p:cNvSpPr>
            <p:nvPr/>
          </p:nvSpPr>
          <p:spPr bwMode="invGray">
            <a:xfrm>
              <a:off x="8780432" y="1264223"/>
              <a:ext cx="1485692" cy="1438386"/>
            </a:xfrm>
            <a:custGeom>
              <a:avLst/>
              <a:gdLst>
                <a:gd name="T0" fmla="*/ 2147483646 w 857"/>
                <a:gd name="T1" fmla="*/ 2147483646 h 841"/>
                <a:gd name="T2" fmla="*/ 2147483646 w 857"/>
                <a:gd name="T3" fmla="*/ 2147483646 h 841"/>
                <a:gd name="T4" fmla="*/ 2147483646 w 857"/>
                <a:gd name="T5" fmla="*/ 2147483646 h 841"/>
                <a:gd name="T6" fmla="*/ 2147483646 w 857"/>
                <a:gd name="T7" fmla="*/ 2147483646 h 841"/>
                <a:gd name="T8" fmla="*/ 2147483646 w 857"/>
                <a:gd name="T9" fmla="*/ 2147483646 h 841"/>
                <a:gd name="T10" fmla="*/ 2147483646 w 857"/>
                <a:gd name="T11" fmla="*/ 2147483646 h 841"/>
                <a:gd name="T12" fmla="*/ 2147483646 w 857"/>
                <a:gd name="T13" fmla="*/ 2147483646 h 841"/>
                <a:gd name="T14" fmla="*/ 2147483646 w 857"/>
                <a:gd name="T15" fmla="*/ 2147483646 h 841"/>
                <a:gd name="T16" fmla="*/ 2147483646 w 857"/>
                <a:gd name="T17" fmla="*/ 2147483646 h 841"/>
                <a:gd name="T18" fmla="*/ 2147483646 w 857"/>
                <a:gd name="T19" fmla="*/ 2147483646 h 841"/>
                <a:gd name="T20" fmla="*/ 2147483646 w 857"/>
                <a:gd name="T21" fmla="*/ 2147483646 h 841"/>
                <a:gd name="T22" fmla="*/ 2147483646 w 857"/>
                <a:gd name="T23" fmla="*/ 2147483646 h 841"/>
                <a:gd name="T24" fmla="*/ 2147483646 w 857"/>
                <a:gd name="T25" fmla="*/ 2147483646 h 841"/>
                <a:gd name="T26" fmla="*/ 2147483646 w 857"/>
                <a:gd name="T27" fmla="*/ 2147483646 h 841"/>
                <a:gd name="T28" fmla="*/ 2147483646 w 857"/>
                <a:gd name="T29" fmla="*/ 2147483646 h 841"/>
                <a:gd name="T30" fmla="*/ 2147483646 w 857"/>
                <a:gd name="T31" fmla="*/ 2147483646 h 841"/>
                <a:gd name="T32" fmla="*/ 2147483646 w 857"/>
                <a:gd name="T33" fmla="*/ 2147483646 h 841"/>
                <a:gd name="T34" fmla="*/ 2147483646 w 857"/>
                <a:gd name="T35" fmla="*/ 2147483646 h 841"/>
                <a:gd name="T36" fmla="*/ 2147483646 w 857"/>
                <a:gd name="T37" fmla="*/ 2147483646 h 841"/>
                <a:gd name="T38" fmla="*/ 2147483646 w 857"/>
                <a:gd name="T39" fmla="*/ 2147483646 h 841"/>
                <a:gd name="T40" fmla="*/ 2147483646 w 857"/>
                <a:gd name="T41" fmla="*/ 2147483646 h 841"/>
                <a:gd name="T42" fmla="*/ 2147483646 w 857"/>
                <a:gd name="T43" fmla="*/ 2147483646 h 841"/>
                <a:gd name="T44" fmla="*/ 2147483646 w 857"/>
                <a:gd name="T45" fmla="*/ 2147483646 h 841"/>
                <a:gd name="T46" fmla="*/ 2147483646 w 857"/>
                <a:gd name="T47" fmla="*/ 2147483646 h 841"/>
                <a:gd name="T48" fmla="*/ 2147483646 w 857"/>
                <a:gd name="T49" fmla="*/ 2147483646 h 841"/>
                <a:gd name="T50" fmla="*/ 2147483646 w 857"/>
                <a:gd name="T51" fmla="*/ 2147483646 h 841"/>
                <a:gd name="T52" fmla="*/ 2147483646 w 857"/>
                <a:gd name="T53" fmla="*/ 2147483646 h 841"/>
                <a:gd name="T54" fmla="*/ 2147483646 w 857"/>
                <a:gd name="T55" fmla="*/ 2147483646 h 841"/>
                <a:gd name="T56" fmla="*/ 2147483646 w 857"/>
                <a:gd name="T57" fmla="*/ 2147483646 h 841"/>
                <a:gd name="T58" fmla="*/ 2147483646 w 857"/>
                <a:gd name="T59" fmla="*/ 2147483646 h 841"/>
                <a:gd name="T60" fmla="*/ 2147483646 w 857"/>
                <a:gd name="T61" fmla="*/ 2147483646 h 841"/>
                <a:gd name="T62" fmla="*/ 2147483646 w 857"/>
                <a:gd name="T63" fmla="*/ 2147483646 h 841"/>
                <a:gd name="T64" fmla="*/ 2147483646 w 857"/>
                <a:gd name="T65" fmla="*/ 2147483646 h 841"/>
                <a:gd name="T66" fmla="*/ 2147483646 w 857"/>
                <a:gd name="T67" fmla="*/ 2147483646 h 841"/>
                <a:gd name="T68" fmla="*/ 2147483646 w 857"/>
                <a:gd name="T69" fmla="*/ 2147483646 h 841"/>
                <a:gd name="T70" fmla="*/ 2147483646 w 857"/>
                <a:gd name="T71" fmla="*/ 2147483646 h 841"/>
                <a:gd name="T72" fmla="*/ 2147483646 w 857"/>
                <a:gd name="T73" fmla="*/ 2147483646 h 841"/>
                <a:gd name="T74" fmla="*/ 2147483646 w 857"/>
                <a:gd name="T75" fmla="*/ 2147483646 h 841"/>
                <a:gd name="T76" fmla="*/ 2147483646 w 857"/>
                <a:gd name="T77" fmla="*/ 2147483646 h 841"/>
                <a:gd name="T78" fmla="*/ 2147483646 w 857"/>
                <a:gd name="T79" fmla="*/ 2147483646 h 841"/>
                <a:gd name="T80" fmla="*/ 2147483646 w 857"/>
                <a:gd name="T81" fmla="*/ 2147483646 h 841"/>
                <a:gd name="T82" fmla="*/ 2147483646 w 857"/>
                <a:gd name="T83" fmla="*/ 2147483646 h 841"/>
                <a:gd name="T84" fmla="*/ 2147483646 w 857"/>
                <a:gd name="T85" fmla="*/ 0 h 841"/>
                <a:gd name="T86" fmla="*/ 2147483646 w 857"/>
                <a:gd name="T87" fmla="*/ 2147483646 h 841"/>
                <a:gd name="T88" fmla="*/ 2147483646 w 857"/>
                <a:gd name="T89" fmla="*/ 2147483646 h 841"/>
                <a:gd name="T90" fmla="*/ 2147483646 w 857"/>
                <a:gd name="T91" fmla="*/ 2147483646 h 841"/>
                <a:gd name="T92" fmla="*/ 2147483646 w 857"/>
                <a:gd name="T93" fmla="*/ 2147483646 h 841"/>
                <a:gd name="T94" fmla="*/ 2147483646 w 857"/>
                <a:gd name="T95" fmla="*/ 2147483646 h 841"/>
                <a:gd name="T96" fmla="*/ 2147483646 w 857"/>
                <a:gd name="T97" fmla="*/ 2147483646 h 841"/>
                <a:gd name="T98" fmla="*/ 2147483646 w 857"/>
                <a:gd name="T99" fmla="*/ 2147483646 h 841"/>
                <a:gd name="T100" fmla="*/ 2147483646 w 857"/>
                <a:gd name="T101" fmla="*/ 2147483646 h 841"/>
                <a:gd name="T102" fmla="*/ 2147483646 w 857"/>
                <a:gd name="T103" fmla="*/ 2147483646 h 841"/>
                <a:gd name="T104" fmla="*/ 2147483646 w 857"/>
                <a:gd name="T105" fmla="*/ 2147483646 h 841"/>
                <a:gd name="T106" fmla="*/ 2147483646 w 857"/>
                <a:gd name="T107" fmla="*/ 2147483646 h 841"/>
                <a:gd name="T108" fmla="*/ 2147483646 w 857"/>
                <a:gd name="T109" fmla="*/ 2147483646 h 841"/>
                <a:gd name="T110" fmla="*/ 2147483646 w 857"/>
                <a:gd name="T111" fmla="*/ 2147483646 h 841"/>
                <a:gd name="T112" fmla="*/ 2147483646 w 857"/>
                <a:gd name="T113" fmla="*/ 2147483646 h 8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57" h="841">
                  <a:moveTo>
                    <a:pt x="640" y="456"/>
                  </a:moveTo>
                  <a:lnTo>
                    <a:pt x="632" y="480"/>
                  </a:lnTo>
                  <a:lnTo>
                    <a:pt x="680" y="504"/>
                  </a:lnTo>
                  <a:lnTo>
                    <a:pt x="672" y="536"/>
                  </a:lnTo>
                  <a:lnTo>
                    <a:pt x="680" y="544"/>
                  </a:lnTo>
                  <a:lnTo>
                    <a:pt x="672" y="568"/>
                  </a:lnTo>
                  <a:lnTo>
                    <a:pt x="680" y="592"/>
                  </a:lnTo>
                  <a:lnTo>
                    <a:pt x="736" y="624"/>
                  </a:lnTo>
                  <a:lnTo>
                    <a:pt x="744" y="624"/>
                  </a:lnTo>
                  <a:lnTo>
                    <a:pt x="744" y="600"/>
                  </a:lnTo>
                  <a:lnTo>
                    <a:pt x="760" y="584"/>
                  </a:lnTo>
                  <a:lnTo>
                    <a:pt x="752" y="552"/>
                  </a:lnTo>
                  <a:lnTo>
                    <a:pt x="736" y="544"/>
                  </a:lnTo>
                  <a:lnTo>
                    <a:pt x="736" y="520"/>
                  </a:lnTo>
                  <a:lnTo>
                    <a:pt x="752" y="520"/>
                  </a:lnTo>
                  <a:lnTo>
                    <a:pt x="752" y="488"/>
                  </a:lnTo>
                  <a:lnTo>
                    <a:pt x="784" y="496"/>
                  </a:lnTo>
                  <a:lnTo>
                    <a:pt x="800" y="512"/>
                  </a:lnTo>
                  <a:lnTo>
                    <a:pt x="840" y="536"/>
                  </a:lnTo>
                  <a:lnTo>
                    <a:pt x="856" y="552"/>
                  </a:lnTo>
                  <a:lnTo>
                    <a:pt x="848" y="632"/>
                  </a:lnTo>
                  <a:lnTo>
                    <a:pt x="800" y="632"/>
                  </a:lnTo>
                  <a:lnTo>
                    <a:pt x="800" y="664"/>
                  </a:lnTo>
                  <a:lnTo>
                    <a:pt x="776" y="664"/>
                  </a:lnTo>
                  <a:lnTo>
                    <a:pt x="776" y="648"/>
                  </a:lnTo>
                  <a:lnTo>
                    <a:pt x="736" y="648"/>
                  </a:lnTo>
                  <a:lnTo>
                    <a:pt x="736" y="760"/>
                  </a:lnTo>
                  <a:lnTo>
                    <a:pt x="704" y="752"/>
                  </a:lnTo>
                  <a:lnTo>
                    <a:pt x="688" y="768"/>
                  </a:lnTo>
                  <a:lnTo>
                    <a:pt x="696" y="776"/>
                  </a:lnTo>
                  <a:lnTo>
                    <a:pt x="704" y="800"/>
                  </a:lnTo>
                  <a:lnTo>
                    <a:pt x="688" y="808"/>
                  </a:lnTo>
                  <a:lnTo>
                    <a:pt x="664" y="840"/>
                  </a:lnTo>
                  <a:lnTo>
                    <a:pt x="632" y="840"/>
                  </a:lnTo>
                  <a:lnTo>
                    <a:pt x="608" y="816"/>
                  </a:lnTo>
                  <a:lnTo>
                    <a:pt x="592" y="760"/>
                  </a:lnTo>
                  <a:lnTo>
                    <a:pt x="592" y="752"/>
                  </a:lnTo>
                  <a:lnTo>
                    <a:pt x="576" y="752"/>
                  </a:lnTo>
                  <a:lnTo>
                    <a:pt x="544" y="736"/>
                  </a:lnTo>
                  <a:lnTo>
                    <a:pt x="528" y="696"/>
                  </a:lnTo>
                  <a:lnTo>
                    <a:pt x="512" y="704"/>
                  </a:lnTo>
                  <a:lnTo>
                    <a:pt x="496" y="712"/>
                  </a:lnTo>
                  <a:lnTo>
                    <a:pt x="488" y="712"/>
                  </a:lnTo>
                  <a:lnTo>
                    <a:pt x="488" y="728"/>
                  </a:lnTo>
                  <a:lnTo>
                    <a:pt x="496" y="752"/>
                  </a:lnTo>
                  <a:lnTo>
                    <a:pt x="480" y="776"/>
                  </a:lnTo>
                  <a:lnTo>
                    <a:pt x="448" y="768"/>
                  </a:lnTo>
                  <a:lnTo>
                    <a:pt x="464" y="744"/>
                  </a:lnTo>
                  <a:lnTo>
                    <a:pt x="448" y="736"/>
                  </a:lnTo>
                  <a:lnTo>
                    <a:pt x="416" y="728"/>
                  </a:lnTo>
                  <a:lnTo>
                    <a:pt x="400" y="704"/>
                  </a:lnTo>
                  <a:lnTo>
                    <a:pt x="408" y="688"/>
                  </a:lnTo>
                  <a:lnTo>
                    <a:pt x="424" y="688"/>
                  </a:lnTo>
                  <a:lnTo>
                    <a:pt x="456" y="696"/>
                  </a:lnTo>
                  <a:lnTo>
                    <a:pt x="480" y="680"/>
                  </a:lnTo>
                  <a:lnTo>
                    <a:pt x="488" y="672"/>
                  </a:lnTo>
                  <a:lnTo>
                    <a:pt x="464" y="664"/>
                  </a:lnTo>
                  <a:lnTo>
                    <a:pt x="464" y="640"/>
                  </a:lnTo>
                  <a:lnTo>
                    <a:pt x="496" y="632"/>
                  </a:lnTo>
                  <a:lnTo>
                    <a:pt x="504" y="600"/>
                  </a:lnTo>
                  <a:lnTo>
                    <a:pt x="528" y="600"/>
                  </a:lnTo>
                  <a:lnTo>
                    <a:pt x="536" y="568"/>
                  </a:lnTo>
                  <a:lnTo>
                    <a:pt x="520" y="480"/>
                  </a:lnTo>
                  <a:lnTo>
                    <a:pt x="480" y="408"/>
                  </a:lnTo>
                  <a:lnTo>
                    <a:pt x="480" y="432"/>
                  </a:lnTo>
                  <a:lnTo>
                    <a:pt x="408" y="360"/>
                  </a:lnTo>
                  <a:lnTo>
                    <a:pt x="392" y="368"/>
                  </a:lnTo>
                  <a:lnTo>
                    <a:pt x="344" y="336"/>
                  </a:lnTo>
                  <a:lnTo>
                    <a:pt x="336" y="304"/>
                  </a:lnTo>
                  <a:lnTo>
                    <a:pt x="280" y="312"/>
                  </a:lnTo>
                  <a:lnTo>
                    <a:pt x="224" y="288"/>
                  </a:lnTo>
                  <a:lnTo>
                    <a:pt x="208" y="336"/>
                  </a:lnTo>
                  <a:lnTo>
                    <a:pt x="136" y="280"/>
                  </a:lnTo>
                  <a:lnTo>
                    <a:pt x="48" y="240"/>
                  </a:lnTo>
                  <a:lnTo>
                    <a:pt x="0" y="248"/>
                  </a:lnTo>
                  <a:lnTo>
                    <a:pt x="8" y="160"/>
                  </a:lnTo>
                  <a:lnTo>
                    <a:pt x="24" y="144"/>
                  </a:lnTo>
                  <a:lnTo>
                    <a:pt x="48" y="152"/>
                  </a:lnTo>
                  <a:lnTo>
                    <a:pt x="72" y="112"/>
                  </a:lnTo>
                  <a:lnTo>
                    <a:pt x="112" y="96"/>
                  </a:lnTo>
                  <a:lnTo>
                    <a:pt x="136" y="80"/>
                  </a:lnTo>
                  <a:lnTo>
                    <a:pt x="136" y="64"/>
                  </a:lnTo>
                  <a:lnTo>
                    <a:pt x="200" y="64"/>
                  </a:lnTo>
                  <a:lnTo>
                    <a:pt x="216" y="32"/>
                  </a:lnTo>
                  <a:lnTo>
                    <a:pt x="216" y="8"/>
                  </a:lnTo>
                  <a:lnTo>
                    <a:pt x="232" y="0"/>
                  </a:lnTo>
                  <a:lnTo>
                    <a:pt x="272" y="8"/>
                  </a:lnTo>
                  <a:lnTo>
                    <a:pt x="288" y="72"/>
                  </a:lnTo>
                  <a:lnTo>
                    <a:pt x="288" y="104"/>
                  </a:lnTo>
                  <a:lnTo>
                    <a:pt x="296" y="128"/>
                  </a:lnTo>
                  <a:lnTo>
                    <a:pt x="312" y="152"/>
                  </a:lnTo>
                  <a:lnTo>
                    <a:pt x="312" y="176"/>
                  </a:lnTo>
                  <a:lnTo>
                    <a:pt x="320" y="192"/>
                  </a:lnTo>
                  <a:lnTo>
                    <a:pt x="336" y="192"/>
                  </a:lnTo>
                  <a:lnTo>
                    <a:pt x="336" y="168"/>
                  </a:lnTo>
                  <a:lnTo>
                    <a:pt x="408" y="176"/>
                  </a:lnTo>
                  <a:lnTo>
                    <a:pt x="408" y="200"/>
                  </a:lnTo>
                  <a:lnTo>
                    <a:pt x="408" y="216"/>
                  </a:lnTo>
                  <a:lnTo>
                    <a:pt x="384" y="240"/>
                  </a:lnTo>
                  <a:lnTo>
                    <a:pt x="384" y="256"/>
                  </a:lnTo>
                  <a:lnTo>
                    <a:pt x="432" y="304"/>
                  </a:lnTo>
                  <a:lnTo>
                    <a:pt x="432" y="328"/>
                  </a:lnTo>
                  <a:lnTo>
                    <a:pt x="488" y="352"/>
                  </a:lnTo>
                  <a:lnTo>
                    <a:pt x="496" y="344"/>
                  </a:lnTo>
                  <a:lnTo>
                    <a:pt x="488" y="312"/>
                  </a:lnTo>
                  <a:lnTo>
                    <a:pt x="528" y="320"/>
                  </a:lnTo>
                  <a:lnTo>
                    <a:pt x="536" y="320"/>
                  </a:lnTo>
                  <a:lnTo>
                    <a:pt x="584" y="320"/>
                  </a:lnTo>
                  <a:lnTo>
                    <a:pt x="608" y="312"/>
                  </a:lnTo>
                  <a:lnTo>
                    <a:pt x="624" y="336"/>
                  </a:lnTo>
                  <a:lnTo>
                    <a:pt x="584" y="368"/>
                  </a:lnTo>
                  <a:lnTo>
                    <a:pt x="576" y="392"/>
                  </a:lnTo>
                  <a:lnTo>
                    <a:pt x="568" y="416"/>
                  </a:lnTo>
                  <a:lnTo>
                    <a:pt x="600" y="456"/>
                  </a:lnTo>
                  <a:lnTo>
                    <a:pt x="640" y="4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6" name="Freeform 25"/>
            <p:cNvSpPr>
              <a:spLocks/>
            </p:cNvSpPr>
            <p:nvPr/>
          </p:nvSpPr>
          <p:spPr bwMode="invGray">
            <a:xfrm>
              <a:off x="8352034" y="1673646"/>
              <a:ext cx="1360203" cy="1056775"/>
            </a:xfrm>
            <a:custGeom>
              <a:avLst/>
              <a:gdLst>
                <a:gd name="T0" fmla="*/ 2147483646 w 785"/>
                <a:gd name="T1" fmla="*/ 2147483646 h 617"/>
                <a:gd name="T2" fmla="*/ 2147483646 w 785"/>
                <a:gd name="T3" fmla="*/ 2147483646 h 617"/>
                <a:gd name="T4" fmla="*/ 2147483646 w 785"/>
                <a:gd name="T5" fmla="*/ 2147483646 h 617"/>
                <a:gd name="T6" fmla="*/ 2147483646 w 785"/>
                <a:gd name="T7" fmla="*/ 2147483646 h 617"/>
                <a:gd name="T8" fmla="*/ 2147483646 w 785"/>
                <a:gd name="T9" fmla="*/ 2147483646 h 617"/>
                <a:gd name="T10" fmla="*/ 2147483646 w 785"/>
                <a:gd name="T11" fmla="*/ 2147483646 h 617"/>
                <a:gd name="T12" fmla="*/ 2147483646 w 785"/>
                <a:gd name="T13" fmla="*/ 2147483646 h 617"/>
                <a:gd name="T14" fmla="*/ 2147483646 w 785"/>
                <a:gd name="T15" fmla="*/ 2147483646 h 617"/>
                <a:gd name="T16" fmla="*/ 2147483646 w 785"/>
                <a:gd name="T17" fmla="*/ 2147483646 h 617"/>
                <a:gd name="T18" fmla="*/ 2147483646 w 785"/>
                <a:gd name="T19" fmla="*/ 2147483646 h 617"/>
                <a:gd name="T20" fmla="*/ 2147483646 w 785"/>
                <a:gd name="T21" fmla="*/ 2147483646 h 617"/>
                <a:gd name="T22" fmla="*/ 2147483646 w 785"/>
                <a:gd name="T23" fmla="*/ 2147483646 h 617"/>
                <a:gd name="T24" fmla="*/ 2147483646 w 785"/>
                <a:gd name="T25" fmla="*/ 2147483646 h 617"/>
                <a:gd name="T26" fmla="*/ 2147483646 w 785"/>
                <a:gd name="T27" fmla="*/ 2147483646 h 617"/>
                <a:gd name="T28" fmla="*/ 2147483646 w 785"/>
                <a:gd name="T29" fmla="*/ 2147483646 h 617"/>
                <a:gd name="T30" fmla="*/ 2147483646 w 785"/>
                <a:gd name="T31" fmla="*/ 2147483646 h 617"/>
                <a:gd name="T32" fmla="*/ 2147483646 w 785"/>
                <a:gd name="T33" fmla="*/ 2147483646 h 617"/>
                <a:gd name="T34" fmla="*/ 2147483646 w 785"/>
                <a:gd name="T35" fmla="*/ 2147483646 h 617"/>
                <a:gd name="T36" fmla="*/ 2147483646 w 785"/>
                <a:gd name="T37" fmla="*/ 2147483646 h 617"/>
                <a:gd name="T38" fmla="*/ 2147483646 w 785"/>
                <a:gd name="T39" fmla="*/ 2147483646 h 617"/>
                <a:gd name="T40" fmla="*/ 0 w 785"/>
                <a:gd name="T41" fmla="*/ 2147483646 h 617"/>
                <a:gd name="T42" fmla="*/ 2147483646 w 785"/>
                <a:gd name="T43" fmla="*/ 2147483646 h 617"/>
                <a:gd name="T44" fmla="*/ 2147483646 w 785"/>
                <a:gd name="T45" fmla="*/ 2147483646 h 617"/>
                <a:gd name="T46" fmla="*/ 2147483646 w 785"/>
                <a:gd name="T47" fmla="*/ 2147483646 h 617"/>
                <a:gd name="T48" fmla="*/ 2147483646 w 785"/>
                <a:gd name="T49" fmla="*/ 2147483646 h 617"/>
                <a:gd name="T50" fmla="*/ 2147483646 w 785"/>
                <a:gd name="T51" fmla="*/ 2147483646 h 617"/>
                <a:gd name="T52" fmla="*/ 2147483646 w 785"/>
                <a:gd name="T53" fmla="*/ 2147483646 h 617"/>
                <a:gd name="T54" fmla="*/ 2147483646 w 785"/>
                <a:gd name="T55" fmla="*/ 2147483646 h 617"/>
                <a:gd name="T56" fmla="*/ 2147483646 w 785"/>
                <a:gd name="T57" fmla="*/ 2147483646 h 617"/>
                <a:gd name="T58" fmla="*/ 2147483646 w 785"/>
                <a:gd name="T59" fmla="*/ 2147483646 h 617"/>
                <a:gd name="T60" fmla="*/ 2147483646 w 785"/>
                <a:gd name="T61" fmla="*/ 0 h 617"/>
                <a:gd name="T62" fmla="*/ 2147483646 w 785"/>
                <a:gd name="T63" fmla="*/ 2147483646 h 617"/>
                <a:gd name="T64" fmla="*/ 2147483646 w 785"/>
                <a:gd name="T65" fmla="*/ 2147483646 h 617"/>
                <a:gd name="T66" fmla="*/ 2147483646 w 785"/>
                <a:gd name="T67" fmla="*/ 2147483646 h 617"/>
                <a:gd name="T68" fmla="*/ 2147483646 w 785"/>
                <a:gd name="T69" fmla="*/ 2147483646 h 617"/>
                <a:gd name="T70" fmla="*/ 2147483646 w 785"/>
                <a:gd name="T71" fmla="*/ 2147483646 h 617"/>
                <a:gd name="T72" fmla="*/ 2147483646 w 785"/>
                <a:gd name="T73" fmla="*/ 2147483646 h 617"/>
                <a:gd name="T74" fmla="*/ 2147483646 w 785"/>
                <a:gd name="T75" fmla="*/ 2147483646 h 617"/>
                <a:gd name="T76" fmla="*/ 2147483646 w 785"/>
                <a:gd name="T77" fmla="*/ 2147483646 h 617"/>
                <a:gd name="T78" fmla="*/ 2147483646 w 785"/>
                <a:gd name="T79" fmla="*/ 2147483646 h 617"/>
                <a:gd name="T80" fmla="*/ 2147483646 w 785"/>
                <a:gd name="T81" fmla="*/ 2147483646 h 617"/>
                <a:gd name="T82" fmla="*/ 2147483646 w 785"/>
                <a:gd name="T83" fmla="*/ 2147483646 h 617"/>
                <a:gd name="T84" fmla="*/ 2147483646 w 785"/>
                <a:gd name="T85" fmla="*/ 2147483646 h 617"/>
                <a:gd name="T86" fmla="*/ 2147483646 w 785"/>
                <a:gd name="T87" fmla="*/ 2147483646 h 617"/>
                <a:gd name="T88" fmla="*/ 2147483646 w 785"/>
                <a:gd name="T89" fmla="*/ 2147483646 h 617"/>
                <a:gd name="T90" fmla="*/ 2147483646 w 785"/>
                <a:gd name="T91" fmla="*/ 2147483646 h 617"/>
                <a:gd name="T92" fmla="*/ 2147483646 w 785"/>
                <a:gd name="T93" fmla="*/ 2147483646 h 61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85" h="617">
                  <a:moveTo>
                    <a:pt x="704" y="528"/>
                  </a:moveTo>
                  <a:lnTo>
                    <a:pt x="672" y="536"/>
                  </a:lnTo>
                  <a:lnTo>
                    <a:pt x="656" y="568"/>
                  </a:lnTo>
                  <a:lnTo>
                    <a:pt x="616" y="568"/>
                  </a:lnTo>
                  <a:lnTo>
                    <a:pt x="608" y="552"/>
                  </a:lnTo>
                  <a:lnTo>
                    <a:pt x="592" y="544"/>
                  </a:lnTo>
                  <a:lnTo>
                    <a:pt x="592" y="552"/>
                  </a:lnTo>
                  <a:lnTo>
                    <a:pt x="568" y="560"/>
                  </a:lnTo>
                  <a:lnTo>
                    <a:pt x="544" y="520"/>
                  </a:lnTo>
                  <a:lnTo>
                    <a:pt x="528" y="520"/>
                  </a:lnTo>
                  <a:lnTo>
                    <a:pt x="528" y="480"/>
                  </a:lnTo>
                  <a:lnTo>
                    <a:pt x="504" y="456"/>
                  </a:lnTo>
                  <a:lnTo>
                    <a:pt x="488" y="456"/>
                  </a:lnTo>
                  <a:lnTo>
                    <a:pt x="472" y="440"/>
                  </a:lnTo>
                  <a:lnTo>
                    <a:pt x="456" y="440"/>
                  </a:lnTo>
                  <a:lnTo>
                    <a:pt x="456" y="456"/>
                  </a:lnTo>
                  <a:lnTo>
                    <a:pt x="456" y="472"/>
                  </a:lnTo>
                  <a:lnTo>
                    <a:pt x="464" y="480"/>
                  </a:lnTo>
                  <a:lnTo>
                    <a:pt x="448" y="496"/>
                  </a:lnTo>
                  <a:lnTo>
                    <a:pt x="440" y="536"/>
                  </a:lnTo>
                  <a:lnTo>
                    <a:pt x="448" y="552"/>
                  </a:lnTo>
                  <a:lnTo>
                    <a:pt x="456" y="552"/>
                  </a:lnTo>
                  <a:lnTo>
                    <a:pt x="440" y="560"/>
                  </a:lnTo>
                  <a:lnTo>
                    <a:pt x="424" y="584"/>
                  </a:lnTo>
                  <a:lnTo>
                    <a:pt x="400" y="584"/>
                  </a:lnTo>
                  <a:lnTo>
                    <a:pt x="400" y="600"/>
                  </a:lnTo>
                  <a:lnTo>
                    <a:pt x="384" y="608"/>
                  </a:lnTo>
                  <a:lnTo>
                    <a:pt x="376" y="592"/>
                  </a:lnTo>
                  <a:lnTo>
                    <a:pt x="360" y="592"/>
                  </a:lnTo>
                  <a:lnTo>
                    <a:pt x="368" y="608"/>
                  </a:lnTo>
                  <a:lnTo>
                    <a:pt x="352" y="616"/>
                  </a:lnTo>
                  <a:lnTo>
                    <a:pt x="336" y="600"/>
                  </a:lnTo>
                  <a:lnTo>
                    <a:pt x="312" y="600"/>
                  </a:lnTo>
                  <a:lnTo>
                    <a:pt x="320" y="568"/>
                  </a:lnTo>
                  <a:lnTo>
                    <a:pt x="264" y="520"/>
                  </a:lnTo>
                  <a:lnTo>
                    <a:pt x="232" y="536"/>
                  </a:lnTo>
                  <a:lnTo>
                    <a:pt x="168" y="496"/>
                  </a:lnTo>
                  <a:lnTo>
                    <a:pt x="136" y="496"/>
                  </a:lnTo>
                  <a:lnTo>
                    <a:pt x="88" y="440"/>
                  </a:lnTo>
                  <a:lnTo>
                    <a:pt x="40" y="440"/>
                  </a:lnTo>
                  <a:lnTo>
                    <a:pt x="16" y="416"/>
                  </a:lnTo>
                  <a:lnTo>
                    <a:pt x="0" y="368"/>
                  </a:lnTo>
                  <a:lnTo>
                    <a:pt x="8" y="352"/>
                  </a:lnTo>
                  <a:lnTo>
                    <a:pt x="16" y="304"/>
                  </a:lnTo>
                  <a:lnTo>
                    <a:pt x="8" y="280"/>
                  </a:lnTo>
                  <a:lnTo>
                    <a:pt x="32" y="248"/>
                  </a:lnTo>
                  <a:lnTo>
                    <a:pt x="32" y="224"/>
                  </a:lnTo>
                  <a:lnTo>
                    <a:pt x="8" y="216"/>
                  </a:lnTo>
                  <a:lnTo>
                    <a:pt x="16" y="208"/>
                  </a:lnTo>
                  <a:lnTo>
                    <a:pt x="48" y="208"/>
                  </a:lnTo>
                  <a:lnTo>
                    <a:pt x="56" y="200"/>
                  </a:lnTo>
                  <a:lnTo>
                    <a:pt x="104" y="224"/>
                  </a:lnTo>
                  <a:lnTo>
                    <a:pt x="104" y="192"/>
                  </a:lnTo>
                  <a:lnTo>
                    <a:pt x="96" y="184"/>
                  </a:lnTo>
                  <a:lnTo>
                    <a:pt x="96" y="160"/>
                  </a:lnTo>
                  <a:lnTo>
                    <a:pt x="128" y="136"/>
                  </a:lnTo>
                  <a:lnTo>
                    <a:pt x="120" y="112"/>
                  </a:lnTo>
                  <a:lnTo>
                    <a:pt x="88" y="72"/>
                  </a:lnTo>
                  <a:lnTo>
                    <a:pt x="96" y="32"/>
                  </a:lnTo>
                  <a:lnTo>
                    <a:pt x="152" y="16"/>
                  </a:lnTo>
                  <a:lnTo>
                    <a:pt x="256" y="8"/>
                  </a:lnTo>
                  <a:lnTo>
                    <a:pt x="288" y="0"/>
                  </a:lnTo>
                  <a:lnTo>
                    <a:pt x="344" y="24"/>
                  </a:lnTo>
                  <a:lnTo>
                    <a:pt x="384" y="40"/>
                  </a:lnTo>
                  <a:lnTo>
                    <a:pt x="424" y="64"/>
                  </a:lnTo>
                  <a:lnTo>
                    <a:pt x="456" y="104"/>
                  </a:lnTo>
                  <a:lnTo>
                    <a:pt x="472" y="56"/>
                  </a:lnTo>
                  <a:lnTo>
                    <a:pt x="472" y="48"/>
                  </a:lnTo>
                  <a:lnTo>
                    <a:pt x="504" y="64"/>
                  </a:lnTo>
                  <a:lnTo>
                    <a:pt x="528" y="72"/>
                  </a:lnTo>
                  <a:lnTo>
                    <a:pt x="584" y="64"/>
                  </a:lnTo>
                  <a:lnTo>
                    <a:pt x="592" y="96"/>
                  </a:lnTo>
                  <a:lnTo>
                    <a:pt x="640" y="128"/>
                  </a:lnTo>
                  <a:lnTo>
                    <a:pt x="656" y="120"/>
                  </a:lnTo>
                  <a:lnTo>
                    <a:pt x="728" y="192"/>
                  </a:lnTo>
                  <a:lnTo>
                    <a:pt x="728" y="176"/>
                  </a:lnTo>
                  <a:lnTo>
                    <a:pt x="760" y="208"/>
                  </a:lnTo>
                  <a:lnTo>
                    <a:pt x="768" y="232"/>
                  </a:lnTo>
                  <a:lnTo>
                    <a:pt x="776" y="288"/>
                  </a:lnTo>
                  <a:lnTo>
                    <a:pt x="784" y="336"/>
                  </a:lnTo>
                  <a:lnTo>
                    <a:pt x="776" y="360"/>
                  </a:lnTo>
                  <a:lnTo>
                    <a:pt x="752" y="360"/>
                  </a:lnTo>
                  <a:lnTo>
                    <a:pt x="744" y="392"/>
                  </a:lnTo>
                  <a:lnTo>
                    <a:pt x="712" y="408"/>
                  </a:lnTo>
                  <a:lnTo>
                    <a:pt x="712" y="424"/>
                  </a:lnTo>
                  <a:lnTo>
                    <a:pt x="736" y="432"/>
                  </a:lnTo>
                  <a:lnTo>
                    <a:pt x="728" y="440"/>
                  </a:lnTo>
                  <a:lnTo>
                    <a:pt x="704" y="456"/>
                  </a:lnTo>
                  <a:lnTo>
                    <a:pt x="672" y="448"/>
                  </a:lnTo>
                  <a:lnTo>
                    <a:pt x="656" y="448"/>
                  </a:lnTo>
                  <a:lnTo>
                    <a:pt x="648" y="464"/>
                  </a:lnTo>
                  <a:lnTo>
                    <a:pt x="664" y="488"/>
                  </a:lnTo>
                  <a:lnTo>
                    <a:pt x="696" y="496"/>
                  </a:lnTo>
                  <a:lnTo>
                    <a:pt x="712" y="504"/>
                  </a:lnTo>
                  <a:lnTo>
                    <a:pt x="704" y="5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7" name="Freeform 21"/>
            <p:cNvSpPr>
              <a:spLocks/>
            </p:cNvSpPr>
            <p:nvPr/>
          </p:nvSpPr>
          <p:spPr bwMode="invGray">
            <a:xfrm>
              <a:off x="9709349" y="3139844"/>
              <a:ext cx="640435" cy="605636"/>
            </a:xfrm>
            <a:custGeom>
              <a:avLst/>
              <a:gdLst>
                <a:gd name="T0" fmla="*/ 2147483646 w 369"/>
                <a:gd name="T1" fmla="*/ 2147483646 h 353"/>
                <a:gd name="T2" fmla="*/ 2147483646 w 369"/>
                <a:gd name="T3" fmla="*/ 2147483646 h 353"/>
                <a:gd name="T4" fmla="*/ 2147483646 w 369"/>
                <a:gd name="T5" fmla="*/ 2147483646 h 353"/>
                <a:gd name="T6" fmla="*/ 2147483646 w 369"/>
                <a:gd name="T7" fmla="*/ 2147483646 h 353"/>
                <a:gd name="T8" fmla="*/ 2147483646 w 369"/>
                <a:gd name="T9" fmla="*/ 2147483646 h 353"/>
                <a:gd name="T10" fmla="*/ 2147483646 w 369"/>
                <a:gd name="T11" fmla="*/ 2147483646 h 353"/>
                <a:gd name="T12" fmla="*/ 2147483646 w 369"/>
                <a:gd name="T13" fmla="*/ 2147483646 h 353"/>
                <a:gd name="T14" fmla="*/ 2147483646 w 369"/>
                <a:gd name="T15" fmla="*/ 2147483646 h 353"/>
                <a:gd name="T16" fmla="*/ 2147483646 w 369"/>
                <a:gd name="T17" fmla="*/ 2147483646 h 353"/>
                <a:gd name="T18" fmla="*/ 2147483646 w 369"/>
                <a:gd name="T19" fmla="*/ 2147483646 h 353"/>
                <a:gd name="T20" fmla="*/ 2147483646 w 369"/>
                <a:gd name="T21" fmla="*/ 2147483646 h 353"/>
                <a:gd name="T22" fmla="*/ 2147483646 w 369"/>
                <a:gd name="T23" fmla="*/ 2147483646 h 353"/>
                <a:gd name="T24" fmla="*/ 2147483646 w 369"/>
                <a:gd name="T25" fmla="*/ 2147483646 h 353"/>
                <a:gd name="T26" fmla="*/ 2147483646 w 369"/>
                <a:gd name="T27" fmla="*/ 0 h 353"/>
                <a:gd name="T28" fmla="*/ 2147483646 w 369"/>
                <a:gd name="T29" fmla="*/ 2147483646 h 353"/>
                <a:gd name="T30" fmla="*/ 2147483646 w 369"/>
                <a:gd name="T31" fmla="*/ 2147483646 h 353"/>
                <a:gd name="T32" fmla="*/ 2147483646 w 369"/>
                <a:gd name="T33" fmla="*/ 2147483646 h 353"/>
                <a:gd name="T34" fmla="*/ 2147483646 w 369"/>
                <a:gd name="T35" fmla="*/ 2147483646 h 353"/>
                <a:gd name="T36" fmla="*/ 2147483646 w 369"/>
                <a:gd name="T37" fmla="*/ 2147483646 h 353"/>
                <a:gd name="T38" fmla="*/ 2147483646 w 369"/>
                <a:gd name="T39" fmla="*/ 2147483646 h 353"/>
                <a:gd name="T40" fmla="*/ 2147483646 w 369"/>
                <a:gd name="T41" fmla="*/ 2147483646 h 353"/>
                <a:gd name="T42" fmla="*/ 2147483646 w 369"/>
                <a:gd name="T43" fmla="*/ 2147483646 h 353"/>
                <a:gd name="T44" fmla="*/ 2147483646 w 369"/>
                <a:gd name="T45" fmla="*/ 2147483646 h 353"/>
                <a:gd name="T46" fmla="*/ 2147483646 w 369"/>
                <a:gd name="T47" fmla="*/ 2147483646 h 353"/>
                <a:gd name="T48" fmla="*/ 2147483646 w 369"/>
                <a:gd name="T49" fmla="*/ 2147483646 h 353"/>
                <a:gd name="T50" fmla="*/ 2147483646 w 369"/>
                <a:gd name="T51" fmla="*/ 2147483646 h 353"/>
                <a:gd name="T52" fmla="*/ 2147483646 w 369"/>
                <a:gd name="T53" fmla="*/ 2147483646 h 353"/>
                <a:gd name="T54" fmla="*/ 2147483646 w 369"/>
                <a:gd name="T55" fmla="*/ 2147483646 h 353"/>
                <a:gd name="T56" fmla="*/ 2147483646 w 369"/>
                <a:gd name="T57" fmla="*/ 2147483646 h 353"/>
                <a:gd name="T58" fmla="*/ 2147483646 w 369"/>
                <a:gd name="T59" fmla="*/ 2147483646 h 353"/>
                <a:gd name="T60" fmla="*/ 2147483646 w 369"/>
                <a:gd name="T61" fmla="*/ 2147483646 h 353"/>
                <a:gd name="T62" fmla="*/ 2147483646 w 369"/>
                <a:gd name="T63" fmla="*/ 2147483646 h 353"/>
                <a:gd name="T64" fmla="*/ 2147483646 w 369"/>
                <a:gd name="T65" fmla="*/ 2147483646 h 3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69" h="353">
                  <a:moveTo>
                    <a:pt x="48" y="344"/>
                  </a:moveTo>
                  <a:lnTo>
                    <a:pt x="48" y="320"/>
                  </a:lnTo>
                  <a:lnTo>
                    <a:pt x="64" y="296"/>
                  </a:lnTo>
                  <a:lnTo>
                    <a:pt x="32" y="264"/>
                  </a:lnTo>
                  <a:lnTo>
                    <a:pt x="56" y="224"/>
                  </a:lnTo>
                  <a:lnTo>
                    <a:pt x="56" y="192"/>
                  </a:lnTo>
                  <a:lnTo>
                    <a:pt x="8" y="200"/>
                  </a:lnTo>
                  <a:lnTo>
                    <a:pt x="8" y="160"/>
                  </a:lnTo>
                  <a:lnTo>
                    <a:pt x="0" y="152"/>
                  </a:lnTo>
                  <a:lnTo>
                    <a:pt x="16" y="136"/>
                  </a:lnTo>
                  <a:lnTo>
                    <a:pt x="32" y="144"/>
                  </a:lnTo>
                  <a:lnTo>
                    <a:pt x="48" y="136"/>
                  </a:lnTo>
                  <a:lnTo>
                    <a:pt x="96" y="136"/>
                  </a:lnTo>
                  <a:lnTo>
                    <a:pt x="104" y="120"/>
                  </a:lnTo>
                  <a:lnTo>
                    <a:pt x="112" y="112"/>
                  </a:lnTo>
                  <a:lnTo>
                    <a:pt x="168" y="112"/>
                  </a:lnTo>
                  <a:lnTo>
                    <a:pt x="160" y="80"/>
                  </a:lnTo>
                  <a:lnTo>
                    <a:pt x="136" y="80"/>
                  </a:lnTo>
                  <a:lnTo>
                    <a:pt x="128" y="56"/>
                  </a:lnTo>
                  <a:lnTo>
                    <a:pt x="144" y="40"/>
                  </a:lnTo>
                  <a:lnTo>
                    <a:pt x="168" y="48"/>
                  </a:lnTo>
                  <a:lnTo>
                    <a:pt x="184" y="40"/>
                  </a:lnTo>
                  <a:lnTo>
                    <a:pt x="192" y="56"/>
                  </a:lnTo>
                  <a:lnTo>
                    <a:pt x="208" y="48"/>
                  </a:lnTo>
                  <a:lnTo>
                    <a:pt x="208" y="24"/>
                  </a:lnTo>
                  <a:lnTo>
                    <a:pt x="232" y="40"/>
                  </a:lnTo>
                  <a:lnTo>
                    <a:pt x="240" y="8"/>
                  </a:lnTo>
                  <a:lnTo>
                    <a:pt x="248" y="0"/>
                  </a:lnTo>
                  <a:lnTo>
                    <a:pt x="264" y="16"/>
                  </a:lnTo>
                  <a:lnTo>
                    <a:pt x="288" y="16"/>
                  </a:lnTo>
                  <a:lnTo>
                    <a:pt x="312" y="72"/>
                  </a:lnTo>
                  <a:lnTo>
                    <a:pt x="320" y="72"/>
                  </a:lnTo>
                  <a:lnTo>
                    <a:pt x="328" y="88"/>
                  </a:lnTo>
                  <a:lnTo>
                    <a:pt x="344" y="88"/>
                  </a:lnTo>
                  <a:lnTo>
                    <a:pt x="352" y="72"/>
                  </a:lnTo>
                  <a:lnTo>
                    <a:pt x="360" y="64"/>
                  </a:lnTo>
                  <a:lnTo>
                    <a:pt x="368" y="88"/>
                  </a:lnTo>
                  <a:lnTo>
                    <a:pt x="360" y="96"/>
                  </a:lnTo>
                  <a:lnTo>
                    <a:pt x="360" y="112"/>
                  </a:lnTo>
                  <a:lnTo>
                    <a:pt x="360" y="128"/>
                  </a:lnTo>
                  <a:lnTo>
                    <a:pt x="336" y="152"/>
                  </a:lnTo>
                  <a:lnTo>
                    <a:pt x="336" y="168"/>
                  </a:lnTo>
                  <a:lnTo>
                    <a:pt x="360" y="168"/>
                  </a:lnTo>
                  <a:lnTo>
                    <a:pt x="368" y="184"/>
                  </a:lnTo>
                  <a:lnTo>
                    <a:pt x="360" y="192"/>
                  </a:lnTo>
                  <a:lnTo>
                    <a:pt x="360" y="208"/>
                  </a:lnTo>
                  <a:lnTo>
                    <a:pt x="360" y="232"/>
                  </a:lnTo>
                  <a:lnTo>
                    <a:pt x="368" y="232"/>
                  </a:lnTo>
                  <a:lnTo>
                    <a:pt x="368" y="248"/>
                  </a:lnTo>
                  <a:lnTo>
                    <a:pt x="344" y="256"/>
                  </a:lnTo>
                  <a:lnTo>
                    <a:pt x="344" y="272"/>
                  </a:lnTo>
                  <a:lnTo>
                    <a:pt x="344" y="280"/>
                  </a:lnTo>
                  <a:lnTo>
                    <a:pt x="320" y="272"/>
                  </a:lnTo>
                  <a:lnTo>
                    <a:pt x="312" y="288"/>
                  </a:lnTo>
                  <a:lnTo>
                    <a:pt x="280" y="288"/>
                  </a:lnTo>
                  <a:lnTo>
                    <a:pt x="272" y="312"/>
                  </a:lnTo>
                  <a:lnTo>
                    <a:pt x="248" y="320"/>
                  </a:lnTo>
                  <a:lnTo>
                    <a:pt x="232" y="304"/>
                  </a:lnTo>
                  <a:lnTo>
                    <a:pt x="224" y="280"/>
                  </a:lnTo>
                  <a:lnTo>
                    <a:pt x="208" y="288"/>
                  </a:lnTo>
                  <a:lnTo>
                    <a:pt x="208" y="304"/>
                  </a:lnTo>
                  <a:lnTo>
                    <a:pt x="192" y="304"/>
                  </a:lnTo>
                  <a:lnTo>
                    <a:pt x="152" y="328"/>
                  </a:lnTo>
                  <a:lnTo>
                    <a:pt x="144" y="352"/>
                  </a:lnTo>
                  <a:lnTo>
                    <a:pt x="96" y="328"/>
                  </a:lnTo>
                  <a:lnTo>
                    <a:pt x="80" y="328"/>
                  </a:lnTo>
                  <a:lnTo>
                    <a:pt x="48" y="3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8" name="Freeform 22"/>
            <p:cNvSpPr>
              <a:spLocks/>
            </p:cNvSpPr>
            <p:nvPr/>
          </p:nvSpPr>
          <p:spPr bwMode="invGray">
            <a:xfrm>
              <a:off x="8986699" y="3098127"/>
              <a:ext cx="986616" cy="1055231"/>
            </a:xfrm>
            <a:custGeom>
              <a:avLst/>
              <a:gdLst>
                <a:gd name="T0" fmla="*/ 2147483646 w 569"/>
                <a:gd name="T1" fmla="*/ 2147483646 h 617"/>
                <a:gd name="T2" fmla="*/ 2147483646 w 569"/>
                <a:gd name="T3" fmla="*/ 2147483646 h 617"/>
                <a:gd name="T4" fmla="*/ 2147483646 w 569"/>
                <a:gd name="T5" fmla="*/ 2147483646 h 617"/>
                <a:gd name="T6" fmla="*/ 2147483646 w 569"/>
                <a:gd name="T7" fmla="*/ 2147483646 h 617"/>
                <a:gd name="T8" fmla="*/ 2147483646 w 569"/>
                <a:gd name="T9" fmla="*/ 2147483646 h 617"/>
                <a:gd name="T10" fmla="*/ 2147483646 w 569"/>
                <a:gd name="T11" fmla="*/ 2147483646 h 617"/>
                <a:gd name="T12" fmla="*/ 2147483646 w 569"/>
                <a:gd name="T13" fmla="*/ 2147483646 h 617"/>
                <a:gd name="T14" fmla="*/ 2147483646 w 569"/>
                <a:gd name="T15" fmla="*/ 2147483646 h 617"/>
                <a:gd name="T16" fmla="*/ 2147483646 w 569"/>
                <a:gd name="T17" fmla="*/ 2147483646 h 617"/>
                <a:gd name="T18" fmla="*/ 2147483646 w 569"/>
                <a:gd name="T19" fmla="*/ 2147483646 h 617"/>
                <a:gd name="T20" fmla="*/ 2147483646 w 569"/>
                <a:gd name="T21" fmla="*/ 2147483646 h 617"/>
                <a:gd name="T22" fmla="*/ 2147483646 w 569"/>
                <a:gd name="T23" fmla="*/ 2147483646 h 617"/>
                <a:gd name="T24" fmla="*/ 2147483646 w 569"/>
                <a:gd name="T25" fmla="*/ 2147483646 h 617"/>
                <a:gd name="T26" fmla="*/ 2147483646 w 569"/>
                <a:gd name="T27" fmla="*/ 2147483646 h 617"/>
                <a:gd name="T28" fmla="*/ 2147483646 w 569"/>
                <a:gd name="T29" fmla="*/ 2147483646 h 617"/>
                <a:gd name="T30" fmla="*/ 2147483646 w 569"/>
                <a:gd name="T31" fmla="*/ 2147483646 h 617"/>
                <a:gd name="T32" fmla="*/ 2147483646 w 569"/>
                <a:gd name="T33" fmla="*/ 2147483646 h 617"/>
                <a:gd name="T34" fmla="*/ 2147483646 w 569"/>
                <a:gd name="T35" fmla="*/ 2147483646 h 617"/>
                <a:gd name="T36" fmla="*/ 2147483646 w 569"/>
                <a:gd name="T37" fmla="*/ 2147483646 h 617"/>
                <a:gd name="T38" fmla="*/ 2147483646 w 569"/>
                <a:gd name="T39" fmla="*/ 2147483646 h 617"/>
                <a:gd name="T40" fmla="*/ 2147483646 w 569"/>
                <a:gd name="T41" fmla="*/ 2147483646 h 617"/>
                <a:gd name="T42" fmla="*/ 2147483646 w 569"/>
                <a:gd name="T43" fmla="*/ 2147483646 h 617"/>
                <a:gd name="T44" fmla="*/ 2147483646 w 569"/>
                <a:gd name="T45" fmla="*/ 2147483646 h 617"/>
                <a:gd name="T46" fmla="*/ 2147483646 w 569"/>
                <a:gd name="T47" fmla="*/ 2147483646 h 617"/>
                <a:gd name="T48" fmla="*/ 2147483646 w 569"/>
                <a:gd name="T49" fmla="*/ 2147483646 h 617"/>
                <a:gd name="T50" fmla="*/ 2147483646 w 569"/>
                <a:gd name="T51" fmla="*/ 0 h 617"/>
                <a:gd name="T52" fmla="*/ 2147483646 w 569"/>
                <a:gd name="T53" fmla="*/ 0 h 617"/>
                <a:gd name="T54" fmla="*/ 2147483646 w 569"/>
                <a:gd name="T55" fmla="*/ 2147483646 h 617"/>
                <a:gd name="T56" fmla="*/ 2147483646 w 569"/>
                <a:gd name="T57" fmla="*/ 2147483646 h 617"/>
                <a:gd name="T58" fmla="*/ 2147483646 w 569"/>
                <a:gd name="T59" fmla="*/ 2147483646 h 617"/>
                <a:gd name="T60" fmla="*/ 2147483646 w 569"/>
                <a:gd name="T61" fmla="*/ 2147483646 h 617"/>
                <a:gd name="T62" fmla="*/ 2147483646 w 569"/>
                <a:gd name="T63" fmla="*/ 2147483646 h 617"/>
                <a:gd name="T64" fmla="*/ 2147483646 w 569"/>
                <a:gd name="T65" fmla="*/ 2147483646 h 617"/>
                <a:gd name="T66" fmla="*/ 2147483646 w 569"/>
                <a:gd name="T67" fmla="*/ 2147483646 h 617"/>
                <a:gd name="T68" fmla="*/ 0 w 569"/>
                <a:gd name="T69" fmla="*/ 2147483646 h 617"/>
                <a:gd name="T70" fmla="*/ 2147483646 w 569"/>
                <a:gd name="T71" fmla="*/ 2147483646 h 617"/>
                <a:gd name="T72" fmla="*/ 2147483646 w 569"/>
                <a:gd name="T73" fmla="*/ 2147483646 h 617"/>
                <a:gd name="T74" fmla="*/ 2147483646 w 569"/>
                <a:gd name="T75" fmla="*/ 2147483646 h 617"/>
                <a:gd name="T76" fmla="*/ 2147483646 w 569"/>
                <a:gd name="T77" fmla="*/ 2147483646 h 617"/>
                <a:gd name="T78" fmla="*/ 2147483646 w 569"/>
                <a:gd name="T79" fmla="*/ 2147483646 h 617"/>
                <a:gd name="T80" fmla="*/ 2147483646 w 569"/>
                <a:gd name="T81" fmla="*/ 2147483646 h 617"/>
                <a:gd name="T82" fmla="*/ 2147483646 w 569"/>
                <a:gd name="T83" fmla="*/ 2147483646 h 617"/>
                <a:gd name="T84" fmla="*/ 2147483646 w 569"/>
                <a:gd name="T85" fmla="*/ 2147483646 h 617"/>
                <a:gd name="T86" fmla="*/ 2147483646 w 569"/>
                <a:gd name="T87" fmla="*/ 2147483646 h 617"/>
                <a:gd name="T88" fmla="*/ 2147483646 w 569"/>
                <a:gd name="T89" fmla="*/ 2147483646 h 617"/>
                <a:gd name="T90" fmla="*/ 2147483646 w 569"/>
                <a:gd name="T91" fmla="*/ 2147483646 h 617"/>
                <a:gd name="T92" fmla="*/ 2147483646 w 569"/>
                <a:gd name="T93" fmla="*/ 2147483646 h 617"/>
                <a:gd name="T94" fmla="*/ 2147483646 w 569"/>
                <a:gd name="T95" fmla="*/ 2147483646 h 617"/>
                <a:gd name="T96" fmla="*/ 2147483646 w 569"/>
                <a:gd name="T97" fmla="*/ 2147483646 h 617"/>
                <a:gd name="T98" fmla="*/ 2147483646 w 569"/>
                <a:gd name="T99" fmla="*/ 2147483646 h 617"/>
                <a:gd name="T100" fmla="*/ 2147483646 w 569"/>
                <a:gd name="T101" fmla="*/ 2147483646 h 617"/>
                <a:gd name="T102" fmla="*/ 2147483646 w 569"/>
                <a:gd name="T103" fmla="*/ 2147483646 h 617"/>
                <a:gd name="T104" fmla="*/ 2147483646 w 569"/>
                <a:gd name="T105" fmla="*/ 2147483646 h 617"/>
                <a:gd name="T106" fmla="*/ 2147483646 w 569"/>
                <a:gd name="T107" fmla="*/ 2147483646 h 617"/>
                <a:gd name="T108" fmla="*/ 2147483646 w 569"/>
                <a:gd name="T109" fmla="*/ 2147483646 h 6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69" h="617">
                  <a:moveTo>
                    <a:pt x="520" y="464"/>
                  </a:moveTo>
                  <a:lnTo>
                    <a:pt x="528" y="448"/>
                  </a:lnTo>
                  <a:lnTo>
                    <a:pt x="568" y="448"/>
                  </a:lnTo>
                  <a:lnTo>
                    <a:pt x="560" y="416"/>
                  </a:lnTo>
                  <a:lnTo>
                    <a:pt x="552" y="400"/>
                  </a:lnTo>
                  <a:lnTo>
                    <a:pt x="528" y="408"/>
                  </a:lnTo>
                  <a:lnTo>
                    <a:pt x="504" y="400"/>
                  </a:lnTo>
                  <a:lnTo>
                    <a:pt x="496" y="384"/>
                  </a:lnTo>
                  <a:lnTo>
                    <a:pt x="464" y="384"/>
                  </a:lnTo>
                  <a:lnTo>
                    <a:pt x="464" y="360"/>
                  </a:lnTo>
                  <a:lnTo>
                    <a:pt x="464" y="344"/>
                  </a:lnTo>
                  <a:lnTo>
                    <a:pt x="480" y="320"/>
                  </a:lnTo>
                  <a:lnTo>
                    <a:pt x="448" y="288"/>
                  </a:lnTo>
                  <a:lnTo>
                    <a:pt x="472" y="248"/>
                  </a:lnTo>
                  <a:lnTo>
                    <a:pt x="472" y="216"/>
                  </a:lnTo>
                  <a:lnTo>
                    <a:pt x="424" y="224"/>
                  </a:lnTo>
                  <a:lnTo>
                    <a:pt x="424" y="184"/>
                  </a:lnTo>
                  <a:lnTo>
                    <a:pt x="416" y="176"/>
                  </a:lnTo>
                  <a:lnTo>
                    <a:pt x="432" y="160"/>
                  </a:lnTo>
                  <a:lnTo>
                    <a:pt x="448" y="168"/>
                  </a:lnTo>
                  <a:lnTo>
                    <a:pt x="464" y="152"/>
                  </a:lnTo>
                  <a:lnTo>
                    <a:pt x="512" y="160"/>
                  </a:lnTo>
                  <a:lnTo>
                    <a:pt x="528" y="136"/>
                  </a:lnTo>
                  <a:lnTo>
                    <a:pt x="512" y="112"/>
                  </a:lnTo>
                  <a:lnTo>
                    <a:pt x="488" y="128"/>
                  </a:lnTo>
                  <a:lnTo>
                    <a:pt x="464" y="112"/>
                  </a:lnTo>
                  <a:lnTo>
                    <a:pt x="464" y="64"/>
                  </a:lnTo>
                  <a:lnTo>
                    <a:pt x="432" y="64"/>
                  </a:lnTo>
                  <a:lnTo>
                    <a:pt x="424" y="96"/>
                  </a:lnTo>
                  <a:lnTo>
                    <a:pt x="408" y="96"/>
                  </a:lnTo>
                  <a:lnTo>
                    <a:pt x="408" y="120"/>
                  </a:lnTo>
                  <a:lnTo>
                    <a:pt x="384" y="144"/>
                  </a:lnTo>
                  <a:lnTo>
                    <a:pt x="368" y="144"/>
                  </a:lnTo>
                  <a:lnTo>
                    <a:pt x="368" y="240"/>
                  </a:lnTo>
                  <a:lnTo>
                    <a:pt x="344" y="240"/>
                  </a:lnTo>
                  <a:lnTo>
                    <a:pt x="336" y="224"/>
                  </a:lnTo>
                  <a:lnTo>
                    <a:pt x="320" y="240"/>
                  </a:lnTo>
                  <a:lnTo>
                    <a:pt x="288" y="240"/>
                  </a:lnTo>
                  <a:lnTo>
                    <a:pt x="288" y="232"/>
                  </a:lnTo>
                  <a:lnTo>
                    <a:pt x="272" y="224"/>
                  </a:lnTo>
                  <a:lnTo>
                    <a:pt x="272" y="192"/>
                  </a:lnTo>
                  <a:lnTo>
                    <a:pt x="232" y="104"/>
                  </a:lnTo>
                  <a:lnTo>
                    <a:pt x="216" y="104"/>
                  </a:lnTo>
                  <a:lnTo>
                    <a:pt x="216" y="112"/>
                  </a:lnTo>
                  <a:lnTo>
                    <a:pt x="200" y="88"/>
                  </a:lnTo>
                  <a:lnTo>
                    <a:pt x="208" y="72"/>
                  </a:lnTo>
                  <a:lnTo>
                    <a:pt x="176" y="32"/>
                  </a:lnTo>
                  <a:lnTo>
                    <a:pt x="160" y="40"/>
                  </a:lnTo>
                  <a:lnTo>
                    <a:pt x="152" y="80"/>
                  </a:lnTo>
                  <a:lnTo>
                    <a:pt x="136" y="80"/>
                  </a:lnTo>
                  <a:lnTo>
                    <a:pt x="136" y="64"/>
                  </a:lnTo>
                  <a:lnTo>
                    <a:pt x="136" y="0"/>
                  </a:lnTo>
                  <a:lnTo>
                    <a:pt x="120" y="16"/>
                  </a:lnTo>
                  <a:lnTo>
                    <a:pt x="112" y="0"/>
                  </a:lnTo>
                  <a:lnTo>
                    <a:pt x="96" y="16"/>
                  </a:lnTo>
                  <a:lnTo>
                    <a:pt x="96" y="32"/>
                  </a:lnTo>
                  <a:lnTo>
                    <a:pt x="104" y="64"/>
                  </a:lnTo>
                  <a:lnTo>
                    <a:pt x="88" y="64"/>
                  </a:lnTo>
                  <a:lnTo>
                    <a:pt x="72" y="64"/>
                  </a:lnTo>
                  <a:lnTo>
                    <a:pt x="80" y="96"/>
                  </a:lnTo>
                  <a:lnTo>
                    <a:pt x="80" y="112"/>
                  </a:lnTo>
                  <a:lnTo>
                    <a:pt x="104" y="112"/>
                  </a:lnTo>
                  <a:lnTo>
                    <a:pt x="104" y="168"/>
                  </a:lnTo>
                  <a:lnTo>
                    <a:pt x="88" y="240"/>
                  </a:lnTo>
                  <a:lnTo>
                    <a:pt x="40" y="272"/>
                  </a:lnTo>
                  <a:lnTo>
                    <a:pt x="24" y="280"/>
                  </a:lnTo>
                  <a:lnTo>
                    <a:pt x="16" y="288"/>
                  </a:lnTo>
                  <a:lnTo>
                    <a:pt x="8" y="312"/>
                  </a:lnTo>
                  <a:lnTo>
                    <a:pt x="8" y="360"/>
                  </a:lnTo>
                  <a:lnTo>
                    <a:pt x="0" y="376"/>
                  </a:lnTo>
                  <a:lnTo>
                    <a:pt x="32" y="376"/>
                  </a:lnTo>
                  <a:lnTo>
                    <a:pt x="48" y="368"/>
                  </a:lnTo>
                  <a:lnTo>
                    <a:pt x="88" y="376"/>
                  </a:lnTo>
                  <a:lnTo>
                    <a:pt x="80" y="392"/>
                  </a:lnTo>
                  <a:lnTo>
                    <a:pt x="72" y="392"/>
                  </a:lnTo>
                  <a:lnTo>
                    <a:pt x="88" y="408"/>
                  </a:lnTo>
                  <a:lnTo>
                    <a:pt x="80" y="432"/>
                  </a:lnTo>
                  <a:lnTo>
                    <a:pt x="96" y="448"/>
                  </a:lnTo>
                  <a:lnTo>
                    <a:pt x="120" y="448"/>
                  </a:lnTo>
                  <a:lnTo>
                    <a:pt x="120" y="464"/>
                  </a:lnTo>
                  <a:lnTo>
                    <a:pt x="112" y="472"/>
                  </a:lnTo>
                  <a:lnTo>
                    <a:pt x="112" y="504"/>
                  </a:lnTo>
                  <a:lnTo>
                    <a:pt x="96" y="504"/>
                  </a:lnTo>
                  <a:lnTo>
                    <a:pt x="104" y="528"/>
                  </a:lnTo>
                  <a:lnTo>
                    <a:pt x="144" y="528"/>
                  </a:lnTo>
                  <a:lnTo>
                    <a:pt x="144" y="560"/>
                  </a:lnTo>
                  <a:lnTo>
                    <a:pt x="160" y="568"/>
                  </a:lnTo>
                  <a:lnTo>
                    <a:pt x="200" y="576"/>
                  </a:lnTo>
                  <a:lnTo>
                    <a:pt x="216" y="560"/>
                  </a:lnTo>
                  <a:lnTo>
                    <a:pt x="224" y="568"/>
                  </a:lnTo>
                  <a:lnTo>
                    <a:pt x="216" y="592"/>
                  </a:lnTo>
                  <a:lnTo>
                    <a:pt x="232" y="600"/>
                  </a:lnTo>
                  <a:lnTo>
                    <a:pt x="264" y="616"/>
                  </a:lnTo>
                  <a:lnTo>
                    <a:pt x="264" y="592"/>
                  </a:lnTo>
                  <a:lnTo>
                    <a:pt x="264" y="520"/>
                  </a:lnTo>
                  <a:lnTo>
                    <a:pt x="272" y="512"/>
                  </a:lnTo>
                  <a:lnTo>
                    <a:pt x="320" y="512"/>
                  </a:lnTo>
                  <a:lnTo>
                    <a:pt x="328" y="504"/>
                  </a:lnTo>
                  <a:lnTo>
                    <a:pt x="344" y="504"/>
                  </a:lnTo>
                  <a:lnTo>
                    <a:pt x="352" y="512"/>
                  </a:lnTo>
                  <a:lnTo>
                    <a:pt x="376" y="504"/>
                  </a:lnTo>
                  <a:lnTo>
                    <a:pt x="384" y="512"/>
                  </a:lnTo>
                  <a:lnTo>
                    <a:pt x="392" y="504"/>
                  </a:lnTo>
                  <a:lnTo>
                    <a:pt x="416" y="520"/>
                  </a:lnTo>
                  <a:lnTo>
                    <a:pt x="416" y="504"/>
                  </a:lnTo>
                  <a:lnTo>
                    <a:pt x="440" y="504"/>
                  </a:lnTo>
                  <a:lnTo>
                    <a:pt x="480" y="496"/>
                  </a:lnTo>
                  <a:lnTo>
                    <a:pt x="488" y="472"/>
                  </a:lnTo>
                  <a:lnTo>
                    <a:pt x="504" y="464"/>
                  </a:lnTo>
                  <a:lnTo>
                    <a:pt x="520" y="4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9" name="Freeform 23"/>
            <p:cNvSpPr>
              <a:spLocks/>
            </p:cNvSpPr>
            <p:nvPr/>
          </p:nvSpPr>
          <p:spPr bwMode="invGray">
            <a:xfrm>
              <a:off x="7144728" y="1877584"/>
              <a:ext cx="2097280" cy="1344144"/>
            </a:xfrm>
            <a:custGeom>
              <a:avLst/>
              <a:gdLst>
                <a:gd name="T0" fmla="*/ 2147483646 w 1209"/>
                <a:gd name="T1" fmla="*/ 2147483646 h 785"/>
                <a:gd name="T2" fmla="*/ 2147483646 w 1209"/>
                <a:gd name="T3" fmla="*/ 2147483646 h 785"/>
                <a:gd name="T4" fmla="*/ 2147483646 w 1209"/>
                <a:gd name="T5" fmla="*/ 2147483646 h 785"/>
                <a:gd name="T6" fmla="*/ 2147483646 w 1209"/>
                <a:gd name="T7" fmla="*/ 2147483646 h 785"/>
                <a:gd name="T8" fmla="*/ 2147483646 w 1209"/>
                <a:gd name="T9" fmla="*/ 2147483646 h 785"/>
                <a:gd name="T10" fmla="*/ 2147483646 w 1209"/>
                <a:gd name="T11" fmla="*/ 2147483646 h 785"/>
                <a:gd name="T12" fmla="*/ 2147483646 w 1209"/>
                <a:gd name="T13" fmla="*/ 2147483646 h 785"/>
                <a:gd name="T14" fmla="*/ 2147483646 w 1209"/>
                <a:gd name="T15" fmla="*/ 2147483646 h 785"/>
                <a:gd name="T16" fmla="*/ 2147483646 w 1209"/>
                <a:gd name="T17" fmla="*/ 2147483646 h 785"/>
                <a:gd name="T18" fmla="*/ 2147483646 w 1209"/>
                <a:gd name="T19" fmla="*/ 2147483646 h 785"/>
                <a:gd name="T20" fmla="*/ 2147483646 w 1209"/>
                <a:gd name="T21" fmla="*/ 2147483646 h 785"/>
                <a:gd name="T22" fmla="*/ 2147483646 w 1209"/>
                <a:gd name="T23" fmla="*/ 2147483646 h 785"/>
                <a:gd name="T24" fmla="*/ 2147483646 w 1209"/>
                <a:gd name="T25" fmla="*/ 2147483646 h 785"/>
                <a:gd name="T26" fmla="*/ 2147483646 w 1209"/>
                <a:gd name="T27" fmla="*/ 2147483646 h 785"/>
                <a:gd name="T28" fmla="*/ 2147483646 w 1209"/>
                <a:gd name="T29" fmla="*/ 2147483646 h 785"/>
                <a:gd name="T30" fmla="*/ 2147483646 w 1209"/>
                <a:gd name="T31" fmla="*/ 2147483646 h 785"/>
                <a:gd name="T32" fmla="*/ 2147483646 w 1209"/>
                <a:gd name="T33" fmla="*/ 2147483646 h 785"/>
                <a:gd name="T34" fmla="*/ 2147483646 w 1209"/>
                <a:gd name="T35" fmla="*/ 2147483646 h 785"/>
                <a:gd name="T36" fmla="*/ 2147483646 w 1209"/>
                <a:gd name="T37" fmla="*/ 2147483646 h 785"/>
                <a:gd name="T38" fmla="*/ 2147483646 w 1209"/>
                <a:gd name="T39" fmla="*/ 2147483646 h 785"/>
                <a:gd name="T40" fmla="*/ 2147483646 w 1209"/>
                <a:gd name="T41" fmla="*/ 2147483646 h 785"/>
                <a:gd name="T42" fmla="*/ 2147483646 w 1209"/>
                <a:gd name="T43" fmla="*/ 2147483646 h 785"/>
                <a:gd name="T44" fmla="*/ 2147483646 w 1209"/>
                <a:gd name="T45" fmla="*/ 2147483646 h 785"/>
                <a:gd name="T46" fmla="*/ 2147483646 w 1209"/>
                <a:gd name="T47" fmla="*/ 2147483646 h 785"/>
                <a:gd name="T48" fmla="*/ 2147483646 w 1209"/>
                <a:gd name="T49" fmla="*/ 2147483646 h 785"/>
                <a:gd name="T50" fmla="*/ 2147483646 w 1209"/>
                <a:gd name="T51" fmla="*/ 2147483646 h 785"/>
                <a:gd name="T52" fmla="*/ 2147483646 w 1209"/>
                <a:gd name="T53" fmla="*/ 2147483646 h 785"/>
                <a:gd name="T54" fmla="*/ 2147483646 w 1209"/>
                <a:gd name="T55" fmla="*/ 2147483646 h 785"/>
                <a:gd name="T56" fmla="*/ 2147483646 w 1209"/>
                <a:gd name="T57" fmla="*/ 2147483646 h 785"/>
                <a:gd name="T58" fmla="*/ 0 w 1209"/>
                <a:gd name="T59" fmla="*/ 2147483646 h 785"/>
                <a:gd name="T60" fmla="*/ 2147483646 w 1209"/>
                <a:gd name="T61" fmla="*/ 2147483646 h 785"/>
                <a:gd name="T62" fmla="*/ 2147483646 w 1209"/>
                <a:gd name="T63" fmla="*/ 2147483646 h 785"/>
                <a:gd name="T64" fmla="*/ 2147483646 w 1209"/>
                <a:gd name="T65" fmla="*/ 2147483646 h 785"/>
                <a:gd name="T66" fmla="*/ 2147483646 w 1209"/>
                <a:gd name="T67" fmla="*/ 2147483646 h 785"/>
                <a:gd name="T68" fmla="*/ 2147483646 w 1209"/>
                <a:gd name="T69" fmla="*/ 2147483646 h 785"/>
                <a:gd name="T70" fmla="*/ 2147483646 w 1209"/>
                <a:gd name="T71" fmla="*/ 2147483646 h 785"/>
                <a:gd name="T72" fmla="*/ 2147483646 w 1209"/>
                <a:gd name="T73" fmla="*/ 2147483646 h 785"/>
                <a:gd name="T74" fmla="*/ 2147483646 w 1209"/>
                <a:gd name="T75" fmla="*/ 2147483646 h 785"/>
                <a:gd name="T76" fmla="*/ 2147483646 w 1209"/>
                <a:gd name="T77" fmla="*/ 2147483646 h 785"/>
                <a:gd name="T78" fmla="*/ 2147483646 w 1209"/>
                <a:gd name="T79" fmla="*/ 2147483646 h 785"/>
                <a:gd name="T80" fmla="*/ 2147483646 w 1209"/>
                <a:gd name="T81" fmla="*/ 2147483646 h 785"/>
                <a:gd name="T82" fmla="*/ 2147483646 w 1209"/>
                <a:gd name="T83" fmla="*/ 2147483646 h 785"/>
                <a:gd name="T84" fmla="*/ 2147483646 w 1209"/>
                <a:gd name="T85" fmla="*/ 2147483646 h 785"/>
                <a:gd name="T86" fmla="*/ 2147483646 w 1209"/>
                <a:gd name="T87" fmla="*/ 2147483646 h 785"/>
                <a:gd name="T88" fmla="*/ 2147483646 w 1209"/>
                <a:gd name="T89" fmla="*/ 2147483646 h 785"/>
                <a:gd name="T90" fmla="*/ 2147483646 w 1209"/>
                <a:gd name="T91" fmla="*/ 2147483646 h 785"/>
                <a:gd name="T92" fmla="*/ 2147483646 w 1209"/>
                <a:gd name="T93" fmla="*/ 2147483646 h 785"/>
                <a:gd name="T94" fmla="*/ 2147483646 w 1209"/>
                <a:gd name="T95" fmla="*/ 2147483646 h 785"/>
                <a:gd name="T96" fmla="*/ 2147483646 w 1209"/>
                <a:gd name="T97" fmla="*/ 2147483646 h 785"/>
                <a:gd name="T98" fmla="*/ 2147483646 w 1209"/>
                <a:gd name="T99" fmla="*/ 2147483646 h 785"/>
                <a:gd name="T100" fmla="*/ 2147483646 w 1209"/>
                <a:gd name="T101" fmla="*/ 2147483646 h 785"/>
                <a:gd name="T102" fmla="*/ 2147483646 w 1209"/>
                <a:gd name="T103" fmla="*/ 2147483646 h 785"/>
                <a:gd name="T104" fmla="*/ 2147483646 w 1209"/>
                <a:gd name="T105" fmla="*/ 2147483646 h 785"/>
                <a:gd name="T106" fmla="*/ 2147483646 w 1209"/>
                <a:gd name="T107" fmla="*/ 2147483646 h 785"/>
                <a:gd name="T108" fmla="*/ 2147483646 w 1209"/>
                <a:gd name="T109" fmla="*/ 2147483646 h 785"/>
                <a:gd name="T110" fmla="*/ 2147483646 w 1209"/>
                <a:gd name="T111" fmla="*/ 2147483646 h 785"/>
                <a:gd name="T112" fmla="*/ 2147483646 w 1209"/>
                <a:gd name="T113" fmla="*/ 2147483646 h 785"/>
                <a:gd name="T114" fmla="*/ 2147483646 w 1209"/>
                <a:gd name="T115" fmla="*/ 2147483646 h 785"/>
                <a:gd name="T116" fmla="*/ 2147483646 w 1209"/>
                <a:gd name="T117" fmla="*/ 2147483646 h 785"/>
                <a:gd name="T118" fmla="*/ 2147483646 w 1209"/>
                <a:gd name="T119" fmla="*/ 2147483646 h 785"/>
                <a:gd name="T120" fmla="*/ 2147483646 w 1209"/>
                <a:gd name="T121" fmla="*/ 2147483646 h 785"/>
                <a:gd name="T122" fmla="*/ 2147483646 w 1209"/>
                <a:gd name="T123" fmla="*/ 2147483646 h 78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209" h="785">
                  <a:moveTo>
                    <a:pt x="1200" y="712"/>
                  </a:moveTo>
                  <a:lnTo>
                    <a:pt x="1184" y="728"/>
                  </a:lnTo>
                  <a:lnTo>
                    <a:pt x="1176" y="712"/>
                  </a:lnTo>
                  <a:lnTo>
                    <a:pt x="1160" y="728"/>
                  </a:lnTo>
                  <a:lnTo>
                    <a:pt x="1168" y="776"/>
                  </a:lnTo>
                  <a:lnTo>
                    <a:pt x="1160" y="784"/>
                  </a:lnTo>
                  <a:lnTo>
                    <a:pt x="1136" y="776"/>
                  </a:lnTo>
                  <a:lnTo>
                    <a:pt x="1112" y="760"/>
                  </a:lnTo>
                  <a:lnTo>
                    <a:pt x="1112" y="744"/>
                  </a:lnTo>
                  <a:lnTo>
                    <a:pt x="1088" y="752"/>
                  </a:lnTo>
                  <a:lnTo>
                    <a:pt x="1024" y="728"/>
                  </a:lnTo>
                  <a:lnTo>
                    <a:pt x="1024" y="720"/>
                  </a:lnTo>
                  <a:lnTo>
                    <a:pt x="1040" y="712"/>
                  </a:lnTo>
                  <a:lnTo>
                    <a:pt x="1040" y="696"/>
                  </a:lnTo>
                  <a:lnTo>
                    <a:pt x="1024" y="688"/>
                  </a:lnTo>
                  <a:lnTo>
                    <a:pt x="1032" y="680"/>
                  </a:lnTo>
                  <a:lnTo>
                    <a:pt x="1016" y="656"/>
                  </a:lnTo>
                  <a:lnTo>
                    <a:pt x="1000" y="664"/>
                  </a:lnTo>
                  <a:lnTo>
                    <a:pt x="984" y="672"/>
                  </a:lnTo>
                  <a:lnTo>
                    <a:pt x="976" y="680"/>
                  </a:lnTo>
                  <a:lnTo>
                    <a:pt x="960" y="680"/>
                  </a:lnTo>
                  <a:lnTo>
                    <a:pt x="928" y="648"/>
                  </a:lnTo>
                  <a:lnTo>
                    <a:pt x="864" y="696"/>
                  </a:lnTo>
                  <a:lnTo>
                    <a:pt x="832" y="696"/>
                  </a:lnTo>
                  <a:lnTo>
                    <a:pt x="824" y="720"/>
                  </a:lnTo>
                  <a:lnTo>
                    <a:pt x="808" y="720"/>
                  </a:lnTo>
                  <a:lnTo>
                    <a:pt x="760" y="744"/>
                  </a:lnTo>
                  <a:lnTo>
                    <a:pt x="728" y="736"/>
                  </a:lnTo>
                  <a:lnTo>
                    <a:pt x="712" y="712"/>
                  </a:lnTo>
                  <a:lnTo>
                    <a:pt x="656" y="712"/>
                  </a:lnTo>
                  <a:lnTo>
                    <a:pt x="664" y="688"/>
                  </a:lnTo>
                  <a:lnTo>
                    <a:pt x="632" y="680"/>
                  </a:lnTo>
                  <a:lnTo>
                    <a:pt x="600" y="680"/>
                  </a:lnTo>
                  <a:lnTo>
                    <a:pt x="584" y="704"/>
                  </a:lnTo>
                  <a:lnTo>
                    <a:pt x="552" y="728"/>
                  </a:lnTo>
                  <a:lnTo>
                    <a:pt x="536" y="728"/>
                  </a:lnTo>
                  <a:lnTo>
                    <a:pt x="544" y="680"/>
                  </a:lnTo>
                  <a:lnTo>
                    <a:pt x="456" y="672"/>
                  </a:lnTo>
                  <a:lnTo>
                    <a:pt x="424" y="640"/>
                  </a:lnTo>
                  <a:lnTo>
                    <a:pt x="408" y="640"/>
                  </a:lnTo>
                  <a:lnTo>
                    <a:pt x="392" y="648"/>
                  </a:lnTo>
                  <a:lnTo>
                    <a:pt x="360" y="624"/>
                  </a:lnTo>
                  <a:lnTo>
                    <a:pt x="336" y="600"/>
                  </a:lnTo>
                  <a:lnTo>
                    <a:pt x="320" y="592"/>
                  </a:lnTo>
                  <a:lnTo>
                    <a:pt x="280" y="544"/>
                  </a:lnTo>
                  <a:lnTo>
                    <a:pt x="272" y="520"/>
                  </a:lnTo>
                  <a:lnTo>
                    <a:pt x="264" y="512"/>
                  </a:lnTo>
                  <a:lnTo>
                    <a:pt x="248" y="512"/>
                  </a:lnTo>
                  <a:lnTo>
                    <a:pt x="224" y="464"/>
                  </a:lnTo>
                  <a:lnTo>
                    <a:pt x="208" y="456"/>
                  </a:lnTo>
                  <a:lnTo>
                    <a:pt x="192" y="424"/>
                  </a:lnTo>
                  <a:lnTo>
                    <a:pt x="160" y="384"/>
                  </a:lnTo>
                  <a:lnTo>
                    <a:pt x="144" y="384"/>
                  </a:lnTo>
                  <a:lnTo>
                    <a:pt x="120" y="408"/>
                  </a:lnTo>
                  <a:lnTo>
                    <a:pt x="96" y="376"/>
                  </a:lnTo>
                  <a:lnTo>
                    <a:pt x="64" y="328"/>
                  </a:lnTo>
                  <a:lnTo>
                    <a:pt x="40" y="304"/>
                  </a:lnTo>
                  <a:lnTo>
                    <a:pt x="32" y="272"/>
                  </a:lnTo>
                  <a:lnTo>
                    <a:pt x="8" y="280"/>
                  </a:lnTo>
                  <a:lnTo>
                    <a:pt x="0" y="256"/>
                  </a:lnTo>
                  <a:lnTo>
                    <a:pt x="8" y="248"/>
                  </a:lnTo>
                  <a:lnTo>
                    <a:pt x="16" y="176"/>
                  </a:lnTo>
                  <a:lnTo>
                    <a:pt x="32" y="168"/>
                  </a:lnTo>
                  <a:lnTo>
                    <a:pt x="48" y="192"/>
                  </a:lnTo>
                  <a:lnTo>
                    <a:pt x="64" y="184"/>
                  </a:lnTo>
                  <a:lnTo>
                    <a:pt x="80" y="184"/>
                  </a:lnTo>
                  <a:lnTo>
                    <a:pt x="72" y="144"/>
                  </a:lnTo>
                  <a:lnTo>
                    <a:pt x="80" y="128"/>
                  </a:lnTo>
                  <a:lnTo>
                    <a:pt x="56" y="120"/>
                  </a:lnTo>
                  <a:lnTo>
                    <a:pt x="56" y="96"/>
                  </a:lnTo>
                  <a:lnTo>
                    <a:pt x="64" y="56"/>
                  </a:lnTo>
                  <a:lnTo>
                    <a:pt x="80" y="48"/>
                  </a:lnTo>
                  <a:lnTo>
                    <a:pt x="120" y="56"/>
                  </a:lnTo>
                  <a:lnTo>
                    <a:pt x="152" y="40"/>
                  </a:lnTo>
                  <a:lnTo>
                    <a:pt x="176" y="0"/>
                  </a:lnTo>
                  <a:lnTo>
                    <a:pt x="208" y="8"/>
                  </a:lnTo>
                  <a:lnTo>
                    <a:pt x="272" y="32"/>
                  </a:lnTo>
                  <a:lnTo>
                    <a:pt x="288" y="16"/>
                  </a:lnTo>
                  <a:lnTo>
                    <a:pt x="336" y="24"/>
                  </a:lnTo>
                  <a:lnTo>
                    <a:pt x="344" y="56"/>
                  </a:lnTo>
                  <a:lnTo>
                    <a:pt x="408" y="72"/>
                  </a:lnTo>
                  <a:lnTo>
                    <a:pt x="432" y="56"/>
                  </a:lnTo>
                  <a:lnTo>
                    <a:pt x="504" y="56"/>
                  </a:lnTo>
                  <a:lnTo>
                    <a:pt x="528" y="40"/>
                  </a:lnTo>
                  <a:lnTo>
                    <a:pt x="640" y="32"/>
                  </a:lnTo>
                  <a:lnTo>
                    <a:pt x="664" y="56"/>
                  </a:lnTo>
                  <a:lnTo>
                    <a:pt x="696" y="64"/>
                  </a:lnTo>
                  <a:lnTo>
                    <a:pt x="712" y="72"/>
                  </a:lnTo>
                  <a:lnTo>
                    <a:pt x="720" y="88"/>
                  </a:lnTo>
                  <a:lnTo>
                    <a:pt x="704" y="96"/>
                  </a:lnTo>
                  <a:lnTo>
                    <a:pt x="728" y="104"/>
                  </a:lnTo>
                  <a:lnTo>
                    <a:pt x="728" y="136"/>
                  </a:lnTo>
                  <a:lnTo>
                    <a:pt x="704" y="168"/>
                  </a:lnTo>
                  <a:lnTo>
                    <a:pt x="712" y="184"/>
                  </a:lnTo>
                  <a:lnTo>
                    <a:pt x="704" y="232"/>
                  </a:lnTo>
                  <a:lnTo>
                    <a:pt x="696" y="248"/>
                  </a:lnTo>
                  <a:lnTo>
                    <a:pt x="712" y="296"/>
                  </a:lnTo>
                  <a:lnTo>
                    <a:pt x="736" y="320"/>
                  </a:lnTo>
                  <a:lnTo>
                    <a:pt x="784" y="320"/>
                  </a:lnTo>
                  <a:lnTo>
                    <a:pt x="832" y="368"/>
                  </a:lnTo>
                  <a:lnTo>
                    <a:pt x="864" y="376"/>
                  </a:lnTo>
                  <a:lnTo>
                    <a:pt x="936" y="416"/>
                  </a:lnTo>
                  <a:lnTo>
                    <a:pt x="968" y="400"/>
                  </a:lnTo>
                  <a:lnTo>
                    <a:pt x="992" y="424"/>
                  </a:lnTo>
                  <a:lnTo>
                    <a:pt x="1016" y="448"/>
                  </a:lnTo>
                  <a:lnTo>
                    <a:pt x="1008" y="480"/>
                  </a:lnTo>
                  <a:lnTo>
                    <a:pt x="1040" y="480"/>
                  </a:lnTo>
                  <a:lnTo>
                    <a:pt x="1040" y="496"/>
                  </a:lnTo>
                  <a:lnTo>
                    <a:pt x="1064" y="496"/>
                  </a:lnTo>
                  <a:lnTo>
                    <a:pt x="1056" y="472"/>
                  </a:lnTo>
                  <a:lnTo>
                    <a:pt x="1072" y="472"/>
                  </a:lnTo>
                  <a:lnTo>
                    <a:pt x="1080" y="480"/>
                  </a:lnTo>
                  <a:lnTo>
                    <a:pt x="1096" y="480"/>
                  </a:lnTo>
                  <a:lnTo>
                    <a:pt x="1096" y="464"/>
                  </a:lnTo>
                  <a:lnTo>
                    <a:pt x="1120" y="464"/>
                  </a:lnTo>
                  <a:lnTo>
                    <a:pt x="1136" y="440"/>
                  </a:lnTo>
                  <a:lnTo>
                    <a:pt x="1152" y="432"/>
                  </a:lnTo>
                  <a:lnTo>
                    <a:pt x="1176" y="456"/>
                  </a:lnTo>
                  <a:lnTo>
                    <a:pt x="1176" y="480"/>
                  </a:lnTo>
                  <a:lnTo>
                    <a:pt x="1208" y="536"/>
                  </a:lnTo>
                  <a:lnTo>
                    <a:pt x="1192" y="544"/>
                  </a:lnTo>
                  <a:lnTo>
                    <a:pt x="1208" y="576"/>
                  </a:lnTo>
                  <a:lnTo>
                    <a:pt x="1208" y="608"/>
                  </a:lnTo>
                  <a:lnTo>
                    <a:pt x="1200" y="71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0" name="Freeform 36"/>
            <p:cNvSpPr>
              <a:spLocks/>
            </p:cNvSpPr>
            <p:nvPr/>
          </p:nvSpPr>
          <p:spPr bwMode="invGray">
            <a:xfrm>
              <a:off x="6972300" y="283151"/>
              <a:ext cx="2205461" cy="1767471"/>
            </a:xfrm>
            <a:custGeom>
              <a:avLst/>
              <a:gdLst>
                <a:gd name="T0" fmla="*/ 2147483646 w 1273"/>
                <a:gd name="T1" fmla="*/ 2147483646 h 1033"/>
                <a:gd name="T2" fmla="*/ 2147483646 w 1273"/>
                <a:gd name="T3" fmla="*/ 2147483646 h 1033"/>
                <a:gd name="T4" fmla="*/ 2147483646 w 1273"/>
                <a:gd name="T5" fmla="*/ 2147483646 h 1033"/>
                <a:gd name="T6" fmla="*/ 2147483646 w 1273"/>
                <a:gd name="T7" fmla="*/ 2147483646 h 1033"/>
                <a:gd name="T8" fmla="*/ 2147483646 w 1273"/>
                <a:gd name="T9" fmla="*/ 2147483646 h 1033"/>
                <a:gd name="T10" fmla="*/ 2147483646 w 1273"/>
                <a:gd name="T11" fmla="*/ 2147483646 h 1033"/>
                <a:gd name="T12" fmla="*/ 2147483646 w 1273"/>
                <a:gd name="T13" fmla="*/ 2147483646 h 1033"/>
                <a:gd name="T14" fmla="*/ 2147483646 w 1273"/>
                <a:gd name="T15" fmla="*/ 2147483646 h 1033"/>
                <a:gd name="T16" fmla="*/ 2147483646 w 1273"/>
                <a:gd name="T17" fmla="*/ 2147483646 h 1033"/>
                <a:gd name="T18" fmla="*/ 2147483646 w 1273"/>
                <a:gd name="T19" fmla="*/ 2147483646 h 1033"/>
                <a:gd name="T20" fmla="*/ 2147483646 w 1273"/>
                <a:gd name="T21" fmla="*/ 2147483646 h 1033"/>
                <a:gd name="T22" fmla="*/ 2147483646 w 1273"/>
                <a:gd name="T23" fmla="*/ 2147483646 h 1033"/>
                <a:gd name="T24" fmla="*/ 2147483646 w 1273"/>
                <a:gd name="T25" fmla="*/ 2147483646 h 1033"/>
                <a:gd name="T26" fmla="*/ 2147483646 w 1273"/>
                <a:gd name="T27" fmla="*/ 2147483646 h 1033"/>
                <a:gd name="T28" fmla="*/ 2147483646 w 1273"/>
                <a:gd name="T29" fmla="*/ 2147483646 h 1033"/>
                <a:gd name="T30" fmla="*/ 2147483646 w 1273"/>
                <a:gd name="T31" fmla="*/ 2147483646 h 1033"/>
                <a:gd name="T32" fmla="*/ 2147483646 w 1273"/>
                <a:gd name="T33" fmla="*/ 2147483646 h 1033"/>
                <a:gd name="T34" fmla="*/ 2147483646 w 1273"/>
                <a:gd name="T35" fmla="*/ 2147483646 h 1033"/>
                <a:gd name="T36" fmla="*/ 2147483646 w 1273"/>
                <a:gd name="T37" fmla="*/ 2147483646 h 1033"/>
                <a:gd name="T38" fmla="*/ 2147483646 w 1273"/>
                <a:gd name="T39" fmla="*/ 2147483646 h 1033"/>
                <a:gd name="T40" fmla="*/ 2147483646 w 1273"/>
                <a:gd name="T41" fmla="*/ 2147483646 h 1033"/>
                <a:gd name="T42" fmla="*/ 2147483646 w 1273"/>
                <a:gd name="T43" fmla="*/ 2147483646 h 1033"/>
                <a:gd name="T44" fmla="*/ 2147483646 w 1273"/>
                <a:gd name="T45" fmla="*/ 2147483646 h 1033"/>
                <a:gd name="T46" fmla="*/ 2147483646 w 1273"/>
                <a:gd name="T47" fmla="*/ 2147483646 h 1033"/>
                <a:gd name="T48" fmla="*/ 2147483646 w 1273"/>
                <a:gd name="T49" fmla="*/ 2147483646 h 1033"/>
                <a:gd name="T50" fmla="*/ 0 w 1273"/>
                <a:gd name="T51" fmla="*/ 2147483646 h 1033"/>
                <a:gd name="T52" fmla="*/ 2147483646 w 1273"/>
                <a:gd name="T53" fmla="*/ 2147483646 h 1033"/>
                <a:gd name="T54" fmla="*/ 2147483646 w 1273"/>
                <a:gd name="T55" fmla="*/ 2147483646 h 1033"/>
                <a:gd name="T56" fmla="*/ 2147483646 w 1273"/>
                <a:gd name="T57" fmla="*/ 2147483646 h 1033"/>
                <a:gd name="T58" fmla="*/ 0 w 1273"/>
                <a:gd name="T59" fmla="*/ 2147483646 h 1033"/>
                <a:gd name="T60" fmla="*/ 2147483646 w 1273"/>
                <a:gd name="T61" fmla="*/ 2147483646 h 1033"/>
                <a:gd name="T62" fmla="*/ 2147483646 w 1273"/>
                <a:gd name="T63" fmla="*/ 2147483646 h 1033"/>
                <a:gd name="T64" fmla="*/ 2147483646 w 1273"/>
                <a:gd name="T65" fmla="*/ 2147483646 h 1033"/>
                <a:gd name="T66" fmla="*/ 2147483646 w 1273"/>
                <a:gd name="T67" fmla="*/ 2147483646 h 1033"/>
                <a:gd name="T68" fmla="*/ 2147483646 w 1273"/>
                <a:gd name="T69" fmla="*/ 2147483646 h 1033"/>
                <a:gd name="T70" fmla="*/ 2147483646 w 1273"/>
                <a:gd name="T71" fmla="*/ 2147483646 h 1033"/>
                <a:gd name="T72" fmla="*/ 2147483646 w 1273"/>
                <a:gd name="T73" fmla="*/ 2147483646 h 1033"/>
                <a:gd name="T74" fmla="*/ 2147483646 w 1273"/>
                <a:gd name="T75" fmla="*/ 2147483646 h 1033"/>
                <a:gd name="T76" fmla="*/ 2147483646 w 1273"/>
                <a:gd name="T77" fmla="*/ 2147483646 h 1033"/>
                <a:gd name="T78" fmla="*/ 2147483646 w 1273"/>
                <a:gd name="T79" fmla="*/ 2147483646 h 1033"/>
                <a:gd name="T80" fmla="*/ 2147483646 w 1273"/>
                <a:gd name="T81" fmla="*/ 2147483646 h 1033"/>
                <a:gd name="T82" fmla="*/ 2147483646 w 1273"/>
                <a:gd name="T83" fmla="*/ 2147483646 h 1033"/>
                <a:gd name="T84" fmla="*/ 2147483646 w 1273"/>
                <a:gd name="T85" fmla="*/ 2147483646 h 1033"/>
                <a:gd name="T86" fmla="*/ 2147483646 w 1273"/>
                <a:gd name="T87" fmla="*/ 2147483646 h 1033"/>
                <a:gd name="T88" fmla="*/ 2147483646 w 1273"/>
                <a:gd name="T89" fmla="*/ 0 h 1033"/>
                <a:gd name="T90" fmla="*/ 2147483646 w 1273"/>
                <a:gd name="T91" fmla="*/ 2147483646 h 1033"/>
                <a:gd name="T92" fmla="*/ 2147483646 w 1273"/>
                <a:gd name="T93" fmla="*/ 2147483646 h 1033"/>
                <a:gd name="T94" fmla="*/ 2147483646 w 1273"/>
                <a:gd name="T95" fmla="*/ 2147483646 h 1033"/>
                <a:gd name="T96" fmla="*/ 2147483646 w 1273"/>
                <a:gd name="T97" fmla="*/ 2147483646 h 1033"/>
                <a:gd name="T98" fmla="*/ 2147483646 w 1273"/>
                <a:gd name="T99" fmla="*/ 2147483646 h 1033"/>
                <a:gd name="T100" fmla="*/ 2147483646 w 1273"/>
                <a:gd name="T101" fmla="*/ 2147483646 h 1033"/>
                <a:gd name="T102" fmla="*/ 2147483646 w 1273"/>
                <a:gd name="T103" fmla="*/ 2147483646 h 1033"/>
                <a:gd name="T104" fmla="*/ 2147483646 w 1273"/>
                <a:gd name="T105" fmla="*/ 2147483646 h 1033"/>
                <a:gd name="T106" fmla="*/ 2147483646 w 1273"/>
                <a:gd name="T107" fmla="*/ 2147483646 h 1033"/>
                <a:gd name="T108" fmla="*/ 2147483646 w 1273"/>
                <a:gd name="T109" fmla="*/ 2147483646 h 103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273" h="1033">
                  <a:moveTo>
                    <a:pt x="1272" y="568"/>
                  </a:moveTo>
                  <a:lnTo>
                    <a:pt x="1256" y="576"/>
                  </a:lnTo>
                  <a:lnTo>
                    <a:pt x="1256" y="600"/>
                  </a:lnTo>
                  <a:lnTo>
                    <a:pt x="1240" y="632"/>
                  </a:lnTo>
                  <a:lnTo>
                    <a:pt x="1208" y="632"/>
                  </a:lnTo>
                  <a:lnTo>
                    <a:pt x="1176" y="632"/>
                  </a:lnTo>
                  <a:lnTo>
                    <a:pt x="1176" y="648"/>
                  </a:lnTo>
                  <a:lnTo>
                    <a:pt x="1152" y="664"/>
                  </a:lnTo>
                  <a:lnTo>
                    <a:pt x="1112" y="680"/>
                  </a:lnTo>
                  <a:lnTo>
                    <a:pt x="1080" y="720"/>
                  </a:lnTo>
                  <a:lnTo>
                    <a:pt x="1064" y="712"/>
                  </a:lnTo>
                  <a:lnTo>
                    <a:pt x="1048" y="728"/>
                  </a:lnTo>
                  <a:lnTo>
                    <a:pt x="1040" y="816"/>
                  </a:lnTo>
                  <a:lnTo>
                    <a:pt x="936" y="824"/>
                  </a:lnTo>
                  <a:lnTo>
                    <a:pt x="888" y="840"/>
                  </a:lnTo>
                  <a:lnTo>
                    <a:pt x="880" y="880"/>
                  </a:lnTo>
                  <a:lnTo>
                    <a:pt x="920" y="928"/>
                  </a:lnTo>
                  <a:lnTo>
                    <a:pt x="920" y="944"/>
                  </a:lnTo>
                  <a:lnTo>
                    <a:pt x="888" y="968"/>
                  </a:lnTo>
                  <a:lnTo>
                    <a:pt x="888" y="992"/>
                  </a:lnTo>
                  <a:lnTo>
                    <a:pt x="896" y="1000"/>
                  </a:lnTo>
                  <a:lnTo>
                    <a:pt x="896" y="1032"/>
                  </a:lnTo>
                  <a:lnTo>
                    <a:pt x="840" y="1008"/>
                  </a:lnTo>
                  <a:lnTo>
                    <a:pt x="840" y="1016"/>
                  </a:lnTo>
                  <a:lnTo>
                    <a:pt x="816" y="1016"/>
                  </a:lnTo>
                  <a:lnTo>
                    <a:pt x="808" y="1000"/>
                  </a:lnTo>
                  <a:lnTo>
                    <a:pt x="760" y="976"/>
                  </a:lnTo>
                  <a:lnTo>
                    <a:pt x="736" y="960"/>
                  </a:lnTo>
                  <a:lnTo>
                    <a:pt x="624" y="968"/>
                  </a:lnTo>
                  <a:lnTo>
                    <a:pt x="600" y="984"/>
                  </a:lnTo>
                  <a:lnTo>
                    <a:pt x="528" y="984"/>
                  </a:lnTo>
                  <a:lnTo>
                    <a:pt x="512" y="992"/>
                  </a:lnTo>
                  <a:lnTo>
                    <a:pt x="440" y="984"/>
                  </a:lnTo>
                  <a:lnTo>
                    <a:pt x="432" y="952"/>
                  </a:lnTo>
                  <a:lnTo>
                    <a:pt x="384" y="944"/>
                  </a:lnTo>
                  <a:lnTo>
                    <a:pt x="368" y="960"/>
                  </a:lnTo>
                  <a:lnTo>
                    <a:pt x="296" y="928"/>
                  </a:lnTo>
                  <a:lnTo>
                    <a:pt x="272" y="928"/>
                  </a:lnTo>
                  <a:lnTo>
                    <a:pt x="248" y="968"/>
                  </a:lnTo>
                  <a:lnTo>
                    <a:pt x="216" y="984"/>
                  </a:lnTo>
                  <a:lnTo>
                    <a:pt x="176" y="976"/>
                  </a:lnTo>
                  <a:lnTo>
                    <a:pt x="152" y="944"/>
                  </a:lnTo>
                  <a:lnTo>
                    <a:pt x="152" y="872"/>
                  </a:lnTo>
                  <a:lnTo>
                    <a:pt x="104" y="864"/>
                  </a:lnTo>
                  <a:lnTo>
                    <a:pt x="72" y="816"/>
                  </a:lnTo>
                  <a:lnTo>
                    <a:pt x="56" y="800"/>
                  </a:lnTo>
                  <a:lnTo>
                    <a:pt x="48" y="784"/>
                  </a:lnTo>
                  <a:lnTo>
                    <a:pt x="64" y="776"/>
                  </a:lnTo>
                  <a:lnTo>
                    <a:pt x="64" y="752"/>
                  </a:lnTo>
                  <a:lnTo>
                    <a:pt x="40" y="712"/>
                  </a:lnTo>
                  <a:lnTo>
                    <a:pt x="16" y="704"/>
                  </a:lnTo>
                  <a:lnTo>
                    <a:pt x="0" y="688"/>
                  </a:lnTo>
                  <a:lnTo>
                    <a:pt x="16" y="680"/>
                  </a:lnTo>
                  <a:lnTo>
                    <a:pt x="32" y="688"/>
                  </a:lnTo>
                  <a:lnTo>
                    <a:pt x="40" y="672"/>
                  </a:lnTo>
                  <a:lnTo>
                    <a:pt x="32" y="616"/>
                  </a:lnTo>
                  <a:lnTo>
                    <a:pt x="48" y="592"/>
                  </a:lnTo>
                  <a:lnTo>
                    <a:pt x="24" y="568"/>
                  </a:lnTo>
                  <a:lnTo>
                    <a:pt x="0" y="568"/>
                  </a:lnTo>
                  <a:lnTo>
                    <a:pt x="0" y="520"/>
                  </a:lnTo>
                  <a:lnTo>
                    <a:pt x="48" y="464"/>
                  </a:lnTo>
                  <a:lnTo>
                    <a:pt x="88" y="464"/>
                  </a:lnTo>
                  <a:lnTo>
                    <a:pt x="112" y="448"/>
                  </a:lnTo>
                  <a:lnTo>
                    <a:pt x="136" y="456"/>
                  </a:lnTo>
                  <a:lnTo>
                    <a:pt x="144" y="448"/>
                  </a:lnTo>
                  <a:lnTo>
                    <a:pt x="152" y="480"/>
                  </a:lnTo>
                  <a:lnTo>
                    <a:pt x="168" y="472"/>
                  </a:lnTo>
                  <a:lnTo>
                    <a:pt x="200" y="480"/>
                  </a:lnTo>
                  <a:lnTo>
                    <a:pt x="208" y="456"/>
                  </a:lnTo>
                  <a:lnTo>
                    <a:pt x="304" y="456"/>
                  </a:lnTo>
                  <a:lnTo>
                    <a:pt x="320" y="432"/>
                  </a:lnTo>
                  <a:lnTo>
                    <a:pt x="416" y="424"/>
                  </a:lnTo>
                  <a:lnTo>
                    <a:pt x="424" y="408"/>
                  </a:lnTo>
                  <a:lnTo>
                    <a:pt x="424" y="376"/>
                  </a:lnTo>
                  <a:lnTo>
                    <a:pt x="464" y="352"/>
                  </a:lnTo>
                  <a:lnTo>
                    <a:pt x="472" y="232"/>
                  </a:lnTo>
                  <a:lnTo>
                    <a:pt x="456" y="224"/>
                  </a:lnTo>
                  <a:lnTo>
                    <a:pt x="456" y="200"/>
                  </a:lnTo>
                  <a:lnTo>
                    <a:pt x="576" y="208"/>
                  </a:lnTo>
                  <a:lnTo>
                    <a:pt x="592" y="224"/>
                  </a:lnTo>
                  <a:lnTo>
                    <a:pt x="608" y="176"/>
                  </a:lnTo>
                  <a:lnTo>
                    <a:pt x="664" y="96"/>
                  </a:lnTo>
                  <a:lnTo>
                    <a:pt x="744" y="136"/>
                  </a:lnTo>
                  <a:lnTo>
                    <a:pt x="784" y="128"/>
                  </a:lnTo>
                  <a:lnTo>
                    <a:pt x="792" y="104"/>
                  </a:lnTo>
                  <a:lnTo>
                    <a:pt x="784" y="80"/>
                  </a:lnTo>
                  <a:lnTo>
                    <a:pt x="816" y="48"/>
                  </a:lnTo>
                  <a:lnTo>
                    <a:pt x="840" y="40"/>
                  </a:lnTo>
                  <a:lnTo>
                    <a:pt x="872" y="24"/>
                  </a:lnTo>
                  <a:lnTo>
                    <a:pt x="880" y="0"/>
                  </a:lnTo>
                  <a:lnTo>
                    <a:pt x="928" y="8"/>
                  </a:lnTo>
                  <a:lnTo>
                    <a:pt x="928" y="16"/>
                  </a:lnTo>
                  <a:lnTo>
                    <a:pt x="912" y="32"/>
                  </a:lnTo>
                  <a:lnTo>
                    <a:pt x="928" y="48"/>
                  </a:lnTo>
                  <a:lnTo>
                    <a:pt x="936" y="72"/>
                  </a:lnTo>
                  <a:lnTo>
                    <a:pt x="960" y="112"/>
                  </a:lnTo>
                  <a:lnTo>
                    <a:pt x="984" y="120"/>
                  </a:lnTo>
                  <a:lnTo>
                    <a:pt x="1024" y="144"/>
                  </a:lnTo>
                  <a:lnTo>
                    <a:pt x="1024" y="200"/>
                  </a:lnTo>
                  <a:lnTo>
                    <a:pt x="1040" y="248"/>
                  </a:lnTo>
                  <a:lnTo>
                    <a:pt x="1008" y="304"/>
                  </a:lnTo>
                  <a:lnTo>
                    <a:pt x="1016" y="336"/>
                  </a:lnTo>
                  <a:lnTo>
                    <a:pt x="1048" y="360"/>
                  </a:lnTo>
                  <a:lnTo>
                    <a:pt x="1112" y="368"/>
                  </a:lnTo>
                  <a:lnTo>
                    <a:pt x="1160" y="392"/>
                  </a:lnTo>
                  <a:lnTo>
                    <a:pt x="1208" y="440"/>
                  </a:lnTo>
                  <a:lnTo>
                    <a:pt x="1232" y="440"/>
                  </a:lnTo>
                  <a:lnTo>
                    <a:pt x="1232" y="480"/>
                  </a:lnTo>
                  <a:lnTo>
                    <a:pt x="1248" y="520"/>
                  </a:lnTo>
                  <a:lnTo>
                    <a:pt x="1272" y="5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1" name="Freeform 15"/>
            <p:cNvSpPr>
              <a:spLocks/>
            </p:cNvSpPr>
            <p:nvPr/>
          </p:nvSpPr>
          <p:spPr bwMode="gray">
            <a:xfrm>
              <a:off x="11071933" y="2333252"/>
              <a:ext cx="623516" cy="548609"/>
            </a:xfrm>
            <a:custGeom>
              <a:avLst/>
              <a:gdLst>
                <a:gd name="T0" fmla="*/ 2147483646 w 361"/>
                <a:gd name="T1" fmla="*/ 0 h 321"/>
                <a:gd name="T2" fmla="*/ 2147483646 w 361"/>
                <a:gd name="T3" fmla="*/ 0 h 321"/>
                <a:gd name="T4" fmla="*/ 2147483646 w 361"/>
                <a:gd name="T5" fmla="*/ 2147483646 h 321"/>
                <a:gd name="T6" fmla="*/ 2147483646 w 361"/>
                <a:gd name="T7" fmla="*/ 2147483646 h 321"/>
                <a:gd name="T8" fmla="*/ 2147483646 w 361"/>
                <a:gd name="T9" fmla="*/ 2147483646 h 321"/>
                <a:gd name="T10" fmla="*/ 2147483646 w 361"/>
                <a:gd name="T11" fmla="*/ 2147483646 h 321"/>
                <a:gd name="T12" fmla="*/ 2147483646 w 361"/>
                <a:gd name="T13" fmla="*/ 2147483646 h 321"/>
                <a:gd name="T14" fmla="*/ 2147483646 w 361"/>
                <a:gd name="T15" fmla="*/ 2147483646 h 321"/>
                <a:gd name="T16" fmla="*/ 2147483646 w 361"/>
                <a:gd name="T17" fmla="*/ 2147483646 h 321"/>
                <a:gd name="T18" fmla="*/ 2147483646 w 361"/>
                <a:gd name="T19" fmla="*/ 2147483646 h 321"/>
                <a:gd name="T20" fmla="*/ 2147483646 w 361"/>
                <a:gd name="T21" fmla="*/ 2147483646 h 321"/>
                <a:gd name="T22" fmla="*/ 0 w 361"/>
                <a:gd name="T23" fmla="*/ 2147483646 h 321"/>
                <a:gd name="T24" fmla="*/ 2147483646 w 361"/>
                <a:gd name="T25" fmla="*/ 2147483646 h 321"/>
                <a:gd name="T26" fmla="*/ 2147483646 w 361"/>
                <a:gd name="T27" fmla="*/ 2147483646 h 321"/>
                <a:gd name="T28" fmla="*/ 2147483646 w 361"/>
                <a:gd name="T29" fmla="*/ 2147483646 h 321"/>
                <a:gd name="T30" fmla="*/ 2147483646 w 361"/>
                <a:gd name="T31" fmla="*/ 2147483646 h 321"/>
                <a:gd name="T32" fmla="*/ 2147483646 w 361"/>
                <a:gd name="T33" fmla="*/ 2147483646 h 321"/>
                <a:gd name="T34" fmla="*/ 2147483646 w 361"/>
                <a:gd name="T35" fmla="*/ 2147483646 h 321"/>
                <a:gd name="T36" fmla="*/ 2147483646 w 361"/>
                <a:gd name="T37" fmla="*/ 2147483646 h 321"/>
                <a:gd name="T38" fmla="*/ 2147483646 w 361"/>
                <a:gd name="T39" fmla="*/ 2147483646 h 321"/>
                <a:gd name="T40" fmla="*/ 2147483646 w 361"/>
                <a:gd name="T41" fmla="*/ 2147483646 h 321"/>
                <a:gd name="T42" fmla="*/ 2147483646 w 361"/>
                <a:gd name="T43" fmla="*/ 2147483646 h 321"/>
                <a:gd name="T44" fmla="*/ 2147483646 w 361"/>
                <a:gd name="T45" fmla="*/ 2147483646 h 321"/>
                <a:gd name="T46" fmla="*/ 2147483646 w 361"/>
                <a:gd name="T47" fmla="*/ 2147483646 h 321"/>
                <a:gd name="T48" fmla="*/ 2147483646 w 361"/>
                <a:gd name="T49" fmla="*/ 2147483646 h 321"/>
                <a:gd name="T50" fmla="*/ 2147483646 w 361"/>
                <a:gd name="T51" fmla="*/ 2147483646 h 321"/>
                <a:gd name="T52" fmla="*/ 2147483646 w 361"/>
                <a:gd name="T53" fmla="*/ 2147483646 h 321"/>
                <a:gd name="T54" fmla="*/ 2147483646 w 361"/>
                <a:gd name="T55" fmla="*/ 2147483646 h 321"/>
                <a:gd name="T56" fmla="*/ 2147483646 w 361"/>
                <a:gd name="T57" fmla="*/ 2147483646 h 321"/>
                <a:gd name="T58" fmla="*/ 2147483646 w 361"/>
                <a:gd name="T59" fmla="*/ 2147483646 h 321"/>
                <a:gd name="T60" fmla="*/ 2147483646 w 361"/>
                <a:gd name="T61" fmla="*/ 2147483646 h 321"/>
                <a:gd name="T62" fmla="*/ 2147483646 w 361"/>
                <a:gd name="T63" fmla="*/ 2147483646 h 321"/>
                <a:gd name="T64" fmla="*/ 2147483646 w 361"/>
                <a:gd name="T65" fmla="*/ 2147483646 h 321"/>
                <a:gd name="T66" fmla="*/ 2147483646 w 361"/>
                <a:gd name="T67" fmla="*/ 2147483646 h 321"/>
                <a:gd name="T68" fmla="*/ 2147483646 w 361"/>
                <a:gd name="T69" fmla="*/ 2147483646 h 321"/>
                <a:gd name="T70" fmla="*/ 2147483646 w 361"/>
                <a:gd name="T71" fmla="*/ 2147483646 h 321"/>
                <a:gd name="T72" fmla="*/ 2147483646 w 361"/>
                <a:gd name="T73" fmla="*/ 2147483646 h 321"/>
                <a:gd name="T74" fmla="*/ 2147483646 w 361"/>
                <a:gd name="T75" fmla="*/ 2147483646 h 321"/>
                <a:gd name="T76" fmla="*/ 2147483646 w 361"/>
                <a:gd name="T77" fmla="*/ 2147483646 h 321"/>
                <a:gd name="T78" fmla="*/ 2147483646 w 361"/>
                <a:gd name="T79" fmla="*/ 2147483646 h 321"/>
                <a:gd name="T80" fmla="*/ 2147483646 w 361"/>
                <a:gd name="T81" fmla="*/ 2147483646 h 321"/>
                <a:gd name="T82" fmla="*/ 2147483646 w 361"/>
                <a:gd name="T83" fmla="*/ 2147483646 h 321"/>
                <a:gd name="T84" fmla="*/ 2147483646 w 361"/>
                <a:gd name="T85" fmla="*/ 2147483646 h 321"/>
                <a:gd name="T86" fmla="*/ 2147483646 w 361"/>
                <a:gd name="T87" fmla="*/ 2147483646 h 321"/>
                <a:gd name="T88" fmla="*/ 2147483646 w 361"/>
                <a:gd name="T89" fmla="*/ 2147483646 h 321"/>
                <a:gd name="T90" fmla="*/ 2147483646 w 361"/>
                <a:gd name="T91" fmla="*/ 2147483646 h 321"/>
                <a:gd name="T92" fmla="*/ 2147483646 w 361"/>
                <a:gd name="T93" fmla="*/ 2147483646 h 321"/>
                <a:gd name="T94" fmla="*/ 2147483646 w 361"/>
                <a:gd name="T95" fmla="*/ 2147483646 h 321"/>
                <a:gd name="T96" fmla="*/ 2147483646 w 361"/>
                <a:gd name="T97" fmla="*/ 2147483646 h 321"/>
                <a:gd name="T98" fmla="*/ 2147483646 w 361"/>
                <a:gd name="T99" fmla="*/ 0 h 3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61" h="321">
                  <a:moveTo>
                    <a:pt x="168" y="0"/>
                  </a:moveTo>
                  <a:lnTo>
                    <a:pt x="152" y="0"/>
                  </a:lnTo>
                  <a:lnTo>
                    <a:pt x="120" y="48"/>
                  </a:lnTo>
                  <a:lnTo>
                    <a:pt x="96" y="56"/>
                  </a:lnTo>
                  <a:lnTo>
                    <a:pt x="96" y="40"/>
                  </a:lnTo>
                  <a:lnTo>
                    <a:pt x="80" y="40"/>
                  </a:lnTo>
                  <a:lnTo>
                    <a:pt x="64" y="56"/>
                  </a:lnTo>
                  <a:lnTo>
                    <a:pt x="32" y="40"/>
                  </a:lnTo>
                  <a:lnTo>
                    <a:pt x="24" y="32"/>
                  </a:lnTo>
                  <a:lnTo>
                    <a:pt x="8" y="24"/>
                  </a:lnTo>
                  <a:lnTo>
                    <a:pt x="8" y="40"/>
                  </a:lnTo>
                  <a:lnTo>
                    <a:pt x="0" y="48"/>
                  </a:lnTo>
                  <a:lnTo>
                    <a:pt x="32" y="56"/>
                  </a:lnTo>
                  <a:lnTo>
                    <a:pt x="40" y="80"/>
                  </a:lnTo>
                  <a:lnTo>
                    <a:pt x="56" y="80"/>
                  </a:lnTo>
                  <a:lnTo>
                    <a:pt x="80" y="112"/>
                  </a:lnTo>
                  <a:lnTo>
                    <a:pt x="104" y="104"/>
                  </a:lnTo>
                  <a:lnTo>
                    <a:pt x="104" y="144"/>
                  </a:lnTo>
                  <a:lnTo>
                    <a:pt x="136" y="184"/>
                  </a:lnTo>
                  <a:lnTo>
                    <a:pt x="152" y="184"/>
                  </a:lnTo>
                  <a:lnTo>
                    <a:pt x="160" y="168"/>
                  </a:lnTo>
                  <a:lnTo>
                    <a:pt x="184" y="192"/>
                  </a:lnTo>
                  <a:lnTo>
                    <a:pt x="168" y="208"/>
                  </a:lnTo>
                  <a:lnTo>
                    <a:pt x="160" y="200"/>
                  </a:lnTo>
                  <a:lnTo>
                    <a:pt x="144" y="192"/>
                  </a:lnTo>
                  <a:lnTo>
                    <a:pt x="144" y="224"/>
                  </a:lnTo>
                  <a:lnTo>
                    <a:pt x="136" y="240"/>
                  </a:lnTo>
                  <a:lnTo>
                    <a:pt x="160" y="272"/>
                  </a:lnTo>
                  <a:lnTo>
                    <a:pt x="160" y="296"/>
                  </a:lnTo>
                  <a:lnTo>
                    <a:pt x="200" y="296"/>
                  </a:lnTo>
                  <a:lnTo>
                    <a:pt x="216" y="312"/>
                  </a:lnTo>
                  <a:lnTo>
                    <a:pt x="240" y="304"/>
                  </a:lnTo>
                  <a:lnTo>
                    <a:pt x="272" y="320"/>
                  </a:lnTo>
                  <a:lnTo>
                    <a:pt x="296" y="296"/>
                  </a:lnTo>
                  <a:lnTo>
                    <a:pt x="320" y="256"/>
                  </a:lnTo>
                  <a:lnTo>
                    <a:pt x="288" y="240"/>
                  </a:lnTo>
                  <a:lnTo>
                    <a:pt x="320" y="232"/>
                  </a:lnTo>
                  <a:lnTo>
                    <a:pt x="328" y="240"/>
                  </a:lnTo>
                  <a:lnTo>
                    <a:pt x="360" y="232"/>
                  </a:lnTo>
                  <a:lnTo>
                    <a:pt x="360" y="224"/>
                  </a:lnTo>
                  <a:lnTo>
                    <a:pt x="320" y="200"/>
                  </a:lnTo>
                  <a:lnTo>
                    <a:pt x="320" y="184"/>
                  </a:lnTo>
                  <a:lnTo>
                    <a:pt x="304" y="176"/>
                  </a:lnTo>
                  <a:lnTo>
                    <a:pt x="288" y="168"/>
                  </a:lnTo>
                  <a:lnTo>
                    <a:pt x="272" y="128"/>
                  </a:lnTo>
                  <a:lnTo>
                    <a:pt x="232" y="64"/>
                  </a:lnTo>
                  <a:lnTo>
                    <a:pt x="232" y="40"/>
                  </a:lnTo>
                  <a:lnTo>
                    <a:pt x="192" y="32"/>
                  </a:lnTo>
                  <a:lnTo>
                    <a:pt x="176" y="24"/>
                  </a:lnTo>
                  <a:lnTo>
                    <a:pt x="168"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2" name="Freeform 17"/>
            <p:cNvSpPr>
              <a:spLocks/>
            </p:cNvSpPr>
            <p:nvPr/>
          </p:nvSpPr>
          <p:spPr bwMode="gray">
            <a:xfrm>
              <a:off x="11304669" y="2837026"/>
              <a:ext cx="415418" cy="508303"/>
            </a:xfrm>
            <a:custGeom>
              <a:avLst/>
              <a:gdLst>
                <a:gd name="T0" fmla="*/ 2147483646 w 241"/>
                <a:gd name="T1" fmla="*/ 2147483646 h 297"/>
                <a:gd name="T2" fmla="*/ 2147483646 w 241"/>
                <a:gd name="T3" fmla="*/ 0 h 297"/>
                <a:gd name="T4" fmla="*/ 2147483646 w 241"/>
                <a:gd name="T5" fmla="*/ 2147483646 h 297"/>
                <a:gd name="T6" fmla="*/ 2147483646 w 241"/>
                <a:gd name="T7" fmla="*/ 2147483646 h 297"/>
                <a:gd name="T8" fmla="*/ 2147483646 w 241"/>
                <a:gd name="T9" fmla="*/ 2147483646 h 297"/>
                <a:gd name="T10" fmla="*/ 2147483646 w 241"/>
                <a:gd name="T11" fmla="*/ 2147483646 h 297"/>
                <a:gd name="T12" fmla="*/ 2147483646 w 241"/>
                <a:gd name="T13" fmla="*/ 2147483646 h 297"/>
                <a:gd name="T14" fmla="*/ 2147483646 w 241"/>
                <a:gd name="T15" fmla="*/ 2147483646 h 297"/>
                <a:gd name="T16" fmla="*/ 2147483646 w 241"/>
                <a:gd name="T17" fmla="*/ 2147483646 h 297"/>
                <a:gd name="T18" fmla="*/ 2147483646 w 241"/>
                <a:gd name="T19" fmla="*/ 2147483646 h 297"/>
                <a:gd name="T20" fmla="*/ 2147483646 w 241"/>
                <a:gd name="T21" fmla="*/ 2147483646 h 297"/>
                <a:gd name="T22" fmla="*/ 2147483646 w 241"/>
                <a:gd name="T23" fmla="*/ 2147483646 h 297"/>
                <a:gd name="T24" fmla="*/ 2147483646 w 241"/>
                <a:gd name="T25" fmla="*/ 2147483646 h 297"/>
                <a:gd name="T26" fmla="*/ 2147483646 w 241"/>
                <a:gd name="T27" fmla="*/ 2147483646 h 297"/>
                <a:gd name="T28" fmla="*/ 2147483646 w 241"/>
                <a:gd name="T29" fmla="*/ 2147483646 h 297"/>
                <a:gd name="T30" fmla="*/ 2147483646 w 241"/>
                <a:gd name="T31" fmla="*/ 2147483646 h 297"/>
                <a:gd name="T32" fmla="*/ 0 w 241"/>
                <a:gd name="T33" fmla="*/ 2147483646 h 297"/>
                <a:gd name="T34" fmla="*/ 0 w 241"/>
                <a:gd name="T35" fmla="*/ 2147483646 h 297"/>
                <a:gd name="T36" fmla="*/ 2147483646 w 241"/>
                <a:gd name="T37" fmla="*/ 2147483646 h 297"/>
                <a:gd name="T38" fmla="*/ 2147483646 w 241"/>
                <a:gd name="T39" fmla="*/ 2147483646 h 297"/>
                <a:gd name="T40" fmla="*/ 2147483646 w 241"/>
                <a:gd name="T41" fmla="*/ 2147483646 h 297"/>
                <a:gd name="T42" fmla="*/ 2147483646 w 241"/>
                <a:gd name="T43" fmla="*/ 2147483646 h 297"/>
                <a:gd name="T44" fmla="*/ 2147483646 w 241"/>
                <a:gd name="T45" fmla="*/ 2147483646 h 297"/>
                <a:gd name="T46" fmla="*/ 2147483646 w 241"/>
                <a:gd name="T47" fmla="*/ 2147483646 h 297"/>
                <a:gd name="T48" fmla="*/ 2147483646 w 241"/>
                <a:gd name="T49" fmla="*/ 2147483646 h 297"/>
                <a:gd name="T50" fmla="*/ 2147483646 w 241"/>
                <a:gd name="T51" fmla="*/ 2147483646 h 297"/>
                <a:gd name="T52" fmla="*/ 2147483646 w 241"/>
                <a:gd name="T53" fmla="*/ 2147483646 h 297"/>
                <a:gd name="T54" fmla="*/ 2147483646 w 241"/>
                <a:gd name="T55" fmla="*/ 2147483646 h 297"/>
                <a:gd name="T56" fmla="*/ 2147483646 w 241"/>
                <a:gd name="T57" fmla="*/ 2147483646 h 297"/>
                <a:gd name="T58" fmla="*/ 2147483646 w 241"/>
                <a:gd name="T59" fmla="*/ 2147483646 h 297"/>
                <a:gd name="T60" fmla="*/ 2147483646 w 241"/>
                <a:gd name="T61" fmla="*/ 2147483646 h 297"/>
                <a:gd name="T62" fmla="*/ 2147483646 w 241"/>
                <a:gd name="T63" fmla="*/ 2147483646 h 297"/>
                <a:gd name="T64" fmla="*/ 2147483646 w 241"/>
                <a:gd name="T65" fmla="*/ 2147483646 h 297"/>
                <a:gd name="T66" fmla="*/ 2147483646 w 241"/>
                <a:gd name="T67" fmla="*/ 2147483646 h 297"/>
                <a:gd name="T68" fmla="*/ 2147483646 w 241"/>
                <a:gd name="T69" fmla="*/ 2147483646 h 297"/>
                <a:gd name="T70" fmla="*/ 2147483646 w 241"/>
                <a:gd name="T71" fmla="*/ 2147483646 h 297"/>
                <a:gd name="T72" fmla="*/ 2147483646 w 241"/>
                <a:gd name="T73" fmla="*/ 2147483646 h 297"/>
                <a:gd name="T74" fmla="*/ 2147483646 w 241"/>
                <a:gd name="T75" fmla="*/ 2147483646 h 297"/>
                <a:gd name="T76" fmla="*/ 2147483646 w 241"/>
                <a:gd name="T77" fmla="*/ 2147483646 h 297"/>
                <a:gd name="T78" fmla="*/ 2147483646 w 241"/>
                <a:gd name="T79" fmla="*/ 2147483646 h 297"/>
                <a:gd name="T80" fmla="*/ 2147483646 w 241"/>
                <a:gd name="T81" fmla="*/ 2147483646 h 297"/>
                <a:gd name="T82" fmla="*/ 2147483646 w 241"/>
                <a:gd name="T83" fmla="*/ 2147483646 h 297"/>
                <a:gd name="T84" fmla="*/ 2147483646 w 241"/>
                <a:gd name="T85" fmla="*/ 2147483646 h 297"/>
                <a:gd name="T86" fmla="*/ 2147483646 w 241"/>
                <a:gd name="T87" fmla="*/ 2147483646 h 297"/>
                <a:gd name="T88" fmla="*/ 2147483646 w 241"/>
                <a:gd name="T89" fmla="*/ 2147483646 h 297"/>
                <a:gd name="T90" fmla="*/ 2147483646 w 241"/>
                <a:gd name="T91" fmla="*/ 2147483646 h 297"/>
                <a:gd name="T92" fmla="*/ 2147483646 w 241"/>
                <a:gd name="T93" fmla="*/ 2147483646 h 297"/>
                <a:gd name="T94" fmla="*/ 2147483646 w 241"/>
                <a:gd name="T95" fmla="*/ 2147483646 h 297"/>
                <a:gd name="T96" fmla="*/ 2147483646 w 241"/>
                <a:gd name="T97" fmla="*/ 2147483646 h 297"/>
                <a:gd name="T98" fmla="*/ 2147483646 w 241"/>
                <a:gd name="T99" fmla="*/ 2147483646 h 297"/>
                <a:gd name="T100" fmla="*/ 2147483646 w 241"/>
                <a:gd name="T101" fmla="*/ 2147483646 h 297"/>
                <a:gd name="T102" fmla="*/ 2147483646 w 241"/>
                <a:gd name="T103" fmla="*/ 2147483646 h 297"/>
                <a:gd name="T104" fmla="*/ 2147483646 w 241"/>
                <a:gd name="T105" fmla="*/ 2147483646 h 297"/>
                <a:gd name="T106" fmla="*/ 2147483646 w 241"/>
                <a:gd name="T107" fmla="*/ 2147483646 h 297"/>
                <a:gd name="T108" fmla="*/ 2147483646 w 241"/>
                <a:gd name="T109" fmla="*/ 2147483646 h 297"/>
                <a:gd name="T110" fmla="*/ 2147483646 w 241"/>
                <a:gd name="T111" fmla="*/ 2147483646 h 297"/>
                <a:gd name="T112" fmla="*/ 2147483646 w 241"/>
                <a:gd name="T113" fmla="*/ 2147483646 h 2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41" h="297">
                  <a:moveTo>
                    <a:pt x="184" y="16"/>
                  </a:moveTo>
                  <a:lnTo>
                    <a:pt x="160" y="0"/>
                  </a:lnTo>
                  <a:lnTo>
                    <a:pt x="136" y="24"/>
                  </a:lnTo>
                  <a:lnTo>
                    <a:pt x="104" y="8"/>
                  </a:lnTo>
                  <a:lnTo>
                    <a:pt x="80" y="16"/>
                  </a:lnTo>
                  <a:lnTo>
                    <a:pt x="72" y="32"/>
                  </a:lnTo>
                  <a:lnTo>
                    <a:pt x="64" y="48"/>
                  </a:lnTo>
                  <a:lnTo>
                    <a:pt x="72" y="72"/>
                  </a:lnTo>
                  <a:lnTo>
                    <a:pt x="56" y="72"/>
                  </a:lnTo>
                  <a:lnTo>
                    <a:pt x="48" y="64"/>
                  </a:lnTo>
                  <a:lnTo>
                    <a:pt x="40" y="64"/>
                  </a:lnTo>
                  <a:lnTo>
                    <a:pt x="40" y="80"/>
                  </a:lnTo>
                  <a:lnTo>
                    <a:pt x="40" y="96"/>
                  </a:lnTo>
                  <a:lnTo>
                    <a:pt x="40" y="112"/>
                  </a:lnTo>
                  <a:lnTo>
                    <a:pt x="8" y="136"/>
                  </a:lnTo>
                  <a:lnTo>
                    <a:pt x="0" y="144"/>
                  </a:lnTo>
                  <a:lnTo>
                    <a:pt x="0" y="176"/>
                  </a:lnTo>
                  <a:lnTo>
                    <a:pt x="24" y="192"/>
                  </a:lnTo>
                  <a:lnTo>
                    <a:pt x="24" y="232"/>
                  </a:lnTo>
                  <a:lnTo>
                    <a:pt x="48" y="232"/>
                  </a:lnTo>
                  <a:lnTo>
                    <a:pt x="48" y="248"/>
                  </a:lnTo>
                  <a:lnTo>
                    <a:pt x="56" y="264"/>
                  </a:lnTo>
                  <a:lnTo>
                    <a:pt x="64" y="288"/>
                  </a:lnTo>
                  <a:lnTo>
                    <a:pt x="88" y="288"/>
                  </a:lnTo>
                  <a:lnTo>
                    <a:pt x="104" y="264"/>
                  </a:lnTo>
                  <a:lnTo>
                    <a:pt x="112" y="264"/>
                  </a:lnTo>
                  <a:lnTo>
                    <a:pt x="112" y="280"/>
                  </a:lnTo>
                  <a:lnTo>
                    <a:pt x="120" y="288"/>
                  </a:lnTo>
                  <a:lnTo>
                    <a:pt x="136" y="288"/>
                  </a:lnTo>
                  <a:lnTo>
                    <a:pt x="136" y="280"/>
                  </a:lnTo>
                  <a:lnTo>
                    <a:pt x="152" y="280"/>
                  </a:lnTo>
                  <a:lnTo>
                    <a:pt x="152" y="288"/>
                  </a:lnTo>
                  <a:lnTo>
                    <a:pt x="160" y="296"/>
                  </a:lnTo>
                  <a:lnTo>
                    <a:pt x="176" y="288"/>
                  </a:lnTo>
                  <a:lnTo>
                    <a:pt x="184" y="256"/>
                  </a:lnTo>
                  <a:lnTo>
                    <a:pt x="184" y="224"/>
                  </a:lnTo>
                  <a:lnTo>
                    <a:pt x="200" y="224"/>
                  </a:lnTo>
                  <a:lnTo>
                    <a:pt x="200" y="216"/>
                  </a:lnTo>
                  <a:lnTo>
                    <a:pt x="200" y="200"/>
                  </a:lnTo>
                  <a:lnTo>
                    <a:pt x="216" y="216"/>
                  </a:lnTo>
                  <a:lnTo>
                    <a:pt x="232" y="192"/>
                  </a:lnTo>
                  <a:lnTo>
                    <a:pt x="216" y="176"/>
                  </a:lnTo>
                  <a:lnTo>
                    <a:pt x="216" y="168"/>
                  </a:lnTo>
                  <a:lnTo>
                    <a:pt x="232" y="160"/>
                  </a:lnTo>
                  <a:lnTo>
                    <a:pt x="224" y="136"/>
                  </a:lnTo>
                  <a:lnTo>
                    <a:pt x="216" y="128"/>
                  </a:lnTo>
                  <a:lnTo>
                    <a:pt x="240" y="136"/>
                  </a:lnTo>
                  <a:lnTo>
                    <a:pt x="240" y="104"/>
                  </a:lnTo>
                  <a:lnTo>
                    <a:pt x="216" y="120"/>
                  </a:lnTo>
                  <a:lnTo>
                    <a:pt x="240" y="80"/>
                  </a:lnTo>
                  <a:lnTo>
                    <a:pt x="200" y="56"/>
                  </a:lnTo>
                  <a:lnTo>
                    <a:pt x="176" y="56"/>
                  </a:lnTo>
                  <a:lnTo>
                    <a:pt x="160" y="72"/>
                  </a:lnTo>
                  <a:lnTo>
                    <a:pt x="152" y="48"/>
                  </a:lnTo>
                  <a:lnTo>
                    <a:pt x="160" y="40"/>
                  </a:lnTo>
                  <a:lnTo>
                    <a:pt x="184"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3" name="Freeform 37"/>
            <p:cNvSpPr>
              <a:spLocks/>
            </p:cNvSpPr>
            <p:nvPr/>
          </p:nvSpPr>
          <p:spPr bwMode="invGray">
            <a:xfrm>
              <a:off x="11568634" y="3536907"/>
              <a:ext cx="220689" cy="441867"/>
            </a:xfrm>
            <a:custGeom>
              <a:avLst/>
              <a:gdLst>
                <a:gd name="T0" fmla="*/ 2147483646 w 129"/>
                <a:gd name="T1" fmla="*/ 2147483646 h 257"/>
                <a:gd name="T2" fmla="*/ 2147483646 w 129"/>
                <a:gd name="T3" fmla="*/ 2147483646 h 257"/>
                <a:gd name="T4" fmla="*/ 2147483646 w 129"/>
                <a:gd name="T5" fmla="*/ 2147483646 h 257"/>
                <a:gd name="T6" fmla="*/ 2147483646 w 129"/>
                <a:gd name="T7" fmla="*/ 2147483646 h 257"/>
                <a:gd name="T8" fmla="*/ 2147483646 w 129"/>
                <a:gd name="T9" fmla="*/ 2147483646 h 257"/>
                <a:gd name="T10" fmla="*/ 2147483646 w 129"/>
                <a:gd name="T11" fmla="*/ 2147483646 h 257"/>
                <a:gd name="T12" fmla="*/ 2147483646 w 129"/>
                <a:gd name="T13" fmla="*/ 2147483646 h 257"/>
                <a:gd name="T14" fmla="*/ 2147483646 w 129"/>
                <a:gd name="T15" fmla="*/ 2147483646 h 257"/>
                <a:gd name="T16" fmla="*/ 2147483646 w 129"/>
                <a:gd name="T17" fmla="*/ 2147483646 h 257"/>
                <a:gd name="T18" fmla="*/ 2147483646 w 129"/>
                <a:gd name="T19" fmla="*/ 0 h 257"/>
                <a:gd name="T20" fmla="*/ 2147483646 w 129"/>
                <a:gd name="T21" fmla="*/ 2147483646 h 257"/>
                <a:gd name="T22" fmla="*/ 2147483646 w 129"/>
                <a:gd name="T23" fmla="*/ 2147483646 h 257"/>
                <a:gd name="T24" fmla="*/ 2147483646 w 129"/>
                <a:gd name="T25" fmla="*/ 2147483646 h 257"/>
                <a:gd name="T26" fmla="*/ 2147483646 w 129"/>
                <a:gd name="T27" fmla="*/ 2147483646 h 257"/>
                <a:gd name="T28" fmla="*/ 2147483646 w 129"/>
                <a:gd name="T29" fmla="*/ 2147483646 h 257"/>
                <a:gd name="T30" fmla="*/ 0 w 129"/>
                <a:gd name="T31" fmla="*/ 2147483646 h 257"/>
                <a:gd name="T32" fmla="*/ 2147483646 w 129"/>
                <a:gd name="T33" fmla="*/ 2147483646 h 257"/>
                <a:gd name="T34" fmla="*/ 2147483646 w 129"/>
                <a:gd name="T35" fmla="*/ 2147483646 h 257"/>
                <a:gd name="T36" fmla="*/ 2147483646 w 129"/>
                <a:gd name="T37" fmla="*/ 2147483646 h 2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9" h="257">
                  <a:moveTo>
                    <a:pt x="24" y="232"/>
                  </a:moveTo>
                  <a:lnTo>
                    <a:pt x="32" y="248"/>
                  </a:lnTo>
                  <a:lnTo>
                    <a:pt x="56" y="256"/>
                  </a:lnTo>
                  <a:lnTo>
                    <a:pt x="64" y="224"/>
                  </a:lnTo>
                  <a:lnTo>
                    <a:pt x="104" y="184"/>
                  </a:lnTo>
                  <a:lnTo>
                    <a:pt x="104" y="128"/>
                  </a:lnTo>
                  <a:lnTo>
                    <a:pt x="120" y="96"/>
                  </a:lnTo>
                  <a:lnTo>
                    <a:pt x="128" y="72"/>
                  </a:lnTo>
                  <a:lnTo>
                    <a:pt x="112" y="56"/>
                  </a:lnTo>
                  <a:lnTo>
                    <a:pt x="104" y="0"/>
                  </a:lnTo>
                  <a:lnTo>
                    <a:pt x="64" y="24"/>
                  </a:lnTo>
                  <a:lnTo>
                    <a:pt x="48" y="24"/>
                  </a:lnTo>
                  <a:lnTo>
                    <a:pt x="56" y="40"/>
                  </a:lnTo>
                  <a:lnTo>
                    <a:pt x="24" y="72"/>
                  </a:lnTo>
                  <a:lnTo>
                    <a:pt x="24" y="112"/>
                  </a:lnTo>
                  <a:lnTo>
                    <a:pt x="0" y="136"/>
                  </a:lnTo>
                  <a:lnTo>
                    <a:pt x="8" y="168"/>
                  </a:lnTo>
                  <a:lnTo>
                    <a:pt x="16" y="224"/>
                  </a:lnTo>
                  <a:lnTo>
                    <a:pt x="24" y="2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4" name="Freeform 13"/>
            <p:cNvSpPr>
              <a:spLocks/>
            </p:cNvSpPr>
            <p:nvPr/>
          </p:nvSpPr>
          <p:spPr bwMode="gray">
            <a:xfrm>
              <a:off x="11053689" y="1687553"/>
              <a:ext cx="59140" cy="69525"/>
            </a:xfrm>
            <a:custGeom>
              <a:avLst/>
              <a:gdLst>
                <a:gd name="T0" fmla="*/ 2147483646 w 33"/>
                <a:gd name="T1" fmla="*/ 2147483646 h 41"/>
                <a:gd name="T2" fmla="*/ 2147483646 w 33"/>
                <a:gd name="T3" fmla="*/ 2147483646 h 41"/>
                <a:gd name="T4" fmla="*/ 2147483646 w 33"/>
                <a:gd name="T5" fmla="*/ 2147483646 h 41"/>
                <a:gd name="T6" fmla="*/ 0 w 33"/>
                <a:gd name="T7" fmla="*/ 0 h 41"/>
                <a:gd name="T8" fmla="*/ 2147483646 w 33"/>
                <a:gd name="T9" fmla="*/ 2147483646 h 41"/>
                <a:gd name="T10" fmla="*/ 2147483646 w 33"/>
                <a:gd name="T11" fmla="*/ 2147483646 h 4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 h="41">
                  <a:moveTo>
                    <a:pt x="32" y="40"/>
                  </a:moveTo>
                  <a:lnTo>
                    <a:pt x="8" y="40"/>
                  </a:lnTo>
                  <a:lnTo>
                    <a:pt x="8" y="24"/>
                  </a:lnTo>
                  <a:lnTo>
                    <a:pt x="0" y="0"/>
                  </a:lnTo>
                  <a:lnTo>
                    <a:pt x="24" y="8"/>
                  </a:lnTo>
                  <a:lnTo>
                    <a:pt x="3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5" name="Freeform 11"/>
            <p:cNvSpPr>
              <a:spLocks/>
            </p:cNvSpPr>
            <p:nvPr/>
          </p:nvSpPr>
          <p:spPr bwMode="gray">
            <a:xfrm>
              <a:off x="10928203" y="1565497"/>
              <a:ext cx="196169" cy="219389"/>
            </a:xfrm>
            <a:custGeom>
              <a:avLst/>
              <a:gdLst>
                <a:gd name="T0" fmla="*/ 2147483646 w 113"/>
                <a:gd name="T1" fmla="*/ 2147483646 h 129"/>
                <a:gd name="T2" fmla="*/ 2147483646 w 113"/>
                <a:gd name="T3" fmla="*/ 2147483646 h 129"/>
                <a:gd name="T4" fmla="*/ 2147483646 w 113"/>
                <a:gd name="T5" fmla="*/ 2147483646 h 129"/>
                <a:gd name="T6" fmla="*/ 2147483646 w 113"/>
                <a:gd name="T7" fmla="*/ 2147483646 h 129"/>
                <a:gd name="T8" fmla="*/ 2147483646 w 113"/>
                <a:gd name="T9" fmla="*/ 0 h 129"/>
                <a:gd name="T10" fmla="*/ 2147483646 w 113"/>
                <a:gd name="T11" fmla="*/ 0 h 129"/>
                <a:gd name="T12" fmla="*/ 2147483646 w 113"/>
                <a:gd name="T13" fmla="*/ 2147483646 h 129"/>
                <a:gd name="T14" fmla="*/ 2147483646 w 113"/>
                <a:gd name="T15" fmla="*/ 2147483646 h 129"/>
                <a:gd name="T16" fmla="*/ 0 w 113"/>
                <a:gd name="T17" fmla="*/ 2147483646 h 129"/>
                <a:gd name="T18" fmla="*/ 0 w 113"/>
                <a:gd name="T19" fmla="*/ 2147483646 h 129"/>
                <a:gd name="T20" fmla="*/ 2147483646 w 113"/>
                <a:gd name="T21" fmla="*/ 2147483646 h 129"/>
                <a:gd name="T22" fmla="*/ 2147483646 w 113"/>
                <a:gd name="T23" fmla="*/ 2147483646 h 129"/>
                <a:gd name="T24" fmla="*/ 2147483646 w 113"/>
                <a:gd name="T25" fmla="*/ 2147483646 h 129"/>
                <a:gd name="T26" fmla="*/ 2147483646 w 113"/>
                <a:gd name="T27" fmla="*/ 2147483646 h 129"/>
                <a:gd name="T28" fmla="*/ 2147483646 w 113"/>
                <a:gd name="T29" fmla="*/ 2147483646 h 129"/>
                <a:gd name="T30" fmla="*/ 2147483646 w 113"/>
                <a:gd name="T31" fmla="*/ 2147483646 h 129"/>
                <a:gd name="T32" fmla="*/ 2147483646 w 113"/>
                <a:gd name="T33" fmla="*/ 2147483646 h 1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13" h="129">
                  <a:moveTo>
                    <a:pt x="112" y="64"/>
                  </a:moveTo>
                  <a:lnTo>
                    <a:pt x="96" y="40"/>
                  </a:lnTo>
                  <a:lnTo>
                    <a:pt x="112" y="16"/>
                  </a:lnTo>
                  <a:lnTo>
                    <a:pt x="80" y="16"/>
                  </a:lnTo>
                  <a:lnTo>
                    <a:pt x="72" y="0"/>
                  </a:lnTo>
                  <a:lnTo>
                    <a:pt x="56" y="0"/>
                  </a:lnTo>
                  <a:lnTo>
                    <a:pt x="48" y="32"/>
                  </a:lnTo>
                  <a:lnTo>
                    <a:pt x="32" y="32"/>
                  </a:lnTo>
                  <a:lnTo>
                    <a:pt x="0" y="88"/>
                  </a:lnTo>
                  <a:lnTo>
                    <a:pt x="0" y="120"/>
                  </a:lnTo>
                  <a:lnTo>
                    <a:pt x="32" y="120"/>
                  </a:lnTo>
                  <a:lnTo>
                    <a:pt x="48" y="128"/>
                  </a:lnTo>
                  <a:lnTo>
                    <a:pt x="80" y="112"/>
                  </a:lnTo>
                  <a:lnTo>
                    <a:pt x="80" y="96"/>
                  </a:lnTo>
                  <a:lnTo>
                    <a:pt x="72" y="80"/>
                  </a:lnTo>
                  <a:lnTo>
                    <a:pt x="96" y="80"/>
                  </a:lnTo>
                  <a:lnTo>
                    <a:pt x="112" y="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6" name="Freeform 12"/>
            <p:cNvSpPr>
              <a:spLocks/>
            </p:cNvSpPr>
            <p:nvPr/>
          </p:nvSpPr>
          <p:spPr bwMode="gray">
            <a:xfrm>
              <a:off x="11053690" y="1673645"/>
              <a:ext cx="154340" cy="207028"/>
            </a:xfrm>
            <a:custGeom>
              <a:avLst/>
              <a:gdLst>
                <a:gd name="T0" fmla="*/ 2147483646 w 89"/>
                <a:gd name="T1" fmla="*/ 2147483646 h 121"/>
                <a:gd name="T2" fmla="*/ 2147483646 w 89"/>
                <a:gd name="T3" fmla="*/ 2147483646 h 121"/>
                <a:gd name="T4" fmla="*/ 2147483646 w 89"/>
                <a:gd name="T5" fmla="*/ 2147483646 h 121"/>
                <a:gd name="T6" fmla="*/ 2147483646 w 89"/>
                <a:gd name="T7" fmla="*/ 2147483646 h 121"/>
                <a:gd name="T8" fmla="*/ 2147483646 w 89"/>
                <a:gd name="T9" fmla="*/ 0 h 121"/>
                <a:gd name="T10" fmla="*/ 2147483646 w 89"/>
                <a:gd name="T11" fmla="*/ 2147483646 h 121"/>
                <a:gd name="T12" fmla="*/ 2147483646 w 89"/>
                <a:gd name="T13" fmla="*/ 2147483646 h 121"/>
                <a:gd name="T14" fmla="*/ 2147483646 w 89"/>
                <a:gd name="T15" fmla="*/ 2147483646 h 121"/>
                <a:gd name="T16" fmla="*/ 0 w 89"/>
                <a:gd name="T17" fmla="*/ 2147483646 h 121"/>
                <a:gd name="T18" fmla="*/ 2147483646 w 89"/>
                <a:gd name="T19" fmla="*/ 2147483646 h 121"/>
                <a:gd name="T20" fmla="*/ 2147483646 w 89"/>
                <a:gd name="T21" fmla="*/ 2147483646 h 121"/>
                <a:gd name="T22" fmla="*/ 2147483646 w 89"/>
                <a:gd name="T23" fmla="*/ 2147483646 h 121"/>
                <a:gd name="T24" fmla="*/ 2147483646 w 89"/>
                <a:gd name="T25" fmla="*/ 2147483646 h 1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9" h="121">
                  <a:moveTo>
                    <a:pt x="88" y="80"/>
                  </a:moveTo>
                  <a:lnTo>
                    <a:pt x="80" y="56"/>
                  </a:lnTo>
                  <a:lnTo>
                    <a:pt x="56" y="40"/>
                  </a:lnTo>
                  <a:lnTo>
                    <a:pt x="48" y="8"/>
                  </a:lnTo>
                  <a:lnTo>
                    <a:pt x="32" y="0"/>
                  </a:lnTo>
                  <a:lnTo>
                    <a:pt x="24" y="8"/>
                  </a:lnTo>
                  <a:lnTo>
                    <a:pt x="32" y="48"/>
                  </a:lnTo>
                  <a:lnTo>
                    <a:pt x="8" y="48"/>
                  </a:lnTo>
                  <a:lnTo>
                    <a:pt x="0" y="112"/>
                  </a:lnTo>
                  <a:lnTo>
                    <a:pt x="16" y="120"/>
                  </a:lnTo>
                  <a:lnTo>
                    <a:pt x="56" y="112"/>
                  </a:lnTo>
                  <a:lnTo>
                    <a:pt x="56" y="80"/>
                  </a:lnTo>
                  <a:lnTo>
                    <a:pt x="88"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7" name="Freeform 16"/>
            <p:cNvSpPr>
              <a:spLocks/>
            </p:cNvSpPr>
            <p:nvPr/>
          </p:nvSpPr>
          <p:spPr bwMode="invGray">
            <a:xfrm>
              <a:off x="11581607" y="2770584"/>
              <a:ext cx="111066" cy="94246"/>
            </a:xfrm>
            <a:custGeom>
              <a:avLst/>
              <a:gdLst>
                <a:gd name="T0" fmla="*/ 2147483646 w 65"/>
                <a:gd name="T1" fmla="*/ 0 h 57"/>
                <a:gd name="T2" fmla="*/ 0 w 65"/>
                <a:gd name="T3" fmla="*/ 2147483646 h 57"/>
                <a:gd name="T4" fmla="*/ 2147483646 w 65"/>
                <a:gd name="T5" fmla="*/ 2147483646 h 57"/>
                <a:gd name="T6" fmla="*/ 2147483646 w 65"/>
                <a:gd name="T7" fmla="*/ 2147483646 h 57"/>
                <a:gd name="T8" fmla="*/ 2147483646 w 65"/>
                <a:gd name="T9" fmla="*/ 2147483646 h 57"/>
                <a:gd name="T10" fmla="*/ 2147483646 w 65"/>
                <a:gd name="T11" fmla="*/ 0 h 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5" h="57">
                  <a:moveTo>
                    <a:pt x="24" y="0"/>
                  </a:moveTo>
                  <a:lnTo>
                    <a:pt x="0" y="40"/>
                  </a:lnTo>
                  <a:lnTo>
                    <a:pt x="24" y="56"/>
                  </a:lnTo>
                  <a:lnTo>
                    <a:pt x="64" y="40"/>
                  </a:lnTo>
                  <a:lnTo>
                    <a:pt x="64" y="24"/>
                  </a:lnTo>
                  <a:lnTo>
                    <a:pt x="24"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grpSp>
    </p:spTree>
    <p:extLst>
      <p:ext uri="{BB962C8B-B14F-4D97-AF65-F5344CB8AC3E}">
        <p14:creationId xmlns:p14="http://schemas.microsoft.com/office/powerpoint/2010/main" val="28491343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8C9B30EE-E941-4621-9473-82E0E9D8A2CE}" type="datetimeFigureOut">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2017/7/19 Wednesday</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42D3B5C7-8DAD-4A63-A233-7CC666E3B8B3}"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1310744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2FA653A5-36A4-4538-A116-08027497ECBE}" type="datetimeFigureOut">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2017/7/19 Wednesday</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8"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9"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7CF5AFEC-B6AF-4BB4-B400-EE42C4E2DB06}"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809016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18C9A4-6886-4320-9633-8C909BD4DB7D}" type="datetimeFigureOut">
              <a:rPr kumimoji="0" lang="zh-CN" altLang="en-US" sz="1000" b="0" i="0" u="none" strike="noStrike" kern="1200" cap="none" spc="0" normalizeH="0" baseline="0" noProof="0" smtClean="0">
                <a:ln>
                  <a:noFill/>
                </a:ln>
                <a:solidFill>
                  <a:srgbClr val="000000">
                    <a:lumMod val="50000"/>
                    <a:lumOff val="50000"/>
                  </a:srgbClr>
                </a:solidFill>
                <a:effectLst/>
                <a:uLnTx/>
                <a:uFillTx/>
                <a:latin typeface="Corbel" panose="020B0503020204020204"/>
                <a:ea typeface="幼圆" panose="020105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2017/7/19 Wednesday</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01F714-6258-4FCC-A52E-8AA6551B12F2}" type="slidenum">
              <a:rPr kumimoji="0" lang="zh-CN" altLang="en-US" sz="1100" b="1" i="0" u="none" strike="noStrike" kern="1200" cap="none" spc="0" normalizeH="0" baseline="0" noProof="0" smtClean="0">
                <a:ln>
                  <a:noFill/>
                </a:ln>
                <a:solidFill>
                  <a:srgbClr val="005392"/>
                </a:solidFill>
                <a:effectLst/>
                <a:uLnTx/>
                <a:uFillTx/>
                <a:latin typeface="Corbel" panose="020B0503020204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100" b="1" i="0" u="none" strike="noStrike" kern="1200" cap="none" spc="0" normalizeH="0" baseline="0" noProof="0">
              <a:ln>
                <a:noFill/>
              </a:ln>
              <a:solidFill>
                <a:srgbClr val="005392"/>
              </a:solidFill>
              <a:effectLst/>
              <a:uLnTx/>
              <a:uFillTx/>
              <a:latin typeface="Corbel" panose="020B0503020204020204"/>
              <a:ea typeface="幼圆" panose="02010509060101010101" pitchFamily="49" charset="-122"/>
              <a:cs typeface="+mn-cs"/>
            </a:endParaRPr>
          </a:p>
        </p:txBody>
      </p:sp>
    </p:spTree>
    <p:extLst>
      <p:ext uri="{BB962C8B-B14F-4D97-AF65-F5344CB8AC3E}">
        <p14:creationId xmlns:p14="http://schemas.microsoft.com/office/powerpoint/2010/main" val="2633202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458B32A-E14E-4F46-A97B-1B640624D545}" type="datetimeFigureOut">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2017/7/19 Wednesday</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4"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4425A654-9D40-47DE-B266-E2DE46C0FAFE}"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1787782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BD3B46AF-B1C6-49D8-B78C-20DE805D55F9}" type="datetimeFigureOut">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2017/7/19 Wednesday</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3"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4"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C33E534-2252-4B82-840D-5E2C1C8100A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8562833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B4229B36-5F04-49B2-A735-6317E359AAC3}" type="datetimeFigureOut">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2017/7/19 Wednesday</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F83DA42-4655-4927-807D-25F0C51E9F93}"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580906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76F49F49-2691-4C4E-9797-17CFE5B5903C}" type="datetimeFigureOut">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2017/7/19 Wednesday</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6E9B089E-D1B1-485B-B5A6-76D5F2BD1C61}"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4798333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BD9179C1-7DE4-4ACB-AF3C-609DE7BE18B1}" type="datetimeFigureOut">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2017/7/19 Wednesday</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4B07AF5-4105-4593-AB8B-3B971CE4A214}"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412051243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B8F52282-FE47-46BA-8395-07D5470448F4}" type="datetimeFigureOut">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2017/7/19 Wednesday</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CA54ED5-2F0E-4E13-8640-C19CD82B94B6}"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974910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900934" y="1298448"/>
            <a:ext cx="5486400" cy="3255264"/>
          </a:xfrm>
        </p:spPr>
        <p:txBody>
          <a:bodyPr anchor="b">
            <a:normAutofit/>
          </a:bodyPr>
          <a:lstStyle>
            <a:lvl1pPr>
              <a:defRPr sz="5400" b="0" spc="-100" baseline="0">
                <a:solidFill>
                  <a:schemeClr val="tx1">
                    <a:lumMod val="65000"/>
                    <a:lumOff val="3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2914650" y="4672584"/>
            <a:ext cx="5486400" cy="914400"/>
          </a:xfrm>
        </p:spPr>
        <p:txBody>
          <a:bodyPr anchor="t">
            <a:normAutofit/>
          </a:bodyPr>
          <a:lstStyle>
            <a:lvl1pPr marL="0" indent="0">
              <a:buNone/>
              <a:defRPr sz="20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18C9A4-6886-4320-9633-8C909BD4DB7D}" type="datetimeFigureOut">
              <a:rPr kumimoji="0" lang="zh-CN" altLang="en-US" sz="1000" b="0" i="0" u="none" strike="noStrike" kern="1200" cap="none" spc="0" normalizeH="0" baseline="0" noProof="0" smtClean="0">
                <a:ln>
                  <a:noFill/>
                </a:ln>
                <a:solidFill>
                  <a:srgbClr val="000000">
                    <a:lumMod val="50000"/>
                    <a:lumOff val="50000"/>
                  </a:srgbClr>
                </a:solidFill>
                <a:effectLst/>
                <a:uLnTx/>
                <a:uFillTx/>
                <a:latin typeface="Corbel" panose="020B0503020204020204"/>
                <a:ea typeface="幼圆" panose="020105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2017/7/19 Wednesday</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01F714-6258-4FCC-A52E-8AA6551B12F2}" type="slidenum">
              <a:rPr kumimoji="0" lang="zh-CN" altLang="en-US" sz="1100" b="1" i="0" u="none" strike="noStrike" kern="1200" cap="none" spc="0" normalizeH="0" baseline="0" noProof="0" smtClean="0">
                <a:ln>
                  <a:noFill/>
                </a:ln>
                <a:solidFill>
                  <a:srgbClr val="005392"/>
                </a:solidFill>
                <a:effectLst/>
                <a:uLnTx/>
                <a:uFillTx/>
                <a:latin typeface="Corbel" panose="020B0503020204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100" b="1" i="0" u="none" strike="noStrike" kern="1200" cap="none" spc="0" normalizeH="0" baseline="0" noProof="0">
              <a:ln>
                <a:noFill/>
              </a:ln>
              <a:solidFill>
                <a:srgbClr val="005392"/>
              </a:solidFill>
              <a:effectLst/>
              <a:uLnTx/>
              <a:uFillTx/>
              <a:latin typeface="Corbel" panose="020B0503020204020204"/>
              <a:ea typeface="幼圆" panose="02010509060101010101" pitchFamily="49" charset="-122"/>
              <a:cs typeface="+mn-cs"/>
            </a:endParaRPr>
          </a:p>
        </p:txBody>
      </p:sp>
    </p:spTree>
    <p:extLst>
      <p:ext uri="{BB962C8B-B14F-4D97-AF65-F5344CB8AC3E}">
        <p14:creationId xmlns:p14="http://schemas.microsoft.com/office/powerpoint/2010/main" val="80692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900934" y="868680"/>
            <a:ext cx="2606040" cy="512064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863590" y="868680"/>
            <a:ext cx="2606040" cy="512064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Date Placeholder 7"/>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18C9A4-6886-4320-9633-8C909BD4DB7D}" type="datetimeFigureOut">
              <a:rPr kumimoji="0" lang="zh-CN" altLang="en-US" sz="1000" b="0" i="0" u="none" strike="noStrike" kern="1200" cap="none" spc="0" normalizeH="0" baseline="0" noProof="0" smtClean="0">
                <a:ln>
                  <a:noFill/>
                </a:ln>
                <a:solidFill>
                  <a:srgbClr val="000000">
                    <a:lumMod val="50000"/>
                    <a:lumOff val="50000"/>
                  </a:srgbClr>
                </a:solidFill>
                <a:effectLst/>
                <a:uLnTx/>
                <a:uFillTx/>
                <a:latin typeface="Corbel" panose="020B0503020204020204"/>
                <a:ea typeface="幼圆" panose="020105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2017/7/19 Wednesday</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9" name="Footer Placeholder 8"/>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10" name="Slide Number Placeholder 9"/>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01F714-6258-4FCC-A52E-8AA6551B12F2}" type="slidenum">
              <a:rPr kumimoji="0" lang="zh-CN" altLang="en-US" sz="1100" b="1" i="0" u="none" strike="noStrike" kern="1200" cap="none" spc="0" normalizeH="0" baseline="0" noProof="0" smtClean="0">
                <a:ln>
                  <a:noFill/>
                </a:ln>
                <a:solidFill>
                  <a:srgbClr val="005392"/>
                </a:solidFill>
                <a:effectLst/>
                <a:uLnTx/>
                <a:uFillTx/>
                <a:latin typeface="Corbel" panose="020B0503020204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100" b="1" i="0" u="none" strike="noStrike" kern="1200" cap="none" spc="0" normalizeH="0" baseline="0" noProof="0">
              <a:ln>
                <a:noFill/>
              </a:ln>
              <a:solidFill>
                <a:srgbClr val="005392"/>
              </a:solidFill>
              <a:effectLst/>
              <a:uLnTx/>
              <a:uFillTx/>
              <a:latin typeface="Corbel" panose="020B0503020204020204"/>
              <a:ea typeface="幼圆" panose="02010509060101010101" pitchFamily="49" charset="-122"/>
              <a:cs typeface="+mn-cs"/>
            </a:endParaRPr>
          </a:p>
        </p:txBody>
      </p:sp>
    </p:spTree>
    <p:extLst>
      <p:ext uri="{BB962C8B-B14F-4D97-AF65-F5344CB8AC3E}">
        <p14:creationId xmlns:p14="http://schemas.microsoft.com/office/powerpoint/2010/main" val="2247894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00934" y="1023586"/>
            <a:ext cx="2606040" cy="807720"/>
          </a:xfrm>
        </p:spPr>
        <p:txBody>
          <a:bodyPr anchor="b">
            <a:normAutofit/>
          </a:bodyPr>
          <a:lstStyle>
            <a:lvl1pPr marL="0" indent="0">
              <a:spcBef>
                <a:spcPts val="0"/>
              </a:spcBef>
              <a:buNone/>
              <a:defRPr sz="1900" b="1">
                <a:solidFill>
                  <a:schemeClr val="tx1">
                    <a:lumMod val="65000"/>
                    <a:lumOff val="3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2900934" y="1930936"/>
            <a:ext cx="2606040" cy="402336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863847" y="1023587"/>
            <a:ext cx="2606040" cy="813171"/>
          </a:xfrm>
        </p:spPr>
        <p:txBody>
          <a:bodyPr anchor="b">
            <a:normAutofit/>
          </a:bodyPr>
          <a:lstStyle>
            <a:lvl1pPr marL="0" indent="0">
              <a:spcBef>
                <a:spcPts val="0"/>
              </a:spcBef>
              <a:buNone/>
              <a:defRPr sz="1900" b="1">
                <a:solidFill>
                  <a:schemeClr val="tx1">
                    <a:lumMod val="65000"/>
                    <a:lumOff val="3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863847" y="1930936"/>
            <a:ext cx="2606040" cy="402336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18C9A4-6886-4320-9633-8C909BD4DB7D}" type="datetimeFigureOut">
              <a:rPr kumimoji="0" lang="zh-CN" altLang="en-US" sz="1000" b="0" i="0" u="none" strike="noStrike" kern="1200" cap="none" spc="0" normalizeH="0" baseline="0" noProof="0" smtClean="0">
                <a:ln>
                  <a:noFill/>
                </a:ln>
                <a:solidFill>
                  <a:srgbClr val="000000">
                    <a:lumMod val="50000"/>
                    <a:lumOff val="50000"/>
                  </a:srgbClr>
                </a:solidFill>
                <a:effectLst/>
                <a:uLnTx/>
                <a:uFillTx/>
                <a:latin typeface="Corbel" panose="020B0503020204020204"/>
                <a:ea typeface="幼圆" panose="020105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2017/7/19 Wednesday</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11" name="Footer Placeholder 10"/>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12" name="Slide Number Placeholder 1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01F714-6258-4FCC-A52E-8AA6551B12F2}" type="slidenum">
              <a:rPr kumimoji="0" lang="zh-CN" altLang="en-US" sz="1100" b="1" i="0" u="none" strike="noStrike" kern="1200" cap="none" spc="0" normalizeH="0" baseline="0" noProof="0" smtClean="0">
                <a:ln>
                  <a:noFill/>
                </a:ln>
                <a:solidFill>
                  <a:srgbClr val="005392"/>
                </a:solidFill>
                <a:effectLst/>
                <a:uLnTx/>
                <a:uFillTx/>
                <a:latin typeface="Corbel" panose="020B0503020204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100" b="1" i="0" u="none" strike="noStrike" kern="1200" cap="none" spc="0" normalizeH="0" baseline="0" noProof="0">
              <a:ln>
                <a:noFill/>
              </a:ln>
              <a:solidFill>
                <a:srgbClr val="005392"/>
              </a:solidFill>
              <a:effectLst/>
              <a:uLnTx/>
              <a:uFillTx/>
              <a:latin typeface="Corbel" panose="020B0503020204020204"/>
              <a:ea typeface="幼圆" panose="02010509060101010101" pitchFamily="49" charset="-122"/>
              <a:cs typeface="+mn-cs"/>
            </a:endParaRPr>
          </a:p>
        </p:txBody>
      </p:sp>
    </p:spTree>
    <p:extLst>
      <p:ext uri="{BB962C8B-B14F-4D97-AF65-F5344CB8AC3E}">
        <p14:creationId xmlns:p14="http://schemas.microsoft.com/office/powerpoint/2010/main" val="1404487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18C9A4-6886-4320-9633-8C909BD4DB7D}" type="datetimeFigureOut">
              <a:rPr kumimoji="0" lang="zh-CN" altLang="en-US" sz="1000" b="0" i="0" u="none" strike="noStrike" kern="1200" cap="none" spc="0" normalizeH="0" baseline="0" noProof="0" smtClean="0">
                <a:ln>
                  <a:noFill/>
                </a:ln>
                <a:solidFill>
                  <a:srgbClr val="000000">
                    <a:lumMod val="50000"/>
                    <a:lumOff val="50000"/>
                  </a:srgbClr>
                </a:solidFill>
                <a:effectLst/>
                <a:uLnTx/>
                <a:uFillTx/>
                <a:latin typeface="Corbel" panose="020B0503020204020204"/>
                <a:ea typeface="幼圆" panose="020105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2017/7/19 Wednesday</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7" name="Footer Placeholder 6"/>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8" name="Slide Number Placeholder 7"/>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01F714-6258-4FCC-A52E-8AA6551B12F2}" type="slidenum">
              <a:rPr kumimoji="0" lang="zh-CN" altLang="en-US" sz="1100" b="1" i="0" u="none" strike="noStrike" kern="1200" cap="none" spc="0" normalizeH="0" baseline="0" noProof="0" smtClean="0">
                <a:ln>
                  <a:noFill/>
                </a:ln>
                <a:solidFill>
                  <a:srgbClr val="005392"/>
                </a:solidFill>
                <a:effectLst/>
                <a:uLnTx/>
                <a:uFillTx/>
                <a:latin typeface="Corbel" panose="020B0503020204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100" b="1" i="0" u="none" strike="noStrike" kern="1200" cap="none" spc="0" normalizeH="0" baseline="0" noProof="0">
              <a:ln>
                <a:noFill/>
              </a:ln>
              <a:solidFill>
                <a:srgbClr val="005392"/>
              </a:solidFill>
              <a:effectLst/>
              <a:uLnTx/>
              <a:uFillTx/>
              <a:latin typeface="Corbel" panose="020B0503020204020204"/>
              <a:ea typeface="幼圆" panose="02010509060101010101" pitchFamily="49" charset="-122"/>
              <a:cs typeface="+mn-cs"/>
            </a:endParaRPr>
          </a:p>
        </p:txBody>
      </p:sp>
    </p:spTree>
    <p:extLst>
      <p:ext uri="{BB962C8B-B14F-4D97-AF65-F5344CB8AC3E}">
        <p14:creationId xmlns:p14="http://schemas.microsoft.com/office/powerpoint/2010/main" val="1057361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18C9A4-6886-4320-9633-8C909BD4DB7D}" type="datetimeFigureOut">
              <a:rPr kumimoji="0" lang="zh-CN" altLang="en-US" sz="1000" b="0" i="0" u="none" strike="noStrike" kern="1200" cap="none" spc="0" normalizeH="0" baseline="0" noProof="0" smtClean="0">
                <a:ln>
                  <a:noFill/>
                </a:ln>
                <a:solidFill>
                  <a:srgbClr val="000000">
                    <a:lumMod val="50000"/>
                    <a:lumOff val="50000"/>
                  </a:srgbClr>
                </a:solidFill>
                <a:effectLst/>
                <a:uLnTx/>
                <a:uFillTx/>
                <a:latin typeface="Corbel" panose="020B0503020204020204"/>
                <a:ea typeface="幼圆" panose="020105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2017/7/19 Wednesday</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01F714-6258-4FCC-A52E-8AA6551B12F2}" type="slidenum">
              <a:rPr kumimoji="0" lang="zh-CN" altLang="en-US" sz="1100" b="1" i="0" u="none" strike="noStrike" kern="1200" cap="none" spc="0" normalizeH="0" baseline="0" noProof="0" smtClean="0">
                <a:ln>
                  <a:noFill/>
                </a:ln>
                <a:solidFill>
                  <a:srgbClr val="005392"/>
                </a:solidFill>
                <a:effectLst/>
                <a:uLnTx/>
                <a:uFillTx/>
                <a:latin typeface="Corbel" panose="020B0503020204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100" b="1" i="0" u="none" strike="noStrike" kern="1200" cap="none" spc="0" normalizeH="0" baseline="0" noProof="0">
              <a:ln>
                <a:noFill/>
              </a:ln>
              <a:solidFill>
                <a:srgbClr val="005392"/>
              </a:solidFill>
              <a:effectLst/>
              <a:uLnTx/>
              <a:uFillTx/>
              <a:latin typeface="Corbel" panose="020B0503020204020204"/>
              <a:ea typeface="幼圆" panose="02010509060101010101" pitchFamily="49" charset="-122"/>
              <a:cs typeface="+mn-cs"/>
            </a:endParaRPr>
          </a:p>
        </p:txBody>
      </p:sp>
    </p:spTree>
    <p:extLst>
      <p:ext uri="{BB962C8B-B14F-4D97-AF65-F5344CB8AC3E}">
        <p14:creationId xmlns:p14="http://schemas.microsoft.com/office/powerpoint/2010/main" val="4058537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92024" y="1143000"/>
            <a:ext cx="2125980" cy="2194560"/>
          </a:xfrm>
        </p:spPr>
        <p:txBody>
          <a:bodyPr anchor="b">
            <a:normAutofit/>
          </a:bodyPr>
          <a:lstStyle>
            <a:lvl1pPr>
              <a:defRPr sz="2800" b="0" baseline="0"/>
            </a:lvl1pPr>
          </a:lstStyle>
          <a:p>
            <a:r>
              <a:rPr lang="zh-CN" altLang="en-US"/>
              <a:t>单击此处编辑母版标题样式</a:t>
            </a:r>
            <a:endParaRPr lang="en-US" dirty="0"/>
          </a:p>
        </p:txBody>
      </p:sp>
      <p:sp>
        <p:nvSpPr>
          <p:cNvPr id="3" name="Content Placeholder 2"/>
          <p:cNvSpPr>
            <a:spLocks noGrp="1"/>
          </p:cNvSpPr>
          <p:nvPr>
            <p:ph idx="1"/>
          </p:nvPr>
        </p:nvSpPr>
        <p:spPr>
          <a:xfrm>
            <a:off x="2900934" y="868680"/>
            <a:ext cx="54864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92024" y="3337560"/>
            <a:ext cx="2125980" cy="2560320"/>
          </a:xfrm>
        </p:spPr>
        <p:txBody>
          <a:bodyPr anchor="t">
            <a:normAutofit/>
          </a:bodyPr>
          <a:lstStyle>
            <a:lvl1pPr marL="0" indent="0">
              <a:lnSpc>
                <a:spcPct val="100000"/>
              </a:lnSpc>
              <a:spcBef>
                <a:spcPts val="800"/>
              </a:spcBef>
              <a:buNone/>
              <a:defRPr sz="125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8" name="Date Placeholder 7"/>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18C9A4-6886-4320-9633-8C909BD4DB7D}" type="datetimeFigureOut">
              <a:rPr kumimoji="0" lang="zh-CN" altLang="en-US" sz="1000" b="0" i="0" u="none" strike="noStrike" kern="1200" cap="none" spc="0" normalizeH="0" baseline="0" noProof="0" smtClean="0">
                <a:ln>
                  <a:noFill/>
                </a:ln>
                <a:solidFill>
                  <a:srgbClr val="000000">
                    <a:lumMod val="50000"/>
                    <a:lumOff val="50000"/>
                  </a:srgbClr>
                </a:solidFill>
                <a:effectLst/>
                <a:uLnTx/>
                <a:uFillTx/>
                <a:latin typeface="Corbel" panose="020B0503020204020204"/>
                <a:ea typeface="幼圆" panose="020105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2017/7/19 Wednesday</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9" name="Footer Placeholder 8"/>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10" name="Slide Number Placeholder 9"/>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01F714-6258-4FCC-A52E-8AA6551B12F2}" type="slidenum">
              <a:rPr kumimoji="0" lang="zh-CN" altLang="en-US" sz="1100" b="1" i="0" u="none" strike="noStrike" kern="1200" cap="none" spc="0" normalizeH="0" baseline="0" noProof="0" smtClean="0">
                <a:ln>
                  <a:noFill/>
                </a:ln>
                <a:solidFill>
                  <a:srgbClr val="005392"/>
                </a:solidFill>
                <a:effectLst/>
                <a:uLnTx/>
                <a:uFillTx/>
                <a:latin typeface="Corbel" panose="020B0503020204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100" b="1" i="0" u="none" strike="noStrike" kern="1200" cap="none" spc="0" normalizeH="0" baseline="0" noProof="0">
              <a:ln>
                <a:noFill/>
              </a:ln>
              <a:solidFill>
                <a:srgbClr val="005392"/>
              </a:solidFill>
              <a:effectLst/>
              <a:uLnTx/>
              <a:uFillTx/>
              <a:latin typeface="Corbel" panose="020B0503020204020204"/>
              <a:ea typeface="幼圆" panose="02010509060101010101" pitchFamily="49" charset="-122"/>
              <a:cs typeface="+mn-cs"/>
            </a:endParaRPr>
          </a:p>
        </p:txBody>
      </p:sp>
    </p:spTree>
    <p:extLst>
      <p:ext uri="{BB962C8B-B14F-4D97-AF65-F5344CB8AC3E}">
        <p14:creationId xmlns:p14="http://schemas.microsoft.com/office/powerpoint/2010/main" val="614103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92024" y="1143000"/>
            <a:ext cx="2125980" cy="2194560"/>
          </a:xfrm>
        </p:spPr>
        <p:txBody>
          <a:bodyPr anchor="b">
            <a:normAutofit/>
          </a:bodyPr>
          <a:lstStyle>
            <a:lvl1pPr>
              <a:defRPr sz="28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677983" y="767419"/>
            <a:ext cx="6086423"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92024" y="3340602"/>
            <a:ext cx="2125980" cy="2560320"/>
          </a:xfrm>
        </p:spPr>
        <p:txBody>
          <a:bodyPr anchor="t">
            <a:normAutofit/>
          </a:bodyPr>
          <a:lstStyle>
            <a:lvl1pPr marL="0" indent="0">
              <a:lnSpc>
                <a:spcPct val="100000"/>
              </a:lnSpc>
              <a:spcBef>
                <a:spcPts val="800"/>
              </a:spcBef>
              <a:buNone/>
              <a:defRPr sz="125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8" name="Date Placeholder 7"/>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18C9A4-6886-4320-9633-8C909BD4DB7D}" type="datetimeFigureOut">
              <a:rPr kumimoji="0" lang="zh-CN" altLang="en-US" sz="1000" b="0" i="0" u="none" strike="noStrike" kern="1200" cap="none" spc="0" normalizeH="0" baseline="0" noProof="0" smtClean="0">
                <a:ln>
                  <a:noFill/>
                </a:ln>
                <a:solidFill>
                  <a:srgbClr val="000000">
                    <a:lumMod val="50000"/>
                    <a:lumOff val="50000"/>
                  </a:srgbClr>
                </a:solidFill>
                <a:effectLst/>
                <a:uLnTx/>
                <a:uFillTx/>
                <a:latin typeface="Corbel" panose="020B0503020204020204"/>
                <a:ea typeface="幼圆" panose="020105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2017/7/19 Wednesday</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9" name="Footer Placeholder 8"/>
          <p:cNvSpPr>
            <a:spLocks noGrp="1"/>
          </p:cNvSpPr>
          <p:nvPr>
            <p:ph type="ftr" sz="quarter" idx="11"/>
          </p:nvPr>
        </p:nvSpPr>
        <p:spPr>
          <a:xfrm>
            <a:off x="2624326" y="6356351"/>
            <a:ext cx="4433638"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lumMod val="50000"/>
                  <a:lumOff val="50000"/>
                </a:srgbClr>
              </a:solidFill>
              <a:effectLst/>
              <a:uLnTx/>
              <a:uFillTx/>
              <a:latin typeface="Corbel" panose="020B0503020204020204"/>
              <a:ea typeface="+mn-ea"/>
              <a:cs typeface="+mn-cs"/>
            </a:endParaRPr>
          </a:p>
        </p:txBody>
      </p:sp>
      <p:sp>
        <p:nvSpPr>
          <p:cNvPr id="10" name="Slide Number Placeholder 9"/>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01F714-6258-4FCC-A52E-8AA6551B12F2}" type="slidenum">
              <a:rPr kumimoji="0" lang="zh-CN" altLang="en-US" sz="1100" b="1" i="0" u="none" strike="noStrike" kern="1200" cap="none" spc="0" normalizeH="0" baseline="0" noProof="0" smtClean="0">
                <a:ln>
                  <a:noFill/>
                </a:ln>
                <a:solidFill>
                  <a:srgbClr val="005392"/>
                </a:solidFill>
                <a:effectLst/>
                <a:uLnTx/>
                <a:uFillTx/>
                <a:latin typeface="Corbel" panose="020B0503020204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100" b="1" i="0" u="none" strike="noStrike" kern="1200" cap="none" spc="0" normalizeH="0" baseline="0" noProof="0">
              <a:ln>
                <a:noFill/>
              </a:ln>
              <a:solidFill>
                <a:srgbClr val="005392"/>
              </a:solidFill>
              <a:effectLst/>
              <a:uLnTx/>
              <a:uFillTx/>
              <a:latin typeface="Corbel" panose="020B0503020204020204"/>
              <a:ea typeface="幼圆" panose="02010509060101010101" pitchFamily="49" charset="-122"/>
              <a:cs typeface="+mn-cs"/>
            </a:endParaRPr>
          </a:p>
        </p:txBody>
      </p:sp>
    </p:spTree>
    <p:extLst>
      <p:ext uri="{BB962C8B-B14F-4D97-AF65-F5344CB8AC3E}">
        <p14:creationId xmlns:p14="http://schemas.microsoft.com/office/powerpoint/2010/main" val="2770097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1.pn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2582693"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89689" y="1123838"/>
            <a:ext cx="2210612" cy="460118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8" name="Rectangle 37"/>
          <p:cNvSpPr/>
          <p:nvPr/>
        </p:nvSpPr>
        <p:spPr>
          <a:xfrm>
            <a:off x="8861898" y="758952"/>
            <a:ext cx="288036"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2901951" y="864108"/>
            <a:ext cx="5486400" cy="5120640"/>
          </a:xfrm>
          <a:prstGeom prst="rect">
            <a:avLst/>
          </a:prstGeom>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96849" y="6356351"/>
            <a:ext cx="2057400" cy="365125"/>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2E18C9A4-6886-4320-9633-8C909BD4DB7D}" type="datetimeFigureOut">
              <a:rPr kumimoji="0" lang="zh-CN" altLang="en-US" sz="1000" b="0" i="0" u="none" strike="noStrike" kern="1200" cap="none" spc="0" normalizeH="0" baseline="0" noProof="0" smtClean="0">
                <a:ln>
                  <a:noFill/>
                </a:ln>
                <a:solidFill>
                  <a:srgbClr val="000000">
                    <a:lumMod val="50000"/>
                    <a:lumOff val="50000"/>
                  </a:srgbClr>
                </a:solidFill>
                <a:effectLst/>
                <a:uLnTx/>
                <a:uFillTx/>
                <a:latin typeface="Corbel" panose="020B0503020204020204"/>
                <a:ea typeface="幼圆" panose="020105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2017/7/19 Wednesday</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5" name="Footer Placeholder 4"/>
          <p:cNvSpPr>
            <a:spLocks noGrp="1"/>
          </p:cNvSpPr>
          <p:nvPr>
            <p:ph type="ftr" sz="quarter" idx="3"/>
          </p:nvPr>
        </p:nvSpPr>
        <p:spPr>
          <a:xfrm>
            <a:off x="2901951" y="6356351"/>
            <a:ext cx="4433638" cy="365125"/>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6" name="Slide Number Placeholder 5"/>
          <p:cNvSpPr>
            <a:spLocks noGrp="1"/>
          </p:cNvSpPr>
          <p:nvPr>
            <p:ph type="sldNum" sz="quarter" idx="4"/>
          </p:nvPr>
        </p:nvSpPr>
        <p:spPr>
          <a:xfrm>
            <a:off x="7975602" y="6356351"/>
            <a:ext cx="1148195" cy="365125"/>
          </a:xfrm>
          <a:prstGeom prst="rect">
            <a:avLst/>
          </a:prstGeom>
        </p:spPr>
        <p:txBody>
          <a:bodyPr vert="horz" lIns="91440" tIns="45720" rIns="91440" bIns="45720" rtlCol="0" anchor="ctr"/>
          <a:lstStyle>
            <a:lvl1pPr algn="r">
              <a:defRPr sz="1100" b="1">
                <a:solidFill>
                  <a:schemeClr val="accent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001F714-6258-4FCC-A52E-8AA6551B12F2}" type="slidenum">
              <a:rPr kumimoji="0" lang="zh-CN" altLang="en-US" sz="1100" b="1" i="0" u="none" strike="noStrike" kern="1200" cap="none" spc="0" normalizeH="0" baseline="0" noProof="0" smtClean="0">
                <a:ln>
                  <a:noFill/>
                </a:ln>
                <a:solidFill>
                  <a:srgbClr val="005392"/>
                </a:solidFill>
                <a:effectLst/>
                <a:uLnTx/>
                <a:uFillTx/>
                <a:latin typeface="Corbel" panose="020B0503020204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100" b="1" i="0" u="none" strike="noStrike" kern="1200" cap="none" spc="0" normalizeH="0" baseline="0" noProof="0">
              <a:ln>
                <a:noFill/>
              </a:ln>
              <a:solidFill>
                <a:srgbClr val="005392"/>
              </a:solidFill>
              <a:effectLst/>
              <a:uLnTx/>
              <a:uFillTx/>
              <a:latin typeface="Corbel" panose="020B0503020204020204"/>
              <a:ea typeface="幼圆" panose="02010509060101010101" pitchFamily="49" charset="-122"/>
              <a:cs typeface="+mn-cs"/>
            </a:endParaRPr>
          </a:p>
        </p:txBody>
      </p:sp>
    </p:spTree>
    <p:extLst>
      <p:ext uri="{BB962C8B-B14F-4D97-AF65-F5344CB8AC3E}">
        <p14:creationId xmlns:p14="http://schemas.microsoft.com/office/powerpoint/2010/main" val="1371359270"/>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Lst>
  <p:txStyles>
    <p:titleStyle>
      <a:lvl1pPr algn="l" defTabSz="914400" rtl="0" eaLnBrk="1" latinLnBrk="0" hangingPunct="1">
        <a:lnSpc>
          <a:spcPct val="90000"/>
        </a:lnSpc>
        <a:spcBef>
          <a:spcPct val="0"/>
        </a:spcBef>
        <a:buNone/>
        <a:defRPr sz="30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19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7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5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7642EF4C-7397-4B1A-9F25-12CBF099318A}" type="datetimeFigureOut">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2017/7/19 Wednesday</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629B727-B1F6-49A3-A6A6-D12578711D17}"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pic>
        <p:nvPicPr>
          <p:cNvPr id="2" name="图片 1"/>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6125210" y="121049"/>
            <a:ext cx="2804160" cy="610071"/>
          </a:xfrm>
          <a:prstGeom prst="rect">
            <a:avLst/>
          </a:prstGeom>
        </p:spPr>
      </p:pic>
    </p:spTree>
    <p:extLst>
      <p:ext uri="{BB962C8B-B14F-4D97-AF65-F5344CB8AC3E}">
        <p14:creationId xmlns:p14="http://schemas.microsoft.com/office/powerpoint/2010/main" val="3290766946"/>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3.xml"/><Relationship Id="rId5" Type="http://schemas.openxmlformats.org/officeDocument/2006/relationships/image" Target="../media/image4.emf"/><Relationship Id="rId4" Type="http://schemas.openxmlformats.org/officeDocument/2006/relationships/image" Target="../media/image3.e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5.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9.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10.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11.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xml"/><Relationship Id="rId1" Type="http://schemas.openxmlformats.org/officeDocument/2006/relationships/themeOverride" Target="../theme/themeOverride1.xml"/><Relationship Id="rId5" Type="http://schemas.openxmlformats.org/officeDocument/2006/relationships/image" Target="../media/image12.png"/><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13.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4.xml"/><Relationship Id="rId1" Type="http://schemas.openxmlformats.org/officeDocument/2006/relationships/themeOverride" Target="../theme/themeOverride2.xml"/><Relationship Id="rId4"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15.xml"/><Relationship Id="rId4" Type="http://schemas.openxmlformats.org/officeDocument/2006/relationships/image" Target="../media/image13.emf"/></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1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1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tags" Target="../tags/tag18.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tags" Target="../tags/tag1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tags" Target="../tags/tag20.xml"/><Relationship Id="rId5" Type="http://schemas.openxmlformats.org/officeDocument/2006/relationships/image" Target="../media/image16.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tags" Target="../tags/tag2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tags" Target="../tags/tag22.xm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tags" Target="../tags/tag23.xml"/><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tags" Target="../tags/tag2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tags" Target="../tags/tag2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tags" Target="../tags/tag26.xml"/><Relationship Id="rId4" Type="http://schemas.openxmlformats.org/officeDocument/2006/relationships/slide" Target="slide34.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tags" Target="../tags/tag2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slide" Target="slide6.xml"/><Relationship Id="rId4" Type="http://schemas.openxmlformats.org/officeDocument/2006/relationships/slide" Target="slide5.xml"/></Relationships>
</file>

<file path=ppt/slides/_rels/slide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slide" Target="slide8.xml"/><Relationship Id="rId5" Type="http://schemas.openxmlformats.org/officeDocument/2006/relationships/image" Target="../media/image2.png"/><Relationship Id="rId4" Type="http://schemas.openxmlformats.org/officeDocument/2006/relationships/slide" Target="slide7.xml"/></Relationships>
</file>

<file path=ppt/slides/_rels/slide7.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直角三角形 132"/>
          <p:cNvSpPr/>
          <p:nvPr/>
        </p:nvSpPr>
        <p:spPr>
          <a:xfrm rot="10800000" flipV="1">
            <a:off x="666206" y="4401539"/>
            <a:ext cx="8477794" cy="2456462"/>
          </a:xfrm>
          <a:prstGeom prst="rtTriangl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2" name="直角三角形 131"/>
          <p:cNvSpPr/>
          <p:nvPr/>
        </p:nvSpPr>
        <p:spPr>
          <a:xfrm rot="5400000">
            <a:off x="1857375" y="-1857375"/>
            <a:ext cx="1409700" cy="5124450"/>
          </a:xfrm>
          <a:prstGeom prst="rtTriangl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2228" name="文本框 133"/>
          <p:cNvSpPr txBox="1">
            <a:spLocks noChangeArrowheads="1"/>
          </p:cNvSpPr>
          <p:nvPr/>
        </p:nvSpPr>
        <p:spPr bwMode="auto">
          <a:xfrm>
            <a:off x="0" y="2518367"/>
            <a:ext cx="9144000" cy="1089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lvl="0" algn="ctr" eaLnBrk="0" fontAlgn="base" hangingPunct="0">
              <a:spcAft>
                <a:spcPct val="0"/>
              </a:spcAft>
              <a:buNone/>
            </a:pPr>
            <a:r>
              <a:rPr lang="zh-CN" altLang="en-US" sz="3600" b="1" dirty="0">
                <a:latin typeface="宋体" panose="02010600030101010101" pitchFamily="2" charset="-122"/>
              </a:rPr>
              <a:t>行为模型驱动的服务组合程序</a:t>
            </a:r>
            <a:r>
              <a:rPr lang="en-US" altLang="zh-CN" sz="3600" b="1" dirty="0">
                <a:latin typeface="宋体" panose="02010600030101010101" pitchFamily="2" charset="-122"/>
              </a:rPr>
              <a:t/>
            </a:r>
            <a:br>
              <a:rPr lang="en-US" altLang="zh-CN" sz="3600" b="1" dirty="0">
                <a:latin typeface="宋体" panose="02010600030101010101" pitchFamily="2" charset="-122"/>
              </a:rPr>
            </a:br>
            <a:r>
              <a:rPr lang="zh-CN" altLang="en-US" sz="3600" b="1" dirty="0">
                <a:latin typeface="宋体" panose="02010600030101010101" pitchFamily="2" charset="-122"/>
              </a:rPr>
              <a:t>测试用例生成技术研究</a:t>
            </a:r>
            <a:endParaRPr kumimoji="0" lang="en-US" altLang="zh-CN"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6" name="Rectangle 4"/>
          <p:cNvSpPr>
            <a:spLocks noChangeArrowheads="1"/>
          </p:cNvSpPr>
          <p:nvPr/>
        </p:nvSpPr>
        <p:spPr bwMode="auto">
          <a:xfrm>
            <a:off x="179695" y="260780"/>
            <a:ext cx="2064668" cy="307777"/>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Bef>
                <a:spcPct val="20000"/>
              </a:spcBef>
              <a:buFont typeface="Arial" panose="020B0604020202020204" pitchFamily="34" charset="0"/>
              <a:buChar char="•"/>
              <a:tabLst>
                <a:tab pos="800100" algn="l"/>
              </a:tabLst>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tabLst>
                <a:tab pos="800100" algn="l"/>
              </a:tabLst>
              <a:defRPr sz="2800">
                <a:solidFill>
                  <a:schemeClr val="tx1"/>
                </a:solidFill>
                <a:latin typeface="华文细黑" panose="02010600040101010101" pitchFamily="2" charset="-122"/>
                <a:ea typeface="汉仪粗宋简" pitchFamily="1" charset="-122"/>
                <a:sym typeface="Calibri" panose="020F0502020204030204" pitchFamily="34" charset="0"/>
              </a:defRPr>
            </a:lvl2pPr>
            <a:lvl3pPr marL="1143000" indent="-228600">
              <a:spcBef>
                <a:spcPct val="20000"/>
              </a:spcBef>
              <a:buFont typeface="Arial" panose="020B0604020202020204" pitchFamily="34" charset="0"/>
              <a:buChar char="•"/>
              <a:tabLst>
                <a:tab pos="800100" algn="l"/>
              </a:tabLst>
              <a:defRPr sz="2400">
                <a:solidFill>
                  <a:schemeClr val="tx1"/>
                </a:solidFill>
                <a:latin typeface="华文细黑" panose="02010600040101010101" pitchFamily="2" charset="-122"/>
                <a:ea typeface="汉仪粗宋简" pitchFamily="1" charset="-122"/>
                <a:sym typeface="Calibri" panose="020F0502020204030204" pitchFamily="34" charset="0"/>
              </a:defRPr>
            </a:lvl3pPr>
            <a:lvl4pPr marL="1600200" indent="-228600">
              <a:spcBef>
                <a:spcPct val="20000"/>
              </a:spcBef>
              <a:buFont typeface="Arial" panose="020B0604020202020204" pitchFamily="34" charset="0"/>
              <a:buChar char="–"/>
              <a:tabLst>
                <a:tab pos="800100" algn="l"/>
              </a:tabLst>
              <a:defRPr sz="2000">
                <a:solidFill>
                  <a:schemeClr val="tx1"/>
                </a:solidFill>
                <a:latin typeface="华文细黑" panose="02010600040101010101" pitchFamily="2" charset="-122"/>
                <a:ea typeface="汉仪粗宋简" pitchFamily="1" charset="-122"/>
                <a:sym typeface="Calibri" panose="020F0502020204030204" pitchFamily="34" charset="0"/>
              </a:defRPr>
            </a:lvl4pPr>
            <a:lvl5pPr marL="2057400" indent="-228600">
              <a:spcBef>
                <a:spcPct val="20000"/>
              </a:spcBef>
              <a:buFont typeface="Arial" panose="020B0604020202020204" pitchFamily="34" charset="0"/>
              <a:buChar char="»"/>
              <a:tabLst>
                <a:tab pos="800100" algn="l"/>
              </a:tabLst>
              <a:defRPr sz="2000">
                <a:solidFill>
                  <a:schemeClr val="tx1"/>
                </a:solidFill>
                <a:latin typeface="华文细黑" panose="02010600040101010101" pitchFamily="2" charset="-122"/>
                <a:ea typeface="汉仪粗宋简" pitchFamily="1"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800100" algn="l"/>
              </a:tabLst>
              <a:defRPr sz="2000">
                <a:solidFill>
                  <a:schemeClr val="tx1"/>
                </a:solidFill>
                <a:latin typeface="华文细黑" panose="02010600040101010101" pitchFamily="2" charset="-122"/>
                <a:ea typeface="汉仪粗宋简" pitchFamily="1"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800100" algn="l"/>
              </a:tabLst>
              <a:defRPr sz="2000">
                <a:solidFill>
                  <a:schemeClr val="tx1"/>
                </a:solidFill>
                <a:latin typeface="华文细黑" panose="02010600040101010101" pitchFamily="2" charset="-122"/>
                <a:ea typeface="汉仪粗宋简" pitchFamily="1"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800100" algn="l"/>
              </a:tabLst>
              <a:defRPr sz="2000">
                <a:solidFill>
                  <a:schemeClr val="tx1"/>
                </a:solidFill>
                <a:latin typeface="华文细黑" panose="02010600040101010101" pitchFamily="2" charset="-122"/>
                <a:ea typeface="汉仪粗宋简" pitchFamily="1"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800100" algn="l"/>
              </a:tabLst>
              <a:defRPr sz="2000">
                <a:solidFill>
                  <a:schemeClr val="tx1"/>
                </a:solidFill>
                <a:latin typeface="华文细黑" panose="02010600040101010101" pitchFamily="2" charset="-122"/>
                <a:ea typeface="汉仪粗宋简" pitchFamily="1" charset="-122"/>
                <a:sym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tab pos="800100" algn="l"/>
              </a:tabLst>
              <a:defRPr/>
            </a:pPr>
            <a:r>
              <a:rPr kumimoji="0" lang="zh-CN" altLang="en-US" sz="2000" b="1" i="0" u="none" strike="noStrike" kern="1200" cap="none" spc="0" normalizeH="0" baseline="0" noProof="0" dirty="0">
                <a:ln>
                  <a:noFill/>
                </a:ln>
                <a:solidFill>
                  <a:prstClr val="white"/>
                </a:solidFill>
                <a:effectLst/>
                <a:uLnTx/>
                <a:uFillTx/>
                <a:latin typeface="楷体" panose="02010609060101010101" pitchFamily="49" charset="-122"/>
                <a:ea typeface="楷体" panose="02010609060101010101" pitchFamily="49" charset="-122"/>
                <a:sym typeface="Calibri" panose="020F0502020204030204" pitchFamily="34" charset="0"/>
              </a:rPr>
              <a:t>项目进展报告</a:t>
            </a:r>
            <a:r>
              <a:rPr kumimoji="0" lang="en-US" altLang="zh-CN" sz="2000" b="1" i="0" u="none" strike="noStrike" kern="1200" cap="none" spc="0" normalizeH="0" baseline="0" noProof="0" dirty="0">
                <a:ln>
                  <a:noFill/>
                </a:ln>
                <a:solidFill>
                  <a:prstClr val="white"/>
                </a:solidFill>
                <a:effectLst/>
                <a:uLnTx/>
                <a:uFillTx/>
                <a:latin typeface="楷体" panose="02010609060101010101" pitchFamily="49" charset="-122"/>
                <a:ea typeface="楷体" panose="02010609060101010101" pitchFamily="49" charset="-122"/>
                <a:sym typeface="Calibri" panose="020F0502020204030204" pitchFamily="34" charset="0"/>
              </a:rPr>
              <a:t>——</a:t>
            </a:r>
            <a:endParaRPr kumimoji="0" lang="zh-CN" altLang="en-US" sz="2000" b="0" i="0" u="none" strike="noStrike" kern="1200" cap="none" spc="0" normalizeH="0" baseline="0" noProof="0" dirty="0">
              <a:ln>
                <a:noFill/>
              </a:ln>
              <a:solidFill>
                <a:prstClr val="white"/>
              </a:solidFill>
              <a:effectLst/>
              <a:uLnTx/>
              <a:uFillTx/>
              <a:latin typeface="楷体" panose="02010609060101010101" pitchFamily="49" charset="-122"/>
              <a:ea typeface="楷体" panose="02010609060101010101" pitchFamily="49" charset="-122"/>
              <a:sym typeface="Calibri" panose="020F0502020204030204" pitchFamily="34" charset="0"/>
            </a:endParaRPr>
          </a:p>
        </p:txBody>
      </p:sp>
      <p:sp>
        <p:nvSpPr>
          <p:cNvPr id="7" name="Text Box 4"/>
          <p:cNvSpPr txBox="1">
            <a:spLocks noChangeArrowheads="1"/>
          </p:cNvSpPr>
          <p:nvPr/>
        </p:nvSpPr>
        <p:spPr bwMode="auto">
          <a:xfrm>
            <a:off x="6845301" y="6219066"/>
            <a:ext cx="21881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华文细黑" panose="02010600040101010101" pitchFamily="2" charset="-122"/>
                <a:ea typeface="汉仪粗宋简" pitchFamily="1"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华文细黑" panose="02010600040101010101" pitchFamily="2" charset="-122"/>
                <a:ea typeface="汉仪粗宋简" pitchFamily="1"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华文细黑" panose="02010600040101010101" pitchFamily="2" charset="-122"/>
                <a:ea typeface="汉仪粗宋简" pitchFamily="1"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华文细黑" panose="02010600040101010101" pitchFamily="2" charset="-122"/>
                <a:ea typeface="汉仪粗宋简" pitchFamily="1"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华文细黑" panose="02010600040101010101" pitchFamily="2" charset="-122"/>
                <a:ea typeface="汉仪粗宋简" pitchFamily="1"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华文细黑" panose="02010600040101010101" pitchFamily="2" charset="-122"/>
                <a:ea typeface="汉仪粗宋简" pitchFamily="1"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华文细黑" panose="02010600040101010101" pitchFamily="2" charset="-122"/>
                <a:ea typeface="汉仪粗宋简" pitchFamily="1"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华文细黑" panose="02010600040101010101" pitchFamily="2" charset="-122"/>
                <a:ea typeface="汉仪粗宋简" pitchFamily="1" charset="-122"/>
                <a:sym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a:pPr>
            <a:r>
              <a:rPr lang="zh-CN" altLang="en-US" b="1" dirty="0">
                <a:solidFill>
                  <a:prstClr val="white"/>
                </a:solidFill>
                <a:latin typeface="楷体" panose="02010609060101010101" pitchFamily="49" charset="-122"/>
                <a:ea typeface="楷体" panose="02010609060101010101" pitchFamily="49" charset="-122"/>
              </a:rPr>
              <a:t>报告人：贾婧婷</a:t>
            </a:r>
          </a:p>
        </p:txBody>
      </p:sp>
    </p:spTree>
    <p:extLst>
      <p:ext uri="{BB962C8B-B14F-4D97-AF65-F5344CB8AC3E}">
        <p14:creationId xmlns:p14="http://schemas.microsoft.com/office/powerpoint/2010/main" val="1334727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33"/>
                                        </p:tgtEl>
                                        <p:attrNameLst>
                                          <p:attrName>style.visibility</p:attrName>
                                        </p:attrNameLst>
                                      </p:cBhvr>
                                      <p:to>
                                        <p:strVal val="visible"/>
                                      </p:to>
                                    </p:set>
                                    <p:animEffect transition="in" filter="wipe(right)">
                                      <p:cBhvr>
                                        <p:cTn id="10" dur="500"/>
                                        <p:tgtEl>
                                          <p:spTgt spid="133"/>
                                        </p:tgtEl>
                                      </p:cBhvr>
                                    </p:animEffect>
                                  </p:childTnLst>
                                </p:cTn>
                              </p:par>
                              <p:par>
                                <p:cTn id="11" presetID="53" presetClass="entr" presetSubtype="16" fill="hold" grpId="0" nodeType="withEffect">
                                  <p:stCondLst>
                                    <p:cond delay="250"/>
                                  </p:stCondLst>
                                  <p:childTnLst>
                                    <p:set>
                                      <p:cBhvr>
                                        <p:cTn id="12" dur="1" fill="hold">
                                          <p:stCondLst>
                                            <p:cond delay="0"/>
                                          </p:stCondLst>
                                        </p:cTn>
                                        <p:tgtEl>
                                          <p:spTgt spid="52228"/>
                                        </p:tgtEl>
                                        <p:attrNameLst>
                                          <p:attrName>style.visibility</p:attrName>
                                        </p:attrNameLst>
                                      </p:cBhvr>
                                      <p:to>
                                        <p:strVal val="visible"/>
                                      </p:to>
                                    </p:set>
                                    <p:anim calcmode="lin" valueType="num">
                                      <p:cBhvr>
                                        <p:cTn id="13" dur="500" fill="hold"/>
                                        <p:tgtEl>
                                          <p:spTgt spid="52228"/>
                                        </p:tgtEl>
                                        <p:attrNameLst>
                                          <p:attrName>ppt_w</p:attrName>
                                        </p:attrNameLst>
                                      </p:cBhvr>
                                      <p:tavLst>
                                        <p:tav tm="0">
                                          <p:val>
                                            <p:fltVal val="0"/>
                                          </p:val>
                                        </p:tav>
                                        <p:tav tm="100000">
                                          <p:val>
                                            <p:strVal val="#ppt_w"/>
                                          </p:val>
                                        </p:tav>
                                      </p:tavLst>
                                    </p:anim>
                                    <p:anim calcmode="lin" valueType="num">
                                      <p:cBhvr>
                                        <p:cTn id="14" dur="500" fill="hold"/>
                                        <p:tgtEl>
                                          <p:spTgt spid="52228"/>
                                        </p:tgtEl>
                                        <p:attrNameLst>
                                          <p:attrName>ppt_h</p:attrName>
                                        </p:attrNameLst>
                                      </p:cBhvr>
                                      <p:tavLst>
                                        <p:tav tm="0">
                                          <p:val>
                                            <p:fltVal val="0"/>
                                          </p:val>
                                        </p:tav>
                                        <p:tav tm="100000">
                                          <p:val>
                                            <p:strVal val="#ppt_h"/>
                                          </p:val>
                                        </p:tav>
                                      </p:tavLst>
                                    </p:anim>
                                    <p:animEffect transition="in" filter="fade">
                                      <p:cBhvr>
                                        <p:cTn id="15" dur="500"/>
                                        <p:tgtEl>
                                          <p:spTgt spid="52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32" grpId="0" animBg="1"/>
      <p:bldP spid="5222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kumimoji="0" lang="zh-CN" altLang="en-US"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选题意义及目的</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10</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7" name="文本框 6"/>
          <p:cNvSpPr txBox="1"/>
          <p:nvPr/>
        </p:nvSpPr>
        <p:spPr>
          <a:xfrm>
            <a:off x="914400" y="1407489"/>
            <a:ext cx="3002280" cy="4893647"/>
          </a:xfrm>
          <a:prstGeom prst="rect">
            <a:avLst/>
          </a:prstGeom>
          <a:effectLst>
            <a:reflection blurRad="6350" stA="50000" endA="300" endPos="38500" dist="50800" dir="5400000" sy="-100000" algn="bl" rotWithShape="0"/>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CN" altLang="en-US" sz="2400" b="1" dirty="0">
                <a:solidFill>
                  <a:schemeClr val="tx1"/>
                </a:solidFill>
                <a:latin typeface="华文楷体" panose="02010600040101010101" pitchFamily="2" charset="-122"/>
                <a:ea typeface="华文楷体" panose="02010600040101010101" pitchFamily="2" charset="-122"/>
              </a:rPr>
              <a:t>存在的不足</a:t>
            </a:r>
            <a:endParaRPr lang="en-US" altLang="zh-CN" dirty="0"/>
          </a:p>
          <a:p>
            <a:pPr algn="just"/>
            <a:endParaRPr lang="en-US" altLang="zh-CN" dirty="0"/>
          </a:p>
          <a:p>
            <a:pPr marL="285750" indent="-285750" algn="just">
              <a:buFont typeface="Arial" panose="020B0604020202020204" pitchFamily="34" charset="0"/>
              <a:buChar char="•"/>
            </a:pPr>
            <a:r>
              <a:rPr lang="zh-CN" altLang="en-US" dirty="0">
                <a:solidFill>
                  <a:schemeClr val="tx1"/>
                </a:solidFill>
                <a:latin typeface="华文楷体" panose="02010600040101010101" pitchFamily="2" charset="-122"/>
                <a:ea typeface="华文楷体" panose="02010600040101010101" pitchFamily="2" charset="-122"/>
              </a:rPr>
              <a:t>目前研究主要针对于单个服务层面，或是服务组合流程的测试</a:t>
            </a:r>
            <a:endParaRPr lang="en-US" altLang="zh-CN" dirty="0">
              <a:solidFill>
                <a:schemeClr val="tx1"/>
              </a:solidFill>
              <a:latin typeface="华文楷体" panose="02010600040101010101" pitchFamily="2" charset="-122"/>
              <a:ea typeface="华文楷体" panose="02010600040101010101" pitchFamily="2" charset="-122"/>
            </a:endParaRPr>
          </a:p>
          <a:p>
            <a:pPr marL="285750" indent="-285750" algn="just">
              <a:buFont typeface="Arial" panose="020B0604020202020204" pitchFamily="34" charset="0"/>
              <a:buChar char="•"/>
            </a:pPr>
            <a:endParaRPr lang="en-US" altLang="zh-CN" dirty="0">
              <a:solidFill>
                <a:schemeClr val="tx1"/>
              </a:solidFill>
              <a:latin typeface="华文楷体" panose="02010600040101010101" pitchFamily="2" charset="-122"/>
              <a:ea typeface="华文楷体" panose="02010600040101010101" pitchFamily="2" charset="-122"/>
            </a:endParaRPr>
          </a:p>
          <a:p>
            <a:pPr marL="285750" indent="-285750" algn="just">
              <a:buFont typeface="Arial" panose="020B0604020202020204" pitchFamily="34" charset="0"/>
              <a:buChar char="•"/>
            </a:pPr>
            <a:r>
              <a:rPr lang="zh-CN" altLang="en-US" dirty="0">
                <a:solidFill>
                  <a:schemeClr val="tx1"/>
                </a:solidFill>
                <a:latin typeface="华文楷体" panose="02010600040101010101" pitchFamily="2" charset="-122"/>
                <a:ea typeface="华文楷体" panose="02010600040101010101" pitchFamily="2" charset="-122"/>
              </a:rPr>
              <a:t>现有的基于事件序列的测试模型缺乏对调用服务内部约束的考虑</a:t>
            </a:r>
            <a:endParaRPr lang="en-US" altLang="zh-CN" dirty="0">
              <a:solidFill>
                <a:schemeClr val="tx1"/>
              </a:solidFill>
              <a:latin typeface="华文楷体" panose="02010600040101010101" pitchFamily="2" charset="-122"/>
              <a:ea typeface="华文楷体" panose="02010600040101010101" pitchFamily="2" charset="-122"/>
            </a:endParaRPr>
          </a:p>
          <a:p>
            <a:pPr marL="285750" indent="-285750" algn="just">
              <a:buFont typeface="Arial" panose="020B0604020202020204" pitchFamily="34" charset="0"/>
              <a:buChar char="•"/>
            </a:pPr>
            <a:endParaRPr lang="en-US" altLang="zh-CN" dirty="0">
              <a:solidFill>
                <a:schemeClr val="tx1"/>
              </a:solidFill>
              <a:latin typeface="华文楷体" panose="02010600040101010101" pitchFamily="2" charset="-122"/>
              <a:ea typeface="华文楷体" panose="02010600040101010101" pitchFamily="2" charset="-122"/>
            </a:endParaRPr>
          </a:p>
          <a:p>
            <a:pPr algn="just"/>
            <a:endParaRPr lang="en-US" altLang="zh-CN" dirty="0">
              <a:solidFill>
                <a:schemeClr val="tx1"/>
              </a:solidFill>
              <a:latin typeface="华文楷体" panose="02010600040101010101" pitchFamily="2" charset="-122"/>
              <a:ea typeface="华文楷体" panose="02010600040101010101" pitchFamily="2" charset="-122"/>
            </a:endParaRPr>
          </a:p>
          <a:p>
            <a:pPr algn="just"/>
            <a:endParaRPr lang="en-US" altLang="zh-CN" dirty="0">
              <a:solidFill>
                <a:schemeClr val="tx1"/>
              </a:solidFill>
              <a:latin typeface="华文楷体" panose="02010600040101010101" pitchFamily="2" charset="-122"/>
              <a:ea typeface="华文楷体" panose="02010600040101010101" pitchFamily="2" charset="-122"/>
            </a:endParaRPr>
          </a:p>
          <a:p>
            <a:pPr marL="285750" indent="-285750" algn="just">
              <a:buFont typeface="Arial" panose="020B0604020202020204" pitchFamily="34" charset="0"/>
              <a:buChar char="•"/>
            </a:pPr>
            <a:r>
              <a:rPr lang="zh-CN" altLang="en-US" dirty="0">
                <a:solidFill>
                  <a:schemeClr val="tx1"/>
                </a:solidFill>
                <a:latin typeface="华文楷体" panose="02010600040101010101" pitchFamily="2" charset="-122"/>
                <a:ea typeface="华文楷体" panose="02010600040101010101" pitchFamily="2" charset="-122"/>
              </a:rPr>
              <a:t>现有研究多集中在模型驱动的测试用例生成框架的研究，缺乏支持所提框架的测试用例生成工具</a:t>
            </a:r>
            <a:endParaRPr lang="en-US" altLang="zh-CN" dirty="0">
              <a:solidFill>
                <a:schemeClr val="tx1"/>
              </a:solidFill>
              <a:latin typeface="华文楷体" panose="02010600040101010101" pitchFamily="2" charset="-122"/>
              <a:ea typeface="华文楷体" panose="02010600040101010101" pitchFamily="2" charset="-122"/>
            </a:endParaRPr>
          </a:p>
          <a:p>
            <a:pPr marL="285750" indent="-285750" algn="just">
              <a:buFont typeface="Arial" panose="020B0604020202020204" pitchFamily="34" charset="0"/>
              <a:buChar char="•"/>
            </a:pPr>
            <a:endParaRPr lang="en-US" altLang="zh-CN" dirty="0">
              <a:solidFill>
                <a:schemeClr val="tx1"/>
              </a:solidFill>
              <a:latin typeface="华文楷体" panose="02010600040101010101" pitchFamily="2" charset="-122"/>
              <a:ea typeface="华文楷体" panose="02010600040101010101" pitchFamily="2" charset="-122"/>
            </a:endParaRPr>
          </a:p>
        </p:txBody>
      </p:sp>
      <p:sp>
        <p:nvSpPr>
          <p:cNvPr id="27" name="文本框 26"/>
          <p:cNvSpPr txBox="1"/>
          <p:nvPr/>
        </p:nvSpPr>
        <p:spPr>
          <a:xfrm>
            <a:off x="5135880" y="1407489"/>
            <a:ext cx="2873436" cy="4893647"/>
          </a:xfrm>
          <a:prstGeom prst="rect">
            <a:avLst/>
          </a:prstGeom>
          <a:effectLst>
            <a:reflection blurRad="6350" stA="50000" endA="300" endPos="38500" dist="50800" dir="5400000" sy="-100000" algn="bl" rotWithShape="0"/>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CN" altLang="en-US" sz="2400" b="1" dirty="0">
                <a:solidFill>
                  <a:schemeClr val="tx1"/>
                </a:solidFill>
                <a:latin typeface="华文楷体" panose="02010600040101010101" pitchFamily="2" charset="-122"/>
                <a:ea typeface="华文楷体" panose="02010600040101010101" pitchFamily="2" charset="-122"/>
              </a:rPr>
              <a:t>研究目的</a:t>
            </a:r>
            <a:endParaRPr lang="en-US" altLang="zh-CN" dirty="0"/>
          </a:p>
          <a:p>
            <a:pPr algn="just"/>
            <a:endParaRPr lang="en-US" altLang="zh-CN" dirty="0"/>
          </a:p>
          <a:p>
            <a:pPr marL="285750" indent="-285750" algn="just">
              <a:buFont typeface="Arial" panose="020B0604020202020204" pitchFamily="34" charset="0"/>
              <a:buChar char="•"/>
            </a:pPr>
            <a:r>
              <a:rPr lang="zh-CN" altLang="en-US" dirty="0">
                <a:solidFill>
                  <a:schemeClr val="tx1"/>
                </a:solidFill>
                <a:latin typeface="华文楷体" panose="02010600040101010101" pitchFamily="2" charset="-122"/>
                <a:ea typeface="华文楷体" panose="02010600040101010101" pitchFamily="2" charset="-122"/>
              </a:rPr>
              <a:t>从服务调用视角对</a:t>
            </a:r>
            <a:r>
              <a:rPr lang="en-US" altLang="zh-CN" dirty="0">
                <a:solidFill>
                  <a:schemeClr val="tx1"/>
                </a:solidFill>
                <a:latin typeface="华文楷体" panose="02010600040101010101" pitchFamily="2" charset="-122"/>
                <a:ea typeface="华文楷体" panose="02010600040101010101" pitchFamily="2" charset="-122"/>
              </a:rPr>
              <a:t>Web</a:t>
            </a:r>
            <a:r>
              <a:rPr lang="zh-CN" altLang="en-US" dirty="0">
                <a:solidFill>
                  <a:schemeClr val="tx1"/>
                </a:solidFill>
                <a:latin typeface="华文楷体" panose="02010600040101010101" pitchFamily="2" charset="-122"/>
                <a:ea typeface="华文楷体" panose="02010600040101010101" pitchFamily="2" charset="-122"/>
              </a:rPr>
              <a:t>服务的行为进行测试</a:t>
            </a:r>
            <a:endParaRPr lang="en-US" altLang="zh-CN" dirty="0">
              <a:solidFill>
                <a:schemeClr val="tx1"/>
              </a:solidFill>
              <a:latin typeface="华文楷体" panose="02010600040101010101" pitchFamily="2" charset="-122"/>
              <a:ea typeface="华文楷体" panose="02010600040101010101" pitchFamily="2" charset="-122"/>
            </a:endParaRPr>
          </a:p>
          <a:p>
            <a:pPr algn="just"/>
            <a:endParaRPr lang="en-US" altLang="zh-CN" dirty="0">
              <a:solidFill>
                <a:schemeClr val="tx1"/>
              </a:solidFill>
              <a:latin typeface="华文楷体" panose="02010600040101010101" pitchFamily="2" charset="-122"/>
              <a:ea typeface="华文楷体" panose="02010600040101010101" pitchFamily="2" charset="-122"/>
            </a:endParaRPr>
          </a:p>
          <a:p>
            <a:pPr algn="just"/>
            <a:endParaRPr lang="en-US" altLang="zh-CN" dirty="0">
              <a:solidFill>
                <a:schemeClr val="tx1"/>
              </a:solidFill>
              <a:latin typeface="华文楷体" panose="02010600040101010101" pitchFamily="2" charset="-122"/>
              <a:ea typeface="华文楷体" panose="02010600040101010101" pitchFamily="2" charset="-122"/>
            </a:endParaRPr>
          </a:p>
          <a:p>
            <a:pPr marL="285750" indent="-285750" algn="just">
              <a:buFont typeface="Arial" panose="020B0604020202020204" pitchFamily="34" charset="0"/>
              <a:buChar char="•"/>
            </a:pPr>
            <a:r>
              <a:rPr lang="zh-CN" altLang="en-US" dirty="0">
                <a:solidFill>
                  <a:schemeClr val="tx1"/>
                </a:solidFill>
                <a:latin typeface="华文楷体" panose="02010600040101010101" pitchFamily="2" charset="-122"/>
                <a:ea typeface="华文楷体" panose="02010600040101010101" pitchFamily="2" charset="-122"/>
              </a:rPr>
              <a:t>在事件模型中考虑服务调用上下文环境，提出了一种</a:t>
            </a:r>
            <a:r>
              <a:rPr lang="zh-CN" altLang="en-US" b="1" dirty="0">
                <a:solidFill>
                  <a:schemeClr val="tx1"/>
                </a:solidFill>
                <a:latin typeface="华文楷体" panose="02010600040101010101" pitchFamily="2" charset="-122"/>
                <a:ea typeface="华文楷体" panose="02010600040101010101" pitchFamily="2" charset="-122"/>
              </a:rPr>
              <a:t>行为驱动的服务组合程序测试</a:t>
            </a:r>
            <a:r>
              <a:rPr lang="zh-CN" altLang="en-US" dirty="0">
                <a:solidFill>
                  <a:schemeClr val="tx1"/>
                </a:solidFill>
                <a:latin typeface="华文楷体" panose="02010600040101010101" pitchFamily="2" charset="-122"/>
                <a:ea typeface="华文楷体" panose="02010600040101010101" pitchFamily="2" charset="-122"/>
              </a:rPr>
              <a:t>模型</a:t>
            </a:r>
            <a:endParaRPr lang="en-US" altLang="zh-CN" dirty="0">
              <a:solidFill>
                <a:schemeClr val="tx1"/>
              </a:solidFill>
              <a:latin typeface="华文楷体" panose="02010600040101010101" pitchFamily="2" charset="-122"/>
              <a:ea typeface="华文楷体" panose="02010600040101010101" pitchFamily="2" charset="-122"/>
            </a:endParaRPr>
          </a:p>
          <a:p>
            <a:pPr algn="just"/>
            <a:endParaRPr lang="en-US" altLang="zh-CN" dirty="0">
              <a:solidFill>
                <a:schemeClr val="tx1"/>
              </a:solidFill>
              <a:latin typeface="华文楷体" panose="02010600040101010101" pitchFamily="2" charset="-122"/>
              <a:ea typeface="华文楷体" panose="02010600040101010101" pitchFamily="2" charset="-122"/>
            </a:endParaRPr>
          </a:p>
          <a:p>
            <a:pPr algn="just"/>
            <a:endParaRPr lang="en-US" altLang="zh-CN" dirty="0">
              <a:solidFill>
                <a:schemeClr val="tx1"/>
              </a:solidFill>
              <a:latin typeface="华文楷体" panose="02010600040101010101" pitchFamily="2" charset="-122"/>
              <a:ea typeface="华文楷体" panose="02010600040101010101" pitchFamily="2" charset="-122"/>
            </a:endParaRPr>
          </a:p>
          <a:p>
            <a:pPr marL="285750" indent="-285750" algn="just">
              <a:buFont typeface="Arial" panose="020B0604020202020204" pitchFamily="34" charset="0"/>
              <a:buChar char="•"/>
            </a:pPr>
            <a:r>
              <a:rPr lang="zh-CN" altLang="en-US" dirty="0">
                <a:solidFill>
                  <a:schemeClr val="tx1"/>
                </a:solidFill>
                <a:latin typeface="华文楷体" panose="02010600040101010101" pitchFamily="2" charset="-122"/>
                <a:ea typeface="华文楷体" panose="02010600040101010101" pitchFamily="2" charset="-122"/>
              </a:rPr>
              <a:t>开发相应支持工具，辅助所提技术的测试用例自动化生成</a:t>
            </a:r>
          </a:p>
          <a:p>
            <a:pPr algn="just"/>
            <a:endParaRPr lang="en-US" altLang="zh-CN" dirty="0"/>
          </a:p>
          <a:p>
            <a:pPr algn="just"/>
            <a:endParaRPr lang="en-US" altLang="zh-CN" dirty="0"/>
          </a:p>
        </p:txBody>
      </p:sp>
      <p:sp>
        <p:nvSpPr>
          <p:cNvPr id="8" name="右箭头 7"/>
          <p:cNvSpPr/>
          <p:nvPr/>
        </p:nvSpPr>
        <p:spPr>
          <a:xfrm>
            <a:off x="3995249" y="4892683"/>
            <a:ext cx="1062062" cy="212717"/>
          </a:xfrm>
          <a:prstGeom prst="rightArrow">
            <a:avLst>
              <a:gd name="adj1" fmla="val 50000"/>
              <a:gd name="adj2" fmla="val 78160"/>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右箭头 8"/>
          <p:cNvSpPr/>
          <p:nvPr/>
        </p:nvSpPr>
        <p:spPr>
          <a:xfrm>
            <a:off x="3995249" y="3440832"/>
            <a:ext cx="1062062" cy="212717"/>
          </a:xfrm>
          <a:prstGeom prst="rightArrow">
            <a:avLst>
              <a:gd name="adj1" fmla="val 50000"/>
              <a:gd name="adj2" fmla="val 78160"/>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右箭头 9"/>
          <p:cNvSpPr/>
          <p:nvPr/>
        </p:nvSpPr>
        <p:spPr>
          <a:xfrm>
            <a:off x="4034534" y="2201698"/>
            <a:ext cx="1062062" cy="212717"/>
          </a:xfrm>
          <a:prstGeom prst="rightArrow">
            <a:avLst>
              <a:gd name="adj1" fmla="val 50000"/>
              <a:gd name="adj2" fmla="val 78160"/>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ustDataLst>
      <p:tags r:id="rId1"/>
    </p:custDataLst>
    <p:extLst>
      <p:ext uri="{BB962C8B-B14F-4D97-AF65-F5344CB8AC3E}">
        <p14:creationId xmlns:p14="http://schemas.microsoft.com/office/powerpoint/2010/main" val="734192100"/>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wipe(up)">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7">
                                            <p:txEl>
                                              <p:pRg st="2" end="2"/>
                                            </p:txEl>
                                          </p:spTgt>
                                        </p:tgtEl>
                                        <p:attrNameLst>
                                          <p:attrName>style.visibility</p:attrName>
                                        </p:attrNameLst>
                                      </p:cBhvr>
                                      <p:to>
                                        <p:strVal val="visible"/>
                                      </p:to>
                                    </p:set>
                                    <p:animEffect transition="in" filter="wipe(up)">
                                      <p:cBhvr>
                                        <p:cTn id="17" dur="500"/>
                                        <p:tgtEl>
                                          <p:spTgt spid="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wipe(up)">
                                      <p:cBhvr>
                                        <p:cTn id="22" dur="5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7">
                                            <p:txEl>
                                              <p:pRg st="5" end="5"/>
                                            </p:txEl>
                                          </p:spTgt>
                                        </p:tgtEl>
                                        <p:attrNameLst>
                                          <p:attrName>style.visibility</p:attrName>
                                        </p:attrNameLst>
                                      </p:cBhvr>
                                      <p:to>
                                        <p:strVal val="visible"/>
                                      </p:to>
                                    </p:set>
                                    <p:animEffect transition="in" filter="wipe(up)">
                                      <p:cBhvr>
                                        <p:cTn id="32" dur="500"/>
                                        <p:tgtEl>
                                          <p:spTgt spid="2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7">
                                            <p:txEl>
                                              <p:pRg st="8" end="8"/>
                                            </p:txEl>
                                          </p:spTgt>
                                        </p:tgtEl>
                                        <p:attrNameLst>
                                          <p:attrName>style.visibility</p:attrName>
                                        </p:attrNameLst>
                                      </p:cBhvr>
                                      <p:to>
                                        <p:strVal val="visible"/>
                                      </p:to>
                                    </p:set>
                                    <p:animEffect transition="in" filter="wipe(up)">
                                      <p:cBhvr>
                                        <p:cTn id="37" dur="500"/>
                                        <p:tgtEl>
                                          <p:spTgt spid="7">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left)">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27">
                                            <p:txEl>
                                              <p:pRg st="8" end="8"/>
                                            </p:txEl>
                                          </p:spTgt>
                                        </p:tgtEl>
                                        <p:attrNameLst>
                                          <p:attrName>style.visibility</p:attrName>
                                        </p:attrNameLst>
                                      </p:cBhvr>
                                      <p:to>
                                        <p:strVal val="visible"/>
                                      </p:to>
                                    </p:set>
                                    <p:animEffect transition="in" filter="wipe(up)">
                                      <p:cBhvr>
                                        <p:cTn id="47" dur="500"/>
                                        <p:tgtEl>
                                          <p:spTgt spid="2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 y="0"/>
            <a:ext cx="2160588" cy="6858000"/>
          </a:xfrm>
          <a:prstGeom prst="rect">
            <a:avLst/>
          </a:prstGeom>
          <a:solidFill>
            <a:srgbClr val="0053A3"/>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orbel" panose="020B0503020204020204"/>
              <a:ea typeface="幼圆" panose="02010509060101010101" pitchFamily="49" charset="-122"/>
            </a:endParaRPr>
          </a:p>
        </p:txBody>
      </p:sp>
      <p:grpSp>
        <p:nvGrpSpPr>
          <p:cNvPr id="22" name="组合 6"/>
          <p:cNvGrpSpPr>
            <a:grpSpLocks/>
          </p:cNvGrpSpPr>
          <p:nvPr/>
        </p:nvGrpSpPr>
        <p:grpSpPr bwMode="auto">
          <a:xfrm>
            <a:off x="107951" y="133380"/>
            <a:ext cx="1943100" cy="1108042"/>
            <a:chOff x="0" y="1313877"/>
            <a:chExt cx="1943100" cy="1107963"/>
          </a:xfrm>
        </p:grpSpPr>
        <p:sp>
          <p:nvSpPr>
            <p:cNvPr id="23" name="文本框 7"/>
            <p:cNvSpPr txBox="1">
              <a:spLocks noChangeArrowheads="1"/>
            </p:cNvSpPr>
            <p:nvPr/>
          </p:nvSpPr>
          <p:spPr bwMode="auto">
            <a:xfrm>
              <a:off x="0" y="1313877"/>
              <a:ext cx="1943100" cy="646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3600" b="1" dirty="0">
                  <a:solidFill>
                    <a:srgbClr val="FFFFFF"/>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2400" b="1" dirty="0">
                  <a:solidFill>
                    <a:srgbClr val="FFFFFF"/>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5" name="矩形 1"/>
          <p:cNvSpPr>
            <a:spLocks noChangeArrowheads="1"/>
          </p:cNvSpPr>
          <p:nvPr/>
        </p:nvSpPr>
        <p:spPr bwMode="auto">
          <a:xfrm>
            <a:off x="8724900" y="6453000"/>
            <a:ext cx="4191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1500" b="1" dirty="0">
                <a:solidFill>
                  <a:srgbClr val="FFFFFF"/>
                </a:solidFill>
                <a:latin typeface="微软雅黑" panose="020B0503020204020204" pitchFamily="34" charset="-122"/>
                <a:ea typeface="微软雅黑" panose="020B0503020204020204" pitchFamily="34" charset="-122"/>
              </a:rPr>
              <a:t>11</a:t>
            </a:r>
            <a:endParaRPr lang="zh-CN" altLang="en-US" sz="1500" b="1" dirty="0">
              <a:solidFill>
                <a:srgbClr val="FFFFFF"/>
              </a:solidFill>
              <a:latin typeface="微软雅黑" panose="020B0503020204020204" pitchFamily="34" charset="-122"/>
              <a:ea typeface="微软雅黑" panose="020B0503020204020204" pitchFamily="34" charset="-122"/>
            </a:endParaRPr>
          </a:p>
        </p:txBody>
      </p:sp>
      <p:sp>
        <p:nvSpPr>
          <p:cNvPr id="13" name="矩形 12"/>
          <p:cNvSpPr/>
          <p:nvPr/>
        </p:nvSpPr>
        <p:spPr>
          <a:xfrm>
            <a:off x="3957042" y="3152988"/>
            <a:ext cx="3403878" cy="584775"/>
          </a:xfrm>
          <a:prstGeom prst="rect">
            <a:avLst/>
          </a:prstGeom>
        </p:spPr>
        <p:txBody>
          <a:bodyPr wrap="square">
            <a:spAutoFit/>
          </a:bodyPr>
          <a:lstStyle/>
          <a:p>
            <a:pPr algn="ctr">
              <a:lnSpc>
                <a:spcPct val="100000"/>
              </a:lnSpc>
              <a:spcBef>
                <a:spcPct val="0"/>
              </a:spcBef>
              <a:buNone/>
            </a:pPr>
            <a:r>
              <a:rPr lang="zh-CN" altLang="en-US" sz="3200" b="1" dirty="0">
                <a:latin typeface="华文楷体" panose="02010600040101010101" pitchFamily="2" charset="-122"/>
                <a:ea typeface="华文楷体" panose="02010600040101010101" pitchFamily="2" charset="-122"/>
              </a:rPr>
              <a:t>研究内容及进展</a:t>
            </a:r>
          </a:p>
        </p:txBody>
      </p:sp>
      <p:sp>
        <p:nvSpPr>
          <p:cNvPr id="14" name="矩形 53"/>
          <p:cNvSpPr>
            <a:spLocks noChangeArrowheads="1"/>
          </p:cNvSpPr>
          <p:nvPr/>
        </p:nvSpPr>
        <p:spPr bwMode="auto">
          <a:xfrm>
            <a:off x="1" y="2011815"/>
            <a:ext cx="2160588" cy="831600"/>
          </a:xfrm>
          <a:prstGeom prst="rect">
            <a:avLst/>
          </a:prstGeom>
          <a:solidFill>
            <a:schemeClr val="bg1">
              <a:lumMod val="50000"/>
            </a:schemeClr>
          </a:solidFill>
          <a:ln w="9525">
            <a:solidFill>
              <a:schemeClr val="bg1"/>
            </a:solidFill>
            <a:miter lim="800000"/>
            <a:headEnd/>
            <a:tailEnd/>
          </a:ln>
        </p:spPr>
        <p:txBody>
          <a:bodyPr anchor="ctr"/>
          <a:lstStyle/>
          <a:p>
            <a:pPr algn="ctr">
              <a:spcBef>
                <a:spcPct val="0"/>
              </a:spcBef>
              <a:buFont typeface="Arial" panose="020B0604020202020204" pitchFamily="34" charset="0"/>
              <a:buNone/>
            </a:pPr>
            <a:r>
              <a:rPr lang="zh-CN" altLang="en-US" sz="2000" b="1" dirty="0">
                <a:solidFill>
                  <a:srgbClr val="FFFFFF"/>
                </a:solidFill>
                <a:latin typeface="微软雅黑" panose="020B0503020204020204" pitchFamily="34" charset="-122"/>
                <a:ea typeface="微软雅黑" panose="020B0503020204020204" pitchFamily="34" charset="-122"/>
              </a:rPr>
              <a:t>课题背景</a:t>
            </a:r>
          </a:p>
        </p:txBody>
      </p:sp>
      <p:sp>
        <p:nvSpPr>
          <p:cNvPr id="16" name="矩形 53"/>
          <p:cNvSpPr>
            <a:spLocks noChangeArrowheads="1"/>
          </p:cNvSpPr>
          <p:nvPr/>
        </p:nvSpPr>
        <p:spPr bwMode="auto">
          <a:xfrm>
            <a:off x="1" y="2844216"/>
            <a:ext cx="2160588" cy="831600"/>
          </a:xfrm>
          <a:prstGeom prst="rect">
            <a:avLst/>
          </a:prstGeom>
          <a:solidFill>
            <a:schemeClr val="bg1">
              <a:lumMod val="50000"/>
            </a:schemeClr>
          </a:solidFill>
          <a:ln w="9525">
            <a:solidFill>
              <a:schemeClr val="bg1"/>
            </a:solidFill>
            <a:miter lim="800000"/>
            <a:headEnd/>
            <a:tailEnd/>
          </a:ln>
        </p:spPr>
        <p:txBody>
          <a:bodyPr anchor="ctr"/>
          <a:lstStyle/>
          <a:p>
            <a:pPr algn="ctr">
              <a:spcBef>
                <a:spcPct val="0"/>
              </a:spcBef>
              <a:buFont typeface="Arial" panose="020B0604020202020204" pitchFamily="34" charset="0"/>
              <a:buNone/>
            </a:pPr>
            <a:r>
              <a:rPr lang="zh-CN" altLang="en-US" sz="2000" b="1" dirty="0">
                <a:solidFill>
                  <a:srgbClr val="FFFFFF"/>
                </a:solidFill>
                <a:latin typeface="微软雅黑" panose="020B0503020204020204" pitchFamily="34" charset="-122"/>
                <a:ea typeface="微软雅黑" panose="020B0503020204020204" pitchFamily="34" charset="-122"/>
              </a:rPr>
              <a:t>意义目的</a:t>
            </a:r>
          </a:p>
        </p:txBody>
      </p:sp>
      <p:sp>
        <p:nvSpPr>
          <p:cNvPr id="17" name="矩形 53"/>
          <p:cNvSpPr>
            <a:spLocks noChangeArrowheads="1"/>
          </p:cNvSpPr>
          <p:nvPr/>
        </p:nvSpPr>
        <p:spPr bwMode="auto">
          <a:xfrm>
            <a:off x="1" y="3687887"/>
            <a:ext cx="2160588" cy="831600"/>
          </a:xfrm>
          <a:prstGeom prst="rect">
            <a:avLst/>
          </a:prstGeom>
          <a:solidFill>
            <a:srgbClr val="0053A3"/>
          </a:solidFill>
          <a:ln w="9525">
            <a:solidFill>
              <a:schemeClr val="bg1"/>
            </a:solidFill>
            <a:miter lim="800000"/>
            <a:headEnd/>
            <a:tailEnd/>
          </a:ln>
        </p:spPr>
        <p:txBody>
          <a:bodyPr anchor="ctr"/>
          <a:lstStyle/>
          <a:p>
            <a:pPr algn="ctr">
              <a:spcBef>
                <a:spcPct val="0"/>
              </a:spcBef>
              <a:buFont typeface="Arial" panose="020B0604020202020204" pitchFamily="34" charset="0"/>
              <a:buNone/>
            </a:pPr>
            <a:r>
              <a:rPr lang="zh-CN" altLang="en-US" sz="2000" b="1" dirty="0">
                <a:solidFill>
                  <a:srgbClr val="FFFFFF"/>
                </a:solidFill>
                <a:latin typeface="微软雅黑" panose="020B0503020204020204" pitchFamily="34" charset="-122"/>
                <a:ea typeface="微软雅黑" panose="020B0503020204020204" pitchFamily="34" charset="-122"/>
              </a:rPr>
              <a:t>研究进展</a:t>
            </a:r>
          </a:p>
        </p:txBody>
      </p:sp>
      <p:sp>
        <p:nvSpPr>
          <p:cNvPr id="18" name="矩形 53"/>
          <p:cNvSpPr>
            <a:spLocks noChangeArrowheads="1"/>
          </p:cNvSpPr>
          <p:nvPr/>
        </p:nvSpPr>
        <p:spPr bwMode="auto">
          <a:xfrm>
            <a:off x="1" y="4531558"/>
            <a:ext cx="2160588" cy="8316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000" b="1" dirty="0">
                <a:solidFill>
                  <a:srgbClr val="FFFFFF"/>
                </a:solidFill>
                <a:latin typeface="微软雅黑" panose="020B0503020204020204" pitchFamily="34" charset="-122"/>
                <a:ea typeface="微软雅黑" panose="020B0503020204020204" pitchFamily="34" charset="-122"/>
              </a:rPr>
              <a:t>存在问题</a:t>
            </a:r>
          </a:p>
        </p:txBody>
      </p:sp>
      <p:sp>
        <p:nvSpPr>
          <p:cNvPr id="19" name="等腰三角形 18"/>
          <p:cNvSpPr>
            <a:spLocks noChangeAspect="1"/>
          </p:cNvSpPr>
          <p:nvPr/>
        </p:nvSpPr>
        <p:spPr>
          <a:xfrm rot="16200000">
            <a:off x="1925051" y="3987760"/>
            <a:ext cx="252000" cy="21724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Corbel" panose="020B0503020204020204"/>
              <a:ea typeface="幼圆" panose="02010509060101010101" pitchFamily="49" charset="-122"/>
            </a:endParaRPr>
          </a:p>
        </p:txBody>
      </p:sp>
    </p:spTree>
    <p:extLst>
      <p:ext uri="{BB962C8B-B14F-4D97-AF65-F5344CB8AC3E}">
        <p14:creationId xmlns:p14="http://schemas.microsoft.com/office/powerpoint/2010/main" val="2479052693"/>
      </p:ext>
    </p:extLst>
  </p:cSld>
  <p:clrMapOvr>
    <a:masterClrMapping/>
  </p:clrMapOvr>
  <mc:AlternateContent xmlns:mc="http://schemas.openxmlformats.org/markup-compatibility/2006" xmlns:p14="http://schemas.microsoft.com/office/powerpoint/2010/main">
    <mc:Choice Requires="p14">
      <p:transition spd="slow" p14:dur="2000" advTm="2864"/>
    </mc:Choice>
    <mc:Fallback xmlns="">
      <p:transition spd="slow" advTm="286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53" presetClass="entr" presetSubtype="16" fill="hold" nodeType="withEffect">
                                  <p:stCondLst>
                                    <p:cond delay="250"/>
                                  </p:stCondLst>
                                  <p:childTnLst>
                                    <p:set>
                                      <p:cBhvr>
                                        <p:cTn id="9" dur="1" fill="hold">
                                          <p:stCondLst>
                                            <p:cond delay="0"/>
                                          </p:stCondLst>
                                        </p:cTn>
                                        <p:tgtEl>
                                          <p:spTgt spid="22"/>
                                        </p:tgtEl>
                                        <p:attrNameLst>
                                          <p:attrName>style.visibility</p:attrName>
                                        </p:attrNameLst>
                                      </p:cBhvr>
                                      <p:to>
                                        <p:strVal val="visible"/>
                                      </p:to>
                                    </p:set>
                                    <p:anim calcmode="lin" valueType="num">
                                      <p:cBhvr>
                                        <p:cTn id="10" dur="500" fill="hold"/>
                                        <p:tgtEl>
                                          <p:spTgt spid="22"/>
                                        </p:tgtEl>
                                        <p:attrNameLst>
                                          <p:attrName>ppt_w</p:attrName>
                                        </p:attrNameLst>
                                      </p:cBhvr>
                                      <p:tavLst>
                                        <p:tav tm="0">
                                          <p:val>
                                            <p:fltVal val="0"/>
                                          </p:val>
                                        </p:tav>
                                        <p:tav tm="100000">
                                          <p:val>
                                            <p:strVal val="#ppt_w"/>
                                          </p:val>
                                        </p:tav>
                                      </p:tavLst>
                                    </p:anim>
                                    <p:anim calcmode="lin" valueType="num">
                                      <p:cBhvr>
                                        <p:cTn id="11" dur="500" fill="hold"/>
                                        <p:tgtEl>
                                          <p:spTgt spid="22"/>
                                        </p:tgtEl>
                                        <p:attrNameLst>
                                          <p:attrName>ppt_h</p:attrName>
                                        </p:attrNameLst>
                                      </p:cBhvr>
                                      <p:tavLst>
                                        <p:tav tm="0">
                                          <p:val>
                                            <p:fltVal val="0"/>
                                          </p:val>
                                        </p:tav>
                                        <p:tav tm="100000">
                                          <p:val>
                                            <p:strVal val="#ppt_h"/>
                                          </p:val>
                                        </p:tav>
                                      </p:tavLst>
                                    </p:anim>
                                    <p:animEffect transition="in" filter="fade">
                                      <p:cBhvr>
                                        <p:cTn id="12" dur="500"/>
                                        <p:tgtEl>
                                          <p:spTgt spid="22"/>
                                        </p:tgtEl>
                                      </p:cBhvr>
                                    </p:animEffect>
                                  </p:childTnLst>
                                </p:cTn>
                              </p:par>
                              <p:par>
                                <p:cTn id="13" presetID="22" presetClass="entr" presetSubtype="2"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Effect transition="in" filter="wipe(right)">
                                      <p:cBhvr>
                                        <p:cTn id="15" dur="500"/>
                                        <p:tgtEl>
                                          <p:spTgt spid="15"/>
                                        </p:tgtEl>
                                      </p:cBhvr>
                                    </p:animEffect>
                                  </p:childTnLst>
                                </p:cTn>
                              </p:par>
                              <p:par>
                                <p:cTn id="16" presetID="53" presetClass="entr" presetSubtype="16" fill="hold" grpId="0" nodeType="withEffect">
                                  <p:stCondLst>
                                    <p:cond delay="250"/>
                                  </p:stCondLst>
                                  <p:childTnLst>
                                    <p:set>
                                      <p:cBhvr>
                                        <p:cTn id="17" dur="1" fill="hold">
                                          <p:stCondLst>
                                            <p:cond delay="0"/>
                                          </p:stCondLst>
                                        </p:cTn>
                                        <p:tgtEl>
                                          <p:spTgt spid="13"/>
                                        </p:tgtEl>
                                        <p:attrNameLst>
                                          <p:attrName>style.visibility</p:attrName>
                                        </p:attrNameLst>
                                      </p:cBhvr>
                                      <p:to>
                                        <p:strVal val="visible"/>
                                      </p:to>
                                    </p:set>
                                    <p:anim calcmode="lin" valueType="num">
                                      <p:cBhvr>
                                        <p:cTn id="18" dur="500" fill="hold"/>
                                        <p:tgtEl>
                                          <p:spTgt spid="13"/>
                                        </p:tgtEl>
                                        <p:attrNameLst>
                                          <p:attrName>ppt_w</p:attrName>
                                        </p:attrNameLst>
                                      </p:cBhvr>
                                      <p:tavLst>
                                        <p:tav tm="0">
                                          <p:val>
                                            <p:fltVal val="0"/>
                                          </p:val>
                                        </p:tav>
                                        <p:tav tm="100000">
                                          <p:val>
                                            <p:strVal val="#ppt_w"/>
                                          </p:val>
                                        </p:tav>
                                      </p:tavLst>
                                    </p:anim>
                                    <p:anim calcmode="lin" valueType="num">
                                      <p:cBhvr>
                                        <p:cTn id="19" dur="500" fill="hold"/>
                                        <p:tgtEl>
                                          <p:spTgt spid="13"/>
                                        </p:tgtEl>
                                        <p:attrNameLst>
                                          <p:attrName>ppt_h</p:attrName>
                                        </p:attrNameLst>
                                      </p:cBhvr>
                                      <p:tavLst>
                                        <p:tav tm="0">
                                          <p:val>
                                            <p:fltVal val="0"/>
                                          </p:val>
                                        </p:tav>
                                        <p:tav tm="100000">
                                          <p:val>
                                            <p:strVal val="#ppt_h"/>
                                          </p:val>
                                        </p:tav>
                                      </p:tavLst>
                                    </p:anim>
                                    <p:animEffect transition="in" filter="fade">
                                      <p:cBhvr>
                                        <p:cTn id="20" dur="500"/>
                                        <p:tgtEl>
                                          <p:spTgt spid="13"/>
                                        </p:tgtEl>
                                      </p:cBhvr>
                                    </p:animEffect>
                                  </p:childTnLst>
                                </p:cTn>
                              </p:par>
                              <p:par>
                                <p:cTn id="21" presetID="53" presetClass="entr" presetSubtype="16" fill="hold" grpId="0" nodeType="withEffect">
                                  <p:stCondLst>
                                    <p:cond delay="250"/>
                                  </p:stCondLst>
                                  <p:childTnLst>
                                    <p:set>
                                      <p:cBhvr>
                                        <p:cTn id="22" dur="1" fill="hold">
                                          <p:stCondLst>
                                            <p:cond delay="0"/>
                                          </p:stCondLst>
                                        </p:cTn>
                                        <p:tgtEl>
                                          <p:spTgt spid="14"/>
                                        </p:tgtEl>
                                        <p:attrNameLst>
                                          <p:attrName>style.visibility</p:attrName>
                                        </p:attrNameLst>
                                      </p:cBhvr>
                                      <p:to>
                                        <p:strVal val="visible"/>
                                      </p:to>
                                    </p:set>
                                    <p:anim calcmode="lin" valueType="num">
                                      <p:cBhvr>
                                        <p:cTn id="23" dur="500" fill="hold"/>
                                        <p:tgtEl>
                                          <p:spTgt spid="14"/>
                                        </p:tgtEl>
                                        <p:attrNameLst>
                                          <p:attrName>ppt_w</p:attrName>
                                        </p:attrNameLst>
                                      </p:cBhvr>
                                      <p:tavLst>
                                        <p:tav tm="0">
                                          <p:val>
                                            <p:fltVal val="0"/>
                                          </p:val>
                                        </p:tav>
                                        <p:tav tm="100000">
                                          <p:val>
                                            <p:strVal val="#ppt_w"/>
                                          </p:val>
                                        </p:tav>
                                      </p:tavLst>
                                    </p:anim>
                                    <p:anim calcmode="lin" valueType="num">
                                      <p:cBhvr>
                                        <p:cTn id="24" dur="500" fill="hold"/>
                                        <p:tgtEl>
                                          <p:spTgt spid="14"/>
                                        </p:tgtEl>
                                        <p:attrNameLst>
                                          <p:attrName>ppt_h</p:attrName>
                                        </p:attrNameLst>
                                      </p:cBhvr>
                                      <p:tavLst>
                                        <p:tav tm="0">
                                          <p:val>
                                            <p:fltVal val="0"/>
                                          </p:val>
                                        </p:tav>
                                        <p:tav tm="100000">
                                          <p:val>
                                            <p:strVal val="#ppt_h"/>
                                          </p:val>
                                        </p:tav>
                                      </p:tavLst>
                                    </p:anim>
                                    <p:animEffect transition="in" filter="fade">
                                      <p:cBhvr>
                                        <p:cTn id="25" dur="500"/>
                                        <p:tgtEl>
                                          <p:spTgt spid="14"/>
                                        </p:tgtEl>
                                      </p:cBhvr>
                                    </p:animEffect>
                                  </p:childTnLst>
                                </p:cTn>
                              </p:par>
                              <p:par>
                                <p:cTn id="26" presetID="53" presetClass="entr" presetSubtype="16" fill="hold" grpId="0" nodeType="withEffect">
                                  <p:stCondLst>
                                    <p:cond delay="250"/>
                                  </p:stCondLst>
                                  <p:childTnLst>
                                    <p:set>
                                      <p:cBhvr>
                                        <p:cTn id="27" dur="1" fill="hold">
                                          <p:stCondLst>
                                            <p:cond delay="0"/>
                                          </p:stCondLst>
                                        </p:cTn>
                                        <p:tgtEl>
                                          <p:spTgt spid="16"/>
                                        </p:tgtEl>
                                        <p:attrNameLst>
                                          <p:attrName>style.visibility</p:attrName>
                                        </p:attrNameLst>
                                      </p:cBhvr>
                                      <p:to>
                                        <p:strVal val="visible"/>
                                      </p:to>
                                    </p:set>
                                    <p:anim calcmode="lin" valueType="num">
                                      <p:cBhvr>
                                        <p:cTn id="28" dur="500" fill="hold"/>
                                        <p:tgtEl>
                                          <p:spTgt spid="16"/>
                                        </p:tgtEl>
                                        <p:attrNameLst>
                                          <p:attrName>ppt_w</p:attrName>
                                        </p:attrNameLst>
                                      </p:cBhvr>
                                      <p:tavLst>
                                        <p:tav tm="0">
                                          <p:val>
                                            <p:fltVal val="0"/>
                                          </p:val>
                                        </p:tav>
                                        <p:tav tm="100000">
                                          <p:val>
                                            <p:strVal val="#ppt_w"/>
                                          </p:val>
                                        </p:tav>
                                      </p:tavLst>
                                    </p:anim>
                                    <p:anim calcmode="lin" valueType="num">
                                      <p:cBhvr>
                                        <p:cTn id="29" dur="500" fill="hold"/>
                                        <p:tgtEl>
                                          <p:spTgt spid="16"/>
                                        </p:tgtEl>
                                        <p:attrNameLst>
                                          <p:attrName>ppt_h</p:attrName>
                                        </p:attrNameLst>
                                      </p:cBhvr>
                                      <p:tavLst>
                                        <p:tav tm="0">
                                          <p:val>
                                            <p:fltVal val="0"/>
                                          </p:val>
                                        </p:tav>
                                        <p:tav tm="100000">
                                          <p:val>
                                            <p:strVal val="#ppt_h"/>
                                          </p:val>
                                        </p:tav>
                                      </p:tavLst>
                                    </p:anim>
                                    <p:animEffect transition="in" filter="fade">
                                      <p:cBhvr>
                                        <p:cTn id="30" dur="500"/>
                                        <p:tgtEl>
                                          <p:spTgt spid="16"/>
                                        </p:tgtEl>
                                      </p:cBhvr>
                                    </p:animEffect>
                                  </p:childTnLst>
                                </p:cTn>
                              </p:par>
                              <p:par>
                                <p:cTn id="31" presetID="53" presetClass="entr" presetSubtype="16" fill="hold" grpId="0" nodeType="withEffect">
                                  <p:stCondLst>
                                    <p:cond delay="250"/>
                                  </p:stCondLst>
                                  <p:childTnLst>
                                    <p:set>
                                      <p:cBhvr>
                                        <p:cTn id="32" dur="1" fill="hold">
                                          <p:stCondLst>
                                            <p:cond delay="0"/>
                                          </p:stCondLst>
                                        </p:cTn>
                                        <p:tgtEl>
                                          <p:spTgt spid="17"/>
                                        </p:tgtEl>
                                        <p:attrNameLst>
                                          <p:attrName>style.visibility</p:attrName>
                                        </p:attrNameLst>
                                      </p:cBhvr>
                                      <p:to>
                                        <p:strVal val="visible"/>
                                      </p:to>
                                    </p:set>
                                    <p:anim calcmode="lin" valueType="num">
                                      <p:cBhvr>
                                        <p:cTn id="33" dur="500" fill="hold"/>
                                        <p:tgtEl>
                                          <p:spTgt spid="17"/>
                                        </p:tgtEl>
                                        <p:attrNameLst>
                                          <p:attrName>ppt_w</p:attrName>
                                        </p:attrNameLst>
                                      </p:cBhvr>
                                      <p:tavLst>
                                        <p:tav tm="0">
                                          <p:val>
                                            <p:fltVal val="0"/>
                                          </p:val>
                                        </p:tav>
                                        <p:tav tm="100000">
                                          <p:val>
                                            <p:strVal val="#ppt_w"/>
                                          </p:val>
                                        </p:tav>
                                      </p:tavLst>
                                    </p:anim>
                                    <p:anim calcmode="lin" valueType="num">
                                      <p:cBhvr>
                                        <p:cTn id="34" dur="500" fill="hold"/>
                                        <p:tgtEl>
                                          <p:spTgt spid="17"/>
                                        </p:tgtEl>
                                        <p:attrNameLst>
                                          <p:attrName>ppt_h</p:attrName>
                                        </p:attrNameLst>
                                      </p:cBhvr>
                                      <p:tavLst>
                                        <p:tav tm="0">
                                          <p:val>
                                            <p:fltVal val="0"/>
                                          </p:val>
                                        </p:tav>
                                        <p:tav tm="100000">
                                          <p:val>
                                            <p:strVal val="#ppt_h"/>
                                          </p:val>
                                        </p:tav>
                                      </p:tavLst>
                                    </p:anim>
                                    <p:animEffect transition="in" filter="fade">
                                      <p:cBhvr>
                                        <p:cTn id="35" dur="500"/>
                                        <p:tgtEl>
                                          <p:spTgt spid="17"/>
                                        </p:tgtEl>
                                      </p:cBhvr>
                                    </p:animEffect>
                                  </p:childTnLst>
                                </p:cTn>
                              </p:par>
                              <p:par>
                                <p:cTn id="36" presetID="53" presetClass="entr" presetSubtype="16" fill="hold" grpId="0" nodeType="withEffect">
                                  <p:stCondLst>
                                    <p:cond delay="250"/>
                                  </p:stCondLst>
                                  <p:childTnLst>
                                    <p:set>
                                      <p:cBhvr>
                                        <p:cTn id="37" dur="1" fill="hold">
                                          <p:stCondLst>
                                            <p:cond delay="0"/>
                                          </p:stCondLst>
                                        </p:cTn>
                                        <p:tgtEl>
                                          <p:spTgt spid="18"/>
                                        </p:tgtEl>
                                        <p:attrNameLst>
                                          <p:attrName>style.visibility</p:attrName>
                                        </p:attrNameLst>
                                      </p:cBhvr>
                                      <p:to>
                                        <p:strVal val="visible"/>
                                      </p:to>
                                    </p:set>
                                    <p:anim calcmode="lin" valueType="num">
                                      <p:cBhvr>
                                        <p:cTn id="38" dur="500" fill="hold"/>
                                        <p:tgtEl>
                                          <p:spTgt spid="18"/>
                                        </p:tgtEl>
                                        <p:attrNameLst>
                                          <p:attrName>ppt_w</p:attrName>
                                        </p:attrNameLst>
                                      </p:cBhvr>
                                      <p:tavLst>
                                        <p:tav tm="0">
                                          <p:val>
                                            <p:fltVal val="0"/>
                                          </p:val>
                                        </p:tav>
                                        <p:tav tm="100000">
                                          <p:val>
                                            <p:strVal val="#ppt_w"/>
                                          </p:val>
                                        </p:tav>
                                      </p:tavLst>
                                    </p:anim>
                                    <p:anim calcmode="lin" valueType="num">
                                      <p:cBhvr>
                                        <p:cTn id="39" dur="500" fill="hold"/>
                                        <p:tgtEl>
                                          <p:spTgt spid="18"/>
                                        </p:tgtEl>
                                        <p:attrNameLst>
                                          <p:attrName>ppt_h</p:attrName>
                                        </p:attrNameLst>
                                      </p:cBhvr>
                                      <p:tavLst>
                                        <p:tav tm="0">
                                          <p:val>
                                            <p:fltVal val="0"/>
                                          </p:val>
                                        </p:tav>
                                        <p:tav tm="100000">
                                          <p:val>
                                            <p:strVal val="#ppt_h"/>
                                          </p:val>
                                        </p:tav>
                                      </p:tavLst>
                                    </p:anim>
                                    <p:animEffect transition="in" filter="fade">
                                      <p:cBhvr>
                                        <p:cTn id="40" dur="500"/>
                                        <p:tgtEl>
                                          <p:spTgt spid="18"/>
                                        </p:tgtEl>
                                      </p:cBhvr>
                                    </p:animEffect>
                                  </p:childTnLst>
                                </p:cTn>
                              </p:par>
                              <p:par>
                                <p:cTn id="41" presetID="12" presetClass="entr" presetSubtype="2" fill="hold" grpId="0" nodeType="withEffect">
                                  <p:stCondLst>
                                    <p:cond delay="50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p:tgtEl>
                                          <p:spTgt spid="19"/>
                                        </p:tgtEl>
                                        <p:attrNameLst>
                                          <p:attrName>ppt_x</p:attrName>
                                        </p:attrNameLst>
                                      </p:cBhvr>
                                      <p:tavLst>
                                        <p:tav tm="0">
                                          <p:val>
                                            <p:strVal val="#ppt_x+#ppt_w*1.125000"/>
                                          </p:val>
                                        </p:tav>
                                        <p:tav tm="100000">
                                          <p:val>
                                            <p:strVal val="#ppt_x"/>
                                          </p:val>
                                        </p:tav>
                                      </p:tavLst>
                                    </p:anim>
                                    <p:animEffect transition="in" filter="wipe(left)">
                                      <p:cBhvr>
                                        <p:cTn id="4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nimBg="1"/>
      <p:bldP spid="15" grpId="0" animBg="1"/>
      <p:bldP spid="13" grpId="0"/>
      <p:bldP spid="14" grpId="0" animBg="1"/>
      <p:bldP spid="16" grpId="0" animBg="1"/>
      <p:bldP spid="17" grpId="0" animBg="1"/>
      <p:bldP spid="18" grpId="0" animBg="1"/>
      <p:bldP spid="1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kumimoji="0" lang="zh-CN" altLang="en-US"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研究内容综述</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666480" y="6453000"/>
            <a:ext cx="47752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12</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7" name="Text Box 20"/>
          <p:cNvSpPr txBox="1">
            <a:spLocks noChangeArrowheads="1"/>
          </p:cNvSpPr>
          <p:nvPr/>
        </p:nvSpPr>
        <p:spPr bwMode="auto">
          <a:xfrm>
            <a:off x="333261" y="4817805"/>
            <a:ext cx="7993114"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algn="just">
              <a:lnSpc>
                <a:spcPct val="120000"/>
              </a:lnSpc>
            </a:pPr>
            <a:r>
              <a:rPr lang="zh-CN" altLang="en-US" sz="2000" b="1" dirty="0">
                <a:solidFill>
                  <a:schemeClr val="accent1"/>
                </a:solidFill>
                <a:latin typeface="华文楷体" panose="02010600040101010101" pitchFamily="2" charset="-122"/>
                <a:ea typeface="华文楷体" panose="02010600040101010101" pitchFamily="2" charset="-122"/>
              </a:rPr>
              <a:t>重点研究</a:t>
            </a:r>
            <a:r>
              <a:rPr lang="zh-CN" altLang="en-US" sz="2000" dirty="0">
                <a:solidFill>
                  <a:schemeClr val="accent1"/>
                </a:solidFill>
                <a:latin typeface="华文楷体" panose="02010600040101010101" pitchFamily="2" charset="-122"/>
                <a:ea typeface="华文楷体" panose="02010600040101010101" pitchFamily="2" charset="-122"/>
              </a:rPr>
              <a:t>以下四个</a:t>
            </a:r>
            <a:r>
              <a:rPr lang="zh-CN" altLang="en-US" sz="2000" b="1" dirty="0">
                <a:solidFill>
                  <a:schemeClr val="accent1"/>
                </a:solidFill>
                <a:latin typeface="华文楷体" panose="02010600040101010101" pitchFamily="2" charset="-122"/>
                <a:ea typeface="华文楷体" panose="02010600040101010101" pitchFamily="2" charset="-122"/>
              </a:rPr>
              <a:t>问题</a:t>
            </a:r>
            <a:r>
              <a:rPr lang="zh-CN" altLang="en-US" sz="2000" dirty="0">
                <a:solidFill>
                  <a:schemeClr val="accent1"/>
                </a:solidFill>
                <a:latin typeface="华文楷体" panose="02010600040101010101" pitchFamily="2" charset="-122"/>
                <a:ea typeface="华文楷体" panose="02010600040101010101" pitchFamily="2" charset="-122"/>
              </a:rPr>
              <a:t>：</a:t>
            </a:r>
            <a:endParaRPr lang="en-US" altLang="zh-CN" sz="2000" dirty="0">
              <a:solidFill>
                <a:schemeClr val="accent1"/>
              </a:solidFill>
              <a:latin typeface="华文楷体" panose="02010600040101010101" pitchFamily="2" charset="-122"/>
              <a:ea typeface="华文楷体" panose="02010600040101010101" pitchFamily="2" charset="-122"/>
            </a:endParaRPr>
          </a:p>
          <a:p>
            <a:pPr marL="914400" lvl="1" indent="-457200" algn="just">
              <a:lnSpc>
                <a:spcPct val="120000"/>
              </a:lnSpc>
              <a:buFont typeface="+mj-ea"/>
              <a:buAutoNum type="circleNumDbPlain"/>
            </a:pPr>
            <a:r>
              <a:rPr lang="zh-CN" altLang="en-US" sz="2000" b="1" dirty="0">
                <a:latin typeface="华文楷体" panose="02010600040101010101" pitchFamily="2" charset="-122"/>
                <a:ea typeface="华文楷体" panose="02010600040101010101" pitchFamily="2" charset="-122"/>
              </a:rPr>
              <a:t>服务行为约束的定义与描述</a:t>
            </a:r>
            <a:endParaRPr lang="en-US" altLang="zh-CN" sz="2000" b="1" dirty="0">
              <a:latin typeface="华文楷体" panose="02010600040101010101" pitchFamily="2" charset="-122"/>
              <a:ea typeface="华文楷体" panose="02010600040101010101" pitchFamily="2" charset="-122"/>
            </a:endParaRPr>
          </a:p>
          <a:p>
            <a:pPr marL="914400" lvl="1" indent="-457200" algn="just">
              <a:lnSpc>
                <a:spcPct val="120000"/>
              </a:lnSpc>
              <a:buFont typeface="+mj-ea"/>
              <a:buAutoNum type="circleNumDbPlain"/>
            </a:pPr>
            <a:r>
              <a:rPr lang="zh-CN" altLang="en-US" sz="2000" b="1" dirty="0">
                <a:latin typeface="华文楷体" panose="02010600040101010101" pitchFamily="2" charset="-122"/>
                <a:ea typeface="华文楷体" panose="02010600040101010101" pitchFamily="2" charset="-122"/>
              </a:rPr>
              <a:t>基于</a:t>
            </a:r>
            <a:r>
              <a:rPr lang="en-US" altLang="zh-CN" sz="2000" b="1" dirty="0">
                <a:latin typeface="华文楷体" panose="02010600040101010101" pitchFamily="2" charset="-122"/>
                <a:ea typeface="华文楷体" panose="02010600040101010101" pitchFamily="2" charset="-122"/>
              </a:rPr>
              <a:t>Web</a:t>
            </a:r>
            <a:r>
              <a:rPr lang="zh-CN" altLang="en-US" sz="2000" b="1" dirty="0">
                <a:latin typeface="华文楷体" panose="02010600040101010101" pitchFamily="2" charset="-122"/>
                <a:ea typeface="华文楷体" panose="02010600040101010101" pitchFamily="2" charset="-122"/>
              </a:rPr>
              <a:t>服务行为的形式化描述模型建立</a:t>
            </a:r>
            <a:endParaRPr lang="en-US" altLang="zh-CN" sz="2000" b="1" dirty="0">
              <a:latin typeface="华文楷体" panose="02010600040101010101" pitchFamily="2" charset="-122"/>
              <a:ea typeface="华文楷体" panose="02010600040101010101" pitchFamily="2" charset="-122"/>
            </a:endParaRPr>
          </a:p>
          <a:p>
            <a:pPr marL="914400" lvl="1" indent="-457200" algn="just">
              <a:lnSpc>
                <a:spcPct val="120000"/>
              </a:lnSpc>
              <a:buFont typeface="+mj-ea"/>
              <a:buAutoNum type="circleNumDbPlain"/>
            </a:pPr>
            <a:r>
              <a:rPr lang="zh-CN" altLang="en-US" sz="2000" b="1" dirty="0">
                <a:latin typeface="华文楷体" panose="02010600040101010101" pitchFamily="2" charset="-122"/>
                <a:ea typeface="华文楷体" panose="02010600040101010101" pitchFamily="2" charset="-122"/>
              </a:rPr>
              <a:t>基于建立模型的测试序列与测试数据自动生成</a:t>
            </a:r>
            <a:endParaRPr lang="en-US" altLang="zh-CN" sz="2000" b="1" dirty="0">
              <a:latin typeface="华文楷体" panose="02010600040101010101" pitchFamily="2" charset="-122"/>
              <a:ea typeface="华文楷体" panose="02010600040101010101" pitchFamily="2" charset="-122"/>
            </a:endParaRPr>
          </a:p>
          <a:p>
            <a:pPr marL="914400" lvl="1" indent="-457200" algn="just">
              <a:lnSpc>
                <a:spcPct val="120000"/>
              </a:lnSpc>
              <a:buFont typeface="+mj-ea"/>
              <a:buAutoNum type="circleNumDbPlain"/>
            </a:pPr>
            <a:r>
              <a:rPr lang="zh-CN" altLang="en-US" sz="2000" b="1" dirty="0">
                <a:latin typeface="华文楷体" panose="02010600040101010101" pitchFamily="2" charset="-122"/>
                <a:ea typeface="华文楷体" panose="02010600040101010101" pitchFamily="2" charset="-122"/>
              </a:rPr>
              <a:t>原型工具的设计与开发</a:t>
            </a:r>
          </a:p>
        </p:txBody>
      </p:sp>
      <p:sp>
        <p:nvSpPr>
          <p:cNvPr id="5" name="TextBox 2"/>
          <p:cNvSpPr txBox="1">
            <a:spLocks noChangeArrowheads="1"/>
          </p:cNvSpPr>
          <p:nvPr/>
        </p:nvSpPr>
        <p:spPr bwMode="auto">
          <a:xfrm>
            <a:off x="272301" y="1174394"/>
            <a:ext cx="136447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b="1" dirty="0">
                <a:solidFill>
                  <a:schemeClr val="accent1"/>
                </a:solidFill>
              </a:rPr>
              <a:t>基本思想</a:t>
            </a:r>
            <a:r>
              <a:rPr lang="zh-CN" altLang="en-US" sz="2000" b="1" dirty="0">
                <a:solidFill>
                  <a:schemeClr val="accent1"/>
                </a:solidFill>
              </a:rPr>
              <a:t>：</a:t>
            </a:r>
          </a:p>
        </p:txBody>
      </p:sp>
      <p:sp>
        <p:nvSpPr>
          <p:cNvPr id="2" name="矩形 1"/>
          <p:cNvSpPr/>
          <p:nvPr/>
        </p:nvSpPr>
        <p:spPr>
          <a:xfrm>
            <a:off x="558799" y="1641797"/>
            <a:ext cx="8107681" cy="1179425"/>
          </a:xfrm>
          <a:prstGeom prst="rect">
            <a:avLst/>
          </a:prstGeom>
        </p:spPr>
        <p:txBody>
          <a:bodyPr wrap="square">
            <a:spAutoFit/>
          </a:bodyPr>
          <a:lstStyle/>
          <a:p>
            <a:pPr indent="457200" algn="just">
              <a:lnSpc>
                <a:spcPct val="120000"/>
              </a:lnSpc>
            </a:pPr>
            <a:r>
              <a:rPr lang="zh-CN" altLang="en-US" sz="2000" dirty="0">
                <a:latin typeface="华文楷体" panose="02010600040101010101" pitchFamily="2" charset="-122"/>
                <a:ea typeface="华文楷体" panose="02010600040101010101" pitchFamily="2" charset="-122"/>
              </a:rPr>
              <a:t>从</a:t>
            </a:r>
            <a:r>
              <a:rPr lang="zh-CN" altLang="en-US" sz="2000" b="1" dirty="0">
                <a:latin typeface="华文楷体" panose="02010600040101010101" pitchFamily="2" charset="-122"/>
                <a:ea typeface="华文楷体" panose="02010600040101010101" pitchFamily="2" charset="-122"/>
              </a:rPr>
              <a:t>服务调用上下文环境</a:t>
            </a:r>
            <a:r>
              <a:rPr lang="zh-CN" altLang="en-US" sz="2000" dirty="0">
                <a:latin typeface="华文楷体" panose="02010600040101010101" pitchFamily="2" charset="-122"/>
                <a:ea typeface="华文楷体" panose="02010600040101010101" pitchFamily="2" charset="-122"/>
              </a:rPr>
              <a:t>中服务行为的角度出发，针对服务执行所需依赖，结合国内外出现的基于事件模型的测试用例生成方法，提出一种</a:t>
            </a:r>
            <a:r>
              <a:rPr lang="zh-CN" altLang="en-US" sz="2000" b="1" dirty="0">
                <a:latin typeface="华文楷体" panose="02010600040101010101" pitchFamily="2" charset="-122"/>
                <a:ea typeface="华文楷体" panose="02010600040101010101" pitchFamily="2" charset="-122"/>
              </a:rPr>
              <a:t>行为模型驱动的服务组合程序测试用例生成技术</a:t>
            </a:r>
            <a:r>
              <a:rPr lang="zh-CN" altLang="en-US" sz="2000" dirty="0">
                <a:latin typeface="华文楷体" panose="02010600040101010101" pitchFamily="2" charset="-122"/>
                <a:ea typeface="华文楷体" panose="02010600040101010101" pitchFamily="2" charset="-122"/>
              </a:rPr>
              <a:t>。</a:t>
            </a:r>
            <a:endParaRPr lang="en-US" altLang="zh-CN" sz="2000" dirty="0">
              <a:latin typeface="华文楷体" panose="02010600040101010101" pitchFamily="2" charset="-122"/>
              <a:ea typeface="华文楷体" panose="02010600040101010101" pitchFamily="2" charset="-122"/>
            </a:endParaRPr>
          </a:p>
        </p:txBody>
      </p:sp>
      <p:sp>
        <p:nvSpPr>
          <p:cNvPr id="8" name="TextBox 2"/>
          <p:cNvSpPr txBox="1">
            <a:spLocks noChangeArrowheads="1"/>
          </p:cNvSpPr>
          <p:nvPr/>
        </p:nvSpPr>
        <p:spPr bwMode="auto">
          <a:xfrm>
            <a:off x="272301" y="3035010"/>
            <a:ext cx="198002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000" b="1" dirty="0">
                <a:solidFill>
                  <a:schemeClr val="accent1"/>
                </a:solidFill>
              </a:rPr>
              <a:t>主要研究内容：</a:t>
            </a:r>
          </a:p>
        </p:txBody>
      </p:sp>
      <p:pic>
        <p:nvPicPr>
          <p:cNvPr id="9" name="图片 8"/>
          <p:cNvPicPr>
            <a:picLocks noChangeAspect="1"/>
          </p:cNvPicPr>
          <p:nvPr/>
        </p:nvPicPr>
        <p:blipFill>
          <a:blip r:embed="rId4"/>
          <a:stretch>
            <a:fillRect/>
          </a:stretch>
        </p:blipFill>
        <p:spPr>
          <a:xfrm>
            <a:off x="4883577" y="4335455"/>
            <a:ext cx="1243988" cy="457200"/>
          </a:xfrm>
          <a:prstGeom prst="rect">
            <a:avLst/>
          </a:prstGeom>
        </p:spPr>
      </p:pic>
      <p:pic>
        <p:nvPicPr>
          <p:cNvPr id="10" name="图片 9"/>
          <p:cNvPicPr>
            <a:picLocks noChangeAspect="1"/>
          </p:cNvPicPr>
          <p:nvPr/>
        </p:nvPicPr>
        <p:blipFill>
          <a:blip r:embed="rId5"/>
          <a:stretch>
            <a:fillRect/>
          </a:stretch>
        </p:blipFill>
        <p:spPr>
          <a:xfrm>
            <a:off x="2923881" y="4327253"/>
            <a:ext cx="1243988" cy="457200"/>
          </a:xfrm>
          <a:prstGeom prst="rect">
            <a:avLst/>
          </a:prstGeom>
        </p:spPr>
      </p:pic>
      <p:cxnSp>
        <p:nvCxnSpPr>
          <p:cNvPr id="14" name="直接箭头连接符 13"/>
          <p:cNvCxnSpPr>
            <a:stCxn id="9" idx="1"/>
            <a:endCxn id="10" idx="3"/>
          </p:cNvCxnSpPr>
          <p:nvPr/>
        </p:nvCxnSpPr>
        <p:spPr>
          <a:xfrm flipH="1" flipV="1">
            <a:off x="4167869" y="4555853"/>
            <a:ext cx="715708" cy="820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5" name="文本框 14"/>
          <p:cNvSpPr txBox="1"/>
          <p:nvPr/>
        </p:nvSpPr>
        <p:spPr>
          <a:xfrm>
            <a:off x="6535216" y="4036825"/>
            <a:ext cx="817114" cy="461665"/>
          </a:xfrm>
          <a:prstGeom prst="rect">
            <a:avLst/>
          </a:prstGeom>
          <a:noFill/>
        </p:spPr>
        <p:txBody>
          <a:bodyPr wrap="square" rtlCol="0">
            <a:spAutoFit/>
          </a:bodyPr>
          <a:lstStyle/>
          <a:p>
            <a:r>
              <a:rPr lang="zh-CN" altLang="en-US" sz="1200" dirty="0">
                <a:latin typeface="微软雅黑" panose="020B0503020204020204" pitchFamily="34" charset="-122"/>
                <a:ea typeface="微软雅黑" panose="020B0503020204020204" pitchFamily="34" charset="-122"/>
              </a:rPr>
              <a:t>遍历算法</a:t>
            </a:r>
            <a:endParaRPr lang="en-US" altLang="zh-CN" dirty="0"/>
          </a:p>
          <a:p>
            <a:r>
              <a:rPr lang="zh-CN" altLang="en-US" sz="1200" dirty="0">
                <a:latin typeface="微软雅黑" panose="020B0503020204020204" pitchFamily="34" charset="-122"/>
                <a:ea typeface="微软雅黑" panose="020B0503020204020204" pitchFamily="34" charset="-122"/>
              </a:rPr>
              <a:t>覆盖准则</a:t>
            </a:r>
          </a:p>
        </p:txBody>
      </p:sp>
      <p:sp>
        <p:nvSpPr>
          <p:cNvPr id="18" name="文本框 17"/>
          <p:cNvSpPr txBox="1"/>
          <p:nvPr/>
        </p:nvSpPr>
        <p:spPr>
          <a:xfrm>
            <a:off x="4331120" y="4287056"/>
            <a:ext cx="505600" cy="276999"/>
          </a:xfrm>
          <a:prstGeom prst="rect">
            <a:avLst/>
          </a:prstGeom>
          <a:noFill/>
        </p:spPr>
        <p:txBody>
          <a:bodyPr wrap="square" rtlCol="0">
            <a:spAutoFit/>
          </a:bodyPr>
          <a:lstStyle/>
          <a:p>
            <a:r>
              <a:rPr lang="zh-CN" altLang="en-US" sz="1200" dirty="0">
                <a:latin typeface="微软雅黑" panose="020B0503020204020204" pitchFamily="34" charset="-122"/>
                <a:ea typeface="微软雅黑" panose="020B0503020204020204" pitchFamily="34" charset="-122"/>
              </a:rPr>
              <a:t>求解</a:t>
            </a:r>
          </a:p>
        </p:txBody>
      </p:sp>
      <p:sp>
        <p:nvSpPr>
          <p:cNvPr id="19" name="流程图: 接点 18"/>
          <p:cNvSpPr/>
          <p:nvPr/>
        </p:nvSpPr>
        <p:spPr>
          <a:xfrm>
            <a:off x="3495365" y="3531227"/>
            <a:ext cx="294641" cy="27621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2</a:t>
            </a:r>
            <a:endParaRPr lang="zh-CN" altLang="en-US" dirty="0">
              <a:latin typeface="Times New Roman" panose="02020603050405020304" pitchFamily="18" charset="0"/>
              <a:cs typeface="Times New Roman" panose="02020603050405020304" pitchFamily="18" charset="0"/>
            </a:endParaRPr>
          </a:p>
        </p:txBody>
      </p:sp>
      <p:sp>
        <p:nvSpPr>
          <p:cNvPr id="20" name="流程图: 接点 19"/>
          <p:cNvSpPr/>
          <p:nvPr/>
        </p:nvSpPr>
        <p:spPr>
          <a:xfrm>
            <a:off x="4810816" y="4180464"/>
            <a:ext cx="294641" cy="27621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3</a:t>
            </a:r>
            <a:endParaRPr lang="zh-CN" altLang="en-US" dirty="0">
              <a:latin typeface="Times New Roman" panose="02020603050405020304" pitchFamily="18" charset="0"/>
              <a:cs typeface="Times New Roman" panose="02020603050405020304" pitchFamily="18" charset="0"/>
            </a:endParaRPr>
          </a:p>
        </p:txBody>
      </p:sp>
      <p:sp>
        <p:nvSpPr>
          <p:cNvPr id="21" name="流程图: 接点 20"/>
          <p:cNvSpPr/>
          <p:nvPr/>
        </p:nvSpPr>
        <p:spPr>
          <a:xfrm>
            <a:off x="2837374" y="4174625"/>
            <a:ext cx="294641" cy="27621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3</a:t>
            </a:r>
            <a:endParaRPr lang="zh-CN" altLang="en-US" dirty="0">
              <a:latin typeface="Times New Roman" panose="02020603050405020304" pitchFamily="18" charset="0"/>
              <a:cs typeface="Times New Roman" panose="02020603050405020304" pitchFamily="18" charset="0"/>
            </a:endParaRPr>
          </a:p>
        </p:txBody>
      </p:sp>
      <p:sp>
        <p:nvSpPr>
          <p:cNvPr id="22" name="右大括号 21"/>
          <p:cNvSpPr/>
          <p:nvPr/>
        </p:nvSpPr>
        <p:spPr>
          <a:xfrm>
            <a:off x="7440106" y="3801192"/>
            <a:ext cx="84242" cy="762863"/>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23" name="流程图: 接点 22"/>
          <p:cNvSpPr/>
          <p:nvPr/>
        </p:nvSpPr>
        <p:spPr>
          <a:xfrm>
            <a:off x="7684949" y="4046078"/>
            <a:ext cx="294641" cy="27621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4</a:t>
            </a:r>
            <a:endParaRPr lang="zh-CN" altLang="en-US" dirty="0">
              <a:latin typeface="Times New Roman" panose="02020603050405020304" pitchFamily="18" charset="0"/>
              <a:cs typeface="Times New Roman" panose="02020603050405020304" pitchFamily="18" charset="0"/>
            </a:endParaRPr>
          </a:p>
        </p:txBody>
      </p:sp>
      <p:sp>
        <p:nvSpPr>
          <p:cNvPr id="3" name="矩形 2"/>
          <p:cNvSpPr/>
          <p:nvPr/>
        </p:nvSpPr>
        <p:spPr>
          <a:xfrm>
            <a:off x="3596639" y="3713104"/>
            <a:ext cx="2641600" cy="3661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微软雅黑" panose="020B0503020204020204" pitchFamily="34" charset="-122"/>
                <a:ea typeface="微软雅黑" panose="020B0503020204020204" pitchFamily="34" charset="-122"/>
              </a:rPr>
              <a:t>依据约束构建待测程序模型</a:t>
            </a:r>
          </a:p>
        </p:txBody>
      </p:sp>
      <p:sp>
        <p:nvSpPr>
          <p:cNvPr id="24" name="矩形 23"/>
          <p:cNvSpPr/>
          <p:nvPr/>
        </p:nvSpPr>
        <p:spPr>
          <a:xfrm>
            <a:off x="1035074" y="3711804"/>
            <a:ext cx="1813005" cy="3661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微软雅黑" panose="020B0503020204020204" pitchFamily="34" charset="-122"/>
                <a:ea typeface="微软雅黑" panose="020B0503020204020204" pitchFamily="34" charset="-122"/>
              </a:rPr>
              <a:t>定义服务相关约束</a:t>
            </a:r>
          </a:p>
        </p:txBody>
      </p:sp>
      <p:cxnSp>
        <p:nvCxnSpPr>
          <p:cNvPr id="25" name="直接箭头连接符 24"/>
          <p:cNvCxnSpPr>
            <a:stCxn id="24" idx="3"/>
            <a:endCxn id="3" idx="1"/>
          </p:cNvCxnSpPr>
          <p:nvPr/>
        </p:nvCxnSpPr>
        <p:spPr>
          <a:xfrm>
            <a:off x="2848079" y="3894902"/>
            <a:ext cx="748560" cy="13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6" name="文本框 25"/>
          <p:cNvSpPr txBox="1"/>
          <p:nvPr/>
        </p:nvSpPr>
        <p:spPr>
          <a:xfrm>
            <a:off x="2950556" y="3598705"/>
            <a:ext cx="505600" cy="276999"/>
          </a:xfrm>
          <a:prstGeom prst="rect">
            <a:avLst/>
          </a:prstGeom>
          <a:noFill/>
        </p:spPr>
        <p:txBody>
          <a:bodyPr wrap="square" rtlCol="0">
            <a:spAutoFit/>
          </a:bodyPr>
          <a:lstStyle/>
          <a:p>
            <a:r>
              <a:rPr lang="zh-CN" altLang="en-US" sz="1200" dirty="0">
                <a:latin typeface="微软雅黑" panose="020B0503020204020204" pitchFamily="34" charset="-122"/>
                <a:ea typeface="微软雅黑" panose="020B0503020204020204" pitchFamily="34" charset="-122"/>
              </a:rPr>
              <a:t>解析</a:t>
            </a:r>
          </a:p>
        </p:txBody>
      </p:sp>
      <p:cxnSp>
        <p:nvCxnSpPr>
          <p:cNvPr id="28" name="肘形连接符 27"/>
          <p:cNvCxnSpPr>
            <a:stCxn id="3" idx="3"/>
            <a:endCxn id="9" idx="3"/>
          </p:cNvCxnSpPr>
          <p:nvPr/>
        </p:nvCxnSpPr>
        <p:spPr>
          <a:xfrm flipH="1">
            <a:off x="6127565" y="3896202"/>
            <a:ext cx="110674" cy="667853"/>
          </a:xfrm>
          <a:prstGeom prst="bentConnector3">
            <a:avLst>
              <a:gd name="adj1" fmla="val -206553"/>
            </a:avLst>
          </a:prstGeom>
          <a:ln>
            <a:tailEnd type="triangle"/>
          </a:ln>
        </p:spPr>
        <p:style>
          <a:lnRef idx="2">
            <a:schemeClr val="dk1"/>
          </a:lnRef>
          <a:fillRef idx="0">
            <a:schemeClr val="dk1"/>
          </a:fillRef>
          <a:effectRef idx="1">
            <a:schemeClr val="dk1"/>
          </a:effectRef>
          <a:fontRef idx="minor">
            <a:schemeClr val="tx1"/>
          </a:fontRef>
        </p:style>
      </p:cxnSp>
      <p:sp>
        <p:nvSpPr>
          <p:cNvPr id="31" name="流程图: 接点 30"/>
          <p:cNvSpPr/>
          <p:nvPr/>
        </p:nvSpPr>
        <p:spPr>
          <a:xfrm>
            <a:off x="836515" y="3609813"/>
            <a:ext cx="294641" cy="27621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1156785334"/>
      </p:ext>
    </p:extLst>
  </p:cSld>
  <p:clrMapOvr>
    <a:masterClrMapping/>
  </p:clrMapOvr>
  <mc:AlternateContent xmlns:mc="http://schemas.openxmlformats.org/markup-compatibility/2006" xmlns:p14="http://schemas.microsoft.com/office/powerpoint/2010/main">
    <mc:Choice Requires="p14">
      <p:transition spd="slow" p14:dur="2000" advTm="75051"/>
    </mc:Choice>
    <mc:Fallback xmlns="">
      <p:transition spd="slow" advTm="750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1" fill="hold"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wipe(up)">
                                      <p:cBhvr>
                                        <p:cTn id="10" dur="500"/>
                                        <p:tgtEl>
                                          <p:spTgt spid="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wipe(left)">
                                      <p:cBhvr>
                                        <p:cTn id="15" dur="500"/>
                                        <p:tgtEl>
                                          <p:spTgt spid="31"/>
                                        </p:tgtEl>
                                      </p:cBhvr>
                                    </p:animEffect>
                                  </p:childTnLst>
                                </p:cTn>
                              </p:par>
                              <p:par>
                                <p:cTn id="16" presetID="22" presetClass="entr" presetSubtype="1" fill="hold" nodeType="with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Effect transition="in" filter="wipe(up)">
                                      <p:cBhvr>
                                        <p:cTn id="18" dur="500"/>
                                        <p:tgtEl>
                                          <p:spTgt spid="7">
                                            <p:txEl>
                                              <p:pRg st="1" end="1"/>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wipe(left)">
                                      <p:cBhvr>
                                        <p:cTn id="21" dur="5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wipe(left)">
                                      <p:cBhvr>
                                        <p:cTn id="26" dur="500"/>
                                        <p:tgtEl>
                                          <p:spTgt spid="25"/>
                                        </p:tgtEl>
                                      </p:cBhvr>
                                    </p:animEffect>
                                  </p:childTnLst>
                                </p:cTn>
                              </p:par>
                              <p:par>
                                <p:cTn id="27" presetID="22" presetClass="entr" presetSubtype="8" fill="hold" nodeType="withEffect">
                                  <p:stCondLst>
                                    <p:cond delay="0"/>
                                  </p:stCondLst>
                                  <p:childTnLst>
                                    <p:set>
                                      <p:cBhvr>
                                        <p:cTn id="28" dur="1" fill="hold">
                                          <p:stCondLst>
                                            <p:cond delay="0"/>
                                          </p:stCondLst>
                                        </p:cTn>
                                        <p:tgtEl>
                                          <p:spTgt spid="7">
                                            <p:txEl>
                                              <p:pRg st="2" end="2"/>
                                            </p:txEl>
                                          </p:spTgt>
                                        </p:tgtEl>
                                        <p:attrNameLst>
                                          <p:attrName>style.visibility</p:attrName>
                                        </p:attrNameLst>
                                      </p:cBhvr>
                                      <p:to>
                                        <p:strVal val="visible"/>
                                      </p:to>
                                    </p:set>
                                    <p:animEffect transition="in" filter="wipe(left)">
                                      <p:cBhvr>
                                        <p:cTn id="29" dur="500"/>
                                        <p:tgtEl>
                                          <p:spTgt spid="7">
                                            <p:txEl>
                                              <p:pRg st="2" end="2"/>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wipe(left)">
                                      <p:cBhvr>
                                        <p:cTn id="32" dur="500"/>
                                        <p:tgtEl>
                                          <p:spTgt spid="26"/>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wipe(left)">
                                      <p:cBhvr>
                                        <p:cTn id="35" dur="500"/>
                                        <p:tgtEl>
                                          <p:spTgt spid="19"/>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wipe(left)">
                                      <p:cBhvr>
                                        <p:cTn id="38" dur="500"/>
                                        <p:tgtEl>
                                          <p:spTgt spid="3"/>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left)">
                                      <p:cBhvr>
                                        <p:cTn id="43" dur="500"/>
                                        <p:tgtEl>
                                          <p:spTgt spid="9"/>
                                        </p:tgtEl>
                                      </p:cBhvr>
                                    </p:animEffect>
                                  </p:childTnLst>
                                </p:cTn>
                              </p:par>
                              <p:par>
                                <p:cTn id="44" presetID="22" presetClass="entr" presetSubtype="8" fill="hold" nodeType="withEffect">
                                  <p:stCondLst>
                                    <p:cond delay="0"/>
                                  </p:stCondLst>
                                  <p:childTnLst>
                                    <p:set>
                                      <p:cBhvr>
                                        <p:cTn id="45" dur="1" fill="hold">
                                          <p:stCondLst>
                                            <p:cond delay="0"/>
                                          </p:stCondLst>
                                        </p:cTn>
                                        <p:tgtEl>
                                          <p:spTgt spid="7">
                                            <p:txEl>
                                              <p:pRg st="3" end="3"/>
                                            </p:txEl>
                                          </p:spTgt>
                                        </p:tgtEl>
                                        <p:attrNameLst>
                                          <p:attrName>style.visibility</p:attrName>
                                        </p:attrNameLst>
                                      </p:cBhvr>
                                      <p:to>
                                        <p:strVal val="visible"/>
                                      </p:to>
                                    </p:set>
                                    <p:animEffect transition="in" filter="wipe(left)">
                                      <p:cBhvr>
                                        <p:cTn id="46" dur="500"/>
                                        <p:tgtEl>
                                          <p:spTgt spid="7">
                                            <p:txEl>
                                              <p:pRg st="3" end="3"/>
                                            </p:txEl>
                                          </p:spTgt>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wipe(left)">
                                      <p:cBhvr>
                                        <p:cTn id="49" dur="500"/>
                                        <p:tgtEl>
                                          <p:spTgt spid="15"/>
                                        </p:tgtEl>
                                      </p:cBhvr>
                                    </p:animEffect>
                                  </p:childTnLst>
                                </p:cTn>
                              </p:par>
                              <p:par>
                                <p:cTn id="50" presetID="22" presetClass="entr" presetSubtype="1" fill="hold" nodeType="with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wipe(up)">
                                      <p:cBhvr>
                                        <p:cTn id="52" dur="500"/>
                                        <p:tgtEl>
                                          <p:spTgt spid="28"/>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wipe(left)">
                                      <p:cBhvr>
                                        <p:cTn id="55" dur="500"/>
                                        <p:tgtEl>
                                          <p:spTgt spid="18"/>
                                        </p:tgtEl>
                                      </p:cBhvr>
                                    </p:animEffect>
                                  </p:childTnLst>
                                </p:cTn>
                              </p:par>
                              <p:par>
                                <p:cTn id="56" presetID="22" presetClass="entr" presetSubtype="8" fill="hold" nodeType="with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wipe(left)">
                                      <p:cBhvr>
                                        <p:cTn id="58" dur="500"/>
                                        <p:tgtEl>
                                          <p:spTgt spid="14"/>
                                        </p:tgtEl>
                                      </p:cBhvr>
                                    </p:animEffect>
                                  </p:childTnLst>
                                </p:cTn>
                              </p:par>
                              <p:par>
                                <p:cTn id="59" presetID="22" presetClass="entr" presetSubtype="8" fill="hold" nodeType="with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wipe(left)">
                                      <p:cBhvr>
                                        <p:cTn id="61" dur="500"/>
                                        <p:tgtEl>
                                          <p:spTgt spid="10"/>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wipe(left)">
                                      <p:cBhvr>
                                        <p:cTn id="64" dur="500"/>
                                        <p:tgtEl>
                                          <p:spTgt spid="20"/>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wipe(left)">
                                      <p:cBhvr>
                                        <p:cTn id="67" dur="500"/>
                                        <p:tgtEl>
                                          <p:spTgt spid="2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7">
                                            <p:txEl>
                                              <p:pRg st="4" end="4"/>
                                            </p:txEl>
                                          </p:spTgt>
                                        </p:tgtEl>
                                        <p:attrNameLst>
                                          <p:attrName>style.visibility</p:attrName>
                                        </p:attrNameLst>
                                      </p:cBhvr>
                                      <p:to>
                                        <p:strVal val="visible"/>
                                      </p:to>
                                    </p:set>
                                    <p:animEffect transition="in" filter="wipe(left)">
                                      <p:cBhvr>
                                        <p:cTn id="72" dur="500"/>
                                        <p:tgtEl>
                                          <p:spTgt spid="7">
                                            <p:txEl>
                                              <p:pRg st="4" end="4"/>
                                            </p:txEl>
                                          </p:spTgt>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22"/>
                                        </p:tgtEl>
                                        <p:attrNameLst>
                                          <p:attrName>style.visibility</p:attrName>
                                        </p:attrNameLst>
                                      </p:cBhvr>
                                      <p:to>
                                        <p:strVal val="visible"/>
                                      </p:to>
                                    </p:set>
                                    <p:animEffect transition="in" filter="wipe(left)">
                                      <p:cBhvr>
                                        <p:cTn id="75" dur="500"/>
                                        <p:tgtEl>
                                          <p:spTgt spid="22"/>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23"/>
                                        </p:tgtEl>
                                        <p:attrNameLst>
                                          <p:attrName>style.visibility</p:attrName>
                                        </p:attrNameLst>
                                      </p:cBhvr>
                                      <p:to>
                                        <p:strVal val="visible"/>
                                      </p:to>
                                    </p:set>
                                    <p:animEffect transition="in" filter="wipe(left)">
                                      <p:cBhvr>
                                        <p:cTn id="7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5" grpId="0"/>
      <p:bldP spid="18" grpId="0"/>
      <p:bldP spid="19" grpId="0" animBg="1"/>
      <p:bldP spid="20" grpId="0" animBg="1"/>
      <p:bldP spid="21" grpId="0" animBg="1"/>
      <p:bldP spid="22" grpId="0" animBg="1"/>
      <p:bldP spid="23" grpId="0" animBg="1"/>
      <p:bldP spid="3" grpId="0" animBg="1"/>
      <p:bldP spid="24" grpId="0" animBg="1"/>
      <p:bldP spid="26" grpId="0"/>
      <p:bldP spid="3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lang="zh-CN" altLang="en-US" sz="3000" b="1" dirty="0">
                <a:solidFill>
                  <a:srgbClr val="FFFFFF"/>
                </a:solidFill>
                <a:latin typeface="华文新魏" panose="02010800040101010101" pitchFamily="2" charset="-122"/>
                <a:ea typeface="华文新魏" panose="02010800040101010101" pitchFamily="2" charset="-122"/>
              </a:rPr>
              <a:t>服务约束定义</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13</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9" name="矩形 8"/>
          <p:cNvSpPr/>
          <p:nvPr/>
        </p:nvSpPr>
        <p:spPr>
          <a:xfrm>
            <a:off x="240133" y="1187941"/>
            <a:ext cx="2319866" cy="369332"/>
          </a:xfrm>
          <a:prstGeom prst="rect">
            <a:avLst/>
          </a:prstGeom>
        </p:spPr>
        <p:txBody>
          <a:bodyPr wrap="none">
            <a:spAutoFit/>
          </a:bodyPr>
          <a:lstStyle/>
          <a:p>
            <a:pPr marL="285750" lvl="0" indent="-285750">
              <a:buFont typeface="Arial" panose="020B0604020202020204" pitchFamily="34" charset="0"/>
              <a:buChar char="•"/>
            </a:pPr>
            <a:r>
              <a:rPr lang="zh-CN" altLang="en-US" b="1" dirty="0">
                <a:solidFill>
                  <a:schemeClr val="accent1"/>
                </a:solidFill>
                <a:latin typeface="Arial" panose="020B0604020202020204" pitchFamily="34" charset="0"/>
                <a:ea typeface="微软雅黑" panose="020B0503020204020204" pitchFamily="34" charset="-122"/>
              </a:rPr>
              <a:t>约束定义与分类：</a:t>
            </a:r>
            <a:endParaRPr lang="en-US" altLang="zh-CN" b="1" dirty="0">
              <a:solidFill>
                <a:schemeClr val="accent1"/>
              </a:solidFill>
              <a:latin typeface="Arial" panose="020B0604020202020204" pitchFamily="34" charset="0"/>
              <a:ea typeface="微软雅黑" panose="020B0503020204020204" pitchFamily="34" charset="-122"/>
            </a:endParaRPr>
          </a:p>
        </p:txBody>
      </p:sp>
      <p:sp>
        <p:nvSpPr>
          <p:cNvPr id="12" name="矩形 11"/>
          <p:cNvSpPr/>
          <p:nvPr/>
        </p:nvSpPr>
        <p:spPr>
          <a:xfrm>
            <a:off x="4576338" y="2711756"/>
            <a:ext cx="4351762" cy="2862322"/>
          </a:xfrm>
          <a:prstGeom prst="rect">
            <a:avLst/>
          </a:prstGeom>
        </p:spPr>
        <p:txBody>
          <a:bodyPr wrap="square">
            <a:spAutoFit/>
          </a:bodyPr>
          <a:lstStyle/>
          <a:p>
            <a:pPr marL="342900" lvl="0" indent="-342900">
              <a:buFont typeface="+mj-lt"/>
              <a:buAutoNum type="arabicPeriod"/>
            </a:pPr>
            <a:r>
              <a:rPr lang="zh-CN" altLang="en-US" sz="2000" b="1" dirty="0">
                <a:solidFill>
                  <a:srgbClr val="000000"/>
                </a:solidFill>
                <a:latin typeface="华文楷体" panose="02010600040101010101" pitchFamily="2" charset="-122"/>
                <a:ea typeface="华文楷体" panose="02010600040101010101" pitchFamily="2" charset="-122"/>
              </a:rPr>
              <a:t>时效约束</a:t>
            </a:r>
            <a:r>
              <a:rPr lang="zh-CN" altLang="en-US" sz="2000" dirty="0">
                <a:solidFill>
                  <a:srgbClr val="000000"/>
                </a:solidFill>
                <a:latin typeface="华文楷体" panose="02010600040101010101" pitchFamily="2" charset="-122"/>
                <a:ea typeface="华文楷体" panose="02010600040101010101" pitchFamily="2" charset="-122"/>
              </a:rPr>
              <a:t>：预计的服务有效时间</a:t>
            </a:r>
            <a:endParaRPr lang="en-US" altLang="zh-CN" sz="2000" dirty="0">
              <a:solidFill>
                <a:srgbClr val="000000"/>
              </a:solidFill>
              <a:latin typeface="华文楷体" panose="02010600040101010101" pitchFamily="2" charset="-122"/>
              <a:ea typeface="华文楷体" panose="02010600040101010101" pitchFamily="2" charset="-122"/>
            </a:endParaRPr>
          </a:p>
          <a:p>
            <a:pPr marL="342900" lvl="0" indent="-342900">
              <a:buFont typeface="+mj-lt"/>
              <a:buAutoNum type="arabicPeriod"/>
            </a:pPr>
            <a:r>
              <a:rPr lang="zh-CN" altLang="en-US" sz="2000" b="1" dirty="0">
                <a:latin typeface="华文楷体" panose="02010600040101010101" pitchFamily="2" charset="-122"/>
                <a:ea typeface="华文楷体" panose="02010600040101010101" pitchFamily="2" charset="-122"/>
              </a:rPr>
              <a:t>参数范围约束</a:t>
            </a:r>
            <a:r>
              <a:rPr lang="zh-CN" altLang="en-US" sz="2000" dirty="0">
                <a:latin typeface="华文楷体" panose="02010600040101010101" pitchFamily="2" charset="-122"/>
                <a:ea typeface="华文楷体" panose="02010600040101010101" pitchFamily="2" charset="-122"/>
              </a:rPr>
              <a:t>：</a:t>
            </a:r>
            <a:r>
              <a:rPr lang="zh-CN" altLang="en-US" sz="2000" dirty="0">
                <a:solidFill>
                  <a:srgbClr val="000000"/>
                </a:solidFill>
                <a:latin typeface="华文楷体" panose="02010600040101010101" pitchFamily="2" charset="-122"/>
                <a:ea typeface="华文楷体" panose="02010600040101010101" pitchFamily="2" charset="-122"/>
              </a:rPr>
              <a:t>操作输入数据的格式、</a:t>
            </a:r>
            <a:r>
              <a:rPr lang="zh-CN" altLang="en-US" sz="2000" dirty="0" smtClean="0">
                <a:solidFill>
                  <a:srgbClr val="000000"/>
                </a:solidFill>
                <a:latin typeface="华文楷体" panose="02010600040101010101" pitchFamily="2" charset="-122"/>
                <a:ea typeface="华文楷体" panose="02010600040101010101" pitchFamily="2" charset="-122"/>
              </a:rPr>
              <a:t>范围</a:t>
            </a:r>
            <a:endParaRPr lang="en-US" altLang="zh-CN" sz="2000" dirty="0" smtClean="0">
              <a:solidFill>
                <a:srgbClr val="000000"/>
              </a:solidFill>
              <a:latin typeface="华文楷体" panose="02010600040101010101" pitchFamily="2" charset="-122"/>
              <a:ea typeface="华文楷体" panose="02010600040101010101" pitchFamily="2" charset="-122"/>
            </a:endParaRPr>
          </a:p>
          <a:p>
            <a:pPr marL="342900" indent="-342900">
              <a:buFont typeface="+mj-lt"/>
              <a:buAutoNum type="arabicPeriod"/>
            </a:pPr>
            <a:r>
              <a:rPr lang="zh-CN" altLang="en-US" sz="2000" b="1" dirty="0" smtClean="0">
                <a:solidFill>
                  <a:srgbClr val="FF0000"/>
                </a:solidFill>
                <a:latin typeface="华文楷体" panose="02010600040101010101" pitchFamily="2" charset="-122"/>
                <a:ea typeface="华文楷体" panose="02010600040101010101" pitchFamily="2" charset="-122"/>
              </a:rPr>
              <a:t>参数关系约束</a:t>
            </a:r>
            <a:r>
              <a:rPr lang="zh-CN" altLang="en-US" sz="2000" dirty="0" smtClean="0">
                <a:solidFill>
                  <a:srgbClr val="000000"/>
                </a:solidFill>
                <a:latin typeface="华文楷体" panose="02010600040101010101" pitchFamily="2" charset="-122"/>
                <a:ea typeface="华文楷体" panose="02010600040101010101" pitchFamily="2" charset="-122"/>
              </a:rPr>
              <a:t>：</a:t>
            </a:r>
            <a:r>
              <a:rPr lang="zh-CN" altLang="en-US" sz="2000" dirty="0">
                <a:solidFill>
                  <a:srgbClr val="FF0000"/>
                </a:solidFill>
                <a:latin typeface="华文楷体" panose="02010600040101010101" pitchFamily="2" charset="-122"/>
                <a:ea typeface="华文楷体" panose="02010600040101010101" pitchFamily="2" charset="-122"/>
              </a:rPr>
              <a:t>与其他操作数据</a:t>
            </a:r>
            <a:r>
              <a:rPr lang="zh-CN" altLang="en-US" sz="2000" dirty="0" smtClean="0">
                <a:solidFill>
                  <a:srgbClr val="FF0000"/>
                </a:solidFill>
                <a:latin typeface="华文楷体" panose="02010600040101010101" pitchFamily="2" charset="-122"/>
                <a:ea typeface="华文楷体" panose="02010600040101010101" pitchFamily="2" charset="-122"/>
              </a:rPr>
              <a:t>的关系的约束</a:t>
            </a:r>
            <a:endParaRPr lang="en-US" altLang="zh-CN" sz="2000" dirty="0" smtClean="0">
              <a:solidFill>
                <a:srgbClr val="FF0000"/>
              </a:solidFill>
              <a:latin typeface="华文楷体" panose="02010600040101010101" pitchFamily="2" charset="-122"/>
              <a:ea typeface="华文楷体" panose="02010600040101010101" pitchFamily="2" charset="-122"/>
            </a:endParaRPr>
          </a:p>
          <a:p>
            <a:pPr marL="342900" indent="-342900">
              <a:buFont typeface="+mj-lt"/>
              <a:buAutoNum type="arabicPeriod"/>
            </a:pPr>
            <a:r>
              <a:rPr lang="zh-CN" altLang="en-US" sz="2000" b="1" dirty="0" smtClean="0">
                <a:solidFill>
                  <a:srgbClr val="000000"/>
                </a:solidFill>
                <a:latin typeface="华文楷体" panose="02010600040101010101" pitchFamily="2" charset="-122"/>
                <a:ea typeface="华文楷体" panose="02010600040101010101" pitchFamily="2" charset="-122"/>
              </a:rPr>
              <a:t>区域约束</a:t>
            </a:r>
            <a:r>
              <a:rPr lang="zh-CN" altLang="en-US" sz="2000" dirty="0" smtClean="0">
                <a:solidFill>
                  <a:srgbClr val="000000"/>
                </a:solidFill>
                <a:latin typeface="华文楷体" panose="02010600040101010101" pitchFamily="2" charset="-122"/>
                <a:ea typeface="华文楷体" panose="02010600040101010101" pitchFamily="2" charset="-122"/>
              </a:rPr>
              <a:t>：操作的可用区域</a:t>
            </a:r>
            <a:endParaRPr lang="en-US" altLang="zh-CN" sz="2000" dirty="0" smtClean="0">
              <a:solidFill>
                <a:srgbClr val="000000"/>
              </a:solidFill>
              <a:latin typeface="华文楷体" panose="02010600040101010101" pitchFamily="2" charset="-122"/>
              <a:ea typeface="华文楷体" panose="02010600040101010101" pitchFamily="2" charset="-122"/>
            </a:endParaRPr>
          </a:p>
          <a:p>
            <a:pPr marL="342900" lvl="0" indent="-342900">
              <a:buFont typeface="+mj-lt"/>
              <a:buAutoNum type="arabicPeriod"/>
            </a:pPr>
            <a:r>
              <a:rPr lang="zh-CN" altLang="en-US" sz="2000" b="1" dirty="0" smtClean="0">
                <a:solidFill>
                  <a:srgbClr val="FF0000"/>
                </a:solidFill>
                <a:latin typeface="华文楷体" panose="02010600040101010101" pitchFamily="2" charset="-122"/>
                <a:ea typeface="华文楷体" panose="02010600040101010101" pitchFamily="2" charset="-122"/>
              </a:rPr>
              <a:t>序列</a:t>
            </a:r>
            <a:r>
              <a:rPr lang="zh-CN" altLang="en-US" sz="2000" b="1" dirty="0">
                <a:solidFill>
                  <a:srgbClr val="FF0000"/>
                </a:solidFill>
                <a:latin typeface="华文楷体" panose="02010600040101010101" pitchFamily="2" charset="-122"/>
                <a:ea typeface="华文楷体" panose="02010600040101010101" pitchFamily="2" charset="-122"/>
              </a:rPr>
              <a:t>约束</a:t>
            </a:r>
            <a:r>
              <a:rPr lang="zh-CN" altLang="en-US" sz="2000" dirty="0">
                <a:solidFill>
                  <a:srgbClr val="000000"/>
                </a:solidFill>
                <a:latin typeface="华文楷体" panose="02010600040101010101" pitchFamily="2" charset="-122"/>
                <a:ea typeface="华文楷体" panose="02010600040101010101" pitchFamily="2" charset="-122"/>
              </a:rPr>
              <a:t>：操作执行的顺序</a:t>
            </a:r>
            <a:r>
              <a:rPr lang="zh-CN" altLang="en-US" sz="2000" dirty="0" smtClean="0">
                <a:solidFill>
                  <a:srgbClr val="000000"/>
                </a:solidFill>
                <a:latin typeface="华文楷体" panose="02010600040101010101" pitchFamily="2" charset="-122"/>
                <a:ea typeface="华文楷体" panose="02010600040101010101" pitchFamily="2" charset="-122"/>
              </a:rPr>
              <a:t>依赖、</a:t>
            </a:r>
            <a:r>
              <a:rPr lang="zh-CN" altLang="en-US" sz="2000" dirty="0" smtClean="0">
                <a:solidFill>
                  <a:srgbClr val="FF0000"/>
                </a:solidFill>
                <a:latin typeface="华文楷体" panose="02010600040101010101" pitchFamily="2" charset="-122"/>
                <a:ea typeface="华文楷体" panose="02010600040101010101" pitchFamily="2" charset="-122"/>
              </a:rPr>
              <a:t>是否可以重复执行</a:t>
            </a:r>
            <a:endParaRPr lang="en-US" altLang="zh-CN" sz="2000" dirty="0" smtClean="0">
              <a:solidFill>
                <a:srgbClr val="FF0000"/>
              </a:solidFill>
              <a:latin typeface="华文楷体" panose="02010600040101010101" pitchFamily="2" charset="-122"/>
              <a:ea typeface="华文楷体" panose="02010600040101010101" pitchFamily="2" charset="-122"/>
            </a:endParaRPr>
          </a:p>
          <a:p>
            <a:pPr marL="342900" lvl="0" indent="-342900">
              <a:buFont typeface="+mj-lt"/>
              <a:buAutoNum type="arabicPeriod"/>
            </a:pPr>
            <a:r>
              <a:rPr lang="zh-CN" altLang="en-US" sz="2000" b="1" dirty="0" smtClean="0">
                <a:solidFill>
                  <a:srgbClr val="000000"/>
                </a:solidFill>
                <a:latin typeface="华文楷体" panose="02010600040101010101" pitchFamily="2" charset="-122"/>
                <a:ea typeface="华文楷体" panose="02010600040101010101" pitchFamily="2" charset="-122"/>
              </a:rPr>
              <a:t>调用约束</a:t>
            </a:r>
            <a:r>
              <a:rPr lang="zh-CN" altLang="en-US" sz="2000" dirty="0" smtClean="0">
                <a:solidFill>
                  <a:srgbClr val="000000"/>
                </a:solidFill>
                <a:latin typeface="华文楷体" panose="02010600040101010101" pitchFamily="2" charset="-122"/>
                <a:ea typeface="华文楷体" panose="02010600040101010101" pitchFamily="2" charset="-122"/>
              </a:rPr>
              <a:t>：操作间的调用关系</a:t>
            </a:r>
            <a:endParaRPr lang="en-US" altLang="zh-CN" sz="2000" dirty="0">
              <a:solidFill>
                <a:srgbClr val="000000"/>
              </a:solidFill>
              <a:latin typeface="华文楷体" panose="02010600040101010101" pitchFamily="2" charset="-122"/>
              <a:ea typeface="华文楷体" panose="02010600040101010101" pitchFamily="2" charset="-122"/>
            </a:endParaRPr>
          </a:p>
        </p:txBody>
      </p:sp>
      <p:grpSp>
        <p:nvGrpSpPr>
          <p:cNvPr id="2" name="Group 4"/>
          <p:cNvGrpSpPr>
            <a:grpSpLocks noChangeAspect="1"/>
          </p:cNvGrpSpPr>
          <p:nvPr/>
        </p:nvGrpSpPr>
        <p:grpSpPr bwMode="auto">
          <a:xfrm>
            <a:off x="328613" y="1855788"/>
            <a:ext cx="3840162" cy="4597400"/>
            <a:chOff x="207" y="1169"/>
            <a:chExt cx="2419" cy="2896"/>
          </a:xfrm>
        </p:grpSpPr>
        <p:sp>
          <p:nvSpPr>
            <p:cNvPr id="3" name="AutoShape 3"/>
            <p:cNvSpPr>
              <a:spLocks noChangeAspect="1" noChangeArrowheads="1" noTextEdit="1"/>
            </p:cNvSpPr>
            <p:nvPr/>
          </p:nvSpPr>
          <p:spPr bwMode="auto">
            <a:xfrm>
              <a:off x="207" y="1169"/>
              <a:ext cx="2419" cy="2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638" y="1179"/>
              <a:ext cx="601" cy="240"/>
            </a:xfrm>
            <a:custGeom>
              <a:avLst/>
              <a:gdLst>
                <a:gd name="T0" fmla="*/ 181 w 1512"/>
                <a:gd name="T1" fmla="*/ 605 h 605"/>
                <a:gd name="T2" fmla="*/ 1330 w 1512"/>
                <a:gd name="T3" fmla="*/ 605 h 605"/>
                <a:gd name="T4" fmla="*/ 1512 w 1512"/>
                <a:gd name="T5" fmla="*/ 424 h 605"/>
                <a:gd name="T6" fmla="*/ 1512 w 1512"/>
                <a:gd name="T7" fmla="*/ 182 h 605"/>
                <a:gd name="T8" fmla="*/ 1330 w 1512"/>
                <a:gd name="T9" fmla="*/ 0 h 605"/>
                <a:gd name="T10" fmla="*/ 181 w 1512"/>
                <a:gd name="T11" fmla="*/ 0 h 605"/>
                <a:gd name="T12" fmla="*/ 0 w 1512"/>
                <a:gd name="T13" fmla="*/ 182 h 605"/>
                <a:gd name="T14" fmla="*/ 0 w 1512"/>
                <a:gd name="T15" fmla="*/ 424 h 605"/>
                <a:gd name="T16" fmla="*/ 181 w 1512"/>
                <a:gd name="T17" fmla="*/ 605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2" h="605">
                  <a:moveTo>
                    <a:pt x="181" y="605"/>
                  </a:moveTo>
                  <a:lnTo>
                    <a:pt x="1330" y="605"/>
                  </a:lnTo>
                  <a:cubicBezTo>
                    <a:pt x="1430" y="605"/>
                    <a:pt x="1512" y="524"/>
                    <a:pt x="1512" y="424"/>
                  </a:cubicBezTo>
                  <a:lnTo>
                    <a:pt x="1512" y="182"/>
                  </a:lnTo>
                  <a:cubicBezTo>
                    <a:pt x="1512" y="82"/>
                    <a:pt x="1430" y="0"/>
                    <a:pt x="1330" y="0"/>
                  </a:cubicBezTo>
                  <a:lnTo>
                    <a:pt x="181" y="0"/>
                  </a:lnTo>
                  <a:cubicBezTo>
                    <a:pt x="81" y="0"/>
                    <a:pt x="0" y="82"/>
                    <a:pt x="0" y="182"/>
                  </a:cubicBezTo>
                  <a:lnTo>
                    <a:pt x="0" y="424"/>
                  </a:lnTo>
                  <a:cubicBezTo>
                    <a:pt x="0" y="524"/>
                    <a:pt x="81" y="605"/>
                    <a:pt x="181" y="605"/>
                  </a:cubicBez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Rectangle 6"/>
            <p:cNvSpPr>
              <a:spLocks noChangeArrowheads="1"/>
            </p:cNvSpPr>
            <p:nvPr/>
          </p:nvSpPr>
          <p:spPr bwMode="auto">
            <a:xfrm>
              <a:off x="738" y="1228"/>
              <a:ext cx="25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调用约束</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7" name="Freeform 7"/>
            <p:cNvSpPr>
              <a:spLocks/>
            </p:cNvSpPr>
            <p:nvPr/>
          </p:nvSpPr>
          <p:spPr bwMode="auto">
            <a:xfrm>
              <a:off x="217" y="1660"/>
              <a:ext cx="481" cy="241"/>
            </a:xfrm>
            <a:custGeom>
              <a:avLst/>
              <a:gdLst>
                <a:gd name="T0" fmla="*/ 182 w 1210"/>
                <a:gd name="T1" fmla="*/ 605 h 605"/>
                <a:gd name="T2" fmla="*/ 1029 w 1210"/>
                <a:gd name="T3" fmla="*/ 605 h 605"/>
                <a:gd name="T4" fmla="*/ 1210 w 1210"/>
                <a:gd name="T5" fmla="*/ 423 h 605"/>
                <a:gd name="T6" fmla="*/ 1210 w 1210"/>
                <a:gd name="T7" fmla="*/ 181 h 605"/>
                <a:gd name="T8" fmla="*/ 1029 w 1210"/>
                <a:gd name="T9" fmla="*/ 0 h 605"/>
                <a:gd name="T10" fmla="*/ 182 w 1210"/>
                <a:gd name="T11" fmla="*/ 0 h 605"/>
                <a:gd name="T12" fmla="*/ 0 w 1210"/>
                <a:gd name="T13" fmla="*/ 181 h 605"/>
                <a:gd name="T14" fmla="*/ 0 w 1210"/>
                <a:gd name="T15" fmla="*/ 423 h 605"/>
                <a:gd name="T16" fmla="*/ 182 w 1210"/>
                <a:gd name="T17" fmla="*/ 605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0" h="605">
                  <a:moveTo>
                    <a:pt x="182" y="605"/>
                  </a:moveTo>
                  <a:lnTo>
                    <a:pt x="1029" y="605"/>
                  </a:lnTo>
                  <a:cubicBezTo>
                    <a:pt x="1129" y="605"/>
                    <a:pt x="1210" y="523"/>
                    <a:pt x="1210" y="423"/>
                  </a:cubicBezTo>
                  <a:lnTo>
                    <a:pt x="1210" y="181"/>
                  </a:lnTo>
                  <a:cubicBezTo>
                    <a:pt x="1210" y="81"/>
                    <a:pt x="1129" y="0"/>
                    <a:pt x="1029" y="0"/>
                  </a:cubicBezTo>
                  <a:lnTo>
                    <a:pt x="182" y="0"/>
                  </a:lnTo>
                  <a:cubicBezTo>
                    <a:pt x="82" y="0"/>
                    <a:pt x="0" y="81"/>
                    <a:pt x="0" y="181"/>
                  </a:cubicBezTo>
                  <a:lnTo>
                    <a:pt x="0" y="423"/>
                  </a:lnTo>
                  <a:cubicBezTo>
                    <a:pt x="0" y="523"/>
                    <a:pt x="82" y="605"/>
                    <a:pt x="182" y="605"/>
                  </a:cubicBez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Rectangle 8"/>
            <p:cNvSpPr>
              <a:spLocks noChangeArrowheads="1"/>
            </p:cNvSpPr>
            <p:nvPr/>
          </p:nvSpPr>
          <p:spPr bwMode="auto">
            <a:xfrm>
              <a:off x="333" y="1720"/>
              <a:ext cx="178"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服务层</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 name="Freeform 9"/>
            <p:cNvSpPr>
              <a:spLocks/>
            </p:cNvSpPr>
            <p:nvPr/>
          </p:nvSpPr>
          <p:spPr bwMode="auto">
            <a:xfrm>
              <a:off x="1179" y="1660"/>
              <a:ext cx="481" cy="241"/>
            </a:xfrm>
            <a:custGeom>
              <a:avLst/>
              <a:gdLst>
                <a:gd name="T0" fmla="*/ 182 w 1210"/>
                <a:gd name="T1" fmla="*/ 605 h 605"/>
                <a:gd name="T2" fmla="*/ 1028 w 1210"/>
                <a:gd name="T3" fmla="*/ 605 h 605"/>
                <a:gd name="T4" fmla="*/ 1210 w 1210"/>
                <a:gd name="T5" fmla="*/ 423 h 605"/>
                <a:gd name="T6" fmla="*/ 1210 w 1210"/>
                <a:gd name="T7" fmla="*/ 181 h 605"/>
                <a:gd name="T8" fmla="*/ 1028 w 1210"/>
                <a:gd name="T9" fmla="*/ 0 h 605"/>
                <a:gd name="T10" fmla="*/ 182 w 1210"/>
                <a:gd name="T11" fmla="*/ 0 h 605"/>
                <a:gd name="T12" fmla="*/ 0 w 1210"/>
                <a:gd name="T13" fmla="*/ 181 h 605"/>
                <a:gd name="T14" fmla="*/ 0 w 1210"/>
                <a:gd name="T15" fmla="*/ 423 h 605"/>
                <a:gd name="T16" fmla="*/ 182 w 1210"/>
                <a:gd name="T17" fmla="*/ 605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0" h="605">
                  <a:moveTo>
                    <a:pt x="182" y="605"/>
                  </a:moveTo>
                  <a:lnTo>
                    <a:pt x="1028" y="605"/>
                  </a:lnTo>
                  <a:cubicBezTo>
                    <a:pt x="1129" y="605"/>
                    <a:pt x="1210" y="523"/>
                    <a:pt x="1210" y="423"/>
                  </a:cubicBezTo>
                  <a:lnTo>
                    <a:pt x="1210" y="181"/>
                  </a:lnTo>
                  <a:cubicBezTo>
                    <a:pt x="1210" y="81"/>
                    <a:pt x="1129" y="0"/>
                    <a:pt x="1028" y="0"/>
                  </a:cubicBezTo>
                  <a:lnTo>
                    <a:pt x="182" y="0"/>
                  </a:lnTo>
                  <a:cubicBezTo>
                    <a:pt x="82" y="0"/>
                    <a:pt x="0" y="81"/>
                    <a:pt x="0" y="181"/>
                  </a:cubicBezTo>
                  <a:lnTo>
                    <a:pt x="0" y="423"/>
                  </a:lnTo>
                  <a:cubicBezTo>
                    <a:pt x="0" y="523"/>
                    <a:pt x="82" y="605"/>
                    <a:pt x="182" y="605"/>
                  </a:cubicBez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10"/>
            <p:cNvSpPr>
              <a:spLocks noChangeArrowheads="1"/>
            </p:cNvSpPr>
            <p:nvPr/>
          </p:nvSpPr>
          <p:spPr bwMode="auto">
            <a:xfrm>
              <a:off x="1295" y="1720"/>
              <a:ext cx="179"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操作层</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14" name="Freeform 11"/>
            <p:cNvSpPr>
              <a:spLocks/>
            </p:cNvSpPr>
            <p:nvPr/>
          </p:nvSpPr>
          <p:spPr bwMode="auto">
            <a:xfrm>
              <a:off x="517" y="2015"/>
              <a:ext cx="783" cy="240"/>
            </a:xfrm>
            <a:custGeom>
              <a:avLst/>
              <a:gdLst>
                <a:gd name="T0" fmla="*/ 182 w 1966"/>
                <a:gd name="T1" fmla="*/ 604 h 604"/>
                <a:gd name="T2" fmla="*/ 1784 w 1966"/>
                <a:gd name="T3" fmla="*/ 604 h 604"/>
                <a:gd name="T4" fmla="*/ 1966 w 1966"/>
                <a:gd name="T5" fmla="*/ 423 h 604"/>
                <a:gd name="T6" fmla="*/ 1966 w 1966"/>
                <a:gd name="T7" fmla="*/ 181 h 604"/>
                <a:gd name="T8" fmla="*/ 1784 w 1966"/>
                <a:gd name="T9" fmla="*/ 0 h 604"/>
                <a:gd name="T10" fmla="*/ 182 w 1966"/>
                <a:gd name="T11" fmla="*/ 0 h 604"/>
                <a:gd name="T12" fmla="*/ 0 w 1966"/>
                <a:gd name="T13" fmla="*/ 181 h 604"/>
                <a:gd name="T14" fmla="*/ 0 w 1966"/>
                <a:gd name="T15" fmla="*/ 423 h 604"/>
                <a:gd name="T16" fmla="*/ 182 w 1966"/>
                <a:gd name="T17" fmla="*/ 6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6" h="604">
                  <a:moveTo>
                    <a:pt x="182" y="604"/>
                  </a:moveTo>
                  <a:lnTo>
                    <a:pt x="1784" y="604"/>
                  </a:lnTo>
                  <a:cubicBezTo>
                    <a:pt x="1885" y="604"/>
                    <a:pt x="1966" y="523"/>
                    <a:pt x="1966" y="423"/>
                  </a:cubicBezTo>
                  <a:lnTo>
                    <a:pt x="1966" y="181"/>
                  </a:lnTo>
                  <a:cubicBezTo>
                    <a:pt x="1966" y="81"/>
                    <a:pt x="1885" y="0"/>
                    <a:pt x="1784" y="0"/>
                  </a:cubicBezTo>
                  <a:lnTo>
                    <a:pt x="182" y="0"/>
                  </a:lnTo>
                  <a:cubicBezTo>
                    <a:pt x="82" y="0"/>
                    <a:pt x="0" y="81"/>
                    <a:pt x="0" y="181"/>
                  </a:cubicBezTo>
                  <a:lnTo>
                    <a:pt x="0" y="423"/>
                  </a:lnTo>
                  <a:cubicBezTo>
                    <a:pt x="0" y="523"/>
                    <a:pt x="82" y="604"/>
                    <a:pt x="182" y="604"/>
                  </a:cubicBez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12"/>
            <p:cNvSpPr>
              <a:spLocks noChangeArrowheads="1"/>
            </p:cNvSpPr>
            <p:nvPr/>
          </p:nvSpPr>
          <p:spPr bwMode="auto">
            <a:xfrm>
              <a:off x="742" y="2075"/>
              <a:ext cx="223"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时效约束</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6" name="Freeform 13"/>
            <p:cNvSpPr>
              <a:spLocks/>
            </p:cNvSpPr>
            <p:nvPr/>
          </p:nvSpPr>
          <p:spPr bwMode="auto">
            <a:xfrm>
              <a:off x="1841" y="2340"/>
              <a:ext cx="782" cy="240"/>
            </a:xfrm>
            <a:custGeom>
              <a:avLst/>
              <a:gdLst>
                <a:gd name="T0" fmla="*/ 182 w 1966"/>
                <a:gd name="T1" fmla="*/ 605 h 605"/>
                <a:gd name="T2" fmla="*/ 1784 w 1966"/>
                <a:gd name="T3" fmla="*/ 605 h 605"/>
                <a:gd name="T4" fmla="*/ 1966 w 1966"/>
                <a:gd name="T5" fmla="*/ 423 h 605"/>
                <a:gd name="T6" fmla="*/ 1966 w 1966"/>
                <a:gd name="T7" fmla="*/ 181 h 605"/>
                <a:gd name="T8" fmla="*/ 1784 w 1966"/>
                <a:gd name="T9" fmla="*/ 0 h 605"/>
                <a:gd name="T10" fmla="*/ 182 w 1966"/>
                <a:gd name="T11" fmla="*/ 0 h 605"/>
                <a:gd name="T12" fmla="*/ 0 w 1966"/>
                <a:gd name="T13" fmla="*/ 181 h 605"/>
                <a:gd name="T14" fmla="*/ 0 w 1966"/>
                <a:gd name="T15" fmla="*/ 423 h 605"/>
                <a:gd name="T16" fmla="*/ 182 w 1966"/>
                <a:gd name="T17" fmla="*/ 605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6" h="605">
                  <a:moveTo>
                    <a:pt x="182" y="605"/>
                  </a:moveTo>
                  <a:lnTo>
                    <a:pt x="1784" y="605"/>
                  </a:lnTo>
                  <a:cubicBezTo>
                    <a:pt x="1884" y="605"/>
                    <a:pt x="1966" y="524"/>
                    <a:pt x="1966" y="423"/>
                  </a:cubicBezTo>
                  <a:lnTo>
                    <a:pt x="1966" y="181"/>
                  </a:lnTo>
                  <a:cubicBezTo>
                    <a:pt x="1966" y="81"/>
                    <a:pt x="1884" y="0"/>
                    <a:pt x="1784" y="0"/>
                  </a:cubicBezTo>
                  <a:lnTo>
                    <a:pt x="182" y="0"/>
                  </a:lnTo>
                  <a:cubicBezTo>
                    <a:pt x="82" y="0"/>
                    <a:pt x="0" y="81"/>
                    <a:pt x="0" y="181"/>
                  </a:cubicBezTo>
                  <a:lnTo>
                    <a:pt x="0" y="423"/>
                  </a:lnTo>
                  <a:cubicBezTo>
                    <a:pt x="0" y="524"/>
                    <a:pt x="82" y="605"/>
                    <a:pt x="182" y="605"/>
                  </a:cubicBez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14"/>
            <p:cNvSpPr>
              <a:spLocks noChangeArrowheads="1"/>
            </p:cNvSpPr>
            <p:nvPr/>
          </p:nvSpPr>
          <p:spPr bwMode="auto">
            <a:xfrm>
              <a:off x="1980" y="2400"/>
              <a:ext cx="312"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参数范围约束</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19" name="Freeform 15"/>
            <p:cNvSpPr>
              <a:spLocks/>
            </p:cNvSpPr>
            <p:nvPr/>
          </p:nvSpPr>
          <p:spPr bwMode="auto">
            <a:xfrm>
              <a:off x="1540" y="2015"/>
              <a:ext cx="481" cy="240"/>
            </a:xfrm>
            <a:custGeom>
              <a:avLst/>
              <a:gdLst>
                <a:gd name="T0" fmla="*/ 182 w 1210"/>
                <a:gd name="T1" fmla="*/ 604 h 604"/>
                <a:gd name="T2" fmla="*/ 1028 w 1210"/>
                <a:gd name="T3" fmla="*/ 604 h 604"/>
                <a:gd name="T4" fmla="*/ 1210 w 1210"/>
                <a:gd name="T5" fmla="*/ 423 h 604"/>
                <a:gd name="T6" fmla="*/ 1210 w 1210"/>
                <a:gd name="T7" fmla="*/ 181 h 604"/>
                <a:gd name="T8" fmla="*/ 1028 w 1210"/>
                <a:gd name="T9" fmla="*/ 0 h 604"/>
                <a:gd name="T10" fmla="*/ 182 w 1210"/>
                <a:gd name="T11" fmla="*/ 0 h 604"/>
                <a:gd name="T12" fmla="*/ 0 w 1210"/>
                <a:gd name="T13" fmla="*/ 181 h 604"/>
                <a:gd name="T14" fmla="*/ 0 w 1210"/>
                <a:gd name="T15" fmla="*/ 423 h 604"/>
                <a:gd name="T16" fmla="*/ 182 w 1210"/>
                <a:gd name="T17" fmla="*/ 6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0" h="604">
                  <a:moveTo>
                    <a:pt x="182" y="604"/>
                  </a:moveTo>
                  <a:lnTo>
                    <a:pt x="1028" y="604"/>
                  </a:lnTo>
                  <a:cubicBezTo>
                    <a:pt x="1129" y="604"/>
                    <a:pt x="1210" y="523"/>
                    <a:pt x="1210" y="423"/>
                  </a:cubicBezTo>
                  <a:lnTo>
                    <a:pt x="1210" y="181"/>
                  </a:lnTo>
                  <a:cubicBezTo>
                    <a:pt x="1210" y="81"/>
                    <a:pt x="1129" y="0"/>
                    <a:pt x="1028" y="0"/>
                  </a:cubicBezTo>
                  <a:lnTo>
                    <a:pt x="182" y="0"/>
                  </a:lnTo>
                  <a:cubicBezTo>
                    <a:pt x="82" y="0"/>
                    <a:pt x="0" y="81"/>
                    <a:pt x="0" y="181"/>
                  </a:cubicBezTo>
                  <a:lnTo>
                    <a:pt x="0" y="423"/>
                  </a:lnTo>
                  <a:cubicBezTo>
                    <a:pt x="0" y="523"/>
                    <a:pt x="82" y="604"/>
                    <a:pt x="182" y="604"/>
                  </a:cubicBez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16"/>
            <p:cNvSpPr>
              <a:spLocks noChangeArrowheads="1"/>
            </p:cNvSpPr>
            <p:nvPr/>
          </p:nvSpPr>
          <p:spPr bwMode="auto">
            <a:xfrm>
              <a:off x="1656" y="2075"/>
              <a:ext cx="179"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数据流</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21" name="Freeform 17"/>
            <p:cNvSpPr>
              <a:spLocks/>
            </p:cNvSpPr>
            <p:nvPr/>
          </p:nvSpPr>
          <p:spPr bwMode="auto">
            <a:xfrm>
              <a:off x="1540" y="3236"/>
              <a:ext cx="481" cy="240"/>
            </a:xfrm>
            <a:custGeom>
              <a:avLst/>
              <a:gdLst>
                <a:gd name="T0" fmla="*/ 182 w 1210"/>
                <a:gd name="T1" fmla="*/ 605 h 605"/>
                <a:gd name="T2" fmla="*/ 1028 w 1210"/>
                <a:gd name="T3" fmla="*/ 605 h 605"/>
                <a:gd name="T4" fmla="*/ 1210 w 1210"/>
                <a:gd name="T5" fmla="*/ 423 h 605"/>
                <a:gd name="T6" fmla="*/ 1210 w 1210"/>
                <a:gd name="T7" fmla="*/ 181 h 605"/>
                <a:gd name="T8" fmla="*/ 1028 w 1210"/>
                <a:gd name="T9" fmla="*/ 0 h 605"/>
                <a:gd name="T10" fmla="*/ 182 w 1210"/>
                <a:gd name="T11" fmla="*/ 0 h 605"/>
                <a:gd name="T12" fmla="*/ 0 w 1210"/>
                <a:gd name="T13" fmla="*/ 181 h 605"/>
                <a:gd name="T14" fmla="*/ 0 w 1210"/>
                <a:gd name="T15" fmla="*/ 423 h 605"/>
                <a:gd name="T16" fmla="*/ 182 w 1210"/>
                <a:gd name="T17" fmla="*/ 605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0" h="605">
                  <a:moveTo>
                    <a:pt x="182" y="605"/>
                  </a:moveTo>
                  <a:lnTo>
                    <a:pt x="1028" y="605"/>
                  </a:lnTo>
                  <a:cubicBezTo>
                    <a:pt x="1129" y="605"/>
                    <a:pt x="1210" y="523"/>
                    <a:pt x="1210" y="423"/>
                  </a:cubicBezTo>
                  <a:lnTo>
                    <a:pt x="1210" y="181"/>
                  </a:lnTo>
                  <a:cubicBezTo>
                    <a:pt x="1210" y="81"/>
                    <a:pt x="1129" y="0"/>
                    <a:pt x="1028" y="0"/>
                  </a:cubicBezTo>
                  <a:lnTo>
                    <a:pt x="182" y="0"/>
                  </a:lnTo>
                  <a:cubicBezTo>
                    <a:pt x="82" y="0"/>
                    <a:pt x="0" y="81"/>
                    <a:pt x="0" y="181"/>
                  </a:cubicBezTo>
                  <a:lnTo>
                    <a:pt x="0" y="423"/>
                  </a:lnTo>
                  <a:cubicBezTo>
                    <a:pt x="0" y="523"/>
                    <a:pt x="82" y="605"/>
                    <a:pt x="182" y="605"/>
                  </a:cubicBez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18"/>
            <p:cNvSpPr>
              <a:spLocks noChangeArrowheads="1"/>
            </p:cNvSpPr>
            <p:nvPr/>
          </p:nvSpPr>
          <p:spPr bwMode="auto">
            <a:xfrm>
              <a:off x="1656" y="3295"/>
              <a:ext cx="17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控制流</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3" name="Freeform 19"/>
            <p:cNvSpPr>
              <a:spLocks/>
            </p:cNvSpPr>
            <p:nvPr/>
          </p:nvSpPr>
          <p:spPr bwMode="auto">
            <a:xfrm>
              <a:off x="1841" y="2639"/>
              <a:ext cx="782" cy="241"/>
            </a:xfrm>
            <a:custGeom>
              <a:avLst/>
              <a:gdLst>
                <a:gd name="T0" fmla="*/ 182 w 1966"/>
                <a:gd name="T1" fmla="*/ 605 h 605"/>
                <a:gd name="T2" fmla="*/ 1784 w 1966"/>
                <a:gd name="T3" fmla="*/ 605 h 605"/>
                <a:gd name="T4" fmla="*/ 1966 w 1966"/>
                <a:gd name="T5" fmla="*/ 423 h 605"/>
                <a:gd name="T6" fmla="*/ 1966 w 1966"/>
                <a:gd name="T7" fmla="*/ 181 h 605"/>
                <a:gd name="T8" fmla="*/ 1784 w 1966"/>
                <a:gd name="T9" fmla="*/ 0 h 605"/>
                <a:gd name="T10" fmla="*/ 182 w 1966"/>
                <a:gd name="T11" fmla="*/ 0 h 605"/>
                <a:gd name="T12" fmla="*/ 0 w 1966"/>
                <a:gd name="T13" fmla="*/ 181 h 605"/>
                <a:gd name="T14" fmla="*/ 0 w 1966"/>
                <a:gd name="T15" fmla="*/ 423 h 605"/>
                <a:gd name="T16" fmla="*/ 182 w 1966"/>
                <a:gd name="T17" fmla="*/ 605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6" h="605">
                  <a:moveTo>
                    <a:pt x="182" y="605"/>
                  </a:moveTo>
                  <a:lnTo>
                    <a:pt x="1784" y="605"/>
                  </a:lnTo>
                  <a:cubicBezTo>
                    <a:pt x="1884" y="605"/>
                    <a:pt x="1966" y="523"/>
                    <a:pt x="1966" y="423"/>
                  </a:cubicBezTo>
                  <a:lnTo>
                    <a:pt x="1966" y="181"/>
                  </a:lnTo>
                  <a:cubicBezTo>
                    <a:pt x="1966" y="81"/>
                    <a:pt x="1884" y="0"/>
                    <a:pt x="1784" y="0"/>
                  </a:cubicBezTo>
                  <a:lnTo>
                    <a:pt x="182" y="0"/>
                  </a:lnTo>
                  <a:cubicBezTo>
                    <a:pt x="82" y="0"/>
                    <a:pt x="0" y="81"/>
                    <a:pt x="0" y="181"/>
                  </a:cubicBezTo>
                  <a:lnTo>
                    <a:pt x="0" y="423"/>
                  </a:lnTo>
                  <a:cubicBezTo>
                    <a:pt x="0" y="523"/>
                    <a:pt x="82" y="605"/>
                    <a:pt x="182" y="605"/>
                  </a:cubicBez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20"/>
            <p:cNvSpPr>
              <a:spLocks noChangeArrowheads="1"/>
            </p:cNvSpPr>
            <p:nvPr/>
          </p:nvSpPr>
          <p:spPr bwMode="auto">
            <a:xfrm>
              <a:off x="1996" y="2715"/>
              <a:ext cx="485"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sz="1000" dirty="0" smtClean="0">
                  <a:solidFill>
                    <a:srgbClr val="000000"/>
                  </a:solidFill>
                  <a:latin typeface="微软雅黑" panose="020B0503020204020204" pitchFamily="34" charset="-122"/>
                  <a:ea typeface="微软雅黑" panose="020B0503020204020204" pitchFamily="34" charset="-122"/>
                </a:rPr>
                <a:t>参数关系约束</a:t>
              </a:r>
              <a:endParaRPr kumimoji="0" lang="en-US" altLang="zh-CN" sz="10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endParaRPr>
            </a:p>
          </p:txBody>
        </p:sp>
        <p:sp>
          <p:nvSpPr>
            <p:cNvPr id="25" name="Freeform 21"/>
            <p:cNvSpPr>
              <a:spLocks/>
            </p:cNvSpPr>
            <p:nvPr/>
          </p:nvSpPr>
          <p:spPr bwMode="auto">
            <a:xfrm>
              <a:off x="1841" y="2939"/>
              <a:ext cx="782" cy="240"/>
            </a:xfrm>
            <a:custGeom>
              <a:avLst/>
              <a:gdLst>
                <a:gd name="T0" fmla="*/ 182 w 1966"/>
                <a:gd name="T1" fmla="*/ 604 h 604"/>
                <a:gd name="T2" fmla="*/ 1784 w 1966"/>
                <a:gd name="T3" fmla="*/ 604 h 604"/>
                <a:gd name="T4" fmla="*/ 1966 w 1966"/>
                <a:gd name="T5" fmla="*/ 423 h 604"/>
                <a:gd name="T6" fmla="*/ 1966 w 1966"/>
                <a:gd name="T7" fmla="*/ 181 h 604"/>
                <a:gd name="T8" fmla="*/ 1784 w 1966"/>
                <a:gd name="T9" fmla="*/ 0 h 604"/>
                <a:gd name="T10" fmla="*/ 182 w 1966"/>
                <a:gd name="T11" fmla="*/ 0 h 604"/>
                <a:gd name="T12" fmla="*/ 0 w 1966"/>
                <a:gd name="T13" fmla="*/ 181 h 604"/>
                <a:gd name="T14" fmla="*/ 0 w 1966"/>
                <a:gd name="T15" fmla="*/ 423 h 604"/>
                <a:gd name="T16" fmla="*/ 182 w 1966"/>
                <a:gd name="T17" fmla="*/ 6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6" h="604">
                  <a:moveTo>
                    <a:pt x="182" y="604"/>
                  </a:moveTo>
                  <a:lnTo>
                    <a:pt x="1784" y="604"/>
                  </a:lnTo>
                  <a:cubicBezTo>
                    <a:pt x="1884" y="604"/>
                    <a:pt x="1966" y="523"/>
                    <a:pt x="1966" y="423"/>
                  </a:cubicBezTo>
                  <a:lnTo>
                    <a:pt x="1966" y="181"/>
                  </a:lnTo>
                  <a:cubicBezTo>
                    <a:pt x="1966" y="81"/>
                    <a:pt x="1884" y="0"/>
                    <a:pt x="1784" y="0"/>
                  </a:cubicBezTo>
                  <a:lnTo>
                    <a:pt x="182" y="0"/>
                  </a:lnTo>
                  <a:cubicBezTo>
                    <a:pt x="82" y="0"/>
                    <a:pt x="0" y="81"/>
                    <a:pt x="0" y="181"/>
                  </a:cubicBezTo>
                  <a:lnTo>
                    <a:pt x="0" y="423"/>
                  </a:lnTo>
                  <a:cubicBezTo>
                    <a:pt x="0" y="523"/>
                    <a:pt x="82" y="604"/>
                    <a:pt x="182" y="604"/>
                  </a:cubicBez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22"/>
            <p:cNvSpPr>
              <a:spLocks noChangeArrowheads="1"/>
            </p:cNvSpPr>
            <p:nvPr/>
          </p:nvSpPr>
          <p:spPr bwMode="auto">
            <a:xfrm>
              <a:off x="2065" y="2997"/>
              <a:ext cx="22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区域约束</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27" name="Freeform 23"/>
            <p:cNvSpPr>
              <a:spLocks/>
            </p:cNvSpPr>
            <p:nvPr/>
          </p:nvSpPr>
          <p:spPr bwMode="auto">
            <a:xfrm>
              <a:off x="1841" y="3527"/>
              <a:ext cx="782" cy="241"/>
            </a:xfrm>
            <a:custGeom>
              <a:avLst/>
              <a:gdLst>
                <a:gd name="T0" fmla="*/ 182 w 1966"/>
                <a:gd name="T1" fmla="*/ 605 h 605"/>
                <a:gd name="T2" fmla="*/ 1784 w 1966"/>
                <a:gd name="T3" fmla="*/ 605 h 605"/>
                <a:gd name="T4" fmla="*/ 1966 w 1966"/>
                <a:gd name="T5" fmla="*/ 423 h 605"/>
                <a:gd name="T6" fmla="*/ 1966 w 1966"/>
                <a:gd name="T7" fmla="*/ 181 h 605"/>
                <a:gd name="T8" fmla="*/ 1784 w 1966"/>
                <a:gd name="T9" fmla="*/ 0 h 605"/>
                <a:gd name="T10" fmla="*/ 182 w 1966"/>
                <a:gd name="T11" fmla="*/ 0 h 605"/>
                <a:gd name="T12" fmla="*/ 0 w 1966"/>
                <a:gd name="T13" fmla="*/ 181 h 605"/>
                <a:gd name="T14" fmla="*/ 0 w 1966"/>
                <a:gd name="T15" fmla="*/ 423 h 605"/>
                <a:gd name="T16" fmla="*/ 182 w 1966"/>
                <a:gd name="T17" fmla="*/ 605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6" h="605">
                  <a:moveTo>
                    <a:pt x="182" y="605"/>
                  </a:moveTo>
                  <a:lnTo>
                    <a:pt x="1784" y="605"/>
                  </a:lnTo>
                  <a:cubicBezTo>
                    <a:pt x="1884" y="605"/>
                    <a:pt x="1966" y="523"/>
                    <a:pt x="1966" y="423"/>
                  </a:cubicBezTo>
                  <a:lnTo>
                    <a:pt x="1966" y="181"/>
                  </a:lnTo>
                  <a:cubicBezTo>
                    <a:pt x="1966" y="81"/>
                    <a:pt x="1884" y="0"/>
                    <a:pt x="1784" y="0"/>
                  </a:cubicBezTo>
                  <a:lnTo>
                    <a:pt x="182" y="0"/>
                  </a:lnTo>
                  <a:cubicBezTo>
                    <a:pt x="82" y="0"/>
                    <a:pt x="0" y="81"/>
                    <a:pt x="0" y="181"/>
                  </a:cubicBezTo>
                  <a:lnTo>
                    <a:pt x="0" y="423"/>
                  </a:lnTo>
                  <a:cubicBezTo>
                    <a:pt x="0" y="523"/>
                    <a:pt x="82" y="605"/>
                    <a:pt x="182" y="605"/>
                  </a:cubicBez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Rectangle 24"/>
            <p:cNvSpPr>
              <a:spLocks noChangeArrowheads="1"/>
            </p:cNvSpPr>
            <p:nvPr/>
          </p:nvSpPr>
          <p:spPr bwMode="auto">
            <a:xfrm>
              <a:off x="2065" y="3587"/>
              <a:ext cx="223"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序列约束</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29" name="Freeform 25"/>
            <p:cNvSpPr>
              <a:spLocks/>
            </p:cNvSpPr>
            <p:nvPr/>
          </p:nvSpPr>
          <p:spPr bwMode="auto">
            <a:xfrm>
              <a:off x="1841" y="3818"/>
              <a:ext cx="782" cy="241"/>
            </a:xfrm>
            <a:custGeom>
              <a:avLst/>
              <a:gdLst>
                <a:gd name="T0" fmla="*/ 182 w 1966"/>
                <a:gd name="T1" fmla="*/ 605 h 605"/>
                <a:gd name="T2" fmla="*/ 1784 w 1966"/>
                <a:gd name="T3" fmla="*/ 605 h 605"/>
                <a:gd name="T4" fmla="*/ 1966 w 1966"/>
                <a:gd name="T5" fmla="*/ 423 h 605"/>
                <a:gd name="T6" fmla="*/ 1966 w 1966"/>
                <a:gd name="T7" fmla="*/ 181 h 605"/>
                <a:gd name="T8" fmla="*/ 1784 w 1966"/>
                <a:gd name="T9" fmla="*/ 0 h 605"/>
                <a:gd name="T10" fmla="*/ 182 w 1966"/>
                <a:gd name="T11" fmla="*/ 0 h 605"/>
                <a:gd name="T12" fmla="*/ 0 w 1966"/>
                <a:gd name="T13" fmla="*/ 181 h 605"/>
                <a:gd name="T14" fmla="*/ 0 w 1966"/>
                <a:gd name="T15" fmla="*/ 423 h 605"/>
                <a:gd name="T16" fmla="*/ 182 w 1966"/>
                <a:gd name="T17" fmla="*/ 605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6" h="605">
                  <a:moveTo>
                    <a:pt x="182" y="605"/>
                  </a:moveTo>
                  <a:lnTo>
                    <a:pt x="1784" y="605"/>
                  </a:lnTo>
                  <a:cubicBezTo>
                    <a:pt x="1884" y="605"/>
                    <a:pt x="1966" y="523"/>
                    <a:pt x="1966" y="423"/>
                  </a:cubicBezTo>
                  <a:lnTo>
                    <a:pt x="1966" y="181"/>
                  </a:lnTo>
                  <a:cubicBezTo>
                    <a:pt x="1966" y="81"/>
                    <a:pt x="1884" y="0"/>
                    <a:pt x="1784" y="0"/>
                  </a:cubicBezTo>
                  <a:lnTo>
                    <a:pt x="182" y="0"/>
                  </a:lnTo>
                  <a:cubicBezTo>
                    <a:pt x="82" y="0"/>
                    <a:pt x="0" y="81"/>
                    <a:pt x="0" y="181"/>
                  </a:cubicBezTo>
                  <a:lnTo>
                    <a:pt x="0" y="423"/>
                  </a:lnTo>
                  <a:cubicBezTo>
                    <a:pt x="0" y="523"/>
                    <a:pt x="82" y="605"/>
                    <a:pt x="182" y="605"/>
                  </a:cubicBez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Rectangle 26"/>
            <p:cNvSpPr>
              <a:spLocks noChangeArrowheads="1"/>
            </p:cNvSpPr>
            <p:nvPr/>
          </p:nvSpPr>
          <p:spPr bwMode="auto">
            <a:xfrm>
              <a:off x="2065" y="3878"/>
              <a:ext cx="223"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调用约束</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31" name="Freeform 27"/>
            <p:cNvSpPr>
              <a:spLocks/>
            </p:cNvSpPr>
            <p:nvPr/>
          </p:nvSpPr>
          <p:spPr bwMode="auto">
            <a:xfrm>
              <a:off x="457" y="1419"/>
              <a:ext cx="482" cy="241"/>
            </a:xfrm>
            <a:custGeom>
              <a:avLst/>
              <a:gdLst>
                <a:gd name="T0" fmla="*/ 482 w 482"/>
                <a:gd name="T1" fmla="*/ 0 h 241"/>
                <a:gd name="T2" fmla="*/ 482 w 482"/>
                <a:gd name="T3" fmla="*/ 91 h 241"/>
                <a:gd name="T4" fmla="*/ 0 w 482"/>
                <a:gd name="T5" fmla="*/ 91 h 241"/>
                <a:gd name="T6" fmla="*/ 0 w 482"/>
                <a:gd name="T7" fmla="*/ 241 h 241"/>
              </a:gdLst>
              <a:ahLst/>
              <a:cxnLst>
                <a:cxn ang="0">
                  <a:pos x="T0" y="T1"/>
                </a:cxn>
                <a:cxn ang="0">
                  <a:pos x="T2" y="T3"/>
                </a:cxn>
                <a:cxn ang="0">
                  <a:pos x="T4" y="T5"/>
                </a:cxn>
                <a:cxn ang="0">
                  <a:pos x="T6" y="T7"/>
                </a:cxn>
              </a:cxnLst>
              <a:rect l="0" t="0" r="r" b="b"/>
              <a:pathLst>
                <a:path w="482" h="241">
                  <a:moveTo>
                    <a:pt x="482" y="0"/>
                  </a:moveTo>
                  <a:lnTo>
                    <a:pt x="482" y="91"/>
                  </a:lnTo>
                  <a:lnTo>
                    <a:pt x="0" y="91"/>
                  </a:lnTo>
                  <a:lnTo>
                    <a:pt x="0" y="241"/>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28"/>
            <p:cNvSpPr>
              <a:spLocks/>
            </p:cNvSpPr>
            <p:nvPr/>
          </p:nvSpPr>
          <p:spPr bwMode="auto">
            <a:xfrm>
              <a:off x="939" y="1419"/>
              <a:ext cx="481" cy="241"/>
            </a:xfrm>
            <a:custGeom>
              <a:avLst/>
              <a:gdLst>
                <a:gd name="T0" fmla="*/ 0 w 481"/>
                <a:gd name="T1" fmla="*/ 0 h 241"/>
                <a:gd name="T2" fmla="*/ 0 w 481"/>
                <a:gd name="T3" fmla="*/ 91 h 241"/>
                <a:gd name="T4" fmla="*/ 481 w 481"/>
                <a:gd name="T5" fmla="*/ 91 h 241"/>
                <a:gd name="T6" fmla="*/ 481 w 481"/>
                <a:gd name="T7" fmla="*/ 241 h 241"/>
              </a:gdLst>
              <a:ahLst/>
              <a:cxnLst>
                <a:cxn ang="0">
                  <a:pos x="T0" y="T1"/>
                </a:cxn>
                <a:cxn ang="0">
                  <a:pos x="T2" y="T3"/>
                </a:cxn>
                <a:cxn ang="0">
                  <a:pos x="T4" y="T5"/>
                </a:cxn>
                <a:cxn ang="0">
                  <a:pos x="T6" y="T7"/>
                </a:cxn>
              </a:cxnLst>
              <a:rect l="0" t="0" r="r" b="b"/>
              <a:pathLst>
                <a:path w="481" h="241">
                  <a:moveTo>
                    <a:pt x="0" y="0"/>
                  </a:moveTo>
                  <a:lnTo>
                    <a:pt x="0" y="91"/>
                  </a:lnTo>
                  <a:lnTo>
                    <a:pt x="481" y="91"/>
                  </a:lnTo>
                  <a:lnTo>
                    <a:pt x="481" y="241"/>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29"/>
            <p:cNvSpPr>
              <a:spLocks/>
            </p:cNvSpPr>
            <p:nvPr/>
          </p:nvSpPr>
          <p:spPr bwMode="auto">
            <a:xfrm>
              <a:off x="457" y="1901"/>
              <a:ext cx="60" cy="234"/>
            </a:xfrm>
            <a:custGeom>
              <a:avLst/>
              <a:gdLst>
                <a:gd name="T0" fmla="*/ 0 w 60"/>
                <a:gd name="T1" fmla="*/ 0 h 234"/>
                <a:gd name="T2" fmla="*/ 0 w 60"/>
                <a:gd name="T3" fmla="*/ 234 h 234"/>
                <a:gd name="T4" fmla="*/ 60 w 60"/>
                <a:gd name="T5" fmla="*/ 234 h 234"/>
              </a:gdLst>
              <a:ahLst/>
              <a:cxnLst>
                <a:cxn ang="0">
                  <a:pos x="T0" y="T1"/>
                </a:cxn>
                <a:cxn ang="0">
                  <a:pos x="T2" y="T3"/>
                </a:cxn>
                <a:cxn ang="0">
                  <a:pos x="T4" y="T5"/>
                </a:cxn>
              </a:cxnLst>
              <a:rect l="0" t="0" r="r" b="b"/>
              <a:pathLst>
                <a:path w="60" h="234">
                  <a:moveTo>
                    <a:pt x="0" y="0"/>
                  </a:moveTo>
                  <a:lnTo>
                    <a:pt x="0" y="234"/>
                  </a:lnTo>
                  <a:lnTo>
                    <a:pt x="60" y="234"/>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0"/>
            <p:cNvSpPr>
              <a:spLocks/>
            </p:cNvSpPr>
            <p:nvPr/>
          </p:nvSpPr>
          <p:spPr bwMode="auto">
            <a:xfrm>
              <a:off x="1420" y="1901"/>
              <a:ext cx="120" cy="234"/>
            </a:xfrm>
            <a:custGeom>
              <a:avLst/>
              <a:gdLst>
                <a:gd name="T0" fmla="*/ 0 w 120"/>
                <a:gd name="T1" fmla="*/ 0 h 234"/>
                <a:gd name="T2" fmla="*/ 0 w 120"/>
                <a:gd name="T3" fmla="*/ 234 h 234"/>
                <a:gd name="T4" fmla="*/ 120 w 120"/>
                <a:gd name="T5" fmla="*/ 234 h 234"/>
              </a:gdLst>
              <a:ahLst/>
              <a:cxnLst>
                <a:cxn ang="0">
                  <a:pos x="T0" y="T1"/>
                </a:cxn>
                <a:cxn ang="0">
                  <a:pos x="T2" y="T3"/>
                </a:cxn>
                <a:cxn ang="0">
                  <a:pos x="T4" y="T5"/>
                </a:cxn>
              </a:cxnLst>
              <a:rect l="0" t="0" r="r" b="b"/>
              <a:pathLst>
                <a:path w="120" h="234">
                  <a:moveTo>
                    <a:pt x="0" y="0"/>
                  </a:moveTo>
                  <a:lnTo>
                    <a:pt x="0" y="234"/>
                  </a:lnTo>
                  <a:lnTo>
                    <a:pt x="120" y="234"/>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1"/>
            <p:cNvSpPr>
              <a:spLocks/>
            </p:cNvSpPr>
            <p:nvPr/>
          </p:nvSpPr>
          <p:spPr bwMode="auto">
            <a:xfrm>
              <a:off x="1781" y="2255"/>
              <a:ext cx="60" cy="205"/>
            </a:xfrm>
            <a:custGeom>
              <a:avLst/>
              <a:gdLst>
                <a:gd name="T0" fmla="*/ 0 w 60"/>
                <a:gd name="T1" fmla="*/ 0 h 205"/>
                <a:gd name="T2" fmla="*/ 0 w 60"/>
                <a:gd name="T3" fmla="*/ 205 h 205"/>
                <a:gd name="T4" fmla="*/ 60 w 60"/>
                <a:gd name="T5" fmla="*/ 205 h 205"/>
              </a:gdLst>
              <a:ahLst/>
              <a:cxnLst>
                <a:cxn ang="0">
                  <a:pos x="T0" y="T1"/>
                </a:cxn>
                <a:cxn ang="0">
                  <a:pos x="T2" y="T3"/>
                </a:cxn>
                <a:cxn ang="0">
                  <a:pos x="T4" y="T5"/>
                </a:cxn>
              </a:cxnLst>
              <a:rect l="0" t="0" r="r" b="b"/>
              <a:pathLst>
                <a:path w="60" h="205">
                  <a:moveTo>
                    <a:pt x="0" y="0"/>
                  </a:moveTo>
                  <a:lnTo>
                    <a:pt x="0" y="205"/>
                  </a:lnTo>
                  <a:lnTo>
                    <a:pt x="60" y="205"/>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2"/>
            <p:cNvSpPr>
              <a:spLocks/>
            </p:cNvSpPr>
            <p:nvPr/>
          </p:nvSpPr>
          <p:spPr bwMode="auto">
            <a:xfrm>
              <a:off x="1781" y="2255"/>
              <a:ext cx="60" cy="504"/>
            </a:xfrm>
            <a:custGeom>
              <a:avLst/>
              <a:gdLst>
                <a:gd name="T0" fmla="*/ 0 w 60"/>
                <a:gd name="T1" fmla="*/ 0 h 504"/>
                <a:gd name="T2" fmla="*/ 0 w 60"/>
                <a:gd name="T3" fmla="*/ 504 h 504"/>
                <a:gd name="T4" fmla="*/ 60 w 60"/>
                <a:gd name="T5" fmla="*/ 504 h 504"/>
              </a:gdLst>
              <a:ahLst/>
              <a:cxnLst>
                <a:cxn ang="0">
                  <a:pos x="T0" y="T1"/>
                </a:cxn>
                <a:cxn ang="0">
                  <a:pos x="T2" y="T3"/>
                </a:cxn>
                <a:cxn ang="0">
                  <a:pos x="T4" y="T5"/>
                </a:cxn>
              </a:cxnLst>
              <a:rect l="0" t="0" r="r" b="b"/>
              <a:pathLst>
                <a:path w="60" h="504">
                  <a:moveTo>
                    <a:pt x="0" y="0"/>
                  </a:moveTo>
                  <a:lnTo>
                    <a:pt x="0" y="504"/>
                  </a:lnTo>
                  <a:lnTo>
                    <a:pt x="60" y="504"/>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3"/>
            <p:cNvSpPr>
              <a:spLocks/>
            </p:cNvSpPr>
            <p:nvPr/>
          </p:nvSpPr>
          <p:spPr bwMode="auto">
            <a:xfrm>
              <a:off x="1781" y="2255"/>
              <a:ext cx="60" cy="804"/>
            </a:xfrm>
            <a:custGeom>
              <a:avLst/>
              <a:gdLst>
                <a:gd name="T0" fmla="*/ 60 w 60"/>
                <a:gd name="T1" fmla="*/ 804 h 804"/>
                <a:gd name="T2" fmla="*/ 0 w 60"/>
                <a:gd name="T3" fmla="*/ 804 h 804"/>
                <a:gd name="T4" fmla="*/ 0 w 60"/>
                <a:gd name="T5" fmla="*/ 0 h 804"/>
              </a:gdLst>
              <a:ahLst/>
              <a:cxnLst>
                <a:cxn ang="0">
                  <a:pos x="T0" y="T1"/>
                </a:cxn>
                <a:cxn ang="0">
                  <a:pos x="T2" y="T3"/>
                </a:cxn>
                <a:cxn ang="0">
                  <a:pos x="T4" y="T5"/>
                </a:cxn>
              </a:cxnLst>
              <a:rect l="0" t="0" r="r" b="b"/>
              <a:pathLst>
                <a:path w="60" h="804">
                  <a:moveTo>
                    <a:pt x="60" y="804"/>
                  </a:moveTo>
                  <a:lnTo>
                    <a:pt x="0" y="804"/>
                  </a:lnTo>
                  <a:lnTo>
                    <a:pt x="0"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4"/>
            <p:cNvSpPr>
              <a:spLocks/>
            </p:cNvSpPr>
            <p:nvPr/>
          </p:nvSpPr>
          <p:spPr bwMode="auto">
            <a:xfrm>
              <a:off x="1420" y="1901"/>
              <a:ext cx="120" cy="1455"/>
            </a:xfrm>
            <a:custGeom>
              <a:avLst/>
              <a:gdLst>
                <a:gd name="T0" fmla="*/ 0 w 120"/>
                <a:gd name="T1" fmla="*/ 0 h 1455"/>
                <a:gd name="T2" fmla="*/ 0 w 120"/>
                <a:gd name="T3" fmla="*/ 1455 h 1455"/>
                <a:gd name="T4" fmla="*/ 120 w 120"/>
                <a:gd name="T5" fmla="*/ 1455 h 1455"/>
              </a:gdLst>
              <a:ahLst/>
              <a:cxnLst>
                <a:cxn ang="0">
                  <a:pos x="T0" y="T1"/>
                </a:cxn>
                <a:cxn ang="0">
                  <a:pos x="T2" y="T3"/>
                </a:cxn>
                <a:cxn ang="0">
                  <a:pos x="T4" y="T5"/>
                </a:cxn>
              </a:cxnLst>
              <a:rect l="0" t="0" r="r" b="b"/>
              <a:pathLst>
                <a:path w="120" h="1455">
                  <a:moveTo>
                    <a:pt x="0" y="0"/>
                  </a:moveTo>
                  <a:lnTo>
                    <a:pt x="0" y="1455"/>
                  </a:lnTo>
                  <a:lnTo>
                    <a:pt x="120" y="1455"/>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5"/>
            <p:cNvSpPr>
              <a:spLocks/>
            </p:cNvSpPr>
            <p:nvPr/>
          </p:nvSpPr>
          <p:spPr bwMode="auto">
            <a:xfrm>
              <a:off x="1781" y="3476"/>
              <a:ext cx="60" cy="171"/>
            </a:xfrm>
            <a:custGeom>
              <a:avLst/>
              <a:gdLst>
                <a:gd name="T0" fmla="*/ 0 w 60"/>
                <a:gd name="T1" fmla="*/ 0 h 171"/>
                <a:gd name="T2" fmla="*/ 0 w 60"/>
                <a:gd name="T3" fmla="*/ 171 h 171"/>
                <a:gd name="T4" fmla="*/ 60 w 60"/>
                <a:gd name="T5" fmla="*/ 171 h 171"/>
              </a:gdLst>
              <a:ahLst/>
              <a:cxnLst>
                <a:cxn ang="0">
                  <a:pos x="T0" y="T1"/>
                </a:cxn>
                <a:cxn ang="0">
                  <a:pos x="T2" y="T3"/>
                </a:cxn>
                <a:cxn ang="0">
                  <a:pos x="T4" y="T5"/>
                </a:cxn>
              </a:cxnLst>
              <a:rect l="0" t="0" r="r" b="b"/>
              <a:pathLst>
                <a:path w="60" h="171">
                  <a:moveTo>
                    <a:pt x="0" y="0"/>
                  </a:moveTo>
                  <a:lnTo>
                    <a:pt x="0" y="171"/>
                  </a:lnTo>
                  <a:lnTo>
                    <a:pt x="60" y="171"/>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6"/>
            <p:cNvSpPr>
              <a:spLocks/>
            </p:cNvSpPr>
            <p:nvPr/>
          </p:nvSpPr>
          <p:spPr bwMode="auto">
            <a:xfrm>
              <a:off x="1781" y="3476"/>
              <a:ext cx="60" cy="462"/>
            </a:xfrm>
            <a:custGeom>
              <a:avLst/>
              <a:gdLst>
                <a:gd name="T0" fmla="*/ 0 w 60"/>
                <a:gd name="T1" fmla="*/ 0 h 462"/>
                <a:gd name="T2" fmla="*/ 0 w 60"/>
                <a:gd name="T3" fmla="*/ 462 h 462"/>
                <a:gd name="T4" fmla="*/ 60 w 60"/>
                <a:gd name="T5" fmla="*/ 462 h 462"/>
              </a:gdLst>
              <a:ahLst/>
              <a:cxnLst>
                <a:cxn ang="0">
                  <a:pos x="T0" y="T1"/>
                </a:cxn>
                <a:cxn ang="0">
                  <a:pos x="T2" y="T3"/>
                </a:cxn>
                <a:cxn ang="0">
                  <a:pos x="T4" y="T5"/>
                </a:cxn>
              </a:cxnLst>
              <a:rect l="0" t="0" r="r" b="b"/>
              <a:pathLst>
                <a:path w="60" h="462">
                  <a:moveTo>
                    <a:pt x="0" y="0"/>
                  </a:moveTo>
                  <a:lnTo>
                    <a:pt x="0" y="462"/>
                  </a:lnTo>
                  <a:lnTo>
                    <a:pt x="60" y="462"/>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Tree>
    <p:custDataLst>
      <p:tags r:id="rId1"/>
    </p:custDataLst>
    <p:extLst>
      <p:ext uri="{BB962C8B-B14F-4D97-AF65-F5344CB8AC3E}">
        <p14:creationId xmlns:p14="http://schemas.microsoft.com/office/powerpoint/2010/main" val="1922311853"/>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lang="zh-CN" altLang="en-US" sz="3000" b="1" dirty="0">
                <a:solidFill>
                  <a:srgbClr val="FFFFFF"/>
                </a:solidFill>
                <a:latin typeface="华文新魏" panose="02010800040101010101" pitchFamily="2" charset="-122"/>
                <a:ea typeface="华文新魏" panose="02010800040101010101" pitchFamily="2" charset="-122"/>
              </a:rPr>
              <a:t>服务约束描述</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dirty="0">
                <a:solidFill>
                  <a:srgbClr val="FFFFFF"/>
                </a:solidFill>
                <a:latin typeface="微软雅黑" panose="020B0503020204020204" pitchFamily="34" charset="-122"/>
                <a:ea typeface="微软雅黑" panose="020B0503020204020204" pitchFamily="34" charset="-122"/>
              </a:rPr>
              <a:t>14</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2" name="矩形 1"/>
          <p:cNvSpPr/>
          <p:nvPr/>
        </p:nvSpPr>
        <p:spPr>
          <a:xfrm>
            <a:off x="716002" y="1136134"/>
            <a:ext cx="1627369" cy="369332"/>
          </a:xfrm>
          <a:prstGeom prst="rect">
            <a:avLst/>
          </a:prstGeom>
        </p:spPr>
        <p:txBody>
          <a:bodyPr wrap="none">
            <a:spAutoFit/>
          </a:bodyPr>
          <a:lstStyle/>
          <a:p>
            <a:pPr marL="285750" indent="-285750">
              <a:buFont typeface="Arial" panose="020B0604020202020204" pitchFamily="34" charset="0"/>
              <a:buChar char="•"/>
            </a:pPr>
            <a:r>
              <a:rPr lang="zh-CN" altLang="en-US" b="1" dirty="0">
                <a:solidFill>
                  <a:schemeClr val="accent1"/>
                </a:solidFill>
                <a:latin typeface="Arial" panose="020B0604020202020204" pitchFamily="34" charset="0"/>
                <a:ea typeface="微软雅黑" panose="020B0503020204020204" pitchFamily="34" charset="-122"/>
              </a:rPr>
              <a:t>时效约束：</a:t>
            </a:r>
          </a:p>
        </p:txBody>
      </p:sp>
      <p:sp>
        <p:nvSpPr>
          <p:cNvPr id="4" name="矩形 3"/>
          <p:cNvSpPr/>
          <p:nvPr/>
        </p:nvSpPr>
        <p:spPr>
          <a:xfrm>
            <a:off x="823790" y="1788819"/>
            <a:ext cx="7584043" cy="830997"/>
          </a:xfrm>
          <a:prstGeom prst="rect">
            <a:avLst/>
          </a:prstGeom>
        </p:spPr>
        <p:txBody>
          <a:bodyPr wrap="square">
            <a:spAutoFit/>
          </a:bodyPr>
          <a:lstStyle/>
          <a:p>
            <a:pPr marL="0" lvl="1" indent="457200" algn="just"/>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需求的快速变化导致服务面临经常性的修改，被调用服务接口可能处于</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停用</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或</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维护</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状态，考虑向服务的描述文档中添加时效约束，用以</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限制服务有效访问期</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，防止服务使用者调用停用服务，出现</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Connection refused</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错误。</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5" name="图片 4"/>
          <p:cNvPicPr>
            <a:picLocks noChangeAspect="1"/>
          </p:cNvPicPr>
          <p:nvPr/>
        </p:nvPicPr>
        <p:blipFill>
          <a:blip r:embed="rId4"/>
          <a:stretch>
            <a:fillRect/>
          </a:stretch>
        </p:blipFill>
        <p:spPr>
          <a:xfrm>
            <a:off x="618180" y="3116111"/>
            <a:ext cx="7995261" cy="1067582"/>
          </a:xfrm>
          <a:prstGeom prst="rect">
            <a:avLst/>
          </a:prstGeom>
        </p:spPr>
      </p:pic>
    </p:spTree>
    <p:custDataLst>
      <p:tags r:id="rId1"/>
    </p:custDataLst>
    <p:extLst>
      <p:ext uri="{BB962C8B-B14F-4D97-AF65-F5344CB8AC3E}">
        <p14:creationId xmlns:p14="http://schemas.microsoft.com/office/powerpoint/2010/main" val="1736209167"/>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lang="zh-CN" altLang="en-US" sz="3000" b="1" dirty="0">
                <a:solidFill>
                  <a:srgbClr val="FFFFFF"/>
                </a:solidFill>
                <a:latin typeface="华文新魏" panose="02010800040101010101" pitchFamily="2" charset="-122"/>
                <a:ea typeface="华文新魏" panose="02010800040101010101" pitchFamily="2" charset="-122"/>
              </a:rPr>
              <a:t>服务约束描述</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dirty="0">
                <a:solidFill>
                  <a:srgbClr val="FFFFFF"/>
                </a:solidFill>
                <a:latin typeface="微软雅黑" panose="020B0503020204020204" pitchFamily="34" charset="-122"/>
                <a:ea typeface="微软雅黑" panose="020B0503020204020204" pitchFamily="34" charset="-122"/>
              </a:rPr>
              <a:t>15</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2" name="矩形 1"/>
          <p:cNvSpPr/>
          <p:nvPr/>
        </p:nvSpPr>
        <p:spPr>
          <a:xfrm>
            <a:off x="716002" y="1136134"/>
            <a:ext cx="2089033" cy="369332"/>
          </a:xfrm>
          <a:prstGeom prst="rect">
            <a:avLst/>
          </a:prstGeom>
        </p:spPr>
        <p:txBody>
          <a:bodyPr wrap="none">
            <a:spAutoFit/>
          </a:bodyPr>
          <a:lstStyle/>
          <a:p>
            <a:pPr marL="285750" indent="-285750">
              <a:buFont typeface="Arial" panose="020B0604020202020204" pitchFamily="34" charset="0"/>
              <a:buChar char="•"/>
            </a:pPr>
            <a:r>
              <a:rPr lang="zh-CN" altLang="en-US" b="1" dirty="0">
                <a:solidFill>
                  <a:schemeClr val="accent1"/>
                </a:solidFill>
                <a:latin typeface="Arial" panose="020B0604020202020204" pitchFamily="34" charset="0"/>
                <a:ea typeface="微软雅黑" panose="020B0503020204020204" pitchFamily="34" charset="-122"/>
              </a:rPr>
              <a:t>参数范围约束：</a:t>
            </a:r>
          </a:p>
        </p:txBody>
      </p:sp>
      <p:sp>
        <p:nvSpPr>
          <p:cNvPr id="4" name="矩形 3"/>
          <p:cNvSpPr/>
          <p:nvPr/>
        </p:nvSpPr>
        <p:spPr>
          <a:xfrm>
            <a:off x="819397" y="1564841"/>
            <a:ext cx="8158347" cy="1077218"/>
          </a:xfrm>
          <a:prstGeom prst="rect">
            <a:avLst/>
          </a:prstGeom>
        </p:spPr>
        <p:txBody>
          <a:bodyPr wrap="square">
            <a:spAutoFit/>
          </a:bodyPr>
          <a:lstStyle/>
          <a:p>
            <a:pPr marL="0" lvl="1" indent="457200" algn="just"/>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Web</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服务可能要求在实现某项操作时用户输入的某些数据必须满足特定的取值范围。</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marL="0" lvl="1" indent="457200" algn="just"/>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由此引入参数范围约束。描述输入数据类型的基类（数据类型）和刻面约束（取值范围）当服务使用者输入违反该约束时，调用服务出错。</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marL="0" lvl="1" indent="457200" algn="just"/>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（添加的约束元素采用</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XML Schema</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中的类型描述）</a:t>
            </a:r>
          </a:p>
        </p:txBody>
      </p:sp>
      <p:graphicFrame>
        <p:nvGraphicFramePr>
          <p:cNvPr id="7" name="表格 6"/>
          <p:cNvGraphicFramePr>
            <a:graphicFrameLocks noGrp="1"/>
          </p:cNvGraphicFramePr>
          <p:nvPr>
            <p:extLst>
              <p:ext uri="{D42A27DB-BD31-4B8C-83A1-F6EECF244321}">
                <p14:modId xmlns:p14="http://schemas.microsoft.com/office/powerpoint/2010/main" val="828124143"/>
              </p:ext>
            </p:extLst>
          </p:nvPr>
        </p:nvGraphicFramePr>
        <p:xfrm>
          <a:off x="819397" y="2881289"/>
          <a:ext cx="4652843" cy="3332480"/>
        </p:xfrm>
        <a:graphic>
          <a:graphicData uri="http://schemas.openxmlformats.org/drawingml/2006/table">
            <a:tbl>
              <a:tblPr firstRow="1" bandRow="1">
                <a:tableStyleId>{69CF1AB2-1976-4502-BF36-3FF5EA218861}</a:tableStyleId>
              </a:tblPr>
              <a:tblGrid>
                <a:gridCol w="1223159">
                  <a:extLst>
                    <a:ext uri="{9D8B030D-6E8A-4147-A177-3AD203B41FA5}">
                      <a16:colId xmlns:a16="http://schemas.microsoft.com/office/drawing/2014/main" val="2024935627"/>
                    </a:ext>
                  </a:extLst>
                </a:gridCol>
                <a:gridCol w="3429684">
                  <a:extLst>
                    <a:ext uri="{9D8B030D-6E8A-4147-A177-3AD203B41FA5}">
                      <a16:colId xmlns:a16="http://schemas.microsoft.com/office/drawing/2014/main" val="349194971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a:effectLst/>
                          <a:latin typeface="Times New Roman" panose="02020603050405020304" pitchFamily="18" charset="0"/>
                          <a:ea typeface="华文楷体" panose="02010600040101010101" pitchFamily="2" charset="-122"/>
                          <a:cs typeface="Times New Roman" panose="02020603050405020304" pitchFamily="18" charset="0"/>
                        </a:rPr>
                        <a:t>限定</a:t>
                      </a:r>
                    </a:p>
                  </a:txBody>
                  <a:tcPr/>
                </a:tc>
                <a:tc>
                  <a:txBody>
                    <a:bodyPr/>
                    <a:lstStyle/>
                    <a:p>
                      <a:r>
                        <a:rPr lang="zh-CN" altLang="en-US" sz="1400" dirty="0">
                          <a:latin typeface="Times New Roman" panose="02020603050405020304" pitchFamily="18" charset="0"/>
                          <a:ea typeface="华文楷体" panose="02010600040101010101" pitchFamily="2" charset="-122"/>
                          <a:cs typeface="Times New Roman" panose="02020603050405020304" pitchFamily="18" charset="0"/>
                        </a:rPr>
                        <a:t>描述</a:t>
                      </a:r>
                    </a:p>
                  </a:txBody>
                  <a:tcPr/>
                </a:tc>
                <a:extLst>
                  <a:ext uri="{0D108BD9-81ED-4DB2-BD59-A6C34878D82A}">
                    <a16:rowId xmlns:a16="http://schemas.microsoft.com/office/drawing/2014/main" val="3658757476"/>
                  </a:ext>
                </a:extLst>
              </a:tr>
              <a:tr h="370840">
                <a:tc>
                  <a:txBody>
                    <a:bodyPr/>
                    <a:lstStyle/>
                    <a:p>
                      <a:r>
                        <a:rPr lang="en-US" altLang="zh-CN" sz="1400" dirty="0">
                          <a:effectLst/>
                          <a:latin typeface="Times New Roman" panose="02020603050405020304" pitchFamily="18" charset="0"/>
                          <a:ea typeface="华文楷体" panose="02010600040101010101" pitchFamily="2" charset="-122"/>
                          <a:cs typeface="Times New Roman" panose="02020603050405020304" pitchFamily="18" charset="0"/>
                        </a:rPr>
                        <a:t>enumeration</a:t>
                      </a:r>
                      <a:endParaRPr lang="zh-CN" altLang="en-US" sz="1400" dirty="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r>
                        <a:rPr lang="zh-CN" altLang="en-US" sz="1400" dirty="0">
                          <a:latin typeface="Times New Roman" panose="02020603050405020304" pitchFamily="18" charset="0"/>
                          <a:ea typeface="华文楷体" panose="02010600040101010101" pitchFamily="2" charset="-122"/>
                          <a:cs typeface="Times New Roman" panose="02020603050405020304" pitchFamily="18" charset="0"/>
                        </a:rPr>
                        <a:t>枚举类型</a:t>
                      </a:r>
                    </a:p>
                  </a:txBody>
                  <a:tcPr/>
                </a:tc>
                <a:extLst>
                  <a:ext uri="{0D108BD9-81ED-4DB2-BD59-A6C34878D82A}">
                    <a16:rowId xmlns:a16="http://schemas.microsoft.com/office/drawing/2014/main" val="92472223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err="1">
                          <a:effectLst/>
                          <a:latin typeface="Times New Roman" panose="02020603050405020304" pitchFamily="18" charset="0"/>
                          <a:ea typeface="华文楷体" panose="02010600040101010101" pitchFamily="2" charset="-122"/>
                          <a:cs typeface="Times New Roman" panose="02020603050405020304" pitchFamily="18" charset="0"/>
                        </a:rPr>
                        <a:t>maxExclusive</a:t>
                      </a:r>
                      <a:endParaRPr lang="en-US" altLang="zh-CN" sz="1400" dirty="0">
                        <a:effectLst/>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r>
                        <a:rPr lang="zh-CN" altLang="en-US" sz="1400" dirty="0">
                          <a:latin typeface="Times New Roman" panose="02020603050405020304" pitchFamily="18" charset="0"/>
                          <a:ea typeface="华文楷体" panose="02010600040101010101" pitchFamily="2" charset="-122"/>
                          <a:cs typeface="Times New Roman" panose="02020603050405020304" pitchFamily="18" charset="0"/>
                        </a:rPr>
                        <a:t>定义数值的上限。所允许的值必须小于此值</a:t>
                      </a:r>
                    </a:p>
                  </a:txBody>
                  <a:tcPr/>
                </a:tc>
                <a:extLst>
                  <a:ext uri="{0D108BD9-81ED-4DB2-BD59-A6C34878D82A}">
                    <a16:rowId xmlns:a16="http://schemas.microsoft.com/office/drawing/2014/main" val="42188329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err="1">
                          <a:effectLst/>
                          <a:latin typeface="Times New Roman" panose="02020603050405020304" pitchFamily="18" charset="0"/>
                          <a:ea typeface="华文楷体" panose="02010600040101010101" pitchFamily="2" charset="-122"/>
                          <a:cs typeface="Times New Roman" panose="02020603050405020304" pitchFamily="18" charset="0"/>
                        </a:rPr>
                        <a:t>minExclusive</a:t>
                      </a:r>
                      <a:endParaRPr lang="en-US" altLang="zh-CN" sz="1400" dirty="0">
                        <a:effectLst/>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r>
                        <a:rPr lang="zh-CN" altLang="en-US" sz="1400" dirty="0">
                          <a:latin typeface="Times New Roman" panose="02020603050405020304" pitchFamily="18" charset="0"/>
                          <a:ea typeface="华文楷体" panose="02010600040101010101" pitchFamily="2" charset="-122"/>
                          <a:cs typeface="Times New Roman" panose="02020603050405020304" pitchFamily="18" charset="0"/>
                        </a:rPr>
                        <a:t>定义数值的下限。所允许的值必需大于此值</a:t>
                      </a:r>
                    </a:p>
                  </a:txBody>
                  <a:tcPr/>
                </a:tc>
                <a:extLst>
                  <a:ext uri="{0D108BD9-81ED-4DB2-BD59-A6C34878D82A}">
                    <a16:rowId xmlns:a16="http://schemas.microsoft.com/office/drawing/2014/main" val="2368445728"/>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err="1">
                          <a:effectLst/>
                          <a:latin typeface="Times New Roman" panose="02020603050405020304" pitchFamily="18" charset="0"/>
                          <a:ea typeface="华文楷体" panose="02010600040101010101" pitchFamily="2" charset="-122"/>
                          <a:cs typeface="Times New Roman" panose="02020603050405020304" pitchFamily="18" charset="0"/>
                        </a:rPr>
                        <a:t>maxInclusive</a:t>
                      </a:r>
                      <a:endParaRPr lang="en-US" altLang="zh-CN" sz="1400" dirty="0">
                        <a:effectLst/>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r>
                        <a:rPr lang="zh-CN" altLang="en-US" sz="1400" dirty="0">
                          <a:latin typeface="Times New Roman" panose="02020603050405020304" pitchFamily="18" charset="0"/>
                          <a:ea typeface="华文楷体" panose="02010600040101010101" pitchFamily="2" charset="-122"/>
                          <a:cs typeface="Times New Roman" panose="02020603050405020304" pitchFamily="18" charset="0"/>
                        </a:rPr>
                        <a:t>定义数值的上限。所允许的值必须小于或等于此值</a:t>
                      </a:r>
                    </a:p>
                  </a:txBody>
                  <a:tcPr/>
                </a:tc>
                <a:extLst>
                  <a:ext uri="{0D108BD9-81ED-4DB2-BD59-A6C34878D82A}">
                    <a16:rowId xmlns:a16="http://schemas.microsoft.com/office/drawing/2014/main" val="182273134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err="1">
                          <a:effectLst/>
                          <a:latin typeface="Times New Roman" panose="02020603050405020304" pitchFamily="18" charset="0"/>
                          <a:ea typeface="华文楷体" panose="02010600040101010101" pitchFamily="2" charset="-122"/>
                          <a:cs typeface="Times New Roman" panose="02020603050405020304" pitchFamily="18" charset="0"/>
                        </a:rPr>
                        <a:t>minInclusive</a:t>
                      </a:r>
                      <a:endParaRPr lang="en-US" altLang="zh-CN" sz="1400" dirty="0">
                        <a:effectLst/>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r>
                        <a:rPr lang="zh-CN" altLang="en-US" sz="1400" dirty="0">
                          <a:latin typeface="Times New Roman" panose="02020603050405020304" pitchFamily="18" charset="0"/>
                          <a:ea typeface="华文楷体" panose="02010600040101010101" pitchFamily="2" charset="-122"/>
                          <a:cs typeface="Times New Roman" panose="02020603050405020304" pitchFamily="18" charset="0"/>
                        </a:rPr>
                        <a:t>定义数值的下限。所允许的值必需大于或等于此值</a:t>
                      </a:r>
                    </a:p>
                  </a:txBody>
                  <a:tcPr/>
                </a:tc>
                <a:extLst>
                  <a:ext uri="{0D108BD9-81ED-4DB2-BD59-A6C34878D82A}">
                    <a16:rowId xmlns:a16="http://schemas.microsoft.com/office/drawing/2014/main" val="152822301"/>
                  </a:ext>
                </a:extLst>
              </a:tr>
              <a:tr h="370840">
                <a:tc>
                  <a:txBody>
                    <a:bodyPr/>
                    <a:lstStyle/>
                    <a:p>
                      <a:r>
                        <a:rPr lang="en-US" altLang="zh-CN" sz="1400" dirty="0">
                          <a:latin typeface="Times New Roman" panose="02020603050405020304" pitchFamily="18" charset="0"/>
                          <a:ea typeface="华文楷体" panose="02010600040101010101" pitchFamily="2" charset="-122"/>
                          <a:cs typeface="Times New Roman" panose="02020603050405020304" pitchFamily="18" charset="0"/>
                        </a:rPr>
                        <a:t>pattern</a:t>
                      </a:r>
                    </a:p>
                  </a:txBody>
                  <a:tcPr/>
                </a:tc>
                <a:tc>
                  <a:txBody>
                    <a:bodyPr/>
                    <a:lstStyle/>
                    <a:p>
                      <a:r>
                        <a:rPr lang="zh-CN" altLang="en-US" sz="1400" dirty="0">
                          <a:latin typeface="Times New Roman" panose="02020603050405020304" pitchFamily="18" charset="0"/>
                          <a:ea typeface="华文楷体" panose="02010600040101010101" pitchFamily="2" charset="-122"/>
                          <a:cs typeface="Times New Roman" panose="02020603050405020304" pitchFamily="18" charset="0"/>
                        </a:rPr>
                        <a:t>定义可接受的字符的精确序列（使用正则表达式）</a:t>
                      </a:r>
                    </a:p>
                  </a:txBody>
                  <a:tcPr/>
                </a:tc>
                <a:extLst>
                  <a:ext uri="{0D108BD9-81ED-4DB2-BD59-A6C34878D82A}">
                    <a16:rowId xmlns:a16="http://schemas.microsoft.com/office/drawing/2014/main" val="3475268337"/>
                  </a:ext>
                </a:extLst>
              </a:tr>
            </a:tbl>
          </a:graphicData>
        </a:graphic>
      </p:graphicFrame>
      <p:pic>
        <p:nvPicPr>
          <p:cNvPr id="9" name="图片 8"/>
          <p:cNvPicPr>
            <a:picLocks noChangeAspect="1"/>
          </p:cNvPicPr>
          <p:nvPr/>
        </p:nvPicPr>
        <p:blipFill>
          <a:blip r:embed="rId4"/>
          <a:stretch>
            <a:fillRect/>
          </a:stretch>
        </p:blipFill>
        <p:spPr>
          <a:xfrm>
            <a:off x="5728294" y="2880343"/>
            <a:ext cx="3249450" cy="2085013"/>
          </a:xfrm>
          <a:prstGeom prst="rect">
            <a:avLst/>
          </a:prstGeom>
        </p:spPr>
      </p:pic>
      <p:pic>
        <p:nvPicPr>
          <p:cNvPr id="12" name="图片 11"/>
          <p:cNvPicPr>
            <a:picLocks noChangeAspect="1"/>
          </p:cNvPicPr>
          <p:nvPr/>
        </p:nvPicPr>
        <p:blipFill>
          <a:blip r:embed="rId5"/>
          <a:stretch>
            <a:fillRect/>
          </a:stretch>
        </p:blipFill>
        <p:spPr>
          <a:xfrm>
            <a:off x="5614746" y="2880343"/>
            <a:ext cx="3505504" cy="1658256"/>
          </a:xfrm>
          <a:prstGeom prst="rect">
            <a:avLst/>
          </a:prstGeom>
        </p:spPr>
      </p:pic>
      <p:pic>
        <p:nvPicPr>
          <p:cNvPr id="13" name="图片 12"/>
          <p:cNvPicPr>
            <a:picLocks noChangeAspect="1"/>
          </p:cNvPicPr>
          <p:nvPr/>
        </p:nvPicPr>
        <p:blipFill>
          <a:blip r:embed="rId6"/>
          <a:stretch>
            <a:fillRect/>
          </a:stretch>
        </p:blipFill>
        <p:spPr>
          <a:xfrm>
            <a:off x="5600267" y="2881474"/>
            <a:ext cx="3505504" cy="1877731"/>
          </a:xfrm>
          <a:prstGeom prst="rect">
            <a:avLst/>
          </a:prstGeom>
        </p:spPr>
      </p:pic>
    </p:spTree>
    <p:custDataLst>
      <p:tags r:id="rId1"/>
    </p:custDataLst>
    <p:extLst>
      <p:ext uri="{BB962C8B-B14F-4D97-AF65-F5344CB8AC3E}">
        <p14:creationId xmlns:p14="http://schemas.microsoft.com/office/powerpoint/2010/main" val="4186033122"/>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22" presetClass="entr" presetSubtype="8"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left)">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nodeType="clickEffect">
                                  <p:stCondLst>
                                    <p:cond delay="0"/>
                                  </p:stCondLst>
                                  <p:childTnLst>
                                    <p:set>
                                      <p:cBhvr>
                                        <p:cTn id="23" dur="1" fill="hold">
                                          <p:stCondLst>
                                            <p:cond delay="0"/>
                                          </p:stCondLst>
                                        </p:cTn>
                                        <p:tgtEl>
                                          <p:spTgt spid="13"/>
                                        </p:tgtEl>
                                        <p:attrNameLst>
                                          <p:attrName>style.visibility</p:attrName>
                                        </p:attrNameLst>
                                      </p:cBhvr>
                                      <p:to>
                                        <p:strVal val="hidden"/>
                                      </p:to>
                                    </p:set>
                                  </p:childTnLst>
                                </p:cTn>
                              </p:par>
                              <p:par>
                                <p:cTn id="24" presetID="22" presetClass="entr" presetSubtype="8" fill="hold"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left)">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lang="zh-CN" altLang="en-US" sz="3000" b="1" dirty="0">
                <a:solidFill>
                  <a:srgbClr val="FFFFFF"/>
                </a:solidFill>
                <a:latin typeface="华文新魏" panose="02010800040101010101" pitchFamily="2" charset="-122"/>
                <a:ea typeface="华文新魏" panose="02010800040101010101" pitchFamily="2" charset="-122"/>
              </a:rPr>
              <a:t>服务约束实例</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dirty="0">
                <a:solidFill>
                  <a:srgbClr val="FFFFFF"/>
                </a:solidFill>
                <a:latin typeface="微软雅黑" panose="020B0503020204020204" pitchFamily="34" charset="-122"/>
                <a:ea typeface="微软雅黑" panose="020B0503020204020204" pitchFamily="34" charset="-122"/>
              </a:rPr>
              <a:t>16</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2" name="矩形 1"/>
          <p:cNvSpPr/>
          <p:nvPr/>
        </p:nvSpPr>
        <p:spPr>
          <a:xfrm>
            <a:off x="716002" y="1314262"/>
            <a:ext cx="2089033" cy="369332"/>
          </a:xfrm>
          <a:prstGeom prst="rect">
            <a:avLst/>
          </a:prstGeom>
        </p:spPr>
        <p:txBody>
          <a:bodyPr wrap="none">
            <a:spAutoFit/>
          </a:bodyPr>
          <a:lstStyle/>
          <a:p>
            <a:pPr marL="285750" indent="-285750">
              <a:buFont typeface="Arial" panose="020B0604020202020204" pitchFamily="34" charset="0"/>
              <a:buChar char="•"/>
            </a:pPr>
            <a:r>
              <a:rPr lang="en-US" altLang="zh-CN" b="1" dirty="0">
                <a:solidFill>
                  <a:schemeClr val="accent1"/>
                </a:solidFill>
                <a:latin typeface="Arial" panose="020B0604020202020204" pitchFamily="34" charset="0"/>
                <a:ea typeface="微软雅黑" panose="020B0503020204020204" pitchFamily="34" charset="-122"/>
              </a:rPr>
              <a:t>EXP</a:t>
            </a:r>
            <a:r>
              <a:rPr lang="zh-CN" altLang="en-US" b="1" dirty="0">
                <a:solidFill>
                  <a:schemeClr val="accent1"/>
                </a:solidFill>
                <a:latin typeface="Arial" panose="020B0604020202020204" pitchFamily="34" charset="0"/>
                <a:ea typeface="微软雅黑" panose="020B0503020204020204" pitchFamily="34" charset="-122"/>
              </a:rPr>
              <a:t>实例描述：</a:t>
            </a:r>
          </a:p>
        </p:txBody>
      </p:sp>
      <p:sp>
        <p:nvSpPr>
          <p:cNvPr id="3" name="矩形 2"/>
          <p:cNvSpPr/>
          <p:nvPr/>
        </p:nvSpPr>
        <p:spPr>
          <a:xfrm>
            <a:off x="1092896" y="1864602"/>
            <a:ext cx="4902304" cy="1077218"/>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费用补偿服务，提供三个操作，</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特定范围</a:t>
            </a: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IP</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可以访问</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buFont typeface="Arial" panose="020B0604020202020204" pitchFamily="34" charset="0"/>
              <a:buChar char="•"/>
            </a:pPr>
            <a:r>
              <a:rPr lang="en-US" altLang="zh-CN" sz="1600" dirty="0" err="1">
                <a:latin typeface="微软雅黑" panose="020B0503020204020204" pitchFamily="34" charset="-122"/>
                <a:ea typeface="微软雅黑" panose="020B0503020204020204" pitchFamily="34" charset="-122"/>
                <a:cs typeface="Times New Roman" panose="02020603050405020304" pitchFamily="18" charset="0"/>
              </a:rPr>
              <a:t>calculateReimbursementAmount</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buFont typeface="Arial" panose="020B0604020202020204" pitchFamily="34" charset="0"/>
              <a:buChar char="•"/>
            </a:pPr>
            <a:r>
              <a:rPr lang="en-US" altLang="zh-CN" sz="1600" dirty="0" err="1">
                <a:latin typeface="微软雅黑" panose="020B0503020204020204" pitchFamily="34" charset="-122"/>
                <a:ea typeface="微软雅黑" panose="020B0503020204020204" pitchFamily="34" charset="-122"/>
                <a:cs typeface="Times New Roman" panose="02020603050405020304" pitchFamily="18" charset="0"/>
              </a:rPr>
              <a:t>airfareReimbursement</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buFont typeface="Arial" panose="020B0604020202020204" pitchFamily="34" charset="0"/>
              <a:buChar char="•"/>
            </a:pPr>
            <a:r>
              <a:rPr lang="en-US" altLang="zh-CN" sz="1600" dirty="0" err="1">
                <a:latin typeface="微软雅黑" panose="020B0503020204020204" pitchFamily="34" charset="-122"/>
                <a:ea typeface="微软雅黑" panose="020B0503020204020204" pitchFamily="34" charset="-122"/>
                <a:cs typeface="Times New Roman" panose="02020603050405020304" pitchFamily="18" charset="0"/>
              </a:rPr>
              <a:t>totalAmount</a:t>
            </a:r>
            <a:endParaRPr lang="zh-CN" altLang="en-US" sz="16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矩形 6"/>
          <p:cNvSpPr/>
          <p:nvPr/>
        </p:nvSpPr>
        <p:spPr>
          <a:xfrm>
            <a:off x="1092896" y="3296113"/>
            <a:ext cx="7442345" cy="1600438"/>
          </a:xfrm>
          <a:prstGeom prst="rect">
            <a:avLst/>
          </a:prstGeom>
        </p:spPr>
        <p:txBody>
          <a:bodyPr wrap="square">
            <a:spAutoFit/>
          </a:bodyPr>
          <a:lstStyle/>
          <a:p>
            <a:pPr marL="285750" indent="-285750">
              <a:buFont typeface="Arial" panose="020B0604020202020204" pitchFamily="34" charset="0"/>
              <a:buChar char="•"/>
            </a:pPr>
            <a:r>
              <a:rPr lang="en-US" altLang="zh-CN" sz="1400" dirty="0" err="1">
                <a:latin typeface="微软雅黑" panose="020B0503020204020204" pitchFamily="34" charset="-122"/>
                <a:ea typeface="微软雅黑" panose="020B0503020204020204" pitchFamily="34" charset="-122"/>
                <a:cs typeface="Times New Roman" panose="02020603050405020304" pitchFamily="18" charset="0"/>
              </a:rPr>
              <a:t>calculateReimbursementAmount</a:t>
            </a:r>
            <a:r>
              <a:rPr lang="en-US" altLang="zh-CN" sz="14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确定每个高级销售经理和销售经理因使用公司车辆产生的“过度”英里数而应向公司补偿的费用，</a:t>
            </a:r>
            <a:r>
              <a:rPr lang="zh-CN" altLang="en-US" sz="1400" b="1" dirty="0">
                <a:latin typeface="微软雅黑" panose="020B0503020204020204" pitchFamily="34" charset="-122"/>
                <a:ea typeface="微软雅黑" panose="020B0503020204020204" pitchFamily="34" charset="-122"/>
                <a:cs typeface="Times New Roman" panose="02020603050405020304" pitchFamily="18" charset="0"/>
              </a:rPr>
              <a:t>只能由高级销售经理和销售经理等级人员使用</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4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buFont typeface="Arial" panose="020B0604020202020204" pitchFamily="34" charset="0"/>
              <a:buChar char="•"/>
            </a:pPr>
            <a:r>
              <a:rPr lang="en-US" altLang="zh-CN" sz="1400" dirty="0" err="1">
                <a:latin typeface="微软雅黑" panose="020B0503020204020204" pitchFamily="34" charset="-122"/>
                <a:ea typeface="微软雅黑" panose="020B0503020204020204" pitchFamily="34" charset="-122"/>
                <a:cs typeface="Times New Roman" panose="02020603050405020304" pitchFamily="18" charset="0"/>
              </a:rPr>
              <a:t>airfareReimbursement</a:t>
            </a:r>
            <a:r>
              <a:rPr lang="en-US" altLang="zh-CN" sz="14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处理高级销售经理、销售经理和销售主管有关机票、酒店住宿、吃饭和电话等各种类型的补偿请求；</a:t>
            </a:r>
            <a:endParaRPr lang="en-US" altLang="zh-CN" sz="14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buFont typeface="Arial" panose="020B0604020202020204" pitchFamily="34" charset="0"/>
              <a:buChar char="•"/>
            </a:pPr>
            <a:r>
              <a:rPr lang="en-US" altLang="zh-CN" sz="1400" dirty="0" err="1">
                <a:latin typeface="微软雅黑" panose="020B0503020204020204" pitchFamily="34" charset="-122"/>
                <a:ea typeface="微软雅黑" panose="020B0503020204020204" pitchFamily="34" charset="-122"/>
                <a:cs typeface="Times New Roman" panose="02020603050405020304" pitchFamily="18" charset="0"/>
              </a:rPr>
              <a:t>totalAmount</a:t>
            </a:r>
            <a:r>
              <a:rPr lang="en-US" altLang="zh-CN" sz="14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调用</a:t>
            </a:r>
            <a:r>
              <a:rPr lang="en-US" altLang="zh-CN" sz="1400" dirty="0" err="1">
                <a:latin typeface="微软雅黑" panose="020B0503020204020204" pitchFamily="34" charset="-122"/>
                <a:ea typeface="微软雅黑" panose="020B0503020204020204" pitchFamily="34" charset="-122"/>
                <a:cs typeface="Times New Roman" panose="02020603050405020304" pitchFamily="18" charset="0"/>
              </a:rPr>
              <a:t>calculateReimbursementAmount</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及</a:t>
            </a:r>
            <a:r>
              <a:rPr lang="en-US" altLang="zh-CN" sz="1400" dirty="0" err="1">
                <a:latin typeface="微软雅黑" panose="020B0503020204020204" pitchFamily="34" charset="-122"/>
                <a:ea typeface="微软雅黑" panose="020B0503020204020204" pitchFamily="34" charset="-122"/>
                <a:cs typeface="Times New Roman" panose="02020603050405020304" pitchFamily="18" charset="0"/>
              </a:rPr>
              <a:t>airfareReimbursement</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，确定报销费用总金额。</a:t>
            </a:r>
          </a:p>
        </p:txBody>
      </p:sp>
    </p:spTree>
    <p:custDataLst>
      <p:tags r:id="rId1"/>
    </p:custDataLst>
    <p:extLst>
      <p:ext uri="{BB962C8B-B14F-4D97-AF65-F5344CB8AC3E}">
        <p14:creationId xmlns:p14="http://schemas.microsoft.com/office/powerpoint/2010/main" val="3078135553"/>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lang="zh-CN" altLang="en-US" sz="3000" b="1" dirty="0">
                <a:solidFill>
                  <a:srgbClr val="FFFFFF"/>
                </a:solidFill>
                <a:latin typeface="华文新魏" panose="02010800040101010101" pitchFamily="2" charset="-122"/>
                <a:ea typeface="华文新魏" panose="02010800040101010101" pitchFamily="2" charset="-122"/>
              </a:rPr>
              <a:t>服务约束实例</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dirty="0">
                <a:solidFill>
                  <a:srgbClr val="FFFFFF"/>
                </a:solidFill>
                <a:latin typeface="微软雅黑" panose="020B0503020204020204" pitchFamily="34" charset="-122"/>
                <a:ea typeface="微软雅黑" panose="020B0503020204020204" pitchFamily="34" charset="-122"/>
              </a:rPr>
              <a:t>17</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2" name="矩形 1"/>
          <p:cNvSpPr/>
          <p:nvPr/>
        </p:nvSpPr>
        <p:spPr>
          <a:xfrm>
            <a:off x="716002" y="1314262"/>
            <a:ext cx="3012363" cy="369332"/>
          </a:xfrm>
          <a:prstGeom prst="rect">
            <a:avLst/>
          </a:prstGeom>
        </p:spPr>
        <p:txBody>
          <a:bodyPr wrap="none">
            <a:spAutoFit/>
          </a:bodyPr>
          <a:lstStyle/>
          <a:p>
            <a:pPr marL="285750" indent="-285750">
              <a:buFont typeface="Arial" panose="020B0604020202020204" pitchFamily="34" charset="0"/>
              <a:buChar char="•"/>
            </a:pPr>
            <a:r>
              <a:rPr lang="zh-CN" altLang="en-US" b="1" dirty="0" smtClean="0">
                <a:solidFill>
                  <a:schemeClr val="accent1"/>
                </a:solidFill>
                <a:latin typeface="Arial" panose="020B0604020202020204" pitchFamily="34" charset="0"/>
                <a:ea typeface="微软雅黑" panose="020B0503020204020204" pitchFamily="34" charset="-122"/>
              </a:rPr>
              <a:t>停车计费系统</a:t>
            </a:r>
            <a:r>
              <a:rPr lang="zh-CN" altLang="en-US" b="1" dirty="0">
                <a:solidFill>
                  <a:schemeClr val="accent1"/>
                </a:solidFill>
                <a:latin typeface="Arial" panose="020B0604020202020204" pitchFamily="34" charset="0"/>
                <a:ea typeface="微软雅黑" panose="020B0503020204020204" pitchFamily="34" charset="-122"/>
              </a:rPr>
              <a:t>实例描述：</a:t>
            </a:r>
          </a:p>
        </p:txBody>
      </p:sp>
      <p:sp>
        <p:nvSpPr>
          <p:cNvPr id="8" name="矩形 7"/>
          <p:cNvSpPr/>
          <p:nvPr/>
        </p:nvSpPr>
        <p:spPr>
          <a:xfrm>
            <a:off x="716002" y="2414339"/>
            <a:ext cx="7660472" cy="1477328"/>
          </a:xfrm>
          <a:prstGeom prst="rect">
            <a:avLst/>
          </a:prstGeom>
        </p:spPr>
        <p:txBody>
          <a:bodyPr wrap="square">
            <a:spAutoFit/>
          </a:bodyPr>
          <a:lstStyle/>
          <a:p>
            <a:pPr marL="285750" lvl="0" indent="-285750">
              <a:buFont typeface="Arial" panose="020B0604020202020204" pitchFamily="34" charset="0"/>
              <a:buChar char="•"/>
            </a:pPr>
            <a:r>
              <a:rPr lang="zh-CN" altLang="en-US" dirty="0">
                <a:solidFill>
                  <a:srgbClr val="000000"/>
                </a:solidFill>
                <a:latin typeface="华文楷体" panose="02010600040101010101" pitchFamily="2" charset="-122"/>
                <a:ea typeface="华文楷体" panose="02010600040101010101" pitchFamily="2" charset="-122"/>
              </a:rPr>
              <a:t>该系统包括两个操作</a:t>
            </a:r>
            <a:r>
              <a:rPr lang="zh-CN" altLang="en-US"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login</a:t>
            </a:r>
            <a:r>
              <a:rPr lang="zh-CN" altLang="en-US"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（入库）、</a:t>
            </a:r>
            <a:r>
              <a:rPr lang="en-US" altLang="zh-CN"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feeCalculate</a:t>
            </a:r>
            <a:r>
              <a:rPr lang="en-US" altLang="zh-CN"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（出库扣费）</a:t>
            </a:r>
            <a:endParaRPr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marL="285750" lvl="0" indent="-285750">
              <a:buFont typeface="Arial" panose="020B0604020202020204" pitchFamily="34" charset="0"/>
              <a:buChar char="•"/>
            </a:pPr>
            <a:r>
              <a:rPr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login</a:t>
            </a:r>
            <a:r>
              <a:rPr lang="zh-CN" altLang="en-US"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执行成功后不能重复调用、登录失败时可以重复调用；</a:t>
            </a:r>
            <a:endParaRPr lang="en-US" altLang="zh-CN"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marL="285750" indent="-285750">
              <a:buFont typeface="Arial" panose="020B0604020202020204" pitchFamily="34" charset="0"/>
              <a:buChar char="•"/>
            </a:pPr>
            <a:r>
              <a:rPr lang="en-US" altLang="zh-CN" dirty="0" err="1"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feeCalculate</a:t>
            </a:r>
            <a:r>
              <a:rPr lang="zh-CN" altLang="en-US"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操作</a:t>
            </a:r>
            <a:r>
              <a:rPr lang="zh-CN" altLang="en-US"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需要在</a:t>
            </a:r>
            <a:r>
              <a:rPr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login</a:t>
            </a:r>
            <a:r>
              <a:rPr lang="zh-CN" altLang="en-US"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操作执行成功后方</a:t>
            </a:r>
            <a:r>
              <a:rPr lang="zh-CN" altLang="en-US"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可</a:t>
            </a:r>
            <a:r>
              <a:rPr lang="zh-CN" altLang="en-US"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执行，执行成功后不能重复调用，执行失败时，可重复调用；</a:t>
            </a:r>
            <a:endParaRPr lang="en-US" altLang="zh-CN"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marL="285750" indent="-285750">
              <a:buFont typeface="Arial" panose="020B0604020202020204" pitchFamily="34" charset="0"/>
              <a:buChar char="•"/>
            </a:pPr>
            <a:r>
              <a:rPr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login </a:t>
            </a:r>
            <a:r>
              <a:rPr lang="zh-CN" altLang="en-US"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及</a:t>
            </a:r>
            <a:r>
              <a:rPr lang="en-US" altLang="zh-CN"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feeCalculate</a:t>
            </a:r>
            <a:r>
              <a:rPr lang="zh-CN" altLang="en-US"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操作</a:t>
            </a:r>
            <a:r>
              <a:rPr lang="zh-CN" altLang="en-US"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输入参数及其约束</a:t>
            </a:r>
            <a:r>
              <a:rPr lang="zh-CN" altLang="en-US"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信息分别如</a:t>
            </a:r>
            <a:r>
              <a:rPr lang="zh-CN" altLang="en-US"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表</a:t>
            </a:r>
            <a:r>
              <a:rPr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1.1</a:t>
            </a:r>
            <a:r>
              <a:rPr lang="zh-CN" altLang="en-US"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1.2</a:t>
            </a:r>
            <a:r>
              <a:rPr lang="zh-CN" altLang="en-US"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所</a:t>
            </a:r>
            <a:r>
              <a:rPr lang="zh-CN" altLang="en-US"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示：</a:t>
            </a:r>
            <a:endParaRPr lang="en-US" altLang="zh-CN"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9" name="表格 8"/>
          <p:cNvGraphicFramePr>
            <a:graphicFrameLocks noGrp="1"/>
          </p:cNvGraphicFramePr>
          <p:nvPr>
            <p:extLst>
              <p:ext uri="{D42A27DB-BD31-4B8C-83A1-F6EECF244321}">
                <p14:modId xmlns:p14="http://schemas.microsoft.com/office/powerpoint/2010/main" val="2110098148"/>
              </p:ext>
            </p:extLst>
          </p:nvPr>
        </p:nvGraphicFramePr>
        <p:xfrm>
          <a:off x="4833174" y="4027232"/>
          <a:ext cx="3543300" cy="2311400"/>
        </p:xfrm>
        <a:graphic>
          <a:graphicData uri="http://schemas.openxmlformats.org/drawingml/2006/table">
            <a:tbl>
              <a:tblPr firstRow="1" bandRow="1">
                <a:tableStyleId>{69CF1AB2-1976-4502-BF36-3FF5EA218861}</a:tableStyleId>
              </a:tblPr>
              <a:tblGrid>
                <a:gridCol w="1227992">
                  <a:extLst>
                    <a:ext uri="{9D8B030D-6E8A-4147-A177-3AD203B41FA5}">
                      <a16:colId xmlns:a16="http://schemas.microsoft.com/office/drawing/2014/main" val="2685693766"/>
                    </a:ext>
                  </a:extLst>
                </a:gridCol>
                <a:gridCol w="836023">
                  <a:extLst>
                    <a:ext uri="{9D8B030D-6E8A-4147-A177-3AD203B41FA5}">
                      <a16:colId xmlns:a16="http://schemas.microsoft.com/office/drawing/2014/main" val="1426862738"/>
                    </a:ext>
                  </a:extLst>
                </a:gridCol>
                <a:gridCol w="1479285">
                  <a:extLst>
                    <a:ext uri="{9D8B030D-6E8A-4147-A177-3AD203B41FA5}">
                      <a16:colId xmlns:a16="http://schemas.microsoft.com/office/drawing/2014/main" val="3883255642"/>
                    </a:ext>
                  </a:extLst>
                </a:gridCol>
              </a:tblGrid>
              <a:tr h="370840">
                <a:tc>
                  <a:txBody>
                    <a:bodyPr/>
                    <a:lstStyle/>
                    <a:p>
                      <a:pPr algn="ctr"/>
                      <a:r>
                        <a:rPr lang="en-US" altLang="zh-CN" sz="1200" i="0" dirty="0">
                          <a:latin typeface="Times New Roman" panose="02020603050405020304" pitchFamily="18" charset="0"/>
                          <a:cs typeface="Times New Roman" panose="02020603050405020304" pitchFamily="18" charset="0"/>
                        </a:rPr>
                        <a:t>Input parameters</a:t>
                      </a:r>
                      <a:endParaRPr lang="zh-CN" altLang="en-US" sz="1200" i="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i="0" dirty="0">
                          <a:latin typeface="Times New Roman" panose="02020603050405020304" pitchFamily="18" charset="0"/>
                          <a:cs typeface="Times New Roman" panose="02020603050405020304" pitchFamily="18" charset="0"/>
                        </a:rPr>
                        <a:t>Type</a:t>
                      </a:r>
                      <a:endParaRPr lang="zh-CN" altLang="en-US" sz="1200" i="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i="0" dirty="0">
                          <a:latin typeface="Times New Roman" panose="02020603050405020304" pitchFamily="18" charset="0"/>
                          <a:cs typeface="Times New Roman" panose="02020603050405020304" pitchFamily="18" charset="0"/>
                        </a:rPr>
                        <a:t>Constraint</a:t>
                      </a:r>
                      <a:endParaRPr lang="zh-CN" altLang="en-US" sz="1200" i="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9617202"/>
                  </a:ext>
                </a:extLst>
              </a:tr>
              <a:tr h="370840">
                <a:tc>
                  <a:txBody>
                    <a:bodyPr/>
                    <a:lstStyle/>
                    <a:p>
                      <a:pPr algn="ctr"/>
                      <a:r>
                        <a:rPr lang="en-US" altLang="zh-CN" sz="1200" i="0" kern="1200" dirty="0" smtClean="0">
                          <a:solidFill>
                            <a:schemeClr val="dk1"/>
                          </a:solidFill>
                          <a:latin typeface="Times New Roman" panose="02020603050405020304" pitchFamily="18" charset="0"/>
                          <a:ea typeface="+mn-ea"/>
                          <a:cs typeface="Times New Roman" panose="02020603050405020304" pitchFamily="18" charset="0"/>
                        </a:rPr>
                        <a:t>License</a:t>
                      </a:r>
                      <a:endParaRPr lang="zh-CN" altLang="en-US" sz="1200" i="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i="0" kern="1200" dirty="0" smtClean="0">
                          <a:solidFill>
                            <a:schemeClr val="dk1"/>
                          </a:solidFill>
                          <a:latin typeface="Times New Roman" panose="02020603050405020304" pitchFamily="18" charset="0"/>
                          <a:ea typeface="+mn-ea"/>
                          <a:cs typeface="Times New Roman" panose="02020603050405020304" pitchFamily="18" charset="0"/>
                        </a:rPr>
                        <a:t>String</a:t>
                      </a:r>
                      <a:endParaRPr lang="zh-CN" altLang="en-US" sz="1200" i="0"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i="0" kern="1200" dirty="0" smtClean="0">
                          <a:solidFill>
                            <a:schemeClr val="dk1"/>
                          </a:solidFill>
                          <a:latin typeface="Times New Roman" panose="02020603050405020304" pitchFamily="18" charset="0"/>
                          <a:ea typeface="+mn-ea"/>
                          <a:cs typeface="Times New Roman" panose="02020603050405020304" pitchFamily="18" charset="0"/>
                        </a:rPr>
                        <a:t>[</a:t>
                      </a:r>
                      <a:r>
                        <a:rPr lang="zh-CN" altLang="en-US" sz="1200" i="0" kern="1200" dirty="0" smtClean="0">
                          <a:solidFill>
                            <a:schemeClr val="dk1"/>
                          </a:solidFill>
                          <a:latin typeface="Times New Roman" panose="02020603050405020304" pitchFamily="18" charset="0"/>
                          <a:ea typeface="+mn-ea"/>
                          <a:cs typeface="Times New Roman" panose="02020603050405020304" pitchFamily="18" charset="0"/>
                        </a:rPr>
                        <a:t>京</a:t>
                      </a:r>
                      <a:r>
                        <a:rPr lang="en-US" altLang="zh-CN" sz="1200" i="0" kern="1200" dirty="0" smtClean="0">
                          <a:solidFill>
                            <a:schemeClr val="dk1"/>
                          </a:solidFill>
                          <a:latin typeface="Times New Roman" panose="02020603050405020304" pitchFamily="18" charset="0"/>
                          <a:ea typeface="+mn-ea"/>
                          <a:cs typeface="Times New Roman" panose="02020603050405020304" pitchFamily="18" charset="0"/>
                        </a:rPr>
                        <a:t>][A-Y][0-9]{5}</a:t>
                      </a:r>
                      <a:endParaRPr lang="zh-CN" altLang="en-US" sz="1200" i="0" kern="1200" dirty="0" smtClean="0">
                        <a:solidFill>
                          <a:schemeClr val="dk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5079126"/>
                  </a:ext>
                </a:extLst>
              </a:tr>
              <a:tr h="370840">
                <a:tc>
                  <a:txBody>
                    <a:bodyPr/>
                    <a:lstStyle/>
                    <a:p>
                      <a:pPr algn="ctr"/>
                      <a:r>
                        <a:rPr lang="en-US" altLang="zh-CN" sz="1200" i="0" kern="1200" dirty="0" smtClean="0">
                          <a:solidFill>
                            <a:schemeClr val="dk1"/>
                          </a:solidFill>
                          <a:latin typeface="Times New Roman" panose="02020603050405020304" pitchFamily="18" charset="0"/>
                          <a:ea typeface="+mn-ea"/>
                          <a:cs typeface="Times New Roman" panose="02020603050405020304" pitchFamily="18" charset="0"/>
                        </a:rPr>
                        <a:t>type</a:t>
                      </a:r>
                      <a:endParaRPr lang="zh-CN" altLang="en-US" sz="1200" i="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i="0" kern="1200" dirty="0" err="1">
                          <a:solidFill>
                            <a:schemeClr val="dk1"/>
                          </a:solidFill>
                          <a:latin typeface="Times New Roman" panose="02020603050405020304" pitchFamily="18" charset="0"/>
                          <a:ea typeface="+mn-ea"/>
                          <a:cs typeface="Times New Roman" panose="02020603050405020304" pitchFamily="18" charset="0"/>
                        </a:rPr>
                        <a:t>int</a:t>
                      </a:r>
                      <a:endParaRPr lang="zh-CN" altLang="en-US" sz="1200" i="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i="0" dirty="0" smtClean="0">
                          <a:latin typeface="Times New Roman" panose="02020603050405020304" pitchFamily="18" charset="0"/>
                          <a:cs typeface="Times New Roman" panose="02020603050405020304" pitchFamily="18" charset="0"/>
                        </a:rPr>
                        <a:t>{0,1,2}</a:t>
                      </a:r>
                      <a:endParaRPr lang="zh-CN" altLang="en-US" sz="1200" i="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83698992"/>
                  </a:ext>
                </a:extLst>
              </a:tr>
              <a:tr h="370840">
                <a:tc>
                  <a:txBody>
                    <a:bodyPr/>
                    <a:lstStyle/>
                    <a:p>
                      <a:pPr algn="ctr"/>
                      <a:r>
                        <a:rPr lang="en-US" altLang="zh-CN" sz="1200" i="0" kern="1200" dirty="0" smtClean="0">
                          <a:solidFill>
                            <a:schemeClr val="dk1"/>
                          </a:solidFill>
                          <a:latin typeface="Times New Roman" panose="02020603050405020304" pitchFamily="18" charset="0"/>
                          <a:ea typeface="+mn-ea"/>
                          <a:cs typeface="Times New Roman" panose="02020603050405020304" pitchFamily="18" charset="0"/>
                        </a:rPr>
                        <a:t>timeout</a:t>
                      </a:r>
                      <a:endParaRPr lang="zh-CN" altLang="en-US" sz="1200" i="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i="0" kern="1200" dirty="0" err="1" smtClean="0">
                          <a:solidFill>
                            <a:schemeClr val="dk1"/>
                          </a:solidFill>
                          <a:latin typeface="Times New Roman" panose="02020603050405020304" pitchFamily="18" charset="0"/>
                          <a:ea typeface="+mn-ea"/>
                          <a:cs typeface="Times New Roman" panose="02020603050405020304" pitchFamily="18" charset="0"/>
                        </a:rPr>
                        <a:t>boolean</a:t>
                      </a:r>
                      <a:endParaRPr lang="zh-CN" altLang="en-US" sz="1200" i="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i="0" dirty="0" smtClean="0">
                          <a:latin typeface="Times New Roman" panose="02020603050405020304" pitchFamily="18" charset="0"/>
                          <a:cs typeface="Times New Roman" panose="02020603050405020304" pitchFamily="18" charset="0"/>
                        </a:rPr>
                        <a:t>[0,24]</a:t>
                      </a:r>
                      <a:endParaRPr lang="zh-CN" altLang="en-US" sz="1200" i="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90700462"/>
                  </a:ext>
                </a:extLst>
              </a:tr>
              <a:tr h="370840">
                <a:tc>
                  <a:txBody>
                    <a:bodyPr/>
                    <a:lstStyle/>
                    <a:p>
                      <a:pPr algn="ctr"/>
                      <a:r>
                        <a:rPr lang="en-US" altLang="zh-CN" sz="1200" i="0" kern="1200" dirty="0" err="1" smtClean="0">
                          <a:solidFill>
                            <a:schemeClr val="dk1"/>
                          </a:solidFill>
                          <a:latin typeface="Times New Roman" panose="02020603050405020304" pitchFamily="18" charset="0"/>
                          <a:ea typeface="+mn-ea"/>
                          <a:cs typeface="Times New Roman" panose="02020603050405020304" pitchFamily="18" charset="0"/>
                        </a:rPr>
                        <a:t>dayOfWeek</a:t>
                      </a:r>
                      <a:endParaRPr lang="zh-CN" altLang="en-US" sz="1200" i="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i="0" kern="1200" dirty="0" err="1" smtClean="0">
                          <a:solidFill>
                            <a:schemeClr val="dk1"/>
                          </a:solidFill>
                          <a:latin typeface="Times New Roman" panose="02020603050405020304" pitchFamily="18" charset="0"/>
                          <a:ea typeface="+mn-ea"/>
                          <a:cs typeface="Times New Roman" panose="02020603050405020304" pitchFamily="18" charset="0"/>
                        </a:rPr>
                        <a:t>booblean</a:t>
                      </a:r>
                      <a:endParaRPr lang="zh-CN" altLang="en-US" sz="1200" i="0" dirty="0">
                        <a:latin typeface="Times New Roman" panose="02020603050405020304" pitchFamily="18" charset="0"/>
                        <a:cs typeface="Times New Roman" panose="02020603050405020304" pitchFamily="18" charset="0"/>
                      </a:endParaRPr>
                    </a:p>
                  </a:txBody>
                  <a:tcPr/>
                </a:tc>
                <a:tc>
                  <a:txBody>
                    <a:bodyPr/>
                    <a:lstStyle/>
                    <a:p>
                      <a:pPr marL="0" indent="0" algn="ctr">
                        <a:buFont typeface="Wingdings" panose="05000000000000000000" pitchFamily="2" charset="2"/>
                        <a:buNone/>
                      </a:pPr>
                      <a:endParaRPr lang="zh-CN" altLang="en-US" sz="1200" i="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73017274"/>
                  </a:ext>
                </a:extLst>
              </a:tr>
              <a:tr h="370840">
                <a:tc>
                  <a:txBody>
                    <a:bodyPr/>
                    <a:lstStyle/>
                    <a:p>
                      <a:pPr algn="ctr"/>
                      <a:r>
                        <a:rPr lang="en-US" altLang="zh-CN" sz="1200" i="0" kern="1200" dirty="0" err="1" smtClean="0">
                          <a:solidFill>
                            <a:schemeClr val="dk1"/>
                          </a:solidFill>
                          <a:latin typeface="Times New Roman" panose="02020603050405020304" pitchFamily="18" charset="0"/>
                          <a:ea typeface="+mn-ea"/>
                          <a:cs typeface="Times New Roman" panose="02020603050405020304" pitchFamily="18" charset="0"/>
                        </a:rPr>
                        <a:t>discountCoupon</a:t>
                      </a:r>
                      <a:endParaRPr lang="zh-CN" altLang="en-US" sz="1200" i="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i="0" kern="1200" dirty="0" err="1" smtClean="0">
                          <a:solidFill>
                            <a:schemeClr val="dk1"/>
                          </a:solidFill>
                          <a:latin typeface="Times New Roman" panose="02020603050405020304" pitchFamily="18" charset="0"/>
                          <a:ea typeface="+mn-ea"/>
                          <a:cs typeface="Times New Roman" panose="02020603050405020304" pitchFamily="18" charset="0"/>
                        </a:rPr>
                        <a:t>booblean</a:t>
                      </a:r>
                      <a:endParaRPr lang="zh-CN" altLang="en-US" sz="1200" i="0" dirty="0">
                        <a:latin typeface="Times New Roman" panose="02020603050405020304" pitchFamily="18" charset="0"/>
                        <a:cs typeface="Times New Roman" panose="02020603050405020304" pitchFamily="18" charset="0"/>
                      </a:endParaRPr>
                    </a:p>
                  </a:txBody>
                  <a:tcPr/>
                </a:tc>
                <a:tc>
                  <a:txBody>
                    <a:bodyPr/>
                    <a:lstStyle/>
                    <a:p>
                      <a:pPr algn="ctr">
                        <a:buFont typeface="Wingdings" panose="05000000000000000000" pitchFamily="2" charset="2"/>
                        <a:buNone/>
                      </a:pPr>
                      <a:endParaRPr lang="zh-CN" altLang="en-US" sz="1200" i="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11561636"/>
                  </a:ext>
                </a:extLst>
              </a:tr>
            </a:tbl>
          </a:graphicData>
        </a:graphic>
      </p:graphicFrame>
      <p:sp>
        <p:nvSpPr>
          <p:cNvPr id="10" name="矩形 9"/>
          <p:cNvSpPr/>
          <p:nvPr/>
        </p:nvSpPr>
        <p:spPr>
          <a:xfrm>
            <a:off x="1089275" y="5321519"/>
            <a:ext cx="3270447" cy="307777"/>
          </a:xfrm>
          <a:prstGeom prst="rect">
            <a:avLst/>
          </a:prstGeom>
        </p:spPr>
        <p:txBody>
          <a:bodyPr wrap="square">
            <a:spAutoFit/>
          </a:bodyPr>
          <a:lstStyle/>
          <a:p>
            <a:pPr lvl="0">
              <a:defRPr/>
            </a:pPr>
            <a:r>
              <a:rPr lang="zh-CN" altLang="en-US" sz="1400" dirty="0">
                <a:solidFill>
                  <a:srgbClr val="000000"/>
                </a:solidFill>
                <a:latin typeface="华文楷体" panose="02010600040101010101" pitchFamily="2" charset="-122"/>
                <a:ea typeface="华文楷体" panose="02010600040101010101" pitchFamily="2" charset="-122"/>
              </a:rPr>
              <a:t>表</a:t>
            </a:r>
            <a:r>
              <a:rPr lang="en-US" altLang="zh-CN" sz="1400" dirty="0">
                <a:solidFill>
                  <a:srgbClr val="000000"/>
                </a:solidFill>
                <a:latin typeface="华文楷体" panose="02010600040101010101" pitchFamily="2" charset="-122"/>
                <a:ea typeface="华文楷体" panose="02010600040101010101" pitchFamily="2" charset="-122"/>
              </a:rPr>
              <a:t>1.1 </a:t>
            </a:r>
            <a:r>
              <a:rPr lang="en-US" altLang="zh-CN" sz="1400" dirty="0" smtClean="0">
                <a:solidFill>
                  <a:srgbClr val="000000"/>
                </a:solidFill>
                <a:latin typeface="华文楷体" panose="02010600040101010101" pitchFamily="2" charset="-122"/>
                <a:ea typeface="华文楷体" panose="02010600040101010101" pitchFamily="2" charset="-122"/>
              </a:rPr>
              <a:t>login</a:t>
            </a:r>
            <a:r>
              <a:rPr lang="zh-CN" altLang="en-US" sz="1400" dirty="0" smtClean="0">
                <a:solidFill>
                  <a:srgbClr val="000000"/>
                </a:solidFill>
                <a:latin typeface="华文楷体" panose="02010600040101010101" pitchFamily="2" charset="-122"/>
                <a:ea typeface="华文楷体" panose="02010600040101010101" pitchFamily="2" charset="-122"/>
              </a:rPr>
              <a:t>输入</a:t>
            </a:r>
            <a:r>
              <a:rPr lang="zh-CN" altLang="en-US" sz="1400" dirty="0">
                <a:solidFill>
                  <a:srgbClr val="000000"/>
                </a:solidFill>
                <a:latin typeface="华文楷体" panose="02010600040101010101" pitchFamily="2" charset="-122"/>
                <a:ea typeface="华文楷体" panose="02010600040101010101" pitchFamily="2" charset="-122"/>
              </a:rPr>
              <a:t>参数及范围约束</a:t>
            </a:r>
            <a:r>
              <a:rPr lang="en-US" altLang="zh-CN" sz="1400" dirty="0">
                <a:solidFill>
                  <a:srgbClr val="000000"/>
                </a:solidFill>
                <a:latin typeface="华文楷体" panose="02010600040101010101" pitchFamily="2" charset="-122"/>
                <a:ea typeface="华文楷体" panose="02010600040101010101" pitchFamily="2" charset="-122"/>
              </a:rPr>
              <a:t> </a:t>
            </a:r>
          </a:p>
        </p:txBody>
      </p:sp>
      <p:sp>
        <p:nvSpPr>
          <p:cNvPr id="3" name="矩形 2"/>
          <p:cNvSpPr/>
          <p:nvPr/>
        </p:nvSpPr>
        <p:spPr>
          <a:xfrm>
            <a:off x="919582" y="1769352"/>
            <a:ext cx="7570269" cy="584775"/>
          </a:xfrm>
          <a:prstGeom prst="rect">
            <a:avLst/>
          </a:prstGeom>
        </p:spPr>
        <p:txBody>
          <a:bodyPr wrap="square">
            <a:spAutoFit/>
          </a:bodyPr>
          <a:lstStyle/>
          <a:p>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程序根据司机的车辆类型（摩托车或跑车或轿车），停车日期（工作日或周末），折扣券和停车时间计算停车费用。</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11" name="表格 10"/>
          <p:cNvGraphicFramePr>
            <a:graphicFrameLocks noGrp="1"/>
          </p:cNvGraphicFramePr>
          <p:nvPr>
            <p:extLst>
              <p:ext uri="{D42A27DB-BD31-4B8C-83A1-F6EECF244321}">
                <p14:modId xmlns:p14="http://schemas.microsoft.com/office/powerpoint/2010/main" val="2614441765"/>
              </p:ext>
            </p:extLst>
          </p:nvPr>
        </p:nvGraphicFramePr>
        <p:xfrm>
          <a:off x="716002" y="4027232"/>
          <a:ext cx="3543300" cy="1158722"/>
        </p:xfrm>
        <a:graphic>
          <a:graphicData uri="http://schemas.openxmlformats.org/drawingml/2006/table">
            <a:tbl>
              <a:tblPr firstRow="1" bandRow="1">
                <a:tableStyleId>{69CF1AB2-1976-4502-BF36-3FF5EA218861}</a:tableStyleId>
              </a:tblPr>
              <a:tblGrid>
                <a:gridCol w="1021358">
                  <a:extLst>
                    <a:ext uri="{9D8B030D-6E8A-4147-A177-3AD203B41FA5}">
                      <a16:colId xmlns:a16="http://schemas.microsoft.com/office/drawing/2014/main" val="2685693766"/>
                    </a:ext>
                  </a:extLst>
                </a:gridCol>
                <a:gridCol w="783771">
                  <a:extLst>
                    <a:ext uri="{9D8B030D-6E8A-4147-A177-3AD203B41FA5}">
                      <a16:colId xmlns:a16="http://schemas.microsoft.com/office/drawing/2014/main" val="1426862738"/>
                    </a:ext>
                  </a:extLst>
                </a:gridCol>
                <a:gridCol w="1738171">
                  <a:extLst>
                    <a:ext uri="{9D8B030D-6E8A-4147-A177-3AD203B41FA5}">
                      <a16:colId xmlns:a16="http://schemas.microsoft.com/office/drawing/2014/main" val="3883255642"/>
                    </a:ext>
                  </a:extLst>
                </a:gridCol>
              </a:tblGrid>
              <a:tr h="466391">
                <a:tc>
                  <a:txBody>
                    <a:bodyPr/>
                    <a:lstStyle/>
                    <a:p>
                      <a:pPr algn="ctr"/>
                      <a:r>
                        <a:rPr lang="en-US" altLang="zh-CN" sz="1200" i="0" dirty="0">
                          <a:latin typeface="Times New Roman" panose="02020603050405020304" pitchFamily="18" charset="0"/>
                          <a:cs typeface="Times New Roman" panose="02020603050405020304" pitchFamily="18" charset="0"/>
                        </a:rPr>
                        <a:t>Input parameters</a:t>
                      </a:r>
                      <a:endParaRPr lang="zh-CN" altLang="en-US" sz="1200" i="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i="0" dirty="0">
                          <a:latin typeface="Times New Roman" panose="02020603050405020304" pitchFamily="18" charset="0"/>
                          <a:cs typeface="Times New Roman" panose="02020603050405020304" pitchFamily="18" charset="0"/>
                        </a:rPr>
                        <a:t>Type</a:t>
                      </a:r>
                      <a:endParaRPr lang="zh-CN" altLang="en-US" sz="1200" i="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i="0" dirty="0">
                          <a:latin typeface="Times New Roman" panose="02020603050405020304" pitchFamily="18" charset="0"/>
                          <a:cs typeface="Times New Roman" panose="02020603050405020304" pitchFamily="18" charset="0"/>
                        </a:rPr>
                        <a:t>Constraint</a:t>
                      </a:r>
                      <a:endParaRPr lang="zh-CN" altLang="en-US" sz="1200" i="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9617202"/>
                  </a:ext>
                </a:extLst>
              </a:tr>
              <a:tr h="231259">
                <a:tc>
                  <a:txBody>
                    <a:bodyPr/>
                    <a:lstStyle/>
                    <a:p>
                      <a:pPr algn="ctr"/>
                      <a:r>
                        <a:rPr lang="en-US" altLang="zh-CN" sz="1200" i="0" kern="1200" dirty="0" smtClean="0">
                          <a:solidFill>
                            <a:schemeClr val="dk1"/>
                          </a:solidFill>
                          <a:latin typeface="Times New Roman" panose="02020603050405020304" pitchFamily="18" charset="0"/>
                          <a:ea typeface="+mn-ea"/>
                          <a:cs typeface="Times New Roman" panose="02020603050405020304" pitchFamily="18" charset="0"/>
                        </a:rPr>
                        <a:t>License</a:t>
                      </a:r>
                      <a:endParaRPr lang="zh-CN" altLang="en-US" sz="1200" i="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i="0" kern="1200" dirty="0" smtClean="0">
                          <a:solidFill>
                            <a:schemeClr val="dk1"/>
                          </a:solidFill>
                          <a:latin typeface="Times New Roman" panose="02020603050405020304" pitchFamily="18" charset="0"/>
                          <a:ea typeface="+mn-ea"/>
                          <a:cs typeface="Times New Roman" panose="02020603050405020304" pitchFamily="18" charset="0"/>
                        </a:rPr>
                        <a:t>String</a:t>
                      </a:r>
                      <a:endParaRPr lang="zh-CN" altLang="en-US" sz="1200" i="0"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i="0" kern="1200" dirty="0" smtClean="0">
                          <a:solidFill>
                            <a:schemeClr val="dk1"/>
                          </a:solidFill>
                          <a:latin typeface="Times New Roman" panose="02020603050405020304" pitchFamily="18" charset="0"/>
                          <a:ea typeface="+mn-ea"/>
                          <a:cs typeface="Times New Roman" panose="02020603050405020304" pitchFamily="18" charset="0"/>
                        </a:rPr>
                        <a:t>[</a:t>
                      </a:r>
                      <a:r>
                        <a:rPr lang="zh-CN" altLang="en-US" sz="1200" i="0" kern="1200" dirty="0" smtClean="0">
                          <a:solidFill>
                            <a:schemeClr val="dk1"/>
                          </a:solidFill>
                          <a:latin typeface="Times New Roman" panose="02020603050405020304" pitchFamily="18" charset="0"/>
                          <a:ea typeface="+mn-ea"/>
                          <a:cs typeface="Times New Roman" panose="02020603050405020304" pitchFamily="18" charset="0"/>
                        </a:rPr>
                        <a:t>京</a:t>
                      </a:r>
                      <a:r>
                        <a:rPr lang="en-US" altLang="zh-CN" sz="1200" i="0" kern="1200" dirty="0" smtClean="0">
                          <a:solidFill>
                            <a:schemeClr val="dk1"/>
                          </a:solidFill>
                          <a:latin typeface="Times New Roman" panose="02020603050405020304" pitchFamily="18" charset="0"/>
                          <a:ea typeface="+mn-ea"/>
                          <a:cs typeface="Times New Roman" panose="02020603050405020304" pitchFamily="18" charset="0"/>
                        </a:rPr>
                        <a:t>][A-Y][0-9]{5}</a:t>
                      </a:r>
                      <a:endParaRPr lang="zh-CN" altLang="en-US" sz="1200" i="0" kern="1200" dirty="0" smtClean="0">
                        <a:solidFill>
                          <a:schemeClr val="dk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5079126"/>
                  </a:ext>
                </a:extLst>
              </a:tr>
              <a:tr h="418011">
                <a:tc>
                  <a:txBody>
                    <a:bodyPr/>
                    <a:lstStyle/>
                    <a:p>
                      <a:pPr algn="ctr"/>
                      <a:r>
                        <a:rPr lang="en-US" altLang="zh-CN" sz="1200" i="0" kern="1200" dirty="0" err="1" smtClean="0">
                          <a:solidFill>
                            <a:schemeClr val="dk1"/>
                          </a:solidFill>
                          <a:latin typeface="Times New Roman" panose="02020603050405020304" pitchFamily="18" charset="0"/>
                          <a:ea typeface="+mn-ea"/>
                          <a:cs typeface="Times New Roman" panose="02020603050405020304" pitchFamily="18" charset="0"/>
                        </a:rPr>
                        <a:t>loginTime</a:t>
                      </a:r>
                      <a:endParaRPr lang="zh-CN" altLang="en-US" sz="1200" i="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i="0" kern="1200" dirty="0" err="1">
                          <a:solidFill>
                            <a:schemeClr val="dk1"/>
                          </a:solidFill>
                          <a:latin typeface="Times New Roman" panose="02020603050405020304" pitchFamily="18" charset="0"/>
                          <a:ea typeface="+mn-ea"/>
                          <a:cs typeface="Times New Roman" panose="02020603050405020304" pitchFamily="18" charset="0"/>
                        </a:rPr>
                        <a:t>int</a:t>
                      </a:r>
                      <a:endParaRPr lang="zh-CN" altLang="en-US" sz="1200" i="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i="0" dirty="0">
                          <a:latin typeface="Times New Roman" panose="02020603050405020304" pitchFamily="18" charset="0"/>
                          <a:cs typeface="Times New Roman" panose="02020603050405020304" pitchFamily="18" charset="0"/>
                        </a:rPr>
                        <a:t>[</a:t>
                      </a:r>
                      <a:r>
                        <a:rPr lang="en-US" altLang="zh-CN" sz="1200" i="0" dirty="0" smtClean="0">
                          <a:latin typeface="Times New Roman" panose="02020603050405020304" pitchFamily="18" charset="0"/>
                          <a:cs typeface="Times New Roman" panose="02020603050405020304" pitchFamily="18" charset="0"/>
                        </a:rPr>
                        <a:t>0,24]</a:t>
                      </a:r>
                      <a:endParaRPr lang="zh-CN" altLang="en-US" sz="1200" i="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83698992"/>
                  </a:ext>
                </a:extLst>
              </a:tr>
            </a:tbl>
          </a:graphicData>
        </a:graphic>
      </p:graphicFrame>
      <p:sp>
        <p:nvSpPr>
          <p:cNvPr id="12" name="矩形 11"/>
          <p:cNvSpPr/>
          <p:nvPr/>
        </p:nvSpPr>
        <p:spPr>
          <a:xfrm>
            <a:off x="5159540" y="6453000"/>
            <a:ext cx="3270447" cy="307777"/>
          </a:xfrm>
          <a:prstGeom prst="rect">
            <a:avLst/>
          </a:prstGeom>
        </p:spPr>
        <p:txBody>
          <a:bodyPr wrap="square">
            <a:spAutoFit/>
          </a:bodyPr>
          <a:lstStyle/>
          <a:p>
            <a:pPr lvl="0">
              <a:defRPr/>
            </a:pPr>
            <a:r>
              <a:rPr lang="zh-CN" altLang="en-US" sz="1400" dirty="0">
                <a:solidFill>
                  <a:srgbClr val="000000"/>
                </a:solidFill>
                <a:latin typeface="华文楷体" panose="02010600040101010101" pitchFamily="2" charset="-122"/>
                <a:ea typeface="华文楷体" panose="02010600040101010101" pitchFamily="2" charset="-122"/>
              </a:rPr>
              <a:t>表</a:t>
            </a:r>
            <a:r>
              <a:rPr lang="en-US" altLang="zh-CN" sz="1400" dirty="0">
                <a:solidFill>
                  <a:srgbClr val="000000"/>
                </a:solidFill>
                <a:latin typeface="华文楷体" panose="02010600040101010101" pitchFamily="2" charset="-122"/>
                <a:ea typeface="华文楷体" panose="02010600040101010101" pitchFamily="2" charset="-122"/>
              </a:rPr>
              <a:t>1.2 </a:t>
            </a:r>
            <a:r>
              <a:rPr lang="en-US" altLang="zh-CN" sz="1400" dirty="0" err="1">
                <a:solidFill>
                  <a:srgbClr val="000000"/>
                </a:solidFill>
                <a:latin typeface="华文楷体" panose="02010600040101010101" pitchFamily="2" charset="-122"/>
                <a:ea typeface="华文楷体" panose="02010600040101010101" pitchFamily="2" charset="-122"/>
              </a:rPr>
              <a:t>feeCalculate</a:t>
            </a:r>
            <a:r>
              <a:rPr lang="zh-CN" altLang="en-US" sz="1400" dirty="0" smtClean="0">
                <a:solidFill>
                  <a:srgbClr val="000000"/>
                </a:solidFill>
                <a:latin typeface="华文楷体" panose="02010600040101010101" pitchFamily="2" charset="-122"/>
                <a:ea typeface="华文楷体" panose="02010600040101010101" pitchFamily="2" charset="-122"/>
              </a:rPr>
              <a:t>输入</a:t>
            </a:r>
            <a:r>
              <a:rPr lang="zh-CN" altLang="en-US" sz="1400" dirty="0">
                <a:solidFill>
                  <a:srgbClr val="000000"/>
                </a:solidFill>
                <a:latin typeface="华文楷体" panose="02010600040101010101" pitchFamily="2" charset="-122"/>
                <a:ea typeface="华文楷体" panose="02010600040101010101" pitchFamily="2" charset="-122"/>
              </a:rPr>
              <a:t>参数及范围约束</a:t>
            </a:r>
            <a:r>
              <a:rPr lang="en-US" altLang="zh-CN" sz="1400" dirty="0">
                <a:solidFill>
                  <a:srgbClr val="000000"/>
                </a:solidFill>
                <a:latin typeface="华文楷体" panose="02010600040101010101" pitchFamily="2" charset="-122"/>
                <a:ea typeface="华文楷体" panose="02010600040101010101" pitchFamily="2" charset="-122"/>
              </a:rPr>
              <a:t> </a:t>
            </a:r>
          </a:p>
        </p:txBody>
      </p:sp>
    </p:spTree>
    <p:custDataLst>
      <p:tags r:id="rId1"/>
    </p:custDataLst>
    <p:extLst>
      <p:ext uri="{BB962C8B-B14F-4D97-AF65-F5344CB8AC3E}">
        <p14:creationId xmlns:p14="http://schemas.microsoft.com/office/powerpoint/2010/main" val="235369571"/>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lang="zh-CN" altLang="en-US" sz="3000" b="1" dirty="0">
                <a:solidFill>
                  <a:srgbClr val="FFFFFF"/>
                </a:solidFill>
                <a:latin typeface="华文新魏" panose="02010800040101010101" pitchFamily="2" charset="-122"/>
                <a:ea typeface="华文新魏" panose="02010800040101010101" pitchFamily="2" charset="-122"/>
              </a:rPr>
              <a:t>服务约束描述</a:t>
            </a:r>
            <a:endParaRPr lang="en-US" altLang="zh-CN" sz="3000" b="1" dirty="0">
              <a:solidFill>
                <a:srgbClr val="FFFFFF"/>
              </a:solidFill>
              <a:latin typeface="华文新魏" panose="02010800040101010101" pitchFamily="2" charset="-122"/>
              <a:ea typeface="华文新魏" panose="02010800040101010101" pitchFamily="2" charset="-122"/>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dirty="0">
                <a:solidFill>
                  <a:srgbClr val="FFFFFF"/>
                </a:solidFill>
                <a:latin typeface="微软雅黑" panose="020B0503020204020204" pitchFamily="34" charset="-122"/>
                <a:ea typeface="微软雅黑" panose="020B0503020204020204" pitchFamily="34" charset="-122"/>
              </a:rPr>
              <a:t>18</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2" name="矩形 1"/>
          <p:cNvSpPr/>
          <p:nvPr/>
        </p:nvSpPr>
        <p:spPr>
          <a:xfrm>
            <a:off x="716002" y="1136134"/>
            <a:ext cx="1627369" cy="369332"/>
          </a:xfrm>
          <a:prstGeom prst="rect">
            <a:avLst/>
          </a:prstGeom>
        </p:spPr>
        <p:txBody>
          <a:bodyPr wrap="none">
            <a:spAutoFit/>
          </a:bodyPr>
          <a:lstStyle/>
          <a:p>
            <a:pPr marL="285750" indent="-285750">
              <a:buFont typeface="Arial" panose="020B0604020202020204" pitchFamily="34" charset="0"/>
              <a:buChar char="•"/>
            </a:pPr>
            <a:r>
              <a:rPr lang="zh-CN" altLang="en-US" b="1" dirty="0">
                <a:solidFill>
                  <a:schemeClr val="accent1"/>
                </a:solidFill>
                <a:latin typeface="Arial" panose="020B0604020202020204" pitchFamily="34" charset="0"/>
                <a:ea typeface="微软雅黑" panose="020B0503020204020204" pitchFamily="34" charset="-122"/>
              </a:rPr>
              <a:t>区域约束：</a:t>
            </a:r>
          </a:p>
        </p:txBody>
      </p:sp>
      <p:sp>
        <p:nvSpPr>
          <p:cNvPr id="4" name="矩形 3"/>
          <p:cNvSpPr/>
          <p:nvPr/>
        </p:nvSpPr>
        <p:spPr>
          <a:xfrm>
            <a:off x="823793" y="1576716"/>
            <a:ext cx="7584043" cy="584775"/>
          </a:xfrm>
          <a:prstGeom prst="rect">
            <a:avLst/>
          </a:prstGeom>
        </p:spPr>
        <p:txBody>
          <a:bodyPr wrap="square">
            <a:spAutoFit/>
          </a:bodyPr>
          <a:lstStyle/>
          <a:p>
            <a:pPr marL="0" lvl="1" indent="457200" algn="just"/>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某些服务提供的操作仅仅能够在特定网络访问，区域约束定义了访问服务操作的</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IP</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地址范围。</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
          <p:cNvPicPr>
            <a:picLocks noChangeAspect="1"/>
          </p:cNvPicPr>
          <p:nvPr/>
        </p:nvPicPr>
        <p:blipFill>
          <a:blip r:embed="rId4"/>
          <a:stretch>
            <a:fillRect/>
          </a:stretch>
        </p:blipFill>
        <p:spPr>
          <a:xfrm>
            <a:off x="30691" y="2310870"/>
            <a:ext cx="9096375" cy="3590925"/>
          </a:xfrm>
          <a:prstGeom prst="rect">
            <a:avLst/>
          </a:prstGeom>
        </p:spPr>
      </p:pic>
    </p:spTree>
    <p:custDataLst>
      <p:tags r:id="rId1"/>
    </p:custDataLst>
    <p:extLst>
      <p:ext uri="{BB962C8B-B14F-4D97-AF65-F5344CB8AC3E}">
        <p14:creationId xmlns:p14="http://schemas.microsoft.com/office/powerpoint/2010/main" val="3451263986"/>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lang="zh-CN" altLang="en-US" sz="3000" b="1" dirty="0">
                <a:solidFill>
                  <a:srgbClr val="FFFFFF"/>
                </a:solidFill>
                <a:latin typeface="华文新魏" panose="02010800040101010101" pitchFamily="2" charset="-122"/>
                <a:ea typeface="华文新魏" panose="02010800040101010101" pitchFamily="2" charset="-122"/>
              </a:rPr>
              <a:t>服务约束描述</a:t>
            </a:r>
            <a:endParaRPr lang="en-US" altLang="zh-CN" sz="3000" b="1" dirty="0">
              <a:solidFill>
                <a:srgbClr val="FFFFFF"/>
              </a:solidFill>
              <a:latin typeface="华文新魏" panose="02010800040101010101" pitchFamily="2" charset="-122"/>
              <a:ea typeface="华文新魏" panose="02010800040101010101" pitchFamily="2" charset="-122"/>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dirty="0">
                <a:solidFill>
                  <a:srgbClr val="FFFFFF"/>
                </a:solidFill>
                <a:latin typeface="微软雅黑" panose="020B0503020204020204" pitchFamily="34" charset="-122"/>
                <a:ea typeface="微软雅黑" panose="020B0503020204020204" pitchFamily="34" charset="-122"/>
              </a:rPr>
              <a:t>19</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2" name="矩形 1"/>
          <p:cNvSpPr/>
          <p:nvPr/>
        </p:nvSpPr>
        <p:spPr>
          <a:xfrm>
            <a:off x="716002" y="1136134"/>
            <a:ext cx="2089033" cy="369332"/>
          </a:xfrm>
          <a:prstGeom prst="rect">
            <a:avLst/>
          </a:prstGeom>
        </p:spPr>
        <p:txBody>
          <a:bodyPr wrap="none">
            <a:spAutoFit/>
          </a:bodyPr>
          <a:lstStyle/>
          <a:p>
            <a:pPr marL="285750" indent="-285750">
              <a:buFont typeface="Arial" panose="020B0604020202020204" pitchFamily="34" charset="0"/>
              <a:buChar char="•"/>
            </a:pPr>
            <a:r>
              <a:rPr lang="zh-CN" altLang="en-US" b="1" dirty="0" smtClean="0">
                <a:solidFill>
                  <a:schemeClr val="accent1"/>
                </a:solidFill>
                <a:latin typeface="Arial" panose="020B0604020202020204" pitchFamily="34" charset="0"/>
                <a:ea typeface="微软雅黑" panose="020B0503020204020204" pitchFamily="34" charset="-122"/>
              </a:rPr>
              <a:t>参数关系约束</a:t>
            </a:r>
            <a:r>
              <a:rPr lang="zh-CN" altLang="en-US" b="1" dirty="0">
                <a:solidFill>
                  <a:schemeClr val="accent1"/>
                </a:solidFill>
                <a:latin typeface="Arial" panose="020B0604020202020204" pitchFamily="34" charset="0"/>
                <a:ea typeface="微软雅黑" panose="020B0503020204020204" pitchFamily="34" charset="-122"/>
              </a:rPr>
              <a:t>：</a:t>
            </a:r>
          </a:p>
        </p:txBody>
      </p:sp>
      <p:sp>
        <p:nvSpPr>
          <p:cNvPr id="4" name="矩形 3"/>
          <p:cNvSpPr/>
          <p:nvPr/>
        </p:nvSpPr>
        <p:spPr>
          <a:xfrm>
            <a:off x="823792" y="1564841"/>
            <a:ext cx="7584043" cy="830997"/>
          </a:xfrm>
          <a:prstGeom prst="rect">
            <a:avLst/>
          </a:prstGeom>
        </p:spPr>
        <p:txBody>
          <a:bodyPr wrap="square">
            <a:spAutoFit/>
          </a:bodyPr>
          <a:lstStyle/>
          <a:p>
            <a:pPr marL="0" lvl="1" indent="457200" algn="just"/>
            <a:r>
              <a:rPr lang="zh-CN" altLang="en-US" sz="1600" dirty="0" smtClean="0">
                <a:latin typeface="微软雅黑" panose="020B0503020204020204" pitchFamily="34" charset="-122"/>
                <a:ea typeface="微软雅黑" panose="020B0503020204020204" pitchFamily="34" charset="-122"/>
                <a:cs typeface="Times New Roman" panose="02020603050405020304" pitchFamily="18" charset="0"/>
              </a:rPr>
              <a:t>不同服务的</a:t>
            </a:r>
            <a:r>
              <a:rPr lang="zh-CN" altLang="en-US" sz="1600" dirty="0" smtClean="0">
                <a:latin typeface="微软雅黑" panose="020B0503020204020204" pitchFamily="34" charset="-122"/>
                <a:ea typeface="微软雅黑" panose="020B0503020204020204" pitchFamily="34" charset="-122"/>
                <a:cs typeface="Times New Roman" panose="02020603050405020304" pitchFamily="18" charset="0"/>
              </a:rPr>
              <a:t>输入参数的关系，有些服务之间的输入参数存在约束关系，即使该服务参数符合</a:t>
            </a:r>
            <a:r>
              <a:rPr lang="en-US" altLang="zh-CN" sz="1600" dirty="0" err="1" smtClean="0">
                <a:latin typeface="微软雅黑" panose="020B0503020204020204" pitchFamily="34" charset="-122"/>
                <a:ea typeface="微软雅黑" panose="020B0503020204020204" pitchFamily="34" charset="-122"/>
                <a:cs typeface="Times New Roman" panose="02020603050405020304" pitchFamily="18" charset="0"/>
              </a:rPr>
              <a:t>XMLSchema</a:t>
            </a:r>
            <a:r>
              <a:rPr lang="zh-CN" altLang="en-US" sz="1600" dirty="0" smtClean="0">
                <a:latin typeface="微软雅黑" panose="020B0503020204020204" pitchFamily="34" charset="-122"/>
                <a:ea typeface="微软雅黑" panose="020B0503020204020204" pitchFamily="34" charset="-122"/>
                <a:cs typeface="Times New Roman" panose="02020603050405020304" pitchFamily="18" charset="0"/>
              </a:rPr>
              <a:t>约束，但是由于违反了关系约束而导致服务调用失败</a:t>
            </a:r>
            <a:r>
              <a:rPr lang="zh-CN" altLang="en-US" sz="16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由此</a:t>
            </a:r>
            <a:r>
              <a:rPr lang="zh-CN" altLang="en-US" sz="1600" dirty="0" smtClean="0">
                <a:latin typeface="微软雅黑" panose="020B0503020204020204" pitchFamily="34" charset="-122"/>
                <a:ea typeface="微软雅黑" panose="020B0503020204020204" pitchFamily="34" charset="-122"/>
                <a:cs typeface="Times New Roman" panose="02020603050405020304" pitchFamily="18" charset="0"/>
              </a:rPr>
              <a:t>引入参数关系约束，描述正确使用服务时参数与其他相关服务的参数的关系。</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
          <p:cNvPicPr>
            <a:picLocks noChangeAspect="1"/>
          </p:cNvPicPr>
          <p:nvPr/>
        </p:nvPicPr>
        <p:blipFill>
          <a:blip r:embed="rId4"/>
          <a:stretch>
            <a:fillRect/>
          </a:stretch>
        </p:blipFill>
        <p:spPr>
          <a:xfrm>
            <a:off x="401000" y="2645026"/>
            <a:ext cx="8429625" cy="1314450"/>
          </a:xfrm>
          <a:prstGeom prst="rect">
            <a:avLst/>
          </a:prstGeom>
        </p:spPr>
      </p:pic>
    </p:spTree>
    <p:custDataLst>
      <p:tags r:id="rId1"/>
    </p:custDataLst>
    <p:extLst>
      <p:ext uri="{BB962C8B-B14F-4D97-AF65-F5344CB8AC3E}">
        <p14:creationId xmlns:p14="http://schemas.microsoft.com/office/powerpoint/2010/main" val="1353688629"/>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2</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1" name="矩形 1"/>
          <p:cNvSpPr>
            <a:spLocks noChangeArrowheads="1"/>
          </p:cNvSpPr>
          <p:nvPr/>
        </p:nvSpPr>
        <p:spPr bwMode="auto">
          <a:xfrm>
            <a:off x="3089" y="0"/>
            <a:ext cx="1620441" cy="6858000"/>
          </a:xfrm>
          <a:prstGeom prst="rect">
            <a:avLst/>
          </a:prstGeom>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zh-CN" altLang="en-US" sz="3000" b="1">
              <a:latin typeface="华文新魏" panose="02010800040101010101" pitchFamily="2" charset="-122"/>
              <a:ea typeface="华文新魏" panose="02010800040101010101" pitchFamily="2" charset="-122"/>
            </a:endParaRPr>
          </a:p>
        </p:txBody>
      </p:sp>
      <p:sp>
        <p:nvSpPr>
          <p:cNvPr id="12" name="文本框 7"/>
          <p:cNvSpPr txBox="1">
            <a:spLocks noChangeArrowheads="1"/>
          </p:cNvSpPr>
          <p:nvPr/>
        </p:nvSpPr>
        <p:spPr bwMode="auto">
          <a:xfrm>
            <a:off x="84052" y="3013474"/>
            <a:ext cx="1457325"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7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14" name="文本框 13"/>
          <p:cNvSpPr txBox="1"/>
          <p:nvPr/>
        </p:nvSpPr>
        <p:spPr>
          <a:xfrm>
            <a:off x="2487698" y="2090144"/>
            <a:ext cx="5516274" cy="3139321"/>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r>
              <a:rPr lang="en-US" altLang="zh-CN" sz="1800" dirty="0">
                <a:solidFill>
                  <a:schemeClr val="tx1">
                    <a:lumMod val="95000"/>
                    <a:lumOff val="5000"/>
                    <a:alpha val="75000"/>
                  </a:schemeClr>
                </a:solidFill>
              </a:rPr>
              <a:t>1.</a:t>
            </a:r>
            <a:r>
              <a:rPr lang="zh-CN" altLang="en-US" sz="1800" dirty="0">
                <a:solidFill>
                  <a:schemeClr val="tx1">
                    <a:lumMod val="95000"/>
                    <a:lumOff val="5000"/>
                    <a:alpha val="75000"/>
                  </a:schemeClr>
                </a:solidFill>
              </a:rPr>
              <a:t>课题背景</a:t>
            </a:r>
            <a:endParaRPr lang="en-US" altLang="zh-CN" sz="1800" dirty="0">
              <a:solidFill>
                <a:schemeClr val="tx1">
                  <a:lumMod val="95000"/>
                  <a:lumOff val="5000"/>
                  <a:alpha val="75000"/>
                </a:schemeClr>
              </a:solidFill>
            </a:endParaRPr>
          </a:p>
          <a:p>
            <a:endParaRPr lang="en-US" altLang="zh-CN" sz="1800" dirty="0">
              <a:solidFill>
                <a:schemeClr val="tx1">
                  <a:lumMod val="95000"/>
                  <a:lumOff val="5000"/>
                  <a:alpha val="75000"/>
                </a:schemeClr>
              </a:solidFill>
            </a:endParaRPr>
          </a:p>
          <a:p>
            <a:r>
              <a:rPr lang="en-US" altLang="zh-CN" sz="1800" dirty="0">
                <a:solidFill>
                  <a:schemeClr val="tx1">
                    <a:lumMod val="95000"/>
                    <a:lumOff val="5000"/>
                    <a:alpha val="75000"/>
                  </a:schemeClr>
                </a:solidFill>
              </a:rPr>
              <a:t>2.</a:t>
            </a:r>
            <a:r>
              <a:rPr lang="zh-CN" altLang="en-US" sz="1800" dirty="0">
                <a:solidFill>
                  <a:schemeClr val="tx1">
                    <a:lumMod val="95000"/>
                    <a:lumOff val="5000"/>
                    <a:alpha val="75000"/>
                  </a:schemeClr>
                </a:solidFill>
              </a:rPr>
              <a:t>选题意义及目的</a:t>
            </a:r>
            <a:endParaRPr lang="en-US" altLang="zh-CN" sz="1800" dirty="0">
              <a:solidFill>
                <a:schemeClr val="tx1">
                  <a:lumMod val="95000"/>
                  <a:lumOff val="5000"/>
                  <a:alpha val="75000"/>
                </a:schemeClr>
              </a:solidFill>
            </a:endParaRPr>
          </a:p>
          <a:p>
            <a:endParaRPr lang="en-US" altLang="zh-CN" sz="1800" dirty="0">
              <a:solidFill>
                <a:schemeClr val="tx1">
                  <a:lumMod val="95000"/>
                  <a:lumOff val="5000"/>
                  <a:alpha val="75000"/>
                </a:schemeClr>
              </a:solidFill>
            </a:endParaRPr>
          </a:p>
          <a:p>
            <a:r>
              <a:rPr lang="en-US" altLang="zh-CN" sz="1800" dirty="0">
                <a:solidFill>
                  <a:schemeClr val="tx1">
                    <a:lumMod val="95000"/>
                    <a:lumOff val="5000"/>
                    <a:alpha val="75000"/>
                  </a:schemeClr>
                </a:solidFill>
              </a:rPr>
              <a:t>3.</a:t>
            </a:r>
            <a:r>
              <a:rPr lang="zh-CN" altLang="en-US" sz="1800" dirty="0">
                <a:solidFill>
                  <a:schemeClr val="tx1">
                    <a:lumMod val="95000"/>
                    <a:lumOff val="5000"/>
                    <a:alpha val="75000"/>
                  </a:schemeClr>
                </a:solidFill>
              </a:rPr>
              <a:t>研究内容及进展</a:t>
            </a:r>
            <a:endParaRPr lang="en-US" altLang="zh-CN" sz="1800" dirty="0">
              <a:solidFill>
                <a:schemeClr val="tx1">
                  <a:lumMod val="95000"/>
                  <a:lumOff val="5000"/>
                  <a:alpha val="75000"/>
                </a:schemeClr>
              </a:solidFill>
            </a:endParaRPr>
          </a:p>
          <a:p>
            <a:pPr marL="742932" lvl="1" indent="-285744">
              <a:buFont typeface="Wingdings" panose="05000000000000000000" pitchFamily="2" charset="2"/>
              <a:buChar char="ü"/>
            </a:pPr>
            <a:r>
              <a:rPr lang="zh-CN" altLang="en-US" dirty="0">
                <a:latin typeface="微软雅黑" panose="020B0503020204020204" pitchFamily="34" charset="-122"/>
                <a:ea typeface="微软雅黑" panose="020B0503020204020204" pitchFamily="34" charset="-122"/>
              </a:rPr>
              <a:t>服务约束定义与描述</a:t>
            </a:r>
            <a:endParaRPr lang="en-US" altLang="zh-CN" dirty="0">
              <a:latin typeface="微软雅黑" panose="020B0503020204020204" pitchFamily="34" charset="-122"/>
              <a:ea typeface="微软雅黑" panose="020B0503020204020204" pitchFamily="34" charset="-122"/>
            </a:endParaRPr>
          </a:p>
          <a:p>
            <a:pPr marL="742932" lvl="1" indent="-285744">
              <a:buFont typeface="Wingdings" panose="05000000000000000000" pitchFamily="2" charset="2"/>
              <a:buChar char="ü"/>
            </a:pPr>
            <a:r>
              <a:rPr lang="zh-CN" altLang="en-US" dirty="0">
                <a:solidFill>
                  <a:srgbClr val="000000"/>
                </a:solidFill>
                <a:latin typeface="微软雅黑" panose="020B0503020204020204" pitchFamily="34" charset="-122"/>
                <a:ea typeface="微软雅黑" panose="020B0503020204020204" pitchFamily="34" charset="-122"/>
              </a:rPr>
              <a:t>基于服务行为的形式化描述模型的建立</a:t>
            </a:r>
            <a:endParaRPr lang="en-US" altLang="zh-CN" dirty="0">
              <a:solidFill>
                <a:srgbClr val="FF0000"/>
              </a:solidFill>
              <a:latin typeface="微软雅黑" panose="020B0503020204020204" pitchFamily="34" charset="-122"/>
              <a:ea typeface="微软雅黑" panose="020B0503020204020204" pitchFamily="34" charset="-122"/>
            </a:endParaRPr>
          </a:p>
          <a:p>
            <a:pPr marL="742932" lvl="1" indent="-285744">
              <a:buFont typeface="Wingdings" panose="05000000000000000000" pitchFamily="2" charset="2"/>
              <a:buChar char="ü"/>
            </a:pPr>
            <a:r>
              <a:rPr lang="zh-CN" altLang="en-US" dirty="0">
                <a:latin typeface="微软雅黑" panose="020B0503020204020204" pitchFamily="34" charset="-122"/>
                <a:ea typeface="微软雅黑" panose="020B0503020204020204" pitchFamily="34" charset="-122"/>
              </a:rPr>
              <a:t>基于行为模型的测试序列与测试数据自动生成</a:t>
            </a:r>
            <a:endParaRPr lang="en-US" altLang="zh-CN" dirty="0">
              <a:latin typeface="微软雅黑" panose="020B0503020204020204" pitchFamily="34" charset="-122"/>
              <a:ea typeface="微软雅黑" panose="020B0503020204020204" pitchFamily="34" charset="-122"/>
            </a:endParaRPr>
          </a:p>
          <a:p>
            <a:pPr marL="742932" lvl="1" indent="-285744">
              <a:buFont typeface="Wingdings" panose="05000000000000000000" pitchFamily="2" charset="2"/>
              <a:buChar char="ü"/>
            </a:pPr>
            <a:r>
              <a:rPr lang="zh-CN" altLang="en-US" dirty="0">
                <a:latin typeface="微软雅黑" panose="020B0503020204020204" pitchFamily="34" charset="-122"/>
                <a:ea typeface="微软雅黑" panose="020B0503020204020204" pitchFamily="34" charset="-122"/>
              </a:rPr>
              <a:t>基于行为模型的测试用例生成支持工具</a:t>
            </a:r>
            <a:endParaRPr lang="en-US" altLang="zh-CN" dirty="0">
              <a:latin typeface="微软雅黑" panose="020B0503020204020204" pitchFamily="34" charset="-122"/>
              <a:ea typeface="微软雅黑" panose="020B0503020204020204" pitchFamily="34" charset="-122"/>
            </a:endParaRPr>
          </a:p>
          <a:p>
            <a:pPr marL="742932" lvl="1" indent="-285744">
              <a:buFont typeface="Wingdings" panose="05000000000000000000" pitchFamily="2" charset="2"/>
              <a:buChar char="ü"/>
            </a:pPr>
            <a:endParaRPr lang="en-US" altLang="zh-CN" dirty="0">
              <a:latin typeface="微软雅黑" panose="020B0503020204020204" pitchFamily="34" charset="-122"/>
              <a:ea typeface="微软雅黑" panose="020B0503020204020204" pitchFamily="34" charset="-122"/>
            </a:endParaRPr>
          </a:p>
          <a:p>
            <a:r>
              <a:rPr lang="en-US" altLang="zh-CN" sz="1800" dirty="0">
                <a:solidFill>
                  <a:schemeClr val="tx1">
                    <a:lumMod val="95000"/>
                    <a:lumOff val="5000"/>
                    <a:alpha val="75000"/>
                  </a:schemeClr>
                </a:solidFill>
              </a:rPr>
              <a:t>4.</a:t>
            </a:r>
            <a:r>
              <a:rPr lang="zh-CN" altLang="en-US" sz="1800" dirty="0">
                <a:solidFill>
                  <a:schemeClr val="tx1">
                    <a:lumMod val="95000"/>
                    <a:lumOff val="5000"/>
                    <a:alpha val="75000"/>
                  </a:schemeClr>
                </a:solidFill>
              </a:rPr>
              <a:t>存在的问题</a:t>
            </a:r>
            <a:endParaRPr lang="en-US" altLang="zh-CN" sz="1800" dirty="0">
              <a:solidFill>
                <a:schemeClr val="tx1">
                  <a:lumMod val="95000"/>
                  <a:lumOff val="5000"/>
                  <a:alpha val="75000"/>
                </a:schemeClr>
              </a:solidFill>
            </a:endParaRPr>
          </a:p>
        </p:txBody>
      </p:sp>
      <p:cxnSp>
        <p:nvCxnSpPr>
          <p:cNvPr id="15" name="直接连接符 14"/>
          <p:cNvCxnSpPr/>
          <p:nvPr/>
        </p:nvCxnSpPr>
        <p:spPr bwMode="auto">
          <a:xfrm>
            <a:off x="2569041" y="3071825"/>
            <a:ext cx="5298281" cy="0"/>
          </a:xfrm>
          <a:prstGeom prst="line">
            <a:avLst/>
          </a:prstGeom>
          <a:solidFill>
            <a:schemeClr val="accent1"/>
          </a:solidFill>
          <a:ln w="9525" cap="flat" cmpd="sng" algn="ctr">
            <a:solidFill>
              <a:schemeClr val="bg1">
                <a:lumMod val="65000"/>
              </a:schemeClr>
            </a:solidFill>
            <a:prstDash val="solid"/>
            <a:round/>
            <a:headEnd type="none" w="med" len="med"/>
            <a:tailEnd type="none" w="med" len="med"/>
          </a:ln>
          <a:effectLst>
            <a:outerShdw blurRad="50800" dist="38100" dir="10800000" algn="r" rotWithShape="0">
              <a:prstClr val="black">
                <a:alpha val="40000"/>
              </a:prstClr>
            </a:outerShdw>
          </a:effectLst>
        </p:spPr>
      </p:cxnSp>
      <p:cxnSp>
        <p:nvCxnSpPr>
          <p:cNvPr id="16" name="直接连接符 15"/>
          <p:cNvCxnSpPr/>
          <p:nvPr/>
        </p:nvCxnSpPr>
        <p:spPr bwMode="auto">
          <a:xfrm>
            <a:off x="2687794" y="4709250"/>
            <a:ext cx="5298281" cy="0"/>
          </a:xfrm>
          <a:prstGeom prst="line">
            <a:avLst/>
          </a:prstGeom>
          <a:solidFill>
            <a:schemeClr val="accent1"/>
          </a:solidFill>
          <a:ln w="9525" cap="flat" cmpd="sng" algn="ctr">
            <a:solidFill>
              <a:schemeClr val="bg1">
                <a:lumMod val="65000"/>
              </a:schemeClr>
            </a:solidFill>
            <a:prstDash val="solid"/>
            <a:round/>
            <a:headEnd type="none" w="med" len="med"/>
            <a:tailEnd type="none" w="med" len="med"/>
          </a:ln>
          <a:effectLst>
            <a:outerShdw blurRad="50800" dist="38100" dir="10800000" algn="r" rotWithShape="0">
              <a:prstClr val="black">
                <a:alpha val="40000"/>
              </a:prstClr>
            </a:outerShdw>
          </a:effectLst>
        </p:spPr>
      </p:cxnSp>
      <p:cxnSp>
        <p:nvCxnSpPr>
          <p:cNvPr id="8" name="直接连接符 7"/>
          <p:cNvCxnSpPr/>
          <p:nvPr/>
        </p:nvCxnSpPr>
        <p:spPr bwMode="auto">
          <a:xfrm>
            <a:off x="2556340" y="2525725"/>
            <a:ext cx="5298281" cy="0"/>
          </a:xfrm>
          <a:prstGeom prst="line">
            <a:avLst/>
          </a:prstGeom>
          <a:solidFill>
            <a:schemeClr val="accent1"/>
          </a:solidFill>
          <a:ln w="9525" cap="flat" cmpd="sng" algn="ctr">
            <a:solidFill>
              <a:schemeClr val="bg1">
                <a:lumMod val="65000"/>
              </a:schemeClr>
            </a:solidFill>
            <a:prstDash val="solid"/>
            <a:round/>
            <a:headEnd type="none" w="med" len="med"/>
            <a:tailEnd type="none" w="med" len="med"/>
          </a:ln>
          <a:effectLst>
            <a:outerShdw blurRad="50800" dist="38100" dir="10800000" algn="r" rotWithShape="0">
              <a:prstClr val="black">
                <a:alpha val="40000"/>
              </a:prstClr>
            </a:outerShdw>
          </a:effectLst>
        </p:spPr>
      </p:cxnSp>
    </p:spTree>
    <p:custDataLst>
      <p:tags r:id="rId1"/>
    </p:custDataLst>
    <p:extLst>
      <p:ext uri="{BB962C8B-B14F-4D97-AF65-F5344CB8AC3E}">
        <p14:creationId xmlns:p14="http://schemas.microsoft.com/office/powerpoint/2010/main" val="1191896423"/>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12" presetClass="entr" presetSubtype="8" fill="hold" grpId="0" nodeType="withEffect">
                                  <p:stCondLst>
                                    <p:cond delay="250"/>
                                  </p:stCondLst>
                                  <p:childTnLst>
                                    <p:set>
                                      <p:cBhvr>
                                        <p:cTn id="9" dur="1" fill="hold">
                                          <p:stCondLst>
                                            <p:cond delay="0"/>
                                          </p:stCondLst>
                                        </p:cTn>
                                        <p:tgtEl>
                                          <p:spTgt spid="14"/>
                                        </p:tgtEl>
                                        <p:attrNameLst>
                                          <p:attrName>style.visibility</p:attrName>
                                        </p:attrNameLst>
                                      </p:cBhvr>
                                      <p:to>
                                        <p:strVal val="visible"/>
                                      </p:to>
                                    </p:set>
                                    <p:anim calcmode="lin" valueType="num">
                                      <p:cBhvr additive="base">
                                        <p:cTn id="10" dur="500"/>
                                        <p:tgtEl>
                                          <p:spTgt spid="14"/>
                                        </p:tgtEl>
                                        <p:attrNameLst>
                                          <p:attrName>ppt_x</p:attrName>
                                        </p:attrNameLst>
                                      </p:cBhvr>
                                      <p:tavLst>
                                        <p:tav tm="0">
                                          <p:val>
                                            <p:strVal val="#ppt_x-#ppt_w*1.125000"/>
                                          </p:val>
                                        </p:tav>
                                        <p:tav tm="100000">
                                          <p:val>
                                            <p:strVal val="#ppt_x"/>
                                          </p:val>
                                        </p:tav>
                                      </p:tavLst>
                                    </p:anim>
                                    <p:animEffect transition="in" filter="wipe(right)">
                                      <p:cBhvr>
                                        <p:cTn id="11" dur="500"/>
                                        <p:tgtEl>
                                          <p:spTgt spid="14"/>
                                        </p:tgtEl>
                                      </p:cBhvr>
                                    </p:animEffect>
                                  </p:childTnLst>
                                </p:cTn>
                              </p:par>
                              <p:par>
                                <p:cTn id="12" presetID="12" presetClass="entr" presetSubtype="8" fill="hold" nodeType="withEffect">
                                  <p:stCondLst>
                                    <p:cond delay="250"/>
                                  </p:stCondLst>
                                  <p:childTnLst>
                                    <p:set>
                                      <p:cBhvr>
                                        <p:cTn id="13" dur="1" fill="hold">
                                          <p:stCondLst>
                                            <p:cond delay="0"/>
                                          </p:stCondLst>
                                        </p:cTn>
                                        <p:tgtEl>
                                          <p:spTgt spid="15"/>
                                        </p:tgtEl>
                                        <p:attrNameLst>
                                          <p:attrName>style.visibility</p:attrName>
                                        </p:attrNameLst>
                                      </p:cBhvr>
                                      <p:to>
                                        <p:strVal val="visible"/>
                                      </p:to>
                                    </p:set>
                                    <p:anim calcmode="lin" valueType="num">
                                      <p:cBhvr additive="base">
                                        <p:cTn id="14" dur="500"/>
                                        <p:tgtEl>
                                          <p:spTgt spid="15"/>
                                        </p:tgtEl>
                                        <p:attrNameLst>
                                          <p:attrName>ppt_x</p:attrName>
                                        </p:attrNameLst>
                                      </p:cBhvr>
                                      <p:tavLst>
                                        <p:tav tm="0">
                                          <p:val>
                                            <p:strVal val="#ppt_x-#ppt_w*1.125000"/>
                                          </p:val>
                                        </p:tav>
                                        <p:tav tm="100000">
                                          <p:val>
                                            <p:strVal val="#ppt_x"/>
                                          </p:val>
                                        </p:tav>
                                      </p:tavLst>
                                    </p:anim>
                                    <p:animEffect transition="in" filter="wipe(right)">
                                      <p:cBhvr>
                                        <p:cTn id="15" dur="500"/>
                                        <p:tgtEl>
                                          <p:spTgt spid="15"/>
                                        </p:tgtEl>
                                      </p:cBhvr>
                                    </p:animEffect>
                                  </p:childTnLst>
                                </p:cTn>
                              </p:par>
                              <p:par>
                                <p:cTn id="16" presetID="12" presetClass="entr" presetSubtype="8" fill="hold" nodeType="withEffect">
                                  <p:stCondLst>
                                    <p:cond delay="250"/>
                                  </p:stCondLst>
                                  <p:childTnLst>
                                    <p:set>
                                      <p:cBhvr>
                                        <p:cTn id="17" dur="1" fill="hold">
                                          <p:stCondLst>
                                            <p:cond delay="0"/>
                                          </p:stCondLst>
                                        </p:cTn>
                                        <p:tgtEl>
                                          <p:spTgt spid="16"/>
                                        </p:tgtEl>
                                        <p:attrNameLst>
                                          <p:attrName>style.visibility</p:attrName>
                                        </p:attrNameLst>
                                      </p:cBhvr>
                                      <p:to>
                                        <p:strVal val="visible"/>
                                      </p:to>
                                    </p:set>
                                    <p:anim calcmode="lin" valueType="num">
                                      <p:cBhvr additive="base">
                                        <p:cTn id="18" dur="500"/>
                                        <p:tgtEl>
                                          <p:spTgt spid="16"/>
                                        </p:tgtEl>
                                        <p:attrNameLst>
                                          <p:attrName>ppt_x</p:attrName>
                                        </p:attrNameLst>
                                      </p:cBhvr>
                                      <p:tavLst>
                                        <p:tav tm="0">
                                          <p:val>
                                            <p:strVal val="#ppt_x-#ppt_w*1.125000"/>
                                          </p:val>
                                        </p:tav>
                                        <p:tav tm="100000">
                                          <p:val>
                                            <p:strVal val="#ppt_x"/>
                                          </p:val>
                                        </p:tav>
                                      </p:tavLst>
                                    </p:anim>
                                    <p:animEffect transition="in" filter="wipe(right)">
                                      <p:cBhvr>
                                        <p:cTn id="19" dur="500"/>
                                        <p:tgtEl>
                                          <p:spTgt spid="16"/>
                                        </p:tgtEl>
                                      </p:cBhvr>
                                    </p:animEffect>
                                  </p:childTnLst>
                                </p:cTn>
                              </p:par>
                              <p:par>
                                <p:cTn id="20" presetID="12" presetClass="entr" presetSubtype="8" fill="hold" nodeType="withEffect">
                                  <p:stCondLst>
                                    <p:cond delay="25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p:tgtEl>
                                          <p:spTgt spid="8"/>
                                        </p:tgtEl>
                                        <p:attrNameLst>
                                          <p:attrName>ppt_x</p:attrName>
                                        </p:attrNameLst>
                                      </p:cBhvr>
                                      <p:tavLst>
                                        <p:tav tm="0">
                                          <p:val>
                                            <p:strVal val="#ppt_x-#ppt_w*1.125000"/>
                                          </p:val>
                                        </p:tav>
                                        <p:tav tm="100000">
                                          <p:val>
                                            <p:strVal val="#ppt_x"/>
                                          </p:val>
                                        </p:tav>
                                      </p:tavLst>
                                    </p:anim>
                                    <p:animEffect transition="in" filter="wipe(right)">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lang="zh-CN" altLang="en-US" sz="3000" b="1" dirty="0">
                <a:solidFill>
                  <a:srgbClr val="FFFFFF"/>
                </a:solidFill>
                <a:latin typeface="华文新魏" panose="02010800040101010101" pitchFamily="2" charset="-122"/>
                <a:ea typeface="华文新魏" panose="02010800040101010101" pitchFamily="2" charset="-122"/>
              </a:rPr>
              <a:t>服务约束描述</a:t>
            </a:r>
            <a:endParaRPr lang="en-US" altLang="zh-CN" sz="3000" b="1" dirty="0">
              <a:solidFill>
                <a:srgbClr val="FFFFFF"/>
              </a:solidFill>
              <a:latin typeface="华文新魏" panose="02010800040101010101" pitchFamily="2" charset="-122"/>
              <a:ea typeface="华文新魏" panose="02010800040101010101" pitchFamily="2" charset="-122"/>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dirty="0">
                <a:solidFill>
                  <a:srgbClr val="FFFFFF"/>
                </a:solidFill>
                <a:latin typeface="微软雅黑" panose="020B0503020204020204" pitchFamily="34" charset="-122"/>
                <a:ea typeface="微软雅黑" panose="020B0503020204020204" pitchFamily="34" charset="-122"/>
              </a:rPr>
              <a:t>20</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2" name="矩形 1"/>
          <p:cNvSpPr/>
          <p:nvPr/>
        </p:nvSpPr>
        <p:spPr>
          <a:xfrm>
            <a:off x="716002" y="1136134"/>
            <a:ext cx="1627369" cy="369332"/>
          </a:xfrm>
          <a:prstGeom prst="rect">
            <a:avLst/>
          </a:prstGeom>
        </p:spPr>
        <p:txBody>
          <a:bodyPr wrap="none">
            <a:spAutoFit/>
          </a:bodyPr>
          <a:lstStyle/>
          <a:p>
            <a:pPr marL="285750" indent="-285750">
              <a:buFont typeface="Arial" panose="020B0604020202020204" pitchFamily="34" charset="0"/>
              <a:buChar char="•"/>
            </a:pPr>
            <a:r>
              <a:rPr lang="zh-CN" altLang="en-US" b="1" dirty="0">
                <a:solidFill>
                  <a:schemeClr val="accent1"/>
                </a:solidFill>
                <a:latin typeface="Arial" panose="020B0604020202020204" pitchFamily="34" charset="0"/>
                <a:ea typeface="微软雅黑" panose="020B0503020204020204" pitchFamily="34" charset="-122"/>
              </a:rPr>
              <a:t>调用约束：</a:t>
            </a:r>
          </a:p>
        </p:txBody>
      </p:sp>
      <p:sp>
        <p:nvSpPr>
          <p:cNvPr id="4" name="矩形 3"/>
          <p:cNvSpPr/>
          <p:nvPr/>
        </p:nvSpPr>
        <p:spPr>
          <a:xfrm>
            <a:off x="823792" y="1505466"/>
            <a:ext cx="7888408" cy="830997"/>
          </a:xfrm>
          <a:prstGeom prst="rect">
            <a:avLst/>
          </a:prstGeom>
        </p:spPr>
        <p:txBody>
          <a:bodyPr wrap="square">
            <a:spAutoFit/>
          </a:bodyPr>
          <a:lstStyle/>
          <a:p>
            <a:pPr marL="0" lvl="1" indent="457200" algn="just"/>
            <a:r>
              <a:rPr lang="en-US" altLang="zh-CN" sz="1600" dirty="0" err="1">
                <a:latin typeface="微软雅黑" panose="020B0503020204020204" pitchFamily="34" charset="-122"/>
                <a:ea typeface="微软雅黑" panose="020B0503020204020204" pitchFamily="34" charset="-122"/>
                <a:cs typeface="Times New Roman" panose="02020603050405020304" pitchFamily="18" charset="0"/>
              </a:rPr>
              <a:t>totalAmount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操作的实现调用</a:t>
            </a:r>
            <a:r>
              <a:rPr lang="en-US" altLang="zh-CN" sz="1600" dirty="0" err="1">
                <a:latin typeface="微软雅黑" panose="020B0503020204020204" pitchFamily="34" charset="-122"/>
                <a:ea typeface="微软雅黑" panose="020B0503020204020204" pitchFamily="34" charset="-122"/>
                <a:cs typeface="Times New Roman" panose="02020603050405020304" pitchFamily="18" charset="0"/>
              </a:rPr>
              <a:t>calculateReimbursementAmount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及</a:t>
            </a:r>
            <a:r>
              <a:rPr lang="en-US" altLang="zh-CN" sz="1600" dirty="0" err="1">
                <a:latin typeface="微软雅黑" panose="020B0503020204020204" pitchFamily="34" charset="-122"/>
                <a:ea typeface="微软雅黑" panose="020B0503020204020204" pitchFamily="34" charset="-122"/>
                <a:cs typeface="Times New Roman" panose="02020603050405020304" pitchFamily="18" charset="0"/>
              </a:rPr>
              <a:t>airfareReimbursement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操作，尽管输入参数满足</a:t>
            </a:r>
            <a:r>
              <a:rPr lang="en-US" altLang="zh-CN" sz="1600" dirty="0" err="1">
                <a:latin typeface="微软雅黑" panose="020B0503020204020204" pitchFamily="34" charset="-122"/>
                <a:ea typeface="微软雅黑" panose="020B0503020204020204" pitchFamily="34" charset="-122"/>
                <a:cs typeface="Times New Roman" panose="02020603050405020304" pitchFamily="18" charset="0"/>
              </a:rPr>
              <a:t>totalAmount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操作参数约束，但该操作执行过程可能由于违反被调用操作约束而发生错误。</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
          <p:cNvPicPr>
            <a:picLocks noChangeAspect="1"/>
          </p:cNvPicPr>
          <p:nvPr/>
        </p:nvPicPr>
        <p:blipFill>
          <a:blip r:embed="rId4"/>
          <a:stretch>
            <a:fillRect/>
          </a:stretch>
        </p:blipFill>
        <p:spPr>
          <a:xfrm>
            <a:off x="202144" y="2378798"/>
            <a:ext cx="8858250" cy="3600450"/>
          </a:xfrm>
          <a:prstGeom prst="rect">
            <a:avLst/>
          </a:prstGeom>
        </p:spPr>
      </p:pic>
    </p:spTree>
    <p:custDataLst>
      <p:tags r:id="rId1"/>
    </p:custDataLst>
    <p:extLst>
      <p:ext uri="{BB962C8B-B14F-4D97-AF65-F5344CB8AC3E}">
        <p14:creationId xmlns:p14="http://schemas.microsoft.com/office/powerpoint/2010/main" val="3791507353"/>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lang="zh-CN" altLang="en-US" sz="3000" b="1" dirty="0">
                <a:solidFill>
                  <a:srgbClr val="FFFFFF"/>
                </a:solidFill>
                <a:latin typeface="华文新魏" panose="02010800040101010101" pitchFamily="2" charset="-122"/>
                <a:ea typeface="华文新魏" panose="02010800040101010101" pitchFamily="2" charset="-122"/>
              </a:rPr>
              <a:t>服务约束描述</a:t>
            </a:r>
            <a:endParaRPr lang="en-US" altLang="zh-CN" sz="3000" b="1" dirty="0">
              <a:solidFill>
                <a:srgbClr val="FFFFFF"/>
              </a:solidFill>
              <a:latin typeface="华文新魏" panose="02010800040101010101" pitchFamily="2" charset="-122"/>
              <a:ea typeface="华文新魏" panose="02010800040101010101" pitchFamily="2" charset="-122"/>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21</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2" name="矩形 1"/>
          <p:cNvSpPr/>
          <p:nvPr/>
        </p:nvSpPr>
        <p:spPr>
          <a:xfrm>
            <a:off x="716002" y="1136134"/>
            <a:ext cx="1627369" cy="369332"/>
          </a:xfrm>
          <a:prstGeom prst="rect">
            <a:avLst/>
          </a:prstGeom>
        </p:spPr>
        <p:txBody>
          <a:bodyPr wrap="none">
            <a:spAutoFit/>
          </a:bodyPr>
          <a:lstStyle/>
          <a:p>
            <a:pPr marL="285750" indent="-285750">
              <a:buFont typeface="Arial" panose="020B0604020202020204" pitchFamily="34" charset="0"/>
              <a:buChar char="•"/>
            </a:pPr>
            <a:r>
              <a:rPr lang="zh-CN" altLang="en-US" b="1" dirty="0">
                <a:solidFill>
                  <a:schemeClr val="accent1"/>
                </a:solidFill>
                <a:latin typeface="Arial" panose="020B0604020202020204" pitchFamily="34" charset="0"/>
                <a:ea typeface="微软雅黑" panose="020B0503020204020204" pitchFamily="34" charset="-122"/>
              </a:rPr>
              <a:t>序列约束：</a:t>
            </a:r>
          </a:p>
        </p:txBody>
      </p:sp>
      <p:sp>
        <p:nvSpPr>
          <p:cNvPr id="4" name="矩形 3"/>
          <p:cNvSpPr/>
          <p:nvPr/>
        </p:nvSpPr>
        <p:spPr>
          <a:xfrm>
            <a:off x="823792" y="1564841"/>
            <a:ext cx="7584043" cy="584775"/>
          </a:xfrm>
          <a:prstGeom prst="rect">
            <a:avLst/>
          </a:prstGeom>
        </p:spPr>
        <p:txBody>
          <a:bodyPr wrap="square">
            <a:spAutoFit/>
          </a:bodyPr>
          <a:lstStyle/>
          <a:p>
            <a:pPr marL="0" lvl="1" indent="457200"/>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表示操作执行的顺序依赖，</a:t>
            </a:r>
            <a:r>
              <a:rPr lang="en-US" altLang="zh-CN" sz="1600" dirty="0" err="1" smtClean="0">
                <a:latin typeface="微软雅黑" panose="020B0503020204020204" pitchFamily="34" charset="-122"/>
                <a:ea typeface="微软雅黑" panose="020B0503020204020204" pitchFamily="34" charset="-122"/>
                <a:cs typeface="Times New Roman" panose="02020603050405020304" pitchFamily="18" charset="0"/>
              </a:rPr>
              <a:t>feeCalculate</a:t>
            </a:r>
            <a:r>
              <a:rPr lang="zh-CN" altLang="en-US" sz="1600" dirty="0" smtClean="0">
                <a:latin typeface="微软雅黑" panose="020B0503020204020204" pitchFamily="34" charset="-122"/>
                <a:ea typeface="微软雅黑" panose="020B0503020204020204" pitchFamily="34" charset="-122"/>
                <a:cs typeface="Times New Roman" panose="02020603050405020304" pitchFamily="18" charset="0"/>
              </a:rPr>
              <a:t>操作</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的执行需要在</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login</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操作执行成功后才能</a:t>
            </a:r>
            <a:r>
              <a:rPr lang="zh-CN" altLang="en-US" sz="1600" dirty="0" smtClean="0">
                <a:latin typeface="微软雅黑" panose="020B0503020204020204" pitchFamily="34" charset="-122"/>
                <a:ea typeface="微软雅黑" panose="020B0503020204020204" pitchFamily="34" charset="-122"/>
                <a:cs typeface="Times New Roman" panose="02020603050405020304" pitchFamily="18" charset="0"/>
              </a:rPr>
              <a:t>执行，使用正则表达式对操作的执行序列约束进行表达。</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7" name="图片 6"/>
          <p:cNvPicPr>
            <a:picLocks noChangeAspect="1"/>
          </p:cNvPicPr>
          <p:nvPr/>
        </p:nvPicPr>
        <p:blipFill>
          <a:blip r:embed="rId5"/>
          <a:stretch>
            <a:fillRect/>
          </a:stretch>
        </p:blipFill>
        <p:spPr>
          <a:xfrm>
            <a:off x="443863" y="2404933"/>
            <a:ext cx="8343900" cy="1333500"/>
          </a:xfrm>
          <a:prstGeom prst="rect">
            <a:avLst/>
          </a:prstGeom>
        </p:spPr>
      </p:pic>
      <p:sp>
        <p:nvSpPr>
          <p:cNvPr id="8" name="矩形 7"/>
          <p:cNvSpPr/>
          <p:nvPr/>
        </p:nvSpPr>
        <p:spPr>
          <a:xfrm>
            <a:off x="561428" y="4207013"/>
            <a:ext cx="7508477" cy="861774"/>
          </a:xfrm>
          <a:prstGeom prst="rect">
            <a:avLst/>
          </a:prstGeom>
        </p:spPr>
        <p:txBody>
          <a:bodyPr wrap="square">
            <a:spAutoFit/>
          </a:bodyPr>
          <a:lstStyle/>
          <a:p>
            <a:r>
              <a:rPr lang="zh-CN" altLang="en-US" sz="16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因此</a:t>
            </a:r>
            <a:r>
              <a:rPr lang="en-US" altLang="zh-CN" sz="16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feeCalculate</a:t>
            </a:r>
            <a:r>
              <a:rPr lang="zh-CN" altLang="en-US"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操作的执行序列约束为：</a:t>
            </a:r>
            <a:r>
              <a:rPr lang="en-US" altLang="zh-CN"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login)(</a:t>
            </a:r>
            <a:r>
              <a:rPr lang="en-US" altLang="zh-CN" sz="16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loginResponse_Success</a:t>
            </a:r>
            <a:r>
              <a:rPr lang="en-US" altLang="zh-CN" sz="16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feeCalculate</a:t>
            </a:r>
            <a:r>
              <a:rPr lang="en-US" altLang="zh-CN" sz="16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feeCalculateResponse_Success</a:t>
            </a:r>
            <a:r>
              <a:rPr lang="en-US" altLang="zh-CN" sz="16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))*(login)(</a:t>
            </a:r>
            <a:r>
              <a:rPr lang="en-US" altLang="zh-CN" sz="16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loginResponse_Success</a:t>
            </a:r>
            <a:r>
              <a:rPr lang="en-US" altLang="zh-CN" sz="16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16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0" name="矩形 9"/>
          <p:cNvSpPr/>
          <p:nvPr/>
        </p:nvSpPr>
        <p:spPr>
          <a:xfrm>
            <a:off x="561429" y="5622003"/>
            <a:ext cx="7508477" cy="830997"/>
          </a:xfrm>
          <a:prstGeom prst="rect">
            <a:avLst/>
          </a:prstGeom>
        </p:spPr>
        <p:txBody>
          <a:bodyPr wrap="square">
            <a:spAutoFit/>
          </a:bodyPr>
          <a:lstStyle/>
          <a:p>
            <a:r>
              <a:rPr lang="en-US" altLang="zh-CN" sz="1600" dirty="0" err="1"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Zgraggen.E</a:t>
            </a:r>
            <a:r>
              <a:rPr lang="en-US" altLang="zh-CN" sz="16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dirty="0" err="1"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Drucker.S.M</a:t>
            </a:r>
            <a:r>
              <a:rPr lang="en-US" altLang="zh-CN" sz="16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dirty="0" err="1"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Fisher.D</a:t>
            </a:r>
            <a:r>
              <a:rPr lang="en-US" altLang="zh-CN" sz="16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et al. (</a:t>
            </a:r>
            <a:r>
              <a:rPr lang="en-US" altLang="zh-CN" sz="16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s|qu</a:t>
            </a:r>
            <a:r>
              <a:rPr lang="en-US" altLang="zh-CN" sz="16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eries</a:t>
            </a:r>
            <a:r>
              <a:rPr lang="en-US" altLang="zh-CN" sz="16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Visual Regular Expressions for Querying and Exploring Event Sequences[C] //Proceedings of the 33rd Annual ACM Conference on Human Factors in Computing Systems </a:t>
            </a:r>
            <a:r>
              <a:rPr lang="en-US" altLang="zh-CN"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(CHI 2015</a:t>
            </a:r>
            <a:r>
              <a:rPr lang="en-US" altLang="zh-CN" sz="16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2015: 2683-2692</a:t>
            </a:r>
            <a:r>
              <a:rPr lang="en-US" altLang="zh-CN"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Tree>
    <p:custDataLst>
      <p:tags r:id="rId2"/>
    </p:custDataLst>
    <p:extLst>
      <p:ext uri="{BB962C8B-B14F-4D97-AF65-F5344CB8AC3E}">
        <p14:creationId xmlns:p14="http://schemas.microsoft.com/office/powerpoint/2010/main" val="39076577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lang="zh-CN" altLang="en-US" sz="3000" b="1" dirty="0">
                <a:solidFill>
                  <a:srgbClr val="FFFFFF"/>
                </a:solidFill>
                <a:latin typeface="华文新魏" panose="02010800040101010101" pitchFamily="2" charset="-122"/>
                <a:ea typeface="华文新魏" panose="02010800040101010101" pitchFamily="2" charset="-122"/>
              </a:rPr>
              <a:t>服务约束描述</a:t>
            </a:r>
            <a:endParaRPr lang="en-US" altLang="zh-CN" sz="3000" b="1" dirty="0">
              <a:solidFill>
                <a:srgbClr val="FFFFFF"/>
              </a:solidFill>
              <a:latin typeface="华文新魏" panose="02010800040101010101" pitchFamily="2" charset="-122"/>
              <a:ea typeface="华文新魏" panose="02010800040101010101" pitchFamily="2" charset="-122"/>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5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22</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2" name="矩形 1"/>
          <p:cNvSpPr/>
          <p:nvPr/>
        </p:nvSpPr>
        <p:spPr>
          <a:xfrm>
            <a:off x="716002" y="1136134"/>
            <a:ext cx="1627369" cy="369332"/>
          </a:xfrm>
          <a:prstGeom prst="rect">
            <a:avLst/>
          </a:prstGeom>
        </p:spPr>
        <p:txBody>
          <a:bodyPr wrap="none">
            <a:spAutoFit/>
          </a:bodyPr>
          <a:lstStyle/>
          <a:p>
            <a:pPr marL="285750" indent="-285750">
              <a:buFont typeface="Arial" panose="020B0604020202020204" pitchFamily="34" charset="0"/>
              <a:buChar char="•"/>
            </a:pPr>
            <a:r>
              <a:rPr lang="zh-CN" altLang="en-US" b="1" dirty="0">
                <a:solidFill>
                  <a:schemeClr val="accent1"/>
                </a:solidFill>
                <a:latin typeface="Arial" panose="020B0604020202020204" pitchFamily="34" charset="0"/>
                <a:ea typeface="微软雅黑" panose="020B0503020204020204" pitchFamily="34" charset="-122"/>
              </a:rPr>
              <a:t>序列约束：</a:t>
            </a:r>
          </a:p>
        </p:txBody>
      </p:sp>
      <p:sp>
        <p:nvSpPr>
          <p:cNvPr id="4" name="矩形 3"/>
          <p:cNvSpPr/>
          <p:nvPr/>
        </p:nvSpPr>
        <p:spPr>
          <a:xfrm>
            <a:off x="823792" y="1564841"/>
            <a:ext cx="7584043" cy="338554"/>
          </a:xfrm>
          <a:prstGeom prst="rect">
            <a:avLst/>
          </a:prstGeom>
        </p:spPr>
        <p:txBody>
          <a:bodyPr wrap="square">
            <a:spAutoFit/>
          </a:bodyPr>
          <a:lstStyle/>
          <a:p>
            <a:pPr marL="0" lvl="1" indent="457200"/>
            <a:r>
              <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rPr>
              <a:t>Iteration</a:t>
            </a:r>
            <a:r>
              <a:rPr lang="zh-CN" altLang="en-US" sz="1600" dirty="0" smtClean="0">
                <a:latin typeface="微软雅黑" panose="020B0503020204020204" pitchFamily="34" charset="-122"/>
                <a:ea typeface="微软雅黑" panose="020B0503020204020204" pitchFamily="34" charset="-122"/>
                <a:cs typeface="Times New Roman" panose="02020603050405020304" pitchFamily="18" charset="0"/>
              </a:rPr>
              <a:t>标签描述操作能够重复调用的约束</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7" name="图片 6"/>
          <p:cNvPicPr>
            <a:picLocks noChangeAspect="1"/>
          </p:cNvPicPr>
          <p:nvPr/>
        </p:nvPicPr>
        <p:blipFill>
          <a:blip r:embed="rId4"/>
          <a:stretch>
            <a:fillRect/>
          </a:stretch>
        </p:blipFill>
        <p:spPr>
          <a:xfrm>
            <a:off x="443863" y="2069353"/>
            <a:ext cx="8343900" cy="1333500"/>
          </a:xfrm>
          <a:prstGeom prst="rect">
            <a:avLst/>
          </a:prstGeom>
        </p:spPr>
      </p:pic>
      <p:sp>
        <p:nvSpPr>
          <p:cNvPr id="8" name="矩形 7"/>
          <p:cNvSpPr/>
          <p:nvPr/>
        </p:nvSpPr>
        <p:spPr>
          <a:xfrm>
            <a:off x="609171" y="5416717"/>
            <a:ext cx="7508477" cy="584775"/>
          </a:xfrm>
          <a:prstGeom prst="rect">
            <a:avLst/>
          </a:prstGeom>
        </p:spPr>
        <p:txBody>
          <a:bodyPr wrap="square">
            <a:spAutoFit/>
          </a:bodyPr>
          <a:lstStyle/>
          <a:p>
            <a:r>
              <a:rPr lang="en-US" altLang="zh-CN"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“Iteration”:“</a:t>
            </a:r>
            <a:r>
              <a:rPr lang="en-US" altLang="zh-CN" sz="1600" dirty="0" err="1"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feeCalculateResponse_fail</a:t>
            </a:r>
            <a:r>
              <a:rPr lang="en-US" altLang="zh-CN"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表示当</a:t>
            </a:r>
            <a:r>
              <a:rPr lang="en-US" altLang="zh-CN" sz="1600" dirty="0" err="1"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feeCalculate</a:t>
            </a:r>
            <a:r>
              <a:rPr lang="zh-CN" altLang="en-US" sz="16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操作执行失败时，可以重复调用。</a:t>
            </a:r>
            <a:endParaRPr lang="zh-CN" altLang="en-US" sz="16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 name="矩形 2"/>
          <p:cNvSpPr/>
          <p:nvPr/>
        </p:nvSpPr>
        <p:spPr>
          <a:xfrm>
            <a:off x="823792" y="3566618"/>
            <a:ext cx="7079237" cy="1477328"/>
          </a:xfrm>
          <a:prstGeom prst="rect">
            <a:avLst/>
          </a:prstGeom>
        </p:spPr>
        <p:txBody>
          <a:bodyPr wrap="square">
            <a:spAutoFit/>
          </a:bodyPr>
          <a:lstStyle/>
          <a:p>
            <a:pPr marL="285750" indent="-285750">
              <a:buFont typeface="Arial" panose="020B0604020202020204" pitchFamily="34" charset="0"/>
              <a:buChar char="•"/>
            </a:pPr>
            <a:r>
              <a:rPr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“Iteration”:“” </a:t>
            </a:r>
            <a:r>
              <a:rPr lang="zh-CN" altLang="en-US"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无论何种情况都可以重复调用</a:t>
            </a:r>
            <a:endParaRPr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marL="285750" indent="-285750">
              <a:buFont typeface="Arial" panose="020B0604020202020204" pitchFamily="34" charset="0"/>
              <a:buChar char="•"/>
            </a:pPr>
            <a:r>
              <a:rPr lang="en-US" altLang="zh-CN"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“Iteration</a:t>
            </a:r>
            <a:r>
              <a:rPr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dirty="0" err="1"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OperationNameResponse_fail</a:t>
            </a:r>
            <a:r>
              <a:rPr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当操作执行失败时，可重复调用</a:t>
            </a:r>
            <a:endParaRPr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marL="285750" indent="-285750">
              <a:buFont typeface="Arial" panose="020B0604020202020204" pitchFamily="34" charset="0"/>
              <a:buChar char="•"/>
            </a:pPr>
            <a:r>
              <a:rPr lang="en-US" altLang="zh-CN"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“Iteration”:“</a:t>
            </a:r>
            <a:r>
              <a:rPr lang="en-US" altLang="zh-CN" dirty="0" err="1"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OperationNameResponse_succ</a:t>
            </a:r>
            <a:r>
              <a:rPr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当操作</a:t>
            </a:r>
            <a:r>
              <a:rPr lang="zh-CN" altLang="en-US"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执行</a:t>
            </a:r>
            <a:r>
              <a:rPr lang="zh-CN" altLang="en-US"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成功</a:t>
            </a:r>
            <a:r>
              <a:rPr lang="zh-CN" altLang="en-US"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时</a:t>
            </a:r>
            <a:r>
              <a:rPr lang="zh-CN" altLang="en-US"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，可重复</a:t>
            </a:r>
            <a:r>
              <a:rPr lang="zh-CN" altLang="en-US"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调用</a:t>
            </a:r>
            <a:endParaRPr lang="en-US" altLang="zh-CN"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3101240764"/>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lang="zh-CN" altLang="en-US" sz="3000" b="1" dirty="0">
                <a:solidFill>
                  <a:srgbClr val="FFFFFF"/>
                </a:solidFill>
                <a:latin typeface="华文新魏" panose="02010800040101010101" pitchFamily="2" charset="-122"/>
                <a:ea typeface="华文新魏" panose="02010800040101010101" pitchFamily="2" charset="-122"/>
              </a:rPr>
              <a:t>服务行为模型建立</a:t>
            </a: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dirty="0" smtClean="0">
                <a:solidFill>
                  <a:srgbClr val="FFFFFF"/>
                </a:solidFill>
                <a:latin typeface="微软雅黑" panose="020B0503020204020204" pitchFamily="34" charset="-122"/>
                <a:ea typeface="微软雅黑" panose="020B0503020204020204" pitchFamily="34" charset="-122"/>
              </a:rPr>
              <a:t>23</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7" name="矩形 6"/>
          <p:cNvSpPr/>
          <p:nvPr/>
        </p:nvSpPr>
        <p:spPr>
          <a:xfrm>
            <a:off x="472760" y="1143505"/>
            <a:ext cx="3061956" cy="4862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285750" lvl="0" indent="-285750">
              <a:buFont typeface="Arial" panose="020B0604020202020204" pitchFamily="34" charset="0"/>
              <a:buChar char="•"/>
              <a:defRPr/>
            </a:pPr>
            <a:r>
              <a:rPr lang="zh-CN" altLang="en-US" b="1" dirty="0">
                <a:solidFill>
                  <a:schemeClr val="accent1"/>
                </a:solidFill>
                <a:latin typeface="Arial" panose="020B0604020202020204" pitchFamily="34" charset="0"/>
                <a:ea typeface="微软雅黑" panose="020B0503020204020204" pitchFamily="34" charset="-122"/>
              </a:rPr>
              <a:t>事件序列图</a:t>
            </a:r>
            <a:r>
              <a:rPr lang="en-US" altLang="zh-CN" b="1" dirty="0">
                <a:solidFill>
                  <a:schemeClr val="accent1"/>
                </a:solidFill>
                <a:latin typeface="Arial" panose="020B0604020202020204" pitchFamily="34" charset="0"/>
                <a:ea typeface="微软雅黑" panose="020B0503020204020204" pitchFamily="34" charset="-122"/>
              </a:rPr>
              <a:t>(ESG)</a:t>
            </a:r>
          </a:p>
        </p:txBody>
      </p:sp>
      <p:sp>
        <p:nvSpPr>
          <p:cNvPr id="8" name="矩形 7"/>
          <p:cNvSpPr/>
          <p:nvPr/>
        </p:nvSpPr>
        <p:spPr>
          <a:xfrm>
            <a:off x="472756" y="2009229"/>
            <a:ext cx="8281799" cy="984885"/>
          </a:xfrm>
          <a:prstGeom prst="rect">
            <a:avLst/>
          </a:prstGeom>
          <a:ln>
            <a:solidFill>
              <a:schemeClr val="accent1"/>
            </a:solidFill>
          </a:ln>
        </p:spPr>
        <p:txBody>
          <a:bodyPr wrap="square">
            <a:spAutoFit/>
          </a:bodyPr>
          <a:lstStyle/>
          <a:p>
            <a:pPr algn="just"/>
            <a:r>
              <a:rPr lang="zh-CN" altLang="en-US" sz="1600" b="1" dirty="0">
                <a:solidFill>
                  <a:schemeClr val="accent1"/>
                </a:solidFill>
                <a:latin typeface="微软雅黑" panose="020B0503020204020204" pitchFamily="34" charset="-122"/>
                <a:ea typeface="微软雅黑" panose="020B0503020204020204" pitchFamily="34" charset="-122"/>
              </a:rPr>
              <a:t>基本思想</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just">
              <a:buFont typeface="Arial" panose="020B0604020202020204" pitchFamily="34" charset="0"/>
              <a:buChar char="•"/>
            </a:pPr>
            <a:r>
              <a:rPr lang="zh-CN" altLang="en-US" sz="1400" dirty="0" smtClean="0">
                <a:latin typeface="微软雅黑" panose="020B0503020204020204" pitchFamily="34" charset="-122"/>
                <a:ea typeface="微软雅黑" panose="020B0503020204020204" pitchFamily="34" charset="-122"/>
                <a:cs typeface="Times New Roman" panose="02020603050405020304" pitchFamily="18" charset="0"/>
              </a:rPr>
              <a:t>事件序列图由</a:t>
            </a:r>
            <a:r>
              <a:rPr lang="zh-CN" altLang="en-US" sz="1400" b="1" dirty="0" smtClean="0">
                <a:latin typeface="微软雅黑" panose="020B0503020204020204" pitchFamily="34" charset="-122"/>
                <a:ea typeface="微软雅黑" panose="020B0503020204020204" pitchFamily="34" charset="-122"/>
                <a:cs typeface="Times New Roman" panose="02020603050405020304" pitchFamily="18" charset="0"/>
              </a:rPr>
              <a:t>节点</a:t>
            </a:r>
            <a:r>
              <a:rPr lang="zh-CN" altLang="en-US" sz="1400" dirty="0" smtClean="0">
                <a:latin typeface="微软雅黑" panose="020B0503020204020204" pitchFamily="34" charset="-122"/>
                <a:ea typeface="微软雅黑" panose="020B0503020204020204" pitchFamily="34" charset="-122"/>
                <a:cs typeface="Times New Roman" panose="02020603050405020304" pitchFamily="18" charset="0"/>
              </a:rPr>
              <a:t>及</a:t>
            </a:r>
            <a:r>
              <a:rPr lang="zh-CN" altLang="en-US" sz="1400" b="1" dirty="0" smtClean="0">
                <a:latin typeface="微软雅黑" panose="020B0503020204020204" pitchFamily="34" charset="-122"/>
                <a:ea typeface="微软雅黑" panose="020B0503020204020204" pitchFamily="34" charset="-122"/>
                <a:cs typeface="Times New Roman" panose="02020603050405020304" pitchFamily="18" charset="0"/>
              </a:rPr>
              <a:t>边</a:t>
            </a:r>
            <a:r>
              <a:rPr lang="zh-CN" altLang="en-US" sz="1400" dirty="0" smtClean="0">
                <a:latin typeface="微软雅黑" panose="020B0503020204020204" pitchFamily="34" charset="-122"/>
                <a:ea typeface="微软雅黑" panose="020B0503020204020204" pitchFamily="34" charset="-122"/>
                <a:cs typeface="Times New Roman" panose="02020603050405020304" pitchFamily="18" charset="0"/>
              </a:rPr>
              <a:t>组成</a:t>
            </a:r>
            <a:endParaRPr lang="en-US" altLang="zh-CN" sz="14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just">
              <a:buFont typeface="Arial" panose="020B0604020202020204" pitchFamily="34" charset="0"/>
              <a:buChar char="•"/>
            </a:pPr>
            <a:r>
              <a:rPr lang="zh-CN" altLang="en-US" sz="1400" dirty="0" smtClean="0">
                <a:latin typeface="微软雅黑" panose="020B0503020204020204" pitchFamily="34" charset="-122"/>
                <a:ea typeface="微软雅黑" panose="020B0503020204020204" pitchFamily="34" charset="-122"/>
                <a:cs typeface="Times New Roman" panose="02020603050405020304" pitchFamily="18" charset="0"/>
              </a:rPr>
              <a:t>节点：</a:t>
            </a:r>
            <a:r>
              <a:rPr lang="zh-CN" altLang="en-US" sz="1400" dirty="0" smtClean="0">
                <a:latin typeface="微软雅黑" panose="020B0503020204020204" pitchFamily="34" charset="-122"/>
                <a:ea typeface="微软雅黑" panose="020B0503020204020204" pitchFamily="34" charset="-122"/>
              </a:rPr>
              <a:t>服务的</a:t>
            </a:r>
            <a:r>
              <a:rPr lang="zh-CN" altLang="en-US" sz="1400" b="1" dirty="0" smtClean="0">
                <a:solidFill>
                  <a:srgbClr val="FF0000"/>
                </a:solidFill>
                <a:latin typeface="微软雅黑" panose="020B0503020204020204" pitchFamily="34" charset="-122"/>
                <a:ea typeface="微软雅黑" panose="020B0503020204020204" pitchFamily="34" charset="-122"/>
              </a:rPr>
              <a:t>请求或响应</a:t>
            </a:r>
            <a:r>
              <a:rPr lang="zh-CN" altLang="en-US" sz="1400" dirty="0" smtClean="0">
                <a:latin typeface="微软雅黑" panose="020B0503020204020204" pitchFamily="34" charset="-122"/>
                <a:ea typeface="微软雅黑" panose="020B0503020204020204" pitchFamily="34" charset="-122"/>
              </a:rPr>
              <a:t>事件</a:t>
            </a:r>
            <a:endParaRPr lang="en-US" altLang="zh-CN" sz="1400" dirty="0" smtClean="0">
              <a:latin typeface="微软雅黑" panose="020B0503020204020204" pitchFamily="34" charset="-122"/>
              <a:ea typeface="微软雅黑" panose="020B0503020204020204" pitchFamily="34" charset="-122"/>
            </a:endParaRPr>
          </a:p>
          <a:p>
            <a:pPr marL="285750" indent="-285750" algn="just">
              <a:buFont typeface="Arial" panose="020B0604020202020204" pitchFamily="34" charset="0"/>
              <a:buChar char="•"/>
            </a:pPr>
            <a:r>
              <a:rPr lang="zh-CN" altLang="en-US" sz="1400" dirty="0" smtClean="0">
                <a:latin typeface="微软雅黑" panose="020B0503020204020204" pitchFamily="34" charset="-122"/>
                <a:ea typeface="微软雅黑" panose="020B0503020204020204" pitchFamily="34" charset="-122"/>
                <a:cs typeface="Times New Roman" panose="02020603050405020304" pitchFamily="18" charset="0"/>
              </a:rPr>
              <a:t>边：事件的执行序列</a:t>
            </a:r>
            <a:endParaRPr lang="zh-CN" altLang="en-US" sz="1400" dirty="0">
              <a:latin typeface="微软雅黑" panose="020B0503020204020204" pitchFamily="34" charset="-122"/>
              <a:ea typeface="微软雅黑" panose="020B0503020204020204" pitchFamily="34" charset="-122"/>
            </a:endParaRPr>
          </a:p>
        </p:txBody>
      </p:sp>
      <p:sp>
        <p:nvSpPr>
          <p:cNvPr id="3" name="矩形 2"/>
          <p:cNvSpPr/>
          <p:nvPr/>
        </p:nvSpPr>
        <p:spPr>
          <a:xfrm>
            <a:off x="472757" y="3373543"/>
            <a:ext cx="7676158" cy="400110"/>
          </a:xfrm>
          <a:prstGeom prst="rect">
            <a:avLst/>
          </a:prstGeom>
        </p:spPr>
        <p:txBody>
          <a:bodyPr wrap="square">
            <a:spAutoFit/>
          </a:bodyPr>
          <a:lstStyle/>
          <a:p>
            <a:r>
              <a:rPr lang="zh-CN" altLang="en-US" sz="2000" dirty="0">
                <a:solidFill>
                  <a:srgbClr val="FF0000"/>
                </a:solidFill>
                <a:latin typeface="华文楷体" panose="02010600040101010101" pitchFamily="2" charset="-122"/>
                <a:ea typeface="华文楷体" panose="02010600040101010101" pitchFamily="2" charset="-122"/>
              </a:rPr>
              <a:t>重点关注服务进行了</a:t>
            </a:r>
            <a:r>
              <a:rPr lang="zh-CN" altLang="en-US" sz="2000" b="1" dirty="0">
                <a:solidFill>
                  <a:srgbClr val="FF0000"/>
                </a:solidFill>
                <a:latin typeface="华文楷体" panose="02010600040101010101" pitchFamily="2" charset="-122"/>
                <a:ea typeface="华文楷体" panose="02010600040101010101" pitchFamily="2" charset="-122"/>
              </a:rPr>
              <a:t>何种操作</a:t>
            </a:r>
            <a:r>
              <a:rPr lang="zh-CN" altLang="en-US" sz="2000" dirty="0">
                <a:solidFill>
                  <a:srgbClr val="FF0000"/>
                </a:solidFill>
                <a:latin typeface="华文楷体" panose="02010600040101010101" pitchFamily="2" charset="-122"/>
                <a:ea typeface="华文楷体" panose="02010600040101010101" pitchFamily="2" charset="-122"/>
              </a:rPr>
              <a:t>，操作的</a:t>
            </a:r>
            <a:r>
              <a:rPr lang="zh-CN" altLang="en-US" sz="2000" b="1" dirty="0">
                <a:solidFill>
                  <a:srgbClr val="FF0000"/>
                </a:solidFill>
                <a:latin typeface="华文楷体" panose="02010600040101010101" pitchFamily="2" charset="-122"/>
                <a:ea typeface="华文楷体" panose="02010600040101010101" pitchFamily="2" charset="-122"/>
              </a:rPr>
              <a:t>数据状态</a:t>
            </a:r>
            <a:r>
              <a:rPr lang="zh-CN" altLang="en-US" sz="2000" dirty="0">
                <a:solidFill>
                  <a:srgbClr val="FF0000"/>
                </a:solidFill>
                <a:latin typeface="华文楷体" panose="02010600040101010101" pitchFamily="2" charset="-122"/>
                <a:ea typeface="华文楷体" panose="02010600040101010101" pitchFamily="2" charset="-122"/>
              </a:rPr>
              <a:t>及操作</a:t>
            </a:r>
            <a:r>
              <a:rPr lang="zh-CN" altLang="en-US" sz="2000" b="1" dirty="0">
                <a:solidFill>
                  <a:srgbClr val="FF0000"/>
                </a:solidFill>
                <a:latin typeface="华文楷体" panose="02010600040101010101" pitchFamily="2" charset="-122"/>
                <a:ea typeface="华文楷体" panose="02010600040101010101" pitchFamily="2" charset="-122"/>
              </a:rPr>
              <a:t>之间的依赖</a:t>
            </a:r>
            <a:endParaRPr lang="zh-CN" altLang="en-US" sz="2000" dirty="0">
              <a:solidFill>
                <a:srgbClr val="FF0000"/>
              </a:solidFill>
            </a:endParaRPr>
          </a:p>
        </p:txBody>
      </p:sp>
      <p:sp>
        <p:nvSpPr>
          <p:cNvPr id="10" name="矩形 9"/>
          <p:cNvSpPr/>
          <p:nvPr/>
        </p:nvSpPr>
        <p:spPr>
          <a:xfrm>
            <a:off x="472757" y="4275853"/>
            <a:ext cx="8281799" cy="984885"/>
          </a:xfrm>
          <a:prstGeom prst="rect">
            <a:avLst/>
          </a:prstGeom>
          <a:ln>
            <a:solidFill>
              <a:schemeClr val="accent1"/>
            </a:solidFill>
          </a:ln>
        </p:spPr>
        <p:txBody>
          <a:bodyPr wrap="square">
            <a:spAutoFit/>
          </a:bodyPr>
          <a:lstStyle/>
          <a:p>
            <a:pPr algn="just"/>
            <a:r>
              <a:rPr lang="zh-CN" altLang="en-US" sz="1600" b="1" dirty="0">
                <a:solidFill>
                  <a:schemeClr val="accent1"/>
                </a:solidFill>
                <a:latin typeface="微软雅黑" panose="020B0503020204020204" pitchFamily="34" charset="-122"/>
                <a:ea typeface="微软雅黑" panose="020B0503020204020204" pitchFamily="34" charset="-122"/>
              </a:rPr>
              <a:t>扩展的事件序列图</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just">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节点：</a:t>
            </a:r>
            <a:r>
              <a:rPr lang="zh-CN" altLang="en-US" sz="1400" dirty="0">
                <a:latin typeface="微软雅黑" panose="020B0503020204020204" pitchFamily="34" charset="-122"/>
                <a:ea typeface="微软雅黑" panose="020B0503020204020204" pitchFamily="34" charset="-122"/>
              </a:rPr>
              <a:t>服务的请求或响应事件</a:t>
            </a:r>
            <a:endParaRPr lang="en-US" altLang="zh-CN" sz="1400" dirty="0">
              <a:latin typeface="微软雅黑" panose="020B0503020204020204" pitchFamily="34" charset="-122"/>
              <a:ea typeface="微软雅黑" panose="020B0503020204020204" pitchFamily="34" charset="-122"/>
            </a:endParaRPr>
          </a:p>
          <a:p>
            <a:pPr marL="285750" indent="-285750" algn="just">
              <a:buFont typeface="Arial" panose="020B0604020202020204" pitchFamily="34" charset="0"/>
              <a:buChar char="•"/>
            </a:pPr>
            <a:r>
              <a:rPr lang="zh-CN" altLang="en-US" sz="1400" b="1" dirty="0">
                <a:solidFill>
                  <a:srgbClr val="FF0000"/>
                </a:solidFill>
                <a:latin typeface="微软雅黑" panose="020B0503020204020204" pitchFamily="34" charset="-122"/>
                <a:ea typeface="微软雅黑" panose="020B0503020204020204" pitchFamily="34" charset="-122"/>
              </a:rPr>
              <a:t>节点属性：</a:t>
            </a:r>
            <a:r>
              <a:rPr lang="zh-CN" altLang="en-US" sz="1400" b="1" dirty="0" smtClean="0">
                <a:solidFill>
                  <a:srgbClr val="FF0000"/>
                </a:solidFill>
                <a:latin typeface="微软雅黑" panose="020B0503020204020204" pitchFamily="34" charset="-122"/>
                <a:ea typeface="微软雅黑" panose="020B0503020204020204" pitchFamily="34" charset="-122"/>
              </a:rPr>
              <a:t>服务正确调用的约束</a:t>
            </a:r>
            <a:endParaRPr lang="en-US" altLang="zh-CN" sz="1400" b="1" dirty="0" smtClean="0">
              <a:solidFill>
                <a:srgbClr val="FF0000"/>
              </a:solidFill>
              <a:latin typeface="微软雅黑" panose="020B0503020204020204" pitchFamily="34" charset="-122"/>
              <a:ea typeface="微软雅黑" panose="020B0503020204020204" pitchFamily="34" charset="-122"/>
            </a:endParaRPr>
          </a:p>
          <a:p>
            <a:pPr marL="285750" indent="-285750" algn="just">
              <a:buFont typeface="Arial" panose="020B0604020202020204" pitchFamily="34" charset="0"/>
              <a:buChar char="•"/>
            </a:pPr>
            <a:r>
              <a:rPr lang="zh-CN" altLang="en-US" sz="1400" dirty="0" smtClean="0">
                <a:latin typeface="微软雅黑" panose="020B0503020204020204" pitchFamily="34" charset="-122"/>
                <a:ea typeface="微软雅黑" panose="020B0503020204020204" pitchFamily="34" charset="-122"/>
                <a:cs typeface="Times New Roman" panose="02020603050405020304" pitchFamily="18" charset="0"/>
              </a:rPr>
              <a:t>边：事件的执行序列</a:t>
            </a:r>
            <a:endParaRPr lang="en-US" altLang="zh-CN" sz="14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spTree>
    <p:custDataLst>
      <p:tags r:id="rId2"/>
    </p:custDataLst>
    <p:extLst>
      <p:ext uri="{BB962C8B-B14F-4D97-AF65-F5344CB8AC3E}">
        <p14:creationId xmlns:p14="http://schemas.microsoft.com/office/powerpoint/2010/main" val="30848201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3" grpId="0"/>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lang="zh-CN" altLang="en-US" sz="3000" b="1" dirty="0">
                <a:solidFill>
                  <a:srgbClr val="FFFFFF"/>
                </a:solidFill>
                <a:latin typeface="华文新魏" panose="02010800040101010101" pitchFamily="2" charset="-122"/>
                <a:ea typeface="华文新魏" panose="02010800040101010101" pitchFamily="2" charset="-122"/>
              </a:rPr>
              <a:t>服务行为模型建立</a:t>
            </a: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5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24</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7" name="矩形 6"/>
          <p:cNvSpPr/>
          <p:nvPr/>
        </p:nvSpPr>
        <p:spPr>
          <a:xfrm>
            <a:off x="472760" y="1143505"/>
            <a:ext cx="3061956" cy="4862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285750" lvl="0" indent="-285750">
              <a:buFont typeface="Arial" panose="020B0604020202020204" pitchFamily="34" charset="0"/>
              <a:buChar char="•"/>
              <a:defRPr/>
            </a:pPr>
            <a:r>
              <a:rPr lang="zh-CN" altLang="en-US" b="1" dirty="0">
                <a:solidFill>
                  <a:schemeClr val="accent1"/>
                </a:solidFill>
                <a:latin typeface="Arial" panose="020B0604020202020204" pitchFamily="34" charset="0"/>
                <a:ea typeface="微软雅黑" panose="020B0503020204020204" pitchFamily="34" charset="-122"/>
              </a:rPr>
              <a:t>事件序列图</a:t>
            </a:r>
            <a:r>
              <a:rPr lang="en-US" altLang="zh-CN" b="1" dirty="0">
                <a:solidFill>
                  <a:schemeClr val="accent1"/>
                </a:solidFill>
                <a:latin typeface="Arial" panose="020B0604020202020204" pitchFamily="34" charset="0"/>
                <a:ea typeface="微软雅黑" panose="020B0503020204020204" pitchFamily="34" charset="-122"/>
              </a:rPr>
              <a:t>(ESG)</a:t>
            </a:r>
          </a:p>
        </p:txBody>
      </p:sp>
      <p:pic>
        <p:nvPicPr>
          <p:cNvPr id="9" name="图片 8"/>
          <p:cNvPicPr>
            <a:picLocks noChangeAspect="1"/>
          </p:cNvPicPr>
          <p:nvPr/>
        </p:nvPicPr>
        <p:blipFill>
          <a:blip r:embed="rId4"/>
          <a:stretch>
            <a:fillRect/>
          </a:stretch>
        </p:blipFill>
        <p:spPr>
          <a:xfrm>
            <a:off x="1353028" y="5413090"/>
            <a:ext cx="3973144" cy="698500"/>
          </a:xfrm>
          <a:prstGeom prst="rect">
            <a:avLst/>
          </a:prstGeom>
        </p:spPr>
      </p:pic>
      <p:sp>
        <p:nvSpPr>
          <p:cNvPr id="50" name="Oval 6"/>
          <p:cNvSpPr>
            <a:spLocks noChangeArrowheads="1"/>
          </p:cNvSpPr>
          <p:nvPr/>
        </p:nvSpPr>
        <p:spPr bwMode="auto">
          <a:xfrm>
            <a:off x="1353028" y="2538935"/>
            <a:ext cx="434975" cy="433388"/>
          </a:xfrm>
          <a:prstGeom prst="ellipse">
            <a:avLst/>
          </a:pr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gn="ctr"/>
            <a:r>
              <a:rPr lang="en-US" altLang="zh-CN" dirty="0" smtClean="0">
                <a:latin typeface="Times New Roman" panose="02020603050405020304" pitchFamily="18" charset="0"/>
                <a:cs typeface="Times New Roman" panose="02020603050405020304" pitchFamily="18" charset="0"/>
              </a:rPr>
              <a:t>n</a:t>
            </a:r>
            <a:endParaRPr lang="zh-CN" altLang="en-US" dirty="0">
              <a:latin typeface="Times New Roman" panose="02020603050405020304" pitchFamily="18" charset="0"/>
              <a:cs typeface="Times New Roman" panose="02020603050405020304" pitchFamily="18" charset="0"/>
            </a:endParaRPr>
          </a:p>
        </p:txBody>
      </p:sp>
      <p:sp>
        <p:nvSpPr>
          <p:cNvPr id="51" name="Line 33"/>
          <p:cNvSpPr>
            <a:spLocks noChangeShapeType="1"/>
          </p:cNvSpPr>
          <p:nvPr/>
        </p:nvSpPr>
        <p:spPr bwMode="auto">
          <a:xfrm>
            <a:off x="1193145" y="4363460"/>
            <a:ext cx="857250" cy="0"/>
          </a:xfrm>
          <a:prstGeom prst="line">
            <a:avLst/>
          </a:prstGeom>
          <a:noFill/>
          <a:ln w="12700" cap="rnd">
            <a:solidFill>
              <a:srgbClr val="000000"/>
            </a:solidFill>
            <a:prstDash val="solid"/>
            <a:round/>
            <a:headEnd/>
            <a:tailEnd type="triangle" w="lg"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Rectangle 8"/>
          <p:cNvSpPr>
            <a:spLocks noChangeArrowheads="1"/>
          </p:cNvSpPr>
          <p:nvPr/>
        </p:nvSpPr>
        <p:spPr bwMode="auto">
          <a:xfrm>
            <a:off x="2601293" y="2060304"/>
            <a:ext cx="2847703" cy="1317626"/>
          </a:xfrm>
          <a:prstGeom prst="rect">
            <a:avLst/>
          </a:pr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altLang="zh-CN" sz="1600" dirty="0" smtClean="0">
                <a:latin typeface="Times New Roman" panose="02020603050405020304" pitchFamily="18" charset="0"/>
                <a:cs typeface="Times New Roman" panose="02020603050405020304" pitchFamily="18" charset="0"/>
              </a:rPr>
              <a:t>Name (String)</a:t>
            </a:r>
          </a:p>
          <a:p>
            <a:r>
              <a:rPr lang="en-US" altLang="zh-CN" sz="1600" dirty="0" smtClean="0">
                <a:latin typeface="Times New Roman" panose="02020603050405020304" pitchFamily="18" charset="0"/>
                <a:cs typeface="Times New Roman" panose="02020603050405020304" pitchFamily="18" charset="0"/>
              </a:rPr>
              <a:t>ID (</a:t>
            </a:r>
            <a:r>
              <a:rPr lang="en-US" altLang="zh-CN" sz="1600" dirty="0" err="1" smtClean="0">
                <a:latin typeface="Times New Roman" panose="02020603050405020304" pitchFamily="18" charset="0"/>
                <a:cs typeface="Times New Roman" panose="02020603050405020304" pitchFamily="18" charset="0"/>
              </a:rPr>
              <a:t>int</a:t>
            </a:r>
            <a:r>
              <a:rPr lang="en-US" altLang="zh-CN" sz="1600" dirty="0" smtClean="0">
                <a:latin typeface="Times New Roman" panose="02020603050405020304" pitchFamily="18" charset="0"/>
                <a:cs typeface="Times New Roman" panose="02020603050405020304" pitchFamily="18" charset="0"/>
              </a:rPr>
              <a:t>)</a:t>
            </a:r>
          </a:p>
          <a:p>
            <a:r>
              <a:rPr lang="en-US" altLang="zh-CN" sz="1600" dirty="0">
                <a:solidFill>
                  <a:srgbClr val="FF0000"/>
                </a:solidFill>
                <a:latin typeface="Times New Roman" panose="02020603050405020304" pitchFamily="18" charset="0"/>
                <a:cs typeface="Times New Roman" panose="02020603050405020304" pitchFamily="18" charset="0"/>
              </a:rPr>
              <a:t>Constraints (</a:t>
            </a:r>
            <a:r>
              <a:rPr lang="en-US" altLang="zh-CN" sz="1600" dirty="0" err="1">
                <a:solidFill>
                  <a:srgbClr val="FF0000"/>
                </a:solidFill>
                <a:latin typeface="Times New Roman" panose="02020603050405020304" pitchFamily="18" charset="0"/>
                <a:cs typeface="Times New Roman" panose="02020603050405020304" pitchFamily="18" charset="0"/>
              </a:rPr>
              <a:t>ArrayList</a:t>
            </a:r>
            <a:r>
              <a:rPr lang="en-US" altLang="zh-CN" sz="1600" dirty="0">
                <a:solidFill>
                  <a:srgbClr val="FF0000"/>
                </a:solidFill>
                <a:latin typeface="Times New Roman" panose="02020603050405020304" pitchFamily="18" charset="0"/>
                <a:cs typeface="Times New Roman" panose="02020603050405020304" pitchFamily="18" charset="0"/>
              </a:rPr>
              <a:t>)</a:t>
            </a:r>
            <a:endParaRPr lang="en-US" altLang="zh-CN" sz="1600" dirty="0" smtClean="0">
              <a:solidFill>
                <a:srgbClr val="FF0000"/>
              </a:solidFill>
              <a:latin typeface="Times New Roman" panose="02020603050405020304" pitchFamily="18" charset="0"/>
              <a:cs typeface="Times New Roman" panose="02020603050405020304" pitchFamily="18" charset="0"/>
            </a:endParaRPr>
          </a:p>
          <a:p>
            <a:r>
              <a:rPr lang="en-US" altLang="zh-CN" sz="1600" dirty="0" err="1" smtClean="0">
                <a:latin typeface="Times New Roman" panose="02020603050405020304" pitchFamily="18" charset="0"/>
                <a:cs typeface="Times New Roman" panose="02020603050405020304" pitchFamily="18" charset="0"/>
              </a:rPr>
              <a:t>beforeNodes</a:t>
            </a: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LinkedHashSet</a:t>
            </a:r>
            <a:r>
              <a:rPr lang="en-US" altLang="zh-CN" sz="1600" dirty="0">
                <a:latin typeface="Times New Roman" panose="02020603050405020304" pitchFamily="18" charset="0"/>
                <a:cs typeface="Times New Roman" panose="02020603050405020304" pitchFamily="18" charset="0"/>
              </a:rPr>
              <a:t>)</a:t>
            </a:r>
            <a:endParaRPr lang="en-US" altLang="zh-CN" sz="1600" dirty="0" smtClean="0">
              <a:latin typeface="Times New Roman" panose="02020603050405020304" pitchFamily="18" charset="0"/>
              <a:cs typeface="Times New Roman" panose="02020603050405020304" pitchFamily="18" charset="0"/>
            </a:endParaRPr>
          </a:p>
          <a:p>
            <a:r>
              <a:rPr lang="en-US" altLang="zh-CN" sz="1600" dirty="0" err="1" smtClean="0">
                <a:latin typeface="Times New Roman" panose="02020603050405020304" pitchFamily="18" charset="0"/>
                <a:cs typeface="Times New Roman" panose="02020603050405020304" pitchFamily="18" charset="0"/>
              </a:rPr>
              <a:t>afterNodes</a:t>
            </a: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LinkedHashSet</a:t>
            </a:r>
            <a:r>
              <a:rPr lang="en-US" altLang="zh-CN" sz="1600" dirty="0">
                <a:latin typeface="Times New Roman" panose="02020603050405020304" pitchFamily="18" charset="0"/>
                <a:cs typeface="Times New Roman" panose="02020603050405020304" pitchFamily="18" charset="0"/>
              </a:rPr>
              <a:t>)</a:t>
            </a:r>
            <a:endParaRPr lang="zh-CN" altLang="en-US" sz="1600" dirty="0">
              <a:latin typeface="Times New Roman" panose="02020603050405020304" pitchFamily="18" charset="0"/>
              <a:cs typeface="Times New Roman" panose="02020603050405020304" pitchFamily="18" charset="0"/>
            </a:endParaRPr>
          </a:p>
        </p:txBody>
      </p:sp>
      <p:sp>
        <p:nvSpPr>
          <p:cNvPr id="53" name="Rectangle 8"/>
          <p:cNvSpPr>
            <a:spLocks noChangeArrowheads="1"/>
          </p:cNvSpPr>
          <p:nvPr/>
        </p:nvSpPr>
        <p:spPr bwMode="auto">
          <a:xfrm>
            <a:off x="2601292" y="3797823"/>
            <a:ext cx="2847703" cy="1094347"/>
          </a:xfrm>
          <a:prstGeom prst="rect">
            <a:avLst/>
          </a:pr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altLang="zh-CN" sz="1600" dirty="0" smtClean="0">
                <a:solidFill>
                  <a:srgbClr val="FF0000"/>
                </a:solidFill>
                <a:latin typeface="Times New Roman" panose="02020603050405020304" pitchFamily="18" charset="0"/>
                <a:cs typeface="Times New Roman" panose="02020603050405020304" pitchFamily="18" charset="0"/>
              </a:rPr>
              <a:t>Name (String)</a:t>
            </a:r>
          </a:p>
          <a:p>
            <a:r>
              <a:rPr lang="en-US" altLang="zh-CN" sz="1600" dirty="0" smtClean="0">
                <a:latin typeface="Times New Roman" panose="02020603050405020304" pitchFamily="18" charset="0"/>
                <a:cs typeface="Times New Roman" panose="02020603050405020304" pitchFamily="18" charset="0"/>
              </a:rPr>
              <a:t>to (</a:t>
            </a:r>
            <a:r>
              <a:rPr lang="en-US" altLang="zh-CN" sz="1600" dirty="0" err="1" smtClean="0">
                <a:latin typeface="Times New Roman" panose="02020603050405020304" pitchFamily="18" charset="0"/>
                <a:cs typeface="Times New Roman" panose="02020603050405020304" pitchFamily="18" charset="0"/>
              </a:rPr>
              <a:t>int</a:t>
            </a:r>
            <a:r>
              <a:rPr lang="en-US" altLang="zh-CN" sz="1600" dirty="0" smtClean="0">
                <a:latin typeface="Times New Roman" panose="02020603050405020304" pitchFamily="18" charset="0"/>
                <a:cs typeface="Times New Roman" panose="02020603050405020304" pitchFamily="18" charset="0"/>
              </a:rPr>
              <a:t>)</a:t>
            </a:r>
          </a:p>
          <a:p>
            <a:r>
              <a:rPr lang="en-US" altLang="zh-CN" sz="1600" dirty="0" smtClean="0">
                <a:latin typeface="Times New Roman" panose="02020603050405020304" pitchFamily="18" charset="0"/>
                <a:cs typeface="Times New Roman" panose="02020603050405020304" pitchFamily="18" charset="0"/>
              </a:rPr>
              <a:t>from (</a:t>
            </a:r>
            <a:r>
              <a:rPr lang="en-US" altLang="zh-CN" sz="1600" dirty="0" err="1" smtClean="0">
                <a:latin typeface="Times New Roman" panose="02020603050405020304" pitchFamily="18" charset="0"/>
                <a:cs typeface="Times New Roman" panose="02020603050405020304" pitchFamily="18" charset="0"/>
              </a:rPr>
              <a:t>int</a:t>
            </a:r>
            <a:r>
              <a:rPr lang="en-US" altLang="zh-CN" sz="1600" dirty="0" smtClean="0">
                <a:latin typeface="Times New Roman" panose="02020603050405020304" pitchFamily="18" charset="0"/>
                <a:cs typeface="Times New Roman" panose="02020603050405020304" pitchFamily="18" charset="0"/>
              </a:rPr>
              <a:t>)</a:t>
            </a:r>
          </a:p>
          <a:p>
            <a:r>
              <a:rPr lang="en-US" altLang="zh-CN" sz="1600" dirty="0" err="1" smtClean="0">
                <a:solidFill>
                  <a:srgbClr val="FF0000"/>
                </a:solidFill>
                <a:latin typeface="Times New Roman" panose="02020603050405020304" pitchFamily="18" charset="0"/>
                <a:cs typeface="Times New Roman" panose="02020603050405020304" pitchFamily="18" charset="0"/>
              </a:rPr>
              <a:t>hashDT</a:t>
            </a:r>
            <a:r>
              <a:rPr lang="en-US" altLang="zh-CN" sz="1600" dirty="0" smtClean="0">
                <a:solidFill>
                  <a:srgbClr val="FF0000"/>
                </a:solidFill>
                <a:latin typeface="Times New Roman" panose="02020603050405020304" pitchFamily="18" charset="0"/>
                <a:cs typeface="Times New Roman" panose="02020603050405020304" pitchFamily="18" charset="0"/>
              </a:rPr>
              <a:t> (</a:t>
            </a:r>
            <a:r>
              <a:rPr lang="en-US" altLang="zh-CN" sz="1600" dirty="0" err="1" smtClean="0">
                <a:solidFill>
                  <a:srgbClr val="FF0000"/>
                </a:solidFill>
                <a:latin typeface="Times New Roman" panose="02020603050405020304" pitchFamily="18" charset="0"/>
                <a:cs typeface="Times New Roman" panose="02020603050405020304" pitchFamily="18" charset="0"/>
              </a:rPr>
              <a:t>boolean</a:t>
            </a:r>
            <a:r>
              <a:rPr lang="en-US" altLang="zh-CN" sz="1600" dirty="0" smtClean="0">
                <a:solidFill>
                  <a:srgbClr val="FF0000"/>
                </a:solidFill>
                <a:latin typeface="Times New Roman" panose="02020603050405020304" pitchFamily="18" charset="0"/>
                <a:cs typeface="Times New Roman" panose="02020603050405020304" pitchFamily="18" charset="0"/>
              </a:rPr>
              <a:t>)</a:t>
            </a:r>
          </a:p>
        </p:txBody>
      </p:sp>
    </p:spTree>
    <p:custDataLst>
      <p:tags r:id="rId1"/>
    </p:custDataLst>
    <p:extLst>
      <p:ext uri="{BB962C8B-B14F-4D97-AF65-F5344CB8AC3E}">
        <p14:creationId xmlns:p14="http://schemas.microsoft.com/office/powerpoint/2010/main" val="3630198947"/>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lang="zh-CN" altLang="en-US" sz="3000" b="1" dirty="0">
                <a:solidFill>
                  <a:srgbClr val="FFFFFF"/>
                </a:solidFill>
                <a:latin typeface="华文新魏" panose="02010800040101010101" pitchFamily="2" charset="-122"/>
                <a:ea typeface="华文新魏" panose="02010800040101010101" pitchFamily="2" charset="-122"/>
              </a:rPr>
              <a:t>服务行为模型建立</a:t>
            </a: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5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25</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8" name="流程图: 接点 7"/>
          <p:cNvSpPr/>
          <p:nvPr/>
        </p:nvSpPr>
        <p:spPr>
          <a:xfrm>
            <a:off x="473608" y="2248633"/>
            <a:ext cx="405000" cy="405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r>
              <a:rPr lang="en-US" altLang="zh-CN" sz="1350" dirty="0" smtClean="0">
                <a:solidFill>
                  <a:prstClr val="black"/>
                </a:solidFill>
                <a:latin typeface="Times New Roman" panose="02020603050405020304" pitchFamily="18" charset="0"/>
                <a:ea typeface="等线" panose="02010600030101010101" pitchFamily="2" charset="-122"/>
                <a:cs typeface="Times New Roman" panose="02020603050405020304" pitchFamily="18" charset="0"/>
              </a:rPr>
              <a:t>S(0)</a:t>
            </a:r>
            <a:endParaRPr lang="zh-CN" altLang="en-US" sz="1350"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p:txBody>
      </p:sp>
      <p:sp>
        <p:nvSpPr>
          <p:cNvPr id="10" name="流程图: 接点 9"/>
          <p:cNvSpPr/>
          <p:nvPr/>
        </p:nvSpPr>
        <p:spPr>
          <a:xfrm>
            <a:off x="1616608" y="2248633"/>
            <a:ext cx="405000" cy="405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r>
              <a:rPr lang="en-US" altLang="zh-CN" sz="1500" dirty="0" smtClean="0">
                <a:solidFill>
                  <a:prstClr val="black"/>
                </a:solidFill>
                <a:latin typeface="Times New Roman" panose="02020603050405020304" pitchFamily="18" charset="0"/>
                <a:ea typeface="等线" panose="02010600030101010101" pitchFamily="2" charset="-122"/>
                <a:cs typeface="Times New Roman" panose="02020603050405020304" pitchFamily="18" charset="0"/>
              </a:rPr>
              <a:t>1</a:t>
            </a:r>
            <a:endParaRPr lang="zh-CN" altLang="en-US" sz="15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p:txBody>
      </p:sp>
      <p:sp>
        <p:nvSpPr>
          <p:cNvPr id="11" name="流程图: 接点 10"/>
          <p:cNvSpPr/>
          <p:nvPr/>
        </p:nvSpPr>
        <p:spPr>
          <a:xfrm>
            <a:off x="2735983" y="2248633"/>
            <a:ext cx="405000" cy="405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r>
              <a:rPr lang="en-US" altLang="zh-CN" sz="1500" dirty="0" smtClean="0">
                <a:solidFill>
                  <a:prstClr val="black"/>
                </a:solidFill>
                <a:latin typeface="Times New Roman" panose="02020603050405020304" pitchFamily="18" charset="0"/>
                <a:ea typeface="等线" panose="02010600030101010101" pitchFamily="2" charset="-122"/>
                <a:cs typeface="Times New Roman" panose="02020603050405020304" pitchFamily="18" charset="0"/>
              </a:rPr>
              <a:t>2</a:t>
            </a:r>
            <a:endParaRPr lang="zh-CN" altLang="en-US" sz="15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p:txBody>
      </p:sp>
      <p:sp>
        <p:nvSpPr>
          <p:cNvPr id="13" name="流程图: 接点 12"/>
          <p:cNvSpPr/>
          <p:nvPr/>
        </p:nvSpPr>
        <p:spPr>
          <a:xfrm>
            <a:off x="2735983" y="3163033"/>
            <a:ext cx="405000" cy="405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r>
              <a:rPr lang="en-US" altLang="zh-CN" sz="1500" dirty="0" smtClean="0">
                <a:solidFill>
                  <a:prstClr val="black"/>
                </a:solidFill>
                <a:latin typeface="Times New Roman" panose="02020603050405020304" pitchFamily="18" charset="0"/>
                <a:ea typeface="等线" panose="02010600030101010101" pitchFamily="2" charset="-122"/>
                <a:cs typeface="Times New Roman" panose="02020603050405020304" pitchFamily="18" charset="0"/>
              </a:rPr>
              <a:t>4</a:t>
            </a:r>
            <a:endParaRPr lang="zh-CN" altLang="en-US" sz="15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p:txBody>
      </p:sp>
      <p:sp>
        <p:nvSpPr>
          <p:cNvPr id="14" name="流程图: 接点 13"/>
          <p:cNvSpPr/>
          <p:nvPr/>
        </p:nvSpPr>
        <p:spPr>
          <a:xfrm>
            <a:off x="3822208" y="2248633"/>
            <a:ext cx="405000" cy="405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r>
              <a:rPr lang="en-US" altLang="zh-CN" sz="1500" dirty="0" smtClean="0">
                <a:solidFill>
                  <a:prstClr val="black"/>
                </a:solidFill>
                <a:latin typeface="Times New Roman" panose="02020603050405020304" pitchFamily="18" charset="0"/>
                <a:ea typeface="等线" panose="02010600030101010101" pitchFamily="2" charset="-122"/>
                <a:cs typeface="Times New Roman" panose="02020603050405020304" pitchFamily="18" charset="0"/>
              </a:rPr>
              <a:t>3</a:t>
            </a:r>
            <a:endParaRPr lang="zh-CN" altLang="en-US" sz="15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p:txBody>
      </p:sp>
      <p:sp>
        <p:nvSpPr>
          <p:cNvPr id="15" name="流程图: 接点 14"/>
          <p:cNvSpPr/>
          <p:nvPr/>
        </p:nvSpPr>
        <p:spPr>
          <a:xfrm>
            <a:off x="4997983" y="2248633"/>
            <a:ext cx="405000" cy="405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r>
              <a:rPr lang="en-US" altLang="zh-CN" sz="1500" dirty="0" smtClean="0">
                <a:solidFill>
                  <a:prstClr val="black"/>
                </a:solidFill>
                <a:latin typeface="Times New Roman" panose="02020603050405020304" pitchFamily="18" charset="0"/>
                <a:ea typeface="等线" panose="02010600030101010101" pitchFamily="2" charset="-122"/>
                <a:cs typeface="Times New Roman" panose="02020603050405020304" pitchFamily="18" charset="0"/>
              </a:rPr>
              <a:t>5</a:t>
            </a:r>
            <a:endParaRPr lang="zh-CN" altLang="en-US" sz="15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p:txBody>
      </p:sp>
      <p:sp>
        <p:nvSpPr>
          <p:cNvPr id="16" name="流程图: 接点 15"/>
          <p:cNvSpPr/>
          <p:nvPr/>
        </p:nvSpPr>
        <p:spPr>
          <a:xfrm>
            <a:off x="6183283" y="2248633"/>
            <a:ext cx="405000" cy="405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r>
              <a:rPr lang="en-US" altLang="zh-CN" sz="1500" dirty="0" smtClean="0">
                <a:solidFill>
                  <a:prstClr val="black"/>
                </a:solidFill>
                <a:latin typeface="Times New Roman" panose="02020603050405020304" pitchFamily="18" charset="0"/>
                <a:ea typeface="等线" panose="02010600030101010101" pitchFamily="2" charset="-122"/>
                <a:cs typeface="Times New Roman" panose="02020603050405020304" pitchFamily="18" charset="0"/>
              </a:rPr>
              <a:t>6</a:t>
            </a:r>
            <a:endParaRPr lang="zh-CN" altLang="en-US" sz="15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p:txBody>
      </p:sp>
      <p:sp>
        <p:nvSpPr>
          <p:cNvPr id="18" name="流程图: 接点 17"/>
          <p:cNvSpPr/>
          <p:nvPr/>
        </p:nvSpPr>
        <p:spPr>
          <a:xfrm>
            <a:off x="4504381" y="3193709"/>
            <a:ext cx="405000" cy="405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r>
              <a:rPr lang="en-US" altLang="zh-CN" sz="1500" dirty="0" smtClean="0">
                <a:solidFill>
                  <a:prstClr val="black"/>
                </a:solidFill>
                <a:latin typeface="Times New Roman" panose="02020603050405020304" pitchFamily="18" charset="0"/>
                <a:ea typeface="等线" panose="02010600030101010101" pitchFamily="2" charset="-122"/>
                <a:cs typeface="Times New Roman" panose="02020603050405020304" pitchFamily="18" charset="0"/>
              </a:rPr>
              <a:t>7</a:t>
            </a:r>
            <a:endParaRPr lang="zh-CN" altLang="en-US" sz="15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p:txBody>
      </p:sp>
      <p:cxnSp>
        <p:nvCxnSpPr>
          <p:cNvPr id="19" name="直接箭头连接符 18"/>
          <p:cNvCxnSpPr>
            <a:stCxn id="8" idx="6"/>
            <a:endCxn id="10" idx="2"/>
          </p:cNvCxnSpPr>
          <p:nvPr/>
        </p:nvCxnSpPr>
        <p:spPr>
          <a:xfrm>
            <a:off x="878608" y="2451133"/>
            <a:ext cx="738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0" idx="6"/>
            <a:endCxn id="11" idx="2"/>
          </p:cNvCxnSpPr>
          <p:nvPr/>
        </p:nvCxnSpPr>
        <p:spPr>
          <a:xfrm>
            <a:off x="2021608" y="2451133"/>
            <a:ext cx="71437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1" idx="3"/>
            <a:endCxn id="13" idx="1"/>
          </p:cNvCxnSpPr>
          <p:nvPr/>
        </p:nvCxnSpPr>
        <p:spPr>
          <a:xfrm>
            <a:off x="2795294" y="2594322"/>
            <a:ext cx="0" cy="6280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1" idx="6"/>
            <a:endCxn id="14" idx="2"/>
          </p:cNvCxnSpPr>
          <p:nvPr/>
        </p:nvCxnSpPr>
        <p:spPr>
          <a:xfrm>
            <a:off x="3140983" y="2451133"/>
            <a:ext cx="68122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3" idx="7"/>
            <a:endCxn id="11" idx="5"/>
          </p:cNvCxnSpPr>
          <p:nvPr/>
        </p:nvCxnSpPr>
        <p:spPr>
          <a:xfrm flipV="1">
            <a:off x="3081672" y="2594322"/>
            <a:ext cx="0" cy="6280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4" idx="6"/>
            <a:endCxn id="15" idx="2"/>
          </p:cNvCxnSpPr>
          <p:nvPr/>
        </p:nvCxnSpPr>
        <p:spPr>
          <a:xfrm>
            <a:off x="4227208" y="2451133"/>
            <a:ext cx="77077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5" idx="6"/>
            <a:endCxn id="16" idx="2"/>
          </p:cNvCxnSpPr>
          <p:nvPr/>
        </p:nvCxnSpPr>
        <p:spPr>
          <a:xfrm>
            <a:off x="5402983" y="2451133"/>
            <a:ext cx="7803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5" idx="3"/>
            <a:endCxn id="18" idx="0"/>
          </p:cNvCxnSpPr>
          <p:nvPr/>
        </p:nvCxnSpPr>
        <p:spPr>
          <a:xfrm flipH="1">
            <a:off x="4706881" y="2594322"/>
            <a:ext cx="350413" cy="5993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8" idx="6"/>
            <a:endCxn id="15" idx="5"/>
          </p:cNvCxnSpPr>
          <p:nvPr/>
        </p:nvCxnSpPr>
        <p:spPr>
          <a:xfrm flipV="1">
            <a:off x="4909382" y="2594322"/>
            <a:ext cx="434291" cy="8018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40"/>
          <p:cNvCxnSpPr>
            <a:stCxn id="16" idx="0"/>
            <a:endCxn id="11" idx="0"/>
          </p:cNvCxnSpPr>
          <p:nvPr/>
        </p:nvCxnSpPr>
        <p:spPr>
          <a:xfrm rot="16200000" flipV="1">
            <a:off x="4662133" y="524983"/>
            <a:ext cx="9525" cy="3447300"/>
          </a:xfrm>
          <a:prstGeom prst="bentConnector3">
            <a:avLst>
              <a:gd name="adj1" fmla="val 101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流程图: 接点 28"/>
          <p:cNvSpPr/>
          <p:nvPr/>
        </p:nvSpPr>
        <p:spPr>
          <a:xfrm>
            <a:off x="4107208" y="4715608"/>
            <a:ext cx="405000" cy="4050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r>
              <a:rPr lang="en-US" altLang="zh-CN" sz="1350" dirty="0" smtClean="0">
                <a:solidFill>
                  <a:prstClr val="black"/>
                </a:solidFill>
                <a:latin typeface="Times New Roman" panose="02020603050405020304" pitchFamily="18" charset="0"/>
                <a:ea typeface="等线" panose="02010600030101010101" pitchFamily="2" charset="-122"/>
                <a:cs typeface="Times New Roman" panose="02020603050405020304" pitchFamily="18" charset="0"/>
              </a:rPr>
              <a:t>E(8)</a:t>
            </a:r>
            <a:endParaRPr lang="zh-CN" altLang="en-US" sz="1350"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p:txBody>
      </p:sp>
      <p:cxnSp>
        <p:nvCxnSpPr>
          <p:cNvPr id="30" name="直接箭头连接符 29"/>
          <p:cNvCxnSpPr>
            <a:stCxn id="13" idx="4"/>
            <a:endCxn id="29" idx="2"/>
          </p:cNvCxnSpPr>
          <p:nvPr/>
        </p:nvCxnSpPr>
        <p:spPr>
          <a:xfrm>
            <a:off x="2938483" y="3568033"/>
            <a:ext cx="1168725" cy="13500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14" idx="4"/>
            <a:endCxn id="29" idx="0"/>
          </p:cNvCxnSpPr>
          <p:nvPr/>
        </p:nvCxnSpPr>
        <p:spPr>
          <a:xfrm>
            <a:off x="4024708" y="2653633"/>
            <a:ext cx="285000" cy="20619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18" idx="3"/>
            <a:endCxn id="29" idx="7"/>
          </p:cNvCxnSpPr>
          <p:nvPr/>
        </p:nvCxnSpPr>
        <p:spPr>
          <a:xfrm flipH="1">
            <a:off x="4452897" y="3539398"/>
            <a:ext cx="110795" cy="12355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55"/>
          <p:cNvCxnSpPr>
            <a:stCxn id="16" idx="4"/>
            <a:endCxn id="29" idx="6"/>
          </p:cNvCxnSpPr>
          <p:nvPr/>
        </p:nvCxnSpPr>
        <p:spPr>
          <a:xfrm rot="5400000">
            <a:off x="4316758" y="2849083"/>
            <a:ext cx="2264475" cy="187357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1623223" y="2630645"/>
            <a:ext cx="398385" cy="276999"/>
          </a:xfrm>
          <a:prstGeom prst="rect">
            <a:avLst/>
          </a:prstGeom>
          <a:noFill/>
        </p:spPr>
        <p:txBody>
          <a:bodyPr wrap="square" rtlCol="0">
            <a:spAutoFit/>
          </a:bodyPr>
          <a:lstStyle/>
          <a:p>
            <a:pPr defTabSz="685800"/>
            <a:r>
              <a:rPr lang="en-US" altLang="zh-CN" sz="1200" dirty="0" err="1">
                <a:solidFill>
                  <a:prstClr val="black"/>
                </a:solidFill>
                <a:latin typeface="Times New Roman" panose="02020603050405020304" pitchFamily="18" charset="0"/>
                <a:ea typeface="等线" panose="02010600030101010101" pitchFamily="2" charset="-122"/>
                <a:cs typeface="Times New Roman" panose="02020603050405020304" pitchFamily="18" charset="0"/>
              </a:rPr>
              <a:t>init</a:t>
            </a:r>
            <a:endParaRPr lang="zh-CN" altLang="en-US" sz="1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p:txBody>
      </p:sp>
      <p:sp>
        <p:nvSpPr>
          <p:cNvPr id="35" name="文本框 34"/>
          <p:cNvSpPr txBox="1"/>
          <p:nvPr/>
        </p:nvSpPr>
        <p:spPr>
          <a:xfrm>
            <a:off x="1993971" y="1925942"/>
            <a:ext cx="1047937" cy="276999"/>
          </a:xfrm>
          <a:prstGeom prst="rect">
            <a:avLst/>
          </a:prstGeom>
          <a:noFill/>
        </p:spPr>
        <p:txBody>
          <a:bodyPr wrap="square" rtlCol="0">
            <a:spAutoFit/>
          </a:bodyPr>
          <a:lstStyle/>
          <a:p>
            <a:pPr defTabSz="685800"/>
            <a:r>
              <a:rPr lang="en-US" altLang="zh-CN" sz="1200" dirty="0" err="1">
                <a:solidFill>
                  <a:prstClr val="black"/>
                </a:solidFill>
                <a:latin typeface="Times New Roman" panose="02020603050405020304" pitchFamily="18" charset="0"/>
                <a:ea typeface="等线" panose="02010600030101010101" pitchFamily="2" charset="-122"/>
                <a:cs typeface="Times New Roman" panose="02020603050405020304" pitchFamily="18" charset="0"/>
              </a:rPr>
              <a:t>loginRequest</a:t>
            </a:r>
            <a:endParaRPr lang="zh-CN" altLang="en-US" sz="1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p:txBody>
      </p:sp>
      <p:sp>
        <p:nvSpPr>
          <p:cNvPr id="36" name="矩形 35"/>
          <p:cNvSpPr/>
          <p:nvPr/>
        </p:nvSpPr>
        <p:spPr>
          <a:xfrm>
            <a:off x="3314176" y="2611085"/>
            <a:ext cx="1468672" cy="276999"/>
          </a:xfrm>
          <a:prstGeom prst="rect">
            <a:avLst/>
          </a:prstGeom>
        </p:spPr>
        <p:txBody>
          <a:bodyPr wrap="none">
            <a:spAutoFit/>
          </a:bodyPr>
          <a:lstStyle/>
          <a:p>
            <a:pPr defTabSz="685800"/>
            <a:r>
              <a:rPr lang="en-US" altLang="zh-CN" sz="1200" dirty="0" err="1" smtClean="0">
                <a:solidFill>
                  <a:prstClr val="black"/>
                </a:solidFill>
                <a:latin typeface="Times New Roman" panose="02020603050405020304" pitchFamily="18" charset="0"/>
                <a:ea typeface="等线" panose="02010600030101010101" pitchFamily="2" charset="-122"/>
                <a:cs typeface="Times New Roman" panose="02020603050405020304" pitchFamily="18" charset="0"/>
              </a:rPr>
              <a:t>loginResponse_Succ</a:t>
            </a:r>
            <a:endParaRPr lang="zh-CN" altLang="en-US" sz="1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p:txBody>
      </p:sp>
      <p:sp>
        <p:nvSpPr>
          <p:cNvPr id="37" name="矩形 36"/>
          <p:cNvSpPr/>
          <p:nvPr/>
        </p:nvSpPr>
        <p:spPr>
          <a:xfrm>
            <a:off x="1666210" y="3568033"/>
            <a:ext cx="1375698" cy="276999"/>
          </a:xfrm>
          <a:prstGeom prst="rect">
            <a:avLst/>
          </a:prstGeom>
        </p:spPr>
        <p:txBody>
          <a:bodyPr wrap="none">
            <a:spAutoFit/>
          </a:bodyPr>
          <a:lstStyle/>
          <a:p>
            <a:pPr defTabSz="685800"/>
            <a:r>
              <a:rPr lang="en-US" altLang="zh-CN" sz="1200" dirty="0" err="1">
                <a:solidFill>
                  <a:prstClr val="black"/>
                </a:solidFill>
                <a:latin typeface="Times New Roman" panose="02020603050405020304" pitchFamily="18" charset="0"/>
                <a:ea typeface="等线" panose="02010600030101010101" pitchFamily="2" charset="-122"/>
                <a:cs typeface="Times New Roman" panose="02020603050405020304" pitchFamily="18" charset="0"/>
              </a:rPr>
              <a:t>loginResponse_fail</a:t>
            </a:r>
            <a:endParaRPr lang="zh-CN" altLang="en-US" sz="1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p:txBody>
      </p:sp>
      <p:sp>
        <p:nvSpPr>
          <p:cNvPr id="38" name="矩形 37"/>
          <p:cNvSpPr/>
          <p:nvPr/>
        </p:nvSpPr>
        <p:spPr>
          <a:xfrm>
            <a:off x="6588282" y="2324176"/>
            <a:ext cx="2128661" cy="276999"/>
          </a:xfrm>
          <a:prstGeom prst="rect">
            <a:avLst/>
          </a:prstGeom>
        </p:spPr>
        <p:txBody>
          <a:bodyPr wrap="square">
            <a:spAutoFit/>
          </a:bodyPr>
          <a:lstStyle/>
          <a:p>
            <a:pPr defTabSz="685800"/>
            <a:r>
              <a:rPr lang="en-US" altLang="zh-CN" sz="1200" dirty="0" err="1" smtClean="0">
                <a:solidFill>
                  <a:prstClr val="black"/>
                </a:solidFill>
                <a:latin typeface="Times New Roman" panose="02020603050405020304" pitchFamily="18" charset="0"/>
                <a:ea typeface="等线" panose="02010600030101010101" pitchFamily="2" charset="-122"/>
                <a:cs typeface="Times New Roman" panose="02020603050405020304" pitchFamily="18" charset="0"/>
              </a:rPr>
              <a:t>feeCalculateResponse_Succ</a:t>
            </a:r>
            <a:endParaRPr lang="zh-CN" altLang="en-US" sz="1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p:txBody>
      </p:sp>
      <p:sp>
        <p:nvSpPr>
          <p:cNvPr id="39" name="矩形 38"/>
          <p:cNvSpPr/>
          <p:nvPr/>
        </p:nvSpPr>
        <p:spPr>
          <a:xfrm>
            <a:off x="4561276" y="3614192"/>
            <a:ext cx="1832333" cy="276999"/>
          </a:xfrm>
          <a:prstGeom prst="rect">
            <a:avLst/>
          </a:prstGeom>
        </p:spPr>
        <p:txBody>
          <a:bodyPr wrap="square">
            <a:spAutoFit/>
          </a:bodyPr>
          <a:lstStyle/>
          <a:p>
            <a:pPr defTabSz="685800"/>
            <a:r>
              <a:rPr lang="en-US" altLang="zh-CN" sz="1200" dirty="0" err="1">
                <a:solidFill>
                  <a:prstClr val="black"/>
                </a:solidFill>
                <a:latin typeface="Times New Roman" panose="02020603050405020304" pitchFamily="18" charset="0"/>
                <a:ea typeface="等线" panose="02010600030101010101" pitchFamily="2" charset="-122"/>
                <a:cs typeface="Times New Roman" panose="02020603050405020304" pitchFamily="18" charset="0"/>
              </a:rPr>
              <a:t>feeCalculateResponse_fail</a:t>
            </a:r>
            <a:endParaRPr lang="zh-CN" altLang="en-US" sz="1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p:txBody>
      </p:sp>
      <p:sp>
        <p:nvSpPr>
          <p:cNvPr id="40" name="矩形 39"/>
          <p:cNvSpPr/>
          <p:nvPr/>
        </p:nvSpPr>
        <p:spPr>
          <a:xfrm>
            <a:off x="4543171" y="1987574"/>
            <a:ext cx="1442375" cy="276999"/>
          </a:xfrm>
          <a:prstGeom prst="rect">
            <a:avLst/>
          </a:prstGeom>
        </p:spPr>
        <p:txBody>
          <a:bodyPr wrap="square">
            <a:spAutoFit/>
          </a:bodyPr>
          <a:lstStyle/>
          <a:p>
            <a:pPr defTabSz="685800"/>
            <a:r>
              <a:rPr lang="en-US" altLang="zh-CN" sz="1200" dirty="0" err="1">
                <a:solidFill>
                  <a:prstClr val="black"/>
                </a:solidFill>
                <a:latin typeface="Times New Roman" panose="02020603050405020304" pitchFamily="18" charset="0"/>
                <a:ea typeface="等线" panose="02010600030101010101" pitchFamily="2" charset="-122"/>
                <a:cs typeface="Times New Roman" panose="02020603050405020304" pitchFamily="18" charset="0"/>
              </a:rPr>
              <a:t>feeCalculateRequest</a:t>
            </a:r>
            <a:endParaRPr lang="zh-CN" altLang="en-US" sz="12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p:txBody>
      </p:sp>
      <p:sp>
        <p:nvSpPr>
          <p:cNvPr id="42" name="Oval 6"/>
          <p:cNvSpPr>
            <a:spLocks noChangeArrowheads="1"/>
          </p:cNvSpPr>
          <p:nvPr/>
        </p:nvSpPr>
        <p:spPr bwMode="auto">
          <a:xfrm>
            <a:off x="1030120" y="5624416"/>
            <a:ext cx="434975" cy="433388"/>
          </a:xfrm>
          <a:prstGeom prst="ellipse">
            <a:avLst/>
          </a:pr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gn="ctr"/>
            <a:r>
              <a:rPr lang="en-US" altLang="zh-CN" dirty="0" smtClean="0">
                <a:latin typeface="Times New Roman" panose="02020603050405020304" pitchFamily="18" charset="0"/>
                <a:cs typeface="Times New Roman" panose="02020603050405020304" pitchFamily="18" charset="0"/>
              </a:rPr>
              <a:t>2</a:t>
            </a:r>
            <a:endParaRPr lang="zh-CN" altLang="en-US" dirty="0">
              <a:latin typeface="Times New Roman" panose="02020603050405020304" pitchFamily="18" charset="0"/>
              <a:cs typeface="Times New Roman" panose="02020603050405020304" pitchFamily="18" charset="0"/>
            </a:endParaRPr>
          </a:p>
        </p:txBody>
      </p:sp>
      <p:sp>
        <p:nvSpPr>
          <p:cNvPr id="43" name="Rectangle 8"/>
          <p:cNvSpPr>
            <a:spLocks noChangeArrowheads="1"/>
          </p:cNvSpPr>
          <p:nvPr/>
        </p:nvSpPr>
        <p:spPr bwMode="auto">
          <a:xfrm>
            <a:off x="2352780" y="5426233"/>
            <a:ext cx="2847703" cy="829755"/>
          </a:xfrm>
          <a:prstGeom prst="rect">
            <a:avLst/>
          </a:pr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altLang="zh-CN" sz="1600" dirty="0" err="1" smtClean="0">
                <a:latin typeface="Times New Roman" panose="02020603050405020304" pitchFamily="18" charset="0"/>
                <a:cs typeface="Times New Roman" panose="02020603050405020304" pitchFamily="18" charset="0"/>
              </a:rPr>
              <a:t>node.constraints</a:t>
            </a:r>
            <a:r>
              <a:rPr lang="en-US" altLang="zh-CN" sz="1600" dirty="0" smtClean="0">
                <a:latin typeface="Times New Roman" panose="02020603050405020304" pitchFamily="18" charset="0"/>
                <a:cs typeface="Times New Roman" panose="02020603050405020304" pitchFamily="18" charset="0"/>
              </a:rPr>
              <a:t>:</a:t>
            </a:r>
          </a:p>
          <a:p>
            <a:r>
              <a:rPr lang="en-US" altLang="zh-CN" sz="1600" dirty="0" smtClean="0">
                <a:latin typeface="Times New Roman" panose="02020603050405020304" pitchFamily="18" charset="0"/>
                <a:cs typeface="Times New Roman" panose="02020603050405020304" pitchFamily="18" charset="0"/>
              </a:rPr>
              <a:t>License = [</a:t>
            </a:r>
            <a:r>
              <a:rPr lang="zh-CN" altLang="en-US" sz="1600" dirty="0">
                <a:latin typeface="华文楷体" panose="02010600040101010101" pitchFamily="2" charset="-122"/>
                <a:ea typeface="华文楷体" panose="02010600040101010101" pitchFamily="2" charset="-122"/>
                <a:cs typeface="Times New Roman" panose="02020603050405020304" pitchFamily="18" charset="0"/>
              </a:rPr>
              <a:t>京</a:t>
            </a:r>
            <a:r>
              <a:rPr lang="en-US" altLang="zh-CN" sz="1600" dirty="0">
                <a:latin typeface="Times New Roman" panose="02020603050405020304" pitchFamily="18" charset="0"/>
                <a:cs typeface="Times New Roman" panose="02020603050405020304" pitchFamily="18" charset="0"/>
              </a:rPr>
              <a:t>][A-Y][0-9]{5}</a:t>
            </a:r>
            <a:endParaRPr lang="en-US" altLang="zh-CN" sz="1600" dirty="0" smtClean="0">
              <a:latin typeface="Times New Roman" panose="02020603050405020304" pitchFamily="18" charset="0"/>
              <a:cs typeface="Times New Roman" panose="02020603050405020304" pitchFamily="18" charset="0"/>
            </a:endParaRPr>
          </a:p>
          <a:p>
            <a:r>
              <a:rPr lang="en-US" altLang="zh-CN" sz="1600" dirty="0" smtClean="0">
                <a:latin typeface="Times New Roman" panose="02020603050405020304" pitchFamily="18" charset="0"/>
                <a:cs typeface="Times New Roman" panose="02020603050405020304" pitchFamily="18" charset="0"/>
              </a:rPr>
              <a:t>0&lt;=</a:t>
            </a:r>
            <a:r>
              <a:rPr lang="en-US" altLang="zh-CN" sz="1600" dirty="0" err="1" smtClean="0">
                <a:latin typeface="Times New Roman" panose="02020603050405020304" pitchFamily="18" charset="0"/>
                <a:cs typeface="Times New Roman" panose="02020603050405020304" pitchFamily="18" charset="0"/>
              </a:rPr>
              <a:t>loginTime</a:t>
            </a:r>
            <a:r>
              <a:rPr lang="en-US" altLang="zh-CN" sz="1600" dirty="0" smtClean="0">
                <a:latin typeface="Times New Roman" panose="02020603050405020304" pitchFamily="18" charset="0"/>
                <a:cs typeface="Times New Roman" panose="02020603050405020304" pitchFamily="18" charset="0"/>
              </a:rPr>
              <a:t>&lt;=24</a:t>
            </a:r>
            <a:endParaRPr lang="zh-CN" altLang="en-US" sz="1600" dirty="0">
              <a:latin typeface="Times New Roman" panose="02020603050405020304" pitchFamily="18" charset="0"/>
              <a:cs typeface="Times New Roman" panose="02020603050405020304" pitchFamily="18" charset="0"/>
            </a:endParaRPr>
          </a:p>
        </p:txBody>
      </p:sp>
      <p:sp>
        <p:nvSpPr>
          <p:cNvPr id="75" name="Line 33"/>
          <p:cNvSpPr>
            <a:spLocks noChangeShapeType="1"/>
          </p:cNvSpPr>
          <p:nvPr/>
        </p:nvSpPr>
        <p:spPr bwMode="auto">
          <a:xfrm>
            <a:off x="1465095" y="5852626"/>
            <a:ext cx="857250" cy="0"/>
          </a:xfrm>
          <a:prstGeom prst="line">
            <a:avLst/>
          </a:prstGeom>
          <a:noFill/>
          <a:ln w="12700" cap="rnd">
            <a:solidFill>
              <a:srgbClr val="000000"/>
            </a:solidFill>
            <a:prstDash val="solid"/>
            <a:round/>
            <a:headEnd/>
            <a:tailEnd type="triangle" w="lg"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 name="矩形 1"/>
          <p:cNvSpPr/>
          <p:nvPr/>
        </p:nvSpPr>
        <p:spPr>
          <a:xfrm>
            <a:off x="1001949" y="2399812"/>
            <a:ext cx="330540" cy="276999"/>
          </a:xfrm>
          <a:prstGeom prst="rect">
            <a:avLst/>
          </a:prstGeom>
        </p:spPr>
        <p:txBody>
          <a:bodyPr wrap="none">
            <a:spAutoFit/>
          </a:bodyPr>
          <a:lstStyle/>
          <a:p>
            <a:r>
              <a:rPr lang="zh-CN" altLang="en-US" sz="1200" dirty="0" smtClean="0">
                <a:latin typeface="Times New Roman" panose="02020603050405020304" pitchFamily="18" charset="0"/>
                <a:cs typeface="Times New Roman" panose="02020603050405020304" pitchFamily="18" charset="0"/>
              </a:rPr>
              <a:t>e</a:t>
            </a:r>
            <a:r>
              <a:rPr lang="en-US" altLang="zh-CN" sz="1200" dirty="0" smtClean="0">
                <a:latin typeface="Times New Roman" panose="02020603050405020304" pitchFamily="18" charset="0"/>
                <a:cs typeface="Times New Roman" panose="02020603050405020304" pitchFamily="18" charset="0"/>
              </a:rPr>
              <a:t>0</a:t>
            </a:r>
            <a:endParaRPr lang="zh-CN" altLang="en-US" sz="1200" dirty="0">
              <a:latin typeface="Times New Roman" panose="02020603050405020304" pitchFamily="18" charset="0"/>
              <a:cs typeface="Times New Roman" panose="02020603050405020304" pitchFamily="18" charset="0"/>
            </a:endParaRPr>
          </a:p>
        </p:txBody>
      </p:sp>
      <p:sp>
        <p:nvSpPr>
          <p:cNvPr id="41" name="矩形 40"/>
          <p:cNvSpPr/>
          <p:nvPr/>
        </p:nvSpPr>
        <p:spPr>
          <a:xfrm>
            <a:off x="2195973" y="2383952"/>
            <a:ext cx="330540" cy="276999"/>
          </a:xfrm>
          <a:prstGeom prst="rect">
            <a:avLst/>
          </a:prstGeom>
        </p:spPr>
        <p:txBody>
          <a:bodyPr wrap="none">
            <a:spAutoFit/>
          </a:bodyPr>
          <a:lstStyle/>
          <a:p>
            <a:r>
              <a:rPr lang="zh-CN" altLang="en-US" sz="1200" dirty="0" smtClean="0">
                <a:latin typeface="Times New Roman" panose="02020603050405020304" pitchFamily="18" charset="0"/>
                <a:cs typeface="Times New Roman" panose="02020603050405020304" pitchFamily="18" charset="0"/>
              </a:rPr>
              <a:t>e</a:t>
            </a:r>
            <a:r>
              <a:rPr lang="en-US" altLang="zh-CN" sz="1200" dirty="0" smtClean="0">
                <a:latin typeface="Times New Roman" panose="02020603050405020304" pitchFamily="18" charset="0"/>
                <a:cs typeface="Times New Roman" panose="02020603050405020304" pitchFamily="18" charset="0"/>
              </a:rPr>
              <a:t>1</a:t>
            </a:r>
            <a:endParaRPr lang="zh-CN" altLang="en-US" sz="1200" dirty="0">
              <a:latin typeface="Times New Roman" panose="02020603050405020304" pitchFamily="18" charset="0"/>
              <a:cs typeface="Times New Roman" panose="02020603050405020304" pitchFamily="18" charset="0"/>
            </a:endParaRPr>
          </a:p>
        </p:txBody>
      </p:sp>
      <p:sp>
        <p:nvSpPr>
          <p:cNvPr id="44" name="矩形 43"/>
          <p:cNvSpPr/>
          <p:nvPr/>
        </p:nvSpPr>
        <p:spPr>
          <a:xfrm>
            <a:off x="3274983" y="2126073"/>
            <a:ext cx="330540" cy="276999"/>
          </a:xfrm>
          <a:prstGeom prst="rect">
            <a:avLst/>
          </a:prstGeom>
        </p:spPr>
        <p:txBody>
          <a:bodyPr wrap="none">
            <a:spAutoFit/>
          </a:bodyPr>
          <a:lstStyle/>
          <a:p>
            <a:r>
              <a:rPr lang="zh-CN" altLang="en-US" sz="1200" dirty="0" smtClean="0">
                <a:latin typeface="Times New Roman" panose="02020603050405020304" pitchFamily="18" charset="0"/>
                <a:cs typeface="Times New Roman" panose="02020603050405020304" pitchFamily="18" charset="0"/>
              </a:rPr>
              <a:t>e</a:t>
            </a:r>
            <a:r>
              <a:rPr lang="en-US" altLang="zh-CN" sz="1200" dirty="0" smtClean="0">
                <a:latin typeface="Times New Roman" panose="02020603050405020304" pitchFamily="18" charset="0"/>
                <a:cs typeface="Times New Roman" panose="02020603050405020304" pitchFamily="18" charset="0"/>
              </a:rPr>
              <a:t>2</a:t>
            </a:r>
            <a:endParaRPr lang="zh-CN" altLang="en-US" sz="1200" dirty="0">
              <a:latin typeface="Times New Roman" panose="02020603050405020304" pitchFamily="18" charset="0"/>
              <a:cs typeface="Times New Roman" panose="02020603050405020304" pitchFamily="18" charset="0"/>
            </a:endParaRPr>
          </a:p>
        </p:txBody>
      </p:sp>
      <p:sp>
        <p:nvSpPr>
          <p:cNvPr id="45" name="矩形 44"/>
          <p:cNvSpPr/>
          <p:nvPr/>
        </p:nvSpPr>
        <p:spPr>
          <a:xfrm>
            <a:off x="2441001" y="2729641"/>
            <a:ext cx="330540" cy="276999"/>
          </a:xfrm>
          <a:prstGeom prst="rect">
            <a:avLst/>
          </a:prstGeom>
        </p:spPr>
        <p:txBody>
          <a:bodyPr wrap="none">
            <a:spAutoFit/>
          </a:bodyPr>
          <a:lstStyle/>
          <a:p>
            <a:r>
              <a:rPr lang="zh-CN" altLang="en-US" sz="1200" dirty="0" smtClean="0">
                <a:latin typeface="Times New Roman" panose="02020603050405020304" pitchFamily="18" charset="0"/>
                <a:cs typeface="Times New Roman" panose="02020603050405020304" pitchFamily="18" charset="0"/>
              </a:rPr>
              <a:t>e</a:t>
            </a:r>
            <a:r>
              <a:rPr lang="en-US" altLang="zh-CN" sz="1200" dirty="0" smtClean="0">
                <a:latin typeface="Times New Roman" panose="02020603050405020304" pitchFamily="18" charset="0"/>
                <a:cs typeface="Times New Roman" panose="02020603050405020304" pitchFamily="18" charset="0"/>
              </a:rPr>
              <a:t>3</a:t>
            </a:r>
            <a:endParaRPr lang="zh-CN" altLang="en-US" sz="1200" dirty="0">
              <a:latin typeface="Times New Roman" panose="02020603050405020304" pitchFamily="18" charset="0"/>
              <a:cs typeface="Times New Roman" panose="02020603050405020304" pitchFamily="18" charset="0"/>
            </a:endParaRPr>
          </a:p>
        </p:txBody>
      </p:sp>
      <p:sp>
        <p:nvSpPr>
          <p:cNvPr id="46" name="矩形 45"/>
          <p:cNvSpPr/>
          <p:nvPr/>
        </p:nvSpPr>
        <p:spPr>
          <a:xfrm>
            <a:off x="3035039" y="2744164"/>
            <a:ext cx="330540" cy="276999"/>
          </a:xfrm>
          <a:prstGeom prst="rect">
            <a:avLst/>
          </a:prstGeom>
        </p:spPr>
        <p:txBody>
          <a:bodyPr wrap="none">
            <a:spAutoFit/>
          </a:bodyPr>
          <a:lstStyle/>
          <a:p>
            <a:r>
              <a:rPr lang="zh-CN" altLang="en-US" sz="1200" dirty="0" smtClean="0">
                <a:latin typeface="Times New Roman" panose="02020603050405020304" pitchFamily="18" charset="0"/>
                <a:cs typeface="Times New Roman" panose="02020603050405020304" pitchFamily="18" charset="0"/>
              </a:rPr>
              <a:t>e</a:t>
            </a:r>
            <a:r>
              <a:rPr lang="en-US" altLang="zh-CN" sz="1200" dirty="0" smtClean="0">
                <a:latin typeface="Times New Roman" panose="02020603050405020304" pitchFamily="18" charset="0"/>
                <a:cs typeface="Times New Roman" panose="02020603050405020304" pitchFamily="18" charset="0"/>
              </a:rPr>
              <a:t>4</a:t>
            </a:r>
            <a:endParaRPr lang="zh-CN" altLang="en-US" sz="1200" dirty="0">
              <a:latin typeface="Times New Roman" panose="02020603050405020304" pitchFamily="18" charset="0"/>
              <a:cs typeface="Times New Roman" panose="02020603050405020304" pitchFamily="18" charset="0"/>
            </a:endParaRPr>
          </a:p>
        </p:txBody>
      </p:sp>
      <p:sp>
        <p:nvSpPr>
          <p:cNvPr id="47" name="矩形 46"/>
          <p:cNvSpPr/>
          <p:nvPr/>
        </p:nvSpPr>
        <p:spPr>
          <a:xfrm>
            <a:off x="3140983" y="4192286"/>
            <a:ext cx="407484" cy="276999"/>
          </a:xfrm>
          <a:prstGeom prst="rect">
            <a:avLst/>
          </a:prstGeom>
        </p:spPr>
        <p:txBody>
          <a:bodyPr wrap="none">
            <a:spAutoFit/>
          </a:bodyPr>
          <a:lstStyle/>
          <a:p>
            <a:r>
              <a:rPr lang="zh-CN" altLang="en-US" sz="1200" dirty="0" smtClean="0">
                <a:latin typeface="Times New Roman" panose="02020603050405020304" pitchFamily="18" charset="0"/>
                <a:cs typeface="Times New Roman" panose="02020603050405020304" pitchFamily="18" charset="0"/>
              </a:rPr>
              <a:t>e</a:t>
            </a:r>
            <a:r>
              <a:rPr lang="en-US" altLang="zh-CN" sz="1200" dirty="0" smtClean="0">
                <a:latin typeface="Times New Roman" panose="02020603050405020304" pitchFamily="18" charset="0"/>
                <a:cs typeface="Times New Roman" panose="02020603050405020304" pitchFamily="18" charset="0"/>
              </a:rPr>
              <a:t>10</a:t>
            </a:r>
            <a:endParaRPr lang="zh-CN" altLang="en-US" sz="1200" dirty="0">
              <a:latin typeface="Times New Roman" panose="02020603050405020304" pitchFamily="18" charset="0"/>
              <a:cs typeface="Times New Roman" panose="02020603050405020304" pitchFamily="18" charset="0"/>
            </a:endParaRPr>
          </a:p>
        </p:txBody>
      </p:sp>
      <p:sp>
        <p:nvSpPr>
          <p:cNvPr id="48" name="矩形 47"/>
          <p:cNvSpPr/>
          <p:nvPr/>
        </p:nvSpPr>
        <p:spPr>
          <a:xfrm>
            <a:off x="3792224" y="3362927"/>
            <a:ext cx="401777" cy="276999"/>
          </a:xfrm>
          <a:prstGeom prst="rect">
            <a:avLst/>
          </a:prstGeom>
        </p:spPr>
        <p:txBody>
          <a:bodyPr wrap="none">
            <a:spAutoFit/>
          </a:bodyPr>
          <a:lstStyle/>
          <a:p>
            <a:r>
              <a:rPr lang="zh-CN" altLang="en-US" sz="1200" dirty="0" smtClean="0">
                <a:latin typeface="Times New Roman" panose="02020603050405020304" pitchFamily="18" charset="0"/>
                <a:cs typeface="Times New Roman" panose="02020603050405020304" pitchFamily="18" charset="0"/>
              </a:rPr>
              <a:t>e</a:t>
            </a:r>
            <a:r>
              <a:rPr lang="en-US" altLang="zh-CN" sz="1200" dirty="0" smtClean="0">
                <a:latin typeface="Times New Roman" panose="02020603050405020304" pitchFamily="18" charset="0"/>
                <a:cs typeface="Times New Roman" panose="02020603050405020304" pitchFamily="18" charset="0"/>
              </a:rPr>
              <a:t>11</a:t>
            </a:r>
            <a:endParaRPr lang="zh-CN" altLang="en-US" sz="1200" dirty="0">
              <a:latin typeface="Times New Roman" panose="02020603050405020304" pitchFamily="18" charset="0"/>
              <a:cs typeface="Times New Roman" panose="02020603050405020304" pitchFamily="18" charset="0"/>
            </a:endParaRPr>
          </a:p>
        </p:txBody>
      </p:sp>
      <p:sp>
        <p:nvSpPr>
          <p:cNvPr id="49" name="矩形 48"/>
          <p:cNvSpPr/>
          <p:nvPr/>
        </p:nvSpPr>
        <p:spPr>
          <a:xfrm>
            <a:off x="4349079" y="2152755"/>
            <a:ext cx="330540" cy="276999"/>
          </a:xfrm>
          <a:prstGeom prst="rect">
            <a:avLst/>
          </a:prstGeom>
        </p:spPr>
        <p:txBody>
          <a:bodyPr wrap="none">
            <a:spAutoFit/>
          </a:bodyPr>
          <a:lstStyle/>
          <a:p>
            <a:r>
              <a:rPr lang="zh-CN" altLang="en-US" sz="1200" dirty="0" smtClean="0">
                <a:latin typeface="Times New Roman" panose="02020603050405020304" pitchFamily="18" charset="0"/>
                <a:cs typeface="Times New Roman" panose="02020603050405020304" pitchFamily="18" charset="0"/>
              </a:rPr>
              <a:t>e</a:t>
            </a:r>
            <a:r>
              <a:rPr lang="en-US" altLang="zh-CN" sz="1200" dirty="0">
                <a:latin typeface="Times New Roman" panose="02020603050405020304" pitchFamily="18" charset="0"/>
                <a:cs typeface="Times New Roman" panose="02020603050405020304" pitchFamily="18" charset="0"/>
              </a:rPr>
              <a:t>5</a:t>
            </a:r>
            <a:endParaRPr lang="zh-CN" altLang="en-US" sz="1200" dirty="0">
              <a:latin typeface="Times New Roman" panose="02020603050405020304" pitchFamily="18" charset="0"/>
              <a:cs typeface="Times New Roman" panose="02020603050405020304" pitchFamily="18" charset="0"/>
            </a:endParaRPr>
          </a:p>
        </p:txBody>
      </p:sp>
      <p:sp>
        <p:nvSpPr>
          <p:cNvPr id="50" name="矩形 49"/>
          <p:cNvSpPr/>
          <p:nvPr/>
        </p:nvSpPr>
        <p:spPr>
          <a:xfrm>
            <a:off x="5598631" y="2397522"/>
            <a:ext cx="330540" cy="276999"/>
          </a:xfrm>
          <a:prstGeom prst="rect">
            <a:avLst/>
          </a:prstGeom>
        </p:spPr>
        <p:txBody>
          <a:bodyPr wrap="none">
            <a:spAutoFit/>
          </a:bodyPr>
          <a:lstStyle/>
          <a:p>
            <a:r>
              <a:rPr lang="zh-CN" altLang="en-US" sz="1200" dirty="0" smtClean="0">
                <a:latin typeface="Times New Roman" panose="02020603050405020304" pitchFamily="18" charset="0"/>
                <a:cs typeface="Times New Roman" panose="02020603050405020304" pitchFamily="18" charset="0"/>
              </a:rPr>
              <a:t>e</a:t>
            </a:r>
            <a:r>
              <a:rPr lang="en-US" altLang="zh-CN" sz="1200" dirty="0" smtClean="0">
                <a:latin typeface="Times New Roman" panose="02020603050405020304" pitchFamily="18" charset="0"/>
                <a:cs typeface="Times New Roman" panose="02020603050405020304" pitchFamily="18" charset="0"/>
              </a:rPr>
              <a:t>6</a:t>
            </a:r>
            <a:endParaRPr lang="zh-CN" altLang="en-US" sz="1200" dirty="0">
              <a:latin typeface="Times New Roman" panose="02020603050405020304" pitchFamily="18" charset="0"/>
              <a:cs typeface="Times New Roman" panose="02020603050405020304" pitchFamily="18" charset="0"/>
            </a:endParaRPr>
          </a:p>
        </p:txBody>
      </p:sp>
      <p:sp>
        <p:nvSpPr>
          <p:cNvPr id="51" name="矩形 50"/>
          <p:cNvSpPr/>
          <p:nvPr/>
        </p:nvSpPr>
        <p:spPr>
          <a:xfrm>
            <a:off x="4412059" y="2797096"/>
            <a:ext cx="330540" cy="276999"/>
          </a:xfrm>
          <a:prstGeom prst="rect">
            <a:avLst/>
          </a:prstGeom>
        </p:spPr>
        <p:txBody>
          <a:bodyPr wrap="none">
            <a:spAutoFit/>
          </a:bodyPr>
          <a:lstStyle/>
          <a:p>
            <a:r>
              <a:rPr lang="zh-CN" altLang="en-US" sz="1200" dirty="0" smtClean="0">
                <a:latin typeface="Times New Roman" panose="02020603050405020304" pitchFamily="18" charset="0"/>
                <a:cs typeface="Times New Roman" panose="02020603050405020304" pitchFamily="18" charset="0"/>
              </a:rPr>
              <a:t>e</a:t>
            </a:r>
            <a:r>
              <a:rPr lang="en-US" altLang="zh-CN" sz="1200" dirty="0" smtClean="0">
                <a:latin typeface="Times New Roman" panose="02020603050405020304" pitchFamily="18" charset="0"/>
                <a:cs typeface="Times New Roman" panose="02020603050405020304" pitchFamily="18" charset="0"/>
              </a:rPr>
              <a:t>7</a:t>
            </a:r>
            <a:endParaRPr lang="zh-CN" altLang="en-US" sz="1200" dirty="0">
              <a:latin typeface="Times New Roman" panose="02020603050405020304" pitchFamily="18" charset="0"/>
              <a:cs typeface="Times New Roman" panose="02020603050405020304" pitchFamily="18" charset="0"/>
            </a:endParaRPr>
          </a:p>
        </p:txBody>
      </p:sp>
      <p:sp>
        <p:nvSpPr>
          <p:cNvPr id="52" name="矩形 51"/>
          <p:cNvSpPr/>
          <p:nvPr/>
        </p:nvSpPr>
        <p:spPr>
          <a:xfrm>
            <a:off x="5083156" y="2951203"/>
            <a:ext cx="330540" cy="276999"/>
          </a:xfrm>
          <a:prstGeom prst="rect">
            <a:avLst/>
          </a:prstGeom>
        </p:spPr>
        <p:txBody>
          <a:bodyPr wrap="none">
            <a:spAutoFit/>
          </a:bodyPr>
          <a:lstStyle/>
          <a:p>
            <a:r>
              <a:rPr lang="zh-CN" altLang="en-US" sz="1200" dirty="0" smtClean="0">
                <a:latin typeface="Times New Roman" panose="02020603050405020304" pitchFamily="18" charset="0"/>
                <a:cs typeface="Times New Roman" panose="02020603050405020304" pitchFamily="18" charset="0"/>
              </a:rPr>
              <a:t>e</a:t>
            </a:r>
            <a:r>
              <a:rPr lang="en-US" altLang="zh-CN" sz="1200" dirty="0" smtClean="0">
                <a:latin typeface="Times New Roman" panose="02020603050405020304" pitchFamily="18" charset="0"/>
                <a:cs typeface="Times New Roman" panose="02020603050405020304" pitchFamily="18" charset="0"/>
              </a:rPr>
              <a:t>8</a:t>
            </a:r>
            <a:endParaRPr lang="zh-CN" altLang="en-US" sz="1200" dirty="0">
              <a:latin typeface="Times New Roman" panose="02020603050405020304" pitchFamily="18" charset="0"/>
              <a:cs typeface="Times New Roman" panose="02020603050405020304" pitchFamily="18" charset="0"/>
            </a:endParaRPr>
          </a:p>
        </p:txBody>
      </p:sp>
      <p:sp>
        <p:nvSpPr>
          <p:cNvPr id="53" name="矩形 52"/>
          <p:cNvSpPr/>
          <p:nvPr/>
        </p:nvSpPr>
        <p:spPr>
          <a:xfrm>
            <a:off x="4490677" y="3971679"/>
            <a:ext cx="407484" cy="276999"/>
          </a:xfrm>
          <a:prstGeom prst="rect">
            <a:avLst/>
          </a:prstGeom>
        </p:spPr>
        <p:txBody>
          <a:bodyPr wrap="none">
            <a:spAutoFit/>
          </a:bodyPr>
          <a:lstStyle/>
          <a:p>
            <a:r>
              <a:rPr lang="zh-CN" altLang="en-US" sz="1200" dirty="0" smtClean="0">
                <a:latin typeface="Times New Roman" panose="02020603050405020304" pitchFamily="18" charset="0"/>
                <a:cs typeface="Times New Roman" panose="02020603050405020304" pitchFamily="18" charset="0"/>
              </a:rPr>
              <a:t>e</a:t>
            </a:r>
            <a:r>
              <a:rPr lang="en-US" altLang="zh-CN" sz="1200" dirty="0" smtClean="0">
                <a:latin typeface="Times New Roman" panose="02020603050405020304" pitchFamily="18" charset="0"/>
                <a:cs typeface="Times New Roman" panose="02020603050405020304" pitchFamily="18" charset="0"/>
              </a:rPr>
              <a:t>13</a:t>
            </a:r>
            <a:endParaRPr lang="zh-CN" altLang="en-US" sz="1200" dirty="0">
              <a:latin typeface="Times New Roman" panose="02020603050405020304" pitchFamily="18" charset="0"/>
              <a:cs typeface="Times New Roman" panose="02020603050405020304" pitchFamily="18" charset="0"/>
            </a:endParaRPr>
          </a:p>
        </p:txBody>
      </p:sp>
      <p:sp>
        <p:nvSpPr>
          <p:cNvPr id="54" name="矩形 53"/>
          <p:cNvSpPr/>
          <p:nvPr/>
        </p:nvSpPr>
        <p:spPr>
          <a:xfrm>
            <a:off x="5583781" y="4560883"/>
            <a:ext cx="407484" cy="276999"/>
          </a:xfrm>
          <a:prstGeom prst="rect">
            <a:avLst/>
          </a:prstGeom>
        </p:spPr>
        <p:txBody>
          <a:bodyPr wrap="none">
            <a:spAutoFit/>
          </a:bodyPr>
          <a:lstStyle/>
          <a:p>
            <a:r>
              <a:rPr lang="zh-CN" altLang="en-US" sz="1200" dirty="0" smtClean="0">
                <a:latin typeface="Times New Roman" panose="02020603050405020304" pitchFamily="18" charset="0"/>
                <a:cs typeface="Times New Roman" panose="02020603050405020304" pitchFamily="18" charset="0"/>
              </a:rPr>
              <a:t>e</a:t>
            </a:r>
            <a:r>
              <a:rPr lang="en-US" altLang="zh-CN" sz="1200" dirty="0" smtClean="0">
                <a:latin typeface="Times New Roman" panose="02020603050405020304" pitchFamily="18" charset="0"/>
                <a:cs typeface="Times New Roman" panose="02020603050405020304" pitchFamily="18" charset="0"/>
              </a:rPr>
              <a:t>12</a:t>
            </a:r>
            <a:endParaRPr lang="zh-CN" altLang="en-US" sz="1200" dirty="0">
              <a:latin typeface="Times New Roman" panose="02020603050405020304" pitchFamily="18" charset="0"/>
              <a:cs typeface="Times New Roman" panose="02020603050405020304" pitchFamily="18" charset="0"/>
            </a:endParaRPr>
          </a:p>
        </p:txBody>
      </p:sp>
      <p:sp>
        <p:nvSpPr>
          <p:cNvPr id="55" name="矩形 54"/>
          <p:cNvSpPr/>
          <p:nvPr/>
        </p:nvSpPr>
        <p:spPr>
          <a:xfrm>
            <a:off x="4449741" y="1277036"/>
            <a:ext cx="330540" cy="276999"/>
          </a:xfrm>
          <a:prstGeom prst="rect">
            <a:avLst/>
          </a:prstGeom>
        </p:spPr>
        <p:txBody>
          <a:bodyPr wrap="none">
            <a:spAutoFit/>
          </a:bodyPr>
          <a:lstStyle/>
          <a:p>
            <a:r>
              <a:rPr lang="zh-CN" altLang="en-US" sz="1200" dirty="0" smtClean="0">
                <a:latin typeface="Times New Roman" panose="02020603050405020304" pitchFamily="18" charset="0"/>
                <a:cs typeface="Times New Roman" panose="02020603050405020304" pitchFamily="18" charset="0"/>
              </a:rPr>
              <a:t>e</a:t>
            </a:r>
            <a:r>
              <a:rPr lang="en-US" altLang="zh-CN" sz="1200" dirty="0" smtClean="0">
                <a:latin typeface="Times New Roman" panose="02020603050405020304" pitchFamily="18" charset="0"/>
                <a:cs typeface="Times New Roman" panose="02020603050405020304" pitchFamily="18" charset="0"/>
              </a:rPr>
              <a:t>9</a:t>
            </a:r>
            <a:endParaRPr lang="zh-CN" altLang="en-US" sz="1200"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1847051253"/>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kumimoji="0" lang="zh-CN" altLang="en-US"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覆盖准则定义</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dirty="0" smtClean="0">
                <a:solidFill>
                  <a:srgbClr val="FFFFFF"/>
                </a:solidFill>
                <a:latin typeface="微软雅黑" panose="020B0503020204020204" pitchFamily="34" charset="-122"/>
                <a:ea typeface="微软雅黑" panose="020B0503020204020204" pitchFamily="34" charset="-122"/>
              </a:rPr>
              <a:t>26</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0" name="矩形 9"/>
          <p:cNvSpPr/>
          <p:nvPr/>
        </p:nvSpPr>
        <p:spPr>
          <a:xfrm>
            <a:off x="648215" y="1732425"/>
            <a:ext cx="8063985" cy="2862322"/>
          </a:xfrm>
          <a:prstGeom prst="rect">
            <a:avLst/>
          </a:prstGeom>
        </p:spPr>
        <p:txBody>
          <a:bodyPr wrap="square">
            <a:spAutoFit/>
          </a:bodyPr>
          <a:lstStyle/>
          <a:p>
            <a:pPr lvl="0"/>
            <a:r>
              <a:rPr lang="zh-CN" altLang="en-US" dirty="0">
                <a:solidFill>
                  <a:srgbClr val="000000"/>
                </a:solidFill>
                <a:latin typeface="华文楷体" panose="02010600040101010101" pitchFamily="2" charset="-122"/>
                <a:ea typeface="华文楷体" panose="02010600040101010101" pitchFamily="2" charset="-122"/>
              </a:rPr>
              <a:t>针对行为模型及服务约束设计覆盖准则</a:t>
            </a:r>
            <a:r>
              <a:rPr lang="zh-CN" altLang="en-US" dirty="0" smtClean="0">
                <a:solidFill>
                  <a:srgbClr val="000000"/>
                </a:solidFill>
                <a:latin typeface="华文楷体" panose="02010600040101010101" pitchFamily="2" charset="-122"/>
                <a:ea typeface="华文楷体" panose="02010600040101010101" pitchFamily="2" charset="-122"/>
              </a:rPr>
              <a:t>：</a:t>
            </a:r>
            <a:endParaRPr lang="en-US" altLang="zh-CN" dirty="0" smtClean="0">
              <a:solidFill>
                <a:srgbClr val="000000"/>
              </a:solidFill>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en-US" altLang="zh-CN" dirty="0" smtClean="0">
                <a:solidFill>
                  <a:srgbClr val="000000"/>
                </a:solidFill>
                <a:latin typeface="华文楷体" panose="02010600040101010101" pitchFamily="2" charset="-122"/>
                <a:ea typeface="华文楷体" panose="02010600040101010101" pitchFamily="2" charset="-122"/>
              </a:rPr>
              <a:t>Operation </a:t>
            </a:r>
            <a:r>
              <a:rPr lang="en-US" altLang="zh-CN" dirty="0">
                <a:solidFill>
                  <a:srgbClr val="000000"/>
                </a:solidFill>
                <a:latin typeface="华文楷体" panose="02010600040101010101" pitchFamily="2" charset="-122"/>
                <a:ea typeface="华文楷体" panose="02010600040101010101" pitchFamily="2" charset="-122"/>
              </a:rPr>
              <a:t>coverage</a:t>
            </a:r>
            <a:r>
              <a:rPr lang="zh-CN" altLang="en-US" dirty="0">
                <a:solidFill>
                  <a:srgbClr val="000000"/>
                </a:solidFill>
                <a:latin typeface="华文楷体" panose="02010600040101010101" pitchFamily="2" charset="-122"/>
                <a:ea typeface="华文楷体" panose="02010600040101010101" pitchFamily="2" charset="-122"/>
              </a:rPr>
              <a:t>（操作覆盖）：</a:t>
            </a:r>
            <a:endParaRPr lang="en-US" altLang="zh-CN" dirty="0">
              <a:solidFill>
                <a:srgbClr val="000000"/>
              </a:solidFill>
              <a:latin typeface="华文楷体" panose="02010600040101010101" pitchFamily="2" charset="-122"/>
              <a:ea typeface="华文楷体" panose="02010600040101010101" pitchFamily="2" charset="-122"/>
            </a:endParaRPr>
          </a:p>
          <a:p>
            <a:pPr lvl="1"/>
            <a:r>
              <a:rPr lang="zh-CN" altLang="en-US" dirty="0">
                <a:solidFill>
                  <a:srgbClr val="000000"/>
                </a:solidFill>
                <a:latin typeface="华文楷体" panose="02010600040101010101" pitchFamily="2" charset="-122"/>
                <a:ea typeface="华文楷体" panose="02010600040101010101" pitchFamily="2" charset="-122"/>
              </a:rPr>
              <a:t>要求被测服务中的操作至少被调用一次</a:t>
            </a:r>
            <a:endParaRPr lang="en-US" altLang="zh-CN" dirty="0">
              <a:solidFill>
                <a:srgbClr val="000000"/>
              </a:solidFill>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en-US" altLang="zh-CN" dirty="0" smtClean="0">
                <a:solidFill>
                  <a:srgbClr val="000000"/>
                </a:solidFill>
                <a:latin typeface="华文楷体" panose="02010600040101010101" pitchFamily="2" charset="-122"/>
                <a:ea typeface="华文楷体" panose="02010600040101010101" pitchFamily="2" charset="-122"/>
              </a:rPr>
              <a:t>Response-Message </a:t>
            </a:r>
            <a:r>
              <a:rPr lang="en-US" altLang="zh-CN" dirty="0">
                <a:solidFill>
                  <a:srgbClr val="000000"/>
                </a:solidFill>
                <a:latin typeface="华文楷体" panose="02010600040101010101" pitchFamily="2" charset="-122"/>
                <a:ea typeface="华文楷体" panose="02010600040101010101" pitchFamily="2" charset="-122"/>
              </a:rPr>
              <a:t>covering</a:t>
            </a:r>
            <a:r>
              <a:rPr lang="zh-CN" altLang="en-US" dirty="0" smtClean="0">
                <a:solidFill>
                  <a:srgbClr val="000000"/>
                </a:solidFill>
                <a:latin typeface="华文楷体" panose="02010600040101010101" pitchFamily="2" charset="-122"/>
                <a:ea typeface="华文楷体" panose="02010600040101010101" pitchFamily="2" charset="-122"/>
              </a:rPr>
              <a:t>（响应覆盖）</a:t>
            </a:r>
            <a:r>
              <a:rPr lang="zh-CN" altLang="en-US" dirty="0">
                <a:solidFill>
                  <a:srgbClr val="000000"/>
                </a:solidFill>
                <a:latin typeface="华文楷体" panose="02010600040101010101" pitchFamily="2" charset="-122"/>
                <a:ea typeface="华文楷体" panose="02010600040101010101" pitchFamily="2" charset="-122"/>
              </a:rPr>
              <a:t>：</a:t>
            </a:r>
            <a:endParaRPr lang="en-US" altLang="zh-CN" dirty="0">
              <a:solidFill>
                <a:srgbClr val="000000"/>
              </a:solidFill>
              <a:latin typeface="华文楷体" panose="02010600040101010101" pitchFamily="2" charset="-122"/>
              <a:ea typeface="华文楷体" panose="02010600040101010101" pitchFamily="2" charset="-122"/>
            </a:endParaRPr>
          </a:p>
          <a:p>
            <a:pPr lvl="1"/>
            <a:r>
              <a:rPr lang="zh-CN" altLang="en-US" dirty="0">
                <a:solidFill>
                  <a:srgbClr val="000000"/>
                </a:solidFill>
                <a:latin typeface="华文楷体" panose="02010600040101010101" pitchFamily="2" charset="-122"/>
                <a:ea typeface="华文楷体" panose="02010600040101010101" pitchFamily="2" charset="-122"/>
              </a:rPr>
              <a:t>要求被测试服务</a:t>
            </a:r>
            <a:r>
              <a:rPr lang="zh-CN" altLang="en-US" dirty="0" smtClean="0">
                <a:solidFill>
                  <a:srgbClr val="000000"/>
                </a:solidFill>
                <a:latin typeface="华文楷体" panose="02010600040101010101" pitchFamily="2" charset="-122"/>
                <a:ea typeface="华文楷体" panose="02010600040101010101" pitchFamily="2" charset="-122"/>
              </a:rPr>
              <a:t>的响应消息至少</a:t>
            </a:r>
            <a:r>
              <a:rPr lang="zh-CN" altLang="en-US" dirty="0">
                <a:solidFill>
                  <a:srgbClr val="000000"/>
                </a:solidFill>
                <a:latin typeface="华文楷体" panose="02010600040101010101" pitchFamily="2" charset="-122"/>
                <a:ea typeface="华文楷体" panose="02010600040101010101" pitchFamily="2" charset="-122"/>
              </a:rPr>
              <a:t>被执行一次</a:t>
            </a:r>
            <a:endParaRPr lang="en-US" altLang="zh-CN" dirty="0">
              <a:solidFill>
                <a:srgbClr val="000000"/>
              </a:solidFill>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en-US" altLang="zh-CN" dirty="0" smtClean="0">
                <a:solidFill>
                  <a:srgbClr val="000000"/>
                </a:solidFill>
                <a:latin typeface="华文楷体" panose="02010600040101010101" pitchFamily="2" charset="-122"/>
                <a:ea typeface="华文楷体" panose="02010600040101010101" pitchFamily="2" charset="-122"/>
              </a:rPr>
              <a:t>Edge covering (</a:t>
            </a:r>
            <a:r>
              <a:rPr lang="zh-CN" altLang="en-US" dirty="0" smtClean="0">
                <a:solidFill>
                  <a:srgbClr val="000000"/>
                </a:solidFill>
                <a:latin typeface="华文楷体" panose="02010600040101010101" pitchFamily="2" charset="-122"/>
                <a:ea typeface="华文楷体" panose="02010600040101010101" pitchFamily="2" charset="-122"/>
              </a:rPr>
              <a:t>边覆盖</a:t>
            </a:r>
            <a:r>
              <a:rPr lang="en-US" altLang="zh-CN" dirty="0" smtClean="0">
                <a:solidFill>
                  <a:srgbClr val="000000"/>
                </a:solidFill>
                <a:latin typeface="华文楷体" panose="02010600040101010101" pitchFamily="2" charset="-122"/>
                <a:ea typeface="华文楷体" panose="02010600040101010101" pitchFamily="2" charset="-122"/>
              </a:rPr>
              <a:t>)</a:t>
            </a:r>
          </a:p>
          <a:p>
            <a:pPr lvl="1"/>
            <a:r>
              <a:rPr lang="zh-CN" altLang="en-US" dirty="0" smtClean="0">
                <a:solidFill>
                  <a:srgbClr val="000000"/>
                </a:solidFill>
                <a:latin typeface="华文楷体" panose="02010600040101010101" pitchFamily="2" charset="-122"/>
                <a:ea typeface="华文楷体" panose="02010600040101010101" pitchFamily="2" charset="-122"/>
              </a:rPr>
              <a:t>要求生成服务行为模型的边至少被覆盖一次</a:t>
            </a:r>
            <a:endParaRPr lang="en-US" altLang="zh-CN" dirty="0" smtClean="0">
              <a:solidFill>
                <a:srgbClr val="000000"/>
              </a:solidFill>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en-US" altLang="zh-CN" dirty="0" smtClean="0">
                <a:solidFill>
                  <a:srgbClr val="000000"/>
                </a:solidFill>
                <a:latin typeface="华文楷体" panose="02010600040101010101" pitchFamily="2" charset="-122"/>
                <a:ea typeface="华文楷体" panose="02010600040101010101" pitchFamily="2" charset="-122"/>
              </a:rPr>
              <a:t>State </a:t>
            </a:r>
            <a:r>
              <a:rPr lang="en-US" altLang="zh-CN" dirty="0" smtClean="0">
                <a:solidFill>
                  <a:srgbClr val="000000"/>
                </a:solidFill>
                <a:latin typeface="华文楷体" panose="02010600040101010101" pitchFamily="2" charset="-122"/>
                <a:ea typeface="华文楷体" panose="02010600040101010101" pitchFamily="2" charset="-122"/>
              </a:rPr>
              <a:t>coverage</a:t>
            </a:r>
            <a:r>
              <a:rPr lang="zh-CN" altLang="en-US" dirty="0" smtClean="0">
                <a:solidFill>
                  <a:srgbClr val="000000"/>
                </a:solidFill>
                <a:latin typeface="华文楷体" panose="02010600040101010101" pitchFamily="2" charset="-122"/>
                <a:ea typeface="华文楷体" panose="02010600040101010101" pitchFamily="2" charset="-122"/>
              </a:rPr>
              <a:t>（状态覆盖）（结合覆盖准则二、三一起使用）：</a:t>
            </a:r>
            <a:endParaRPr lang="en-US" altLang="zh-CN" dirty="0" smtClean="0">
              <a:solidFill>
                <a:srgbClr val="000000"/>
              </a:solidFill>
              <a:latin typeface="华文楷体" panose="02010600040101010101" pitchFamily="2" charset="-122"/>
              <a:ea typeface="华文楷体" panose="02010600040101010101" pitchFamily="2" charset="-122"/>
            </a:endParaRPr>
          </a:p>
          <a:p>
            <a:pPr lvl="1"/>
            <a:r>
              <a:rPr lang="zh-CN" altLang="en-US" dirty="0" smtClean="0">
                <a:solidFill>
                  <a:srgbClr val="000000"/>
                </a:solidFill>
                <a:latin typeface="华文楷体" panose="02010600040101010101" pitchFamily="2" charset="-122"/>
                <a:ea typeface="华文楷体" panose="02010600040101010101" pitchFamily="2" charset="-122"/>
              </a:rPr>
              <a:t>覆盖服务行为模型节点及边的时候，生成测试序列时并未考虑覆到达该消息节点或执行边的服务状态，这里需要对状态进行覆盖</a:t>
            </a:r>
            <a:endParaRPr lang="en-US" altLang="zh-CN" dirty="0" smtClean="0">
              <a:solidFill>
                <a:srgbClr val="000000"/>
              </a:solidFill>
              <a:latin typeface="华文楷体" panose="02010600040101010101" pitchFamily="2" charset="-122"/>
              <a:ea typeface="华文楷体" panose="02010600040101010101" pitchFamily="2" charset="-122"/>
            </a:endParaRPr>
          </a:p>
        </p:txBody>
      </p:sp>
      <p:sp>
        <p:nvSpPr>
          <p:cNvPr id="3" name="矩形 2"/>
          <p:cNvSpPr/>
          <p:nvPr/>
        </p:nvSpPr>
        <p:spPr>
          <a:xfrm>
            <a:off x="429399" y="1119946"/>
            <a:ext cx="1858201" cy="369332"/>
          </a:xfrm>
          <a:prstGeom prst="rect">
            <a:avLst/>
          </a:prstGeom>
        </p:spPr>
        <p:txBody>
          <a:bodyPr wrap="none">
            <a:spAutoFit/>
          </a:bodyPr>
          <a:lstStyle/>
          <a:p>
            <a:pPr marL="285750" indent="-285750">
              <a:buFont typeface="Arial" panose="020B0604020202020204" pitchFamily="34" charset="0"/>
              <a:buChar char="•"/>
              <a:defRPr/>
            </a:pPr>
            <a:r>
              <a:rPr lang="zh-CN" altLang="en-US" b="1" dirty="0">
                <a:solidFill>
                  <a:schemeClr val="accent1"/>
                </a:solidFill>
                <a:latin typeface="Arial" panose="020B0604020202020204" pitchFamily="34" charset="0"/>
                <a:ea typeface="微软雅黑" panose="020B0503020204020204" pitchFamily="34" charset="-122"/>
              </a:rPr>
              <a:t>测试数据生成</a:t>
            </a:r>
          </a:p>
        </p:txBody>
      </p:sp>
    </p:spTree>
    <p:custDataLst>
      <p:tags r:id="rId1"/>
    </p:custDataLst>
    <p:extLst>
      <p:ext uri="{BB962C8B-B14F-4D97-AF65-F5344CB8AC3E}">
        <p14:creationId xmlns:p14="http://schemas.microsoft.com/office/powerpoint/2010/main" val="3003336841"/>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kumimoji="0" lang="zh-CN" altLang="en-US"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测试序列生成</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noProof="0" dirty="0" smtClean="0">
                <a:solidFill>
                  <a:srgbClr val="FFFFFF"/>
                </a:solidFill>
                <a:latin typeface="微软雅黑" panose="020B0503020204020204" pitchFamily="34" charset="-122"/>
                <a:ea typeface="微软雅黑" panose="020B0503020204020204" pitchFamily="34" charset="-122"/>
              </a:rPr>
              <a:t>27</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0" name="矩形 9"/>
          <p:cNvSpPr/>
          <p:nvPr/>
        </p:nvSpPr>
        <p:spPr>
          <a:xfrm>
            <a:off x="768412" y="1660382"/>
            <a:ext cx="1956087" cy="369332"/>
          </a:xfrm>
          <a:prstGeom prst="rect">
            <a:avLst/>
          </a:prstGeom>
        </p:spPr>
        <p:txBody>
          <a:bodyPr wrap="square">
            <a:spAutoFit/>
          </a:bodyPr>
          <a:lstStyle/>
          <a:p>
            <a:pPr lvl="0"/>
            <a:r>
              <a:rPr lang="en-US" altLang="zh-CN" dirty="0">
                <a:solidFill>
                  <a:srgbClr val="000000"/>
                </a:solidFill>
                <a:latin typeface="华文楷体" panose="02010600040101010101" pitchFamily="2" charset="-122"/>
                <a:ea typeface="华文楷体" panose="02010600040101010101" pitchFamily="2" charset="-122"/>
              </a:rPr>
              <a:t>Operation coverage</a:t>
            </a:r>
          </a:p>
        </p:txBody>
      </p:sp>
      <p:sp>
        <p:nvSpPr>
          <p:cNvPr id="3" name="矩形 2"/>
          <p:cNvSpPr/>
          <p:nvPr/>
        </p:nvSpPr>
        <p:spPr>
          <a:xfrm>
            <a:off x="429399" y="1119946"/>
            <a:ext cx="3243196" cy="369332"/>
          </a:xfrm>
          <a:prstGeom prst="rect">
            <a:avLst/>
          </a:prstGeom>
        </p:spPr>
        <p:txBody>
          <a:bodyPr wrap="none">
            <a:spAutoFit/>
          </a:bodyPr>
          <a:lstStyle/>
          <a:p>
            <a:pPr marL="285750" indent="-285750">
              <a:buFont typeface="Arial" panose="020B0604020202020204" pitchFamily="34" charset="0"/>
              <a:buChar char="•"/>
              <a:defRPr/>
            </a:pPr>
            <a:r>
              <a:rPr lang="zh-CN" altLang="en-US" b="1" dirty="0">
                <a:solidFill>
                  <a:schemeClr val="accent1"/>
                </a:solidFill>
                <a:latin typeface="Arial" panose="020B0604020202020204" pitchFamily="34" charset="0"/>
                <a:ea typeface="微软雅黑" panose="020B0503020204020204" pitchFamily="34" charset="-122"/>
              </a:rPr>
              <a:t>如何从模型中获取测试序列</a:t>
            </a:r>
            <a:endParaRPr lang="en-US" altLang="zh-CN" b="1" dirty="0">
              <a:solidFill>
                <a:schemeClr val="accent1"/>
              </a:solidFill>
              <a:latin typeface="Arial" panose="020B0604020202020204" pitchFamily="34" charset="0"/>
              <a:ea typeface="微软雅黑" panose="020B0503020204020204" pitchFamily="34" charset="-122"/>
            </a:endParaRPr>
          </a:p>
        </p:txBody>
      </p:sp>
      <p:sp>
        <p:nvSpPr>
          <p:cNvPr id="2" name="矩形 1"/>
          <p:cNvSpPr/>
          <p:nvPr/>
        </p:nvSpPr>
        <p:spPr>
          <a:xfrm>
            <a:off x="429399" y="2173648"/>
            <a:ext cx="7823893" cy="646331"/>
          </a:xfrm>
          <a:prstGeom prst="rect">
            <a:avLst/>
          </a:prstGeom>
        </p:spPr>
        <p:txBody>
          <a:bodyPr wrap="square">
            <a:spAutoFit/>
          </a:bodyPr>
          <a:lstStyle/>
          <a:p>
            <a:pPr lvl="1"/>
            <a:r>
              <a:rPr lang="zh-CN" altLang="en-US" dirty="0">
                <a:solidFill>
                  <a:srgbClr val="000000"/>
                </a:solidFill>
                <a:latin typeface="华文楷体" panose="02010600040101010101" pitchFamily="2" charset="-122"/>
                <a:ea typeface="华文楷体" panose="02010600040101010101" pitchFamily="2" charset="-122"/>
              </a:rPr>
              <a:t>要求被测服务中的操作至少被调用一</a:t>
            </a:r>
            <a:r>
              <a:rPr lang="zh-CN" altLang="en-US" dirty="0" smtClean="0">
                <a:solidFill>
                  <a:srgbClr val="000000"/>
                </a:solidFill>
                <a:latin typeface="华文楷体" panose="02010600040101010101" pitchFamily="2" charset="-122"/>
                <a:ea typeface="华文楷体" panose="02010600040101010101" pitchFamily="2" charset="-122"/>
              </a:rPr>
              <a:t>次，即要求服务行为模型中的请求节点至少覆盖一次</a:t>
            </a:r>
            <a:endParaRPr lang="en-US" altLang="zh-CN" dirty="0">
              <a:solidFill>
                <a:srgbClr val="000000"/>
              </a:solidFill>
              <a:latin typeface="华文楷体" panose="02010600040101010101" pitchFamily="2" charset="-122"/>
              <a:ea typeface="华文楷体" panose="02010600040101010101" pitchFamily="2" charset="-122"/>
            </a:endParaRPr>
          </a:p>
        </p:txBody>
      </p:sp>
      <p:pic>
        <p:nvPicPr>
          <p:cNvPr id="4" name="图片 3"/>
          <p:cNvPicPr>
            <a:picLocks noChangeAspect="1"/>
          </p:cNvPicPr>
          <p:nvPr/>
        </p:nvPicPr>
        <p:blipFill>
          <a:blip r:embed="rId4"/>
          <a:stretch>
            <a:fillRect/>
          </a:stretch>
        </p:blipFill>
        <p:spPr>
          <a:xfrm>
            <a:off x="1070349" y="2963913"/>
            <a:ext cx="6541991" cy="2862121"/>
          </a:xfrm>
          <a:prstGeom prst="rect">
            <a:avLst/>
          </a:prstGeom>
        </p:spPr>
      </p:pic>
    </p:spTree>
    <p:custDataLst>
      <p:tags r:id="rId1"/>
    </p:custDataLst>
    <p:extLst>
      <p:ext uri="{BB962C8B-B14F-4D97-AF65-F5344CB8AC3E}">
        <p14:creationId xmlns:p14="http://schemas.microsoft.com/office/powerpoint/2010/main" val="4126676638"/>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kumimoji="0" lang="zh-CN" altLang="en-US"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测试序列生成</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noProof="0" dirty="0" smtClean="0">
                <a:solidFill>
                  <a:srgbClr val="FFFFFF"/>
                </a:solidFill>
                <a:latin typeface="微软雅黑" panose="020B0503020204020204" pitchFamily="34" charset="-122"/>
                <a:ea typeface="微软雅黑" panose="020B0503020204020204" pitchFamily="34" charset="-122"/>
              </a:rPr>
              <a:t>28</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0" name="矩形 9"/>
          <p:cNvSpPr/>
          <p:nvPr/>
        </p:nvSpPr>
        <p:spPr>
          <a:xfrm>
            <a:off x="429399" y="1686629"/>
            <a:ext cx="1956087" cy="369332"/>
          </a:xfrm>
          <a:prstGeom prst="rect">
            <a:avLst/>
          </a:prstGeom>
        </p:spPr>
        <p:txBody>
          <a:bodyPr wrap="square">
            <a:spAutoFit/>
          </a:bodyPr>
          <a:lstStyle/>
          <a:p>
            <a:pPr lvl="0"/>
            <a:r>
              <a:rPr lang="en-US" altLang="zh-CN" dirty="0">
                <a:solidFill>
                  <a:srgbClr val="000000"/>
                </a:solidFill>
                <a:latin typeface="华文楷体" panose="02010600040101010101" pitchFamily="2" charset="-122"/>
                <a:ea typeface="华文楷体" panose="02010600040101010101" pitchFamily="2" charset="-122"/>
              </a:rPr>
              <a:t>Operation coverage</a:t>
            </a:r>
          </a:p>
        </p:txBody>
      </p:sp>
      <p:sp>
        <p:nvSpPr>
          <p:cNvPr id="3" name="矩形 2"/>
          <p:cNvSpPr/>
          <p:nvPr/>
        </p:nvSpPr>
        <p:spPr>
          <a:xfrm>
            <a:off x="429399" y="1119946"/>
            <a:ext cx="3243196" cy="369332"/>
          </a:xfrm>
          <a:prstGeom prst="rect">
            <a:avLst/>
          </a:prstGeom>
        </p:spPr>
        <p:txBody>
          <a:bodyPr wrap="none">
            <a:spAutoFit/>
          </a:bodyPr>
          <a:lstStyle/>
          <a:p>
            <a:pPr marL="285750" indent="-285750">
              <a:buFont typeface="Arial" panose="020B0604020202020204" pitchFamily="34" charset="0"/>
              <a:buChar char="•"/>
              <a:defRPr/>
            </a:pPr>
            <a:r>
              <a:rPr lang="zh-CN" altLang="en-US" b="1" dirty="0">
                <a:solidFill>
                  <a:schemeClr val="accent1"/>
                </a:solidFill>
                <a:latin typeface="Arial" panose="020B0604020202020204" pitchFamily="34" charset="0"/>
                <a:ea typeface="微软雅黑" panose="020B0503020204020204" pitchFamily="34" charset="-122"/>
              </a:rPr>
              <a:t>如何从模型中获取测试序列</a:t>
            </a:r>
            <a:endParaRPr lang="en-US" altLang="zh-CN" b="1" dirty="0">
              <a:solidFill>
                <a:schemeClr val="accent1"/>
              </a:solidFill>
              <a:latin typeface="Arial" panose="020B0604020202020204" pitchFamily="34" charset="0"/>
              <a:ea typeface="微软雅黑" panose="020B0503020204020204" pitchFamily="34" charset="-122"/>
            </a:endParaRPr>
          </a:p>
        </p:txBody>
      </p:sp>
      <p:sp>
        <p:nvSpPr>
          <p:cNvPr id="2" name="矩形 1"/>
          <p:cNvSpPr/>
          <p:nvPr/>
        </p:nvSpPr>
        <p:spPr>
          <a:xfrm>
            <a:off x="429399" y="2173648"/>
            <a:ext cx="7823893" cy="646331"/>
          </a:xfrm>
          <a:prstGeom prst="rect">
            <a:avLst/>
          </a:prstGeom>
        </p:spPr>
        <p:txBody>
          <a:bodyPr wrap="square">
            <a:spAutoFit/>
          </a:bodyPr>
          <a:lstStyle/>
          <a:p>
            <a:pPr lvl="1"/>
            <a:r>
              <a:rPr lang="zh-CN" altLang="en-US" dirty="0">
                <a:solidFill>
                  <a:srgbClr val="000000"/>
                </a:solidFill>
                <a:latin typeface="华文楷体" panose="02010600040101010101" pitchFamily="2" charset="-122"/>
                <a:ea typeface="华文楷体" panose="02010600040101010101" pitchFamily="2" charset="-122"/>
              </a:rPr>
              <a:t>要求被测服务中的操作至少被调用一</a:t>
            </a:r>
            <a:r>
              <a:rPr lang="zh-CN" altLang="en-US" dirty="0" smtClean="0">
                <a:solidFill>
                  <a:srgbClr val="000000"/>
                </a:solidFill>
                <a:latin typeface="华文楷体" panose="02010600040101010101" pitchFamily="2" charset="-122"/>
                <a:ea typeface="华文楷体" panose="02010600040101010101" pitchFamily="2" charset="-122"/>
              </a:rPr>
              <a:t>次，即要求服务行为模型中的请求节点至少覆盖一次</a:t>
            </a:r>
            <a:endParaRPr lang="en-US" altLang="zh-CN" dirty="0">
              <a:solidFill>
                <a:srgbClr val="000000"/>
              </a:solidFill>
              <a:latin typeface="华文楷体" panose="02010600040101010101" pitchFamily="2" charset="-122"/>
              <a:ea typeface="华文楷体" panose="02010600040101010101" pitchFamily="2"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445318084"/>
              </p:ext>
            </p:extLst>
          </p:nvPr>
        </p:nvGraphicFramePr>
        <p:xfrm>
          <a:off x="1027732" y="3055353"/>
          <a:ext cx="6627226" cy="1320800"/>
        </p:xfrm>
        <a:graphic>
          <a:graphicData uri="http://schemas.openxmlformats.org/drawingml/2006/table">
            <a:tbl>
              <a:tblPr firstRow="1" bandRow="1">
                <a:tableStyleId>{69CF1AB2-1976-4502-BF36-3FF5EA218861}</a:tableStyleId>
              </a:tblPr>
              <a:tblGrid>
                <a:gridCol w="2120714">
                  <a:extLst>
                    <a:ext uri="{9D8B030D-6E8A-4147-A177-3AD203B41FA5}">
                      <a16:colId xmlns:a16="http://schemas.microsoft.com/office/drawing/2014/main" val="1185287482"/>
                    </a:ext>
                  </a:extLst>
                </a:gridCol>
                <a:gridCol w="4506512">
                  <a:extLst>
                    <a:ext uri="{9D8B030D-6E8A-4147-A177-3AD203B41FA5}">
                      <a16:colId xmlns:a16="http://schemas.microsoft.com/office/drawing/2014/main" val="2211961846"/>
                    </a:ext>
                  </a:extLst>
                </a:gridCol>
              </a:tblGrid>
              <a:tr h="370840">
                <a:tc>
                  <a:txBody>
                    <a:bodyPr/>
                    <a:lstStyle/>
                    <a:p>
                      <a:r>
                        <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rPr>
                        <a:t>覆盖操作</a:t>
                      </a:r>
                      <a:endParaRPr lang="zh-CN" altLang="en-US" sz="1600" b="0" dirty="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r>
                        <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rPr>
                        <a:t>测试序列</a:t>
                      </a:r>
                      <a:endParaRPr lang="zh-CN" altLang="en-US" sz="1600" b="0" dirty="0">
                        <a:latin typeface="Times New Roman" panose="02020603050405020304" pitchFamily="18" charset="0"/>
                        <a:ea typeface="华文楷体" panose="02010600040101010101" pitchFamily="2" charset="-122"/>
                        <a:cs typeface="Times New Roman" panose="02020603050405020304" pitchFamily="18" charset="0"/>
                      </a:endParaRPr>
                    </a:p>
                  </a:txBody>
                  <a:tcPr/>
                </a:tc>
                <a:extLst>
                  <a:ext uri="{0D108BD9-81ED-4DB2-BD59-A6C34878D82A}">
                    <a16:rowId xmlns:a16="http://schemas.microsoft.com/office/drawing/2014/main" val="3532795137"/>
                  </a:ext>
                </a:extLst>
              </a:tr>
              <a:tr h="370840">
                <a:tc>
                  <a:txBody>
                    <a:bodyPr/>
                    <a:lstStyle/>
                    <a:p>
                      <a:r>
                        <a:rPr lang="en-US" altLang="zh-CN" sz="1600" b="0" dirty="0" err="1" smtClean="0">
                          <a:latin typeface="Times New Roman" panose="02020603050405020304" pitchFamily="18" charset="0"/>
                          <a:ea typeface="华文楷体" panose="02010600040101010101" pitchFamily="2" charset="-122"/>
                          <a:cs typeface="Times New Roman" panose="02020603050405020304" pitchFamily="18" charset="0"/>
                        </a:rPr>
                        <a:t>loginRequest</a:t>
                      </a:r>
                      <a:endParaRPr lang="zh-CN" altLang="en-US" sz="1600" b="0" dirty="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0" dirty="0" smtClean="0">
                          <a:latin typeface="Times New Roman" panose="02020603050405020304" pitchFamily="18" charset="0"/>
                          <a:ea typeface="华文楷体" panose="02010600040101010101" pitchFamily="2" charset="-122"/>
                          <a:cs typeface="Times New Roman" panose="02020603050405020304" pitchFamily="18" charset="0"/>
                        </a:rPr>
                        <a:t>start </a:t>
                      </a:r>
                      <a:r>
                        <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0" dirty="0" err="1" smtClean="0">
                          <a:latin typeface="Times New Roman" panose="02020603050405020304" pitchFamily="18" charset="0"/>
                          <a:ea typeface="华文楷体" panose="02010600040101010101" pitchFamily="2" charset="-122"/>
                          <a:cs typeface="Times New Roman" panose="02020603050405020304" pitchFamily="18" charset="0"/>
                        </a:rPr>
                        <a:t>Init</a:t>
                      </a:r>
                      <a:r>
                        <a:rPr lang="en-US" altLang="zh-CN" sz="16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0" dirty="0" err="1" smtClean="0">
                          <a:latin typeface="Times New Roman" panose="02020603050405020304" pitchFamily="18" charset="0"/>
                          <a:ea typeface="华文楷体" panose="02010600040101010101" pitchFamily="2" charset="-122"/>
                          <a:cs typeface="Times New Roman" panose="02020603050405020304" pitchFamily="18" charset="0"/>
                        </a:rPr>
                        <a:t>loginRequest</a:t>
                      </a:r>
                      <a:r>
                        <a:rPr lang="en-US" altLang="zh-CN" sz="16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b="0" dirty="0" smtClean="0">
                          <a:latin typeface="Times New Roman" panose="02020603050405020304" pitchFamily="18" charset="0"/>
                          <a:ea typeface="华文楷体" panose="02010600040101010101" pitchFamily="2" charset="-122"/>
                          <a:cs typeface="Times New Roman" panose="02020603050405020304" pitchFamily="18" charset="0"/>
                        </a:rPr>
                        <a:t> end</a:t>
                      </a:r>
                      <a:endPar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endParaRPr>
                    </a:p>
                  </a:txBody>
                  <a:tcPr/>
                </a:tc>
                <a:extLst>
                  <a:ext uri="{0D108BD9-81ED-4DB2-BD59-A6C34878D82A}">
                    <a16:rowId xmlns:a16="http://schemas.microsoft.com/office/drawing/2014/main" val="126124507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0" dirty="0" err="1" smtClean="0">
                          <a:latin typeface="Times New Roman" panose="02020603050405020304" pitchFamily="18" charset="0"/>
                          <a:ea typeface="华文楷体" panose="02010600040101010101" pitchFamily="2" charset="-122"/>
                          <a:cs typeface="Times New Roman" panose="02020603050405020304" pitchFamily="18" charset="0"/>
                        </a:rPr>
                        <a:t>feeCalculateRequest</a:t>
                      </a:r>
                      <a:endPar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0" dirty="0" smtClean="0">
                          <a:latin typeface="Times New Roman" panose="02020603050405020304" pitchFamily="18" charset="0"/>
                          <a:ea typeface="华文楷体" panose="02010600040101010101" pitchFamily="2" charset="-122"/>
                          <a:cs typeface="Times New Roman" panose="02020603050405020304" pitchFamily="18" charset="0"/>
                        </a:rPr>
                        <a:t>start </a:t>
                      </a:r>
                      <a:r>
                        <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0" dirty="0" err="1" smtClean="0">
                          <a:latin typeface="Times New Roman" panose="02020603050405020304" pitchFamily="18" charset="0"/>
                          <a:ea typeface="华文楷体" panose="02010600040101010101" pitchFamily="2" charset="-122"/>
                          <a:cs typeface="Times New Roman" panose="02020603050405020304" pitchFamily="18" charset="0"/>
                        </a:rPr>
                        <a:t>Init</a:t>
                      </a:r>
                      <a:r>
                        <a:rPr lang="en-US" altLang="zh-CN" sz="16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0" dirty="0" err="1" smtClean="0">
                          <a:latin typeface="Times New Roman" panose="02020603050405020304" pitchFamily="18" charset="0"/>
                          <a:ea typeface="华文楷体" panose="02010600040101010101" pitchFamily="2" charset="-122"/>
                          <a:cs typeface="Times New Roman" panose="02020603050405020304" pitchFamily="18" charset="0"/>
                        </a:rPr>
                        <a:t>loginRequest</a:t>
                      </a:r>
                      <a:r>
                        <a:rPr lang="en-US" altLang="zh-CN" sz="16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0" dirty="0" err="1" smtClean="0">
                          <a:latin typeface="Times New Roman" panose="02020603050405020304" pitchFamily="18" charset="0"/>
                          <a:ea typeface="华文楷体" panose="02010600040101010101" pitchFamily="2" charset="-122"/>
                          <a:cs typeface="Times New Roman" panose="02020603050405020304" pitchFamily="18" charset="0"/>
                        </a:rPr>
                        <a:t>loginResponse_succ</a:t>
                      </a:r>
                      <a:r>
                        <a:rPr lang="en-US" altLang="zh-CN" sz="16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0" dirty="0" err="1" smtClean="0">
                          <a:latin typeface="Times New Roman" panose="02020603050405020304" pitchFamily="18" charset="0"/>
                          <a:ea typeface="华文楷体" panose="02010600040101010101" pitchFamily="2" charset="-122"/>
                          <a:cs typeface="Times New Roman" panose="02020603050405020304" pitchFamily="18" charset="0"/>
                        </a:rPr>
                        <a:t>feeCalculateRequest</a:t>
                      </a:r>
                      <a:r>
                        <a:rPr lang="en-US" altLang="zh-CN" sz="16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b="0" baseline="0" dirty="0" smtClean="0">
                          <a:latin typeface="Times New Roman" panose="02020603050405020304" pitchFamily="18" charset="0"/>
                          <a:ea typeface="华文楷体" panose="02010600040101010101" pitchFamily="2" charset="-122"/>
                          <a:cs typeface="Times New Roman" panose="02020603050405020304" pitchFamily="18" charset="0"/>
                        </a:rPr>
                        <a:t> end</a:t>
                      </a:r>
                      <a:endParaRPr lang="en-US" altLang="zh-CN" sz="1600" b="0" dirty="0" smtClean="0">
                        <a:latin typeface="Times New Roman" panose="02020603050405020304" pitchFamily="18" charset="0"/>
                        <a:ea typeface="华文楷体" panose="02010600040101010101" pitchFamily="2" charset="-122"/>
                        <a:cs typeface="Times New Roman" panose="02020603050405020304" pitchFamily="18" charset="0"/>
                      </a:endParaRPr>
                    </a:p>
                  </a:txBody>
                  <a:tcPr/>
                </a:tc>
                <a:extLst>
                  <a:ext uri="{0D108BD9-81ED-4DB2-BD59-A6C34878D82A}">
                    <a16:rowId xmlns:a16="http://schemas.microsoft.com/office/drawing/2014/main" val="830295436"/>
                  </a:ext>
                </a:extLst>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4160403266"/>
              </p:ext>
            </p:extLst>
          </p:nvPr>
        </p:nvGraphicFramePr>
        <p:xfrm>
          <a:off x="1027732" y="5259200"/>
          <a:ext cx="6627226" cy="949960"/>
        </p:xfrm>
        <a:graphic>
          <a:graphicData uri="http://schemas.openxmlformats.org/drawingml/2006/table">
            <a:tbl>
              <a:tblPr firstRow="1" bandRow="1">
                <a:tableStyleId>{69CF1AB2-1976-4502-BF36-3FF5EA218861}</a:tableStyleId>
              </a:tblPr>
              <a:tblGrid>
                <a:gridCol w="2120714">
                  <a:extLst>
                    <a:ext uri="{9D8B030D-6E8A-4147-A177-3AD203B41FA5}">
                      <a16:colId xmlns:a16="http://schemas.microsoft.com/office/drawing/2014/main" val="1185287482"/>
                    </a:ext>
                  </a:extLst>
                </a:gridCol>
                <a:gridCol w="4506512">
                  <a:extLst>
                    <a:ext uri="{9D8B030D-6E8A-4147-A177-3AD203B41FA5}">
                      <a16:colId xmlns:a16="http://schemas.microsoft.com/office/drawing/2014/main" val="2211961846"/>
                    </a:ext>
                  </a:extLst>
                </a:gridCol>
              </a:tblGrid>
              <a:tr h="370840">
                <a:tc>
                  <a:txBody>
                    <a:bodyPr/>
                    <a:lstStyle/>
                    <a:p>
                      <a:r>
                        <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rPr>
                        <a:t>覆盖操作</a:t>
                      </a:r>
                      <a:endParaRPr lang="zh-CN" altLang="en-US" sz="1600" b="0" dirty="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r>
                        <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rPr>
                        <a:t>测试序列</a:t>
                      </a:r>
                      <a:endParaRPr lang="zh-CN" altLang="en-US" sz="1600" b="0" dirty="0">
                        <a:latin typeface="Times New Roman" panose="02020603050405020304" pitchFamily="18" charset="0"/>
                        <a:ea typeface="华文楷体" panose="02010600040101010101" pitchFamily="2" charset="-122"/>
                        <a:cs typeface="Times New Roman" panose="02020603050405020304" pitchFamily="18" charset="0"/>
                      </a:endParaRPr>
                    </a:p>
                  </a:txBody>
                  <a:tcPr/>
                </a:tc>
                <a:extLst>
                  <a:ext uri="{0D108BD9-81ED-4DB2-BD59-A6C34878D82A}">
                    <a16:rowId xmlns:a16="http://schemas.microsoft.com/office/drawing/2014/main" val="3532795137"/>
                  </a:ext>
                </a:extLst>
              </a:tr>
              <a:tr h="370840">
                <a:tc>
                  <a:txBody>
                    <a:bodyPr/>
                    <a:lstStyle/>
                    <a:p>
                      <a:r>
                        <a:rPr lang="en-US" altLang="zh-CN" sz="1600" b="0" dirty="0" err="1" smtClean="0">
                          <a:latin typeface="Times New Roman" panose="02020603050405020304" pitchFamily="18" charset="0"/>
                          <a:ea typeface="华文楷体" panose="02010600040101010101" pitchFamily="2" charset="-122"/>
                          <a:cs typeface="Times New Roman" panose="02020603050405020304" pitchFamily="18" charset="0"/>
                        </a:rPr>
                        <a:t>loginRequest</a:t>
                      </a:r>
                      <a:endParaRPr lang="en-US" altLang="zh-CN" sz="1600" b="0" dirty="0" smtClean="0">
                        <a:latin typeface="Times New Roman" panose="02020603050405020304" pitchFamily="18" charset="0"/>
                        <a:ea typeface="华文楷体" panose="02010600040101010101" pitchFamily="2" charset="-122"/>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0" dirty="0" err="1" smtClean="0">
                          <a:latin typeface="Times New Roman" panose="02020603050405020304" pitchFamily="18" charset="0"/>
                          <a:ea typeface="华文楷体" panose="02010600040101010101" pitchFamily="2" charset="-122"/>
                          <a:cs typeface="Times New Roman" panose="02020603050405020304" pitchFamily="18" charset="0"/>
                        </a:rPr>
                        <a:t>feeCalculateRequest</a:t>
                      </a:r>
                      <a:endPar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0" dirty="0" smtClean="0">
                          <a:latin typeface="Times New Roman" panose="02020603050405020304" pitchFamily="18" charset="0"/>
                          <a:ea typeface="华文楷体" panose="02010600040101010101" pitchFamily="2" charset="-122"/>
                          <a:cs typeface="Times New Roman" panose="02020603050405020304" pitchFamily="18" charset="0"/>
                        </a:rPr>
                        <a:t>start </a:t>
                      </a:r>
                      <a:r>
                        <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0" dirty="0" err="1" smtClean="0">
                          <a:latin typeface="Times New Roman" panose="02020603050405020304" pitchFamily="18" charset="0"/>
                          <a:ea typeface="华文楷体" panose="02010600040101010101" pitchFamily="2" charset="-122"/>
                          <a:cs typeface="Times New Roman" panose="02020603050405020304" pitchFamily="18" charset="0"/>
                        </a:rPr>
                        <a:t>Init</a:t>
                      </a:r>
                      <a:r>
                        <a:rPr lang="en-US" altLang="zh-CN" sz="16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0" dirty="0" err="1" smtClean="0">
                          <a:latin typeface="Times New Roman" panose="02020603050405020304" pitchFamily="18" charset="0"/>
                          <a:ea typeface="华文楷体" panose="02010600040101010101" pitchFamily="2" charset="-122"/>
                          <a:cs typeface="Times New Roman" panose="02020603050405020304" pitchFamily="18" charset="0"/>
                        </a:rPr>
                        <a:t>loginRequest</a:t>
                      </a:r>
                      <a:r>
                        <a:rPr lang="en-US" altLang="zh-CN" sz="16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0" dirty="0" err="1" smtClean="0">
                          <a:latin typeface="Times New Roman" panose="02020603050405020304" pitchFamily="18" charset="0"/>
                          <a:ea typeface="华文楷体" panose="02010600040101010101" pitchFamily="2" charset="-122"/>
                          <a:cs typeface="Times New Roman" panose="02020603050405020304" pitchFamily="18" charset="0"/>
                        </a:rPr>
                        <a:t>loginResponse_succ</a:t>
                      </a:r>
                      <a:r>
                        <a:rPr lang="en-US" altLang="zh-CN" sz="16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0" dirty="0" err="1" smtClean="0">
                          <a:latin typeface="Times New Roman" panose="02020603050405020304" pitchFamily="18" charset="0"/>
                          <a:ea typeface="华文楷体" panose="02010600040101010101" pitchFamily="2" charset="-122"/>
                          <a:cs typeface="Times New Roman" panose="02020603050405020304" pitchFamily="18" charset="0"/>
                        </a:rPr>
                        <a:t>feeCalculateRequest</a:t>
                      </a:r>
                      <a:r>
                        <a:rPr lang="en-US" altLang="zh-CN" sz="16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b="0" baseline="0" dirty="0" smtClean="0">
                          <a:latin typeface="Times New Roman" panose="02020603050405020304" pitchFamily="18" charset="0"/>
                          <a:ea typeface="华文楷体" panose="02010600040101010101" pitchFamily="2" charset="-122"/>
                          <a:cs typeface="Times New Roman" panose="02020603050405020304" pitchFamily="18" charset="0"/>
                        </a:rPr>
                        <a:t> end</a:t>
                      </a:r>
                      <a:endParaRPr lang="en-US" altLang="zh-CN" sz="1600" b="0" dirty="0" smtClean="0">
                        <a:latin typeface="Times New Roman" panose="02020603050405020304" pitchFamily="18" charset="0"/>
                        <a:ea typeface="华文楷体" panose="02010600040101010101" pitchFamily="2" charset="-122"/>
                        <a:cs typeface="Times New Roman" panose="02020603050405020304" pitchFamily="18" charset="0"/>
                      </a:endParaRPr>
                    </a:p>
                  </a:txBody>
                  <a:tcPr/>
                </a:tc>
                <a:extLst>
                  <a:ext uri="{0D108BD9-81ED-4DB2-BD59-A6C34878D82A}">
                    <a16:rowId xmlns:a16="http://schemas.microsoft.com/office/drawing/2014/main" val="1261245077"/>
                  </a:ext>
                </a:extLst>
              </a:tr>
            </a:tbl>
          </a:graphicData>
        </a:graphic>
      </p:graphicFrame>
      <p:cxnSp>
        <p:nvCxnSpPr>
          <p:cNvPr id="8" name="直接箭头连接符 7"/>
          <p:cNvCxnSpPr/>
          <p:nvPr/>
        </p:nvCxnSpPr>
        <p:spPr>
          <a:xfrm>
            <a:off x="3918857" y="4493720"/>
            <a:ext cx="0" cy="60079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custDataLst>
      <p:tags r:id="rId1"/>
    </p:custDataLst>
    <p:extLst>
      <p:ext uri="{BB962C8B-B14F-4D97-AF65-F5344CB8AC3E}">
        <p14:creationId xmlns:p14="http://schemas.microsoft.com/office/powerpoint/2010/main" val="397490812"/>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kumimoji="0" lang="zh-CN" altLang="en-US"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测试序列生成</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noProof="0" dirty="0" smtClean="0">
                <a:solidFill>
                  <a:srgbClr val="FFFFFF"/>
                </a:solidFill>
                <a:latin typeface="微软雅黑" panose="020B0503020204020204" pitchFamily="34" charset="-122"/>
                <a:ea typeface="微软雅黑" panose="020B0503020204020204" pitchFamily="34" charset="-122"/>
              </a:rPr>
              <a:t>29</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0" name="矩形 9"/>
          <p:cNvSpPr/>
          <p:nvPr/>
        </p:nvSpPr>
        <p:spPr>
          <a:xfrm>
            <a:off x="768412" y="1547759"/>
            <a:ext cx="1956087" cy="369332"/>
          </a:xfrm>
          <a:prstGeom prst="rect">
            <a:avLst/>
          </a:prstGeom>
        </p:spPr>
        <p:txBody>
          <a:bodyPr wrap="square">
            <a:spAutoFit/>
          </a:bodyPr>
          <a:lstStyle/>
          <a:p>
            <a:pPr lvl="0"/>
            <a:r>
              <a:rPr lang="en-US" altLang="zh-CN" dirty="0">
                <a:solidFill>
                  <a:srgbClr val="000000"/>
                </a:solidFill>
                <a:latin typeface="华文楷体" panose="02010600040101010101" pitchFamily="2" charset="-122"/>
                <a:ea typeface="华文楷体" panose="02010600040101010101" pitchFamily="2" charset="-122"/>
              </a:rPr>
              <a:t>Message covering</a:t>
            </a:r>
          </a:p>
        </p:txBody>
      </p:sp>
      <p:sp>
        <p:nvSpPr>
          <p:cNvPr id="3" name="矩形 2"/>
          <p:cNvSpPr/>
          <p:nvPr/>
        </p:nvSpPr>
        <p:spPr>
          <a:xfrm>
            <a:off x="429399" y="1119946"/>
            <a:ext cx="3243196" cy="369332"/>
          </a:xfrm>
          <a:prstGeom prst="rect">
            <a:avLst/>
          </a:prstGeom>
        </p:spPr>
        <p:txBody>
          <a:bodyPr wrap="none">
            <a:spAutoFit/>
          </a:bodyPr>
          <a:lstStyle/>
          <a:p>
            <a:pPr marL="285750" indent="-285750">
              <a:buFont typeface="Arial" panose="020B0604020202020204" pitchFamily="34" charset="0"/>
              <a:buChar char="•"/>
              <a:defRPr/>
            </a:pPr>
            <a:r>
              <a:rPr lang="zh-CN" altLang="en-US" b="1" dirty="0">
                <a:solidFill>
                  <a:schemeClr val="accent1"/>
                </a:solidFill>
                <a:latin typeface="Arial" panose="020B0604020202020204" pitchFamily="34" charset="0"/>
                <a:ea typeface="微软雅黑" panose="020B0503020204020204" pitchFamily="34" charset="-122"/>
              </a:rPr>
              <a:t>如何从模型中获取测试序列</a:t>
            </a:r>
            <a:endParaRPr lang="en-US" altLang="zh-CN" b="1" dirty="0">
              <a:solidFill>
                <a:schemeClr val="accent1"/>
              </a:solidFill>
              <a:latin typeface="Arial" panose="020B0604020202020204" pitchFamily="34" charset="0"/>
              <a:ea typeface="微软雅黑" panose="020B0503020204020204" pitchFamily="34" charset="-122"/>
            </a:endParaRPr>
          </a:p>
        </p:txBody>
      </p:sp>
      <p:sp>
        <p:nvSpPr>
          <p:cNvPr id="11" name="矩形 10"/>
          <p:cNvSpPr/>
          <p:nvPr/>
        </p:nvSpPr>
        <p:spPr>
          <a:xfrm>
            <a:off x="429399" y="1975572"/>
            <a:ext cx="7604258" cy="646331"/>
          </a:xfrm>
          <a:prstGeom prst="rect">
            <a:avLst/>
          </a:prstGeom>
        </p:spPr>
        <p:txBody>
          <a:bodyPr wrap="square">
            <a:spAutoFit/>
          </a:bodyPr>
          <a:lstStyle/>
          <a:p>
            <a:pPr lvl="1"/>
            <a:r>
              <a:rPr lang="zh-CN" altLang="en-US" dirty="0">
                <a:solidFill>
                  <a:srgbClr val="000000"/>
                </a:solidFill>
                <a:latin typeface="华文楷体" panose="02010600040101010101" pitchFamily="2" charset="-122"/>
                <a:ea typeface="华文楷体" panose="02010600040101010101" pitchFamily="2" charset="-122"/>
              </a:rPr>
              <a:t>要求被测试服务的请求</a:t>
            </a:r>
            <a:r>
              <a:rPr lang="en-US" altLang="zh-CN" dirty="0">
                <a:solidFill>
                  <a:srgbClr val="000000"/>
                </a:solidFill>
                <a:latin typeface="华文楷体" panose="02010600040101010101" pitchFamily="2" charset="-122"/>
                <a:ea typeface="华文楷体" panose="02010600040101010101" pitchFamily="2" charset="-122"/>
              </a:rPr>
              <a:t>/</a:t>
            </a:r>
            <a:r>
              <a:rPr lang="zh-CN" altLang="en-US" dirty="0">
                <a:solidFill>
                  <a:srgbClr val="000000"/>
                </a:solidFill>
                <a:latin typeface="华文楷体" panose="02010600040101010101" pitchFamily="2" charset="-122"/>
                <a:ea typeface="华文楷体" panose="02010600040101010101" pitchFamily="2" charset="-122"/>
              </a:rPr>
              <a:t>响应消息至少被执行一</a:t>
            </a:r>
            <a:r>
              <a:rPr lang="zh-CN" altLang="en-US" dirty="0" smtClean="0">
                <a:solidFill>
                  <a:srgbClr val="000000"/>
                </a:solidFill>
                <a:latin typeface="华文楷体" panose="02010600040101010101" pitchFamily="2" charset="-122"/>
                <a:ea typeface="华文楷体" panose="02010600040101010101" pitchFamily="2" charset="-122"/>
              </a:rPr>
              <a:t>次，即要求服务行为模型中的所有节点（开始、初始、结束节点除外）至少被覆盖一次</a:t>
            </a:r>
            <a:endParaRPr lang="en-US" altLang="zh-CN" dirty="0">
              <a:solidFill>
                <a:srgbClr val="000000"/>
              </a:solidFill>
              <a:latin typeface="华文楷体" panose="02010600040101010101" pitchFamily="2" charset="-122"/>
              <a:ea typeface="华文楷体" panose="02010600040101010101" pitchFamily="2" charset="-122"/>
            </a:endParaRPr>
          </a:p>
        </p:txBody>
      </p:sp>
      <p:pic>
        <p:nvPicPr>
          <p:cNvPr id="12" name="图片 11"/>
          <p:cNvPicPr>
            <a:picLocks noChangeAspect="1"/>
          </p:cNvPicPr>
          <p:nvPr/>
        </p:nvPicPr>
        <p:blipFill>
          <a:blip r:embed="rId4"/>
          <a:stretch>
            <a:fillRect/>
          </a:stretch>
        </p:blipFill>
        <p:spPr>
          <a:xfrm>
            <a:off x="971428" y="2680384"/>
            <a:ext cx="6134100" cy="2657475"/>
          </a:xfrm>
          <a:prstGeom prst="rect">
            <a:avLst/>
          </a:prstGeom>
        </p:spPr>
      </p:pic>
      <p:pic>
        <p:nvPicPr>
          <p:cNvPr id="13" name="图片 12"/>
          <p:cNvPicPr>
            <a:picLocks noChangeAspect="1"/>
          </p:cNvPicPr>
          <p:nvPr/>
        </p:nvPicPr>
        <p:blipFill>
          <a:blip r:embed="rId5"/>
          <a:stretch>
            <a:fillRect/>
          </a:stretch>
        </p:blipFill>
        <p:spPr>
          <a:xfrm>
            <a:off x="980953" y="2651659"/>
            <a:ext cx="6124575" cy="3914775"/>
          </a:xfrm>
          <a:prstGeom prst="rect">
            <a:avLst/>
          </a:prstGeom>
        </p:spPr>
      </p:pic>
    </p:spTree>
    <p:custDataLst>
      <p:tags r:id="rId1"/>
    </p:custDataLst>
    <p:extLst>
      <p:ext uri="{BB962C8B-B14F-4D97-AF65-F5344CB8AC3E}">
        <p14:creationId xmlns:p14="http://schemas.microsoft.com/office/powerpoint/2010/main" val="287998721"/>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2"/>
                                        </p:tgtEl>
                                      </p:cBhvr>
                                    </p:animEffect>
                                    <p:set>
                                      <p:cBhvr>
                                        <p:cTn id="12" dur="1" fill="hold">
                                          <p:stCondLst>
                                            <p:cond delay="499"/>
                                          </p:stCondLst>
                                        </p:cTn>
                                        <p:tgtEl>
                                          <p:spTgt spid="12"/>
                                        </p:tgtEl>
                                        <p:attrNameLst>
                                          <p:attrName>style.visibility</p:attrName>
                                        </p:attrNameLst>
                                      </p:cBhvr>
                                      <p:to>
                                        <p:strVal val="hidden"/>
                                      </p:to>
                                    </p:set>
                                  </p:childTnLst>
                                </p:cTn>
                              </p:par>
                              <p:par>
                                <p:cTn id="13" presetID="22" presetClass="entr" presetSubtype="4"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down)">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 y="0"/>
            <a:ext cx="2160588" cy="6858000"/>
          </a:xfrm>
          <a:prstGeom prst="rect">
            <a:avLst/>
          </a:prstGeom>
          <a:solidFill>
            <a:srgbClr val="0053A3"/>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orbel" panose="020B0503020204020204"/>
              <a:ea typeface="幼圆" panose="02010509060101010101" pitchFamily="49" charset="-122"/>
            </a:endParaRPr>
          </a:p>
        </p:txBody>
      </p:sp>
      <p:sp>
        <p:nvSpPr>
          <p:cNvPr id="54275" name="矩形 53"/>
          <p:cNvSpPr>
            <a:spLocks noChangeArrowheads="1"/>
          </p:cNvSpPr>
          <p:nvPr/>
        </p:nvSpPr>
        <p:spPr bwMode="auto">
          <a:xfrm>
            <a:off x="1" y="2011815"/>
            <a:ext cx="2160588" cy="8316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000" b="1" dirty="0">
                <a:solidFill>
                  <a:srgbClr val="FFFFFF"/>
                </a:solidFill>
                <a:latin typeface="微软雅黑" panose="020B0503020204020204" pitchFamily="34" charset="-122"/>
                <a:ea typeface="微软雅黑" panose="020B0503020204020204" pitchFamily="34" charset="-122"/>
              </a:rPr>
              <a:t>课题背景</a:t>
            </a:r>
          </a:p>
        </p:txBody>
      </p:sp>
      <p:grpSp>
        <p:nvGrpSpPr>
          <p:cNvPr id="22" name="组合 6"/>
          <p:cNvGrpSpPr>
            <a:grpSpLocks/>
          </p:cNvGrpSpPr>
          <p:nvPr/>
        </p:nvGrpSpPr>
        <p:grpSpPr bwMode="auto">
          <a:xfrm>
            <a:off x="107951" y="133380"/>
            <a:ext cx="1943100" cy="1108042"/>
            <a:chOff x="0" y="1313877"/>
            <a:chExt cx="1943100" cy="1107963"/>
          </a:xfrm>
        </p:grpSpPr>
        <p:sp>
          <p:nvSpPr>
            <p:cNvPr id="23" name="文本框 7"/>
            <p:cNvSpPr txBox="1">
              <a:spLocks noChangeArrowheads="1"/>
            </p:cNvSpPr>
            <p:nvPr/>
          </p:nvSpPr>
          <p:spPr bwMode="auto">
            <a:xfrm>
              <a:off x="0" y="1313877"/>
              <a:ext cx="1943100" cy="646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3600" b="1" dirty="0">
                  <a:solidFill>
                    <a:srgbClr val="FFFFFF"/>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2400" b="1" dirty="0">
                  <a:solidFill>
                    <a:srgbClr val="FFFFFF"/>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0" name="矩形 53"/>
          <p:cNvSpPr>
            <a:spLocks noChangeArrowheads="1"/>
          </p:cNvSpPr>
          <p:nvPr/>
        </p:nvSpPr>
        <p:spPr bwMode="auto">
          <a:xfrm>
            <a:off x="1" y="2844216"/>
            <a:ext cx="2160588" cy="8316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000" b="1" dirty="0">
                <a:solidFill>
                  <a:srgbClr val="FFFFFF"/>
                </a:solidFill>
                <a:latin typeface="微软雅黑" panose="020B0503020204020204" pitchFamily="34" charset="-122"/>
                <a:ea typeface="微软雅黑" panose="020B0503020204020204" pitchFamily="34" charset="-122"/>
              </a:rPr>
              <a:t>意义目的</a:t>
            </a:r>
          </a:p>
        </p:txBody>
      </p:sp>
      <p:sp>
        <p:nvSpPr>
          <p:cNvPr id="31" name="矩形 53"/>
          <p:cNvSpPr>
            <a:spLocks noChangeArrowheads="1"/>
          </p:cNvSpPr>
          <p:nvPr/>
        </p:nvSpPr>
        <p:spPr bwMode="auto">
          <a:xfrm>
            <a:off x="1" y="3687887"/>
            <a:ext cx="2160588" cy="8316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000" b="1" dirty="0">
                <a:solidFill>
                  <a:srgbClr val="FFFFFF"/>
                </a:solidFill>
                <a:latin typeface="微软雅黑" panose="020B0503020204020204" pitchFamily="34" charset="-122"/>
                <a:ea typeface="微软雅黑" panose="020B0503020204020204" pitchFamily="34" charset="-122"/>
              </a:rPr>
              <a:t>研究进展</a:t>
            </a:r>
          </a:p>
        </p:txBody>
      </p:sp>
      <p:sp>
        <p:nvSpPr>
          <p:cNvPr id="32" name="矩形 53"/>
          <p:cNvSpPr>
            <a:spLocks noChangeArrowheads="1"/>
          </p:cNvSpPr>
          <p:nvPr/>
        </p:nvSpPr>
        <p:spPr bwMode="auto">
          <a:xfrm>
            <a:off x="1" y="4531558"/>
            <a:ext cx="2160588" cy="8316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000" b="1" dirty="0">
                <a:solidFill>
                  <a:srgbClr val="FFFFFF"/>
                </a:solidFill>
                <a:latin typeface="微软雅黑" panose="020B0503020204020204" pitchFamily="34" charset="-122"/>
                <a:ea typeface="微软雅黑" panose="020B0503020204020204" pitchFamily="34" charset="-122"/>
              </a:rPr>
              <a:t>存在问题</a:t>
            </a:r>
          </a:p>
        </p:txBody>
      </p:sp>
      <p:sp>
        <p:nvSpPr>
          <p:cNvPr id="34" name="等腰三角形 33"/>
          <p:cNvSpPr>
            <a:spLocks noChangeAspect="1"/>
          </p:cNvSpPr>
          <p:nvPr/>
        </p:nvSpPr>
        <p:spPr>
          <a:xfrm rot="16200000">
            <a:off x="1925967" y="2223250"/>
            <a:ext cx="252000" cy="21724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Corbel" panose="020B0503020204020204"/>
              <a:ea typeface="幼圆" panose="02010509060101010101" pitchFamily="49" charset="-122"/>
            </a:endParaRPr>
          </a:p>
        </p:txBody>
      </p:sp>
      <p:sp>
        <p:nvSpPr>
          <p:cNvPr id="15" name="矩形 1"/>
          <p:cNvSpPr>
            <a:spLocks noChangeArrowheads="1"/>
          </p:cNvSpPr>
          <p:nvPr/>
        </p:nvSpPr>
        <p:spPr bwMode="auto">
          <a:xfrm>
            <a:off x="8739000" y="6453000"/>
            <a:ext cx="4050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1500" b="1" dirty="0">
                <a:solidFill>
                  <a:srgbClr val="FFFFFF"/>
                </a:solidFill>
                <a:latin typeface="微软雅黑" panose="020B0503020204020204" pitchFamily="34" charset="-122"/>
                <a:ea typeface="微软雅黑" panose="020B0503020204020204" pitchFamily="34" charset="-122"/>
              </a:rPr>
              <a:t>3</a:t>
            </a:r>
            <a:endParaRPr lang="zh-CN" altLang="en-US" sz="1500" b="1" dirty="0">
              <a:solidFill>
                <a:srgbClr val="FFFFFF"/>
              </a:solidFill>
              <a:latin typeface="微软雅黑" panose="020B0503020204020204" pitchFamily="34" charset="-122"/>
              <a:ea typeface="微软雅黑" panose="020B0503020204020204" pitchFamily="34" charset="-122"/>
            </a:endParaRPr>
          </a:p>
        </p:txBody>
      </p:sp>
      <p:sp>
        <p:nvSpPr>
          <p:cNvPr id="2" name="矩形 1"/>
          <p:cNvSpPr/>
          <p:nvPr/>
        </p:nvSpPr>
        <p:spPr>
          <a:xfrm>
            <a:off x="3957042" y="3152988"/>
            <a:ext cx="3403878" cy="584775"/>
          </a:xfrm>
          <a:prstGeom prst="rect">
            <a:avLst/>
          </a:prstGeom>
        </p:spPr>
        <p:txBody>
          <a:bodyPr wrap="square">
            <a:spAutoFit/>
          </a:bodyPr>
          <a:lstStyle/>
          <a:p>
            <a:pPr algn="ctr">
              <a:lnSpc>
                <a:spcPct val="100000"/>
              </a:lnSpc>
              <a:spcBef>
                <a:spcPct val="0"/>
              </a:spcBef>
              <a:buNone/>
            </a:pPr>
            <a:r>
              <a:rPr lang="zh-CN" altLang="en-US" sz="3200" b="1" dirty="0">
                <a:latin typeface="华文楷体" panose="02010600040101010101" pitchFamily="2" charset="-122"/>
                <a:ea typeface="华文楷体" panose="02010600040101010101" pitchFamily="2" charset="-122"/>
              </a:rPr>
              <a:t>课题背景</a:t>
            </a:r>
          </a:p>
        </p:txBody>
      </p:sp>
    </p:spTree>
    <p:extLst>
      <p:ext uri="{BB962C8B-B14F-4D97-AF65-F5344CB8AC3E}">
        <p14:creationId xmlns:p14="http://schemas.microsoft.com/office/powerpoint/2010/main" val="430921104"/>
      </p:ext>
    </p:extLst>
  </p:cSld>
  <p:clrMapOvr>
    <a:masterClrMapping/>
  </p:clrMapOvr>
  <mc:AlternateContent xmlns:mc="http://schemas.openxmlformats.org/markup-compatibility/2006" xmlns:p14="http://schemas.microsoft.com/office/powerpoint/2010/main">
    <mc:Choice Requires="p14">
      <p:transition spd="slow" p14:dur="2000" advTm="647"/>
    </mc:Choice>
    <mc:Fallback xmlns="">
      <p:transition spd="slow" advTm="64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53" presetClass="entr" presetSubtype="16" fill="hold" nodeType="withEffect">
                                  <p:stCondLst>
                                    <p:cond delay="250"/>
                                  </p:stCondLst>
                                  <p:childTnLst>
                                    <p:set>
                                      <p:cBhvr>
                                        <p:cTn id="9" dur="1" fill="hold">
                                          <p:stCondLst>
                                            <p:cond delay="0"/>
                                          </p:stCondLst>
                                        </p:cTn>
                                        <p:tgtEl>
                                          <p:spTgt spid="22"/>
                                        </p:tgtEl>
                                        <p:attrNameLst>
                                          <p:attrName>style.visibility</p:attrName>
                                        </p:attrNameLst>
                                      </p:cBhvr>
                                      <p:to>
                                        <p:strVal val="visible"/>
                                      </p:to>
                                    </p:set>
                                    <p:anim calcmode="lin" valueType="num">
                                      <p:cBhvr>
                                        <p:cTn id="10" dur="500" fill="hold"/>
                                        <p:tgtEl>
                                          <p:spTgt spid="22"/>
                                        </p:tgtEl>
                                        <p:attrNameLst>
                                          <p:attrName>ppt_w</p:attrName>
                                        </p:attrNameLst>
                                      </p:cBhvr>
                                      <p:tavLst>
                                        <p:tav tm="0">
                                          <p:val>
                                            <p:fltVal val="0"/>
                                          </p:val>
                                        </p:tav>
                                        <p:tav tm="100000">
                                          <p:val>
                                            <p:strVal val="#ppt_w"/>
                                          </p:val>
                                        </p:tav>
                                      </p:tavLst>
                                    </p:anim>
                                    <p:anim calcmode="lin" valueType="num">
                                      <p:cBhvr>
                                        <p:cTn id="11" dur="500" fill="hold"/>
                                        <p:tgtEl>
                                          <p:spTgt spid="22"/>
                                        </p:tgtEl>
                                        <p:attrNameLst>
                                          <p:attrName>ppt_h</p:attrName>
                                        </p:attrNameLst>
                                      </p:cBhvr>
                                      <p:tavLst>
                                        <p:tav tm="0">
                                          <p:val>
                                            <p:fltVal val="0"/>
                                          </p:val>
                                        </p:tav>
                                        <p:tav tm="100000">
                                          <p:val>
                                            <p:strVal val="#ppt_h"/>
                                          </p:val>
                                        </p:tav>
                                      </p:tavLst>
                                    </p:anim>
                                    <p:animEffect transition="in" filter="fade">
                                      <p:cBhvr>
                                        <p:cTn id="12" dur="500"/>
                                        <p:tgtEl>
                                          <p:spTgt spid="22"/>
                                        </p:tgtEl>
                                      </p:cBhvr>
                                    </p:animEffect>
                                  </p:childTnLst>
                                </p:cTn>
                              </p:par>
                              <p:par>
                                <p:cTn id="13" presetID="53" presetClass="entr" presetSubtype="16" fill="hold" grpId="0" nodeType="withEffect">
                                  <p:stCondLst>
                                    <p:cond delay="250"/>
                                  </p:stCondLst>
                                  <p:childTnLst>
                                    <p:set>
                                      <p:cBhvr>
                                        <p:cTn id="14" dur="1" fill="hold">
                                          <p:stCondLst>
                                            <p:cond delay="0"/>
                                          </p:stCondLst>
                                        </p:cTn>
                                        <p:tgtEl>
                                          <p:spTgt spid="54275"/>
                                        </p:tgtEl>
                                        <p:attrNameLst>
                                          <p:attrName>style.visibility</p:attrName>
                                        </p:attrNameLst>
                                      </p:cBhvr>
                                      <p:to>
                                        <p:strVal val="visible"/>
                                      </p:to>
                                    </p:set>
                                    <p:anim calcmode="lin" valueType="num">
                                      <p:cBhvr>
                                        <p:cTn id="15" dur="500" fill="hold"/>
                                        <p:tgtEl>
                                          <p:spTgt spid="54275"/>
                                        </p:tgtEl>
                                        <p:attrNameLst>
                                          <p:attrName>ppt_w</p:attrName>
                                        </p:attrNameLst>
                                      </p:cBhvr>
                                      <p:tavLst>
                                        <p:tav tm="0">
                                          <p:val>
                                            <p:fltVal val="0"/>
                                          </p:val>
                                        </p:tav>
                                        <p:tav tm="100000">
                                          <p:val>
                                            <p:strVal val="#ppt_w"/>
                                          </p:val>
                                        </p:tav>
                                      </p:tavLst>
                                    </p:anim>
                                    <p:anim calcmode="lin" valueType="num">
                                      <p:cBhvr>
                                        <p:cTn id="16" dur="500" fill="hold"/>
                                        <p:tgtEl>
                                          <p:spTgt spid="54275"/>
                                        </p:tgtEl>
                                        <p:attrNameLst>
                                          <p:attrName>ppt_h</p:attrName>
                                        </p:attrNameLst>
                                      </p:cBhvr>
                                      <p:tavLst>
                                        <p:tav tm="0">
                                          <p:val>
                                            <p:fltVal val="0"/>
                                          </p:val>
                                        </p:tav>
                                        <p:tav tm="100000">
                                          <p:val>
                                            <p:strVal val="#ppt_h"/>
                                          </p:val>
                                        </p:tav>
                                      </p:tavLst>
                                    </p:anim>
                                    <p:animEffect transition="in" filter="fade">
                                      <p:cBhvr>
                                        <p:cTn id="17" dur="500"/>
                                        <p:tgtEl>
                                          <p:spTgt spid="54275"/>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30"/>
                                        </p:tgtEl>
                                        <p:attrNameLst>
                                          <p:attrName>style.visibility</p:attrName>
                                        </p:attrNameLst>
                                      </p:cBhvr>
                                      <p:to>
                                        <p:strVal val="visible"/>
                                      </p:to>
                                    </p:set>
                                    <p:anim calcmode="lin" valueType="num">
                                      <p:cBhvr>
                                        <p:cTn id="20" dur="500" fill="hold"/>
                                        <p:tgtEl>
                                          <p:spTgt spid="30"/>
                                        </p:tgtEl>
                                        <p:attrNameLst>
                                          <p:attrName>ppt_w</p:attrName>
                                        </p:attrNameLst>
                                      </p:cBhvr>
                                      <p:tavLst>
                                        <p:tav tm="0">
                                          <p:val>
                                            <p:fltVal val="0"/>
                                          </p:val>
                                        </p:tav>
                                        <p:tav tm="100000">
                                          <p:val>
                                            <p:strVal val="#ppt_w"/>
                                          </p:val>
                                        </p:tav>
                                      </p:tavLst>
                                    </p:anim>
                                    <p:anim calcmode="lin" valueType="num">
                                      <p:cBhvr>
                                        <p:cTn id="21" dur="500" fill="hold"/>
                                        <p:tgtEl>
                                          <p:spTgt spid="30"/>
                                        </p:tgtEl>
                                        <p:attrNameLst>
                                          <p:attrName>ppt_h</p:attrName>
                                        </p:attrNameLst>
                                      </p:cBhvr>
                                      <p:tavLst>
                                        <p:tav tm="0">
                                          <p:val>
                                            <p:fltVal val="0"/>
                                          </p:val>
                                        </p:tav>
                                        <p:tav tm="100000">
                                          <p:val>
                                            <p:strVal val="#ppt_h"/>
                                          </p:val>
                                        </p:tav>
                                      </p:tavLst>
                                    </p:anim>
                                    <p:animEffect transition="in" filter="fade">
                                      <p:cBhvr>
                                        <p:cTn id="22" dur="500"/>
                                        <p:tgtEl>
                                          <p:spTgt spid="30"/>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31"/>
                                        </p:tgtEl>
                                        <p:attrNameLst>
                                          <p:attrName>style.visibility</p:attrName>
                                        </p:attrNameLst>
                                      </p:cBhvr>
                                      <p:to>
                                        <p:strVal val="visible"/>
                                      </p:to>
                                    </p:set>
                                    <p:anim calcmode="lin" valueType="num">
                                      <p:cBhvr>
                                        <p:cTn id="25" dur="500" fill="hold"/>
                                        <p:tgtEl>
                                          <p:spTgt spid="31"/>
                                        </p:tgtEl>
                                        <p:attrNameLst>
                                          <p:attrName>ppt_w</p:attrName>
                                        </p:attrNameLst>
                                      </p:cBhvr>
                                      <p:tavLst>
                                        <p:tav tm="0">
                                          <p:val>
                                            <p:fltVal val="0"/>
                                          </p:val>
                                        </p:tav>
                                        <p:tav tm="100000">
                                          <p:val>
                                            <p:strVal val="#ppt_w"/>
                                          </p:val>
                                        </p:tav>
                                      </p:tavLst>
                                    </p:anim>
                                    <p:anim calcmode="lin" valueType="num">
                                      <p:cBhvr>
                                        <p:cTn id="26" dur="500" fill="hold"/>
                                        <p:tgtEl>
                                          <p:spTgt spid="31"/>
                                        </p:tgtEl>
                                        <p:attrNameLst>
                                          <p:attrName>ppt_h</p:attrName>
                                        </p:attrNameLst>
                                      </p:cBhvr>
                                      <p:tavLst>
                                        <p:tav tm="0">
                                          <p:val>
                                            <p:fltVal val="0"/>
                                          </p:val>
                                        </p:tav>
                                        <p:tav tm="100000">
                                          <p:val>
                                            <p:strVal val="#ppt_h"/>
                                          </p:val>
                                        </p:tav>
                                      </p:tavLst>
                                    </p:anim>
                                    <p:animEffect transition="in" filter="fade">
                                      <p:cBhvr>
                                        <p:cTn id="27" dur="500"/>
                                        <p:tgtEl>
                                          <p:spTgt spid="31"/>
                                        </p:tgtEl>
                                      </p:cBhvr>
                                    </p:animEffect>
                                  </p:childTnLst>
                                </p:cTn>
                              </p:par>
                              <p:par>
                                <p:cTn id="28" presetID="53" presetClass="entr" presetSubtype="16" fill="hold" grpId="0" nodeType="withEffect">
                                  <p:stCondLst>
                                    <p:cond delay="250"/>
                                  </p:stCondLst>
                                  <p:childTnLst>
                                    <p:set>
                                      <p:cBhvr>
                                        <p:cTn id="29" dur="1" fill="hold">
                                          <p:stCondLst>
                                            <p:cond delay="0"/>
                                          </p:stCondLst>
                                        </p:cTn>
                                        <p:tgtEl>
                                          <p:spTgt spid="32"/>
                                        </p:tgtEl>
                                        <p:attrNameLst>
                                          <p:attrName>style.visibility</p:attrName>
                                        </p:attrNameLst>
                                      </p:cBhvr>
                                      <p:to>
                                        <p:strVal val="visible"/>
                                      </p:to>
                                    </p:set>
                                    <p:anim calcmode="lin" valueType="num">
                                      <p:cBhvr>
                                        <p:cTn id="30" dur="500" fill="hold"/>
                                        <p:tgtEl>
                                          <p:spTgt spid="32"/>
                                        </p:tgtEl>
                                        <p:attrNameLst>
                                          <p:attrName>ppt_w</p:attrName>
                                        </p:attrNameLst>
                                      </p:cBhvr>
                                      <p:tavLst>
                                        <p:tav tm="0">
                                          <p:val>
                                            <p:fltVal val="0"/>
                                          </p:val>
                                        </p:tav>
                                        <p:tav tm="100000">
                                          <p:val>
                                            <p:strVal val="#ppt_w"/>
                                          </p:val>
                                        </p:tav>
                                      </p:tavLst>
                                    </p:anim>
                                    <p:anim calcmode="lin" valueType="num">
                                      <p:cBhvr>
                                        <p:cTn id="31" dur="500" fill="hold"/>
                                        <p:tgtEl>
                                          <p:spTgt spid="32"/>
                                        </p:tgtEl>
                                        <p:attrNameLst>
                                          <p:attrName>ppt_h</p:attrName>
                                        </p:attrNameLst>
                                      </p:cBhvr>
                                      <p:tavLst>
                                        <p:tav tm="0">
                                          <p:val>
                                            <p:fltVal val="0"/>
                                          </p:val>
                                        </p:tav>
                                        <p:tav tm="100000">
                                          <p:val>
                                            <p:strVal val="#ppt_h"/>
                                          </p:val>
                                        </p:tav>
                                      </p:tavLst>
                                    </p:anim>
                                    <p:animEffect transition="in" filter="fade">
                                      <p:cBhvr>
                                        <p:cTn id="32" dur="500"/>
                                        <p:tgtEl>
                                          <p:spTgt spid="32"/>
                                        </p:tgtEl>
                                      </p:cBhvr>
                                    </p:animEffect>
                                  </p:childTnLst>
                                </p:cTn>
                              </p:par>
                              <p:par>
                                <p:cTn id="33" presetID="12" presetClass="entr" presetSubtype="2" fill="hold" grpId="0" nodeType="withEffect">
                                  <p:stCondLst>
                                    <p:cond delay="50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p:tgtEl>
                                          <p:spTgt spid="34"/>
                                        </p:tgtEl>
                                        <p:attrNameLst>
                                          <p:attrName>ppt_x</p:attrName>
                                        </p:attrNameLst>
                                      </p:cBhvr>
                                      <p:tavLst>
                                        <p:tav tm="0">
                                          <p:val>
                                            <p:strVal val="#ppt_x+#ppt_w*1.125000"/>
                                          </p:val>
                                        </p:tav>
                                        <p:tav tm="100000">
                                          <p:val>
                                            <p:strVal val="#ppt_x"/>
                                          </p:val>
                                        </p:tav>
                                      </p:tavLst>
                                    </p:anim>
                                    <p:animEffect transition="in" filter="wipe(left)">
                                      <p:cBhvr>
                                        <p:cTn id="36" dur="500"/>
                                        <p:tgtEl>
                                          <p:spTgt spid="34"/>
                                        </p:tgtEl>
                                      </p:cBhvr>
                                    </p:animEffect>
                                  </p:childTnLst>
                                </p:cTn>
                              </p:par>
                              <p:par>
                                <p:cTn id="37" presetID="22" presetClass="entr" presetSubtype="2" fill="hold" grpId="0" nodeType="withEffect">
                                  <p:stCondLst>
                                    <p:cond delay="250"/>
                                  </p:stCondLst>
                                  <p:childTnLst>
                                    <p:set>
                                      <p:cBhvr>
                                        <p:cTn id="38" dur="1" fill="hold">
                                          <p:stCondLst>
                                            <p:cond delay="0"/>
                                          </p:stCondLst>
                                        </p:cTn>
                                        <p:tgtEl>
                                          <p:spTgt spid="15"/>
                                        </p:tgtEl>
                                        <p:attrNameLst>
                                          <p:attrName>style.visibility</p:attrName>
                                        </p:attrNameLst>
                                      </p:cBhvr>
                                      <p:to>
                                        <p:strVal val="visible"/>
                                      </p:to>
                                    </p:set>
                                    <p:animEffect transition="in" filter="wipe(right)">
                                      <p:cBhvr>
                                        <p:cTn id="39" dur="500"/>
                                        <p:tgtEl>
                                          <p:spTgt spid="15"/>
                                        </p:tgtEl>
                                      </p:cBhvr>
                                    </p:animEffect>
                                  </p:childTnLst>
                                </p:cTn>
                              </p:par>
                              <p:par>
                                <p:cTn id="40" presetID="53" presetClass="entr" presetSubtype="16" fill="hold" grpId="0" nodeType="withEffect">
                                  <p:stCondLst>
                                    <p:cond delay="250"/>
                                  </p:stCondLst>
                                  <p:childTnLst>
                                    <p:set>
                                      <p:cBhvr>
                                        <p:cTn id="41" dur="1" fill="hold">
                                          <p:stCondLst>
                                            <p:cond delay="0"/>
                                          </p:stCondLst>
                                        </p:cTn>
                                        <p:tgtEl>
                                          <p:spTgt spid="2"/>
                                        </p:tgtEl>
                                        <p:attrNameLst>
                                          <p:attrName>style.visibility</p:attrName>
                                        </p:attrNameLst>
                                      </p:cBhvr>
                                      <p:to>
                                        <p:strVal val="visible"/>
                                      </p:to>
                                    </p:set>
                                    <p:anim calcmode="lin" valueType="num">
                                      <p:cBhvr>
                                        <p:cTn id="42" dur="500" fill="hold"/>
                                        <p:tgtEl>
                                          <p:spTgt spid="2"/>
                                        </p:tgtEl>
                                        <p:attrNameLst>
                                          <p:attrName>ppt_w</p:attrName>
                                        </p:attrNameLst>
                                      </p:cBhvr>
                                      <p:tavLst>
                                        <p:tav tm="0">
                                          <p:val>
                                            <p:fltVal val="0"/>
                                          </p:val>
                                        </p:tav>
                                        <p:tav tm="100000">
                                          <p:val>
                                            <p:strVal val="#ppt_w"/>
                                          </p:val>
                                        </p:tav>
                                      </p:tavLst>
                                    </p:anim>
                                    <p:anim calcmode="lin" valueType="num">
                                      <p:cBhvr>
                                        <p:cTn id="43" dur="500" fill="hold"/>
                                        <p:tgtEl>
                                          <p:spTgt spid="2"/>
                                        </p:tgtEl>
                                        <p:attrNameLst>
                                          <p:attrName>ppt_h</p:attrName>
                                        </p:attrNameLst>
                                      </p:cBhvr>
                                      <p:tavLst>
                                        <p:tav tm="0">
                                          <p:val>
                                            <p:fltVal val="0"/>
                                          </p:val>
                                        </p:tav>
                                        <p:tav tm="100000">
                                          <p:val>
                                            <p:strVal val="#ppt_h"/>
                                          </p:val>
                                        </p:tav>
                                      </p:tavLst>
                                    </p:anim>
                                    <p:animEffect transition="in" filter="fade">
                                      <p:cBhvr>
                                        <p:cTn id="4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nimBg="1"/>
      <p:bldP spid="54275" grpId="0" animBg="1"/>
      <p:bldP spid="30" grpId="0" animBg="1"/>
      <p:bldP spid="31" grpId="0" animBg="1"/>
      <p:bldP spid="32" grpId="0" animBg="1"/>
      <p:bldP spid="34" grpId="0" animBg="1"/>
      <p:bldP spid="15" grpId="0" animBg="1"/>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kumimoji="0" lang="zh-CN" altLang="en-US"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测试序列生成</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noProof="0" dirty="0" smtClean="0">
                <a:solidFill>
                  <a:srgbClr val="FFFFFF"/>
                </a:solidFill>
                <a:latin typeface="微软雅黑" panose="020B0503020204020204" pitchFamily="34" charset="-122"/>
                <a:ea typeface="微软雅黑" panose="020B0503020204020204" pitchFamily="34" charset="-122"/>
              </a:rPr>
              <a:t>30</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0" name="矩形 9"/>
          <p:cNvSpPr/>
          <p:nvPr/>
        </p:nvSpPr>
        <p:spPr>
          <a:xfrm>
            <a:off x="768412" y="1547759"/>
            <a:ext cx="2904183" cy="369332"/>
          </a:xfrm>
          <a:prstGeom prst="rect">
            <a:avLst/>
          </a:prstGeom>
        </p:spPr>
        <p:txBody>
          <a:bodyPr wrap="square">
            <a:spAutoFit/>
          </a:bodyPr>
          <a:lstStyle/>
          <a:p>
            <a:pPr lvl="0"/>
            <a:r>
              <a:rPr lang="en-US" altLang="zh-CN" dirty="0">
                <a:solidFill>
                  <a:srgbClr val="000000"/>
                </a:solidFill>
                <a:latin typeface="华文楷体" panose="02010600040101010101" pitchFamily="2" charset="-122"/>
                <a:ea typeface="华文楷体" panose="02010600040101010101" pitchFamily="2" charset="-122"/>
              </a:rPr>
              <a:t>Response-Message covering</a:t>
            </a:r>
          </a:p>
        </p:txBody>
      </p:sp>
      <p:sp>
        <p:nvSpPr>
          <p:cNvPr id="3" name="矩形 2"/>
          <p:cNvSpPr/>
          <p:nvPr/>
        </p:nvSpPr>
        <p:spPr>
          <a:xfrm>
            <a:off x="429399" y="1119946"/>
            <a:ext cx="3243196" cy="369332"/>
          </a:xfrm>
          <a:prstGeom prst="rect">
            <a:avLst/>
          </a:prstGeom>
        </p:spPr>
        <p:txBody>
          <a:bodyPr wrap="none">
            <a:spAutoFit/>
          </a:bodyPr>
          <a:lstStyle/>
          <a:p>
            <a:pPr marL="285750" indent="-285750">
              <a:buFont typeface="Arial" panose="020B0604020202020204" pitchFamily="34" charset="0"/>
              <a:buChar char="•"/>
              <a:defRPr/>
            </a:pPr>
            <a:r>
              <a:rPr lang="zh-CN" altLang="en-US" b="1" dirty="0">
                <a:solidFill>
                  <a:schemeClr val="accent1"/>
                </a:solidFill>
                <a:latin typeface="Arial" panose="020B0604020202020204" pitchFamily="34" charset="0"/>
                <a:ea typeface="微软雅黑" panose="020B0503020204020204" pitchFamily="34" charset="-122"/>
              </a:rPr>
              <a:t>如何从模型中获取测试序列</a:t>
            </a:r>
            <a:endParaRPr lang="en-US" altLang="zh-CN" b="1" dirty="0">
              <a:solidFill>
                <a:schemeClr val="accent1"/>
              </a:solidFill>
              <a:latin typeface="Arial" panose="020B0604020202020204" pitchFamily="34" charset="0"/>
              <a:ea typeface="微软雅黑" panose="020B0503020204020204" pitchFamily="34" charset="-122"/>
            </a:endParaRPr>
          </a:p>
        </p:txBody>
      </p:sp>
      <p:sp>
        <p:nvSpPr>
          <p:cNvPr id="11" name="矩形 10"/>
          <p:cNvSpPr/>
          <p:nvPr/>
        </p:nvSpPr>
        <p:spPr>
          <a:xfrm>
            <a:off x="429399" y="1975572"/>
            <a:ext cx="7604258" cy="646331"/>
          </a:xfrm>
          <a:prstGeom prst="rect">
            <a:avLst/>
          </a:prstGeom>
        </p:spPr>
        <p:txBody>
          <a:bodyPr wrap="square">
            <a:spAutoFit/>
          </a:bodyPr>
          <a:lstStyle/>
          <a:p>
            <a:pPr lvl="1"/>
            <a:r>
              <a:rPr lang="zh-CN" altLang="en-US" dirty="0">
                <a:solidFill>
                  <a:srgbClr val="000000"/>
                </a:solidFill>
                <a:latin typeface="华文楷体" panose="02010600040101010101" pitchFamily="2" charset="-122"/>
                <a:ea typeface="华文楷体" panose="02010600040101010101" pitchFamily="2" charset="-122"/>
              </a:rPr>
              <a:t>要求被测试服务的请求</a:t>
            </a:r>
            <a:r>
              <a:rPr lang="en-US" altLang="zh-CN" dirty="0">
                <a:solidFill>
                  <a:srgbClr val="000000"/>
                </a:solidFill>
                <a:latin typeface="华文楷体" panose="02010600040101010101" pitchFamily="2" charset="-122"/>
                <a:ea typeface="华文楷体" panose="02010600040101010101" pitchFamily="2" charset="-122"/>
              </a:rPr>
              <a:t>/</a:t>
            </a:r>
            <a:r>
              <a:rPr lang="zh-CN" altLang="en-US" dirty="0">
                <a:solidFill>
                  <a:srgbClr val="000000"/>
                </a:solidFill>
                <a:latin typeface="华文楷体" panose="02010600040101010101" pitchFamily="2" charset="-122"/>
                <a:ea typeface="华文楷体" panose="02010600040101010101" pitchFamily="2" charset="-122"/>
              </a:rPr>
              <a:t>响应消息至少被执行一</a:t>
            </a:r>
            <a:r>
              <a:rPr lang="zh-CN" altLang="en-US" dirty="0" smtClean="0">
                <a:solidFill>
                  <a:srgbClr val="000000"/>
                </a:solidFill>
                <a:latin typeface="华文楷体" panose="02010600040101010101" pitchFamily="2" charset="-122"/>
                <a:ea typeface="华文楷体" panose="02010600040101010101" pitchFamily="2" charset="-122"/>
              </a:rPr>
              <a:t>次，即要求服务行为模型中的所有节点（开始、初始、结束节点除外）至少被覆盖一次</a:t>
            </a:r>
            <a:endParaRPr lang="en-US" altLang="zh-CN" dirty="0">
              <a:solidFill>
                <a:srgbClr val="000000"/>
              </a:solidFill>
              <a:latin typeface="华文楷体" panose="02010600040101010101" pitchFamily="2" charset="-122"/>
              <a:ea typeface="华文楷体" panose="02010600040101010101" pitchFamily="2" charset="-122"/>
            </a:endParaRPr>
          </a:p>
        </p:txBody>
      </p:sp>
      <p:graphicFrame>
        <p:nvGraphicFramePr>
          <p:cNvPr id="14" name="表格 13"/>
          <p:cNvGraphicFramePr>
            <a:graphicFrameLocks noGrp="1"/>
          </p:cNvGraphicFramePr>
          <p:nvPr>
            <p:extLst>
              <p:ext uri="{D42A27DB-BD31-4B8C-83A1-F6EECF244321}">
                <p14:modId xmlns:p14="http://schemas.microsoft.com/office/powerpoint/2010/main" val="2476928060"/>
              </p:ext>
            </p:extLst>
          </p:nvPr>
        </p:nvGraphicFramePr>
        <p:xfrm>
          <a:off x="560027" y="2702778"/>
          <a:ext cx="7343001" cy="3175000"/>
        </p:xfrm>
        <a:graphic>
          <a:graphicData uri="http://schemas.openxmlformats.org/drawingml/2006/table">
            <a:tbl>
              <a:tblPr firstRow="1" bandRow="1">
                <a:tableStyleId>{69CF1AB2-1976-4502-BF36-3FF5EA218861}</a:tableStyleId>
              </a:tblPr>
              <a:tblGrid>
                <a:gridCol w="2795283">
                  <a:extLst>
                    <a:ext uri="{9D8B030D-6E8A-4147-A177-3AD203B41FA5}">
                      <a16:colId xmlns:a16="http://schemas.microsoft.com/office/drawing/2014/main" val="1185287482"/>
                    </a:ext>
                  </a:extLst>
                </a:gridCol>
                <a:gridCol w="4547718">
                  <a:extLst>
                    <a:ext uri="{9D8B030D-6E8A-4147-A177-3AD203B41FA5}">
                      <a16:colId xmlns:a16="http://schemas.microsoft.com/office/drawing/2014/main" val="2211961846"/>
                    </a:ext>
                  </a:extLst>
                </a:gridCol>
              </a:tblGrid>
              <a:tr h="370840">
                <a:tc>
                  <a:txBody>
                    <a:bodyPr/>
                    <a:lstStyle/>
                    <a:p>
                      <a:r>
                        <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rPr>
                        <a:t>覆盖消息</a:t>
                      </a:r>
                      <a:endParaRPr lang="zh-CN" altLang="en-US" sz="1600" b="0" dirty="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r>
                        <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rPr>
                        <a:t>测试序列</a:t>
                      </a:r>
                      <a:endParaRPr lang="zh-CN" altLang="en-US" sz="1600" b="0" dirty="0">
                        <a:latin typeface="Times New Roman" panose="02020603050405020304" pitchFamily="18" charset="0"/>
                        <a:ea typeface="华文楷体" panose="02010600040101010101" pitchFamily="2" charset="-122"/>
                        <a:cs typeface="Times New Roman" panose="02020603050405020304" pitchFamily="18" charset="0"/>
                      </a:endParaRPr>
                    </a:p>
                  </a:txBody>
                  <a:tcPr/>
                </a:tc>
                <a:extLst>
                  <a:ext uri="{0D108BD9-81ED-4DB2-BD59-A6C34878D82A}">
                    <a16:rowId xmlns:a16="http://schemas.microsoft.com/office/drawing/2014/main" val="3532795137"/>
                  </a:ext>
                </a:extLst>
              </a:tr>
              <a:tr h="370840">
                <a:tc>
                  <a:txBody>
                    <a:bodyPr/>
                    <a:lstStyle/>
                    <a:p>
                      <a:r>
                        <a:rPr lang="en-US" altLang="zh-CN" sz="1600" b="0" dirty="0" err="1" smtClean="0">
                          <a:latin typeface="Times New Roman" panose="02020603050405020304" pitchFamily="18" charset="0"/>
                          <a:ea typeface="华文楷体" panose="02010600040101010101" pitchFamily="2" charset="-122"/>
                          <a:cs typeface="Times New Roman" panose="02020603050405020304" pitchFamily="18" charset="0"/>
                        </a:rPr>
                        <a:t>loginResponse_succ</a:t>
                      </a:r>
                      <a:endParaRPr lang="zh-CN" altLang="en-US" sz="1600" b="0" dirty="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0" dirty="0" smtClean="0">
                          <a:latin typeface="Times New Roman" panose="02020603050405020304" pitchFamily="18" charset="0"/>
                          <a:ea typeface="华文楷体" panose="02010600040101010101" pitchFamily="2" charset="-122"/>
                          <a:cs typeface="Times New Roman" panose="02020603050405020304" pitchFamily="18" charset="0"/>
                        </a:rPr>
                        <a:t>start </a:t>
                      </a:r>
                      <a:r>
                        <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0" dirty="0" err="1" smtClean="0">
                          <a:latin typeface="Times New Roman" panose="02020603050405020304" pitchFamily="18" charset="0"/>
                          <a:ea typeface="华文楷体" panose="02010600040101010101" pitchFamily="2" charset="-122"/>
                          <a:cs typeface="Times New Roman" panose="02020603050405020304" pitchFamily="18" charset="0"/>
                        </a:rPr>
                        <a:t>Init</a:t>
                      </a:r>
                      <a:r>
                        <a:rPr lang="en-US" altLang="zh-CN" sz="16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0" dirty="0" err="1" smtClean="0">
                          <a:latin typeface="Times New Roman" panose="02020603050405020304" pitchFamily="18" charset="0"/>
                          <a:ea typeface="华文楷体" panose="02010600040101010101" pitchFamily="2" charset="-122"/>
                          <a:cs typeface="Times New Roman" panose="02020603050405020304" pitchFamily="18" charset="0"/>
                        </a:rPr>
                        <a:t>loginRequest</a:t>
                      </a:r>
                      <a:r>
                        <a:rPr lang="en-US" altLang="zh-CN" sz="16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0" dirty="0" err="1" smtClean="0">
                          <a:latin typeface="Times New Roman" panose="02020603050405020304" pitchFamily="18" charset="0"/>
                          <a:ea typeface="华文楷体" panose="02010600040101010101" pitchFamily="2" charset="-122"/>
                          <a:cs typeface="Times New Roman" panose="02020603050405020304" pitchFamily="18" charset="0"/>
                        </a:rPr>
                        <a:t>loginResponse_succ</a:t>
                      </a:r>
                      <a:r>
                        <a:rPr lang="en-US" altLang="zh-CN" sz="16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0" dirty="0" smtClean="0">
                          <a:latin typeface="Times New Roman" panose="02020603050405020304" pitchFamily="18" charset="0"/>
                          <a:ea typeface="华文楷体" panose="02010600040101010101" pitchFamily="2" charset="-122"/>
                          <a:cs typeface="Times New Roman" panose="02020603050405020304" pitchFamily="18" charset="0"/>
                        </a:rPr>
                        <a:t>end</a:t>
                      </a:r>
                      <a:endPar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endParaRPr>
                    </a:p>
                  </a:txBody>
                  <a:tcPr/>
                </a:tc>
                <a:extLst>
                  <a:ext uri="{0D108BD9-81ED-4DB2-BD59-A6C34878D82A}">
                    <a16:rowId xmlns:a16="http://schemas.microsoft.com/office/drawing/2014/main" val="415368969"/>
                  </a:ext>
                </a:extLst>
              </a:tr>
              <a:tr h="370840">
                <a:tc>
                  <a:txBody>
                    <a:bodyPr/>
                    <a:lstStyle/>
                    <a:p>
                      <a:r>
                        <a:rPr lang="en-US" altLang="zh-CN" sz="1600" b="1" dirty="0" err="1" smtClean="0">
                          <a:latin typeface="Times New Roman" panose="02020603050405020304" pitchFamily="18" charset="0"/>
                          <a:ea typeface="华文楷体" panose="02010600040101010101" pitchFamily="2" charset="-122"/>
                          <a:cs typeface="Times New Roman" panose="02020603050405020304" pitchFamily="18" charset="0"/>
                        </a:rPr>
                        <a:t>loginResponse_fail</a:t>
                      </a:r>
                      <a:endParaRPr lang="zh-CN" altLang="en-US" sz="1600" b="1" dirty="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rPr>
                        <a:t>start </a:t>
                      </a:r>
                      <a:r>
                        <a:rPr lang="zh-CN" altLang="en-US" sz="16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1" dirty="0" err="1" smtClean="0">
                          <a:latin typeface="Times New Roman" panose="02020603050405020304" pitchFamily="18" charset="0"/>
                          <a:ea typeface="华文楷体" panose="02010600040101010101" pitchFamily="2" charset="-122"/>
                          <a:cs typeface="Times New Roman" panose="02020603050405020304" pitchFamily="18" charset="0"/>
                        </a:rPr>
                        <a:t>Init</a:t>
                      </a:r>
                      <a:r>
                        <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1" dirty="0" err="1" smtClean="0">
                          <a:latin typeface="Times New Roman" panose="02020603050405020304" pitchFamily="18" charset="0"/>
                          <a:ea typeface="华文楷体" panose="02010600040101010101" pitchFamily="2" charset="-122"/>
                          <a:cs typeface="Times New Roman" panose="02020603050405020304" pitchFamily="18" charset="0"/>
                        </a:rPr>
                        <a:t>loginRequest</a:t>
                      </a:r>
                      <a:r>
                        <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1" dirty="0" err="1" smtClean="0">
                          <a:latin typeface="Times New Roman" panose="02020603050405020304" pitchFamily="18" charset="0"/>
                          <a:ea typeface="华文楷体" panose="02010600040101010101" pitchFamily="2" charset="-122"/>
                          <a:cs typeface="Times New Roman" panose="02020603050405020304" pitchFamily="18" charset="0"/>
                        </a:rPr>
                        <a:t>loginResponse_fail</a:t>
                      </a:r>
                      <a:r>
                        <a:rPr lang="zh-CN" altLang="en-US" sz="1600" b="1" baseline="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rPr>
                        <a:t>end</a:t>
                      </a:r>
                      <a:endParaRPr lang="zh-CN" altLang="en-US" sz="1600" b="1" dirty="0" smtClean="0">
                        <a:latin typeface="Times New Roman" panose="02020603050405020304" pitchFamily="18" charset="0"/>
                        <a:ea typeface="华文楷体" panose="02010600040101010101" pitchFamily="2" charset="-122"/>
                        <a:cs typeface="Times New Roman" panose="02020603050405020304" pitchFamily="18" charset="0"/>
                      </a:endParaRPr>
                    </a:p>
                  </a:txBody>
                  <a:tcPr/>
                </a:tc>
                <a:extLst>
                  <a:ext uri="{0D108BD9-81ED-4DB2-BD59-A6C34878D82A}">
                    <a16:rowId xmlns:a16="http://schemas.microsoft.com/office/drawing/2014/main" val="1947988849"/>
                  </a:ext>
                </a:extLst>
              </a:tr>
              <a:tr h="370840">
                <a:tc>
                  <a:txBody>
                    <a:bodyPr/>
                    <a:lstStyle/>
                    <a:p>
                      <a:r>
                        <a:rPr lang="en-US" altLang="zh-CN" sz="1600" b="1" dirty="0" err="1" smtClean="0">
                          <a:latin typeface="Times New Roman" panose="02020603050405020304" pitchFamily="18" charset="0"/>
                          <a:ea typeface="华文楷体" panose="02010600040101010101" pitchFamily="2" charset="-122"/>
                          <a:cs typeface="Times New Roman" panose="02020603050405020304" pitchFamily="18" charset="0"/>
                        </a:rPr>
                        <a:t>feeCalculateResponse_succ</a:t>
                      </a:r>
                      <a:endParaRPr lang="zh-CN" altLang="en-US" sz="1600" b="1" dirty="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rPr>
                        <a:t>start </a:t>
                      </a:r>
                      <a:r>
                        <a:rPr lang="zh-CN" altLang="en-US" sz="16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1" dirty="0" err="1" smtClean="0">
                          <a:latin typeface="Times New Roman" panose="02020603050405020304" pitchFamily="18" charset="0"/>
                          <a:ea typeface="华文楷体" panose="02010600040101010101" pitchFamily="2" charset="-122"/>
                          <a:cs typeface="Times New Roman" panose="02020603050405020304" pitchFamily="18" charset="0"/>
                        </a:rPr>
                        <a:t>Init</a:t>
                      </a:r>
                      <a:r>
                        <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1" dirty="0" err="1" smtClean="0">
                          <a:latin typeface="Times New Roman" panose="02020603050405020304" pitchFamily="18" charset="0"/>
                          <a:ea typeface="华文楷体" panose="02010600040101010101" pitchFamily="2" charset="-122"/>
                          <a:cs typeface="Times New Roman" panose="02020603050405020304" pitchFamily="18" charset="0"/>
                        </a:rPr>
                        <a:t>loginRequest</a:t>
                      </a:r>
                      <a:r>
                        <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1" dirty="0" err="1" smtClean="0">
                          <a:latin typeface="Times New Roman" panose="02020603050405020304" pitchFamily="18" charset="0"/>
                          <a:ea typeface="华文楷体" panose="02010600040101010101" pitchFamily="2" charset="-122"/>
                          <a:cs typeface="Times New Roman" panose="02020603050405020304" pitchFamily="18" charset="0"/>
                        </a:rPr>
                        <a:t>loginResponse_succ</a:t>
                      </a:r>
                      <a:r>
                        <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1" dirty="0" err="1" smtClean="0">
                          <a:latin typeface="Times New Roman" panose="02020603050405020304" pitchFamily="18" charset="0"/>
                          <a:ea typeface="华文楷体" panose="02010600040101010101" pitchFamily="2" charset="-122"/>
                          <a:cs typeface="Times New Roman" panose="02020603050405020304" pitchFamily="18" charset="0"/>
                        </a:rPr>
                        <a:t>feeCalculateRequest</a:t>
                      </a:r>
                      <a:r>
                        <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1" dirty="0" err="1" smtClean="0">
                          <a:latin typeface="Times New Roman" panose="02020603050405020304" pitchFamily="18" charset="0"/>
                          <a:ea typeface="华文楷体" panose="02010600040101010101" pitchFamily="2" charset="-122"/>
                          <a:cs typeface="Times New Roman" panose="02020603050405020304" pitchFamily="18" charset="0"/>
                        </a:rPr>
                        <a:t>feeCalculateResponse_succ</a:t>
                      </a:r>
                      <a:r>
                        <a:rPr lang="en-US" altLang="zh-CN" sz="1600" b="1" baseline="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1" baseline="0" dirty="0" smtClean="0">
                          <a:latin typeface="Times New Roman" panose="02020603050405020304" pitchFamily="18" charset="0"/>
                          <a:ea typeface="华文楷体" panose="02010600040101010101" pitchFamily="2" charset="-122"/>
                          <a:cs typeface="Times New Roman" panose="02020603050405020304" pitchFamily="18" charset="0"/>
                        </a:rPr>
                        <a:t>end</a:t>
                      </a:r>
                      <a:endPar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endParaRPr>
                    </a:p>
                  </a:txBody>
                  <a:tcPr/>
                </a:tc>
                <a:extLst>
                  <a:ext uri="{0D108BD9-81ED-4DB2-BD59-A6C34878D82A}">
                    <a16:rowId xmlns:a16="http://schemas.microsoft.com/office/drawing/2014/main" val="126124507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dirty="0" err="1" smtClean="0">
                          <a:latin typeface="Times New Roman" panose="02020603050405020304" pitchFamily="18" charset="0"/>
                          <a:ea typeface="华文楷体" panose="02010600040101010101" pitchFamily="2" charset="-122"/>
                          <a:cs typeface="Times New Roman" panose="02020603050405020304" pitchFamily="18" charset="0"/>
                        </a:rPr>
                        <a:t>feeCalculateResponse_fail</a:t>
                      </a:r>
                      <a:endParaRPr lang="zh-CN" altLang="en-US" sz="1600" b="1" dirty="0" smtClean="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rPr>
                        <a:t>start </a:t>
                      </a:r>
                      <a:r>
                        <a:rPr lang="zh-CN" altLang="en-US" sz="16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1" dirty="0" err="1" smtClean="0">
                          <a:latin typeface="Times New Roman" panose="02020603050405020304" pitchFamily="18" charset="0"/>
                          <a:ea typeface="华文楷体" panose="02010600040101010101" pitchFamily="2" charset="-122"/>
                          <a:cs typeface="Times New Roman" panose="02020603050405020304" pitchFamily="18" charset="0"/>
                        </a:rPr>
                        <a:t>Init</a:t>
                      </a:r>
                      <a:r>
                        <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1" dirty="0" err="1" smtClean="0">
                          <a:latin typeface="Times New Roman" panose="02020603050405020304" pitchFamily="18" charset="0"/>
                          <a:ea typeface="华文楷体" panose="02010600040101010101" pitchFamily="2" charset="-122"/>
                          <a:cs typeface="Times New Roman" panose="02020603050405020304" pitchFamily="18" charset="0"/>
                        </a:rPr>
                        <a:t>loginRequest</a:t>
                      </a:r>
                      <a:r>
                        <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1" dirty="0" err="1" smtClean="0">
                          <a:latin typeface="Times New Roman" panose="02020603050405020304" pitchFamily="18" charset="0"/>
                          <a:ea typeface="华文楷体" panose="02010600040101010101" pitchFamily="2" charset="-122"/>
                          <a:cs typeface="Times New Roman" panose="02020603050405020304" pitchFamily="18" charset="0"/>
                        </a:rPr>
                        <a:t>loginResponse_succ</a:t>
                      </a:r>
                      <a:r>
                        <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1" dirty="0" err="1" smtClean="0">
                          <a:latin typeface="Times New Roman" panose="02020603050405020304" pitchFamily="18" charset="0"/>
                          <a:ea typeface="华文楷体" panose="02010600040101010101" pitchFamily="2" charset="-122"/>
                          <a:cs typeface="Times New Roman" panose="02020603050405020304" pitchFamily="18" charset="0"/>
                        </a:rPr>
                        <a:t>feeCalculateRequest</a:t>
                      </a:r>
                      <a:r>
                        <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1" dirty="0" err="1" smtClean="0">
                          <a:latin typeface="Times New Roman" panose="02020603050405020304" pitchFamily="18" charset="0"/>
                          <a:ea typeface="华文楷体" panose="02010600040101010101" pitchFamily="2" charset="-122"/>
                          <a:cs typeface="Times New Roman" panose="02020603050405020304" pitchFamily="18" charset="0"/>
                        </a:rPr>
                        <a:t>feeCalculateResponse_fail</a:t>
                      </a:r>
                      <a:r>
                        <a:rPr lang="en-US" altLang="zh-CN" sz="1600" b="1" baseline="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1" baseline="0" dirty="0" smtClean="0">
                          <a:latin typeface="Times New Roman" panose="02020603050405020304" pitchFamily="18" charset="0"/>
                          <a:ea typeface="华文楷体" panose="02010600040101010101" pitchFamily="2" charset="-122"/>
                          <a:cs typeface="Times New Roman" panose="02020603050405020304" pitchFamily="18" charset="0"/>
                        </a:rPr>
                        <a:t>end</a:t>
                      </a:r>
                      <a:endPar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endParaRPr>
                    </a:p>
                  </a:txBody>
                  <a:tcPr/>
                </a:tc>
                <a:extLst>
                  <a:ext uri="{0D108BD9-81ED-4DB2-BD59-A6C34878D82A}">
                    <a16:rowId xmlns:a16="http://schemas.microsoft.com/office/drawing/2014/main" val="830295436"/>
                  </a:ext>
                </a:extLst>
              </a:tr>
            </a:tbl>
          </a:graphicData>
        </a:graphic>
      </p:graphicFrame>
    </p:spTree>
    <p:custDataLst>
      <p:tags r:id="rId1"/>
    </p:custDataLst>
    <p:extLst>
      <p:ext uri="{BB962C8B-B14F-4D97-AF65-F5344CB8AC3E}">
        <p14:creationId xmlns:p14="http://schemas.microsoft.com/office/powerpoint/2010/main" val="4064984359"/>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kumimoji="0" lang="zh-CN" altLang="en-US"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测试序列生成</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noProof="0" dirty="0" smtClean="0">
                <a:solidFill>
                  <a:srgbClr val="FFFFFF"/>
                </a:solidFill>
                <a:latin typeface="微软雅黑" panose="020B0503020204020204" pitchFamily="34" charset="-122"/>
                <a:ea typeface="微软雅黑" panose="020B0503020204020204" pitchFamily="34" charset="-122"/>
              </a:rPr>
              <a:t>31</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3" name="矩形 2"/>
          <p:cNvSpPr/>
          <p:nvPr/>
        </p:nvSpPr>
        <p:spPr>
          <a:xfrm>
            <a:off x="429399" y="1119946"/>
            <a:ext cx="3243196" cy="369332"/>
          </a:xfrm>
          <a:prstGeom prst="rect">
            <a:avLst/>
          </a:prstGeom>
        </p:spPr>
        <p:txBody>
          <a:bodyPr wrap="none">
            <a:spAutoFit/>
          </a:bodyPr>
          <a:lstStyle/>
          <a:p>
            <a:pPr marL="285750" indent="-285750">
              <a:buFont typeface="Arial" panose="020B0604020202020204" pitchFamily="34" charset="0"/>
              <a:buChar char="•"/>
              <a:defRPr/>
            </a:pPr>
            <a:r>
              <a:rPr lang="zh-CN" altLang="en-US" b="1" dirty="0">
                <a:solidFill>
                  <a:schemeClr val="accent1"/>
                </a:solidFill>
                <a:latin typeface="Arial" panose="020B0604020202020204" pitchFamily="34" charset="0"/>
                <a:ea typeface="微软雅黑" panose="020B0503020204020204" pitchFamily="34" charset="-122"/>
              </a:rPr>
              <a:t>如何从模型中获取测试序列</a:t>
            </a:r>
            <a:endParaRPr lang="en-US" altLang="zh-CN" b="1" dirty="0">
              <a:solidFill>
                <a:schemeClr val="accent1"/>
              </a:solidFill>
              <a:latin typeface="Arial" panose="020B0604020202020204" pitchFamily="34" charset="0"/>
              <a:ea typeface="微软雅黑" panose="020B0503020204020204" pitchFamily="34" charset="-122"/>
            </a:endParaRPr>
          </a:p>
        </p:txBody>
      </p:sp>
      <p:sp>
        <p:nvSpPr>
          <p:cNvPr id="7" name="矩形 6"/>
          <p:cNvSpPr/>
          <p:nvPr/>
        </p:nvSpPr>
        <p:spPr>
          <a:xfrm>
            <a:off x="811647" y="1584001"/>
            <a:ext cx="1478290" cy="369332"/>
          </a:xfrm>
          <a:prstGeom prst="rect">
            <a:avLst/>
          </a:prstGeom>
        </p:spPr>
        <p:txBody>
          <a:bodyPr wrap="none">
            <a:spAutoFit/>
          </a:bodyPr>
          <a:lstStyle/>
          <a:p>
            <a:r>
              <a:rPr lang="en-US" altLang="zh-CN" dirty="0">
                <a:solidFill>
                  <a:srgbClr val="000000"/>
                </a:solidFill>
                <a:latin typeface="华文楷体" panose="02010600040101010101" pitchFamily="2" charset="-122"/>
                <a:ea typeface="华文楷体" panose="02010600040101010101" pitchFamily="2" charset="-122"/>
              </a:rPr>
              <a:t>Edge covering</a:t>
            </a:r>
            <a:endParaRPr lang="zh-CN" altLang="en-US" dirty="0"/>
          </a:p>
        </p:txBody>
      </p:sp>
      <p:sp>
        <p:nvSpPr>
          <p:cNvPr id="12" name="矩形 11"/>
          <p:cNvSpPr/>
          <p:nvPr/>
        </p:nvSpPr>
        <p:spPr>
          <a:xfrm>
            <a:off x="337959" y="1984278"/>
            <a:ext cx="7604258" cy="369332"/>
          </a:xfrm>
          <a:prstGeom prst="rect">
            <a:avLst/>
          </a:prstGeom>
        </p:spPr>
        <p:txBody>
          <a:bodyPr wrap="square">
            <a:spAutoFit/>
          </a:bodyPr>
          <a:lstStyle/>
          <a:p>
            <a:pPr lvl="1"/>
            <a:r>
              <a:rPr lang="zh-CN" altLang="en-US" dirty="0" smtClean="0">
                <a:solidFill>
                  <a:srgbClr val="000000"/>
                </a:solidFill>
                <a:latin typeface="华文楷体" panose="02010600040101010101" pitchFamily="2" charset="-122"/>
                <a:ea typeface="华文楷体" panose="02010600040101010101" pitchFamily="2" charset="-122"/>
              </a:rPr>
              <a:t>要求服务行为模型中的所有边至少被覆盖一次</a:t>
            </a:r>
            <a:endParaRPr lang="en-US" altLang="zh-CN" dirty="0">
              <a:solidFill>
                <a:srgbClr val="000000"/>
              </a:solidFill>
              <a:latin typeface="华文楷体" panose="02010600040101010101" pitchFamily="2" charset="-122"/>
              <a:ea typeface="华文楷体" panose="02010600040101010101" pitchFamily="2" charset="-122"/>
            </a:endParaRPr>
          </a:p>
        </p:txBody>
      </p:sp>
      <p:pic>
        <p:nvPicPr>
          <p:cNvPr id="13" name="图片 12"/>
          <p:cNvPicPr>
            <a:picLocks noChangeAspect="1"/>
          </p:cNvPicPr>
          <p:nvPr/>
        </p:nvPicPr>
        <p:blipFill rotWithShape="1">
          <a:blip r:embed="rId4"/>
          <a:srcRect t="62543" b="735"/>
          <a:stretch/>
        </p:blipFill>
        <p:spPr>
          <a:xfrm>
            <a:off x="968556" y="2448333"/>
            <a:ext cx="6124575" cy="2116183"/>
          </a:xfrm>
          <a:prstGeom prst="rect">
            <a:avLst/>
          </a:prstGeom>
        </p:spPr>
      </p:pic>
    </p:spTree>
    <p:custDataLst>
      <p:tags r:id="rId1"/>
    </p:custDataLst>
    <p:extLst>
      <p:ext uri="{BB962C8B-B14F-4D97-AF65-F5344CB8AC3E}">
        <p14:creationId xmlns:p14="http://schemas.microsoft.com/office/powerpoint/2010/main" val="3669221043"/>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kumimoji="0" lang="zh-CN" altLang="en-US"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测试序列生成</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noProof="0" dirty="0" smtClean="0">
                <a:solidFill>
                  <a:srgbClr val="FFFFFF"/>
                </a:solidFill>
                <a:latin typeface="微软雅黑" panose="020B0503020204020204" pitchFamily="34" charset="-122"/>
                <a:ea typeface="微软雅黑" panose="020B0503020204020204" pitchFamily="34" charset="-122"/>
              </a:rPr>
              <a:t>32</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3" name="矩形 2"/>
          <p:cNvSpPr/>
          <p:nvPr/>
        </p:nvSpPr>
        <p:spPr>
          <a:xfrm>
            <a:off x="429399" y="1119946"/>
            <a:ext cx="3243196" cy="369332"/>
          </a:xfrm>
          <a:prstGeom prst="rect">
            <a:avLst/>
          </a:prstGeom>
        </p:spPr>
        <p:txBody>
          <a:bodyPr wrap="none">
            <a:spAutoFit/>
          </a:bodyPr>
          <a:lstStyle/>
          <a:p>
            <a:pPr marL="285750" indent="-285750">
              <a:buFont typeface="Arial" panose="020B0604020202020204" pitchFamily="34" charset="0"/>
              <a:buChar char="•"/>
              <a:defRPr/>
            </a:pPr>
            <a:r>
              <a:rPr lang="zh-CN" altLang="en-US" b="1" dirty="0">
                <a:solidFill>
                  <a:schemeClr val="accent1"/>
                </a:solidFill>
                <a:latin typeface="Arial" panose="020B0604020202020204" pitchFamily="34" charset="0"/>
                <a:ea typeface="微软雅黑" panose="020B0503020204020204" pitchFamily="34" charset="-122"/>
              </a:rPr>
              <a:t>如何从模型中获取测试序列</a:t>
            </a:r>
            <a:endParaRPr lang="en-US" altLang="zh-CN" b="1" dirty="0">
              <a:solidFill>
                <a:schemeClr val="accent1"/>
              </a:solidFill>
              <a:latin typeface="Arial" panose="020B0604020202020204" pitchFamily="34" charset="0"/>
              <a:ea typeface="微软雅黑" panose="020B0503020204020204" pitchFamily="34" charset="-122"/>
            </a:endParaRPr>
          </a:p>
        </p:txBody>
      </p:sp>
      <p:sp>
        <p:nvSpPr>
          <p:cNvPr id="7" name="矩形 6"/>
          <p:cNvSpPr/>
          <p:nvPr/>
        </p:nvSpPr>
        <p:spPr>
          <a:xfrm>
            <a:off x="811647" y="1584001"/>
            <a:ext cx="1478290" cy="369332"/>
          </a:xfrm>
          <a:prstGeom prst="rect">
            <a:avLst/>
          </a:prstGeom>
        </p:spPr>
        <p:txBody>
          <a:bodyPr wrap="none">
            <a:spAutoFit/>
          </a:bodyPr>
          <a:lstStyle/>
          <a:p>
            <a:r>
              <a:rPr lang="en-US" altLang="zh-CN" dirty="0">
                <a:solidFill>
                  <a:srgbClr val="000000"/>
                </a:solidFill>
                <a:latin typeface="华文楷体" panose="02010600040101010101" pitchFamily="2" charset="-122"/>
                <a:ea typeface="华文楷体" panose="02010600040101010101" pitchFamily="2" charset="-122"/>
              </a:rPr>
              <a:t>Edge covering</a:t>
            </a:r>
            <a:endParaRPr lang="zh-CN" altLang="en-US" dirty="0"/>
          </a:p>
        </p:txBody>
      </p:sp>
      <p:sp>
        <p:nvSpPr>
          <p:cNvPr id="12" name="矩形 11"/>
          <p:cNvSpPr/>
          <p:nvPr/>
        </p:nvSpPr>
        <p:spPr>
          <a:xfrm>
            <a:off x="337959" y="1984278"/>
            <a:ext cx="7604258" cy="369332"/>
          </a:xfrm>
          <a:prstGeom prst="rect">
            <a:avLst/>
          </a:prstGeom>
        </p:spPr>
        <p:txBody>
          <a:bodyPr wrap="square">
            <a:spAutoFit/>
          </a:bodyPr>
          <a:lstStyle/>
          <a:p>
            <a:pPr lvl="1"/>
            <a:r>
              <a:rPr lang="zh-CN" altLang="en-US" dirty="0" smtClean="0">
                <a:solidFill>
                  <a:srgbClr val="000000"/>
                </a:solidFill>
                <a:latin typeface="华文楷体" panose="02010600040101010101" pitchFamily="2" charset="-122"/>
                <a:ea typeface="华文楷体" panose="02010600040101010101" pitchFamily="2" charset="-122"/>
              </a:rPr>
              <a:t>要求服务行为模型中的所有边至少被覆盖一次</a:t>
            </a:r>
            <a:endParaRPr lang="en-US" altLang="zh-CN" dirty="0">
              <a:solidFill>
                <a:srgbClr val="000000"/>
              </a:solidFill>
              <a:latin typeface="华文楷体" panose="02010600040101010101" pitchFamily="2" charset="-122"/>
              <a:ea typeface="华文楷体" panose="02010600040101010101" pitchFamily="2" charset="-122"/>
            </a:endParaRPr>
          </a:p>
        </p:txBody>
      </p:sp>
      <p:pic>
        <p:nvPicPr>
          <p:cNvPr id="2" name="图片 1"/>
          <p:cNvPicPr>
            <a:picLocks noChangeAspect="1"/>
          </p:cNvPicPr>
          <p:nvPr/>
        </p:nvPicPr>
        <p:blipFill rotWithShape="1">
          <a:blip r:embed="rId4"/>
          <a:srcRect b="23581"/>
          <a:stretch/>
        </p:blipFill>
        <p:spPr>
          <a:xfrm>
            <a:off x="811647" y="2596757"/>
            <a:ext cx="6934200" cy="2380192"/>
          </a:xfrm>
          <a:prstGeom prst="rect">
            <a:avLst/>
          </a:prstGeom>
        </p:spPr>
      </p:pic>
    </p:spTree>
    <p:custDataLst>
      <p:tags r:id="rId1"/>
    </p:custDataLst>
    <p:extLst>
      <p:ext uri="{BB962C8B-B14F-4D97-AF65-F5344CB8AC3E}">
        <p14:creationId xmlns:p14="http://schemas.microsoft.com/office/powerpoint/2010/main" val="1899936818"/>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kumimoji="0" lang="zh-CN" altLang="en-US"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测试序列生成</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noProof="0" dirty="0" smtClean="0">
                <a:solidFill>
                  <a:srgbClr val="FFFFFF"/>
                </a:solidFill>
                <a:latin typeface="微软雅黑" panose="020B0503020204020204" pitchFamily="34" charset="-122"/>
                <a:ea typeface="微软雅黑" panose="020B0503020204020204" pitchFamily="34" charset="-122"/>
              </a:rPr>
              <a:t>33</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3" name="矩形 2"/>
          <p:cNvSpPr/>
          <p:nvPr/>
        </p:nvSpPr>
        <p:spPr>
          <a:xfrm>
            <a:off x="429399" y="1119946"/>
            <a:ext cx="3243196" cy="369332"/>
          </a:xfrm>
          <a:prstGeom prst="rect">
            <a:avLst/>
          </a:prstGeom>
        </p:spPr>
        <p:txBody>
          <a:bodyPr wrap="none">
            <a:spAutoFit/>
          </a:bodyPr>
          <a:lstStyle/>
          <a:p>
            <a:pPr marL="285750" indent="-285750">
              <a:buFont typeface="Arial" panose="020B0604020202020204" pitchFamily="34" charset="0"/>
              <a:buChar char="•"/>
              <a:defRPr/>
            </a:pPr>
            <a:r>
              <a:rPr lang="zh-CN" altLang="en-US" b="1" dirty="0">
                <a:solidFill>
                  <a:schemeClr val="accent1"/>
                </a:solidFill>
                <a:latin typeface="Arial" panose="020B0604020202020204" pitchFamily="34" charset="0"/>
                <a:ea typeface="微软雅黑" panose="020B0503020204020204" pitchFamily="34" charset="-122"/>
              </a:rPr>
              <a:t>如何从模型中获取测试序列</a:t>
            </a:r>
            <a:endParaRPr lang="en-US" altLang="zh-CN" b="1" dirty="0">
              <a:solidFill>
                <a:schemeClr val="accent1"/>
              </a:solidFill>
              <a:latin typeface="Arial" panose="020B0604020202020204" pitchFamily="34" charset="0"/>
              <a:ea typeface="微软雅黑" panose="020B0503020204020204" pitchFamily="34" charset="-122"/>
            </a:endParaRPr>
          </a:p>
        </p:txBody>
      </p:sp>
      <p:sp>
        <p:nvSpPr>
          <p:cNvPr id="7" name="矩形 6"/>
          <p:cNvSpPr/>
          <p:nvPr/>
        </p:nvSpPr>
        <p:spPr>
          <a:xfrm>
            <a:off x="811647" y="1584001"/>
            <a:ext cx="1478290" cy="369332"/>
          </a:xfrm>
          <a:prstGeom prst="rect">
            <a:avLst/>
          </a:prstGeom>
        </p:spPr>
        <p:txBody>
          <a:bodyPr wrap="none">
            <a:spAutoFit/>
          </a:bodyPr>
          <a:lstStyle/>
          <a:p>
            <a:r>
              <a:rPr lang="en-US" altLang="zh-CN" dirty="0">
                <a:solidFill>
                  <a:srgbClr val="000000"/>
                </a:solidFill>
                <a:latin typeface="华文楷体" panose="02010600040101010101" pitchFamily="2" charset="-122"/>
                <a:ea typeface="华文楷体" panose="02010600040101010101" pitchFamily="2" charset="-122"/>
              </a:rPr>
              <a:t>Edge covering</a:t>
            </a:r>
            <a:endParaRPr lang="zh-CN" altLang="en-US" dirty="0"/>
          </a:p>
        </p:txBody>
      </p:sp>
      <p:sp>
        <p:nvSpPr>
          <p:cNvPr id="12" name="矩形 11"/>
          <p:cNvSpPr/>
          <p:nvPr/>
        </p:nvSpPr>
        <p:spPr>
          <a:xfrm>
            <a:off x="337959" y="1984278"/>
            <a:ext cx="7604258" cy="369332"/>
          </a:xfrm>
          <a:prstGeom prst="rect">
            <a:avLst/>
          </a:prstGeom>
        </p:spPr>
        <p:txBody>
          <a:bodyPr wrap="square">
            <a:spAutoFit/>
          </a:bodyPr>
          <a:lstStyle/>
          <a:p>
            <a:pPr lvl="1"/>
            <a:r>
              <a:rPr lang="zh-CN" altLang="en-US" dirty="0" smtClean="0">
                <a:solidFill>
                  <a:srgbClr val="000000"/>
                </a:solidFill>
                <a:latin typeface="华文楷体" panose="02010600040101010101" pitchFamily="2" charset="-122"/>
                <a:ea typeface="华文楷体" panose="02010600040101010101" pitchFamily="2" charset="-122"/>
              </a:rPr>
              <a:t>要求服务行为模型中的所有边至少被覆盖一次</a:t>
            </a:r>
            <a:endParaRPr lang="en-US" altLang="zh-CN" dirty="0">
              <a:solidFill>
                <a:srgbClr val="000000"/>
              </a:solidFill>
              <a:latin typeface="华文楷体" panose="02010600040101010101" pitchFamily="2" charset="-122"/>
              <a:ea typeface="华文楷体" panose="02010600040101010101" pitchFamily="2" charset="-122"/>
            </a:endParaRPr>
          </a:p>
        </p:txBody>
      </p:sp>
      <p:graphicFrame>
        <p:nvGraphicFramePr>
          <p:cNvPr id="9" name="表格 8"/>
          <p:cNvGraphicFramePr>
            <a:graphicFrameLocks noGrp="1"/>
          </p:cNvGraphicFramePr>
          <p:nvPr>
            <p:extLst>
              <p:ext uri="{D42A27DB-BD31-4B8C-83A1-F6EECF244321}">
                <p14:modId xmlns:p14="http://schemas.microsoft.com/office/powerpoint/2010/main" val="3647078109"/>
              </p:ext>
            </p:extLst>
          </p:nvPr>
        </p:nvGraphicFramePr>
        <p:xfrm>
          <a:off x="811647" y="2530540"/>
          <a:ext cx="7343001" cy="2595880"/>
        </p:xfrm>
        <a:graphic>
          <a:graphicData uri="http://schemas.openxmlformats.org/drawingml/2006/table">
            <a:tbl>
              <a:tblPr firstRow="1" bandRow="1">
                <a:tableStyleId>{69CF1AB2-1976-4502-BF36-3FF5EA218861}</a:tableStyleId>
              </a:tblPr>
              <a:tblGrid>
                <a:gridCol w="2795283">
                  <a:extLst>
                    <a:ext uri="{9D8B030D-6E8A-4147-A177-3AD203B41FA5}">
                      <a16:colId xmlns:a16="http://schemas.microsoft.com/office/drawing/2014/main" val="1185287482"/>
                    </a:ext>
                  </a:extLst>
                </a:gridCol>
                <a:gridCol w="4547718">
                  <a:extLst>
                    <a:ext uri="{9D8B030D-6E8A-4147-A177-3AD203B41FA5}">
                      <a16:colId xmlns:a16="http://schemas.microsoft.com/office/drawing/2014/main" val="2211961846"/>
                    </a:ext>
                  </a:extLst>
                </a:gridCol>
              </a:tblGrid>
              <a:tr h="370840">
                <a:tc>
                  <a:txBody>
                    <a:bodyPr/>
                    <a:lstStyle/>
                    <a:p>
                      <a:r>
                        <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rPr>
                        <a:t>边覆盖</a:t>
                      </a:r>
                      <a:endParaRPr lang="zh-CN" altLang="en-US" sz="1600" b="0" dirty="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r>
                        <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rPr>
                        <a:t>测试序列</a:t>
                      </a:r>
                      <a:endParaRPr lang="zh-CN" altLang="en-US" sz="1600" b="0" dirty="0">
                        <a:latin typeface="Times New Roman" panose="02020603050405020304" pitchFamily="18" charset="0"/>
                        <a:ea typeface="华文楷体" panose="02010600040101010101" pitchFamily="2" charset="-122"/>
                        <a:cs typeface="Times New Roman" panose="02020603050405020304" pitchFamily="18" charset="0"/>
                      </a:endParaRPr>
                    </a:p>
                  </a:txBody>
                  <a:tcPr/>
                </a:tc>
                <a:extLst>
                  <a:ext uri="{0D108BD9-81ED-4DB2-BD59-A6C34878D82A}">
                    <a16:rowId xmlns:a16="http://schemas.microsoft.com/office/drawing/2014/main" val="353279513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0" dirty="0" smtClean="0">
                          <a:latin typeface="Times New Roman" panose="02020603050405020304" pitchFamily="18" charset="0"/>
                          <a:ea typeface="华文楷体" panose="02010600040101010101" pitchFamily="2" charset="-122"/>
                          <a:cs typeface="Times New Roman" panose="02020603050405020304" pitchFamily="18" charset="0"/>
                        </a:rPr>
                        <a:t>e0</a:t>
                      </a:r>
                      <a:r>
                        <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b="0" dirty="0" smtClean="0">
                          <a:latin typeface="Times New Roman" panose="02020603050405020304" pitchFamily="18" charset="0"/>
                          <a:ea typeface="华文楷体" panose="02010600040101010101" pitchFamily="2" charset="-122"/>
                          <a:cs typeface="Times New Roman" panose="02020603050405020304" pitchFamily="18" charset="0"/>
                        </a:rPr>
                        <a:t>e1</a:t>
                      </a:r>
                      <a:r>
                        <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b="0" dirty="0" smtClean="0">
                          <a:latin typeface="Times New Roman" panose="02020603050405020304" pitchFamily="18" charset="0"/>
                          <a:ea typeface="华文楷体" panose="02010600040101010101" pitchFamily="2" charset="-122"/>
                          <a:cs typeface="Times New Roman" panose="02020603050405020304" pitchFamily="18" charset="0"/>
                        </a:rPr>
                        <a:t>e2</a:t>
                      </a:r>
                      <a:r>
                        <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b="0" dirty="0" smtClean="0">
                          <a:latin typeface="Times New Roman" panose="02020603050405020304" pitchFamily="18" charset="0"/>
                          <a:ea typeface="华文楷体" panose="02010600040101010101" pitchFamily="2" charset="-122"/>
                          <a:cs typeface="Times New Roman" panose="02020603050405020304" pitchFamily="18" charset="0"/>
                        </a:rPr>
                        <a:t>e5</a:t>
                      </a:r>
                      <a:r>
                        <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b="0" dirty="0" smtClean="0">
                          <a:latin typeface="Times New Roman" panose="02020603050405020304" pitchFamily="18" charset="0"/>
                          <a:ea typeface="华文楷体" panose="02010600040101010101" pitchFamily="2" charset="-122"/>
                          <a:cs typeface="Times New Roman" panose="02020603050405020304" pitchFamily="18" charset="0"/>
                        </a:rPr>
                        <a:t>e7</a:t>
                      </a:r>
                      <a:r>
                        <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b="0" dirty="0" smtClean="0">
                          <a:latin typeface="Times New Roman" panose="02020603050405020304" pitchFamily="18" charset="0"/>
                          <a:ea typeface="华文楷体" panose="02010600040101010101" pitchFamily="2" charset="-122"/>
                          <a:cs typeface="Times New Roman" panose="02020603050405020304" pitchFamily="18" charset="0"/>
                        </a:rPr>
                        <a:t>e8</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0" dirty="0" smtClean="0">
                          <a:latin typeface="Times New Roman" panose="02020603050405020304" pitchFamily="18" charset="0"/>
                          <a:ea typeface="华文楷体" panose="02010600040101010101" pitchFamily="2" charset="-122"/>
                          <a:cs typeface="Times New Roman" panose="02020603050405020304" pitchFamily="18" charset="0"/>
                        </a:rPr>
                        <a:t>start </a:t>
                      </a:r>
                      <a:r>
                        <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0" dirty="0" err="1" smtClean="0">
                          <a:latin typeface="Times New Roman" panose="02020603050405020304" pitchFamily="18" charset="0"/>
                          <a:ea typeface="华文楷体" panose="02010600040101010101" pitchFamily="2" charset="-122"/>
                          <a:cs typeface="Times New Roman" panose="02020603050405020304" pitchFamily="18" charset="0"/>
                        </a:rPr>
                        <a:t>init</a:t>
                      </a:r>
                      <a:r>
                        <a:rPr lang="en-US" altLang="zh-CN" sz="16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0" dirty="0" err="1" smtClean="0">
                          <a:latin typeface="Times New Roman" panose="02020603050405020304" pitchFamily="18" charset="0"/>
                          <a:ea typeface="华文楷体" panose="02010600040101010101" pitchFamily="2" charset="-122"/>
                          <a:cs typeface="Times New Roman" panose="02020603050405020304" pitchFamily="18" charset="0"/>
                        </a:rPr>
                        <a:t>loginRequest</a:t>
                      </a:r>
                      <a:r>
                        <a:rPr lang="en-US" altLang="zh-CN" sz="16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0" dirty="0" err="1" smtClean="0">
                          <a:latin typeface="Times New Roman" panose="02020603050405020304" pitchFamily="18" charset="0"/>
                          <a:ea typeface="华文楷体" panose="02010600040101010101" pitchFamily="2" charset="-122"/>
                          <a:cs typeface="Times New Roman" panose="02020603050405020304" pitchFamily="18" charset="0"/>
                        </a:rPr>
                        <a:t>loginResponse_succ</a:t>
                      </a:r>
                      <a:r>
                        <a:rPr lang="en-US" altLang="zh-CN" sz="16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0" dirty="0" err="1" smtClean="0">
                          <a:latin typeface="Times New Roman" panose="02020603050405020304" pitchFamily="18" charset="0"/>
                          <a:ea typeface="华文楷体" panose="02010600040101010101" pitchFamily="2" charset="-122"/>
                          <a:cs typeface="Times New Roman" panose="02020603050405020304" pitchFamily="18" charset="0"/>
                        </a:rPr>
                        <a:t>feeCalculateRequest</a:t>
                      </a:r>
                      <a:r>
                        <a:rPr lang="en-US" altLang="zh-CN" sz="16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0" dirty="0" err="1" smtClean="0">
                          <a:latin typeface="Times New Roman" panose="02020603050405020304" pitchFamily="18" charset="0"/>
                          <a:ea typeface="华文楷体" panose="02010600040101010101" pitchFamily="2" charset="-122"/>
                          <a:cs typeface="Times New Roman" panose="02020603050405020304" pitchFamily="18" charset="0"/>
                        </a:rPr>
                        <a:t>feeCalculateResponse_fail</a:t>
                      </a:r>
                      <a:r>
                        <a:rPr lang="en-US" altLang="zh-CN" sz="16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0" dirty="0" err="1" smtClean="0">
                          <a:latin typeface="Times New Roman" panose="02020603050405020304" pitchFamily="18" charset="0"/>
                          <a:ea typeface="华文楷体" panose="02010600040101010101" pitchFamily="2" charset="-122"/>
                          <a:cs typeface="Times New Roman" panose="02020603050405020304" pitchFamily="18" charset="0"/>
                        </a:rPr>
                        <a:t>feeCalculateRequest</a:t>
                      </a:r>
                      <a:endPar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endParaRPr>
                    </a:p>
                  </a:txBody>
                  <a:tcPr/>
                </a:tc>
                <a:extLst>
                  <a:ext uri="{0D108BD9-81ED-4DB2-BD59-A6C34878D82A}">
                    <a16:rowId xmlns:a16="http://schemas.microsoft.com/office/drawing/2014/main" val="1969211109"/>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0" kern="1200" dirty="0" smtClean="0">
                          <a:solidFill>
                            <a:schemeClr val="dk1"/>
                          </a:solidFill>
                          <a:latin typeface="Times New Roman" panose="02020603050405020304" pitchFamily="18" charset="0"/>
                          <a:ea typeface="华文楷体" panose="02010600040101010101" pitchFamily="2" charset="-122"/>
                          <a:cs typeface="Times New Roman" panose="02020603050405020304" pitchFamily="18" charset="0"/>
                        </a:rPr>
                        <a:t>e6</a:t>
                      </a:r>
                      <a:r>
                        <a:rPr lang="zh-CN" altLang="en-US" sz="1600" b="0" kern="1200" dirty="0" smtClean="0">
                          <a:solidFill>
                            <a:schemeClr val="dk1"/>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b="0" kern="1200" dirty="0" smtClean="0">
                          <a:solidFill>
                            <a:schemeClr val="dk1"/>
                          </a:solidFill>
                          <a:latin typeface="Times New Roman" panose="02020603050405020304" pitchFamily="18" charset="0"/>
                          <a:ea typeface="华文楷体" panose="02010600040101010101" pitchFamily="2" charset="-122"/>
                          <a:cs typeface="Times New Roman" panose="02020603050405020304" pitchFamily="18" charset="0"/>
                        </a:rPr>
                        <a:t>e9</a:t>
                      </a:r>
                      <a:endParaRPr lang="zh-CN" altLang="en-US" sz="1600" b="0" kern="1200" dirty="0" smtClean="0">
                        <a:solidFill>
                          <a:schemeClr val="dk1"/>
                        </a:solidFill>
                        <a:latin typeface="Times New Roman" panose="02020603050405020304" pitchFamily="18" charset="0"/>
                        <a:ea typeface="华文楷体" panose="02010600040101010101" pitchFamily="2" charset="-122"/>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600" b="0" dirty="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0" kern="1200" dirty="0" smtClean="0">
                          <a:solidFill>
                            <a:schemeClr val="dk1"/>
                          </a:solidFill>
                          <a:latin typeface="Times New Roman" panose="02020603050405020304" pitchFamily="18" charset="0"/>
                          <a:ea typeface="华文楷体" panose="02010600040101010101" pitchFamily="2" charset="-122"/>
                          <a:cs typeface="Times New Roman" panose="02020603050405020304" pitchFamily="18" charset="0"/>
                        </a:rPr>
                        <a:t>start </a:t>
                      </a:r>
                      <a:r>
                        <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0" kern="1200" dirty="0" err="1" smtClean="0">
                          <a:solidFill>
                            <a:schemeClr val="dk1"/>
                          </a:solidFill>
                          <a:latin typeface="Times New Roman" panose="02020603050405020304" pitchFamily="18" charset="0"/>
                          <a:ea typeface="华文楷体" panose="02010600040101010101" pitchFamily="2" charset="-122"/>
                          <a:cs typeface="Times New Roman" panose="02020603050405020304" pitchFamily="18" charset="0"/>
                        </a:rPr>
                        <a:t>init</a:t>
                      </a:r>
                      <a:r>
                        <a:rPr lang="en-US" altLang="zh-CN" sz="1600" b="0" kern="1200" dirty="0" smtClean="0">
                          <a:solidFill>
                            <a:schemeClr val="dk1"/>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0" kern="1200" dirty="0" err="1" smtClean="0">
                          <a:solidFill>
                            <a:schemeClr val="dk1"/>
                          </a:solidFill>
                          <a:latin typeface="Times New Roman" panose="02020603050405020304" pitchFamily="18" charset="0"/>
                          <a:ea typeface="华文楷体" panose="02010600040101010101" pitchFamily="2" charset="-122"/>
                          <a:cs typeface="Times New Roman" panose="02020603050405020304" pitchFamily="18" charset="0"/>
                        </a:rPr>
                        <a:t>loginRequest</a:t>
                      </a:r>
                      <a:r>
                        <a:rPr lang="en-US" altLang="zh-CN" sz="1600" b="0" kern="1200" dirty="0" smtClean="0">
                          <a:solidFill>
                            <a:schemeClr val="dk1"/>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0" kern="1200" dirty="0" err="1" smtClean="0">
                          <a:solidFill>
                            <a:schemeClr val="dk1"/>
                          </a:solidFill>
                          <a:latin typeface="Times New Roman" panose="02020603050405020304" pitchFamily="18" charset="0"/>
                          <a:ea typeface="华文楷体" panose="02010600040101010101" pitchFamily="2" charset="-122"/>
                          <a:cs typeface="Times New Roman" panose="02020603050405020304" pitchFamily="18" charset="0"/>
                        </a:rPr>
                        <a:t>loginResponse_succ</a:t>
                      </a:r>
                      <a:r>
                        <a:rPr lang="en-US" altLang="zh-CN" sz="1600" b="0" kern="1200" dirty="0" smtClean="0">
                          <a:solidFill>
                            <a:schemeClr val="dk1"/>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0" kern="1200" dirty="0" err="1" smtClean="0">
                          <a:solidFill>
                            <a:schemeClr val="dk1"/>
                          </a:solidFill>
                          <a:latin typeface="Times New Roman" panose="02020603050405020304" pitchFamily="18" charset="0"/>
                          <a:ea typeface="华文楷体" panose="02010600040101010101" pitchFamily="2" charset="-122"/>
                          <a:cs typeface="Times New Roman" panose="02020603050405020304" pitchFamily="18" charset="0"/>
                        </a:rPr>
                        <a:t>feeCalculateRequest</a:t>
                      </a:r>
                      <a:r>
                        <a:rPr lang="en-US" altLang="zh-CN" sz="1600" b="0" kern="1200" dirty="0" smtClean="0">
                          <a:solidFill>
                            <a:schemeClr val="dk1"/>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0" kern="1200" dirty="0" err="1" smtClean="0">
                          <a:solidFill>
                            <a:schemeClr val="dk1"/>
                          </a:solidFill>
                          <a:latin typeface="Times New Roman" panose="02020603050405020304" pitchFamily="18" charset="0"/>
                          <a:ea typeface="华文楷体" panose="02010600040101010101" pitchFamily="2" charset="-122"/>
                          <a:cs typeface="Times New Roman" panose="02020603050405020304" pitchFamily="18" charset="0"/>
                        </a:rPr>
                        <a:t>feeCalculateResponse_succ</a:t>
                      </a:r>
                      <a:r>
                        <a:rPr lang="en-US" altLang="zh-CN" sz="1600" b="0" kern="1200" dirty="0" smtClean="0">
                          <a:solidFill>
                            <a:schemeClr val="dk1"/>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0" kern="1200" dirty="0" err="1" smtClean="0">
                          <a:solidFill>
                            <a:schemeClr val="dk1"/>
                          </a:solidFill>
                          <a:latin typeface="Times New Roman" panose="02020603050405020304" pitchFamily="18" charset="0"/>
                          <a:ea typeface="华文楷体" panose="02010600040101010101" pitchFamily="2" charset="-122"/>
                          <a:cs typeface="Times New Roman" panose="02020603050405020304" pitchFamily="18" charset="0"/>
                        </a:rPr>
                        <a:t>loginRequest</a:t>
                      </a:r>
                      <a:endParaRPr lang="zh-CN" altLang="en-US" sz="1600" b="0" kern="1200" dirty="0" smtClean="0">
                        <a:solidFill>
                          <a:schemeClr val="dk1"/>
                        </a:solidFill>
                        <a:latin typeface="Times New Roman" panose="02020603050405020304" pitchFamily="18" charset="0"/>
                        <a:ea typeface="华文楷体" panose="02010600040101010101" pitchFamily="2" charset="-122"/>
                        <a:cs typeface="Times New Roman" panose="02020603050405020304" pitchFamily="18" charset="0"/>
                      </a:endParaRPr>
                    </a:p>
                  </a:txBody>
                  <a:tcPr/>
                </a:tc>
                <a:extLst>
                  <a:ext uri="{0D108BD9-81ED-4DB2-BD59-A6C34878D82A}">
                    <a16:rowId xmlns:a16="http://schemas.microsoft.com/office/drawing/2014/main" val="415368969"/>
                  </a:ext>
                </a:extLst>
              </a:tr>
              <a:tr h="370840">
                <a:tc>
                  <a:txBody>
                    <a:bodyPr/>
                    <a:lstStyle/>
                    <a:p>
                      <a:r>
                        <a:rPr lang="en-US" altLang="zh-CN" sz="1600" b="0"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e3</a:t>
                      </a:r>
                      <a:r>
                        <a:rPr lang="zh-CN" altLang="en-US" sz="1600" b="0"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b="0"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e4</a:t>
                      </a:r>
                      <a:endParaRPr lang="zh-CN" altLang="en-US" sz="1600" b="0" kern="12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0" dirty="0" smtClean="0">
                          <a:latin typeface="Times New Roman" panose="02020603050405020304" pitchFamily="18" charset="0"/>
                          <a:ea typeface="华文楷体" panose="02010600040101010101" pitchFamily="2" charset="-122"/>
                          <a:cs typeface="Times New Roman" panose="02020603050405020304" pitchFamily="18" charset="0"/>
                        </a:rPr>
                        <a:t>start </a:t>
                      </a:r>
                      <a:r>
                        <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0" dirty="0" err="1" smtClean="0">
                          <a:latin typeface="Times New Roman" panose="02020603050405020304" pitchFamily="18" charset="0"/>
                          <a:ea typeface="华文楷体" panose="02010600040101010101" pitchFamily="2" charset="-122"/>
                          <a:cs typeface="Times New Roman" panose="02020603050405020304" pitchFamily="18" charset="0"/>
                        </a:rPr>
                        <a:t>init</a:t>
                      </a:r>
                      <a:r>
                        <a:rPr lang="en-US" altLang="zh-CN" sz="16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0" dirty="0" err="1" smtClean="0">
                          <a:latin typeface="Times New Roman" panose="02020603050405020304" pitchFamily="18" charset="0"/>
                          <a:ea typeface="华文楷体" panose="02010600040101010101" pitchFamily="2" charset="-122"/>
                          <a:cs typeface="Times New Roman" panose="02020603050405020304" pitchFamily="18" charset="0"/>
                        </a:rPr>
                        <a:t>loginRequest</a:t>
                      </a:r>
                      <a:r>
                        <a:rPr lang="en-US" altLang="zh-CN" sz="16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0" dirty="0" err="1" smtClean="0">
                          <a:latin typeface="Times New Roman" panose="02020603050405020304" pitchFamily="18" charset="0"/>
                          <a:ea typeface="华文楷体" panose="02010600040101010101" pitchFamily="2" charset="-122"/>
                          <a:cs typeface="Times New Roman" panose="02020603050405020304" pitchFamily="18" charset="0"/>
                        </a:rPr>
                        <a:t>loginResponse_fail</a:t>
                      </a:r>
                      <a:r>
                        <a:rPr lang="en-US" altLang="zh-CN" sz="16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0" dirty="0" err="1" smtClean="0">
                          <a:latin typeface="Times New Roman" panose="02020603050405020304" pitchFamily="18" charset="0"/>
                          <a:ea typeface="华文楷体" panose="02010600040101010101" pitchFamily="2" charset="-122"/>
                          <a:cs typeface="Times New Roman" panose="02020603050405020304" pitchFamily="18" charset="0"/>
                        </a:rPr>
                        <a:t>loginRequest</a:t>
                      </a:r>
                      <a:endPar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endParaRPr>
                    </a:p>
                  </a:txBody>
                  <a:tcPr/>
                </a:tc>
                <a:extLst>
                  <a:ext uri="{0D108BD9-81ED-4DB2-BD59-A6C34878D82A}">
                    <a16:rowId xmlns:a16="http://schemas.microsoft.com/office/drawing/2014/main" val="1947988849"/>
                  </a:ext>
                </a:extLst>
              </a:tr>
            </a:tbl>
          </a:graphicData>
        </a:graphic>
      </p:graphicFrame>
    </p:spTree>
    <p:custDataLst>
      <p:tags r:id="rId1"/>
    </p:custDataLst>
    <p:extLst>
      <p:ext uri="{BB962C8B-B14F-4D97-AF65-F5344CB8AC3E}">
        <p14:creationId xmlns:p14="http://schemas.microsoft.com/office/powerpoint/2010/main" val="2143010660"/>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kumimoji="0" lang="zh-CN" altLang="en-US"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测试序列生成</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noProof="0" dirty="0" smtClean="0">
                <a:solidFill>
                  <a:srgbClr val="FFFFFF"/>
                </a:solidFill>
                <a:latin typeface="微软雅黑" panose="020B0503020204020204" pitchFamily="34" charset="-122"/>
                <a:ea typeface="微软雅黑" panose="020B0503020204020204" pitchFamily="34" charset="-122"/>
              </a:rPr>
              <a:t>34</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3" name="矩形 2"/>
          <p:cNvSpPr/>
          <p:nvPr/>
        </p:nvSpPr>
        <p:spPr>
          <a:xfrm>
            <a:off x="429399" y="1119946"/>
            <a:ext cx="3243196" cy="369332"/>
          </a:xfrm>
          <a:prstGeom prst="rect">
            <a:avLst/>
          </a:prstGeom>
        </p:spPr>
        <p:txBody>
          <a:bodyPr wrap="none">
            <a:spAutoFit/>
          </a:bodyPr>
          <a:lstStyle/>
          <a:p>
            <a:pPr marL="285750" indent="-285750">
              <a:buFont typeface="Arial" panose="020B0604020202020204" pitchFamily="34" charset="0"/>
              <a:buChar char="•"/>
              <a:defRPr/>
            </a:pPr>
            <a:r>
              <a:rPr lang="zh-CN" altLang="en-US" b="1" dirty="0">
                <a:solidFill>
                  <a:schemeClr val="accent1"/>
                </a:solidFill>
                <a:latin typeface="Arial" panose="020B0604020202020204" pitchFamily="34" charset="0"/>
                <a:ea typeface="微软雅黑" panose="020B0503020204020204" pitchFamily="34" charset="-122"/>
              </a:rPr>
              <a:t>如何从模型中获取测试序列</a:t>
            </a:r>
            <a:endParaRPr lang="en-US" altLang="zh-CN" b="1" dirty="0">
              <a:solidFill>
                <a:schemeClr val="accent1"/>
              </a:solidFill>
              <a:latin typeface="Arial" panose="020B0604020202020204" pitchFamily="34" charset="0"/>
              <a:ea typeface="微软雅黑" panose="020B0503020204020204" pitchFamily="34" charset="-122"/>
            </a:endParaRPr>
          </a:p>
        </p:txBody>
      </p:sp>
      <p:sp>
        <p:nvSpPr>
          <p:cNvPr id="8" name="矩形 7"/>
          <p:cNvSpPr/>
          <p:nvPr/>
        </p:nvSpPr>
        <p:spPr>
          <a:xfrm>
            <a:off x="680350" y="1606240"/>
            <a:ext cx="1465466" cy="369332"/>
          </a:xfrm>
          <a:prstGeom prst="rect">
            <a:avLst/>
          </a:prstGeom>
        </p:spPr>
        <p:txBody>
          <a:bodyPr wrap="none">
            <a:spAutoFit/>
          </a:bodyPr>
          <a:lstStyle/>
          <a:p>
            <a:r>
              <a:rPr lang="en-US" altLang="zh-CN" dirty="0" smtClean="0">
                <a:solidFill>
                  <a:srgbClr val="000000"/>
                </a:solidFill>
                <a:latin typeface="华文楷体" panose="02010600040101010101" pitchFamily="2" charset="-122"/>
                <a:ea typeface="华文楷体" panose="02010600040101010101" pitchFamily="2" charset="-122"/>
              </a:rPr>
              <a:t>State </a:t>
            </a:r>
            <a:r>
              <a:rPr lang="en-US" altLang="zh-CN" dirty="0">
                <a:solidFill>
                  <a:srgbClr val="000000"/>
                </a:solidFill>
                <a:latin typeface="华文楷体" panose="02010600040101010101" pitchFamily="2" charset="-122"/>
                <a:ea typeface="华文楷体" panose="02010600040101010101" pitchFamily="2" charset="-122"/>
              </a:rPr>
              <a:t>coverage</a:t>
            </a:r>
            <a:endParaRPr lang="zh-CN" altLang="en-US" dirty="0"/>
          </a:p>
        </p:txBody>
      </p:sp>
      <p:sp>
        <p:nvSpPr>
          <p:cNvPr id="2" name="矩形 1"/>
          <p:cNvSpPr/>
          <p:nvPr/>
        </p:nvSpPr>
        <p:spPr>
          <a:xfrm>
            <a:off x="680350" y="1975572"/>
            <a:ext cx="8319959" cy="646331"/>
          </a:xfrm>
          <a:prstGeom prst="rect">
            <a:avLst/>
          </a:prstGeom>
        </p:spPr>
        <p:txBody>
          <a:bodyPr wrap="square">
            <a:spAutoFit/>
          </a:bodyPr>
          <a:lstStyle/>
          <a:p>
            <a:r>
              <a:rPr lang="zh-CN" altLang="en-US" dirty="0" smtClean="0">
                <a:solidFill>
                  <a:srgbClr val="000000"/>
                </a:solidFill>
                <a:latin typeface="华文楷体" panose="02010600040101010101" pitchFamily="2" charset="-122"/>
                <a:ea typeface="华文楷体" panose="02010600040101010101" pitchFamily="2" charset="-122"/>
              </a:rPr>
              <a:t>以</a:t>
            </a:r>
            <a:r>
              <a:rPr lang="en-US" altLang="zh-CN" dirty="0" smtClean="0">
                <a:solidFill>
                  <a:srgbClr val="000000"/>
                </a:solidFill>
                <a:latin typeface="华文楷体" panose="02010600040101010101" pitchFamily="2" charset="-122"/>
                <a:ea typeface="华文楷体" panose="02010600040101010101" pitchFamily="2" charset="-122"/>
              </a:rPr>
              <a:t>Message covering</a:t>
            </a:r>
            <a:r>
              <a:rPr lang="zh-CN" altLang="en-US" dirty="0" smtClean="0">
                <a:solidFill>
                  <a:srgbClr val="000000"/>
                </a:solidFill>
                <a:latin typeface="华文楷体" panose="02010600040101010101" pitchFamily="2" charset="-122"/>
                <a:ea typeface="华文楷体" panose="02010600040101010101" pitchFamily="2" charset="-122"/>
              </a:rPr>
              <a:t>生成的去冗余后的测试序列为例，</a:t>
            </a:r>
            <a:r>
              <a:rPr lang="zh-CN" altLang="en-US" dirty="0" smtClean="0">
                <a:solidFill>
                  <a:srgbClr val="000000"/>
                </a:solidFill>
                <a:latin typeface="华文楷体" panose="02010600040101010101" pitchFamily="2" charset="-122"/>
                <a:ea typeface="华文楷体" panose="02010600040101010101" pitchFamily="2" charset="-122"/>
              </a:rPr>
              <a:t>说明</a:t>
            </a:r>
            <a:r>
              <a:rPr lang="en-US" altLang="zh-CN" dirty="0">
                <a:solidFill>
                  <a:srgbClr val="000000"/>
                </a:solidFill>
                <a:latin typeface="华文楷体" panose="02010600040101010101" pitchFamily="2" charset="-122"/>
                <a:ea typeface="华文楷体" panose="02010600040101010101" pitchFamily="2" charset="-122"/>
              </a:rPr>
              <a:t>State </a:t>
            </a:r>
            <a:r>
              <a:rPr lang="en-US" altLang="zh-CN" dirty="0" smtClean="0">
                <a:solidFill>
                  <a:srgbClr val="000000"/>
                </a:solidFill>
                <a:latin typeface="华文楷体" panose="02010600040101010101" pitchFamily="2" charset="-122"/>
                <a:ea typeface="华文楷体" panose="02010600040101010101" pitchFamily="2" charset="-122"/>
              </a:rPr>
              <a:t>coverage</a:t>
            </a:r>
            <a:r>
              <a:rPr lang="zh-CN" altLang="en-US" dirty="0" smtClean="0">
                <a:solidFill>
                  <a:srgbClr val="000000"/>
                </a:solidFill>
                <a:latin typeface="华文楷体" panose="02010600040101010101" pitchFamily="2" charset="-122"/>
                <a:ea typeface="华文楷体" panose="02010600040101010101" pitchFamily="2" charset="-122"/>
              </a:rPr>
              <a:t>生成的测试序列</a:t>
            </a:r>
            <a:endParaRPr lang="zh-CN" altLang="en-US" dirty="0"/>
          </a:p>
        </p:txBody>
      </p:sp>
      <p:graphicFrame>
        <p:nvGraphicFramePr>
          <p:cNvPr id="11" name="表格 10"/>
          <p:cNvGraphicFramePr>
            <a:graphicFrameLocks noGrp="1"/>
          </p:cNvGraphicFramePr>
          <p:nvPr>
            <p:extLst>
              <p:ext uri="{D42A27DB-BD31-4B8C-83A1-F6EECF244321}">
                <p14:modId xmlns:p14="http://schemas.microsoft.com/office/powerpoint/2010/main" val="2599744891"/>
              </p:ext>
            </p:extLst>
          </p:nvPr>
        </p:nvGraphicFramePr>
        <p:xfrm>
          <a:off x="680350" y="2621903"/>
          <a:ext cx="7343001" cy="2595880"/>
        </p:xfrm>
        <a:graphic>
          <a:graphicData uri="http://schemas.openxmlformats.org/drawingml/2006/table">
            <a:tbl>
              <a:tblPr firstRow="1" bandRow="1">
                <a:tableStyleId>{69CF1AB2-1976-4502-BF36-3FF5EA218861}</a:tableStyleId>
              </a:tblPr>
              <a:tblGrid>
                <a:gridCol w="2679562">
                  <a:extLst>
                    <a:ext uri="{9D8B030D-6E8A-4147-A177-3AD203B41FA5}">
                      <a16:colId xmlns:a16="http://schemas.microsoft.com/office/drawing/2014/main" val="1185287482"/>
                    </a:ext>
                  </a:extLst>
                </a:gridCol>
                <a:gridCol w="4663439">
                  <a:extLst>
                    <a:ext uri="{9D8B030D-6E8A-4147-A177-3AD203B41FA5}">
                      <a16:colId xmlns:a16="http://schemas.microsoft.com/office/drawing/2014/main" val="2211961846"/>
                    </a:ext>
                  </a:extLst>
                </a:gridCol>
              </a:tblGrid>
              <a:tr h="370840">
                <a:tc>
                  <a:txBody>
                    <a:bodyPr/>
                    <a:lstStyle/>
                    <a:p>
                      <a:r>
                        <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rPr>
                        <a:t>覆盖消息</a:t>
                      </a:r>
                      <a:endParaRPr lang="zh-CN" altLang="en-US" sz="1600" b="0" dirty="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r>
                        <a:rPr lang="zh-CN" altLang="en-US" sz="1600" b="0" dirty="0" smtClean="0">
                          <a:latin typeface="Times New Roman" panose="02020603050405020304" pitchFamily="18" charset="0"/>
                          <a:ea typeface="华文楷体" panose="02010600040101010101" pitchFamily="2" charset="-122"/>
                          <a:cs typeface="Times New Roman" panose="02020603050405020304" pitchFamily="18" charset="0"/>
                        </a:rPr>
                        <a:t>测试序列</a:t>
                      </a:r>
                      <a:endParaRPr lang="zh-CN" altLang="en-US" sz="1600" b="0" dirty="0">
                        <a:latin typeface="Times New Roman" panose="02020603050405020304" pitchFamily="18" charset="0"/>
                        <a:ea typeface="华文楷体" panose="02010600040101010101" pitchFamily="2" charset="-122"/>
                        <a:cs typeface="Times New Roman" panose="02020603050405020304" pitchFamily="18" charset="0"/>
                      </a:endParaRPr>
                    </a:p>
                  </a:txBody>
                  <a:tcPr/>
                </a:tc>
                <a:extLst>
                  <a:ext uri="{0D108BD9-81ED-4DB2-BD59-A6C34878D82A}">
                    <a16:rowId xmlns:a16="http://schemas.microsoft.com/office/drawing/2014/main" val="3532795137"/>
                  </a:ext>
                </a:extLst>
              </a:tr>
              <a:tr h="370840">
                <a:tc>
                  <a:txBody>
                    <a:bodyPr/>
                    <a:lstStyle/>
                    <a:p>
                      <a:r>
                        <a:rPr lang="en-US" altLang="zh-CN" sz="1600" b="1" dirty="0" err="1"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loginResponse_fail</a:t>
                      </a:r>
                      <a:endParaRPr lang="zh-CN" altLang="en-US" sz="16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rPr>
                        <a:t>start </a:t>
                      </a:r>
                      <a:r>
                        <a:rPr lang="zh-CN" altLang="en-US" sz="16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1" dirty="0" err="1" smtClean="0">
                          <a:latin typeface="Times New Roman" panose="02020603050405020304" pitchFamily="18" charset="0"/>
                          <a:ea typeface="华文楷体" panose="02010600040101010101" pitchFamily="2" charset="-122"/>
                          <a:cs typeface="Times New Roman" panose="02020603050405020304" pitchFamily="18" charset="0"/>
                        </a:rPr>
                        <a:t>Init</a:t>
                      </a:r>
                      <a:r>
                        <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1" dirty="0" err="1" smtClean="0">
                          <a:latin typeface="Times New Roman" panose="02020603050405020304" pitchFamily="18" charset="0"/>
                          <a:ea typeface="华文楷体" panose="02010600040101010101" pitchFamily="2" charset="-122"/>
                          <a:cs typeface="Times New Roman" panose="02020603050405020304" pitchFamily="18" charset="0"/>
                        </a:rPr>
                        <a:t>loginRequest</a:t>
                      </a:r>
                      <a:r>
                        <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1" dirty="0" err="1"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loginResponse_fail</a:t>
                      </a:r>
                      <a:r>
                        <a:rPr lang="zh-CN" altLang="en-US" sz="1600" b="1" baseline="0"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rPr>
                        <a:t>end</a:t>
                      </a:r>
                      <a:endParaRPr lang="zh-CN" altLang="en-US" sz="1600" b="1" dirty="0" smtClean="0">
                        <a:latin typeface="Times New Roman" panose="02020603050405020304" pitchFamily="18" charset="0"/>
                        <a:ea typeface="华文楷体" panose="02010600040101010101" pitchFamily="2" charset="-122"/>
                        <a:cs typeface="Times New Roman" panose="02020603050405020304" pitchFamily="18" charset="0"/>
                      </a:endParaRPr>
                    </a:p>
                  </a:txBody>
                  <a:tcPr/>
                </a:tc>
                <a:extLst>
                  <a:ext uri="{0D108BD9-81ED-4DB2-BD59-A6C34878D82A}">
                    <a16:rowId xmlns:a16="http://schemas.microsoft.com/office/drawing/2014/main" val="1947988849"/>
                  </a:ext>
                </a:extLst>
              </a:tr>
              <a:tr h="370840">
                <a:tc>
                  <a:txBody>
                    <a:bodyPr/>
                    <a:lstStyle/>
                    <a:p>
                      <a:r>
                        <a:rPr lang="en-US" altLang="zh-CN" sz="1600" b="1" dirty="0" err="1" smtClean="0">
                          <a:latin typeface="Times New Roman" panose="02020603050405020304" pitchFamily="18" charset="0"/>
                          <a:ea typeface="华文楷体" panose="02010600040101010101" pitchFamily="2" charset="-122"/>
                          <a:cs typeface="Times New Roman" panose="02020603050405020304" pitchFamily="18" charset="0"/>
                        </a:rPr>
                        <a:t>loginResponse_succ</a:t>
                      </a:r>
                      <a:endPar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1600" b="1" dirty="0" err="1" smtClean="0">
                          <a:latin typeface="Times New Roman" panose="02020603050405020304" pitchFamily="18" charset="0"/>
                          <a:ea typeface="华文楷体" panose="02010600040101010101" pitchFamily="2" charset="-122"/>
                          <a:cs typeface="Times New Roman" panose="02020603050405020304" pitchFamily="18" charset="0"/>
                        </a:rPr>
                        <a:t>feeCalculateResponse_succ</a:t>
                      </a:r>
                      <a:endParaRPr lang="zh-CN" altLang="en-US" sz="1600" b="1" dirty="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rPr>
                        <a:t>start </a:t>
                      </a:r>
                      <a:r>
                        <a:rPr lang="zh-CN" altLang="en-US" sz="16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1" dirty="0" err="1" smtClean="0">
                          <a:latin typeface="Times New Roman" panose="02020603050405020304" pitchFamily="18" charset="0"/>
                          <a:ea typeface="华文楷体" panose="02010600040101010101" pitchFamily="2" charset="-122"/>
                          <a:cs typeface="Times New Roman" panose="02020603050405020304" pitchFamily="18" charset="0"/>
                        </a:rPr>
                        <a:t>Init</a:t>
                      </a:r>
                      <a:r>
                        <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1" dirty="0" err="1" smtClean="0">
                          <a:latin typeface="Times New Roman" panose="02020603050405020304" pitchFamily="18" charset="0"/>
                          <a:ea typeface="华文楷体" panose="02010600040101010101" pitchFamily="2" charset="-122"/>
                          <a:cs typeface="Times New Roman" panose="02020603050405020304" pitchFamily="18" charset="0"/>
                        </a:rPr>
                        <a:t>loginRequest</a:t>
                      </a:r>
                      <a:r>
                        <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1" dirty="0" err="1" smtClean="0">
                          <a:latin typeface="Times New Roman" panose="02020603050405020304" pitchFamily="18" charset="0"/>
                          <a:ea typeface="华文楷体" panose="02010600040101010101" pitchFamily="2" charset="-122"/>
                          <a:cs typeface="Times New Roman" panose="02020603050405020304" pitchFamily="18" charset="0"/>
                        </a:rPr>
                        <a:t>loginResponse_succ</a:t>
                      </a:r>
                      <a:r>
                        <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1" dirty="0" err="1" smtClean="0">
                          <a:latin typeface="Times New Roman" panose="02020603050405020304" pitchFamily="18" charset="0"/>
                          <a:ea typeface="华文楷体" panose="02010600040101010101" pitchFamily="2" charset="-122"/>
                          <a:cs typeface="Times New Roman" panose="02020603050405020304" pitchFamily="18" charset="0"/>
                        </a:rPr>
                        <a:t>feeCalculateRequest</a:t>
                      </a:r>
                      <a:r>
                        <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1" dirty="0" err="1" smtClean="0">
                          <a:latin typeface="Times New Roman" panose="02020603050405020304" pitchFamily="18" charset="0"/>
                          <a:ea typeface="华文楷体" panose="02010600040101010101" pitchFamily="2" charset="-122"/>
                          <a:cs typeface="Times New Roman" panose="02020603050405020304" pitchFamily="18" charset="0"/>
                        </a:rPr>
                        <a:t>feeCalculateResponse_succ</a:t>
                      </a:r>
                      <a:r>
                        <a:rPr lang="en-US" altLang="zh-CN" sz="1600" b="1" baseline="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1" baseline="0" dirty="0" smtClean="0">
                          <a:latin typeface="Times New Roman" panose="02020603050405020304" pitchFamily="18" charset="0"/>
                          <a:ea typeface="华文楷体" panose="02010600040101010101" pitchFamily="2" charset="-122"/>
                          <a:cs typeface="Times New Roman" panose="02020603050405020304" pitchFamily="18" charset="0"/>
                        </a:rPr>
                        <a:t>end</a:t>
                      </a:r>
                      <a:endPar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endParaRPr>
                    </a:p>
                  </a:txBody>
                  <a:tcPr/>
                </a:tc>
                <a:extLst>
                  <a:ext uri="{0D108BD9-81ED-4DB2-BD59-A6C34878D82A}">
                    <a16:rowId xmlns:a16="http://schemas.microsoft.com/office/drawing/2014/main" val="126124507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dirty="0" err="1" smtClean="0">
                          <a:latin typeface="Times New Roman" panose="02020603050405020304" pitchFamily="18" charset="0"/>
                          <a:ea typeface="华文楷体" panose="02010600040101010101" pitchFamily="2" charset="-122"/>
                          <a:cs typeface="Times New Roman" panose="02020603050405020304" pitchFamily="18" charset="0"/>
                        </a:rPr>
                        <a:t>feeCalculateResponse_fail</a:t>
                      </a:r>
                      <a:endParaRPr lang="zh-CN" altLang="en-US" sz="1600" b="1" dirty="0" smtClean="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rPr>
                        <a:t>start </a:t>
                      </a:r>
                      <a:r>
                        <a:rPr lang="zh-CN" altLang="en-US" sz="16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1" dirty="0" err="1" smtClean="0">
                          <a:latin typeface="Times New Roman" panose="02020603050405020304" pitchFamily="18" charset="0"/>
                          <a:ea typeface="华文楷体" panose="02010600040101010101" pitchFamily="2" charset="-122"/>
                          <a:cs typeface="Times New Roman" panose="02020603050405020304" pitchFamily="18" charset="0"/>
                        </a:rPr>
                        <a:t>Init</a:t>
                      </a:r>
                      <a:r>
                        <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1" dirty="0" err="1" smtClean="0">
                          <a:latin typeface="Times New Roman" panose="02020603050405020304" pitchFamily="18" charset="0"/>
                          <a:ea typeface="华文楷体" panose="02010600040101010101" pitchFamily="2" charset="-122"/>
                          <a:cs typeface="Times New Roman" panose="02020603050405020304" pitchFamily="18" charset="0"/>
                        </a:rPr>
                        <a:t>loginRequest</a:t>
                      </a:r>
                      <a:r>
                        <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1" dirty="0" err="1" smtClean="0">
                          <a:latin typeface="Times New Roman" panose="02020603050405020304" pitchFamily="18" charset="0"/>
                          <a:ea typeface="华文楷体" panose="02010600040101010101" pitchFamily="2" charset="-122"/>
                          <a:cs typeface="Times New Roman" panose="02020603050405020304" pitchFamily="18" charset="0"/>
                        </a:rPr>
                        <a:t>loginResponse_succ</a:t>
                      </a:r>
                      <a:r>
                        <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1" dirty="0" err="1" smtClean="0">
                          <a:latin typeface="Times New Roman" panose="02020603050405020304" pitchFamily="18" charset="0"/>
                          <a:ea typeface="华文楷体" panose="02010600040101010101" pitchFamily="2" charset="-122"/>
                          <a:cs typeface="Times New Roman" panose="02020603050405020304" pitchFamily="18" charset="0"/>
                        </a:rPr>
                        <a:t>feeCalculateRequest</a:t>
                      </a:r>
                      <a:r>
                        <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1" dirty="0" err="1" smtClean="0">
                          <a:latin typeface="Times New Roman" panose="02020603050405020304" pitchFamily="18" charset="0"/>
                          <a:ea typeface="华文楷体" panose="02010600040101010101" pitchFamily="2" charset="-122"/>
                          <a:cs typeface="Times New Roman" panose="02020603050405020304" pitchFamily="18" charset="0"/>
                        </a:rPr>
                        <a:t>feeCalculateResponse_fail</a:t>
                      </a:r>
                      <a:r>
                        <a:rPr lang="en-US" altLang="zh-CN" sz="1600" b="1" baseline="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1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1600" b="1" baseline="0" dirty="0" smtClean="0">
                          <a:latin typeface="Times New Roman" panose="02020603050405020304" pitchFamily="18" charset="0"/>
                          <a:ea typeface="华文楷体" panose="02010600040101010101" pitchFamily="2" charset="-122"/>
                          <a:cs typeface="Times New Roman" panose="02020603050405020304" pitchFamily="18" charset="0"/>
                        </a:rPr>
                        <a:t>end</a:t>
                      </a:r>
                      <a:endParaRPr lang="en-US" altLang="zh-CN" sz="1600" b="1" dirty="0" smtClean="0">
                        <a:latin typeface="Times New Roman" panose="02020603050405020304" pitchFamily="18" charset="0"/>
                        <a:ea typeface="华文楷体" panose="02010600040101010101" pitchFamily="2" charset="-122"/>
                        <a:cs typeface="Times New Roman" panose="02020603050405020304" pitchFamily="18" charset="0"/>
                      </a:endParaRPr>
                    </a:p>
                  </a:txBody>
                  <a:tcPr/>
                </a:tc>
                <a:extLst>
                  <a:ext uri="{0D108BD9-81ED-4DB2-BD59-A6C34878D82A}">
                    <a16:rowId xmlns:a16="http://schemas.microsoft.com/office/drawing/2014/main" val="830295436"/>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1128225350"/>
              </p:ext>
            </p:extLst>
          </p:nvPr>
        </p:nvGraphicFramePr>
        <p:xfrm>
          <a:off x="680350" y="5496778"/>
          <a:ext cx="3543300" cy="1158722"/>
        </p:xfrm>
        <a:graphic>
          <a:graphicData uri="http://schemas.openxmlformats.org/drawingml/2006/table">
            <a:tbl>
              <a:tblPr firstRow="1" bandRow="1">
                <a:tableStyleId>{69CF1AB2-1976-4502-BF36-3FF5EA218861}</a:tableStyleId>
              </a:tblPr>
              <a:tblGrid>
                <a:gridCol w="1021358">
                  <a:extLst>
                    <a:ext uri="{9D8B030D-6E8A-4147-A177-3AD203B41FA5}">
                      <a16:colId xmlns:a16="http://schemas.microsoft.com/office/drawing/2014/main" val="2685693766"/>
                    </a:ext>
                  </a:extLst>
                </a:gridCol>
                <a:gridCol w="783771">
                  <a:extLst>
                    <a:ext uri="{9D8B030D-6E8A-4147-A177-3AD203B41FA5}">
                      <a16:colId xmlns:a16="http://schemas.microsoft.com/office/drawing/2014/main" val="1426862738"/>
                    </a:ext>
                  </a:extLst>
                </a:gridCol>
                <a:gridCol w="1738171">
                  <a:extLst>
                    <a:ext uri="{9D8B030D-6E8A-4147-A177-3AD203B41FA5}">
                      <a16:colId xmlns:a16="http://schemas.microsoft.com/office/drawing/2014/main" val="3883255642"/>
                    </a:ext>
                  </a:extLst>
                </a:gridCol>
              </a:tblGrid>
              <a:tr h="466391">
                <a:tc>
                  <a:txBody>
                    <a:bodyPr/>
                    <a:lstStyle/>
                    <a:p>
                      <a:pPr algn="ctr"/>
                      <a:r>
                        <a:rPr lang="en-US" altLang="zh-CN" sz="1200" i="0" dirty="0">
                          <a:latin typeface="Times New Roman" panose="02020603050405020304" pitchFamily="18" charset="0"/>
                          <a:cs typeface="Times New Roman" panose="02020603050405020304" pitchFamily="18" charset="0"/>
                        </a:rPr>
                        <a:t>Input parameters</a:t>
                      </a:r>
                      <a:endParaRPr lang="zh-CN" altLang="en-US" sz="1200" i="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i="0" dirty="0">
                          <a:latin typeface="Times New Roman" panose="02020603050405020304" pitchFamily="18" charset="0"/>
                          <a:cs typeface="Times New Roman" panose="02020603050405020304" pitchFamily="18" charset="0"/>
                        </a:rPr>
                        <a:t>Type</a:t>
                      </a:r>
                      <a:endParaRPr lang="zh-CN" altLang="en-US" sz="1200" i="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i="0" dirty="0">
                          <a:latin typeface="Times New Roman" panose="02020603050405020304" pitchFamily="18" charset="0"/>
                          <a:cs typeface="Times New Roman" panose="02020603050405020304" pitchFamily="18" charset="0"/>
                        </a:rPr>
                        <a:t>Constraint</a:t>
                      </a:r>
                      <a:endParaRPr lang="zh-CN" altLang="en-US" sz="1200" i="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9617202"/>
                  </a:ext>
                </a:extLst>
              </a:tr>
              <a:tr h="231259">
                <a:tc>
                  <a:txBody>
                    <a:bodyPr/>
                    <a:lstStyle/>
                    <a:p>
                      <a:pPr algn="ctr"/>
                      <a:r>
                        <a:rPr lang="en-US" altLang="zh-CN" sz="1200" i="0" kern="1200" dirty="0" smtClean="0">
                          <a:solidFill>
                            <a:schemeClr val="dk1"/>
                          </a:solidFill>
                          <a:latin typeface="Times New Roman" panose="02020603050405020304" pitchFamily="18" charset="0"/>
                          <a:ea typeface="+mn-ea"/>
                          <a:cs typeface="Times New Roman" panose="02020603050405020304" pitchFamily="18" charset="0"/>
                        </a:rPr>
                        <a:t>License</a:t>
                      </a:r>
                      <a:endParaRPr lang="zh-CN" altLang="en-US" sz="1200" i="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i="0" kern="1200" dirty="0" smtClean="0">
                          <a:solidFill>
                            <a:schemeClr val="dk1"/>
                          </a:solidFill>
                          <a:latin typeface="Times New Roman" panose="02020603050405020304" pitchFamily="18" charset="0"/>
                          <a:ea typeface="+mn-ea"/>
                          <a:cs typeface="Times New Roman" panose="02020603050405020304" pitchFamily="18" charset="0"/>
                        </a:rPr>
                        <a:t>String</a:t>
                      </a:r>
                      <a:endParaRPr lang="zh-CN" altLang="en-US" sz="1200" i="0"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i="0" kern="1200" dirty="0" smtClean="0">
                          <a:solidFill>
                            <a:schemeClr val="dk1"/>
                          </a:solidFill>
                          <a:latin typeface="Times New Roman" panose="02020603050405020304" pitchFamily="18" charset="0"/>
                          <a:ea typeface="+mn-ea"/>
                          <a:cs typeface="Times New Roman" panose="02020603050405020304" pitchFamily="18" charset="0"/>
                        </a:rPr>
                        <a:t>[</a:t>
                      </a:r>
                      <a:r>
                        <a:rPr lang="zh-CN" altLang="en-US" sz="1200" i="0" kern="1200" dirty="0" smtClean="0">
                          <a:solidFill>
                            <a:schemeClr val="dk1"/>
                          </a:solidFill>
                          <a:latin typeface="Times New Roman" panose="02020603050405020304" pitchFamily="18" charset="0"/>
                          <a:ea typeface="+mn-ea"/>
                          <a:cs typeface="Times New Roman" panose="02020603050405020304" pitchFamily="18" charset="0"/>
                        </a:rPr>
                        <a:t>京</a:t>
                      </a:r>
                      <a:r>
                        <a:rPr lang="en-US" altLang="zh-CN" sz="1200" i="0" kern="1200" dirty="0" smtClean="0">
                          <a:solidFill>
                            <a:schemeClr val="dk1"/>
                          </a:solidFill>
                          <a:latin typeface="Times New Roman" panose="02020603050405020304" pitchFamily="18" charset="0"/>
                          <a:ea typeface="+mn-ea"/>
                          <a:cs typeface="Times New Roman" panose="02020603050405020304" pitchFamily="18" charset="0"/>
                        </a:rPr>
                        <a:t>][A-Y][0-9]{5}</a:t>
                      </a:r>
                      <a:endParaRPr lang="zh-CN" altLang="en-US" sz="1200" i="0" kern="1200" dirty="0" smtClean="0">
                        <a:solidFill>
                          <a:schemeClr val="dk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5079126"/>
                  </a:ext>
                </a:extLst>
              </a:tr>
              <a:tr h="418011">
                <a:tc>
                  <a:txBody>
                    <a:bodyPr/>
                    <a:lstStyle/>
                    <a:p>
                      <a:pPr algn="ctr"/>
                      <a:r>
                        <a:rPr lang="en-US" altLang="zh-CN" sz="1200" i="0" kern="1200" dirty="0" err="1" smtClean="0">
                          <a:solidFill>
                            <a:schemeClr val="dk1"/>
                          </a:solidFill>
                          <a:latin typeface="Times New Roman" panose="02020603050405020304" pitchFamily="18" charset="0"/>
                          <a:ea typeface="+mn-ea"/>
                          <a:cs typeface="Times New Roman" panose="02020603050405020304" pitchFamily="18" charset="0"/>
                        </a:rPr>
                        <a:t>loginTime</a:t>
                      </a:r>
                      <a:endParaRPr lang="zh-CN" altLang="en-US" sz="1200" i="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i="0" kern="1200" dirty="0" err="1">
                          <a:solidFill>
                            <a:schemeClr val="dk1"/>
                          </a:solidFill>
                          <a:latin typeface="Times New Roman" panose="02020603050405020304" pitchFamily="18" charset="0"/>
                          <a:ea typeface="+mn-ea"/>
                          <a:cs typeface="Times New Roman" panose="02020603050405020304" pitchFamily="18" charset="0"/>
                        </a:rPr>
                        <a:t>int</a:t>
                      </a:r>
                      <a:endParaRPr lang="zh-CN" altLang="en-US" sz="1200" i="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i="0" dirty="0">
                          <a:latin typeface="Times New Roman" panose="02020603050405020304" pitchFamily="18" charset="0"/>
                          <a:cs typeface="Times New Roman" panose="02020603050405020304" pitchFamily="18" charset="0"/>
                        </a:rPr>
                        <a:t>[</a:t>
                      </a:r>
                      <a:r>
                        <a:rPr lang="en-US" altLang="zh-CN" sz="1200" i="0" dirty="0" smtClean="0">
                          <a:latin typeface="Times New Roman" panose="02020603050405020304" pitchFamily="18" charset="0"/>
                          <a:cs typeface="Times New Roman" panose="02020603050405020304" pitchFamily="18" charset="0"/>
                        </a:rPr>
                        <a:t>0,24]</a:t>
                      </a:r>
                      <a:endParaRPr lang="zh-CN" altLang="en-US" sz="1200" i="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83698992"/>
                  </a:ext>
                </a:extLst>
              </a:tr>
            </a:tbl>
          </a:graphicData>
        </a:graphic>
      </p:graphicFrame>
    </p:spTree>
    <p:custDataLst>
      <p:tags r:id="rId1"/>
    </p:custDataLst>
    <p:extLst>
      <p:ext uri="{BB962C8B-B14F-4D97-AF65-F5344CB8AC3E}">
        <p14:creationId xmlns:p14="http://schemas.microsoft.com/office/powerpoint/2010/main" val="3580100389"/>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hlinkClick r:id="rId4" action="ppaction://hlinksldjump"/>
          </p:cNvPr>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lang="zh-CN" altLang="en-US" sz="3000" b="1" dirty="0">
                <a:solidFill>
                  <a:srgbClr val="FFFFFF"/>
                </a:solidFill>
                <a:latin typeface="华文新魏" panose="02010800040101010101" pitchFamily="2" charset="-122"/>
                <a:ea typeface="华文新魏" panose="02010800040101010101" pitchFamily="2" charset="-122"/>
              </a:rPr>
              <a:t>存在问题</a:t>
            </a:r>
            <a:endParaRPr lang="en-US" altLang="zh-CN" sz="3000" b="1" dirty="0">
              <a:solidFill>
                <a:srgbClr val="FFFFFF"/>
              </a:solidFill>
              <a:latin typeface="华文新魏" panose="02010800040101010101" pitchFamily="2" charset="-122"/>
              <a:ea typeface="华文新魏" panose="02010800040101010101" pitchFamily="2" charset="-122"/>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dirty="0" smtClean="0">
                <a:solidFill>
                  <a:srgbClr val="FFFFFF"/>
                </a:solidFill>
                <a:latin typeface="微软雅黑" panose="020B0503020204020204" pitchFamily="34" charset="-122"/>
                <a:ea typeface="微软雅黑" panose="020B0503020204020204" pitchFamily="34" charset="-122"/>
              </a:rPr>
              <a:t>35</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3" name="文本框 12"/>
          <p:cNvSpPr txBox="1"/>
          <p:nvPr/>
        </p:nvSpPr>
        <p:spPr>
          <a:xfrm>
            <a:off x="599949" y="1105290"/>
            <a:ext cx="7134131" cy="2308324"/>
          </a:xfrm>
          <a:prstGeom prst="rect">
            <a:avLst/>
          </a:prstGeom>
          <a:noFill/>
        </p:spPr>
        <p:txBody>
          <a:bodyPr wrap="square" rtlCol="0">
            <a:spAutoFit/>
          </a:bodyPr>
          <a:lstStyle/>
          <a:p>
            <a:r>
              <a:rPr lang="en-US" altLang="zh-CN" sz="1600" dirty="0" smtClean="0">
                <a:latin typeface="华文楷体" panose="02010600040101010101" pitchFamily="2" charset="-122"/>
                <a:ea typeface="华文楷体" panose="02010600040101010101" pitchFamily="2" charset="-122"/>
                <a:cs typeface="Times New Roman" panose="02020603050405020304" pitchFamily="18" charset="0"/>
              </a:rPr>
              <a:t>1</a:t>
            </a:r>
            <a:r>
              <a:rPr lang="zh-CN" altLang="en-US" sz="1600" dirty="0" smtClean="0">
                <a:latin typeface="华文楷体" panose="02010600040101010101" pitchFamily="2" charset="-122"/>
                <a:ea typeface="华文楷体" panose="02010600040101010101" pitchFamily="2" charset="-122"/>
                <a:cs typeface="Times New Roman" panose="02020603050405020304" pitchFamily="18" charset="0"/>
              </a:rPr>
              <a:t>、如何解析操作的序列约束自动生成事件序列图：</a:t>
            </a:r>
            <a:endParaRPr lang="en-US" altLang="zh-CN" sz="1600" dirty="0" smtClean="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buFont typeface="Arial" panose="020B0604020202020204" pitchFamily="34" charset="0"/>
              <a:buChar char="•"/>
            </a:pPr>
            <a:r>
              <a:rPr lang="zh-CN" altLang="en-US" sz="1600" dirty="0">
                <a:latin typeface="华文楷体" panose="02010600040101010101" pitchFamily="2" charset="-122"/>
                <a:ea typeface="华文楷体" panose="02010600040101010101" pitchFamily="2" charset="-122"/>
                <a:cs typeface="Times New Roman" panose="02020603050405020304" pitchFamily="18" charset="0"/>
              </a:rPr>
              <a:t>从正则表达式转换为</a:t>
            </a:r>
            <a:r>
              <a:rPr lang="en-US" altLang="zh-CN" sz="1600" dirty="0">
                <a:latin typeface="华文楷体" panose="02010600040101010101" pitchFamily="2" charset="-122"/>
                <a:ea typeface="华文楷体" panose="02010600040101010101" pitchFamily="2" charset="-122"/>
                <a:cs typeface="Times New Roman" panose="02020603050405020304" pitchFamily="18" charset="0"/>
              </a:rPr>
              <a:t>DFA</a:t>
            </a:r>
            <a:r>
              <a:rPr lang="zh-CN" altLang="en-US" sz="1600" dirty="0">
                <a:latin typeface="华文楷体" panose="02010600040101010101" pitchFamily="2" charset="-122"/>
                <a:ea typeface="华文楷体" panose="02010600040101010101" pitchFamily="2" charset="-122"/>
                <a:cs typeface="Times New Roman" panose="02020603050405020304" pitchFamily="18" charset="0"/>
              </a:rPr>
              <a:t>，从</a:t>
            </a:r>
            <a:r>
              <a:rPr lang="en-US" altLang="zh-CN" sz="1600" dirty="0">
                <a:latin typeface="华文楷体" panose="02010600040101010101" pitchFamily="2" charset="-122"/>
                <a:ea typeface="华文楷体" panose="02010600040101010101" pitchFamily="2" charset="-122"/>
                <a:cs typeface="Times New Roman" panose="02020603050405020304" pitchFamily="18" charset="0"/>
              </a:rPr>
              <a:t>DFA</a:t>
            </a:r>
            <a:r>
              <a:rPr lang="zh-CN" altLang="en-US" sz="1600" dirty="0">
                <a:latin typeface="华文楷体" panose="02010600040101010101" pitchFamily="2" charset="-122"/>
                <a:ea typeface="华文楷体" panose="02010600040101010101" pitchFamily="2" charset="-122"/>
                <a:cs typeface="Times New Roman" panose="02020603050405020304" pitchFamily="18" charset="0"/>
              </a:rPr>
              <a:t>转换</a:t>
            </a:r>
            <a:r>
              <a:rPr lang="zh-CN" altLang="en-US" sz="1600" dirty="0" smtClean="0">
                <a:latin typeface="华文楷体" panose="02010600040101010101" pitchFamily="2" charset="-122"/>
                <a:ea typeface="华文楷体" panose="02010600040101010101" pitchFamily="2" charset="-122"/>
                <a:cs typeface="Times New Roman" panose="02020603050405020304" pitchFamily="18" charset="0"/>
              </a:rPr>
              <a:t>为部分事件序列图；</a:t>
            </a:r>
            <a:endParaRPr lang="en-US" altLang="zh-CN" sz="1600" dirty="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buFont typeface="Arial" panose="020B0604020202020204" pitchFamily="34" charset="0"/>
              <a:buChar char="•"/>
            </a:pPr>
            <a:r>
              <a:rPr lang="zh-CN" altLang="en-US" sz="1600"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上载该操作的事件序列图描述文件；</a:t>
            </a:r>
            <a:endParaRPr lang="en-US" altLang="zh-CN" sz="1600"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buFont typeface="Arial" panose="020B0604020202020204" pitchFamily="34" charset="0"/>
              <a:buChar char="•"/>
            </a:pPr>
            <a:r>
              <a:rPr lang="zh-CN" altLang="en-US" sz="1600"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生成初始化事件序列图之后，使用邻接矩阵表示该图，人工修改矩阵数值</a:t>
            </a:r>
            <a:r>
              <a:rPr lang="zh-CN" altLang="en-US" sz="1600"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a:t>
            </a:r>
            <a:endParaRPr lang="en-US" altLang="zh-CN" sz="1600"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buFont typeface="Arial" panose="020B0604020202020204" pitchFamily="34" charset="0"/>
              <a:buChar char="•"/>
            </a:pPr>
            <a:endParaRPr lang="en-US" altLang="zh-CN" sz="1600"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endParaRPr>
          </a:p>
          <a:p>
            <a:r>
              <a:rPr lang="en-US" altLang="zh-CN" sz="1600" dirty="0">
                <a:latin typeface="华文楷体" panose="02010600040101010101" pitchFamily="2" charset="-122"/>
                <a:ea typeface="华文楷体" panose="02010600040101010101" pitchFamily="2" charset="-122"/>
                <a:cs typeface="Times New Roman" panose="02020603050405020304" pitchFamily="18" charset="0"/>
              </a:rPr>
              <a:t>2</a:t>
            </a:r>
            <a:r>
              <a:rPr lang="zh-CN" altLang="en-US" sz="1600" dirty="0" smtClean="0">
                <a:latin typeface="华文楷体" panose="02010600040101010101" pitchFamily="2" charset="-122"/>
                <a:ea typeface="华文楷体" panose="02010600040101010101" pitchFamily="2" charset="-122"/>
                <a:cs typeface="Times New Roman" panose="02020603050405020304" pitchFamily="18" charset="0"/>
              </a:rPr>
              <a:t>、在支持工具中给出决策表设计界面，使得测试人员可以依据服务规格说明设计决策表</a:t>
            </a:r>
            <a:r>
              <a:rPr lang="zh-CN" altLang="en-US" sz="1600" dirty="0" smtClean="0">
                <a:latin typeface="华文楷体" panose="02010600040101010101" pitchFamily="2" charset="-122"/>
                <a:ea typeface="华文楷体" panose="02010600040101010101" pitchFamily="2" charset="-122"/>
                <a:cs typeface="Times New Roman" panose="02020603050405020304" pitchFamily="18" charset="0"/>
              </a:rPr>
              <a:t>。</a:t>
            </a:r>
            <a:endParaRPr lang="en-US" altLang="zh-CN" sz="1600" dirty="0" smtClean="0">
              <a:latin typeface="华文楷体" panose="02010600040101010101" pitchFamily="2" charset="-122"/>
              <a:ea typeface="华文楷体" panose="02010600040101010101" pitchFamily="2" charset="-122"/>
              <a:cs typeface="Times New Roman" panose="02020603050405020304" pitchFamily="18" charset="0"/>
            </a:endParaRPr>
          </a:p>
          <a:p>
            <a:endParaRPr lang="en-US" altLang="zh-CN" sz="1600" dirty="0" smtClean="0">
              <a:latin typeface="华文楷体" panose="02010600040101010101" pitchFamily="2" charset="-122"/>
              <a:ea typeface="华文楷体" panose="02010600040101010101" pitchFamily="2" charset="-122"/>
              <a:cs typeface="Times New Roman" panose="02020603050405020304" pitchFamily="18" charset="0"/>
            </a:endParaRPr>
          </a:p>
          <a:p>
            <a:r>
              <a:rPr lang="en-US" altLang="zh-CN" sz="1600" dirty="0" smtClean="0">
                <a:latin typeface="华文楷体" panose="02010600040101010101" pitchFamily="2" charset="-122"/>
                <a:ea typeface="华文楷体" panose="02010600040101010101" pitchFamily="2" charset="-122"/>
                <a:cs typeface="Times New Roman" panose="02020603050405020304" pitchFamily="18" charset="0"/>
              </a:rPr>
              <a:t>3</a:t>
            </a:r>
            <a:r>
              <a:rPr lang="zh-CN" altLang="en-US" sz="1600" dirty="0" smtClean="0">
                <a:latin typeface="华文楷体" panose="02010600040101010101" pitchFamily="2" charset="-122"/>
                <a:ea typeface="华文楷体" panose="02010600040101010101" pitchFamily="2" charset="-122"/>
                <a:cs typeface="Times New Roman" panose="02020603050405020304" pitchFamily="18" charset="0"/>
              </a:rPr>
              <a:t>、没有序列约束的服务的行为模型建立问题</a:t>
            </a:r>
            <a:endParaRPr lang="en-US" altLang="zh-CN" sz="1600" dirty="0">
              <a:latin typeface="华文楷体" panose="02010600040101010101" pitchFamily="2" charset="-122"/>
              <a:ea typeface="华文楷体" panose="0201060004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2914528020"/>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lang="zh-CN" altLang="en-US" sz="3000" b="1" dirty="0">
                <a:solidFill>
                  <a:srgbClr val="FFFFFF"/>
                </a:solidFill>
                <a:latin typeface="华文新魏" panose="02010800040101010101" pitchFamily="2" charset="-122"/>
                <a:ea typeface="华文新魏" panose="02010800040101010101" pitchFamily="2" charset="-122"/>
              </a:rPr>
              <a:t>存在问题</a:t>
            </a:r>
            <a:endParaRPr lang="en-US" altLang="zh-CN" sz="3000" b="1" dirty="0">
              <a:solidFill>
                <a:srgbClr val="FFFFFF"/>
              </a:solidFill>
              <a:latin typeface="华文新魏" panose="02010800040101010101" pitchFamily="2" charset="-122"/>
              <a:ea typeface="华文新魏" panose="02010800040101010101" pitchFamily="2" charset="-122"/>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altLang="zh-CN" sz="1500" b="1" dirty="0" smtClean="0">
                <a:solidFill>
                  <a:srgbClr val="FFFFFF"/>
                </a:solidFill>
                <a:latin typeface="微软雅黑" panose="020B0503020204020204" pitchFamily="34" charset="-122"/>
                <a:ea typeface="微软雅黑" panose="020B0503020204020204" pitchFamily="34" charset="-122"/>
              </a:rPr>
              <a:t>36</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9" name="Text Box 20"/>
          <p:cNvSpPr txBox="1">
            <a:spLocks noChangeArrowheads="1"/>
          </p:cNvSpPr>
          <p:nvPr/>
        </p:nvSpPr>
        <p:spPr bwMode="auto">
          <a:xfrm>
            <a:off x="3" y="1162238"/>
            <a:ext cx="305704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algn="just">
              <a:lnSpc>
                <a:spcPct val="120000"/>
              </a:lnSpc>
            </a:pPr>
            <a:r>
              <a:rPr lang="zh-CN" altLang="en-US" sz="2000" b="1" dirty="0">
                <a:solidFill>
                  <a:schemeClr val="accent1"/>
                </a:solidFill>
                <a:latin typeface="华文楷体" panose="02010600040101010101" pitchFamily="2" charset="-122"/>
                <a:ea typeface="华文楷体" panose="02010600040101010101" pitchFamily="2" charset="-122"/>
              </a:rPr>
              <a:t>测试用例生成问题</a:t>
            </a:r>
            <a:r>
              <a:rPr lang="zh-CN" altLang="en-US" sz="2000" b="1" dirty="0" smtClean="0">
                <a:solidFill>
                  <a:schemeClr val="accent1"/>
                </a:solidFill>
                <a:latin typeface="华文楷体" panose="02010600040101010101" pitchFamily="2" charset="-122"/>
                <a:ea typeface="华文楷体" panose="02010600040101010101" pitchFamily="2" charset="-122"/>
              </a:rPr>
              <a:t>：</a:t>
            </a:r>
            <a:endParaRPr lang="zh-CN" altLang="en-US" sz="2000" b="1" dirty="0">
              <a:solidFill>
                <a:schemeClr val="accent1"/>
              </a:solidFill>
              <a:latin typeface="华文楷体" panose="02010600040101010101" pitchFamily="2" charset="-122"/>
              <a:ea typeface="华文楷体" panose="02010600040101010101" pitchFamily="2" charset="-122"/>
            </a:endParaRPr>
          </a:p>
        </p:txBody>
      </p:sp>
      <p:sp>
        <p:nvSpPr>
          <p:cNvPr id="8" name="矩形 7"/>
          <p:cNvSpPr/>
          <p:nvPr/>
        </p:nvSpPr>
        <p:spPr>
          <a:xfrm>
            <a:off x="880262" y="1623903"/>
            <a:ext cx="6895751" cy="3754874"/>
          </a:xfrm>
          <a:prstGeom prst="rect">
            <a:avLst/>
          </a:prstGeom>
        </p:spPr>
        <p:txBody>
          <a:bodyPr wrap="square">
            <a:spAutoFit/>
          </a:bodyPr>
          <a:lstStyle/>
          <a:p>
            <a:pPr marL="285750" indent="-285750">
              <a:buFont typeface="Arial" panose="020B0604020202020204" pitchFamily="34" charset="0"/>
              <a:buChar char="•"/>
            </a:pPr>
            <a:r>
              <a:rPr lang="zh-CN" altLang="en-US" sz="1600" dirty="0" smtClean="0">
                <a:solidFill>
                  <a:srgbClr val="000000"/>
                </a:solidFill>
                <a:latin typeface="华文楷体" panose="02010600040101010101" pitchFamily="2" charset="-122"/>
                <a:ea typeface="华文楷体" panose="02010600040101010101" pitchFamily="2" charset="-122"/>
              </a:rPr>
              <a:t>参数除了自身范围约束外，应该还具有参数之间的组合关系，这种关系用等价类划分很难描述，测试效果难以保证，因此考虑使用</a:t>
            </a:r>
            <a:r>
              <a:rPr lang="zh-CN" altLang="en-US" sz="1600" b="1" dirty="0" smtClean="0">
                <a:solidFill>
                  <a:srgbClr val="000000"/>
                </a:solidFill>
                <a:latin typeface="华文楷体" panose="02010600040101010101" pitchFamily="2" charset="-122"/>
                <a:ea typeface="华文楷体" panose="02010600040101010101" pitchFamily="2" charset="-122"/>
              </a:rPr>
              <a:t>决策表</a:t>
            </a:r>
            <a:r>
              <a:rPr lang="zh-CN" altLang="en-US" sz="1600" dirty="0" smtClean="0">
                <a:solidFill>
                  <a:srgbClr val="000000"/>
                </a:solidFill>
                <a:latin typeface="华文楷体" panose="02010600040101010101" pitchFamily="2" charset="-122"/>
                <a:ea typeface="华文楷体" panose="02010600040101010101" pitchFamily="2" charset="-122"/>
              </a:rPr>
              <a:t>方法进行测试用例的生成；</a:t>
            </a:r>
            <a:endParaRPr lang="en-US" altLang="zh-CN" sz="1600" dirty="0">
              <a:solidFill>
                <a:srgbClr val="000000"/>
              </a:solidFill>
              <a:latin typeface="华文楷体" panose="02010600040101010101" pitchFamily="2" charset="-122"/>
              <a:ea typeface="华文楷体" panose="02010600040101010101" pitchFamily="2" charset="-122"/>
            </a:endParaRPr>
          </a:p>
          <a:p>
            <a:pPr indent="457200"/>
            <a:r>
              <a:rPr lang="en-US" altLang="zh-CN" sz="1400" dirty="0" smtClean="0">
                <a:solidFill>
                  <a:srgbClr val="000000"/>
                </a:solidFill>
                <a:latin typeface="华文楷体" panose="02010600040101010101" pitchFamily="2" charset="-122"/>
                <a:ea typeface="华文楷体" panose="02010600040101010101" pitchFamily="2" charset="-122"/>
              </a:rPr>
              <a:t>[</a:t>
            </a:r>
            <a:r>
              <a:rPr lang="en-US" altLang="zh-CN" sz="1400" dirty="0">
                <a:solidFill>
                  <a:srgbClr val="000000"/>
                </a:solidFill>
                <a:latin typeface="华文楷体" panose="02010600040101010101" pitchFamily="2" charset="-122"/>
                <a:ea typeface="华文楷体" panose="02010600040101010101" pitchFamily="2" charset="-122"/>
              </a:rPr>
              <a:t>1] F. Belli, M. </a:t>
            </a:r>
            <a:r>
              <a:rPr lang="en-US" altLang="zh-CN" sz="1400" dirty="0" err="1">
                <a:solidFill>
                  <a:srgbClr val="000000"/>
                </a:solidFill>
                <a:latin typeface="华文楷体" panose="02010600040101010101" pitchFamily="2" charset="-122"/>
                <a:ea typeface="华文楷体" panose="02010600040101010101" pitchFamily="2" charset="-122"/>
              </a:rPr>
              <a:t>Linschulte</a:t>
            </a:r>
            <a:r>
              <a:rPr lang="en-US" altLang="zh-CN" sz="1400" dirty="0">
                <a:solidFill>
                  <a:srgbClr val="000000"/>
                </a:solidFill>
                <a:latin typeface="华文楷体" panose="02010600040101010101" pitchFamily="2" charset="-122"/>
                <a:ea typeface="华文楷体" panose="02010600040101010101" pitchFamily="2" charset="-122"/>
              </a:rPr>
              <a:t>. Event-Driven Modeling and Testing of Web Services, in: Proceedings of the 32nd IEEE International Computer Software and Applications Conference (COMPSAC 2008), IEEE Computer Society, 2008, pp. 1168-1173</a:t>
            </a:r>
            <a:r>
              <a:rPr lang="en-US" altLang="zh-CN" sz="1400" dirty="0" smtClean="0">
                <a:solidFill>
                  <a:srgbClr val="000000"/>
                </a:solidFill>
                <a:latin typeface="华文楷体" panose="02010600040101010101" pitchFamily="2" charset="-122"/>
                <a:ea typeface="华文楷体" panose="02010600040101010101" pitchFamily="2" charset="-122"/>
              </a:rPr>
              <a:t>.</a:t>
            </a:r>
          </a:p>
          <a:p>
            <a:pPr indent="457200"/>
            <a:r>
              <a:rPr lang="en-US" altLang="zh-CN" sz="1400" dirty="0" smtClean="0">
                <a:solidFill>
                  <a:srgbClr val="000000"/>
                </a:solidFill>
                <a:latin typeface="华文楷体" panose="02010600040101010101" pitchFamily="2" charset="-122"/>
                <a:ea typeface="华文楷体" panose="02010600040101010101" pitchFamily="2" charset="-122"/>
              </a:rPr>
              <a:t>[2] A</a:t>
            </a:r>
            <a:r>
              <a:rPr lang="en-US" altLang="zh-CN" sz="1400" dirty="0">
                <a:solidFill>
                  <a:srgbClr val="000000"/>
                </a:solidFill>
                <a:latin typeface="华文楷体" panose="02010600040101010101" pitchFamily="2" charset="-122"/>
                <a:ea typeface="华文楷体" panose="02010600040101010101" pitchFamily="2" charset="-122"/>
              </a:rPr>
              <a:t>. T. Endo, M. </a:t>
            </a:r>
            <a:r>
              <a:rPr lang="en-US" altLang="zh-CN" sz="1400" dirty="0" err="1">
                <a:solidFill>
                  <a:srgbClr val="000000"/>
                </a:solidFill>
                <a:latin typeface="华文楷体" panose="02010600040101010101" pitchFamily="2" charset="-122"/>
                <a:ea typeface="华文楷体" panose="02010600040101010101" pitchFamily="2" charset="-122"/>
              </a:rPr>
              <a:t>Linschulte</a:t>
            </a:r>
            <a:r>
              <a:rPr lang="en-US" altLang="zh-CN" sz="1400" dirty="0">
                <a:solidFill>
                  <a:srgbClr val="000000"/>
                </a:solidFill>
                <a:latin typeface="华文楷体" panose="02010600040101010101" pitchFamily="2" charset="-122"/>
                <a:ea typeface="华文楷体" panose="02010600040101010101" pitchFamily="2" charset="-122"/>
              </a:rPr>
              <a:t>, A. D. S. </a:t>
            </a:r>
            <a:r>
              <a:rPr lang="en-US" altLang="zh-CN" sz="1400" dirty="0" err="1">
                <a:solidFill>
                  <a:srgbClr val="000000"/>
                </a:solidFill>
                <a:latin typeface="华文楷体" panose="02010600040101010101" pitchFamily="2" charset="-122"/>
                <a:ea typeface="华文楷体" panose="02010600040101010101" pitchFamily="2" charset="-122"/>
              </a:rPr>
              <a:t>Simão</a:t>
            </a:r>
            <a:r>
              <a:rPr lang="en-US" altLang="zh-CN" sz="1400" dirty="0">
                <a:solidFill>
                  <a:srgbClr val="000000"/>
                </a:solidFill>
                <a:latin typeface="华文楷体" panose="02010600040101010101" pitchFamily="2" charset="-122"/>
                <a:ea typeface="华文楷体" panose="02010600040101010101" pitchFamily="2" charset="-122"/>
              </a:rPr>
              <a:t>, et al. Event-and Coverage-Based Testing of Web Services, in: Proceedings of the 4th International Conference on Secure Software Integration &amp; Reliability Improvement Companion (SSIRI 2010), IEEE Computer Society, 2010, pp. 62-69</a:t>
            </a:r>
            <a:r>
              <a:rPr lang="en-US" altLang="zh-CN" sz="1400" dirty="0" smtClean="0">
                <a:solidFill>
                  <a:srgbClr val="000000"/>
                </a:solidFill>
                <a:latin typeface="华文楷体" panose="02010600040101010101" pitchFamily="2" charset="-122"/>
                <a:ea typeface="华文楷体" panose="02010600040101010101" pitchFamily="2" charset="-122"/>
              </a:rPr>
              <a:t>.</a:t>
            </a:r>
            <a:endParaRPr lang="en-US" altLang="zh-CN" sz="1400" dirty="0">
              <a:solidFill>
                <a:srgbClr val="000000"/>
              </a:solidFill>
              <a:latin typeface="华文楷体" panose="02010600040101010101" pitchFamily="2" charset="-122"/>
              <a:ea typeface="华文楷体" panose="02010600040101010101" pitchFamily="2" charset="-122"/>
            </a:endParaRPr>
          </a:p>
          <a:p>
            <a:pPr indent="457200"/>
            <a:r>
              <a:rPr lang="en-US" altLang="zh-CN" sz="1400" dirty="0" smtClean="0">
                <a:solidFill>
                  <a:srgbClr val="000000"/>
                </a:solidFill>
                <a:latin typeface="华文楷体" panose="02010600040101010101" pitchFamily="2" charset="-122"/>
                <a:ea typeface="华文楷体" panose="02010600040101010101" pitchFamily="2" charset="-122"/>
              </a:rPr>
              <a:t>[3] F</a:t>
            </a:r>
            <a:r>
              <a:rPr lang="en-US" altLang="zh-CN" sz="1400" dirty="0">
                <a:solidFill>
                  <a:srgbClr val="000000"/>
                </a:solidFill>
                <a:latin typeface="华文楷体" panose="02010600040101010101" pitchFamily="2" charset="-122"/>
                <a:ea typeface="华文楷体" panose="02010600040101010101" pitchFamily="2" charset="-122"/>
              </a:rPr>
              <a:t>. Belli, A. T. Endo, M. </a:t>
            </a:r>
            <a:r>
              <a:rPr lang="en-US" altLang="zh-CN" sz="1400" dirty="0" err="1">
                <a:solidFill>
                  <a:srgbClr val="000000"/>
                </a:solidFill>
                <a:latin typeface="华文楷体" panose="02010600040101010101" pitchFamily="2" charset="-122"/>
                <a:ea typeface="华文楷体" panose="02010600040101010101" pitchFamily="2" charset="-122"/>
              </a:rPr>
              <a:t>Linschulte</a:t>
            </a:r>
            <a:r>
              <a:rPr lang="en-US" altLang="zh-CN" sz="1400" dirty="0">
                <a:solidFill>
                  <a:srgbClr val="000000"/>
                </a:solidFill>
                <a:latin typeface="华文楷体" panose="02010600040101010101" pitchFamily="2" charset="-122"/>
                <a:ea typeface="华文楷体" panose="02010600040101010101" pitchFamily="2" charset="-122"/>
              </a:rPr>
              <a:t>, A. </a:t>
            </a:r>
            <a:r>
              <a:rPr lang="en-US" altLang="zh-CN" sz="1400" dirty="0" err="1">
                <a:solidFill>
                  <a:srgbClr val="000000"/>
                </a:solidFill>
                <a:latin typeface="华文楷体" panose="02010600040101010101" pitchFamily="2" charset="-122"/>
                <a:ea typeface="华文楷体" panose="02010600040101010101" pitchFamily="2" charset="-122"/>
              </a:rPr>
              <a:t>Simao</a:t>
            </a:r>
            <a:r>
              <a:rPr lang="en-US" altLang="zh-CN" sz="1400" dirty="0">
                <a:solidFill>
                  <a:srgbClr val="000000"/>
                </a:solidFill>
                <a:latin typeface="华文楷体" panose="02010600040101010101" pitchFamily="2" charset="-122"/>
                <a:ea typeface="华文楷体" panose="02010600040101010101" pitchFamily="2" charset="-122"/>
              </a:rPr>
              <a:t>. A holistic approach to model-based testing of Web service compositions[J]. Software Practice &amp; Experience, 2014, 44(2): 201–234</a:t>
            </a:r>
            <a:r>
              <a:rPr lang="en-US" altLang="zh-CN" sz="1400" dirty="0" smtClean="0">
                <a:solidFill>
                  <a:srgbClr val="000000"/>
                </a:solidFill>
                <a:latin typeface="华文楷体" panose="02010600040101010101" pitchFamily="2" charset="-122"/>
                <a:ea typeface="华文楷体" panose="02010600040101010101" pitchFamily="2" charset="-122"/>
              </a:rPr>
              <a:t>.</a:t>
            </a:r>
          </a:p>
          <a:p>
            <a:pPr marL="285750" lvl="0" indent="-285750">
              <a:buFont typeface="Arial" panose="020B0604020202020204" pitchFamily="34" charset="0"/>
              <a:buChar char="•"/>
            </a:pPr>
            <a:r>
              <a:rPr lang="zh-CN" altLang="en-US" sz="1600" dirty="0" smtClean="0">
                <a:solidFill>
                  <a:srgbClr val="000000"/>
                </a:solidFill>
                <a:latin typeface="华文楷体" panose="02010600040101010101" pitchFamily="2" charset="-122"/>
                <a:ea typeface="华文楷体" panose="02010600040101010101" pitchFamily="2" charset="-122"/>
              </a:rPr>
              <a:t>决策表可以由</a:t>
            </a:r>
            <a:r>
              <a:rPr lang="zh-CN" altLang="en-US" sz="1600" b="1" dirty="0" smtClean="0">
                <a:solidFill>
                  <a:srgbClr val="000000"/>
                </a:solidFill>
                <a:latin typeface="华文楷体" panose="02010600040101010101" pitchFamily="2" charset="-122"/>
                <a:ea typeface="华文楷体" panose="02010600040101010101" pitchFamily="2" charset="-122"/>
              </a:rPr>
              <a:t>服务开发商提供</a:t>
            </a:r>
            <a:r>
              <a:rPr lang="zh-CN" altLang="en-US" sz="1600" dirty="0" smtClean="0">
                <a:solidFill>
                  <a:srgbClr val="000000"/>
                </a:solidFill>
                <a:latin typeface="华文楷体" panose="02010600040101010101" pitchFamily="2" charset="-122"/>
                <a:ea typeface="华文楷体" panose="02010600040101010101" pitchFamily="2" charset="-122"/>
              </a:rPr>
              <a:t>，也可通过该服务的</a:t>
            </a:r>
            <a:r>
              <a:rPr lang="zh-CN" altLang="en-US" sz="1600" b="1" dirty="0" smtClean="0">
                <a:solidFill>
                  <a:srgbClr val="000000"/>
                </a:solidFill>
                <a:latin typeface="华文楷体" panose="02010600040101010101" pitchFamily="2" charset="-122"/>
                <a:ea typeface="华文楷体" panose="02010600040101010101" pitchFamily="2" charset="-122"/>
              </a:rPr>
              <a:t>规格说明进行后期设计</a:t>
            </a:r>
            <a:endParaRPr lang="en-US" altLang="zh-CN" sz="1600" b="1" dirty="0" smtClean="0">
              <a:solidFill>
                <a:srgbClr val="000000"/>
              </a:solidFill>
              <a:latin typeface="华文楷体" panose="02010600040101010101" pitchFamily="2" charset="-122"/>
              <a:ea typeface="华文楷体" panose="02010600040101010101" pitchFamily="2" charset="-122"/>
            </a:endParaRPr>
          </a:p>
          <a:p>
            <a:pPr marL="285750" lvl="0" indent="-285750">
              <a:buFont typeface="Arial" panose="020B0604020202020204" pitchFamily="34" charset="0"/>
              <a:buChar char="•"/>
            </a:pPr>
            <a:r>
              <a:rPr lang="zh-CN" altLang="en-US" sz="1600" dirty="0" smtClean="0">
                <a:solidFill>
                  <a:srgbClr val="000000"/>
                </a:solidFill>
                <a:latin typeface="华文楷体" panose="02010600040101010101" pitchFamily="2" charset="-122"/>
                <a:ea typeface="华文楷体" panose="02010600040101010101" pitchFamily="2" charset="-122"/>
              </a:rPr>
              <a:t>由于自动化从决策表生成测试用例较为困难，因此具有参数组合约束的操作的测试用例生成采用</a:t>
            </a:r>
            <a:r>
              <a:rPr lang="zh-CN" altLang="en-US" sz="1600" b="1" dirty="0" smtClean="0">
                <a:solidFill>
                  <a:srgbClr val="000000"/>
                </a:solidFill>
                <a:latin typeface="华文楷体" panose="02010600040101010101" pitchFamily="2" charset="-122"/>
                <a:ea typeface="华文楷体" panose="02010600040101010101" pitchFamily="2" charset="-122"/>
              </a:rPr>
              <a:t>手工方式生成</a:t>
            </a:r>
            <a:r>
              <a:rPr lang="zh-CN" altLang="en-US" sz="1600" dirty="0" smtClean="0">
                <a:solidFill>
                  <a:srgbClr val="000000"/>
                </a:solidFill>
                <a:latin typeface="华文楷体" panose="02010600040101010101" pitchFamily="2" charset="-122"/>
                <a:ea typeface="华文楷体" panose="02010600040101010101" pitchFamily="2" charset="-122"/>
              </a:rPr>
              <a:t>，并</a:t>
            </a:r>
            <a:r>
              <a:rPr lang="zh-CN" altLang="en-US" sz="1600" b="1" dirty="0" smtClean="0">
                <a:solidFill>
                  <a:srgbClr val="000000"/>
                </a:solidFill>
                <a:latin typeface="华文楷体" panose="02010600040101010101" pitchFamily="2" charset="-122"/>
                <a:ea typeface="华文楷体" panose="02010600040101010101" pitchFamily="2" charset="-122"/>
              </a:rPr>
              <a:t>导入到开发的支持工具</a:t>
            </a:r>
            <a:r>
              <a:rPr lang="zh-CN" altLang="en-US" sz="1600" dirty="0" smtClean="0">
                <a:solidFill>
                  <a:srgbClr val="000000"/>
                </a:solidFill>
                <a:latin typeface="华文楷体" panose="02010600040101010101" pitchFamily="2" charset="-122"/>
                <a:ea typeface="华文楷体" panose="02010600040101010101" pitchFamily="2" charset="-122"/>
              </a:rPr>
              <a:t>中。</a:t>
            </a:r>
            <a:endParaRPr lang="en-US" altLang="zh-CN" sz="1600" dirty="0">
              <a:solidFill>
                <a:srgbClr val="000000"/>
              </a:solidFill>
              <a:latin typeface="华文楷体" panose="02010600040101010101" pitchFamily="2" charset="-122"/>
              <a:ea typeface="华文楷体" panose="02010600040101010101" pitchFamily="2" charset="-122"/>
            </a:endParaRPr>
          </a:p>
        </p:txBody>
      </p:sp>
    </p:spTree>
    <p:custDataLst>
      <p:tags r:id="rId1"/>
    </p:custDataLst>
    <p:extLst>
      <p:ext uri="{BB962C8B-B14F-4D97-AF65-F5344CB8AC3E}">
        <p14:creationId xmlns:p14="http://schemas.microsoft.com/office/powerpoint/2010/main" val="2502947514"/>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直角三角形 132"/>
          <p:cNvSpPr/>
          <p:nvPr/>
        </p:nvSpPr>
        <p:spPr>
          <a:xfrm rot="10800000" flipV="1">
            <a:off x="914400" y="4646613"/>
            <a:ext cx="8229600" cy="2211387"/>
          </a:xfrm>
          <a:prstGeom prst="rtTriangl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2" name="直角三角形 131"/>
          <p:cNvSpPr/>
          <p:nvPr/>
        </p:nvSpPr>
        <p:spPr>
          <a:xfrm rot="5400000">
            <a:off x="1857375" y="-1857375"/>
            <a:ext cx="1409700" cy="5124450"/>
          </a:xfrm>
          <a:prstGeom prst="rtTriangl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2228" name="文本框 133"/>
          <p:cNvSpPr txBox="1">
            <a:spLocks noChangeArrowheads="1"/>
          </p:cNvSpPr>
          <p:nvPr/>
        </p:nvSpPr>
        <p:spPr bwMode="auto">
          <a:xfrm>
            <a:off x="0" y="2853948"/>
            <a:ext cx="9144000" cy="740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25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0053A3"/>
                </a:solidFill>
                <a:effectLst/>
                <a:uLnTx/>
                <a:uFillTx/>
                <a:latin typeface="华文楷体" panose="02010600040101010101" pitchFamily="2" charset="-122"/>
                <a:ea typeface="华文楷体" panose="02010600040101010101" pitchFamily="2" charset="-122"/>
                <a:cs typeface="+mn-cs"/>
                <a:sym typeface="Arial" panose="020B0604020202020204" pitchFamily="34" charset="0"/>
              </a:rPr>
              <a:t>谢谢</a:t>
            </a:r>
            <a:endParaRPr kumimoji="0" lang="en-US" altLang="zh-CN" sz="3600" b="1" i="0" u="none" strike="noStrike" kern="1200" cap="none" spc="0" normalizeH="0" baseline="0" noProof="0" dirty="0">
              <a:ln>
                <a:noFill/>
              </a:ln>
              <a:solidFill>
                <a:srgbClr val="0053A3"/>
              </a:solidFill>
              <a:effectLst/>
              <a:uLnTx/>
              <a:uFillTx/>
              <a:latin typeface="华文楷体" panose="02010600040101010101" pitchFamily="2" charset="-122"/>
              <a:ea typeface="华文楷体" panose="02010600040101010101" pitchFamily="2" charset="-122"/>
              <a:cs typeface="+mn-cs"/>
              <a:sym typeface="Arial" panose="020B0604020202020204" pitchFamily="34" charset="0"/>
            </a:endParaRPr>
          </a:p>
        </p:txBody>
      </p:sp>
      <p:sp>
        <p:nvSpPr>
          <p:cNvPr id="14" name="文本框 143"/>
          <p:cNvSpPr txBox="1">
            <a:spLocks noChangeArrowheads="1"/>
          </p:cNvSpPr>
          <p:nvPr/>
        </p:nvSpPr>
        <p:spPr bwMode="auto">
          <a:xfrm>
            <a:off x="6147707" y="5893027"/>
            <a:ext cx="26844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lang="zh-CN" altLang="en-US" sz="2000" b="1" dirty="0">
                <a:solidFill>
                  <a:prstClr val="white"/>
                </a:solidFill>
                <a:latin typeface="华文楷体" panose="02010600040101010101" pitchFamily="2" charset="-122"/>
                <a:ea typeface="华文楷体" panose="02010600040101010101" pitchFamily="2" charset="-122"/>
                <a:sym typeface="Arial" panose="020B0604020202020204" pitchFamily="34" charset="0"/>
              </a:rPr>
              <a:t>报告</a:t>
            </a:r>
            <a:r>
              <a:rPr kumimoji="0" lang="zh-CN" altLang="en-US" sz="2000" b="1" i="0" u="none" strike="noStrike" kern="1200" cap="none" spc="0" normalizeH="0" baseline="0" noProof="0" dirty="0">
                <a:ln>
                  <a:noFill/>
                </a:ln>
                <a:solidFill>
                  <a:prstClr val="white"/>
                </a:solidFill>
                <a:effectLst/>
                <a:uLnTx/>
                <a:uFillTx/>
                <a:latin typeface="华文楷体" panose="02010600040101010101" pitchFamily="2" charset="-122"/>
                <a:ea typeface="华文楷体" panose="02010600040101010101" pitchFamily="2" charset="-122"/>
                <a:cs typeface="+mn-cs"/>
                <a:sym typeface="Arial" panose="020B0604020202020204" pitchFamily="34" charset="0"/>
              </a:rPr>
              <a:t>人：贾婧婷</a:t>
            </a:r>
          </a:p>
        </p:txBody>
      </p:sp>
    </p:spTree>
    <p:extLst>
      <p:ext uri="{BB962C8B-B14F-4D97-AF65-F5344CB8AC3E}">
        <p14:creationId xmlns:p14="http://schemas.microsoft.com/office/powerpoint/2010/main" val="2932395877"/>
      </p:ext>
    </p:extLst>
  </p:cSld>
  <p:clrMapOvr>
    <a:masterClrMapping/>
  </p:clrMapOvr>
  <mc:AlternateContent xmlns:mc="http://schemas.openxmlformats.org/markup-compatibility/2006" xmlns:p14="http://schemas.microsoft.com/office/powerpoint/2010/main">
    <mc:Choice Requires="p14">
      <p:transition spd="slow" p14:dur="2000" advTm="1957"/>
    </mc:Choice>
    <mc:Fallback xmlns="">
      <p:transition spd="slow" advTm="195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33"/>
                                        </p:tgtEl>
                                        <p:attrNameLst>
                                          <p:attrName>style.visibility</p:attrName>
                                        </p:attrNameLst>
                                      </p:cBhvr>
                                      <p:to>
                                        <p:strVal val="visible"/>
                                      </p:to>
                                    </p:set>
                                    <p:animEffect transition="in" filter="wipe(right)">
                                      <p:cBhvr>
                                        <p:cTn id="10" dur="500"/>
                                        <p:tgtEl>
                                          <p:spTgt spid="133"/>
                                        </p:tgtEl>
                                      </p:cBhvr>
                                    </p:animEffect>
                                  </p:childTnLst>
                                </p:cTn>
                              </p:par>
                              <p:par>
                                <p:cTn id="11" presetID="53" presetClass="entr" presetSubtype="16" fill="hold" grpId="0" nodeType="withEffect">
                                  <p:stCondLst>
                                    <p:cond delay="250"/>
                                  </p:stCondLst>
                                  <p:childTnLst>
                                    <p:set>
                                      <p:cBhvr>
                                        <p:cTn id="12" dur="1" fill="hold">
                                          <p:stCondLst>
                                            <p:cond delay="0"/>
                                          </p:stCondLst>
                                        </p:cTn>
                                        <p:tgtEl>
                                          <p:spTgt spid="52228"/>
                                        </p:tgtEl>
                                        <p:attrNameLst>
                                          <p:attrName>style.visibility</p:attrName>
                                        </p:attrNameLst>
                                      </p:cBhvr>
                                      <p:to>
                                        <p:strVal val="visible"/>
                                      </p:to>
                                    </p:set>
                                    <p:anim calcmode="lin" valueType="num">
                                      <p:cBhvr>
                                        <p:cTn id="13" dur="500" fill="hold"/>
                                        <p:tgtEl>
                                          <p:spTgt spid="52228"/>
                                        </p:tgtEl>
                                        <p:attrNameLst>
                                          <p:attrName>ppt_w</p:attrName>
                                        </p:attrNameLst>
                                      </p:cBhvr>
                                      <p:tavLst>
                                        <p:tav tm="0">
                                          <p:val>
                                            <p:fltVal val="0"/>
                                          </p:val>
                                        </p:tav>
                                        <p:tav tm="100000">
                                          <p:val>
                                            <p:strVal val="#ppt_w"/>
                                          </p:val>
                                        </p:tav>
                                      </p:tavLst>
                                    </p:anim>
                                    <p:anim calcmode="lin" valueType="num">
                                      <p:cBhvr>
                                        <p:cTn id="14" dur="500" fill="hold"/>
                                        <p:tgtEl>
                                          <p:spTgt spid="52228"/>
                                        </p:tgtEl>
                                        <p:attrNameLst>
                                          <p:attrName>ppt_h</p:attrName>
                                        </p:attrNameLst>
                                      </p:cBhvr>
                                      <p:tavLst>
                                        <p:tav tm="0">
                                          <p:val>
                                            <p:fltVal val="0"/>
                                          </p:val>
                                        </p:tav>
                                        <p:tav tm="100000">
                                          <p:val>
                                            <p:strVal val="#ppt_h"/>
                                          </p:val>
                                        </p:tav>
                                      </p:tavLst>
                                    </p:anim>
                                    <p:animEffect transition="in" filter="fade">
                                      <p:cBhvr>
                                        <p:cTn id="15" dur="500"/>
                                        <p:tgtEl>
                                          <p:spTgt spid="52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32" grpId="0" animBg="1"/>
      <p:bldP spid="5222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hlinkClick r:id="rId3" action="ppaction://hlinksldjump"/>
          </p:cNvPr>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kumimoji="0" lang="zh-CN" altLang="en-US"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课题背景</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39000" y="6453000"/>
            <a:ext cx="4050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4</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39" name="TextBox 31"/>
          <p:cNvSpPr txBox="1">
            <a:spLocks noChangeArrowheads="1"/>
          </p:cNvSpPr>
          <p:nvPr/>
        </p:nvSpPr>
        <p:spPr bwMode="auto">
          <a:xfrm>
            <a:off x="2376488" y="2023745"/>
            <a:ext cx="44275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en-US" altLang="zh-CN" sz="4000" b="1" dirty="0">
                <a:latin typeface="Arial Unicode MS" pitchFamily="2" charset="-122"/>
                <a:ea typeface="Arial Unicode MS" pitchFamily="2" charset="-122"/>
              </a:rPr>
              <a:t>1</a:t>
            </a:r>
            <a:endParaRPr lang="zh-CN" altLang="en-US" sz="4000" b="1" dirty="0">
              <a:latin typeface="Arial Unicode MS" pitchFamily="2" charset="-122"/>
              <a:ea typeface="Arial Unicode MS" pitchFamily="2" charset="-122"/>
            </a:endParaRPr>
          </a:p>
        </p:txBody>
      </p:sp>
      <p:sp>
        <p:nvSpPr>
          <p:cNvPr id="40" name="TextBox 33"/>
          <p:cNvSpPr txBox="1">
            <a:spLocks noChangeArrowheads="1"/>
          </p:cNvSpPr>
          <p:nvPr/>
        </p:nvSpPr>
        <p:spPr bwMode="auto">
          <a:xfrm>
            <a:off x="2376488" y="4203383"/>
            <a:ext cx="442750" cy="707886"/>
          </a:xfrm>
          <a:prstGeom prst="rect">
            <a:avLst/>
          </a:prstGeom>
          <a:noFill/>
          <a:ln>
            <a:noFill/>
          </a:ln>
          <a:effectLst>
            <a:outerShdw dist="23000" dir="5400000" algn="ctr" rotWithShape="0">
              <a:srgbClr val="000000">
                <a:alpha val="31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en-US" altLang="zh-CN" sz="4000" b="1" dirty="0">
                <a:latin typeface="Arial Unicode MS" pitchFamily="2" charset="-122"/>
                <a:ea typeface="Arial Unicode MS" pitchFamily="2" charset="-122"/>
              </a:rPr>
              <a:t>3</a:t>
            </a:r>
            <a:endParaRPr lang="zh-CN" altLang="en-US" sz="4000" b="1" dirty="0">
              <a:latin typeface="Arial Unicode MS" pitchFamily="2" charset="-122"/>
              <a:ea typeface="Arial Unicode MS" pitchFamily="2" charset="-122"/>
            </a:endParaRPr>
          </a:p>
        </p:txBody>
      </p:sp>
      <p:sp>
        <p:nvSpPr>
          <p:cNvPr id="41" name="TextBox 34"/>
          <p:cNvSpPr txBox="1">
            <a:spLocks noChangeArrowheads="1"/>
          </p:cNvSpPr>
          <p:nvPr/>
        </p:nvSpPr>
        <p:spPr bwMode="auto">
          <a:xfrm>
            <a:off x="1624013" y="3114358"/>
            <a:ext cx="442750" cy="707886"/>
          </a:xfrm>
          <a:prstGeom prst="rect">
            <a:avLst/>
          </a:prstGeom>
          <a:noFill/>
          <a:ln>
            <a:noFill/>
          </a:ln>
          <a:effectLst>
            <a:outerShdw dist="23000" dir="5400000" algn="ctr" rotWithShape="0">
              <a:srgbClr val="000000">
                <a:alpha val="31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en-US" altLang="zh-CN" sz="4000" b="1" dirty="0">
                <a:latin typeface="Arial Unicode MS" pitchFamily="2" charset="-122"/>
                <a:ea typeface="Arial Unicode MS" pitchFamily="2" charset="-122"/>
              </a:rPr>
              <a:t>2</a:t>
            </a:r>
            <a:endParaRPr lang="zh-CN" altLang="en-US" sz="4000" b="1" dirty="0">
              <a:latin typeface="Arial Unicode MS" pitchFamily="2" charset="-122"/>
              <a:ea typeface="Arial Unicode MS" pitchFamily="2" charset="-122"/>
            </a:endParaRPr>
          </a:p>
        </p:txBody>
      </p:sp>
      <p:sp>
        <p:nvSpPr>
          <p:cNvPr id="42" name="燕尾形 35"/>
          <p:cNvSpPr>
            <a:spLocks noChangeArrowheads="1"/>
          </p:cNvSpPr>
          <p:nvPr/>
        </p:nvSpPr>
        <p:spPr bwMode="auto">
          <a:xfrm>
            <a:off x="2314575" y="3358833"/>
            <a:ext cx="228600" cy="217487"/>
          </a:xfrm>
          <a:prstGeom prst="chevron">
            <a:avLst>
              <a:gd name="adj" fmla="val 50000"/>
            </a:avLst>
          </a:prstGeom>
          <a:gradFill rotWithShape="1">
            <a:gsLst>
              <a:gs pos="0">
                <a:srgbClr val="BDBDBD"/>
              </a:gs>
              <a:gs pos="80000">
                <a:srgbClr val="F7F7F7"/>
              </a:gs>
              <a:gs pos="100000">
                <a:srgbClr val="F8F8F8"/>
              </a:gs>
            </a:gsLst>
            <a:lin ang="5400000"/>
          </a:gradFill>
          <a:ln w="9525" cmpd="sng">
            <a:solidFill>
              <a:srgbClr val="F9F9F9"/>
            </a:solidFill>
            <a:miter lim="800000"/>
            <a:headEnd/>
            <a:tailEnd/>
          </a:ln>
          <a:effectLst>
            <a:outerShdw dist="23000" dir="5400000" algn="ctr" rotWithShape="0">
              <a:srgbClr val="000000">
                <a:alpha val="31000"/>
              </a:srgbClr>
            </a:outerShdw>
          </a:effectLst>
        </p:spPr>
        <p:txBody>
          <a:bodyPr anchor="ct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en-US"/>
          </a:p>
        </p:txBody>
      </p:sp>
      <p:sp>
        <p:nvSpPr>
          <p:cNvPr id="43" name="燕尾形 36"/>
          <p:cNvSpPr>
            <a:spLocks noChangeArrowheads="1"/>
          </p:cNvSpPr>
          <p:nvPr/>
        </p:nvSpPr>
        <p:spPr bwMode="auto">
          <a:xfrm>
            <a:off x="3419475" y="2301558"/>
            <a:ext cx="228600" cy="215900"/>
          </a:xfrm>
          <a:prstGeom prst="chevron">
            <a:avLst>
              <a:gd name="adj" fmla="val 50000"/>
            </a:avLst>
          </a:prstGeom>
          <a:gradFill rotWithShape="1">
            <a:gsLst>
              <a:gs pos="0">
                <a:srgbClr val="BDBDBD"/>
              </a:gs>
              <a:gs pos="80000">
                <a:srgbClr val="F7F7F7"/>
              </a:gs>
              <a:gs pos="100000">
                <a:srgbClr val="F8F8F8"/>
              </a:gs>
            </a:gsLst>
            <a:lin ang="5400000"/>
          </a:gradFill>
          <a:ln w="9525" cmpd="sng">
            <a:solidFill>
              <a:srgbClr val="F9F9F9"/>
            </a:solidFill>
            <a:miter lim="800000"/>
            <a:headEnd/>
            <a:tailEnd/>
          </a:ln>
          <a:effectLst>
            <a:outerShdw dist="23000" dir="5400000" algn="ctr" rotWithShape="0">
              <a:srgbClr val="000000">
                <a:alpha val="31000"/>
              </a:srgbClr>
            </a:outerShdw>
          </a:effectLst>
        </p:spPr>
        <p:txBody>
          <a:bodyPr anchor="ct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en-US"/>
          </a:p>
        </p:txBody>
      </p:sp>
      <p:sp>
        <p:nvSpPr>
          <p:cNvPr id="44" name="燕尾形 37"/>
          <p:cNvSpPr>
            <a:spLocks noChangeArrowheads="1"/>
          </p:cNvSpPr>
          <p:nvPr/>
        </p:nvSpPr>
        <p:spPr bwMode="auto">
          <a:xfrm>
            <a:off x="3419475" y="4392295"/>
            <a:ext cx="228600" cy="215900"/>
          </a:xfrm>
          <a:prstGeom prst="chevron">
            <a:avLst>
              <a:gd name="adj" fmla="val 50000"/>
            </a:avLst>
          </a:prstGeom>
          <a:gradFill rotWithShape="1">
            <a:gsLst>
              <a:gs pos="0">
                <a:srgbClr val="BDBDBD"/>
              </a:gs>
              <a:gs pos="80000">
                <a:srgbClr val="F7F7F7"/>
              </a:gs>
              <a:gs pos="100000">
                <a:srgbClr val="F8F8F8"/>
              </a:gs>
            </a:gsLst>
            <a:lin ang="5400000"/>
          </a:gradFill>
          <a:ln w="9525" cmpd="sng">
            <a:solidFill>
              <a:srgbClr val="F9F9F9"/>
            </a:solidFill>
            <a:miter lim="800000"/>
            <a:headEnd/>
            <a:tailEnd/>
          </a:ln>
          <a:effectLst>
            <a:outerShdw dist="23000" dir="5400000" algn="ctr" rotWithShape="0">
              <a:srgbClr val="000000">
                <a:alpha val="31000"/>
              </a:srgbClr>
            </a:outerShdw>
          </a:effectLst>
        </p:spPr>
        <p:txBody>
          <a:bodyPr anchor="ct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en-US"/>
          </a:p>
        </p:txBody>
      </p:sp>
      <p:sp>
        <p:nvSpPr>
          <p:cNvPr id="45" name="TextBox 38"/>
          <p:cNvSpPr txBox="1">
            <a:spLocks noChangeArrowheads="1"/>
          </p:cNvSpPr>
          <p:nvPr/>
        </p:nvSpPr>
        <p:spPr bwMode="auto">
          <a:xfrm>
            <a:off x="3819525" y="1962785"/>
            <a:ext cx="387667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微软雅黑" panose="020B0503020204020204" pitchFamily="34" charset="-122"/>
              </a:defRPr>
            </a:lvl1pPr>
            <a:lvl2pPr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000" dirty="0">
                <a:solidFill>
                  <a:schemeClr val="accent1"/>
                </a:solidFill>
                <a:latin typeface="微软雅黑" panose="020B0503020204020204" pitchFamily="34" charset="-122"/>
                <a:hlinkClick r:id="rId4" action="ppaction://hlinksldjump"/>
              </a:rPr>
              <a:t>面向服务的体系架构</a:t>
            </a:r>
            <a:r>
              <a:rPr lang="en-US" altLang="zh-CN" sz="2000" dirty="0">
                <a:solidFill>
                  <a:schemeClr val="accent1"/>
                </a:solidFill>
                <a:latin typeface="微软雅黑" panose="020B0503020204020204" pitchFamily="34" charset="-122"/>
              </a:rPr>
              <a:t>SOA</a:t>
            </a:r>
            <a:endParaRPr lang="zh-CN" altLang="en-US" sz="2000" dirty="0">
              <a:solidFill>
                <a:schemeClr val="accent1"/>
              </a:solidFill>
              <a:latin typeface="微软雅黑" panose="020B0503020204020204" pitchFamily="34" charset="-122"/>
            </a:endParaRPr>
          </a:p>
          <a:p>
            <a:pPr lvl="1" eaLnBrk="1" hangingPunct="1"/>
            <a:r>
              <a:rPr lang="zh-CN" altLang="en-US" dirty="0">
                <a:solidFill>
                  <a:srgbClr val="5F5F5F"/>
                </a:solidFill>
                <a:latin typeface="微软雅黑" panose="020B0503020204020204" pitchFamily="34" charset="-122"/>
              </a:rPr>
              <a:t>解决异构系统整合问题</a:t>
            </a:r>
            <a:endParaRPr lang="en-US" altLang="zh-CN" dirty="0">
              <a:solidFill>
                <a:srgbClr val="5F5F5F"/>
              </a:solidFill>
              <a:latin typeface="微软雅黑" panose="020B0503020204020204" pitchFamily="34" charset="-122"/>
            </a:endParaRPr>
          </a:p>
          <a:p>
            <a:pPr lvl="1" algn="just" eaLnBrk="1" hangingPunct="1"/>
            <a:r>
              <a:rPr lang="zh-CN" altLang="en-US" dirty="0">
                <a:solidFill>
                  <a:srgbClr val="5F5F5F"/>
                </a:solidFill>
                <a:latin typeface="微软雅黑" panose="020B0503020204020204" pitchFamily="34" charset="-122"/>
              </a:rPr>
              <a:t>快速实现企业流程的有效方案</a:t>
            </a:r>
          </a:p>
        </p:txBody>
      </p:sp>
      <p:sp>
        <p:nvSpPr>
          <p:cNvPr id="46" name="TextBox 39"/>
          <p:cNvSpPr txBox="1">
            <a:spLocks noChangeArrowheads="1"/>
          </p:cNvSpPr>
          <p:nvPr/>
        </p:nvSpPr>
        <p:spPr bwMode="auto">
          <a:xfrm>
            <a:off x="3819525" y="2957533"/>
            <a:ext cx="535294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微软雅黑" panose="020B0503020204020204" pitchFamily="34" charset="-122"/>
              </a:defRPr>
            </a:lvl1pPr>
            <a:lvl2pPr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just" eaLnBrk="1" hangingPunct="1"/>
            <a:r>
              <a:rPr lang="en-US" altLang="zh-CN" sz="2000" dirty="0">
                <a:solidFill>
                  <a:schemeClr val="accent1"/>
                </a:solidFill>
                <a:hlinkClick r:id="rId4" action="ppaction://hlinksldjump"/>
              </a:rPr>
              <a:t>Web</a:t>
            </a:r>
            <a:r>
              <a:rPr lang="zh-CN" altLang="en-US" sz="2000" dirty="0">
                <a:solidFill>
                  <a:schemeClr val="accent1"/>
                </a:solidFill>
                <a:hlinkClick r:id="rId4" action="ppaction://hlinksldjump"/>
              </a:rPr>
              <a:t>服务</a:t>
            </a:r>
            <a:r>
              <a:rPr lang="zh-CN" altLang="en-US" sz="2000" dirty="0">
                <a:solidFill>
                  <a:schemeClr val="accent1"/>
                </a:solidFill>
              </a:rPr>
              <a:t>（</a:t>
            </a:r>
            <a:r>
              <a:rPr lang="en-US" altLang="zh-CN" sz="2000" dirty="0">
                <a:solidFill>
                  <a:schemeClr val="accent1"/>
                </a:solidFill>
              </a:rPr>
              <a:t>SOA</a:t>
            </a:r>
            <a:r>
              <a:rPr lang="zh-CN" altLang="en-US" sz="2000" dirty="0">
                <a:solidFill>
                  <a:schemeClr val="accent1"/>
                </a:solidFill>
              </a:rPr>
              <a:t>概念的一种典型的实现方式）</a:t>
            </a:r>
            <a:endParaRPr lang="en-US" altLang="zh-CN" sz="2000" dirty="0">
              <a:solidFill>
                <a:schemeClr val="accent1"/>
              </a:solidFill>
            </a:endParaRPr>
          </a:p>
          <a:p>
            <a:pPr lvl="1" algn="just" eaLnBrk="1" hangingPunct="1"/>
            <a:r>
              <a:rPr lang="zh-CN" altLang="en-US" dirty="0">
                <a:solidFill>
                  <a:srgbClr val="5F5F5F"/>
                </a:solidFill>
                <a:latin typeface="微软雅黑" panose="020B0503020204020204" pitchFamily="34" charset="-122"/>
              </a:rPr>
              <a:t>解决分布、动态、异构环境下</a:t>
            </a:r>
            <a:endParaRPr lang="en-US" altLang="zh-CN" dirty="0">
              <a:solidFill>
                <a:srgbClr val="5F5F5F"/>
              </a:solidFill>
              <a:latin typeface="微软雅黑" panose="020B0503020204020204" pitchFamily="34" charset="-122"/>
            </a:endParaRPr>
          </a:p>
          <a:p>
            <a:pPr lvl="1" algn="just" eaLnBrk="1" hangingPunct="1"/>
            <a:r>
              <a:rPr lang="zh-CN" altLang="en-US" dirty="0">
                <a:solidFill>
                  <a:srgbClr val="5F5F5F"/>
                </a:solidFill>
                <a:latin typeface="微软雅黑" panose="020B0503020204020204" pitchFamily="34" charset="-122"/>
              </a:rPr>
              <a:t>数据、应用和系统集成等问题</a:t>
            </a:r>
            <a:endParaRPr lang="en-US" altLang="zh-CN" dirty="0">
              <a:solidFill>
                <a:srgbClr val="5F5F5F"/>
              </a:solidFill>
              <a:latin typeface="微软雅黑" panose="020B0503020204020204" pitchFamily="34" charset="-122"/>
            </a:endParaRPr>
          </a:p>
        </p:txBody>
      </p:sp>
      <p:sp>
        <p:nvSpPr>
          <p:cNvPr id="47" name="TextBox 40"/>
          <p:cNvSpPr txBox="1">
            <a:spLocks noChangeArrowheads="1"/>
          </p:cNvSpPr>
          <p:nvPr/>
        </p:nvSpPr>
        <p:spPr bwMode="auto">
          <a:xfrm>
            <a:off x="3819525" y="3981039"/>
            <a:ext cx="274947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微软雅黑" panose="020B0503020204020204" pitchFamily="34" charset="-122"/>
              </a:defRPr>
            </a:lvl1pPr>
            <a:lvl2pPr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000" dirty="0">
                <a:solidFill>
                  <a:schemeClr val="accent1"/>
                </a:solidFill>
                <a:hlinkClick r:id="rId5" action="ppaction://hlinksldjump"/>
              </a:rPr>
              <a:t>引入的测试问题</a:t>
            </a:r>
            <a:endParaRPr lang="zh-CN" altLang="en-US" sz="2000" dirty="0">
              <a:solidFill>
                <a:schemeClr val="accent1"/>
              </a:solidFill>
              <a:latin typeface="微软雅黑" panose="020B0503020204020204" pitchFamily="34" charset="-122"/>
            </a:endParaRPr>
          </a:p>
          <a:p>
            <a:pPr lvl="1"/>
            <a:r>
              <a:rPr lang="zh-CN" altLang="en-US" dirty="0">
                <a:solidFill>
                  <a:srgbClr val="5F5F5F"/>
                </a:solidFill>
                <a:latin typeface="微软雅黑" panose="020B0503020204020204" pitchFamily="34" charset="-122"/>
              </a:rPr>
              <a:t>与其他服务动态整合</a:t>
            </a:r>
            <a:endParaRPr lang="en-US" altLang="zh-CN" dirty="0">
              <a:solidFill>
                <a:srgbClr val="5F5F5F"/>
              </a:solidFill>
              <a:latin typeface="微软雅黑" panose="020B0503020204020204" pitchFamily="34" charset="-122"/>
            </a:endParaRPr>
          </a:p>
          <a:p>
            <a:pPr lvl="1" algn="just"/>
            <a:r>
              <a:rPr lang="zh-CN" altLang="en-US" dirty="0">
                <a:solidFill>
                  <a:srgbClr val="5F5F5F"/>
                </a:solidFill>
                <a:latin typeface="微软雅黑" panose="020B0503020204020204" pitchFamily="34" charset="-122"/>
              </a:rPr>
              <a:t>分布式、缺乏控制</a:t>
            </a:r>
            <a:endParaRPr lang="en-US" altLang="zh-CN" dirty="0">
              <a:solidFill>
                <a:srgbClr val="5F5F5F"/>
              </a:solidFill>
              <a:latin typeface="微软雅黑" panose="020B0503020204020204" pitchFamily="34" charset="-122"/>
            </a:endParaRPr>
          </a:p>
        </p:txBody>
      </p:sp>
      <p:grpSp>
        <p:nvGrpSpPr>
          <p:cNvPr id="48" name="Group 12"/>
          <p:cNvGrpSpPr>
            <a:grpSpLocks/>
          </p:cNvGrpSpPr>
          <p:nvPr/>
        </p:nvGrpSpPr>
        <p:grpSpPr bwMode="auto">
          <a:xfrm>
            <a:off x="1917700" y="1722120"/>
            <a:ext cx="1385888" cy="1422400"/>
            <a:chOff x="0" y="0"/>
            <a:chExt cx="2056018" cy="2232248"/>
          </a:xfrm>
        </p:grpSpPr>
        <p:sp>
          <p:nvSpPr>
            <p:cNvPr id="49" name="空心弧 49"/>
            <p:cNvSpPr>
              <a:spLocks/>
            </p:cNvSpPr>
            <p:nvPr/>
          </p:nvSpPr>
          <p:spPr bwMode="auto">
            <a:xfrm>
              <a:off x="131" y="0"/>
              <a:ext cx="2055887" cy="2055617"/>
            </a:xfrm>
            <a:custGeom>
              <a:avLst/>
              <a:gdLst>
                <a:gd name="T0" fmla="*/ 533599 w 2055887"/>
                <a:gd name="T1" fmla="*/ 126655 h 2055617"/>
                <a:gd name="T2" fmla="*/ 533598 w 2055887"/>
                <a:gd name="T3" fmla="*/ 126654 h 2055617"/>
                <a:gd name="T4" fmla="*/ 1027944 w 2055887"/>
                <a:gd name="T5" fmla="*/ 0 h 2055617"/>
                <a:gd name="T6" fmla="*/ 2055888 w 2055887"/>
                <a:gd name="T7" fmla="*/ 1027809 h 2055617"/>
                <a:gd name="T8" fmla="*/ 2055796 w 2055887"/>
                <a:gd name="T9" fmla="*/ 1041542 h 2055617"/>
                <a:gd name="T10" fmla="*/ 1849080 w 2055887"/>
                <a:gd name="T11" fmla="*/ 1038778 h 2055617"/>
                <a:gd name="T12" fmla="*/ 1849079 w 2055887"/>
                <a:gd name="T13" fmla="*/ 1038777 h 2055617"/>
                <a:gd name="T14" fmla="*/ 1849153 w 2055887"/>
                <a:gd name="T15" fmla="*/ 1027808 h 2055617"/>
                <a:gd name="T16" fmla="*/ 1027943 w 2055887"/>
                <a:gd name="T17" fmla="*/ 206733 h 2055617"/>
                <a:gd name="T18" fmla="*/ 633026 w 2055887"/>
                <a:gd name="T19" fmla="*/ 307908 h 2055617"/>
                <a:gd name="T20" fmla="*/ 533599 w 2055887"/>
                <a:gd name="T21" fmla="*/ 126655 h 2055617"/>
                <a:gd name="T22" fmla="*/ 533599 w 2055887"/>
                <a:gd name="T23" fmla="*/ 0 h 2055617"/>
                <a:gd name="T24" fmla="*/ 2055887 w 2055887"/>
                <a:gd name="T25" fmla="*/ 1041540 h 2055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2055887" h="2055617">
                  <a:moveTo>
                    <a:pt x="533599" y="126655"/>
                  </a:moveTo>
                  <a:lnTo>
                    <a:pt x="533598" y="126654"/>
                  </a:lnTo>
                  <a:cubicBezTo>
                    <a:pt x="685113" y="43560"/>
                    <a:pt x="855134" y="-1"/>
                    <a:pt x="1027944" y="0"/>
                  </a:cubicBezTo>
                  <a:cubicBezTo>
                    <a:pt x="1595661" y="0"/>
                    <a:pt x="2055888" y="460165"/>
                    <a:pt x="2055888" y="1027809"/>
                  </a:cubicBezTo>
                  <a:cubicBezTo>
                    <a:pt x="2055888" y="1032386"/>
                    <a:pt x="2055857" y="1036964"/>
                    <a:pt x="2055796" y="1041542"/>
                  </a:cubicBezTo>
                  <a:lnTo>
                    <a:pt x="1849080" y="1038778"/>
                  </a:lnTo>
                  <a:lnTo>
                    <a:pt x="1849079" y="1038777"/>
                  </a:lnTo>
                  <a:cubicBezTo>
                    <a:pt x="1849128" y="1035121"/>
                    <a:pt x="1849153" y="1031464"/>
                    <a:pt x="1849153" y="1027808"/>
                  </a:cubicBezTo>
                  <a:cubicBezTo>
                    <a:pt x="1849153" y="574340"/>
                    <a:pt x="1481484" y="206733"/>
                    <a:pt x="1027943" y="206733"/>
                  </a:cubicBezTo>
                  <a:cubicBezTo>
                    <a:pt x="889891" y="206732"/>
                    <a:pt x="754066" y="241530"/>
                    <a:pt x="633026" y="307908"/>
                  </a:cubicBezTo>
                  <a:lnTo>
                    <a:pt x="533599" y="126655"/>
                  </a:lnTo>
                  <a:close/>
                </a:path>
              </a:pathLst>
            </a:custGeom>
            <a:gradFill rotWithShape="1">
              <a:gsLst>
                <a:gs pos="0">
                  <a:srgbClr val="BDBDBD"/>
                </a:gs>
                <a:gs pos="80000">
                  <a:srgbClr val="F7F7F7"/>
                </a:gs>
                <a:gs pos="100000">
                  <a:srgbClr val="F8F8F8"/>
                </a:gs>
              </a:gsLst>
              <a:lin ang="5400000"/>
            </a:gradFill>
            <a:ln w="9525" cap="flat" cmpd="sng">
              <a:solidFill>
                <a:srgbClr val="F9F9F9"/>
              </a:solidFill>
              <a:round/>
              <a:headEnd/>
              <a:tailEnd/>
            </a:ln>
            <a:effectLst>
              <a:outerShdw dist="23000" dir="5400000" algn="ctr" rotWithShape="0">
                <a:srgbClr val="000000">
                  <a:alpha val="31000"/>
                </a:srgbClr>
              </a:outerShdw>
            </a:effectLst>
          </p:spPr>
          <p:txBody>
            <a:bodyPr anchor="ctr"/>
            <a:lstStyle/>
            <a:p>
              <a:endParaRPr lang="zh-CN" altLang="en-US"/>
            </a:p>
          </p:txBody>
        </p:sp>
        <p:sp>
          <p:nvSpPr>
            <p:cNvPr id="50" name="空心弧 50"/>
            <p:cNvSpPr>
              <a:spLocks/>
            </p:cNvSpPr>
            <p:nvPr/>
          </p:nvSpPr>
          <p:spPr bwMode="auto">
            <a:xfrm flipV="1">
              <a:off x="131" y="176907"/>
              <a:ext cx="2055887" cy="2055619"/>
            </a:xfrm>
            <a:custGeom>
              <a:avLst/>
              <a:gdLst>
                <a:gd name="T0" fmla="*/ 397200 w 2055887"/>
                <a:gd name="T1" fmla="*/ 216231 h 2055619"/>
                <a:gd name="T2" fmla="*/ 397200 w 2055887"/>
                <a:gd name="T3" fmla="*/ 216231 h 2055619"/>
                <a:gd name="T4" fmla="*/ 1027943 w 2055887"/>
                <a:gd name="T5" fmla="*/ 0 h 2055619"/>
                <a:gd name="T6" fmla="*/ 2055887 w 2055887"/>
                <a:gd name="T7" fmla="*/ 1027810 h 2055619"/>
                <a:gd name="T8" fmla="*/ 2055795 w 2055887"/>
                <a:gd name="T9" fmla="*/ 1041542 h 2055619"/>
                <a:gd name="T10" fmla="*/ 1849080 w 2055887"/>
                <a:gd name="T11" fmla="*/ 1038779 h 2055619"/>
                <a:gd name="T12" fmla="*/ 1849079 w 2055887"/>
                <a:gd name="T13" fmla="*/ 1038778 h 2055619"/>
                <a:gd name="T14" fmla="*/ 1849153 w 2055887"/>
                <a:gd name="T15" fmla="*/ 1027809 h 2055619"/>
                <a:gd name="T16" fmla="*/ 1027943 w 2055887"/>
                <a:gd name="T17" fmla="*/ 206733 h 2055619"/>
                <a:gd name="T18" fmla="*/ 524059 w 2055887"/>
                <a:gd name="T19" fmla="*/ 379464 h 2055619"/>
                <a:gd name="T20" fmla="*/ 397200 w 2055887"/>
                <a:gd name="T21" fmla="*/ 216231 h 2055619"/>
                <a:gd name="T22" fmla="*/ 397200 w 2055887"/>
                <a:gd name="T23" fmla="*/ 0 h 2055619"/>
                <a:gd name="T24" fmla="*/ 2055887 w 2055887"/>
                <a:gd name="T25" fmla="*/ 1041541 h 2055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2055887" h="2055619">
                  <a:moveTo>
                    <a:pt x="397200" y="216231"/>
                  </a:moveTo>
                  <a:lnTo>
                    <a:pt x="397200" y="216231"/>
                  </a:lnTo>
                  <a:cubicBezTo>
                    <a:pt x="577577" y="76081"/>
                    <a:pt x="799506" y="-1"/>
                    <a:pt x="1027943" y="0"/>
                  </a:cubicBezTo>
                  <a:cubicBezTo>
                    <a:pt x="1595660" y="0"/>
                    <a:pt x="2055887" y="460166"/>
                    <a:pt x="2055887" y="1027810"/>
                  </a:cubicBezTo>
                  <a:cubicBezTo>
                    <a:pt x="2055887" y="1032387"/>
                    <a:pt x="2055856" y="1036965"/>
                    <a:pt x="2055795" y="1041542"/>
                  </a:cubicBezTo>
                  <a:lnTo>
                    <a:pt x="1849080" y="1038779"/>
                  </a:lnTo>
                  <a:lnTo>
                    <a:pt x="1849079" y="1038778"/>
                  </a:lnTo>
                  <a:cubicBezTo>
                    <a:pt x="1849128" y="1035122"/>
                    <a:pt x="1849153" y="1031465"/>
                    <a:pt x="1849153" y="1027809"/>
                  </a:cubicBezTo>
                  <a:cubicBezTo>
                    <a:pt x="1849153" y="574341"/>
                    <a:pt x="1481484" y="206733"/>
                    <a:pt x="1027943" y="206733"/>
                  </a:cubicBezTo>
                  <a:cubicBezTo>
                    <a:pt x="845451" y="206732"/>
                    <a:pt x="668159" y="267508"/>
                    <a:pt x="524059" y="379464"/>
                  </a:cubicBezTo>
                  <a:lnTo>
                    <a:pt x="397200" y="216231"/>
                  </a:lnTo>
                  <a:close/>
                </a:path>
              </a:pathLst>
            </a:custGeom>
            <a:gradFill rotWithShape="1">
              <a:gsLst>
                <a:gs pos="0">
                  <a:srgbClr val="BDBDBD"/>
                </a:gs>
                <a:gs pos="80000">
                  <a:srgbClr val="F7F7F7"/>
                </a:gs>
                <a:gs pos="100000">
                  <a:srgbClr val="F8F8F8"/>
                </a:gs>
              </a:gsLst>
              <a:lin ang="5400000"/>
            </a:gradFill>
            <a:ln w="9525" cap="flat" cmpd="sng">
              <a:solidFill>
                <a:srgbClr val="F9F9F9"/>
              </a:solidFill>
              <a:round/>
              <a:headEnd/>
              <a:tailEnd/>
            </a:ln>
            <a:effectLst>
              <a:outerShdw dist="23000" dir="5400000" algn="ctr" rotWithShape="0">
                <a:srgbClr val="000000">
                  <a:alpha val="31000"/>
                </a:srgbClr>
              </a:outerShdw>
            </a:effectLst>
          </p:spPr>
          <p:txBody>
            <a:bodyPr anchor="ctr"/>
            <a:lstStyle/>
            <a:p>
              <a:endParaRPr lang="zh-CN" altLang="en-US"/>
            </a:p>
          </p:txBody>
        </p:sp>
      </p:grpSp>
      <p:grpSp>
        <p:nvGrpSpPr>
          <p:cNvPr id="51" name="Group 15"/>
          <p:cNvGrpSpPr>
            <a:grpSpLocks/>
          </p:cNvGrpSpPr>
          <p:nvPr/>
        </p:nvGrpSpPr>
        <p:grpSpPr bwMode="auto">
          <a:xfrm flipH="1">
            <a:off x="1165225" y="2757170"/>
            <a:ext cx="1385888" cy="1420813"/>
            <a:chOff x="0" y="0"/>
            <a:chExt cx="2056018" cy="2232248"/>
          </a:xfrm>
        </p:grpSpPr>
        <p:sp>
          <p:nvSpPr>
            <p:cNvPr id="52" name="空心弧 47"/>
            <p:cNvSpPr>
              <a:spLocks/>
            </p:cNvSpPr>
            <p:nvPr/>
          </p:nvSpPr>
          <p:spPr bwMode="auto">
            <a:xfrm>
              <a:off x="131" y="1108"/>
              <a:ext cx="2055887" cy="2053126"/>
            </a:xfrm>
            <a:custGeom>
              <a:avLst/>
              <a:gdLst>
                <a:gd name="T0" fmla="*/ 534059 w 2055887"/>
                <a:gd name="T1" fmla="*/ 126249 h 2053126"/>
                <a:gd name="T2" fmla="*/ 534059 w 2055887"/>
                <a:gd name="T3" fmla="*/ 126249 h 2053126"/>
                <a:gd name="T4" fmla="*/ 1027943 w 2055887"/>
                <a:gd name="T5" fmla="*/ 0 h 2053126"/>
                <a:gd name="T6" fmla="*/ 2055887 w 2055887"/>
                <a:gd name="T7" fmla="*/ 1026563 h 2053126"/>
                <a:gd name="T8" fmla="*/ 2055795 w 2055887"/>
                <a:gd name="T9" fmla="*/ 1040296 h 2053126"/>
                <a:gd name="T10" fmla="*/ 1849331 w 2055887"/>
                <a:gd name="T11" fmla="*/ 1037536 h 2053126"/>
                <a:gd name="T12" fmla="*/ 1849405 w 2055887"/>
                <a:gd name="T13" fmla="*/ 1026563 h 2053126"/>
                <a:gd name="T14" fmla="*/ 1027944 w 2055887"/>
                <a:gd name="T15" fmla="*/ 206483 h 2053126"/>
                <a:gd name="T16" fmla="*/ 633367 w 2055887"/>
                <a:gd name="T17" fmla="*/ 307283 h 2053126"/>
                <a:gd name="T18" fmla="*/ 534059 w 2055887"/>
                <a:gd name="T19" fmla="*/ 126249 h 2053126"/>
                <a:gd name="T20" fmla="*/ 534059 w 2055887"/>
                <a:gd name="T21" fmla="*/ 0 h 2053126"/>
                <a:gd name="T22" fmla="*/ 2055887 w 2055887"/>
                <a:gd name="T23" fmla="*/ 1040294 h 2053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055887" h="2053126">
                  <a:moveTo>
                    <a:pt x="534059" y="126249"/>
                  </a:moveTo>
                  <a:lnTo>
                    <a:pt x="534059" y="126249"/>
                  </a:lnTo>
                  <a:cubicBezTo>
                    <a:pt x="685459" y="43418"/>
                    <a:pt x="855311" y="-1"/>
                    <a:pt x="1027943" y="0"/>
                  </a:cubicBezTo>
                  <a:cubicBezTo>
                    <a:pt x="1595660" y="0"/>
                    <a:pt x="2055887" y="459607"/>
                    <a:pt x="2055887" y="1026563"/>
                  </a:cubicBezTo>
                  <a:cubicBezTo>
                    <a:pt x="2055887" y="1031140"/>
                    <a:pt x="2055856" y="1035718"/>
                    <a:pt x="2055795" y="1040296"/>
                  </a:cubicBezTo>
                  <a:lnTo>
                    <a:pt x="1849331" y="1037536"/>
                  </a:lnTo>
                  <a:cubicBezTo>
                    <a:pt x="1849380" y="1033878"/>
                    <a:pt x="1849405" y="1030220"/>
                    <a:pt x="1849405" y="1026563"/>
                  </a:cubicBezTo>
                  <a:cubicBezTo>
                    <a:pt x="1849405" y="573645"/>
                    <a:pt x="1481624" y="206483"/>
                    <a:pt x="1027944" y="206483"/>
                  </a:cubicBezTo>
                  <a:cubicBezTo>
                    <a:pt x="890027" y="206482"/>
                    <a:pt x="754331" y="241148"/>
                    <a:pt x="633367" y="307283"/>
                  </a:cubicBezTo>
                  <a:lnTo>
                    <a:pt x="534059" y="126249"/>
                  </a:lnTo>
                  <a:close/>
                </a:path>
              </a:pathLst>
            </a:custGeom>
            <a:gradFill rotWithShape="1">
              <a:gsLst>
                <a:gs pos="0">
                  <a:srgbClr val="BDBDBD"/>
                </a:gs>
                <a:gs pos="80000">
                  <a:srgbClr val="F7F7F7"/>
                </a:gs>
                <a:gs pos="100000">
                  <a:srgbClr val="F8F8F8"/>
                </a:gs>
              </a:gsLst>
              <a:lin ang="5400000"/>
            </a:gradFill>
            <a:ln w="9525" cap="flat" cmpd="sng">
              <a:solidFill>
                <a:srgbClr val="F9F9F9"/>
              </a:solidFill>
              <a:round/>
              <a:headEnd/>
              <a:tailEnd/>
            </a:ln>
            <a:effectLst>
              <a:outerShdw dist="23000" dir="5400000" algn="ctr" rotWithShape="0">
                <a:srgbClr val="000000">
                  <a:alpha val="31000"/>
                </a:srgbClr>
              </a:outerShdw>
            </a:effectLst>
          </p:spPr>
          <p:txBody>
            <a:bodyPr anchor="ctr"/>
            <a:lstStyle/>
            <a:p>
              <a:endParaRPr lang="zh-CN" altLang="en-US"/>
            </a:p>
          </p:txBody>
        </p:sp>
        <p:sp>
          <p:nvSpPr>
            <p:cNvPr id="53" name="空心弧 48"/>
            <p:cNvSpPr>
              <a:spLocks/>
            </p:cNvSpPr>
            <p:nvPr/>
          </p:nvSpPr>
          <p:spPr bwMode="auto">
            <a:xfrm flipV="1">
              <a:off x="131" y="178015"/>
              <a:ext cx="2055887" cy="2053126"/>
            </a:xfrm>
            <a:custGeom>
              <a:avLst/>
              <a:gdLst>
                <a:gd name="T0" fmla="*/ 397678 w 2055887"/>
                <a:gd name="T1" fmla="*/ 215599 h 2053126"/>
                <a:gd name="T2" fmla="*/ 397677 w 2055887"/>
                <a:gd name="T3" fmla="*/ 215598 h 2053126"/>
                <a:gd name="T4" fmla="*/ 1027944 w 2055887"/>
                <a:gd name="T5" fmla="*/ 0 h 2053126"/>
                <a:gd name="T6" fmla="*/ 2055888 w 2055887"/>
                <a:gd name="T7" fmla="*/ 1026563 h 2053126"/>
                <a:gd name="T8" fmla="*/ 2055796 w 2055887"/>
                <a:gd name="T9" fmla="*/ 1040297 h 2053126"/>
                <a:gd name="T10" fmla="*/ 1849331 w 2055887"/>
                <a:gd name="T11" fmla="*/ 1037536 h 2053126"/>
                <a:gd name="T12" fmla="*/ 1849405 w 2055887"/>
                <a:gd name="T13" fmla="*/ 1026563 h 2053126"/>
                <a:gd name="T14" fmla="*/ 1027944 w 2055887"/>
                <a:gd name="T15" fmla="*/ 206483 h 2053126"/>
                <a:gd name="T16" fmla="*/ 524384 w 2055887"/>
                <a:gd name="T17" fmla="*/ 378635 h 2053126"/>
                <a:gd name="T18" fmla="*/ 397678 w 2055887"/>
                <a:gd name="T19" fmla="*/ 215599 h 2053126"/>
                <a:gd name="T20" fmla="*/ 397678 w 2055887"/>
                <a:gd name="T21" fmla="*/ 0 h 2053126"/>
                <a:gd name="T22" fmla="*/ 2055887 w 2055887"/>
                <a:gd name="T23" fmla="*/ 1040294 h 2053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055887" h="2053126">
                  <a:moveTo>
                    <a:pt x="397678" y="215599"/>
                  </a:moveTo>
                  <a:lnTo>
                    <a:pt x="397677" y="215598"/>
                  </a:lnTo>
                  <a:cubicBezTo>
                    <a:pt x="577974" y="75851"/>
                    <a:pt x="799714" y="-1"/>
                    <a:pt x="1027944" y="0"/>
                  </a:cubicBezTo>
                  <a:cubicBezTo>
                    <a:pt x="1595661" y="0"/>
                    <a:pt x="2055888" y="459607"/>
                    <a:pt x="2055888" y="1026563"/>
                  </a:cubicBezTo>
                  <a:cubicBezTo>
                    <a:pt x="2055888" y="1031141"/>
                    <a:pt x="2055857" y="1035719"/>
                    <a:pt x="2055796" y="1040297"/>
                  </a:cubicBezTo>
                  <a:lnTo>
                    <a:pt x="1849331" y="1037536"/>
                  </a:lnTo>
                  <a:cubicBezTo>
                    <a:pt x="1849380" y="1033878"/>
                    <a:pt x="1849405" y="1030220"/>
                    <a:pt x="1849405" y="1026563"/>
                  </a:cubicBezTo>
                  <a:cubicBezTo>
                    <a:pt x="1849405" y="573645"/>
                    <a:pt x="1481624" y="206483"/>
                    <a:pt x="1027944" y="206483"/>
                  </a:cubicBezTo>
                  <a:cubicBezTo>
                    <a:pt x="845604" y="206482"/>
                    <a:pt x="668446" y="267047"/>
                    <a:pt x="524384" y="378635"/>
                  </a:cubicBezTo>
                  <a:lnTo>
                    <a:pt x="397678" y="215599"/>
                  </a:lnTo>
                  <a:close/>
                </a:path>
              </a:pathLst>
            </a:custGeom>
            <a:gradFill rotWithShape="1">
              <a:gsLst>
                <a:gs pos="0">
                  <a:srgbClr val="BDBDBD"/>
                </a:gs>
                <a:gs pos="80000">
                  <a:srgbClr val="F7F7F7"/>
                </a:gs>
                <a:gs pos="100000">
                  <a:srgbClr val="F8F8F8"/>
                </a:gs>
              </a:gsLst>
              <a:lin ang="5400000"/>
            </a:gradFill>
            <a:ln w="9525" cap="flat" cmpd="sng">
              <a:solidFill>
                <a:srgbClr val="F9F9F9"/>
              </a:solidFill>
              <a:round/>
              <a:headEnd/>
              <a:tailEnd/>
            </a:ln>
            <a:effectLst>
              <a:outerShdw dist="23000" dir="5400000" algn="ctr" rotWithShape="0">
                <a:srgbClr val="000000">
                  <a:alpha val="31000"/>
                </a:srgbClr>
              </a:outerShdw>
            </a:effectLst>
          </p:spPr>
          <p:txBody>
            <a:bodyPr anchor="ctr"/>
            <a:lstStyle/>
            <a:p>
              <a:endParaRPr lang="zh-CN" altLang="en-US"/>
            </a:p>
          </p:txBody>
        </p:sp>
      </p:grpSp>
      <p:grpSp>
        <p:nvGrpSpPr>
          <p:cNvPr id="54" name="Group 18"/>
          <p:cNvGrpSpPr>
            <a:grpSpLocks/>
          </p:cNvGrpSpPr>
          <p:nvPr/>
        </p:nvGrpSpPr>
        <p:grpSpPr bwMode="auto">
          <a:xfrm>
            <a:off x="1917700" y="3790633"/>
            <a:ext cx="1385888" cy="1422400"/>
            <a:chOff x="0" y="0"/>
            <a:chExt cx="2056018" cy="2232248"/>
          </a:xfrm>
        </p:grpSpPr>
        <p:sp>
          <p:nvSpPr>
            <p:cNvPr id="55" name="空心弧 45"/>
            <p:cNvSpPr>
              <a:spLocks/>
            </p:cNvSpPr>
            <p:nvPr/>
          </p:nvSpPr>
          <p:spPr bwMode="auto">
            <a:xfrm>
              <a:off x="131" y="-278"/>
              <a:ext cx="2055887" cy="2055619"/>
            </a:xfrm>
            <a:custGeom>
              <a:avLst/>
              <a:gdLst>
                <a:gd name="T0" fmla="*/ 533598 w 2055887"/>
                <a:gd name="T1" fmla="*/ 126655 h 2055619"/>
                <a:gd name="T2" fmla="*/ 533598 w 2055887"/>
                <a:gd name="T3" fmla="*/ 126655 h 2055619"/>
                <a:gd name="T4" fmla="*/ 1027943 w 2055887"/>
                <a:gd name="T5" fmla="*/ 0 h 2055619"/>
                <a:gd name="T6" fmla="*/ 2055887 w 2055887"/>
                <a:gd name="T7" fmla="*/ 1027810 h 2055619"/>
                <a:gd name="T8" fmla="*/ 2055795 w 2055887"/>
                <a:gd name="T9" fmla="*/ 1041542 h 2055619"/>
                <a:gd name="T10" fmla="*/ 1849080 w 2055887"/>
                <a:gd name="T11" fmla="*/ 1038779 h 2055619"/>
                <a:gd name="T12" fmla="*/ 1849079 w 2055887"/>
                <a:gd name="T13" fmla="*/ 1038778 h 2055619"/>
                <a:gd name="T14" fmla="*/ 1849153 w 2055887"/>
                <a:gd name="T15" fmla="*/ 1027809 h 2055619"/>
                <a:gd name="T16" fmla="*/ 1027943 w 2055887"/>
                <a:gd name="T17" fmla="*/ 206733 h 2055619"/>
                <a:gd name="T18" fmla="*/ 633025 w 2055887"/>
                <a:gd name="T19" fmla="*/ 307908 h 2055619"/>
                <a:gd name="T20" fmla="*/ 533598 w 2055887"/>
                <a:gd name="T21" fmla="*/ 126655 h 2055619"/>
                <a:gd name="T22" fmla="*/ 533598 w 2055887"/>
                <a:gd name="T23" fmla="*/ 0 h 2055619"/>
                <a:gd name="T24" fmla="*/ 2055887 w 2055887"/>
                <a:gd name="T25" fmla="*/ 1041541 h 2055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2055887" h="2055619">
                  <a:moveTo>
                    <a:pt x="533598" y="126655"/>
                  </a:moveTo>
                  <a:lnTo>
                    <a:pt x="533598" y="126655"/>
                  </a:lnTo>
                  <a:cubicBezTo>
                    <a:pt x="685112" y="43560"/>
                    <a:pt x="855133" y="-1"/>
                    <a:pt x="1027943" y="0"/>
                  </a:cubicBezTo>
                  <a:cubicBezTo>
                    <a:pt x="1595660" y="0"/>
                    <a:pt x="2055887" y="460166"/>
                    <a:pt x="2055887" y="1027810"/>
                  </a:cubicBezTo>
                  <a:cubicBezTo>
                    <a:pt x="2055887" y="1032387"/>
                    <a:pt x="2055856" y="1036965"/>
                    <a:pt x="2055795" y="1041542"/>
                  </a:cubicBezTo>
                  <a:lnTo>
                    <a:pt x="1849080" y="1038779"/>
                  </a:lnTo>
                  <a:lnTo>
                    <a:pt x="1849079" y="1038778"/>
                  </a:lnTo>
                  <a:cubicBezTo>
                    <a:pt x="1849128" y="1035122"/>
                    <a:pt x="1849153" y="1031465"/>
                    <a:pt x="1849153" y="1027809"/>
                  </a:cubicBezTo>
                  <a:cubicBezTo>
                    <a:pt x="1849153" y="574341"/>
                    <a:pt x="1481484" y="206733"/>
                    <a:pt x="1027943" y="206733"/>
                  </a:cubicBezTo>
                  <a:cubicBezTo>
                    <a:pt x="889890" y="206732"/>
                    <a:pt x="754066" y="241530"/>
                    <a:pt x="633025" y="307908"/>
                  </a:cubicBezTo>
                  <a:lnTo>
                    <a:pt x="533598" y="126655"/>
                  </a:lnTo>
                  <a:close/>
                </a:path>
              </a:pathLst>
            </a:custGeom>
            <a:gradFill rotWithShape="1">
              <a:gsLst>
                <a:gs pos="0">
                  <a:srgbClr val="BDBDBD"/>
                </a:gs>
                <a:gs pos="80000">
                  <a:srgbClr val="F7F7F7"/>
                </a:gs>
                <a:gs pos="100000">
                  <a:srgbClr val="F8F8F8"/>
                </a:gs>
              </a:gsLst>
              <a:lin ang="5400000"/>
            </a:gradFill>
            <a:ln w="9525" cap="flat" cmpd="sng">
              <a:solidFill>
                <a:srgbClr val="F9F9F9"/>
              </a:solidFill>
              <a:round/>
              <a:headEnd/>
              <a:tailEnd/>
            </a:ln>
            <a:effectLst>
              <a:outerShdw dist="23000" dir="5400000" algn="ctr" rotWithShape="0">
                <a:srgbClr val="000000">
                  <a:alpha val="31000"/>
                </a:srgbClr>
              </a:outerShdw>
            </a:effectLst>
          </p:spPr>
          <p:txBody>
            <a:bodyPr anchor="ctr"/>
            <a:lstStyle/>
            <a:p>
              <a:endParaRPr lang="zh-CN" altLang="en-US"/>
            </a:p>
          </p:txBody>
        </p:sp>
        <p:sp>
          <p:nvSpPr>
            <p:cNvPr id="56" name="空心弧 46"/>
            <p:cNvSpPr>
              <a:spLocks/>
            </p:cNvSpPr>
            <p:nvPr/>
          </p:nvSpPr>
          <p:spPr bwMode="auto">
            <a:xfrm flipV="1">
              <a:off x="131" y="176631"/>
              <a:ext cx="2055887" cy="2055617"/>
            </a:xfrm>
            <a:custGeom>
              <a:avLst/>
              <a:gdLst>
                <a:gd name="T0" fmla="*/ 397201 w 2055887"/>
                <a:gd name="T1" fmla="*/ 216231 h 2055617"/>
                <a:gd name="T2" fmla="*/ 397200 w 2055887"/>
                <a:gd name="T3" fmla="*/ 216230 h 2055617"/>
                <a:gd name="T4" fmla="*/ 1027944 w 2055887"/>
                <a:gd name="T5" fmla="*/ 0 h 2055617"/>
                <a:gd name="T6" fmla="*/ 2055888 w 2055887"/>
                <a:gd name="T7" fmla="*/ 1027809 h 2055617"/>
                <a:gd name="T8" fmla="*/ 2055796 w 2055887"/>
                <a:gd name="T9" fmla="*/ 1041543 h 2055617"/>
                <a:gd name="T10" fmla="*/ 1849080 w 2055887"/>
                <a:gd name="T11" fmla="*/ 1038778 h 2055617"/>
                <a:gd name="T12" fmla="*/ 1849079 w 2055887"/>
                <a:gd name="T13" fmla="*/ 1038777 h 2055617"/>
                <a:gd name="T14" fmla="*/ 1849153 w 2055887"/>
                <a:gd name="T15" fmla="*/ 1027808 h 2055617"/>
                <a:gd name="T16" fmla="*/ 1027943 w 2055887"/>
                <a:gd name="T17" fmla="*/ 206733 h 2055617"/>
                <a:gd name="T18" fmla="*/ 524059 w 2055887"/>
                <a:gd name="T19" fmla="*/ 379464 h 2055617"/>
                <a:gd name="T20" fmla="*/ 397201 w 2055887"/>
                <a:gd name="T21" fmla="*/ 216231 h 2055617"/>
                <a:gd name="T22" fmla="*/ 397201 w 2055887"/>
                <a:gd name="T23" fmla="*/ 0 h 2055617"/>
                <a:gd name="T24" fmla="*/ 2055887 w 2055887"/>
                <a:gd name="T25" fmla="*/ 1041540 h 2055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2055887" h="2055617">
                  <a:moveTo>
                    <a:pt x="397201" y="216231"/>
                  </a:moveTo>
                  <a:lnTo>
                    <a:pt x="397200" y="216230"/>
                  </a:lnTo>
                  <a:cubicBezTo>
                    <a:pt x="577578" y="76081"/>
                    <a:pt x="799507" y="-1"/>
                    <a:pt x="1027944" y="0"/>
                  </a:cubicBezTo>
                  <a:cubicBezTo>
                    <a:pt x="1595661" y="0"/>
                    <a:pt x="2055888" y="460165"/>
                    <a:pt x="2055888" y="1027809"/>
                  </a:cubicBezTo>
                  <a:cubicBezTo>
                    <a:pt x="2055888" y="1032387"/>
                    <a:pt x="2055857" y="1036965"/>
                    <a:pt x="2055796" y="1041543"/>
                  </a:cubicBezTo>
                  <a:lnTo>
                    <a:pt x="1849080" y="1038778"/>
                  </a:lnTo>
                  <a:lnTo>
                    <a:pt x="1849079" y="1038777"/>
                  </a:lnTo>
                  <a:cubicBezTo>
                    <a:pt x="1849128" y="1035121"/>
                    <a:pt x="1849153" y="1031464"/>
                    <a:pt x="1849153" y="1027808"/>
                  </a:cubicBezTo>
                  <a:cubicBezTo>
                    <a:pt x="1849153" y="574340"/>
                    <a:pt x="1481484" y="206733"/>
                    <a:pt x="1027943" y="206733"/>
                  </a:cubicBezTo>
                  <a:cubicBezTo>
                    <a:pt x="845451" y="206732"/>
                    <a:pt x="668159" y="267508"/>
                    <a:pt x="524059" y="379464"/>
                  </a:cubicBezTo>
                  <a:lnTo>
                    <a:pt x="397201" y="216231"/>
                  </a:lnTo>
                  <a:close/>
                </a:path>
              </a:pathLst>
            </a:custGeom>
            <a:gradFill rotWithShape="1">
              <a:gsLst>
                <a:gs pos="0">
                  <a:srgbClr val="BDBDBD"/>
                </a:gs>
                <a:gs pos="80000">
                  <a:srgbClr val="F7F7F7"/>
                </a:gs>
                <a:gs pos="100000">
                  <a:srgbClr val="F8F8F8"/>
                </a:gs>
              </a:gsLst>
              <a:lin ang="5400000"/>
            </a:gradFill>
            <a:ln w="9525" cap="flat" cmpd="sng">
              <a:solidFill>
                <a:srgbClr val="F9F9F9"/>
              </a:solidFill>
              <a:round/>
              <a:headEnd/>
              <a:tailEnd/>
            </a:ln>
            <a:effectLst>
              <a:outerShdw dist="23000" dir="5400000" algn="ctr" rotWithShape="0">
                <a:srgbClr val="000000">
                  <a:alpha val="31000"/>
                </a:srgbClr>
              </a:outerShdw>
            </a:effectLst>
          </p:spPr>
          <p:txBody>
            <a:bodyPr anchor="ctr"/>
            <a:lstStyle/>
            <a:p>
              <a:endParaRPr lang="zh-CN" altLang="en-US"/>
            </a:p>
          </p:txBody>
        </p:sp>
      </p:grpSp>
      <p:sp>
        <p:nvSpPr>
          <p:cNvPr id="22" name="TextBox 34"/>
          <p:cNvSpPr txBox="1">
            <a:spLocks noChangeArrowheads="1"/>
          </p:cNvSpPr>
          <p:nvPr/>
        </p:nvSpPr>
        <p:spPr bwMode="auto">
          <a:xfrm>
            <a:off x="1624013" y="5180226"/>
            <a:ext cx="442750" cy="707886"/>
          </a:xfrm>
          <a:prstGeom prst="rect">
            <a:avLst/>
          </a:prstGeom>
          <a:noFill/>
          <a:ln>
            <a:noFill/>
          </a:ln>
          <a:effectLst>
            <a:outerShdw dist="23000" dir="5400000" algn="ctr" rotWithShape="0">
              <a:srgbClr val="000000">
                <a:alpha val="31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en-US" altLang="zh-CN" sz="4000" b="1" dirty="0">
                <a:latin typeface="Arial Unicode MS" pitchFamily="2" charset="-122"/>
                <a:ea typeface="Arial Unicode MS" pitchFamily="2" charset="-122"/>
              </a:rPr>
              <a:t>4</a:t>
            </a:r>
            <a:endParaRPr lang="zh-CN" altLang="en-US" sz="4000" b="1" dirty="0">
              <a:latin typeface="Arial Unicode MS" pitchFamily="2" charset="-122"/>
              <a:ea typeface="Arial Unicode MS" pitchFamily="2" charset="-122"/>
            </a:endParaRPr>
          </a:p>
        </p:txBody>
      </p:sp>
      <p:sp>
        <p:nvSpPr>
          <p:cNvPr id="23" name="燕尾形 35"/>
          <p:cNvSpPr>
            <a:spLocks noChangeArrowheads="1"/>
          </p:cNvSpPr>
          <p:nvPr/>
        </p:nvSpPr>
        <p:spPr bwMode="auto">
          <a:xfrm>
            <a:off x="2314575" y="5424701"/>
            <a:ext cx="228600" cy="217487"/>
          </a:xfrm>
          <a:prstGeom prst="chevron">
            <a:avLst>
              <a:gd name="adj" fmla="val 50000"/>
            </a:avLst>
          </a:prstGeom>
          <a:gradFill rotWithShape="1">
            <a:gsLst>
              <a:gs pos="0">
                <a:srgbClr val="BDBDBD"/>
              </a:gs>
              <a:gs pos="80000">
                <a:srgbClr val="F7F7F7"/>
              </a:gs>
              <a:gs pos="100000">
                <a:srgbClr val="F8F8F8"/>
              </a:gs>
            </a:gsLst>
            <a:lin ang="5400000"/>
          </a:gradFill>
          <a:ln w="9525" cmpd="sng">
            <a:solidFill>
              <a:srgbClr val="F9F9F9"/>
            </a:solidFill>
            <a:miter lim="800000"/>
            <a:headEnd/>
            <a:tailEnd/>
          </a:ln>
          <a:effectLst>
            <a:outerShdw dist="23000" dir="5400000" algn="ctr" rotWithShape="0">
              <a:srgbClr val="000000">
                <a:alpha val="31000"/>
              </a:srgbClr>
            </a:outerShdw>
          </a:effectLst>
        </p:spPr>
        <p:txBody>
          <a:bodyPr anchor="ct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en-US"/>
          </a:p>
        </p:txBody>
      </p:sp>
      <p:grpSp>
        <p:nvGrpSpPr>
          <p:cNvPr id="24" name="Group 15"/>
          <p:cNvGrpSpPr>
            <a:grpSpLocks/>
          </p:cNvGrpSpPr>
          <p:nvPr/>
        </p:nvGrpSpPr>
        <p:grpSpPr bwMode="auto">
          <a:xfrm flipH="1">
            <a:off x="1165225" y="4823038"/>
            <a:ext cx="1385888" cy="1420813"/>
            <a:chOff x="0" y="0"/>
            <a:chExt cx="2056018" cy="2232248"/>
          </a:xfrm>
        </p:grpSpPr>
        <p:sp>
          <p:nvSpPr>
            <p:cNvPr id="25" name="空心弧 47"/>
            <p:cNvSpPr>
              <a:spLocks/>
            </p:cNvSpPr>
            <p:nvPr/>
          </p:nvSpPr>
          <p:spPr bwMode="auto">
            <a:xfrm>
              <a:off x="131" y="1108"/>
              <a:ext cx="2055887" cy="2053126"/>
            </a:xfrm>
            <a:custGeom>
              <a:avLst/>
              <a:gdLst>
                <a:gd name="T0" fmla="*/ 534059 w 2055887"/>
                <a:gd name="T1" fmla="*/ 126249 h 2053126"/>
                <a:gd name="T2" fmla="*/ 534059 w 2055887"/>
                <a:gd name="T3" fmla="*/ 126249 h 2053126"/>
                <a:gd name="T4" fmla="*/ 1027943 w 2055887"/>
                <a:gd name="T5" fmla="*/ 0 h 2053126"/>
                <a:gd name="T6" fmla="*/ 2055887 w 2055887"/>
                <a:gd name="T7" fmla="*/ 1026563 h 2053126"/>
                <a:gd name="T8" fmla="*/ 2055795 w 2055887"/>
                <a:gd name="T9" fmla="*/ 1040296 h 2053126"/>
                <a:gd name="T10" fmla="*/ 1849331 w 2055887"/>
                <a:gd name="T11" fmla="*/ 1037536 h 2053126"/>
                <a:gd name="T12" fmla="*/ 1849405 w 2055887"/>
                <a:gd name="T13" fmla="*/ 1026563 h 2053126"/>
                <a:gd name="T14" fmla="*/ 1027944 w 2055887"/>
                <a:gd name="T15" fmla="*/ 206483 h 2053126"/>
                <a:gd name="T16" fmla="*/ 633367 w 2055887"/>
                <a:gd name="T17" fmla="*/ 307283 h 2053126"/>
                <a:gd name="T18" fmla="*/ 534059 w 2055887"/>
                <a:gd name="T19" fmla="*/ 126249 h 2053126"/>
                <a:gd name="T20" fmla="*/ 534059 w 2055887"/>
                <a:gd name="T21" fmla="*/ 0 h 2053126"/>
                <a:gd name="T22" fmla="*/ 2055887 w 2055887"/>
                <a:gd name="T23" fmla="*/ 1040294 h 2053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055887" h="2053126">
                  <a:moveTo>
                    <a:pt x="534059" y="126249"/>
                  </a:moveTo>
                  <a:lnTo>
                    <a:pt x="534059" y="126249"/>
                  </a:lnTo>
                  <a:cubicBezTo>
                    <a:pt x="685459" y="43418"/>
                    <a:pt x="855311" y="-1"/>
                    <a:pt x="1027943" y="0"/>
                  </a:cubicBezTo>
                  <a:cubicBezTo>
                    <a:pt x="1595660" y="0"/>
                    <a:pt x="2055887" y="459607"/>
                    <a:pt x="2055887" y="1026563"/>
                  </a:cubicBezTo>
                  <a:cubicBezTo>
                    <a:pt x="2055887" y="1031140"/>
                    <a:pt x="2055856" y="1035718"/>
                    <a:pt x="2055795" y="1040296"/>
                  </a:cubicBezTo>
                  <a:lnTo>
                    <a:pt x="1849331" y="1037536"/>
                  </a:lnTo>
                  <a:cubicBezTo>
                    <a:pt x="1849380" y="1033878"/>
                    <a:pt x="1849405" y="1030220"/>
                    <a:pt x="1849405" y="1026563"/>
                  </a:cubicBezTo>
                  <a:cubicBezTo>
                    <a:pt x="1849405" y="573645"/>
                    <a:pt x="1481624" y="206483"/>
                    <a:pt x="1027944" y="206483"/>
                  </a:cubicBezTo>
                  <a:cubicBezTo>
                    <a:pt x="890027" y="206482"/>
                    <a:pt x="754331" y="241148"/>
                    <a:pt x="633367" y="307283"/>
                  </a:cubicBezTo>
                  <a:lnTo>
                    <a:pt x="534059" y="126249"/>
                  </a:lnTo>
                  <a:close/>
                </a:path>
              </a:pathLst>
            </a:custGeom>
            <a:gradFill rotWithShape="1">
              <a:gsLst>
                <a:gs pos="0">
                  <a:srgbClr val="BDBDBD"/>
                </a:gs>
                <a:gs pos="80000">
                  <a:srgbClr val="F7F7F7"/>
                </a:gs>
                <a:gs pos="100000">
                  <a:srgbClr val="F8F8F8"/>
                </a:gs>
              </a:gsLst>
              <a:lin ang="5400000"/>
            </a:gradFill>
            <a:ln w="9525" cap="flat" cmpd="sng">
              <a:solidFill>
                <a:srgbClr val="F9F9F9"/>
              </a:solidFill>
              <a:round/>
              <a:headEnd/>
              <a:tailEnd/>
            </a:ln>
            <a:effectLst>
              <a:outerShdw dist="23000" dir="5400000" algn="ctr" rotWithShape="0">
                <a:srgbClr val="000000">
                  <a:alpha val="31000"/>
                </a:srgbClr>
              </a:outerShdw>
            </a:effectLst>
          </p:spPr>
          <p:txBody>
            <a:bodyPr anchor="ctr"/>
            <a:lstStyle/>
            <a:p>
              <a:endParaRPr lang="zh-CN" altLang="en-US"/>
            </a:p>
          </p:txBody>
        </p:sp>
        <p:sp>
          <p:nvSpPr>
            <p:cNvPr id="26" name="空心弧 48"/>
            <p:cNvSpPr>
              <a:spLocks/>
            </p:cNvSpPr>
            <p:nvPr/>
          </p:nvSpPr>
          <p:spPr bwMode="auto">
            <a:xfrm flipV="1">
              <a:off x="131" y="178015"/>
              <a:ext cx="2055887" cy="2053126"/>
            </a:xfrm>
            <a:custGeom>
              <a:avLst/>
              <a:gdLst>
                <a:gd name="T0" fmla="*/ 397678 w 2055887"/>
                <a:gd name="T1" fmla="*/ 215599 h 2053126"/>
                <a:gd name="T2" fmla="*/ 397677 w 2055887"/>
                <a:gd name="T3" fmla="*/ 215598 h 2053126"/>
                <a:gd name="T4" fmla="*/ 1027944 w 2055887"/>
                <a:gd name="T5" fmla="*/ 0 h 2053126"/>
                <a:gd name="T6" fmla="*/ 2055888 w 2055887"/>
                <a:gd name="T7" fmla="*/ 1026563 h 2053126"/>
                <a:gd name="T8" fmla="*/ 2055796 w 2055887"/>
                <a:gd name="T9" fmla="*/ 1040297 h 2053126"/>
                <a:gd name="T10" fmla="*/ 1849331 w 2055887"/>
                <a:gd name="T11" fmla="*/ 1037536 h 2053126"/>
                <a:gd name="T12" fmla="*/ 1849405 w 2055887"/>
                <a:gd name="T13" fmla="*/ 1026563 h 2053126"/>
                <a:gd name="T14" fmla="*/ 1027944 w 2055887"/>
                <a:gd name="T15" fmla="*/ 206483 h 2053126"/>
                <a:gd name="T16" fmla="*/ 524384 w 2055887"/>
                <a:gd name="T17" fmla="*/ 378635 h 2053126"/>
                <a:gd name="T18" fmla="*/ 397678 w 2055887"/>
                <a:gd name="T19" fmla="*/ 215599 h 2053126"/>
                <a:gd name="T20" fmla="*/ 397678 w 2055887"/>
                <a:gd name="T21" fmla="*/ 0 h 2053126"/>
                <a:gd name="T22" fmla="*/ 2055887 w 2055887"/>
                <a:gd name="T23" fmla="*/ 1040294 h 2053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055887" h="2053126">
                  <a:moveTo>
                    <a:pt x="397678" y="215599"/>
                  </a:moveTo>
                  <a:lnTo>
                    <a:pt x="397677" y="215598"/>
                  </a:lnTo>
                  <a:cubicBezTo>
                    <a:pt x="577974" y="75851"/>
                    <a:pt x="799714" y="-1"/>
                    <a:pt x="1027944" y="0"/>
                  </a:cubicBezTo>
                  <a:cubicBezTo>
                    <a:pt x="1595661" y="0"/>
                    <a:pt x="2055888" y="459607"/>
                    <a:pt x="2055888" y="1026563"/>
                  </a:cubicBezTo>
                  <a:cubicBezTo>
                    <a:pt x="2055888" y="1031141"/>
                    <a:pt x="2055857" y="1035719"/>
                    <a:pt x="2055796" y="1040297"/>
                  </a:cubicBezTo>
                  <a:lnTo>
                    <a:pt x="1849331" y="1037536"/>
                  </a:lnTo>
                  <a:cubicBezTo>
                    <a:pt x="1849380" y="1033878"/>
                    <a:pt x="1849405" y="1030220"/>
                    <a:pt x="1849405" y="1026563"/>
                  </a:cubicBezTo>
                  <a:cubicBezTo>
                    <a:pt x="1849405" y="573645"/>
                    <a:pt x="1481624" y="206483"/>
                    <a:pt x="1027944" y="206483"/>
                  </a:cubicBezTo>
                  <a:cubicBezTo>
                    <a:pt x="845604" y="206482"/>
                    <a:pt x="668446" y="267047"/>
                    <a:pt x="524384" y="378635"/>
                  </a:cubicBezTo>
                  <a:lnTo>
                    <a:pt x="397678" y="215599"/>
                  </a:lnTo>
                  <a:close/>
                </a:path>
              </a:pathLst>
            </a:custGeom>
            <a:gradFill rotWithShape="1">
              <a:gsLst>
                <a:gs pos="0">
                  <a:srgbClr val="BDBDBD"/>
                </a:gs>
                <a:gs pos="80000">
                  <a:srgbClr val="F7F7F7"/>
                </a:gs>
                <a:gs pos="100000">
                  <a:srgbClr val="F8F8F8"/>
                </a:gs>
              </a:gsLst>
              <a:lin ang="5400000"/>
            </a:gradFill>
            <a:ln w="9525" cap="flat" cmpd="sng">
              <a:solidFill>
                <a:srgbClr val="F9F9F9"/>
              </a:solidFill>
              <a:round/>
              <a:headEnd/>
              <a:tailEnd/>
            </a:ln>
            <a:effectLst>
              <a:outerShdw dist="23000" dir="5400000" algn="ctr" rotWithShape="0">
                <a:srgbClr val="000000">
                  <a:alpha val="31000"/>
                </a:srgbClr>
              </a:outerShdw>
            </a:effectLst>
          </p:spPr>
          <p:txBody>
            <a:bodyPr anchor="ctr"/>
            <a:lstStyle/>
            <a:p>
              <a:endParaRPr lang="zh-CN" altLang="en-US"/>
            </a:p>
          </p:txBody>
        </p:sp>
      </p:grpSp>
      <p:sp>
        <p:nvSpPr>
          <p:cNvPr id="28" name="TextBox 39"/>
          <p:cNvSpPr txBox="1">
            <a:spLocks noChangeArrowheads="1"/>
          </p:cNvSpPr>
          <p:nvPr/>
        </p:nvSpPr>
        <p:spPr bwMode="auto">
          <a:xfrm>
            <a:off x="3850005" y="5028154"/>
            <a:ext cx="2723823"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微软雅黑" panose="020B0503020204020204" pitchFamily="34" charset="-122"/>
              </a:defRPr>
            </a:lvl1pPr>
            <a:lvl2pPr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just" eaLnBrk="1" hangingPunct="1"/>
            <a:r>
              <a:rPr lang="zh-CN" altLang="en-US" sz="2000" b="1" dirty="0">
                <a:solidFill>
                  <a:srgbClr val="C00000"/>
                </a:solidFill>
                <a:latin typeface="微软雅黑" panose="020B0503020204020204" pitchFamily="34" charset="-122"/>
              </a:rPr>
              <a:t>模型驱动的测试技术</a:t>
            </a:r>
            <a:endParaRPr lang="zh-CN" altLang="en-US" sz="2000" b="1" dirty="0">
              <a:solidFill>
                <a:srgbClr val="C00000"/>
              </a:solidFill>
            </a:endParaRPr>
          </a:p>
          <a:p>
            <a:pPr lvl="1" algn="just"/>
            <a:r>
              <a:rPr lang="zh-CN" altLang="en-US" dirty="0">
                <a:solidFill>
                  <a:srgbClr val="5F5F5F"/>
                </a:solidFill>
                <a:latin typeface="微软雅黑" panose="020B0503020204020204" pitchFamily="34" charset="-122"/>
              </a:rPr>
              <a:t>高故障检测率</a:t>
            </a:r>
            <a:endParaRPr lang="en-US" altLang="zh-CN" dirty="0">
              <a:solidFill>
                <a:srgbClr val="5F5F5F"/>
              </a:solidFill>
              <a:latin typeface="微软雅黑" panose="020B0503020204020204" pitchFamily="34" charset="-122"/>
            </a:endParaRPr>
          </a:p>
          <a:p>
            <a:pPr lvl="1" algn="just"/>
            <a:r>
              <a:rPr lang="zh-CN" altLang="en-US" dirty="0">
                <a:solidFill>
                  <a:srgbClr val="5F5F5F"/>
                </a:solidFill>
                <a:latin typeface="微软雅黑" panose="020B0503020204020204" pitchFamily="34" charset="-122"/>
              </a:rPr>
              <a:t>自动化程度高</a:t>
            </a:r>
            <a:endParaRPr lang="en-US" altLang="zh-CN" dirty="0">
              <a:solidFill>
                <a:srgbClr val="5F5F5F"/>
              </a:solidFill>
              <a:latin typeface="微软雅黑" panose="020B0503020204020204" pitchFamily="34" charset="-122"/>
            </a:endParaRPr>
          </a:p>
          <a:p>
            <a:pPr lvl="1" algn="just"/>
            <a:r>
              <a:rPr lang="zh-CN" altLang="en-US" dirty="0">
                <a:solidFill>
                  <a:srgbClr val="5F5F5F"/>
                </a:solidFill>
                <a:latin typeface="微软雅黑" panose="020B0503020204020204" pitchFamily="34" charset="-122"/>
              </a:rPr>
              <a:t>更好的适应需求演化</a:t>
            </a:r>
            <a:endParaRPr lang="en-US" altLang="zh-CN" dirty="0">
              <a:solidFill>
                <a:srgbClr val="5F5F5F"/>
              </a:solidFill>
              <a:latin typeface="微软雅黑" panose="020B0503020204020204" pitchFamily="34" charset="-122"/>
            </a:endParaRPr>
          </a:p>
        </p:txBody>
      </p:sp>
    </p:spTree>
    <p:extLst>
      <p:ext uri="{BB962C8B-B14F-4D97-AF65-F5344CB8AC3E}">
        <p14:creationId xmlns:p14="http://schemas.microsoft.com/office/powerpoint/2010/main" val="1657606383"/>
      </p:ext>
    </p:extLst>
  </p:cSld>
  <p:clrMapOvr>
    <a:masterClrMapping/>
  </p:clrMapOvr>
  <mc:AlternateContent xmlns:mc="http://schemas.openxmlformats.org/markup-compatibility/2006" xmlns:p14="http://schemas.microsoft.com/office/powerpoint/2010/main">
    <mc:Choice Requires="p14">
      <p:transition spd="slow" p14:dur="2000" advTm="1288"/>
    </mc:Choice>
    <mc:Fallback xmlns="">
      <p:transition spd="slow" advTm="128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up)">
                                      <p:cBhvr>
                                        <p:cTn id="7" dur="500"/>
                                        <p:tgtEl>
                                          <p:spTgt spid="4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fade">
                                      <p:cBhvr>
                                        <p:cTn id="11" dur="500"/>
                                        <p:tgtEl>
                                          <p:spTgt spid="3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43"/>
                                        </p:tgtEl>
                                        <p:attrNameLst>
                                          <p:attrName>style.visibility</p:attrName>
                                        </p:attrNameLst>
                                      </p:cBhvr>
                                      <p:to>
                                        <p:strVal val="visible"/>
                                      </p:to>
                                    </p:set>
                                    <p:animEffect transition="in" filter="fade">
                                      <p:cBhvr>
                                        <p:cTn id="14" dur="500"/>
                                        <p:tgtEl>
                                          <p:spTgt spid="43"/>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500"/>
                                        <p:tgtEl>
                                          <p:spTgt spid="4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wipe(up)">
                                      <p:cBhvr>
                                        <p:cTn id="22" dur="500"/>
                                        <p:tgtEl>
                                          <p:spTgt spid="51"/>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fade">
                                      <p:cBhvr>
                                        <p:cTn id="26" dur="500"/>
                                        <p:tgtEl>
                                          <p:spTgt spid="4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fade">
                                      <p:cBhvr>
                                        <p:cTn id="29" dur="500"/>
                                        <p:tgtEl>
                                          <p:spTgt spid="4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fade">
                                      <p:cBhvr>
                                        <p:cTn id="32" dur="500"/>
                                        <p:tgtEl>
                                          <p:spTgt spid="4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54"/>
                                        </p:tgtEl>
                                        <p:attrNameLst>
                                          <p:attrName>style.visibility</p:attrName>
                                        </p:attrNameLst>
                                      </p:cBhvr>
                                      <p:to>
                                        <p:strVal val="visible"/>
                                      </p:to>
                                    </p:set>
                                    <p:animEffect transition="in" filter="wipe(up)">
                                      <p:cBhvr>
                                        <p:cTn id="37" dur="500"/>
                                        <p:tgtEl>
                                          <p:spTgt spid="54"/>
                                        </p:tgtEl>
                                      </p:cBhvr>
                                    </p:animEffect>
                                  </p:childTnLst>
                                </p:cTn>
                              </p:par>
                            </p:childTnLst>
                          </p:cTn>
                        </p:par>
                        <p:par>
                          <p:cTn id="38" fill="hold">
                            <p:stCondLst>
                              <p:cond delay="500"/>
                            </p:stCondLst>
                            <p:childTnLst>
                              <p:par>
                                <p:cTn id="39" presetID="10" presetClass="entr" presetSubtype="0"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fade">
                                      <p:cBhvr>
                                        <p:cTn id="41" dur="500"/>
                                        <p:tgtEl>
                                          <p:spTgt spid="4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4"/>
                                        </p:tgtEl>
                                        <p:attrNameLst>
                                          <p:attrName>style.visibility</p:attrName>
                                        </p:attrNameLst>
                                      </p:cBhvr>
                                      <p:to>
                                        <p:strVal val="visible"/>
                                      </p:to>
                                    </p:set>
                                    <p:animEffect transition="in" filter="fade">
                                      <p:cBhvr>
                                        <p:cTn id="44" dur="500"/>
                                        <p:tgtEl>
                                          <p:spTgt spid="4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7"/>
                                        </p:tgtEl>
                                        <p:attrNameLst>
                                          <p:attrName>style.visibility</p:attrName>
                                        </p:attrNameLst>
                                      </p:cBhvr>
                                      <p:to>
                                        <p:strVal val="visible"/>
                                      </p:to>
                                    </p:set>
                                    <p:animEffect transition="in" filter="fade">
                                      <p:cBhvr>
                                        <p:cTn id="47" dur="500"/>
                                        <p:tgtEl>
                                          <p:spTgt spid="4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wipe(up)">
                                      <p:cBhvr>
                                        <p:cTn id="52" dur="500"/>
                                        <p:tgtEl>
                                          <p:spTgt spid="24"/>
                                        </p:tgtEl>
                                      </p:cBhvr>
                                    </p:animEffect>
                                  </p:childTnLst>
                                </p:cTn>
                              </p:par>
                            </p:childTnLst>
                          </p:cTn>
                        </p:par>
                        <p:par>
                          <p:cTn id="53" fill="hold">
                            <p:stCondLst>
                              <p:cond delay="500"/>
                            </p:stCondLst>
                            <p:childTnLst>
                              <p:par>
                                <p:cTn id="54" presetID="10" presetClass="entr" presetSubtype="0" fill="hold" grpId="0" nodeType="after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fade">
                                      <p:cBhvr>
                                        <p:cTn id="56" dur="500"/>
                                        <p:tgtEl>
                                          <p:spTgt spid="22"/>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500"/>
                                        <p:tgtEl>
                                          <p:spTgt spid="2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fade">
                                      <p:cBhvr>
                                        <p:cTn id="6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utoUpdateAnimBg="0"/>
      <p:bldP spid="40" grpId="0" autoUpdateAnimBg="0"/>
      <p:bldP spid="41" grpId="0" autoUpdateAnimBg="0"/>
      <p:bldP spid="42" grpId="0" animBg="1" autoUpdateAnimBg="0"/>
      <p:bldP spid="43" grpId="0" animBg="1" autoUpdateAnimBg="0"/>
      <p:bldP spid="44" grpId="0" animBg="1" autoUpdateAnimBg="0"/>
      <p:bldP spid="45" grpId="0" autoUpdateAnimBg="0"/>
      <p:bldP spid="46" grpId="0" autoUpdateAnimBg="0"/>
      <p:bldP spid="47" grpId="0" autoUpdateAnimBg="0"/>
      <p:bldP spid="22" grpId="0" autoUpdateAnimBg="0"/>
      <p:bldP spid="23" grpId="0" animBg="1" autoUpdateAnimBg="0"/>
      <p:bldP spid="28"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hlinkClick r:id="rId3" action="ppaction://hlinksldjump"/>
          </p:cNvPr>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kumimoji="0" lang="zh-CN" altLang="en-US"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课题背景</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39000" y="6453000"/>
            <a:ext cx="4050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5</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29" name="TextBox 9"/>
          <p:cNvSpPr txBox="1">
            <a:spLocks noChangeArrowheads="1"/>
          </p:cNvSpPr>
          <p:nvPr/>
        </p:nvSpPr>
        <p:spPr bwMode="auto">
          <a:xfrm>
            <a:off x="432593" y="1141323"/>
            <a:ext cx="54594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marL="285750" indent="-285750">
              <a:buClr>
                <a:schemeClr val="accent1"/>
              </a:buClr>
              <a:buFont typeface="Wingdings" pitchFamily="2" charset="2"/>
              <a:buChar char="l"/>
              <a:defRPr sz="2000" b="1">
                <a:latin typeface="Arial" pitchFamily="34" charset="0"/>
                <a:ea typeface="微软雅黑" pitchFamily="34" charset="-122"/>
              </a:defRPr>
            </a:lvl1pPr>
            <a:lvl2pPr marL="742950" indent="-285750" eaLnBrk="0" hangingPunct="0">
              <a:defRPr>
                <a:latin typeface="Arial" pitchFamily="34" charset="0"/>
                <a:ea typeface="微软雅黑" pitchFamily="34" charset="-122"/>
              </a:defRPr>
            </a:lvl2pPr>
            <a:lvl3pPr marL="1143000" indent="-228600" eaLnBrk="0" hangingPunct="0">
              <a:defRPr>
                <a:latin typeface="Arial" pitchFamily="34" charset="0"/>
                <a:ea typeface="微软雅黑" pitchFamily="34" charset="-122"/>
              </a:defRPr>
            </a:lvl3pPr>
            <a:lvl4pPr marL="1600200" indent="-228600" eaLnBrk="0" hangingPunct="0">
              <a:defRPr>
                <a:latin typeface="Arial" pitchFamily="34" charset="0"/>
                <a:ea typeface="微软雅黑" pitchFamily="34" charset="-122"/>
              </a:defRPr>
            </a:lvl4pPr>
            <a:lvl5pPr marL="2057400" indent="-228600" eaLnBrk="0" hangingPunct="0">
              <a:defRPr>
                <a:latin typeface="Arial" pitchFamily="34" charset="0"/>
                <a:ea typeface="微软雅黑" pitchFamily="34" charset="-122"/>
              </a:defRPr>
            </a:lvl5pPr>
            <a:lvl6pPr marL="2514600" indent="-228600" eaLnBrk="0" fontAlgn="base" hangingPunct="0">
              <a:spcBef>
                <a:spcPct val="0"/>
              </a:spcBef>
              <a:spcAft>
                <a:spcPct val="0"/>
              </a:spcAft>
              <a:defRPr>
                <a:latin typeface="Arial" pitchFamily="34" charset="0"/>
                <a:ea typeface="微软雅黑" pitchFamily="34" charset="-122"/>
              </a:defRPr>
            </a:lvl6pPr>
            <a:lvl7pPr marL="2971800" indent="-228600" eaLnBrk="0" fontAlgn="base" hangingPunct="0">
              <a:spcBef>
                <a:spcPct val="0"/>
              </a:spcBef>
              <a:spcAft>
                <a:spcPct val="0"/>
              </a:spcAft>
              <a:defRPr>
                <a:latin typeface="Arial" pitchFamily="34" charset="0"/>
                <a:ea typeface="微软雅黑" pitchFamily="34" charset="-122"/>
              </a:defRPr>
            </a:lvl7pPr>
            <a:lvl8pPr marL="3429000" indent="-228600" eaLnBrk="0" fontAlgn="base" hangingPunct="0">
              <a:spcBef>
                <a:spcPct val="0"/>
              </a:spcBef>
              <a:spcAft>
                <a:spcPct val="0"/>
              </a:spcAft>
              <a:defRPr>
                <a:latin typeface="Arial" pitchFamily="34" charset="0"/>
                <a:ea typeface="微软雅黑" pitchFamily="34" charset="-122"/>
              </a:defRPr>
            </a:lvl8pPr>
            <a:lvl9pPr marL="3886200" indent="-228600" eaLnBrk="0" fontAlgn="base" hangingPunct="0">
              <a:spcBef>
                <a:spcPct val="0"/>
              </a:spcBef>
              <a:spcAft>
                <a:spcPct val="0"/>
              </a:spcAft>
              <a:defRPr>
                <a:latin typeface="Arial" pitchFamily="34" charset="0"/>
                <a:ea typeface="微软雅黑" pitchFamily="34" charset="-122"/>
              </a:defRPr>
            </a:lvl9pPr>
          </a:lstStyle>
          <a:p>
            <a:r>
              <a:rPr lang="en-US" altLang="zh-CN" dirty="0"/>
              <a:t> </a:t>
            </a:r>
            <a:r>
              <a:rPr lang="en-US" altLang="zh-CN" dirty="0">
                <a:latin typeface="Times New Roman" panose="02020603050405020304" pitchFamily="18" charset="0"/>
                <a:cs typeface="Times New Roman" panose="02020603050405020304" pitchFamily="18" charset="0"/>
              </a:rPr>
              <a:t>SOA</a:t>
            </a:r>
          </a:p>
        </p:txBody>
      </p:sp>
      <p:grpSp>
        <p:nvGrpSpPr>
          <p:cNvPr id="30" name="组合 29"/>
          <p:cNvGrpSpPr>
            <a:grpSpLocks/>
          </p:cNvGrpSpPr>
          <p:nvPr/>
        </p:nvGrpSpPr>
        <p:grpSpPr bwMode="auto">
          <a:xfrm>
            <a:off x="4953000" y="1717675"/>
            <a:ext cx="3352800" cy="1863725"/>
            <a:chOff x="4953000" y="1717675"/>
            <a:chExt cx="3352800" cy="1863725"/>
          </a:xfrm>
        </p:grpSpPr>
        <p:sp>
          <p:nvSpPr>
            <p:cNvPr id="31" name="圆角矩形 30"/>
            <p:cNvSpPr/>
            <p:nvPr/>
          </p:nvSpPr>
          <p:spPr bwMode="auto">
            <a:xfrm>
              <a:off x="4953000" y="3063875"/>
              <a:ext cx="1144588" cy="517525"/>
            </a:xfrm>
            <a:prstGeom prst="roundRect">
              <a:avLst/>
            </a:prstGeom>
            <a:gradFill rotWithShape="1">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ln w="9525" cap="flat" cmpd="sng" algn="ctr">
              <a:solidFill>
                <a:srgbClr val="4BACC6">
                  <a:shade val="95000"/>
                  <a:satMod val="105000"/>
                </a:srgbClr>
              </a:solidFill>
              <a:prstDash val="solid"/>
            </a:ln>
            <a:effectLst>
              <a:outerShdw blurRad="40000" dist="23000" dir="5400000" rotWithShape="0">
                <a:srgbClr val="000000">
                  <a:alpha val="35000"/>
                </a:srgbClr>
              </a:outerShdw>
            </a:effectLst>
          </p:spPr>
          <p:txBody>
            <a:bodyPr anchor="ctr"/>
            <a:lstStyle/>
            <a:p>
              <a:pPr algn="ctr" eaLnBrk="1" fontAlgn="auto" hangingPunct="1">
                <a:spcBef>
                  <a:spcPts val="0"/>
                </a:spcBef>
                <a:spcAft>
                  <a:spcPts val="0"/>
                </a:spcAft>
                <a:defRPr/>
              </a:pPr>
              <a:r>
                <a:rPr lang="zh-CN" altLang="en-US" sz="1400" kern="0" dirty="0">
                  <a:solidFill>
                    <a:sysClr val="window" lastClr="FFFFFF"/>
                  </a:solidFill>
                  <a:latin typeface="微软雅黑" panose="020B0503020204020204" pitchFamily="34" charset="-122"/>
                  <a:ea typeface="微软雅黑" panose="020B0503020204020204" pitchFamily="34" charset="-122"/>
                </a:rPr>
                <a:t>服务提供者</a:t>
              </a:r>
            </a:p>
          </p:txBody>
        </p:sp>
        <p:sp>
          <p:nvSpPr>
            <p:cNvPr id="32" name="圆角矩形 31"/>
            <p:cNvSpPr/>
            <p:nvPr/>
          </p:nvSpPr>
          <p:spPr bwMode="auto">
            <a:xfrm>
              <a:off x="7140575" y="3063875"/>
              <a:ext cx="1165225" cy="517525"/>
            </a:xfrm>
            <a:prstGeom prst="round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w="9525" cap="flat" cmpd="sng" algn="ctr">
              <a:solidFill>
                <a:srgbClr val="C0504D">
                  <a:shade val="95000"/>
                  <a:satMod val="105000"/>
                </a:srgbClr>
              </a:solidFill>
              <a:prstDash val="solid"/>
            </a:ln>
            <a:effectLst>
              <a:outerShdw blurRad="40000" dist="23000" dir="5400000" rotWithShape="0">
                <a:srgbClr val="000000">
                  <a:alpha val="35000"/>
                </a:srgbClr>
              </a:outerShdw>
            </a:effectLst>
          </p:spPr>
          <p:txBody>
            <a:bodyPr anchor="ctr"/>
            <a:lstStyle/>
            <a:p>
              <a:pPr algn="ctr" eaLnBrk="1" fontAlgn="auto" hangingPunct="1">
                <a:spcBef>
                  <a:spcPts val="0"/>
                </a:spcBef>
                <a:spcAft>
                  <a:spcPts val="0"/>
                </a:spcAft>
                <a:defRPr/>
              </a:pPr>
              <a:r>
                <a:rPr lang="zh-CN" altLang="en-US" sz="1400" kern="0" dirty="0">
                  <a:solidFill>
                    <a:sysClr val="window" lastClr="FFFFFF"/>
                  </a:solidFill>
                  <a:latin typeface="微软雅黑" panose="020B0503020204020204" pitchFamily="34" charset="-122"/>
                  <a:ea typeface="微软雅黑" panose="020B0503020204020204" pitchFamily="34" charset="-122"/>
                </a:rPr>
                <a:t>服务使用者</a:t>
              </a:r>
            </a:p>
          </p:txBody>
        </p:sp>
        <p:sp>
          <p:nvSpPr>
            <p:cNvPr id="33" name="TextBox 38"/>
            <p:cNvSpPr txBox="1">
              <a:spLocks noChangeArrowheads="1"/>
            </p:cNvSpPr>
            <p:nvPr/>
          </p:nvSpPr>
          <p:spPr bwMode="auto">
            <a:xfrm>
              <a:off x="7292863" y="2426432"/>
              <a:ext cx="5700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2800">
                  <a:solidFill>
                    <a:schemeClr val="accent2"/>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zh-CN" altLang="en-US" sz="1200">
                  <a:solidFill>
                    <a:schemeClr val="tx2"/>
                  </a:solidFill>
                  <a:latin typeface="微软雅黑" panose="020B0503020204020204" pitchFamily="34" charset="-122"/>
                  <a:ea typeface="微软雅黑" panose="020B0503020204020204" pitchFamily="34" charset="-122"/>
                </a:rPr>
                <a:t>查询</a:t>
              </a:r>
              <a:endParaRPr lang="en-US" altLang="zh-CN" sz="1200">
                <a:solidFill>
                  <a:schemeClr val="tx2"/>
                </a:solidFill>
                <a:latin typeface="微软雅黑" panose="020B0503020204020204" pitchFamily="34" charset="-122"/>
                <a:ea typeface="微软雅黑" panose="020B0503020204020204" pitchFamily="34" charset="-122"/>
              </a:endParaRPr>
            </a:p>
          </p:txBody>
        </p:sp>
        <p:sp>
          <p:nvSpPr>
            <p:cNvPr id="34" name="上下箭头 33"/>
            <p:cNvSpPr/>
            <p:nvPr/>
          </p:nvSpPr>
          <p:spPr bwMode="auto">
            <a:xfrm rot="19775563">
              <a:off x="7170738" y="2225675"/>
              <a:ext cx="223837" cy="854075"/>
            </a:xfrm>
            <a:prstGeom prst="upDownArrow">
              <a:avLst/>
            </a:prstGeom>
            <a:solidFill>
              <a:srgbClr val="9BBB59"/>
            </a:solidFill>
            <a:ln w="25400" cap="flat" cmpd="sng" algn="ctr">
              <a:solidFill>
                <a:srgbClr val="9BBB59">
                  <a:shade val="50000"/>
                </a:srgbClr>
              </a:solidFill>
              <a:prstDash val="solid"/>
            </a:ln>
            <a:effectLst/>
          </p:spPr>
          <p:txBody>
            <a:bodyPr anchor="ctr"/>
            <a:lstStyle/>
            <a:p>
              <a:pPr algn="ctr" eaLnBrk="1" fontAlgn="auto" hangingPunct="1">
                <a:spcBef>
                  <a:spcPts val="0"/>
                </a:spcBef>
                <a:spcAft>
                  <a:spcPts val="0"/>
                </a:spcAft>
                <a:defRPr/>
              </a:pPr>
              <a:endParaRPr lang="zh-CN" altLang="en-US" sz="1600" kern="0">
                <a:solidFill>
                  <a:sysClr val="window" lastClr="FFFFFF"/>
                </a:solidFill>
                <a:latin typeface="微软雅黑" panose="020B0503020204020204" pitchFamily="34" charset="-122"/>
                <a:ea typeface="微软雅黑" panose="020B0503020204020204" pitchFamily="34" charset="-122"/>
              </a:endParaRPr>
            </a:p>
          </p:txBody>
        </p:sp>
        <p:sp>
          <p:nvSpPr>
            <p:cNvPr id="35" name="圆角矩形 34"/>
            <p:cNvSpPr/>
            <p:nvPr/>
          </p:nvSpPr>
          <p:spPr bwMode="auto">
            <a:xfrm>
              <a:off x="6048375" y="1717675"/>
              <a:ext cx="1004888" cy="496888"/>
            </a:xfrm>
            <a:prstGeom prst="roundRect">
              <a:avLst/>
            </a:prstGeom>
            <a:gradFill rotWithShape="1">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w="9525" cap="flat" cmpd="sng" algn="ctr">
              <a:solidFill>
                <a:srgbClr val="9BBB59">
                  <a:shade val="95000"/>
                  <a:satMod val="105000"/>
                </a:srgbClr>
              </a:solidFill>
              <a:prstDash val="solid"/>
            </a:ln>
            <a:effectLst>
              <a:outerShdw blurRad="40000" dist="23000" dir="5400000" rotWithShape="0">
                <a:srgbClr val="000000">
                  <a:alpha val="35000"/>
                </a:srgbClr>
              </a:outerShdw>
            </a:effectLst>
          </p:spPr>
          <p:txBody>
            <a:bodyPr anchor="ctr"/>
            <a:lstStyle/>
            <a:p>
              <a:pPr algn="ctr" eaLnBrk="1" fontAlgn="auto" hangingPunct="1">
                <a:spcBef>
                  <a:spcPts val="0"/>
                </a:spcBef>
                <a:spcAft>
                  <a:spcPts val="0"/>
                </a:spcAft>
                <a:defRPr/>
              </a:pPr>
              <a:r>
                <a:rPr lang="zh-CN" altLang="en-US" sz="1400" kern="0" dirty="0">
                  <a:solidFill>
                    <a:sysClr val="window" lastClr="FFFFFF"/>
                  </a:solidFill>
                  <a:latin typeface="微软雅黑" panose="020B0503020204020204" pitchFamily="34" charset="-122"/>
                  <a:ea typeface="微软雅黑" panose="020B0503020204020204" pitchFamily="34" charset="-122"/>
                </a:rPr>
                <a:t>服务注册中心</a:t>
              </a:r>
            </a:p>
          </p:txBody>
        </p:sp>
        <p:sp>
          <p:nvSpPr>
            <p:cNvPr id="36" name="TextBox 37"/>
            <p:cNvSpPr txBox="1">
              <a:spLocks noChangeArrowheads="1"/>
            </p:cNvSpPr>
            <p:nvPr/>
          </p:nvSpPr>
          <p:spPr bwMode="auto">
            <a:xfrm>
              <a:off x="5348288" y="2438113"/>
              <a:ext cx="56961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2800">
                  <a:solidFill>
                    <a:schemeClr val="accent2"/>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zh-CN" altLang="en-US" sz="1200">
                  <a:solidFill>
                    <a:schemeClr val="tx2"/>
                  </a:solidFill>
                  <a:latin typeface="微软雅黑" panose="020B0503020204020204" pitchFamily="34" charset="-122"/>
                  <a:ea typeface="微软雅黑" panose="020B0503020204020204" pitchFamily="34" charset="-122"/>
                </a:rPr>
                <a:t>发布</a:t>
              </a:r>
              <a:endParaRPr lang="en-US" altLang="zh-CN" sz="1200">
                <a:solidFill>
                  <a:schemeClr val="tx2"/>
                </a:solidFill>
                <a:latin typeface="微软雅黑" panose="020B0503020204020204" pitchFamily="34" charset="-122"/>
                <a:ea typeface="微软雅黑" panose="020B0503020204020204" pitchFamily="34" charset="-122"/>
              </a:endParaRPr>
            </a:p>
          </p:txBody>
        </p:sp>
        <p:sp>
          <p:nvSpPr>
            <p:cNvPr id="37" name="上下箭头 36"/>
            <p:cNvSpPr/>
            <p:nvPr/>
          </p:nvSpPr>
          <p:spPr bwMode="auto">
            <a:xfrm rot="1756313">
              <a:off x="5816600" y="2236788"/>
              <a:ext cx="234950" cy="854075"/>
            </a:xfrm>
            <a:prstGeom prst="upDownArrow">
              <a:avLst/>
            </a:prstGeom>
            <a:solidFill>
              <a:srgbClr val="4BACC6"/>
            </a:solidFill>
            <a:ln w="25400" cap="flat" cmpd="sng" algn="ctr">
              <a:solidFill>
                <a:srgbClr val="4BACC6">
                  <a:shade val="50000"/>
                </a:srgbClr>
              </a:solidFill>
              <a:prstDash val="solid"/>
            </a:ln>
            <a:effectLst/>
          </p:spPr>
          <p:txBody>
            <a:bodyPr anchor="ctr"/>
            <a:lstStyle/>
            <a:p>
              <a:pPr algn="ctr" eaLnBrk="1" fontAlgn="auto" hangingPunct="1">
                <a:spcBef>
                  <a:spcPts val="0"/>
                </a:spcBef>
                <a:spcAft>
                  <a:spcPts val="0"/>
                </a:spcAft>
                <a:defRPr/>
              </a:pPr>
              <a:endParaRPr lang="zh-CN" altLang="en-US" sz="1600" kern="0">
                <a:solidFill>
                  <a:sysClr val="window" lastClr="FFFFFF"/>
                </a:solidFill>
                <a:latin typeface="微软雅黑" panose="020B0503020204020204" pitchFamily="34" charset="-122"/>
                <a:ea typeface="微软雅黑" panose="020B0503020204020204" pitchFamily="34" charset="-122"/>
              </a:endParaRPr>
            </a:p>
          </p:txBody>
        </p:sp>
        <p:sp>
          <p:nvSpPr>
            <p:cNvPr id="38" name="TextBox 39"/>
            <p:cNvSpPr txBox="1">
              <a:spLocks noChangeArrowheads="1"/>
            </p:cNvSpPr>
            <p:nvPr/>
          </p:nvSpPr>
          <p:spPr bwMode="auto">
            <a:xfrm>
              <a:off x="6339719" y="2957513"/>
              <a:ext cx="56973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2800">
                  <a:solidFill>
                    <a:schemeClr val="accent2"/>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zh-CN" altLang="en-US" sz="1200">
                  <a:solidFill>
                    <a:schemeClr val="tx2"/>
                  </a:solidFill>
                  <a:latin typeface="微软雅黑" panose="020B0503020204020204" pitchFamily="34" charset="-122"/>
                  <a:ea typeface="微软雅黑" panose="020B0503020204020204" pitchFamily="34" charset="-122"/>
                </a:rPr>
                <a:t>绑定</a:t>
              </a:r>
              <a:endParaRPr lang="en-US" altLang="zh-CN" sz="1200">
                <a:solidFill>
                  <a:schemeClr val="tx2"/>
                </a:solidFill>
                <a:latin typeface="微软雅黑" panose="020B0503020204020204" pitchFamily="34" charset="-122"/>
                <a:ea typeface="微软雅黑" panose="020B0503020204020204" pitchFamily="34" charset="-122"/>
              </a:endParaRPr>
            </a:p>
          </p:txBody>
        </p:sp>
        <p:sp>
          <p:nvSpPr>
            <p:cNvPr id="57" name="上下箭头 56"/>
            <p:cNvSpPr/>
            <p:nvPr/>
          </p:nvSpPr>
          <p:spPr bwMode="auto">
            <a:xfrm rot="5400000">
              <a:off x="6512719" y="2829719"/>
              <a:ext cx="222250" cy="966788"/>
            </a:xfrm>
            <a:prstGeom prst="upDownArrow">
              <a:avLst/>
            </a:prstGeom>
            <a:solidFill>
              <a:srgbClr val="C0504D"/>
            </a:solidFill>
            <a:ln w="25400" cap="flat" cmpd="sng" algn="ctr">
              <a:solidFill>
                <a:srgbClr val="C0504D">
                  <a:shade val="50000"/>
                </a:srgbClr>
              </a:solidFill>
              <a:prstDash val="solid"/>
            </a:ln>
            <a:effectLst/>
          </p:spPr>
          <p:txBody>
            <a:bodyPr anchor="ctr"/>
            <a:lstStyle/>
            <a:p>
              <a:pPr algn="ctr" eaLnBrk="1" fontAlgn="auto" hangingPunct="1">
                <a:spcBef>
                  <a:spcPts val="0"/>
                </a:spcBef>
                <a:spcAft>
                  <a:spcPts val="0"/>
                </a:spcAft>
                <a:defRPr/>
              </a:pPr>
              <a:endParaRPr lang="zh-CN" altLang="en-US" sz="1600" kern="0">
                <a:solidFill>
                  <a:sysClr val="window" lastClr="FFFFFF"/>
                </a:solidFill>
                <a:latin typeface="微软雅黑" panose="020B0503020204020204" pitchFamily="34" charset="-122"/>
                <a:ea typeface="微软雅黑" panose="020B0503020204020204" pitchFamily="34" charset="-122"/>
              </a:endParaRPr>
            </a:p>
          </p:txBody>
        </p:sp>
      </p:grpSp>
      <p:grpSp>
        <p:nvGrpSpPr>
          <p:cNvPr id="58" name="组合 57"/>
          <p:cNvGrpSpPr>
            <a:grpSpLocks/>
          </p:cNvGrpSpPr>
          <p:nvPr/>
        </p:nvGrpSpPr>
        <p:grpSpPr bwMode="auto">
          <a:xfrm>
            <a:off x="457200" y="2068513"/>
            <a:ext cx="4343400" cy="1285022"/>
            <a:chOff x="457200" y="2068513"/>
            <a:chExt cx="4343400" cy="1285022"/>
          </a:xfrm>
        </p:grpSpPr>
        <p:sp>
          <p:nvSpPr>
            <p:cNvPr id="59" name="矩形 6"/>
            <p:cNvSpPr>
              <a:spLocks noChangeArrowheads="1"/>
            </p:cNvSpPr>
            <p:nvPr/>
          </p:nvSpPr>
          <p:spPr bwMode="auto">
            <a:xfrm>
              <a:off x="609600" y="2068513"/>
              <a:ext cx="14434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a:spcBef>
                  <a:spcPct val="20000"/>
                </a:spcBef>
                <a:buClr>
                  <a:schemeClr val="hlink"/>
                </a:buClr>
                <a:buFont typeface="Wingdings" panose="05000000000000000000" pitchFamily="2" charset="2"/>
                <a:buChar char="v"/>
                <a:defRPr sz="2800">
                  <a:solidFill>
                    <a:schemeClr val="accent2"/>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ts val="1200"/>
                </a:spcBef>
                <a:spcAft>
                  <a:spcPts val="2400"/>
                </a:spcAft>
                <a:buClrTx/>
                <a:buFont typeface="Wingdings" panose="05000000000000000000" pitchFamily="2" charset="2"/>
                <a:buChar char="l"/>
              </a:pPr>
              <a:r>
                <a:rPr lang="en-US" altLang="zh-CN" sz="1800" dirty="0">
                  <a:solidFill>
                    <a:srgbClr val="002060"/>
                  </a:solidFill>
                  <a:latin typeface="微软雅黑" panose="020B0503020204020204" pitchFamily="34" charset="-122"/>
                  <a:ea typeface="微软雅黑" panose="020B0503020204020204" pitchFamily="34" charset="-122"/>
                </a:rPr>
                <a:t>Web</a:t>
              </a:r>
              <a:r>
                <a:rPr lang="zh-CN" altLang="en-US" sz="1800" dirty="0">
                  <a:solidFill>
                    <a:srgbClr val="002060"/>
                  </a:solidFill>
                  <a:latin typeface="微软雅黑" panose="020B0503020204020204" pitchFamily="34" charset="-122"/>
                  <a:ea typeface="微软雅黑" panose="020B0503020204020204" pitchFamily="34" charset="-122"/>
                </a:rPr>
                <a:t>服务</a:t>
              </a:r>
              <a:endParaRPr lang="en-US" altLang="zh-CN" sz="1800" dirty="0">
                <a:solidFill>
                  <a:srgbClr val="002060"/>
                </a:solidFill>
                <a:latin typeface="微软雅黑" panose="020B0503020204020204" pitchFamily="34" charset="-122"/>
                <a:ea typeface="微软雅黑" panose="020B0503020204020204" pitchFamily="34" charset="-122"/>
              </a:endParaRPr>
            </a:p>
          </p:txBody>
        </p:sp>
        <p:sp>
          <p:nvSpPr>
            <p:cNvPr id="60" name="TextBox 8"/>
            <p:cNvSpPr txBox="1">
              <a:spLocks noChangeArrowheads="1"/>
            </p:cNvSpPr>
            <p:nvPr/>
          </p:nvSpPr>
          <p:spPr bwMode="auto">
            <a:xfrm>
              <a:off x="457200" y="2522538"/>
              <a:ext cx="4343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Font typeface="Wingdings" panose="05000000000000000000" pitchFamily="2" charset="2"/>
                <a:buChar char="v"/>
                <a:defRPr sz="2800">
                  <a:solidFill>
                    <a:schemeClr val="accent2"/>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1" algn="just">
                <a:spcBef>
                  <a:spcPct val="0"/>
                </a:spcBef>
                <a:spcAft>
                  <a:spcPts val="1800"/>
                </a:spcAft>
                <a:buClrTx/>
                <a:buFont typeface="Calibri" panose="020F0502020204030204" pitchFamily="34" charset="0"/>
                <a:buChar char="–"/>
              </a:pPr>
              <a:r>
                <a:rPr lang="zh-CN" altLang="en-US" sz="1600" dirty="0">
                  <a:latin typeface="微软雅黑" panose="020B0503020204020204" pitchFamily="34" charset="-122"/>
                  <a:ea typeface="微软雅黑" panose="020B0503020204020204" pitchFamily="34" charset="-122"/>
                </a:rPr>
                <a:t>服务以功能模块的方式对外发布，对外提供统一的调用接口，而屏蔽服务的实现细节</a:t>
              </a:r>
              <a:endParaRPr lang="en-US" altLang="zh-CN" sz="1600" dirty="0">
                <a:latin typeface="微软雅黑" panose="020B0503020204020204" pitchFamily="34" charset="-122"/>
                <a:ea typeface="微软雅黑" panose="020B0503020204020204" pitchFamily="34" charset="-122"/>
              </a:endParaRPr>
            </a:p>
          </p:txBody>
        </p:sp>
      </p:grpSp>
      <p:grpSp>
        <p:nvGrpSpPr>
          <p:cNvPr id="61" name="组合 60"/>
          <p:cNvGrpSpPr>
            <a:grpSpLocks/>
          </p:cNvGrpSpPr>
          <p:nvPr/>
        </p:nvGrpSpPr>
        <p:grpSpPr bwMode="auto">
          <a:xfrm>
            <a:off x="457200" y="3429000"/>
            <a:ext cx="4343400" cy="1041400"/>
            <a:chOff x="457200" y="3429000"/>
            <a:chExt cx="4343400" cy="1041400"/>
          </a:xfrm>
        </p:grpSpPr>
        <p:sp>
          <p:nvSpPr>
            <p:cNvPr id="62" name="矩形 21"/>
            <p:cNvSpPr>
              <a:spLocks noChangeArrowheads="1"/>
            </p:cNvSpPr>
            <p:nvPr/>
          </p:nvSpPr>
          <p:spPr bwMode="auto">
            <a:xfrm>
              <a:off x="609600" y="3429000"/>
              <a:ext cx="23198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a:spcBef>
                  <a:spcPct val="20000"/>
                </a:spcBef>
                <a:buClr>
                  <a:schemeClr val="hlink"/>
                </a:buClr>
                <a:buFont typeface="Wingdings" panose="05000000000000000000" pitchFamily="2" charset="2"/>
                <a:buChar char="v"/>
                <a:defRPr sz="2800">
                  <a:solidFill>
                    <a:schemeClr val="accent2"/>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ts val="1200"/>
                </a:spcBef>
                <a:spcAft>
                  <a:spcPts val="2400"/>
                </a:spcAft>
                <a:buClrTx/>
                <a:buFont typeface="Wingdings" panose="05000000000000000000" pitchFamily="2" charset="2"/>
                <a:buChar char="l"/>
              </a:pPr>
              <a:r>
                <a:rPr lang="zh-CN" altLang="en-US" sz="1800" dirty="0">
                  <a:solidFill>
                    <a:srgbClr val="002060"/>
                  </a:solidFill>
                  <a:latin typeface="微软雅黑" panose="020B0503020204020204" pitchFamily="34" charset="-122"/>
                  <a:ea typeface="微软雅黑" panose="020B0503020204020204" pitchFamily="34" charset="-122"/>
                </a:rPr>
                <a:t>服务组合（组装）</a:t>
              </a:r>
              <a:endParaRPr lang="en-US" altLang="zh-CN" sz="1800" dirty="0">
                <a:solidFill>
                  <a:srgbClr val="002060"/>
                </a:solidFill>
                <a:latin typeface="微软雅黑" panose="020B0503020204020204" pitchFamily="34" charset="-122"/>
                <a:ea typeface="微软雅黑" panose="020B0503020204020204" pitchFamily="34" charset="-122"/>
              </a:endParaRPr>
            </a:p>
          </p:txBody>
        </p:sp>
        <p:sp>
          <p:nvSpPr>
            <p:cNvPr id="63" name="TextBox 8"/>
            <p:cNvSpPr txBox="1">
              <a:spLocks noChangeArrowheads="1"/>
            </p:cNvSpPr>
            <p:nvPr/>
          </p:nvSpPr>
          <p:spPr bwMode="auto">
            <a:xfrm>
              <a:off x="457200" y="3886200"/>
              <a:ext cx="4343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Font typeface="Wingdings" panose="05000000000000000000" pitchFamily="2" charset="2"/>
                <a:buChar char="v"/>
                <a:defRPr sz="2800">
                  <a:solidFill>
                    <a:schemeClr val="accent2"/>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1" algn="just" eaLnBrk="1" hangingPunct="1">
                <a:spcBef>
                  <a:spcPct val="0"/>
                </a:spcBef>
                <a:spcAft>
                  <a:spcPts val="1800"/>
                </a:spcAft>
                <a:buClrTx/>
                <a:buFont typeface="Calibri" panose="020F0502020204030204" pitchFamily="34" charset="0"/>
                <a:buChar char="–"/>
              </a:pPr>
              <a:r>
                <a:rPr lang="zh-CN" altLang="en-US" sz="1600" dirty="0">
                  <a:latin typeface="微软雅黑" panose="020B0503020204020204" pitchFamily="34" charset="-122"/>
                  <a:ea typeface="微软雅黑" panose="020B0503020204020204" pitchFamily="34" charset="-122"/>
                </a:rPr>
                <a:t>以一定的方式协调和组织多个</a:t>
              </a:r>
              <a:r>
                <a:rPr lang="en-US" altLang="zh-CN" sz="1600" dirty="0">
                  <a:latin typeface="微软雅黑" panose="020B0503020204020204" pitchFamily="34" charset="-122"/>
                  <a:ea typeface="微软雅黑" panose="020B0503020204020204" pitchFamily="34" charset="-122"/>
                </a:rPr>
                <a:t>Web</a:t>
              </a:r>
              <a:r>
                <a:rPr lang="zh-CN" altLang="en-US" sz="1600" dirty="0">
                  <a:latin typeface="微软雅黑" panose="020B0503020204020204" pitchFamily="34" charset="-122"/>
                  <a:ea typeface="微软雅黑" panose="020B0503020204020204" pitchFamily="34" charset="-122"/>
                </a:rPr>
                <a:t>服务，从而支持复杂的业务流程</a:t>
              </a:r>
              <a:endParaRPr lang="en-US" altLang="zh-CN" sz="1600" dirty="0">
                <a:latin typeface="微软雅黑" panose="020B0503020204020204" pitchFamily="34" charset="-122"/>
                <a:ea typeface="微软雅黑" panose="020B0503020204020204" pitchFamily="34" charset="-122"/>
              </a:endParaRPr>
            </a:p>
          </p:txBody>
        </p:sp>
      </p:grpSp>
      <p:sp>
        <p:nvSpPr>
          <p:cNvPr id="64" name="矩形 63"/>
          <p:cNvSpPr/>
          <p:nvPr/>
        </p:nvSpPr>
        <p:spPr bwMode="auto">
          <a:xfrm>
            <a:off x="5424488" y="4043680"/>
            <a:ext cx="2246312" cy="2336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rgbClr val="FFFFFF"/>
              </a:solidFill>
              <a:latin typeface="微软雅黑" panose="020B0503020204020204" pitchFamily="34" charset="-122"/>
              <a:ea typeface="微软雅黑" panose="020B0503020204020204" pitchFamily="34" charset="-122"/>
            </a:endParaRPr>
          </a:p>
        </p:txBody>
      </p:sp>
      <p:grpSp>
        <p:nvGrpSpPr>
          <p:cNvPr id="65" name="组合 64"/>
          <p:cNvGrpSpPr>
            <a:grpSpLocks/>
          </p:cNvGrpSpPr>
          <p:nvPr/>
        </p:nvGrpSpPr>
        <p:grpSpPr bwMode="auto">
          <a:xfrm>
            <a:off x="4635500" y="4914900"/>
            <a:ext cx="762000" cy="411163"/>
            <a:chOff x="4572000" y="4914900"/>
            <a:chExt cx="762000" cy="411163"/>
          </a:xfrm>
        </p:grpSpPr>
        <p:sp>
          <p:nvSpPr>
            <p:cNvPr id="66" name="右箭头 65"/>
            <p:cNvSpPr/>
            <p:nvPr/>
          </p:nvSpPr>
          <p:spPr bwMode="auto">
            <a:xfrm>
              <a:off x="4572000" y="5143500"/>
              <a:ext cx="762000" cy="182563"/>
            </a:xfrm>
            <a:prstGeom prst="rightArrow">
              <a:avLst/>
            </a:prstGeom>
            <a:solidFill>
              <a:schemeClr val="tx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67" name="TextBox 37"/>
            <p:cNvSpPr txBox="1">
              <a:spLocks noChangeArrowheads="1"/>
            </p:cNvSpPr>
            <p:nvPr/>
          </p:nvSpPr>
          <p:spPr bwMode="auto">
            <a:xfrm>
              <a:off x="4648200" y="4914900"/>
              <a:ext cx="5699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2800">
                  <a:solidFill>
                    <a:schemeClr val="accent2"/>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zh-CN" altLang="en-US" sz="1200">
                  <a:solidFill>
                    <a:schemeClr val="tx2"/>
                  </a:solidFill>
                  <a:latin typeface="微软雅黑" panose="020B0503020204020204" pitchFamily="34" charset="-122"/>
                  <a:ea typeface="微软雅黑" panose="020B0503020204020204" pitchFamily="34" charset="-122"/>
                </a:rPr>
                <a:t>组装</a:t>
              </a:r>
              <a:endParaRPr lang="en-US" altLang="zh-CN" sz="1200">
                <a:solidFill>
                  <a:schemeClr val="tx2"/>
                </a:solidFill>
                <a:latin typeface="微软雅黑" panose="020B0503020204020204" pitchFamily="34" charset="-122"/>
                <a:ea typeface="微软雅黑" panose="020B0503020204020204" pitchFamily="34" charset="-122"/>
              </a:endParaRPr>
            </a:p>
          </p:txBody>
        </p:sp>
      </p:grpSp>
      <p:sp>
        <p:nvSpPr>
          <p:cNvPr id="68" name="椭圆 67"/>
          <p:cNvSpPr/>
          <p:nvPr/>
        </p:nvSpPr>
        <p:spPr bwMode="auto">
          <a:xfrm>
            <a:off x="6048375" y="4114800"/>
            <a:ext cx="962025" cy="400050"/>
          </a:xfrm>
          <a:prstGeom prst="ellipse">
            <a:avLst/>
          </a:prstGeom>
          <a:solidFill>
            <a:sysClr val="window" lastClr="FFFFFF"/>
          </a:solidFill>
          <a:ln w="25400" cap="flat" cmpd="sng" algn="ctr">
            <a:solidFill>
              <a:srgbClr val="4BACC6"/>
            </a:solidFill>
            <a:prstDash val="solid"/>
          </a:ln>
          <a:effectLst/>
        </p:spPr>
        <p:txBody>
          <a:bodyPr anchor="ctr"/>
          <a:lstStyle/>
          <a:p>
            <a:pPr algn="ctr" eaLnBrk="1" fontAlgn="auto" hangingPunct="1">
              <a:spcBef>
                <a:spcPts val="0"/>
              </a:spcBef>
              <a:spcAft>
                <a:spcPts val="0"/>
              </a:spcAft>
              <a:defRPr/>
            </a:pPr>
            <a:r>
              <a:rPr lang="zh-CN" altLang="en-US" sz="1200" kern="0" dirty="0">
                <a:solidFill>
                  <a:sysClr val="windowText" lastClr="000000"/>
                </a:solidFill>
                <a:latin typeface="微软雅黑" pitchFamily="34" charset="-122"/>
                <a:ea typeface="微软雅黑" pitchFamily="34" charset="-122"/>
              </a:rPr>
              <a:t>服务</a:t>
            </a:r>
            <a:r>
              <a:rPr lang="en-US" altLang="zh-CN" sz="1200" kern="0" dirty="0">
                <a:solidFill>
                  <a:sysClr val="windowText" lastClr="000000"/>
                </a:solidFill>
                <a:latin typeface="微软雅黑" pitchFamily="34" charset="-122"/>
                <a:ea typeface="微软雅黑" pitchFamily="34" charset="-122"/>
              </a:rPr>
              <a:t>A</a:t>
            </a:r>
            <a:endParaRPr lang="zh-CN" altLang="en-US" sz="1200" kern="0" dirty="0">
              <a:solidFill>
                <a:sysClr val="windowText" lastClr="000000"/>
              </a:solidFill>
              <a:latin typeface="微软雅黑" pitchFamily="34" charset="-122"/>
              <a:ea typeface="微软雅黑" pitchFamily="34" charset="-122"/>
            </a:endParaRPr>
          </a:p>
        </p:txBody>
      </p:sp>
      <p:sp>
        <p:nvSpPr>
          <p:cNvPr id="69" name="椭圆 68"/>
          <p:cNvSpPr/>
          <p:nvPr/>
        </p:nvSpPr>
        <p:spPr bwMode="auto">
          <a:xfrm>
            <a:off x="5481638" y="5016500"/>
            <a:ext cx="842962" cy="400050"/>
          </a:xfrm>
          <a:prstGeom prst="ellipse">
            <a:avLst/>
          </a:prstGeom>
          <a:solidFill>
            <a:sysClr val="window" lastClr="FFFFFF"/>
          </a:solidFill>
          <a:ln w="25400" cap="flat" cmpd="sng" algn="ctr">
            <a:solidFill>
              <a:srgbClr val="4BACC6"/>
            </a:solidFill>
            <a:prstDash val="solid"/>
          </a:ln>
          <a:effectLst/>
        </p:spPr>
        <p:txBody>
          <a:bodyPr anchor="ctr"/>
          <a:lstStyle/>
          <a:p>
            <a:pPr algn="ctr" eaLnBrk="1" fontAlgn="auto" hangingPunct="1">
              <a:spcBef>
                <a:spcPts val="0"/>
              </a:spcBef>
              <a:spcAft>
                <a:spcPts val="0"/>
              </a:spcAft>
              <a:defRPr/>
            </a:pPr>
            <a:r>
              <a:rPr lang="zh-CN" altLang="en-US" sz="1200" kern="0" dirty="0">
                <a:solidFill>
                  <a:sysClr val="windowText" lastClr="000000"/>
                </a:solidFill>
                <a:latin typeface="微软雅黑" pitchFamily="34" charset="-122"/>
                <a:ea typeface="微软雅黑" pitchFamily="34" charset="-122"/>
              </a:rPr>
              <a:t>服务</a:t>
            </a:r>
            <a:r>
              <a:rPr lang="en-US" altLang="zh-CN" sz="1200" kern="0" dirty="0">
                <a:solidFill>
                  <a:sysClr val="windowText" lastClr="000000"/>
                </a:solidFill>
                <a:latin typeface="微软雅黑" pitchFamily="34" charset="-122"/>
                <a:ea typeface="微软雅黑" pitchFamily="34" charset="-122"/>
              </a:rPr>
              <a:t>B</a:t>
            </a:r>
            <a:endParaRPr lang="zh-CN" altLang="en-US" sz="1200" kern="0" dirty="0">
              <a:solidFill>
                <a:sysClr val="windowText" lastClr="000000"/>
              </a:solidFill>
              <a:latin typeface="微软雅黑" pitchFamily="34" charset="-122"/>
              <a:ea typeface="微软雅黑" pitchFamily="34" charset="-122"/>
            </a:endParaRPr>
          </a:p>
        </p:txBody>
      </p:sp>
      <p:sp>
        <p:nvSpPr>
          <p:cNvPr id="70" name="椭圆 69"/>
          <p:cNvSpPr/>
          <p:nvPr/>
        </p:nvSpPr>
        <p:spPr bwMode="auto">
          <a:xfrm>
            <a:off x="6762750" y="5016500"/>
            <a:ext cx="857250" cy="400050"/>
          </a:xfrm>
          <a:prstGeom prst="ellipse">
            <a:avLst/>
          </a:prstGeom>
          <a:solidFill>
            <a:sysClr val="window" lastClr="FFFFFF"/>
          </a:solidFill>
          <a:ln w="25400" cap="flat" cmpd="sng" algn="ctr">
            <a:solidFill>
              <a:srgbClr val="4BACC6"/>
            </a:solidFill>
            <a:prstDash val="solid"/>
          </a:ln>
          <a:effectLst/>
        </p:spPr>
        <p:txBody>
          <a:bodyPr anchor="ctr"/>
          <a:lstStyle/>
          <a:p>
            <a:pPr algn="ctr" eaLnBrk="1" fontAlgn="auto" hangingPunct="1">
              <a:spcBef>
                <a:spcPts val="0"/>
              </a:spcBef>
              <a:spcAft>
                <a:spcPts val="0"/>
              </a:spcAft>
              <a:defRPr/>
            </a:pPr>
            <a:r>
              <a:rPr lang="zh-CN" altLang="en-US" sz="1200" kern="0" dirty="0">
                <a:solidFill>
                  <a:sysClr val="windowText" lastClr="000000"/>
                </a:solidFill>
                <a:latin typeface="微软雅黑" pitchFamily="34" charset="-122"/>
                <a:ea typeface="微软雅黑" pitchFamily="34" charset="-122"/>
              </a:rPr>
              <a:t>服务</a:t>
            </a:r>
            <a:r>
              <a:rPr lang="en-US" altLang="zh-CN" sz="1200" kern="0" dirty="0">
                <a:solidFill>
                  <a:sysClr val="windowText" lastClr="000000"/>
                </a:solidFill>
                <a:latin typeface="微软雅黑" pitchFamily="34" charset="-122"/>
                <a:ea typeface="微软雅黑" pitchFamily="34" charset="-122"/>
              </a:rPr>
              <a:t>C</a:t>
            </a:r>
            <a:endParaRPr lang="zh-CN" altLang="en-US" sz="1200" kern="0" dirty="0">
              <a:solidFill>
                <a:sysClr val="windowText" lastClr="000000"/>
              </a:solidFill>
              <a:latin typeface="微软雅黑" pitchFamily="34" charset="-122"/>
              <a:ea typeface="微软雅黑" pitchFamily="34" charset="-122"/>
            </a:endParaRPr>
          </a:p>
        </p:txBody>
      </p:sp>
      <p:sp>
        <p:nvSpPr>
          <p:cNvPr id="71" name="椭圆 70"/>
          <p:cNvSpPr/>
          <p:nvPr/>
        </p:nvSpPr>
        <p:spPr bwMode="auto">
          <a:xfrm>
            <a:off x="6048375" y="5848350"/>
            <a:ext cx="962025" cy="400050"/>
          </a:xfrm>
          <a:prstGeom prst="ellipse">
            <a:avLst/>
          </a:prstGeom>
          <a:solidFill>
            <a:sysClr val="window" lastClr="FFFFFF"/>
          </a:solidFill>
          <a:ln w="25400" cap="flat" cmpd="sng" algn="ctr">
            <a:solidFill>
              <a:srgbClr val="4BACC6"/>
            </a:solidFill>
            <a:prstDash val="solid"/>
          </a:ln>
          <a:effectLst/>
        </p:spPr>
        <p:txBody>
          <a:bodyPr anchor="ctr"/>
          <a:lstStyle/>
          <a:p>
            <a:pPr algn="ctr" eaLnBrk="1" fontAlgn="auto" hangingPunct="1">
              <a:spcBef>
                <a:spcPts val="0"/>
              </a:spcBef>
              <a:spcAft>
                <a:spcPts val="0"/>
              </a:spcAft>
              <a:defRPr/>
            </a:pPr>
            <a:r>
              <a:rPr lang="zh-CN" altLang="en-US" sz="1200" kern="0" dirty="0">
                <a:solidFill>
                  <a:sysClr val="windowText" lastClr="000000"/>
                </a:solidFill>
                <a:latin typeface="微软雅黑" pitchFamily="34" charset="-122"/>
                <a:ea typeface="微软雅黑" pitchFamily="34" charset="-122"/>
              </a:rPr>
              <a:t>服务</a:t>
            </a:r>
            <a:r>
              <a:rPr lang="en-US" altLang="zh-CN" sz="1200" kern="0" dirty="0">
                <a:solidFill>
                  <a:sysClr val="windowText" lastClr="000000"/>
                </a:solidFill>
                <a:latin typeface="微软雅黑" pitchFamily="34" charset="-122"/>
                <a:ea typeface="微软雅黑" pitchFamily="34" charset="-122"/>
              </a:rPr>
              <a:t>D</a:t>
            </a:r>
          </a:p>
        </p:txBody>
      </p:sp>
      <p:sp>
        <p:nvSpPr>
          <p:cNvPr id="72" name="流程图: 决策 71"/>
          <p:cNvSpPr/>
          <p:nvPr/>
        </p:nvSpPr>
        <p:spPr bwMode="auto">
          <a:xfrm>
            <a:off x="6248400" y="4706938"/>
            <a:ext cx="574675" cy="265112"/>
          </a:xfrm>
          <a:prstGeom prst="flowChartDecision">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rgbClr val="FFFFFF"/>
              </a:solidFill>
              <a:latin typeface="微软雅黑" panose="020B0503020204020204" pitchFamily="34" charset="-122"/>
              <a:ea typeface="微软雅黑" panose="020B0503020204020204" pitchFamily="34" charset="-122"/>
            </a:endParaRPr>
          </a:p>
        </p:txBody>
      </p:sp>
      <p:cxnSp>
        <p:nvCxnSpPr>
          <p:cNvPr id="73" name="直接箭头连接符 72"/>
          <p:cNvCxnSpPr>
            <a:stCxn id="68" idx="4"/>
            <a:endCxn id="72" idx="0"/>
          </p:cNvCxnSpPr>
          <p:nvPr/>
        </p:nvCxnSpPr>
        <p:spPr bwMode="auto">
          <a:xfrm>
            <a:off x="6529388" y="4514850"/>
            <a:ext cx="6350" cy="1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肘形连接符 73"/>
          <p:cNvCxnSpPr>
            <a:stCxn id="72" idx="1"/>
            <a:endCxn id="69" idx="0"/>
          </p:cNvCxnSpPr>
          <p:nvPr/>
        </p:nvCxnSpPr>
        <p:spPr bwMode="auto">
          <a:xfrm rot="10800000" flipV="1">
            <a:off x="5903913" y="4838700"/>
            <a:ext cx="344487" cy="177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肘形连接符 74"/>
          <p:cNvCxnSpPr>
            <a:stCxn id="72" idx="3"/>
            <a:endCxn id="70" idx="0"/>
          </p:cNvCxnSpPr>
          <p:nvPr/>
        </p:nvCxnSpPr>
        <p:spPr bwMode="auto">
          <a:xfrm>
            <a:off x="6823075" y="4838700"/>
            <a:ext cx="368300" cy="177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肘形连接符 75"/>
          <p:cNvCxnSpPr>
            <a:stCxn id="69" idx="4"/>
            <a:endCxn id="71" idx="0"/>
          </p:cNvCxnSpPr>
          <p:nvPr/>
        </p:nvCxnSpPr>
        <p:spPr bwMode="auto">
          <a:xfrm rot="16200000" flipH="1">
            <a:off x="6000751" y="5319712"/>
            <a:ext cx="431800" cy="62547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7" name="肘形连接符 76"/>
          <p:cNvCxnSpPr>
            <a:stCxn id="70" idx="4"/>
            <a:endCxn id="71" idx="0"/>
          </p:cNvCxnSpPr>
          <p:nvPr/>
        </p:nvCxnSpPr>
        <p:spPr bwMode="auto">
          <a:xfrm rot="5400000">
            <a:off x="6644482" y="5301456"/>
            <a:ext cx="431800" cy="66198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grpSp>
        <p:nvGrpSpPr>
          <p:cNvPr id="78" name="组合 77"/>
          <p:cNvGrpSpPr>
            <a:grpSpLocks/>
          </p:cNvGrpSpPr>
          <p:nvPr/>
        </p:nvGrpSpPr>
        <p:grpSpPr bwMode="auto">
          <a:xfrm>
            <a:off x="1752600" y="4610100"/>
            <a:ext cx="2819400" cy="1238250"/>
            <a:chOff x="1752600" y="4610100"/>
            <a:chExt cx="2819400" cy="1238250"/>
          </a:xfrm>
        </p:grpSpPr>
        <p:sp>
          <p:nvSpPr>
            <p:cNvPr id="79" name="椭圆 78"/>
            <p:cNvSpPr/>
            <p:nvPr/>
          </p:nvSpPr>
          <p:spPr bwMode="auto">
            <a:xfrm>
              <a:off x="2016125" y="4724400"/>
              <a:ext cx="1039813" cy="400050"/>
            </a:xfrm>
            <a:prstGeom prst="ellipse">
              <a:avLst/>
            </a:prstGeom>
            <a:solidFill>
              <a:sysClr val="window" lastClr="FFFFFF"/>
            </a:solidFill>
            <a:ln w="25400" cap="flat" cmpd="sng" algn="ctr">
              <a:solidFill>
                <a:srgbClr val="4BACC6"/>
              </a:solidFill>
              <a:prstDash val="solid"/>
            </a:ln>
            <a:effectLst/>
          </p:spPr>
          <p:txBody>
            <a:bodyPr anchor="ctr"/>
            <a:lstStyle/>
            <a:p>
              <a:pPr algn="ctr" eaLnBrk="1" fontAlgn="auto" hangingPunct="1">
                <a:spcBef>
                  <a:spcPts val="0"/>
                </a:spcBef>
                <a:spcAft>
                  <a:spcPts val="0"/>
                </a:spcAft>
                <a:defRPr/>
              </a:pPr>
              <a:r>
                <a:rPr lang="zh-CN" altLang="en-US" sz="1200" kern="0" dirty="0">
                  <a:solidFill>
                    <a:sysClr val="windowText" lastClr="000000"/>
                  </a:solidFill>
                  <a:latin typeface="微软雅黑" pitchFamily="34" charset="-122"/>
                  <a:ea typeface="微软雅黑" pitchFamily="34" charset="-122"/>
                </a:rPr>
                <a:t>服务</a:t>
              </a:r>
              <a:r>
                <a:rPr lang="en-US" altLang="zh-CN" sz="1200" kern="0" dirty="0">
                  <a:solidFill>
                    <a:sysClr val="windowText" lastClr="000000"/>
                  </a:solidFill>
                  <a:latin typeface="微软雅黑" pitchFamily="34" charset="-122"/>
                  <a:ea typeface="微软雅黑" pitchFamily="34" charset="-122"/>
                </a:rPr>
                <a:t>A</a:t>
              </a:r>
              <a:endParaRPr lang="zh-CN" altLang="en-US" sz="1200" kern="0" dirty="0">
                <a:solidFill>
                  <a:sysClr val="windowText" lastClr="000000"/>
                </a:solidFill>
                <a:latin typeface="微软雅黑" pitchFamily="34" charset="-122"/>
                <a:ea typeface="微软雅黑" pitchFamily="34" charset="-122"/>
              </a:endParaRPr>
            </a:p>
          </p:txBody>
        </p:sp>
        <p:sp>
          <p:nvSpPr>
            <p:cNvPr id="80" name="椭圆 79"/>
            <p:cNvSpPr/>
            <p:nvPr/>
          </p:nvSpPr>
          <p:spPr bwMode="auto">
            <a:xfrm>
              <a:off x="3303588" y="4724400"/>
              <a:ext cx="1039812" cy="400050"/>
            </a:xfrm>
            <a:prstGeom prst="ellipse">
              <a:avLst/>
            </a:prstGeom>
            <a:solidFill>
              <a:sysClr val="window" lastClr="FFFFFF"/>
            </a:solidFill>
            <a:ln w="25400" cap="flat" cmpd="sng" algn="ctr">
              <a:solidFill>
                <a:srgbClr val="4BACC6"/>
              </a:solidFill>
              <a:prstDash val="solid"/>
            </a:ln>
            <a:effectLst/>
          </p:spPr>
          <p:txBody>
            <a:bodyPr anchor="ctr"/>
            <a:lstStyle/>
            <a:p>
              <a:pPr algn="ctr" eaLnBrk="1" fontAlgn="auto" hangingPunct="1">
                <a:spcBef>
                  <a:spcPts val="0"/>
                </a:spcBef>
                <a:spcAft>
                  <a:spcPts val="0"/>
                </a:spcAft>
                <a:defRPr/>
              </a:pPr>
              <a:r>
                <a:rPr lang="zh-CN" altLang="en-US" sz="1200" kern="0" dirty="0">
                  <a:solidFill>
                    <a:sysClr val="windowText" lastClr="000000"/>
                  </a:solidFill>
                  <a:latin typeface="微软雅黑" pitchFamily="34" charset="-122"/>
                  <a:ea typeface="微软雅黑" pitchFamily="34" charset="-122"/>
                </a:rPr>
                <a:t>服务</a:t>
              </a:r>
              <a:r>
                <a:rPr lang="en-US" altLang="zh-CN" sz="1200" kern="0" dirty="0">
                  <a:solidFill>
                    <a:sysClr val="windowText" lastClr="000000"/>
                  </a:solidFill>
                  <a:latin typeface="微软雅黑" pitchFamily="34" charset="-122"/>
                  <a:ea typeface="微软雅黑" pitchFamily="34" charset="-122"/>
                </a:rPr>
                <a:t>B</a:t>
              </a:r>
              <a:endParaRPr lang="zh-CN" altLang="en-US" sz="1200" kern="0" dirty="0">
                <a:solidFill>
                  <a:sysClr val="windowText" lastClr="000000"/>
                </a:solidFill>
                <a:latin typeface="微软雅黑" pitchFamily="34" charset="-122"/>
                <a:ea typeface="微软雅黑" pitchFamily="34" charset="-122"/>
              </a:endParaRPr>
            </a:p>
          </p:txBody>
        </p:sp>
        <p:sp>
          <p:nvSpPr>
            <p:cNvPr id="81" name="椭圆 80"/>
            <p:cNvSpPr/>
            <p:nvPr/>
          </p:nvSpPr>
          <p:spPr bwMode="auto">
            <a:xfrm>
              <a:off x="2008188" y="5307013"/>
              <a:ext cx="1039812" cy="400050"/>
            </a:xfrm>
            <a:prstGeom prst="ellipse">
              <a:avLst/>
            </a:prstGeom>
            <a:solidFill>
              <a:sysClr val="window" lastClr="FFFFFF"/>
            </a:solidFill>
            <a:ln w="25400" cap="flat" cmpd="sng" algn="ctr">
              <a:solidFill>
                <a:srgbClr val="4BACC6"/>
              </a:solidFill>
              <a:prstDash val="solid"/>
            </a:ln>
            <a:effectLst/>
          </p:spPr>
          <p:txBody>
            <a:bodyPr anchor="ctr"/>
            <a:lstStyle/>
            <a:p>
              <a:pPr algn="ctr" eaLnBrk="1" fontAlgn="auto" hangingPunct="1">
                <a:spcBef>
                  <a:spcPts val="0"/>
                </a:spcBef>
                <a:spcAft>
                  <a:spcPts val="0"/>
                </a:spcAft>
                <a:defRPr/>
              </a:pPr>
              <a:r>
                <a:rPr lang="zh-CN" altLang="en-US" sz="1200" kern="0" dirty="0">
                  <a:solidFill>
                    <a:sysClr val="windowText" lastClr="000000"/>
                  </a:solidFill>
                  <a:latin typeface="微软雅黑" pitchFamily="34" charset="-122"/>
                  <a:ea typeface="微软雅黑" pitchFamily="34" charset="-122"/>
                </a:rPr>
                <a:t>服务</a:t>
              </a:r>
              <a:r>
                <a:rPr lang="en-US" altLang="zh-CN" sz="1200" kern="0" dirty="0">
                  <a:solidFill>
                    <a:sysClr val="windowText" lastClr="000000"/>
                  </a:solidFill>
                  <a:latin typeface="微软雅黑" pitchFamily="34" charset="-122"/>
                  <a:ea typeface="微软雅黑" pitchFamily="34" charset="-122"/>
                </a:rPr>
                <a:t>C</a:t>
              </a:r>
              <a:endParaRPr lang="zh-CN" altLang="en-US" sz="1200" kern="0" dirty="0">
                <a:solidFill>
                  <a:sysClr val="windowText" lastClr="000000"/>
                </a:solidFill>
                <a:latin typeface="微软雅黑" pitchFamily="34" charset="-122"/>
                <a:ea typeface="微软雅黑" pitchFamily="34" charset="-122"/>
              </a:endParaRPr>
            </a:p>
          </p:txBody>
        </p:sp>
        <p:sp>
          <p:nvSpPr>
            <p:cNvPr id="82" name="椭圆 81"/>
            <p:cNvSpPr/>
            <p:nvPr/>
          </p:nvSpPr>
          <p:spPr bwMode="auto">
            <a:xfrm>
              <a:off x="3303588" y="5307013"/>
              <a:ext cx="1039812" cy="400050"/>
            </a:xfrm>
            <a:prstGeom prst="ellipse">
              <a:avLst/>
            </a:prstGeom>
            <a:solidFill>
              <a:sysClr val="window" lastClr="FFFFFF"/>
            </a:solidFill>
            <a:ln w="25400" cap="flat" cmpd="sng" algn="ctr">
              <a:solidFill>
                <a:srgbClr val="4BACC6"/>
              </a:solidFill>
              <a:prstDash val="solid"/>
            </a:ln>
            <a:effectLst/>
          </p:spPr>
          <p:txBody>
            <a:bodyPr anchor="ctr"/>
            <a:lstStyle/>
            <a:p>
              <a:pPr algn="ctr" eaLnBrk="1" fontAlgn="auto" hangingPunct="1">
                <a:spcBef>
                  <a:spcPts val="0"/>
                </a:spcBef>
                <a:spcAft>
                  <a:spcPts val="0"/>
                </a:spcAft>
                <a:defRPr/>
              </a:pPr>
              <a:r>
                <a:rPr lang="zh-CN" altLang="en-US" sz="1200" kern="0" dirty="0">
                  <a:solidFill>
                    <a:sysClr val="windowText" lastClr="000000"/>
                  </a:solidFill>
                  <a:latin typeface="微软雅黑" pitchFamily="34" charset="-122"/>
                  <a:ea typeface="微软雅黑" pitchFamily="34" charset="-122"/>
                </a:rPr>
                <a:t>服务</a:t>
              </a:r>
              <a:r>
                <a:rPr lang="en-US" altLang="zh-CN" sz="1200" kern="0" dirty="0">
                  <a:solidFill>
                    <a:sysClr val="windowText" lastClr="000000"/>
                  </a:solidFill>
                  <a:latin typeface="微软雅黑" pitchFamily="34" charset="-122"/>
                  <a:ea typeface="微软雅黑" pitchFamily="34" charset="-122"/>
                </a:rPr>
                <a:t>D</a:t>
              </a:r>
            </a:p>
          </p:txBody>
        </p:sp>
        <p:sp>
          <p:nvSpPr>
            <p:cNvPr id="83" name="矩形 82"/>
            <p:cNvSpPr/>
            <p:nvPr/>
          </p:nvSpPr>
          <p:spPr bwMode="auto">
            <a:xfrm>
              <a:off x="1752600" y="4610100"/>
              <a:ext cx="2819400" cy="1238250"/>
            </a:xfrm>
            <a:prstGeom prst="rect">
              <a:avLst/>
            </a:prstGeom>
            <a:noFill/>
            <a:ln>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rgbClr val="FFFFFF"/>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69268985"/>
      </p:ext>
    </p:extLst>
  </p:cSld>
  <p:clrMapOvr>
    <a:masterClrMapping/>
  </p:clrMapOvr>
  <mc:AlternateContent xmlns:mc="http://schemas.openxmlformats.org/markup-compatibility/2006" xmlns:p14="http://schemas.microsoft.com/office/powerpoint/2010/main">
    <mc:Choice Requires="p14">
      <p:transition spd="slow" p14:dur="2000" advTm="600"/>
    </mc:Choice>
    <mc:Fallback xmlns="">
      <p:transition spd="slow" advTm="6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30"/>
                                        </p:tgtEl>
                                        <p:attrNameLst>
                                          <p:attrName>style.visibility</p:attrName>
                                        </p:attrNameLst>
                                      </p:cBhvr>
                                      <p:to>
                                        <p:strVal val="visible"/>
                                      </p:to>
                                    </p:set>
                                    <p:animEffect transition="in" filter="fade">
                                      <p:cBhvr>
                                        <p:cTn id="9" dur="500"/>
                                        <p:tgtEl>
                                          <p:spTgt spid="30"/>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6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7" presetClass="entr" presetSubtype="10" fill="hold" nodeType="clickEffect">
                                  <p:stCondLst>
                                    <p:cond delay="0"/>
                                  </p:stCondLst>
                                  <p:childTnLst>
                                    <p:set>
                                      <p:cBhvr>
                                        <p:cTn id="21" dur="1" fill="hold">
                                          <p:stCondLst>
                                            <p:cond delay="0"/>
                                          </p:stCondLst>
                                        </p:cTn>
                                        <p:tgtEl>
                                          <p:spTgt spid="65"/>
                                        </p:tgtEl>
                                        <p:attrNameLst>
                                          <p:attrName>style.visibility</p:attrName>
                                        </p:attrNameLst>
                                      </p:cBhvr>
                                      <p:to>
                                        <p:strVal val="visible"/>
                                      </p:to>
                                    </p:set>
                                    <p:anim calcmode="lin" valueType="num">
                                      <p:cBhvr>
                                        <p:cTn id="22" dur="500" fill="hold"/>
                                        <p:tgtEl>
                                          <p:spTgt spid="65"/>
                                        </p:tgtEl>
                                        <p:attrNameLst>
                                          <p:attrName>ppt_w</p:attrName>
                                        </p:attrNameLst>
                                      </p:cBhvr>
                                      <p:tavLst>
                                        <p:tav tm="0">
                                          <p:val>
                                            <p:fltVal val="0"/>
                                          </p:val>
                                        </p:tav>
                                        <p:tav tm="100000">
                                          <p:val>
                                            <p:strVal val="#ppt_w"/>
                                          </p:val>
                                        </p:tav>
                                      </p:tavLst>
                                    </p:anim>
                                    <p:anim calcmode="lin" valueType="num">
                                      <p:cBhvr>
                                        <p:cTn id="23" dur="500" fill="hold"/>
                                        <p:tgtEl>
                                          <p:spTgt spid="65"/>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6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68"/>
                                        </p:tgtEl>
                                        <p:attrNameLst>
                                          <p:attrName>style.visibility</p:attrName>
                                        </p:attrNameLst>
                                      </p:cBhvr>
                                      <p:to>
                                        <p:strVal val="visible"/>
                                      </p:to>
                                    </p:set>
                                  </p:childTnLst>
                                </p:cTn>
                              </p:par>
                            </p:childTnLst>
                          </p:cTn>
                        </p:par>
                        <p:par>
                          <p:cTn id="32" fill="hold">
                            <p:stCondLst>
                              <p:cond delay="0"/>
                            </p:stCondLst>
                            <p:childTnLst>
                              <p:par>
                                <p:cTn id="33" presetID="17" presetClass="entr" presetSubtype="10" fill="hold" nodeType="afterEffect">
                                  <p:stCondLst>
                                    <p:cond delay="0"/>
                                  </p:stCondLst>
                                  <p:childTnLst>
                                    <p:set>
                                      <p:cBhvr>
                                        <p:cTn id="34" dur="1" fill="hold">
                                          <p:stCondLst>
                                            <p:cond delay="0"/>
                                          </p:stCondLst>
                                        </p:cTn>
                                        <p:tgtEl>
                                          <p:spTgt spid="73"/>
                                        </p:tgtEl>
                                        <p:attrNameLst>
                                          <p:attrName>style.visibility</p:attrName>
                                        </p:attrNameLst>
                                      </p:cBhvr>
                                      <p:to>
                                        <p:strVal val="visible"/>
                                      </p:to>
                                    </p:set>
                                    <p:anim calcmode="lin" valueType="num">
                                      <p:cBhvr>
                                        <p:cTn id="35" dur="500" fill="hold"/>
                                        <p:tgtEl>
                                          <p:spTgt spid="73"/>
                                        </p:tgtEl>
                                        <p:attrNameLst>
                                          <p:attrName>ppt_w</p:attrName>
                                        </p:attrNameLst>
                                      </p:cBhvr>
                                      <p:tavLst>
                                        <p:tav tm="0">
                                          <p:val>
                                            <p:fltVal val="0"/>
                                          </p:val>
                                        </p:tav>
                                        <p:tav tm="100000">
                                          <p:val>
                                            <p:strVal val="#ppt_w"/>
                                          </p:val>
                                        </p:tav>
                                      </p:tavLst>
                                    </p:anim>
                                    <p:anim calcmode="lin" valueType="num">
                                      <p:cBhvr>
                                        <p:cTn id="36" dur="500" fill="hold"/>
                                        <p:tgtEl>
                                          <p:spTgt spid="73"/>
                                        </p:tgtEl>
                                        <p:attrNameLst>
                                          <p:attrName>ppt_h</p:attrName>
                                        </p:attrNameLst>
                                      </p:cBhvr>
                                      <p:tavLst>
                                        <p:tav tm="0">
                                          <p:val>
                                            <p:strVal val="#ppt_h"/>
                                          </p:val>
                                        </p:tav>
                                        <p:tav tm="100000">
                                          <p:val>
                                            <p:strVal val="#ppt_h"/>
                                          </p:val>
                                        </p:tav>
                                      </p:tavLst>
                                    </p:anim>
                                  </p:childTnLst>
                                </p:cTn>
                              </p:par>
                            </p:childTnLst>
                          </p:cTn>
                        </p:par>
                        <p:par>
                          <p:cTn id="37" fill="hold">
                            <p:stCondLst>
                              <p:cond delay="500"/>
                            </p:stCondLst>
                            <p:childTnLst>
                              <p:par>
                                <p:cTn id="38" presetID="1" presetClass="entr" presetSubtype="0" fill="hold" grpId="0" nodeType="afterEffect">
                                  <p:stCondLst>
                                    <p:cond delay="0"/>
                                  </p:stCondLst>
                                  <p:childTnLst>
                                    <p:set>
                                      <p:cBhvr>
                                        <p:cTn id="39" dur="1" fill="hold">
                                          <p:stCondLst>
                                            <p:cond delay="0"/>
                                          </p:stCondLst>
                                        </p:cTn>
                                        <p:tgtEl>
                                          <p:spTgt spid="72"/>
                                        </p:tgtEl>
                                        <p:attrNameLst>
                                          <p:attrName>style.visibility</p:attrName>
                                        </p:attrNameLst>
                                      </p:cBhvr>
                                      <p:to>
                                        <p:strVal val="visible"/>
                                      </p:to>
                                    </p:set>
                                  </p:childTnLst>
                                </p:cTn>
                              </p:par>
                            </p:childTnLst>
                          </p:cTn>
                        </p:par>
                        <p:par>
                          <p:cTn id="40" fill="hold">
                            <p:stCondLst>
                              <p:cond delay="500"/>
                            </p:stCondLst>
                            <p:childTnLst>
                              <p:par>
                                <p:cTn id="41" presetID="17" presetClass="entr" presetSubtype="10" fill="hold" nodeType="afterEffect">
                                  <p:stCondLst>
                                    <p:cond delay="0"/>
                                  </p:stCondLst>
                                  <p:childTnLst>
                                    <p:set>
                                      <p:cBhvr>
                                        <p:cTn id="42" dur="1" fill="hold">
                                          <p:stCondLst>
                                            <p:cond delay="0"/>
                                          </p:stCondLst>
                                        </p:cTn>
                                        <p:tgtEl>
                                          <p:spTgt spid="74"/>
                                        </p:tgtEl>
                                        <p:attrNameLst>
                                          <p:attrName>style.visibility</p:attrName>
                                        </p:attrNameLst>
                                      </p:cBhvr>
                                      <p:to>
                                        <p:strVal val="visible"/>
                                      </p:to>
                                    </p:set>
                                    <p:anim calcmode="lin" valueType="num">
                                      <p:cBhvr>
                                        <p:cTn id="43" dur="500" fill="hold"/>
                                        <p:tgtEl>
                                          <p:spTgt spid="74"/>
                                        </p:tgtEl>
                                        <p:attrNameLst>
                                          <p:attrName>ppt_w</p:attrName>
                                        </p:attrNameLst>
                                      </p:cBhvr>
                                      <p:tavLst>
                                        <p:tav tm="0">
                                          <p:val>
                                            <p:fltVal val="0"/>
                                          </p:val>
                                        </p:tav>
                                        <p:tav tm="100000">
                                          <p:val>
                                            <p:strVal val="#ppt_w"/>
                                          </p:val>
                                        </p:tav>
                                      </p:tavLst>
                                    </p:anim>
                                    <p:anim calcmode="lin" valueType="num">
                                      <p:cBhvr>
                                        <p:cTn id="44" dur="500" fill="hold"/>
                                        <p:tgtEl>
                                          <p:spTgt spid="74"/>
                                        </p:tgtEl>
                                        <p:attrNameLst>
                                          <p:attrName>ppt_h</p:attrName>
                                        </p:attrNameLst>
                                      </p:cBhvr>
                                      <p:tavLst>
                                        <p:tav tm="0">
                                          <p:val>
                                            <p:strVal val="#ppt_h"/>
                                          </p:val>
                                        </p:tav>
                                        <p:tav tm="100000">
                                          <p:val>
                                            <p:strVal val="#ppt_h"/>
                                          </p:val>
                                        </p:tav>
                                      </p:tavLst>
                                    </p:anim>
                                  </p:childTnLst>
                                </p:cTn>
                              </p:par>
                              <p:par>
                                <p:cTn id="45" presetID="17" presetClass="entr" presetSubtype="10" fill="hold" nodeType="withEffect">
                                  <p:stCondLst>
                                    <p:cond delay="0"/>
                                  </p:stCondLst>
                                  <p:childTnLst>
                                    <p:set>
                                      <p:cBhvr>
                                        <p:cTn id="46" dur="1" fill="hold">
                                          <p:stCondLst>
                                            <p:cond delay="0"/>
                                          </p:stCondLst>
                                        </p:cTn>
                                        <p:tgtEl>
                                          <p:spTgt spid="75"/>
                                        </p:tgtEl>
                                        <p:attrNameLst>
                                          <p:attrName>style.visibility</p:attrName>
                                        </p:attrNameLst>
                                      </p:cBhvr>
                                      <p:to>
                                        <p:strVal val="visible"/>
                                      </p:to>
                                    </p:set>
                                    <p:anim calcmode="lin" valueType="num">
                                      <p:cBhvr>
                                        <p:cTn id="47" dur="500" fill="hold"/>
                                        <p:tgtEl>
                                          <p:spTgt spid="75"/>
                                        </p:tgtEl>
                                        <p:attrNameLst>
                                          <p:attrName>ppt_w</p:attrName>
                                        </p:attrNameLst>
                                      </p:cBhvr>
                                      <p:tavLst>
                                        <p:tav tm="0">
                                          <p:val>
                                            <p:fltVal val="0"/>
                                          </p:val>
                                        </p:tav>
                                        <p:tav tm="100000">
                                          <p:val>
                                            <p:strVal val="#ppt_w"/>
                                          </p:val>
                                        </p:tav>
                                      </p:tavLst>
                                    </p:anim>
                                    <p:anim calcmode="lin" valueType="num">
                                      <p:cBhvr>
                                        <p:cTn id="48" dur="500" fill="hold"/>
                                        <p:tgtEl>
                                          <p:spTgt spid="75"/>
                                        </p:tgtEl>
                                        <p:attrNameLst>
                                          <p:attrName>ppt_h</p:attrName>
                                        </p:attrNameLst>
                                      </p:cBhvr>
                                      <p:tavLst>
                                        <p:tav tm="0">
                                          <p:val>
                                            <p:strVal val="#ppt_h"/>
                                          </p:val>
                                        </p:tav>
                                        <p:tav tm="100000">
                                          <p:val>
                                            <p:strVal val="#ppt_h"/>
                                          </p:val>
                                        </p:tav>
                                      </p:tavLst>
                                    </p:anim>
                                  </p:childTnLst>
                                </p:cTn>
                              </p:par>
                            </p:childTnLst>
                          </p:cTn>
                        </p:par>
                        <p:par>
                          <p:cTn id="49" fill="hold">
                            <p:stCondLst>
                              <p:cond delay="1000"/>
                            </p:stCondLst>
                            <p:childTnLst>
                              <p:par>
                                <p:cTn id="50" presetID="1" presetClass="entr" presetSubtype="0" fill="hold" grpId="0" nodeType="afterEffect">
                                  <p:stCondLst>
                                    <p:cond delay="0"/>
                                  </p:stCondLst>
                                  <p:childTnLst>
                                    <p:set>
                                      <p:cBhvr>
                                        <p:cTn id="51" dur="1" fill="hold">
                                          <p:stCondLst>
                                            <p:cond delay="0"/>
                                          </p:stCondLst>
                                        </p:cTn>
                                        <p:tgtEl>
                                          <p:spTgt spid="69"/>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70"/>
                                        </p:tgtEl>
                                        <p:attrNameLst>
                                          <p:attrName>style.visibility</p:attrName>
                                        </p:attrNameLst>
                                      </p:cBhvr>
                                      <p:to>
                                        <p:strVal val="visible"/>
                                      </p:to>
                                    </p:set>
                                  </p:childTnLst>
                                </p:cTn>
                              </p:par>
                              <p:par>
                                <p:cTn id="54" presetID="17" presetClass="entr" presetSubtype="10" fill="hold" nodeType="withEffect">
                                  <p:stCondLst>
                                    <p:cond delay="0"/>
                                  </p:stCondLst>
                                  <p:childTnLst>
                                    <p:set>
                                      <p:cBhvr>
                                        <p:cTn id="55" dur="1" fill="hold">
                                          <p:stCondLst>
                                            <p:cond delay="0"/>
                                          </p:stCondLst>
                                        </p:cTn>
                                        <p:tgtEl>
                                          <p:spTgt spid="76"/>
                                        </p:tgtEl>
                                        <p:attrNameLst>
                                          <p:attrName>style.visibility</p:attrName>
                                        </p:attrNameLst>
                                      </p:cBhvr>
                                      <p:to>
                                        <p:strVal val="visible"/>
                                      </p:to>
                                    </p:set>
                                    <p:anim calcmode="lin" valueType="num">
                                      <p:cBhvr>
                                        <p:cTn id="56" dur="500" fill="hold"/>
                                        <p:tgtEl>
                                          <p:spTgt spid="76"/>
                                        </p:tgtEl>
                                        <p:attrNameLst>
                                          <p:attrName>ppt_w</p:attrName>
                                        </p:attrNameLst>
                                      </p:cBhvr>
                                      <p:tavLst>
                                        <p:tav tm="0">
                                          <p:val>
                                            <p:fltVal val="0"/>
                                          </p:val>
                                        </p:tav>
                                        <p:tav tm="100000">
                                          <p:val>
                                            <p:strVal val="#ppt_w"/>
                                          </p:val>
                                        </p:tav>
                                      </p:tavLst>
                                    </p:anim>
                                    <p:anim calcmode="lin" valueType="num">
                                      <p:cBhvr>
                                        <p:cTn id="57" dur="500" fill="hold"/>
                                        <p:tgtEl>
                                          <p:spTgt spid="76"/>
                                        </p:tgtEl>
                                        <p:attrNameLst>
                                          <p:attrName>ppt_h</p:attrName>
                                        </p:attrNameLst>
                                      </p:cBhvr>
                                      <p:tavLst>
                                        <p:tav tm="0">
                                          <p:val>
                                            <p:strVal val="#ppt_h"/>
                                          </p:val>
                                        </p:tav>
                                        <p:tav tm="100000">
                                          <p:val>
                                            <p:strVal val="#ppt_h"/>
                                          </p:val>
                                        </p:tav>
                                      </p:tavLst>
                                    </p:anim>
                                  </p:childTnLst>
                                </p:cTn>
                              </p:par>
                              <p:par>
                                <p:cTn id="58" presetID="17" presetClass="entr" presetSubtype="10" fill="hold" nodeType="withEffect">
                                  <p:stCondLst>
                                    <p:cond delay="0"/>
                                  </p:stCondLst>
                                  <p:childTnLst>
                                    <p:set>
                                      <p:cBhvr>
                                        <p:cTn id="59" dur="1" fill="hold">
                                          <p:stCondLst>
                                            <p:cond delay="0"/>
                                          </p:stCondLst>
                                        </p:cTn>
                                        <p:tgtEl>
                                          <p:spTgt spid="77"/>
                                        </p:tgtEl>
                                        <p:attrNameLst>
                                          <p:attrName>style.visibility</p:attrName>
                                        </p:attrNameLst>
                                      </p:cBhvr>
                                      <p:to>
                                        <p:strVal val="visible"/>
                                      </p:to>
                                    </p:set>
                                    <p:anim calcmode="lin" valueType="num">
                                      <p:cBhvr>
                                        <p:cTn id="60" dur="500" fill="hold"/>
                                        <p:tgtEl>
                                          <p:spTgt spid="77"/>
                                        </p:tgtEl>
                                        <p:attrNameLst>
                                          <p:attrName>ppt_w</p:attrName>
                                        </p:attrNameLst>
                                      </p:cBhvr>
                                      <p:tavLst>
                                        <p:tav tm="0">
                                          <p:val>
                                            <p:fltVal val="0"/>
                                          </p:val>
                                        </p:tav>
                                        <p:tav tm="100000">
                                          <p:val>
                                            <p:strVal val="#ppt_w"/>
                                          </p:val>
                                        </p:tav>
                                      </p:tavLst>
                                    </p:anim>
                                    <p:anim calcmode="lin" valueType="num">
                                      <p:cBhvr>
                                        <p:cTn id="61" dur="500" fill="hold"/>
                                        <p:tgtEl>
                                          <p:spTgt spid="77"/>
                                        </p:tgtEl>
                                        <p:attrNameLst>
                                          <p:attrName>ppt_h</p:attrName>
                                        </p:attrNameLst>
                                      </p:cBhvr>
                                      <p:tavLst>
                                        <p:tav tm="0">
                                          <p:val>
                                            <p:strVal val="#ppt_h"/>
                                          </p:val>
                                        </p:tav>
                                        <p:tav tm="100000">
                                          <p:val>
                                            <p:strVal val="#ppt_h"/>
                                          </p:val>
                                        </p:tav>
                                      </p:tavLst>
                                    </p:anim>
                                  </p:childTnLst>
                                </p:cTn>
                              </p:par>
                            </p:childTnLst>
                          </p:cTn>
                        </p:par>
                        <p:par>
                          <p:cTn id="62" fill="hold">
                            <p:stCondLst>
                              <p:cond delay="1500"/>
                            </p:stCondLst>
                            <p:childTnLst>
                              <p:par>
                                <p:cTn id="63" presetID="1" presetClass="entr" presetSubtype="0" fill="hold" grpId="0" nodeType="afterEffect">
                                  <p:stCondLst>
                                    <p:cond delay="0"/>
                                  </p:stCondLst>
                                  <p:childTnLst>
                                    <p:set>
                                      <p:cBhvr>
                                        <p:cTn id="64"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8" grpId="0" animBg="1"/>
      <p:bldP spid="69" grpId="0" animBg="1"/>
      <p:bldP spid="70" grpId="0" animBg="1"/>
      <p:bldP spid="71" grpId="0" animBg="1"/>
      <p:bldP spid="7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肘形连接符 54"/>
          <p:cNvCxnSpPr>
            <a:stCxn id="69" idx="2"/>
          </p:cNvCxnSpPr>
          <p:nvPr/>
        </p:nvCxnSpPr>
        <p:spPr>
          <a:xfrm rot="10800000">
            <a:off x="984617" y="3503222"/>
            <a:ext cx="926926" cy="2108610"/>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 name="矩形 5">
            <a:hlinkClick r:id="rId3" action="ppaction://hlinksldjump"/>
          </p:cNvPr>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kumimoji="0" lang="zh-CN" altLang="en-US"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课题背景</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39000" y="6453000"/>
            <a:ext cx="4050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6</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62" name="矩形 21"/>
          <p:cNvSpPr>
            <a:spLocks noChangeArrowheads="1"/>
          </p:cNvSpPr>
          <p:nvPr/>
        </p:nvSpPr>
        <p:spPr bwMode="auto">
          <a:xfrm>
            <a:off x="571289" y="1147986"/>
            <a:ext cx="27815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a:spcBef>
                <a:spcPct val="20000"/>
              </a:spcBef>
              <a:buClr>
                <a:schemeClr val="hlink"/>
              </a:buClr>
              <a:buFont typeface="Wingdings" panose="05000000000000000000" pitchFamily="2" charset="2"/>
              <a:buChar char="v"/>
              <a:defRPr sz="2800">
                <a:solidFill>
                  <a:schemeClr val="accent2"/>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ts val="1200"/>
              </a:spcBef>
              <a:spcAft>
                <a:spcPts val="2400"/>
              </a:spcAft>
              <a:buClrTx/>
              <a:buFont typeface="Wingdings" panose="05000000000000000000" pitchFamily="2" charset="2"/>
              <a:buChar char="l"/>
            </a:pPr>
            <a:r>
              <a:rPr lang="zh-CN" altLang="en-US" sz="1800" dirty="0">
                <a:solidFill>
                  <a:srgbClr val="002060"/>
                </a:solidFill>
                <a:latin typeface="微软雅黑" panose="020B0503020204020204" pitchFamily="34" charset="-122"/>
                <a:ea typeface="微软雅黑" panose="020B0503020204020204" pitchFamily="34" charset="-122"/>
              </a:rPr>
              <a:t>服务组合引入的新问题</a:t>
            </a:r>
          </a:p>
        </p:txBody>
      </p:sp>
      <p:grpSp>
        <p:nvGrpSpPr>
          <p:cNvPr id="3" name="组合 2"/>
          <p:cNvGrpSpPr/>
          <p:nvPr/>
        </p:nvGrpSpPr>
        <p:grpSpPr>
          <a:xfrm>
            <a:off x="1911543" y="4510107"/>
            <a:ext cx="2138362" cy="2133600"/>
            <a:chOff x="5329238" y="1841500"/>
            <a:chExt cx="2138362" cy="2133600"/>
          </a:xfrm>
        </p:grpSpPr>
        <p:sp>
          <p:nvSpPr>
            <p:cNvPr id="68" name="椭圆 67"/>
            <p:cNvSpPr/>
            <p:nvPr/>
          </p:nvSpPr>
          <p:spPr bwMode="auto">
            <a:xfrm>
              <a:off x="5895975" y="1841500"/>
              <a:ext cx="962025" cy="400050"/>
            </a:xfrm>
            <a:prstGeom prst="ellipse">
              <a:avLst/>
            </a:prstGeom>
            <a:solidFill>
              <a:sysClr val="window" lastClr="FFFFFF"/>
            </a:solidFill>
            <a:ln w="25400" cap="flat" cmpd="sng" algn="ctr">
              <a:solidFill>
                <a:srgbClr val="4BACC6"/>
              </a:solidFill>
              <a:prstDash val="solid"/>
            </a:ln>
            <a:effectLst/>
          </p:spPr>
          <p:txBody>
            <a:bodyPr anchor="ctr"/>
            <a:lstStyle/>
            <a:p>
              <a:pPr algn="ctr" eaLnBrk="1" fontAlgn="auto" hangingPunct="1">
                <a:spcBef>
                  <a:spcPts val="0"/>
                </a:spcBef>
                <a:spcAft>
                  <a:spcPts val="0"/>
                </a:spcAft>
                <a:defRPr/>
              </a:pPr>
              <a:r>
                <a:rPr lang="zh-CN" altLang="en-US" sz="1200" kern="0" dirty="0">
                  <a:solidFill>
                    <a:sysClr val="windowText" lastClr="000000"/>
                  </a:solidFill>
                  <a:latin typeface="微软雅黑" pitchFamily="34" charset="-122"/>
                  <a:ea typeface="微软雅黑" pitchFamily="34" charset="-122"/>
                </a:rPr>
                <a:t>服务</a:t>
              </a:r>
              <a:r>
                <a:rPr lang="en-US" altLang="zh-CN" sz="1200" kern="0" dirty="0">
                  <a:solidFill>
                    <a:sysClr val="windowText" lastClr="000000"/>
                  </a:solidFill>
                  <a:latin typeface="微软雅黑" pitchFamily="34" charset="-122"/>
                  <a:ea typeface="微软雅黑" pitchFamily="34" charset="-122"/>
                </a:rPr>
                <a:t>A</a:t>
              </a:r>
              <a:endParaRPr lang="zh-CN" altLang="en-US" sz="1200" kern="0" dirty="0">
                <a:solidFill>
                  <a:sysClr val="windowText" lastClr="000000"/>
                </a:solidFill>
                <a:latin typeface="微软雅黑" pitchFamily="34" charset="-122"/>
                <a:ea typeface="微软雅黑" pitchFamily="34" charset="-122"/>
              </a:endParaRPr>
            </a:p>
          </p:txBody>
        </p:sp>
        <p:sp>
          <p:nvSpPr>
            <p:cNvPr id="69" name="椭圆 68"/>
            <p:cNvSpPr/>
            <p:nvPr/>
          </p:nvSpPr>
          <p:spPr bwMode="auto">
            <a:xfrm>
              <a:off x="5329238" y="2743200"/>
              <a:ext cx="842962" cy="400050"/>
            </a:xfrm>
            <a:prstGeom prst="ellipse">
              <a:avLst/>
            </a:prstGeom>
            <a:solidFill>
              <a:sysClr val="window" lastClr="FFFFFF"/>
            </a:solidFill>
            <a:ln w="25400" cap="flat" cmpd="sng" algn="ctr">
              <a:solidFill>
                <a:srgbClr val="4BACC6"/>
              </a:solidFill>
              <a:prstDash val="solid"/>
            </a:ln>
            <a:effectLst/>
          </p:spPr>
          <p:txBody>
            <a:bodyPr anchor="ctr"/>
            <a:lstStyle/>
            <a:p>
              <a:pPr algn="ctr" eaLnBrk="1" fontAlgn="auto" hangingPunct="1">
                <a:spcBef>
                  <a:spcPts val="0"/>
                </a:spcBef>
                <a:spcAft>
                  <a:spcPts val="0"/>
                </a:spcAft>
                <a:defRPr/>
              </a:pPr>
              <a:r>
                <a:rPr lang="zh-CN" altLang="en-US" sz="1200" kern="0" dirty="0">
                  <a:solidFill>
                    <a:sysClr val="windowText" lastClr="000000"/>
                  </a:solidFill>
                  <a:latin typeface="微软雅黑" pitchFamily="34" charset="-122"/>
                  <a:ea typeface="微软雅黑" pitchFamily="34" charset="-122"/>
                </a:rPr>
                <a:t>服务</a:t>
              </a:r>
              <a:r>
                <a:rPr lang="en-US" altLang="zh-CN" sz="1200" kern="0" dirty="0">
                  <a:solidFill>
                    <a:sysClr val="windowText" lastClr="000000"/>
                  </a:solidFill>
                  <a:latin typeface="微软雅黑" pitchFamily="34" charset="-122"/>
                  <a:ea typeface="微软雅黑" pitchFamily="34" charset="-122"/>
                </a:rPr>
                <a:t>B</a:t>
              </a:r>
              <a:endParaRPr lang="zh-CN" altLang="en-US" sz="1200" kern="0" dirty="0">
                <a:solidFill>
                  <a:sysClr val="windowText" lastClr="000000"/>
                </a:solidFill>
                <a:latin typeface="微软雅黑" pitchFamily="34" charset="-122"/>
                <a:ea typeface="微软雅黑" pitchFamily="34" charset="-122"/>
              </a:endParaRPr>
            </a:p>
          </p:txBody>
        </p:sp>
        <p:sp>
          <p:nvSpPr>
            <p:cNvPr id="70" name="椭圆 69"/>
            <p:cNvSpPr/>
            <p:nvPr/>
          </p:nvSpPr>
          <p:spPr bwMode="auto">
            <a:xfrm>
              <a:off x="6610350" y="2743200"/>
              <a:ext cx="857250" cy="400050"/>
            </a:xfrm>
            <a:prstGeom prst="ellipse">
              <a:avLst/>
            </a:prstGeom>
            <a:solidFill>
              <a:sysClr val="window" lastClr="FFFFFF"/>
            </a:solidFill>
            <a:ln w="25400" cap="flat" cmpd="sng" algn="ctr">
              <a:solidFill>
                <a:srgbClr val="4BACC6"/>
              </a:solidFill>
              <a:prstDash val="solid"/>
            </a:ln>
            <a:effectLst/>
          </p:spPr>
          <p:txBody>
            <a:bodyPr anchor="ctr"/>
            <a:lstStyle/>
            <a:p>
              <a:pPr algn="ctr" eaLnBrk="1" fontAlgn="auto" hangingPunct="1">
                <a:spcBef>
                  <a:spcPts val="0"/>
                </a:spcBef>
                <a:spcAft>
                  <a:spcPts val="0"/>
                </a:spcAft>
                <a:defRPr/>
              </a:pPr>
              <a:r>
                <a:rPr lang="zh-CN" altLang="en-US" sz="1200" kern="0" dirty="0">
                  <a:solidFill>
                    <a:sysClr val="windowText" lastClr="000000"/>
                  </a:solidFill>
                  <a:latin typeface="微软雅黑" pitchFamily="34" charset="-122"/>
                  <a:ea typeface="微软雅黑" pitchFamily="34" charset="-122"/>
                </a:rPr>
                <a:t>服务</a:t>
              </a:r>
              <a:r>
                <a:rPr lang="en-US" altLang="zh-CN" sz="1200" kern="0" dirty="0">
                  <a:solidFill>
                    <a:sysClr val="windowText" lastClr="000000"/>
                  </a:solidFill>
                  <a:latin typeface="微软雅黑" pitchFamily="34" charset="-122"/>
                  <a:ea typeface="微软雅黑" pitchFamily="34" charset="-122"/>
                </a:rPr>
                <a:t>C</a:t>
              </a:r>
              <a:endParaRPr lang="zh-CN" altLang="en-US" sz="1200" kern="0" dirty="0">
                <a:solidFill>
                  <a:sysClr val="windowText" lastClr="000000"/>
                </a:solidFill>
                <a:latin typeface="微软雅黑" pitchFamily="34" charset="-122"/>
                <a:ea typeface="微软雅黑" pitchFamily="34" charset="-122"/>
              </a:endParaRPr>
            </a:p>
          </p:txBody>
        </p:sp>
        <p:sp>
          <p:nvSpPr>
            <p:cNvPr id="71" name="椭圆 70"/>
            <p:cNvSpPr/>
            <p:nvPr/>
          </p:nvSpPr>
          <p:spPr bwMode="auto">
            <a:xfrm>
              <a:off x="5895975" y="3575050"/>
              <a:ext cx="962025" cy="400050"/>
            </a:xfrm>
            <a:prstGeom prst="ellipse">
              <a:avLst/>
            </a:prstGeom>
            <a:solidFill>
              <a:sysClr val="window" lastClr="FFFFFF"/>
            </a:solidFill>
            <a:ln w="25400" cap="flat" cmpd="sng" algn="ctr">
              <a:solidFill>
                <a:srgbClr val="4BACC6"/>
              </a:solidFill>
              <a:prstDash val="solid"/>
            </a:ln>
            <a:effectLst/>
          </p:spPr>
          <p:txBody>
            <a:bodyPr anchor="ctr"/>
            <a:lstStyle/>
            <a:p>
              <a:pPr algn="ctr" eaLnBrk="1" fontAlgn="auto" hangingPunct="1">
                <a:spcBef>
                  <a:spcPts val="0"/>
                </a:spcBef>
                <a:spcAft>
                  <a:spcPts val="0"/>
                </a:spcAft>
                <a:defRPr/>
              </a:pPr>
              <a:r>
                <a:rPr lang="zh-CN" altLang="en-US" sz="1200" kern="0" dirty="0">
                  <a:solidFill>
                    <a:sysClr val="windowText" lastClr="000000"/>
                  </a:solidFill>
                  <a:latin typeface="微软雅黑" pitchFamily="34" charset="-122"/>
                  <a:ea typeface="微软雅黑" pitchFamily="34" charset="-122"/>
                </a:rPr>
                <a:t>服务</a:t>
              </a:r>
              <a:r>
                <a:rPr lang="en-US" altLang="zh-CN" sz="1200" kern="0" dirty="0">
                  <a:solidFill>
                    <a:sysClr val="windowText" lastClr="000000"/>
                  </a:solidFill>
                  <a:latin typeface="微软雅黑" pitchFamily="34" charset="-122"/>
                  <a:ea typeface="微软雅黑" pitchFamily="34" charset="-122"/>
                </a:rPr>
                <a:t>D</a:t>
              </a:r>
            </a:p>
          </p:txBody>
        </p:sp>
        <p:sp>
          <p:nvSpPr>
            <p:cNvPr id="72" name="流程图: 决策 71"/>
            <p:cNvSpPr/>
            <p:nvPr/>
          </p:nvSpPr>
          <p:spPr bwMode="auto">
            <a:xfrm>
              <a:off x="6096000" y="2433638"/>
              <a:ext cx="574675" cy="265112"/>
            </a:xfrm>
            <a:prstGeom prst="flowChartDecision">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rgbClr val="FFFFFF"/>
                </a:solidFill>
                <a:latin typeface="微软雅黑" panose="020B0503020204020204" pitchFamily="34" charset="-122"/>
                <a:ea typeface="微软雅黑" panose="020B0503020204020204" pitchFamily="34" charset="-122"/>
              </a:endParaRPr>
            </a:p>
          </p:txBody>
        </p:sp>
        <p:cxnSp>
          <p:nvCxnSpPr>
            <p:cNvPr id="73" name="直接箭头连接符 72"/>
            <p:cNvCxnSpPr>
              <a:stCxn id="68" idx="4"/>
              <a:endCxn id="72" idx="0"/>
            </p:cNvCxnSpPr>
            <p:nvPr/>
          </p:nvCxnSpPr>
          <p:spPr bwMode="auto">
            <a:xfrm>
              <a:off x="6376988" y="2241550"/>
              <a:ext cx="6350" cy="1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肘形连接符 73"/>
            <p:cNvCxnSpPr>
              <a:stCxn id="72" idx="1"/>
            </p:cNvCxnSpPr>
            <p:nvPr/>
          </p:nvCxnSpPr>
          <p:spPr bwMode="auto">
            <a:xfrm rot="10800000" flipV="1">
              <a:off x="5751513" y="2565400"/>
              <a:ext cx="344487" cy="177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肘形连接符 74"/>
            <p:cNvCxnSpPr>
              <a:stCxn id="72" idx="3"/>
              <a:endCxn id="70" idx="0"/>
            </p:cNvCxnSpPr>
            <p:nvPr/>
          </p:nvCxnSpPr>
          <p:spPr bwMode="auto">
            <a:xfrm>
              <a:off x="6670675" y="2565400"/>
              <a:ext cx="368300" cy="177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肘形连接符 75"/>
            <p:cNvCxnSpPr>
              <a:stCxn id="69" idx="4"/>
              <a:endCxn id="71" idx="0"/>
            </p:cNvCxnSpPr>
            <p:nvPr/>
          </p:nvCxnSpPr>
          <p:spPr bwMode="auto">
            <a:xfrm rot="16200000" flipH="1">
              <a:off x="5848351" y="3046412"/>
              <a:ext cx="431800" cy="62547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7" name="肘形连接符 76"/>
            <p:cNvCxnSpPr>
              <a:stCxn id="70" idx="4"/>
              <a:endCxn id="71" idx="0"/>
            </p:cNvCxnSpPr>
            <p:nvPr/>
          </p:nvCxnSpPr>
          <p:spPr bwMode="auto">
            <a:xfrm rot="5400000">
              <a:off x="6492082" y="3028156"/>
              <a:ext cx="431800" cy="66198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79" name="椭圆 78"/>
          <p:cNvSpPr/>
          <p:nvPr/>
        </p:nvSpPr>
        <p:spPr bwMode="auto">
          <a:xfrm>
            <a:off x="741797" y="1769472"/>
            <a:ext cx="1039813" cy="400050"/>
          </a:xfrm>
          <a:prstGeom prst="ellipse">
            <a:avLst/>
          </a:prstGeom>
          <a:solidFill>
            <a:sysClr val="window" lastClr="FFFFFF"/>
          </a:solidFill>
          <a:ln w="25400" cap="flat" cmpd="sng" algn="ctr">
            <a:solidFill>
              <a:srgbClr val="4BACC6"/>
            </a:solidFill>
            <a:prstDash val="solid"/>
          </a:ln>
          <a:effectLst/>
        </p:spPr>
        <p:txBody>
          <a:bodyPr anchor="ctr"/>
          <a:lstStyle/>
          <a:p>
            <a:pPr algn="ctr" eaLnBrk="1" fontAlgn="auto" hangingPunct="1">
              <a:spcBef>
                <a:spcPts val="0"/>
              </a:spcBef>
              <a:spcAft>
                <a:spcPts val="0"/>
              </a:spcAft>
              <a:defRPr/>
            </a:pPr>
            <a:r>
              <a:rPr lang="zh-CN" altLang="en-US" sz="1200" kern="0" dirty="0">
                <a:solidFill>
                  <a:sysClr val="windowText" lastClr="000000"/>
                </a:solidFill>
                <a:latin typeface="微软雅黑" pitchFamily="34" charset="-122"/>
                <a:ea typeface="微软雅黑" pitchFamily="34" charset="-122"/>
              </a:rPr>
              <a:t>服务</a:t>
            </a:r>
            <a:r>
              <a:rPr lang="en-US" altLang="zh-CN" sz="1200" kern="0" dirty="0">
                <a:solidFill>
                  <a:sysClr val="windowText" lastClr="000000"/>
                </a:solidFill>
                <a:latin typeface="微软雅黑" pitchFamily="34" charset="-122"/>
                <a:ea typeface="微软雅黑" pitchFamily="34" charset="-122"/>
              </a:rPr>
              <a:t>A</a:t>
            </a:r>
            <a:endParaRPr lang="zh-CN" altLang="en-US" sz="1200" kern="0" dirty="0">
              <a:solidFill>
                <a:sysClr val="windowText" lastClr="000000"/>
              </a:solidFill>
              <a:latin typeface="微软雅黑" pitchFamily="34" charset="-122"/>
              <a:ea typeface="微软雅黑" pitchFamily="34" charset="-122"/>
            </a:endParaRPr>
          </a:p>
        </p:txBody>
      </p:sp>
      <p:sp>
        <p:nvSpPr>
          <p:cNvPr id="80" name="椭圆 79"/>
          <p:cNvSpPr/>
          <p:nvPr/>
        </p:nvSpPr>
        <p:spPr bwMode="auto">
          <a:xfrm>
            <a:off x="1962055" y="2094040"/>
            <a:ext cx="1039812" cy="400050"/>
          </a:xfrm>
          <a:prstGeom prst="ellipse">
            <a:avLst/>
          </a:prstGeom>
          <a:solidFill>
            <a:sysClr val="window" lastClr="FFFFFF"/>
          </a:solidFill>
          <a:ln w="25400" cap="flat" cmpd="sng" algn="ctr">
            <a:solidFill>
              <a:srgbClr val="4BACC6"/>
            </a:solidFill>
            <a:prstDash val="solid"/>
          </a:ln>
          <a:effectLst/>
        </p:spPr>
        <p:txBody>
          <a:bodyPr anchor="ctr"/>
          <a:lstStyle/>
          <a:p>
            <a:pPr algn="ctr" eaLnBrk="1" fontAlgn="auto" hangingPunct="1">
              <a:spcBef>
                <a:spcPts val="0"/>
              </a:spcBef>
              <a:spcAft>
                <a:spcPts val="0"/>
              </a:spcAft>
              <a:defRPr/>
            </a:pPr>
            <a:r>
              <a:rPr lang="zh-CN" altLang="en-US" sz="1200" kern="0" dirty="0">
                <a:solidFill>
                  <a:sysClr val="windowText" lastClr="000000"/>
                </a:solidFill>
                <a:latin typeface="微软雅黑" pitchFamily="34" charset="-122"/>
                <a:ea typeface="微软雅黑" pitchFamily="34" charset="-122"/>
              </a:rPr>
              <a:t>服务</a:t>
            </a:r>
            <a:r>
              <a:rPr lang="en-US" altLang="zh-CN" sz="1200" kern="0" dirty="0">
                <a:solidFill>
                  <a:sysClr val="windowText" lastClr="000000"/>
                </a:solidFill>
                <a:latin typeface="微软雅黑" pitchFamily="34" charset="-122"/>
                <a:ea typeface="微软雅黑" pitchFamily="34" charset="-122"/>
              </a:rPr>
              <a:t>B</a:t>
            </a:r>
            <a:endParaRPr lang="zh-CN" altLang="en-US" sz="1200" kern="0" dirty="0">
              <a:solidFill>
                <a:sysClr val="windowText" lastClr="000000"/>
              </a:solidFill>
              <a:latin typeface="微软雅黑" pitchFamily="34" charset="-122"/>
              <a:ea typeface="微软雅黑" pitchFamily="34" charset="-122"/>
            </a:endParaRPr>
          </a:p>
        </p:txBody>
      </p:sp>
      <p:sp>
        <p:nvSpPr>
          <p:cNvPr id="81" name="椭圆 80"/>
          <p:cNvSpPr/>
          <p:nvPr/>
        </p:nvSpPr>
        <p:spPr bwMode="auto">
          <a:xfrm>
            <a:off x="727493" y="2462138"/>
            <a:ext cx="1039812" cy="400050"/>
          </a:xfrm>
          <a:prstGeom prst="ellipse">
            <a:avLst/>
          </a:prstGeom>
          <a:solidFill>
            <a:sysClr val="window" lastClr="FFFFFF"/>
          </a:solidFill>
          <a:ln w="25400" cap="flat" cmpd="sng" algn="ctr">
            <a:solidFill>
              <a:srgbClr val="4BACC6"/>
            </a:solidFill>
            <a:prstDash val="solid"/>
          </a:ln>
          <a:effectLst/>
        </p:spPr>
        <p:txBody>
          <a:bodyPr anchor="ctr"/>
          <a:lstStyle/>
          <a:p>
            <a:pPr algn="ctr" eaLnBrk="1" fontAlgn="auto" hangingPunct="1">
              <a:spcBef>
                <a:spcPts val="0"/>
              </a:spcBef>
              <a:spcAft>
                <a:spcPts val="0"/>
              </a:spcAft>
              <a:defRPr/>
            </a:pPr>
            <a:r>
              <a:rPr lang="zh-CN" altLang="en-US" sz="1200" kern="0" dirty="0">
                <a:solidFill>
                  <a:sysClr val="windowText" lastClr="000000"/>
                </a:solidFill>
                <a:latin typeface="微软雅黑" pitchFamily="34" charset="-122"/>
                <a:ea typeface="微软雅黑" pitchFamily="34" charset="-122"/>
              </a:rPr>
              <a:t>服务</a:t>
            </a:r>
            <a:r>
              <a:rPr lang="en-US" altLang="zh-CN" sz="1200" kern="0" dirty="0">
                <a:solidFill>
                  <a:sysClr val="windowText" lastClr="000000"/>
                </a:solidFill>
                <a:latin typeface="微软雅黑" pitchFamily="34" charset="-122"/>
                <a:ea typeface="微软雅黑" pitchFamily="34" charset="-122"/>
              </a:rPr>
              <a:t>C</a:t>
            </a:r>
            <a:endParaRPr lang="zh-CN" altLang="en-US" sz="1200" kern="0" dirty="0">
              <a:solidFill>
                <a:sysClr val="windowText" lastClr="000000"/>
              </a:solidFill>
              <a:latin typeface="微软雅黑" pitchFamily="34" charset="-122"/>
              <a:ea typeface="微软雅黑" pitchFamily="34" charset="-122"/>
            </a:endParaRPr>
          </a:p>
        </p:txBody>
      </p:sp>
      <p:sp>
        <p:nvSpPr>
          <p:cNvPr id="82" name="椭圆 81"/>
          <p:cNvSpPr/>
          <p:nvPr/>
        </p:nvSpPr>
        <p:spPr bwMode="auto">
          <a:xfrm>
            <a:off x="1931807" y="2818658"/>
            <a:ext cx="1039812" cy="400050"/>
          </a:xfrm>
          <a:prstGeom prst="ellipse">
            <a:avLst/>
          </a:prstGeom>
          <a:solidFill>
            <a:sysClr val="window" lastClr="FFFFFF"/>
          </a:solidFill>
          <a:ln w="25400" cap="flat" cmpd="sng" algn="ctr">
            <a:solidFill>
              <a:srgbClr val="4BACC6"/>
            </a:solidFill>
            <a:prstDash val="solid"/>
          </a:ln>
          <a:effectLst/>
        </p:spPr>
        <p:txBody>
          <a:bodyPr anchor="ctr"/>
          <a:lstStyle/>
          <a:p>
            <a:pPr algn="ctr" eaLnBrk="1" fontAlgn="auto" hangingPunct="1">
              <a:spcBef>
                <a:spcPts val="0"/>
              </a:spcBef>
              <a:spcAft>
                <a:spcPts val="0"/>
              </a:spcAft>
              <a:defRPr/>
            </a:pPr>
            <a:r>
              <a:rPr lang="zh-CN" altLang="en-US" sz="1200" kern="0" dirty="0">
                <a:solidFill>
                  <a:sysClr val="windowText" lastClr="000000"/>
                </a:solidFill>
                <a:latin typeface="微软雅黑" pitchFamily="34" charset="-122"/>
                <a:ea typeface="微软雅黑" pitchFamily="34" charset="-122"/>
              </a:rPr>
              <a:t>服务</a:t>
            </a:r>
            <a:r>
              <a:rPr lang="en-US" altLang="zh-CN" sz="1200" kern="0" dirty="0">
                <a:solidFill>
                  <a:sysClr val="windowText" lastClr="000000"/>
                </a:solidFill>
                <a:latin typeface="微软雅黑" pitchFamily="34" charset="-122"/>
                <a:ea typeface="微软雅黑" pitchFamily="34" charset="-122"/>
              </a:rPr>
              <a:t>D</a:t>
            </a:r>
          </a:p>
        </p:txBody>
      </p:sp>
      <p:sp>
        <p:nvSpPr>
          <p:cNvPr id="2" name="弧形 1"/>
          <p:cNvSpPr/>
          <p:nvPr/>
        </p:nvSpPr>
        <p:spPr>
          <a:xfrm rot="7198929">
            <a:off x="773571" y="735699"/>
            <a:ext cx="2348615" cy="3185654"/>
          </a:xfrm>
          <a:prstGeom prst="arc">
            <a:avLst>
              <a:gd name="adj1" fmla="val 16388725"/>
              <a:gd name="adj2" fmla="val 54281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3" name="直接箭头连接符 42"/>
          <p:cNvCxnSpPr/>
          <p:nvPr/>
        </p:nvCxnSpPr>
        <p:spPr>
          <a:xfrm>
            <a:off x="2451713" y="3697789"/>
            <a:ext cx="0" cy="73508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2526450" y="3885590"/>
            <a:ext cx="666205"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调用</a:t>
            </a:r>
            <a:endParaRPr lang="zh-CN" altLang="en-US" dirty="0">
              <a:latin typeface="微软雅黑" panose="020B0503020204020204" pitchFamily="34" charset="-122"/>
              <a:ea typeface="微软雅黑" panose="020B0503020204020204" pitchFamily="34" charset="-122"/>
            </a:endParaRPr>
          </a:p>
        </p:txBody>
      </p:sp>
      <p:cxnSp>
        <p:nvCxnSpPr>
          <p:cNvPr id="84" name="直接箭头连接符 83"/>
          <p:cNvCxnSpPr/>
          <p:nvPr/>
        </p:nvCxnSpPr>
        <p:spPr>
          <a:xfrm>
            <a:off x="3347405" y="3317050"/>
            <a:ext cx="78045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5" name="矩形 84"/>
          <p:cNvSpPr/>
          <p:nvPr/>
        </p:nvSpPr>
        <p:spPr>
          <a:xfrm>
            <a:off x="4078895" y="2168886"/>
            <a:ext cx="4768801" cy="3385542"/>
          </a:xfrm>
          <a:prstGeom prst="rect">
            <a:avLst/>
          </a:prstGeom>
        </p:spPr>
        <p:txBody>
          <a:bodyPr wrap="square">
            <a:spAutoFit/>
          </a:bodyPr>
          <a:lstStyle/>
          <a:p>
            <a:pPr marL="342900" indent="-342900" algn="just">
              <a:buFont typeface="Arial" panose="020B0604020202020204" pitchFamily="34" charset="0"/>
              <a:buChar char="•"/>
            </a:pPr>
            <a:r>
              <a:rPr lang="zh-CN" altLang="en-US" sz="16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实现透明</a:t>
            </a:r>
            <a:endParaRPr lang="en-US" altLang="zh-CN" sz="16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a:p>
            <a:pPr lvl="1" algn="just"/>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对服务使用者和系统集成商，服务只是提供了接口，</a:t>
            </a:r>
            <a:r>
              <a:rPr lang="zh-CN" altLang="en-US" sz="16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实现部分是透明的</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a:t>
            </a:r>
          </a:p>
          <a:p>
            <a:pPr algn="just"/>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buFont typeface="Arial" panose="020B0604020202020204" pitchFamily="34" charset="0"/>
              <a:buChar char="•"/>
            </a:pPr>
            <a:r>
              <a:rPr lang="zh-CN" altLang="en-US" sz="16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文档信息有限</a:t>
            </a:r>
            <a:endParaRPr lang="en-US" altLang="zh-CN" sz="16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a:p>
            <a:pPr lvl="1" algn="just"/>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服务的</a:t>
            </a:r>
            <a:r>
              <a:rPr lang="en-US" altLang="zh-CN" sz="1600" b="1" dirty="0">
                <a:solidFill>
                  <a:srgbClr val="FF0000"/>
                </a:solidFill>
                <a:latin typeface="微软雅黑" panose="020B0503020204020204" pitchFamily="34" charset="-122"/>
                <a:ea typeface="微软雅黑" panose="020B0503020204020204" pitchFamily="34" charset="-122"/>
                <a:hlinkClick r:id="rId4" action="ppaction://hlinksldjump"/>
              </a:rPr>
              <a:t>WSDL</a:t>
            </a:r>
            <a:r>
              <a:rPr lang="zh-CN" altLang="zh-CN" sz="16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hlinkClick r:id="rId4" action="ppaction://hlinksldjump"/>
              </a:rPr>
              <a:t>文档里信息有限</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服务的使用者并不能了解操作中潜藏的数据与控制流方面的约束；</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lvl="1" algn="just"/>
            <a:endParaRPr lang="en-US" altLang="zh-CN" sz="16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buFont typeface="Arial" panose="020B0604020202020204" pitchFamily="34" charset="0"/>
              <a:buChar char="•"/>
            </a:pPr>
            <a:r>
              <a:rPr lang="zh-CN" altLang="en-US" sz="16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接口与实现的不一致</a:t>
            </a:r>
            <a:endParaRPr lang="en-US" altLang="zh-CN" sz="16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a:p>
            <a:pPr lvl="1" algn="just"/>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需求的快速变化导致参与组装的服务面临经常性的修改，服务的接口与实现之间潜藏不一致性。</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0" name="矩形 49"/>
          <p:cNvSpPr/>
          <p:nvPr/>
        </p:nvSpPr>
        <p:spPr>
          <a:xfrm>
            <a:off x="3533265" y="1444768"/>
            <a:ext cx="5044937" cy="584775"/>
          </a:xfrm>
          <a:prstGeom prst="rect">
            <a:avLst/>
          </a:prstGeom>
        </p:spPr>
        <p:txBody>
          <a:bodyPr wrap="square">
            <a:spAutoFit/>
          </a:bodyPr>
          <a:lstStyle/>
          <a:p>
            <a:pPr lvl="1" algn="just"/>
            <a:r>
              <a:rPr lang="en-US" altLang="zh-CN" sz="1600" dirty="0">
                <a:latin typeface="微软雅黑" panose="020B0503020204020204" pitchFamily="34" charset="-122"/>
                <a:ea typeface="微软雅黑" panose="020B0503020204020204" pitchFamily="34" charset="-122"/>
              </a:rPr>
              <a:t>Web</a:t>
            </a:r>
            <a:r>
              <a:rPr lang="zh-CN" altLang="en-US" sz="1600" dirty="0">
                <a:latin typeface="微软雅黑" panose="020B0503020204020204" pitchFamily="34" charset="-122"/>
                <a:ea typeface="微软雅黑" panose="020B0503020204020204" pitchFamily="34" charset="-122"/>
              </a:rPr>
              <a:t>服务组合来说，其正确性不仅仅取决于组合流程，也取决于各个组成它的服务。</a:t>
            </a:r>
            <a:endParaRPr lang="en-US" altLang="zh-CN" sz="1600" dirty="0">
              <a:latin typeface="微软雅黑" panose="020B0503020204020204" pitchFamily="34" charset="-122"/>
              <a:ea typeface="微软雅黑" panose="020B0503020204020204" pitchFamily="34" charset="-122"/>
            </a:endParaRPr>
          </a:p>
        </p:txBody>
      </p:sp>
      <p:sp>
        <p:nvSpPr>
          <p:cNvPr id="53" name="矩形 52"/>
          <p:cNvSpPr/>
          <p:nvPr/>
        </p:nvSpPr>
        <p:spPr>
          <a:xfrm>
            <a:off x="212990" y="4565594"/>
            <a:ext cx="1663528" cy="830997"/>
          </a:xfrm>
          <a:prstGeom prst="rect">
            <a:avLst/>
          </a:prstGeom>
          <a:solidFill>
            <a:schemeClr val="bg1"/>
          </a:solidFill>
        </p:spPr>
        <p:txBody>
          <a:bodyPr wrap="square">
            <a:spAutoFit/>
          </a:bodyPr>
          <a:lstStyle/>
          <a:p>
            <a:r>
              <a:rPr lang="zh-CN" altLang="zh-CN" sz="1600" dirty="0">
                <a:solidFill>
                  <a:srgbClr val="FF0000"/>
                </a:solidFill>
                <a:latin typeface="微软雅黑" panose="020B0503020204020204" pitchFamily="34" charset="-122"/>
                <a:ea typeface="微软雅黑" panose="020B0503020204020204" pitchFamily="34" charset="-122"/>
              </a:rPr>
              <a:t>无法完全了解</a:t>
            </a:r>
            <a:r>
              <a:rPr lang="zh-CN" altLang="en-US" sz="1600" dirty="0">
                <a:solidFill>
                  <a:srgbClr val="FF0000"/>
                </a:solidFill>
                <a:latin typeface="微软雅黑" panose="020B0503020204020204" pitchFamily="34" charset="-122"/>
                <a:ea typeface="微软雅黑" panose="020B0503020204020204" pitchFamily="34" charset="-122"/>
              </a:rPr>
              <a:t>被调用</a:t>
            </a:r>
            <a:r>
              <a:rPr lang="zh-CN" altLang="zh-CN" sz="1600" dirty="0">
                <a:solidFill>
                  <a:srgbClr val="FF0000"/>
                </a:solidFill>
                <a:latin typeface="微软雅黑" panose="020B0503020204020204" pitchFamily="34" charset="-122"/>
                <a:ea typeface="微软雅黑" panose="020B0503020204020204" pitchFamily="34" charset="-122"/>
              </a:rPr>
              <a:t>服务</a:t>
            </a:r>
            <a:r>
              <a:rPr lang="zh-CN" altLang="en-US" sz="1600" dirty="0">
                <a:solidFill>
                  <a:srgbClr val="FF0000"/>
                </a:solidFill>
                <a:latin typeface="微软雅黑" panose="020B0503020204020204" pitchFamily="34" charset="-122"/>
                <a:ea typeface="微软雅黑" panose="020B0503020204020204" pitchFamily="34" charset="-122"/>
              </a:rPr>
              <a:t>操作</a:t>
            </a:r>
            <a:r>
              <a:rPr lang="zh-CN" altLang="zh-CN" sz="1600" dirty="0">
                <a:solidFill>
                  <a:srgbClr val="FF0000"/>
                </a:solidFill>
                <a:latin typeface="微软雅黑" panose="020B0503020204020204" pitchFamily="34" charset="-122"/>
                <a:ea typeface="微软雅黑" panose="020B0503020204020204" pitchFamily="34" charset="-122"/>
              </a:rPr>
              <a:t>的正确使用方式</a:t>
            </a:r>
            <a:endParaRPr lang="zh-CN" altLang="en-US" sz="1600" dirty="0">
              <a:solidFill>
                <a:srgbClr val="FF0000"/>
              </a:solidFill>
              <a:latin typeface="微软雅黑" panose="020B0503020204020204" pitchFamily="34" charset="-122"/>
              <a:ea typeface="微软雅黑" panose="020B0503020204020204" pitchFamily="34" charset="-122"/>
            </a:endParaRPr>
          </a:p>
        </p:txBody>
      </p:sp>
      <p:pic>
        <p:nvPicPr>
          <p:cNvPr id="88" name="图片 8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9269" y="2012557"/>
            <a:ext cx="355993" cy="355993"/>
          </a:xfrm>
          <a:prstGeom prst="rect">
            <a:avLst/>
          </a:prstGeom>
        </p:spPr>
      </p:pic>
      <p:pic>
        <p:nvPicPr>
          <p:cNvPr id="89" name="图片 88">
            <a:hlinkClick r:id="rId6" action="ppaction://hlinksldjump"/>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41560" y="3861657"/>
            <a:ext cx="355993" cy="355993"/>
          </a:xfrm>
          <a:prstGeom prst="rect">
            <a:avLst/>
          </a:prstGeom>
        </p:spPr>
      </p:pic>
    </p:spTree>
    <p:extLst>
      <p:ext uri="{BB962C8B-B14F-4D97-AF65-F5344CB8AC3E}">
        <p14:creationId xmlns:p14="http://schemas.microsoft.com/office/powerpoint/2010/main" val="3217326501"/>
      </p:ext>
    </p:extLst>
  </p:cSld>
  <p:clrMapOvr>
    <a:masterClrMapping/>
  </p:clrMapOvr>
  <mc:AlternateContent xmlns:mc="http://schemas.openxmlformats.org/markup-compatibility/2006" xmlns:p14="http://schemas.microsoft.com/office/powerpoint/2010/main">
    <mc:Choice Requires="p14">
      <p:transition spd="slow" p14:dur="2000" advTm="600"/>
    </mc:Choice>
    <mc:Fallback xmlns="">
      <p:transition spd="slow" advTm="6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4"/>
                                        </p:tgtEl>
                                        <p:attrNameLst>
                                          <p:attrName>style.visibility</p:attrName>
                                        </p:attrNameLst>
                                      </p:cBhvr>
                                      <p:to>
                                        <p:strVal val="visible"/>
                                      </p:to>
                                    </p:set>
                                    <p:animEffect transition="in" filter="wipe(left)">
                                      <p:cBhvr>
                                        <p:cTn id="12" dur="500"/>
                                        <p:tgtEl>
                                          <p:spTgt spid="8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5"/>
                                        </p:tgtEl>
                                        <p:attrNameLst>
                                          <p:attrName>style.visibility</p:attrName>
                                        </p:attrNameLst>
                                      </p:cBhvr>
                                      <p:to>
                                        <p:strVal val="visible"/>
                                      </p:to>
                                    </p:set>
                                    <p:animEffect transition="in" filter="wipe(left)">
                                      <p:cBhvr>
                                        <p:cTn id="17" dur="500"/>
                                        <p:tgtEl>
                                          <p:spTgt spid="8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wipe(down)">
                                      <p:cBhvr>
                                        <p:cTn id="22" dur="500"/>
                                        <p:tgtEl>
                                          <p:spTgt spid="55"/>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53"/>
                                        </p:tgtEl>
                                        <p:attrNameLst>
                                          <p:attrName>style.visibility</p:attrName>
                                        </p:attrNameLst>
                                      </p:cBhvr>
                                      <p:to>
                                        <p:strVal val="visible"/>
                                      </p:to>
                                    </p:set>
                                    <p:animEffect transition="in" filter="wipe(down)">
                                      <p:cBhvr>
                                        <p:cTn id="25" dur="500"/>
                                        <p:tgtEl>
                                          <p:spTgt spid="5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88"/>
                                        </p:tgtEl>
                                        <p:attrNameLst>
                                          <p:attrName>style.visibility</p:attrName>
                                        </p:attrNameLst>
                                      </p:cBhvr>
                                      <p:to>
                                        <p:strVal val="visible"/>
                                      </p:to>
                                    </p:set>
                                    <p:animEffect transition="in" filter="wipe(down)">
                                      <p:cBhvr>
                                        <p:cTn id="30" dur="500"/>
                                        <p:tgtEl>
                                          <p:spTgt spid="8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89"/>
                                        </p:tgtEl>
                                        <p:attrNameLst>
                                          <p:attrName>style.visibility</p:attrName>
                                        </p:attrNameLst>
                                      </p:cBhvr>
                                      <p:to>
                                        <p:strVal val="visible"/>
                                      </p:to>
                                    </p:set>
                                    <p:animEffect transition="in" filter="wipe(down)">
                                      <p:cBhvr>
                                        <p:cTn id="35"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P spid="50" grpId="0"/>
      <p:bldP spid="5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hlinkClick r:id="rId3" action="ppaction://hlinksldjump"/>
          </p:cNvPr>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kumimoji="0" lang="zh-CN" altLang="en-US"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课题背景</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39000" y="6453000"/>
            <a:ext cx="4050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7</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62" name="矩形 21"/>
          <p:cNvSpPr>
            <a:spLocks noChangeArrowheads="1"/>
          </p:cNvSpPr>
          <p:nvPr/>
        </p:nvSpPr>
        <p:spPr bwMode="auto">
          <a:xfrm>
            <a:off x="402461" y="1147986"/>
            <a:ext cx="31191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a:spcBef>
                <a:spcPct val="20000"/>
              </a:spcBef>
              <a:buClr>
                <a:schemeClr val="hlink"/>
              </a:buClr>
              <a:buFont typeface="Wingdings" panose="05000000000000000000" pitchFamily="2" charset="2"/>
              <a:buChar char="v"/>
              <a:defRPr sz="2800">
                <a:solidFill>
                  <a:schemeClr val="accent2"/>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ts val="1200"/>
              </a:spcBef>
              <a:spcAft>
                <a:spcPts val="2400"/>
              </a:spcAft>
              <a:buClrTx/>
              <a:buFont typeface="Wingdings" panose="05000000000000000000" pitchFamily="2" charset="2"/>
              <a:buChar char="l"/>
            </a:pPr>
            <a:r>
              <a:rPr lang="zh-CN" altLang="en-US" sz="1800" dirty="0">
                <a:solidFill>
                  <a:srgbClr val="002060"/>
                </a:solidFill>
                <a:latin typeface="微软雅黑" panose="020B0503020204020204" pitchFamily="34" charset="-122"/>
                <a:ea typeface="微软雅黑" panose="020B0503020204020204" pitchFamily="34" charset="-122"/>
              </a:rPr>
              <a:t>网络服务描述语言</a:t>
            </a:r>
            <a:r>
              <a:rPr lang="en-US" altLang="zh-CN" sz="1800" dirty="0">
                <a:solidFill>
                  <a:srgbClr val="002060"/>
                </a:solidFill>
                <a:latin typeface="微软雅黑" panose="020B0503020204020204" pitchFamily="34" charset="-122"/>
                <a:ea typeface="微软雅黑" panose="020B0503020204020204" pitchFamily="34" charset="-122"/>
              </a:rPr>
              <a:t>(WSDL)</a:t>
            </a:r>
            <a:endParaRPr lang="zh-CN" altLang="en-US" sz="1800" dirty="0">
              <a:solidFill>
                <a:srgbClr val="002060"/>
              </a:solidFill>
              <a:latin typeface="微软雅黑" panose="020B0503020204020204" pitchFamily="34" charset="-122"/>
              <a:ea typeface="微软雅黑" panose="020B0503020204020204" pitchFamily="34" charset="-122"/>
            </a:endParaRPr>
          </a:p>
        </p:txBody>
      </p:sp>
      <p:sp>
        <p:nvSpPr>
          <p:cNvPr id="2" name="矩形 1"/>
          <p:cNvSpPr/>
          <p:nvPr/>
        </p:nvSpPr>
        <p:spPr>
          <a:xfrm>
            <a:off x="872556" y="1999556"/>
            <a:ext cx="5933034" cy="338554"/>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WSDL以XML格式描述网络服务的位置，以及此服务提供的操作</a:t>
            </a:r>
          </a:p>
        </p:txBody>
      </p:sp>
      <p:graphicFrame>
        <p:nvGraphicFramePr>
          <p:cNvPr id="3" name="表格 2"/>
          <p:cNvGraphicFramePr>
            <a:graphicFrameLocks noGrp="1"/>
          </p:cNvGraphicFramePr>
          <p:nvPr>
            <p:extLst>
              <p:ext uri="{D42A27DB-BD31-4B8C-83A1-F6EECF244321}">
                <p14:modId xmlns:p14="http://schemas.microsoft.com/office/powerpoint/2010/main" val="1294287581"/>
              </p:ext>
            </p:extLst>
          </p:nvPr>
        </p:nvGraphicFramePr>
        <p:xfrm>
          <a:off x="1164656" y="2820349"/>
          <a:ext cx="6096000" cy="1854200"/>
        </p:xfrm>
        <a:graphic>
          <a:graphicData uri="http://schemas.openxmlformats.org/drawingml/2006/table">
            <a:tbl>
              <a:tblPr firstRow="1" bandRow="1">
                <a:tableStyleId>{69CF1AB2-1976-4502-BF36-3FF5EA218861}</a:tableStyleId>
              </a:tblPr>
              <a:tblGrid>
                <a:gridCol w="1714500">
                  <a:extLst>
                    <a:ext uri="{9D8B030D-6E8A-4147-A177-3AD203B41FA5}">
                      <a16:colId xmlns:a16="http://schemas.microsoft.com/office/drawing/2014/main" val="2307743678"/>
                    </a:ext>
                  </a:extLst>
                </a:gridCol>
                <a:gridCol w="4381500">
                  <a:extLst>
                    <a:ext uri="{9D8B030D-6E8A-4147-A177-3AD203B41FA5}">
                      <a16:colId xmlns:a16="http://schemas.microsoft.com/office/drawing/2014/main" val="4282119197"/>
                    </a:ext>
                  </a:extLst>
                </a:gridCol>
              </a:tblGrid>
              <a:tr h="370840">
                <a:tc>
                  <a:txBody>
                    <a:bodyPr/>
                    <a:lstStyle/>
                    <a:p>
                      <a:pPr algn="ctr"/>
                      <a:r>
                        <a:rPr lang="zh-CN" altLang="en-US" sz="1600" kern="1200" dirty="0">
                          <a:effectLst/>
                        </a:rPr>
                        <a:t>元素</a:t>
                      </a:r>
                      <a:endParaRPr lang="zh-CN" altLang="en-US" sz="1600" dirty="0">
                        <a:latin typeface="微软雅黑" panose="020B0503020204020204" pitchFamily="34" charset="-122"/>
                        <a:ea typeface="微软雅黑" panose="020B0503020204020204" pitchFamily="34" charset="-122"/>
                      </a:endParaRPr>
                    </a:p>
                  </a:txBody>
                  <a:tcPr/>
                </a:tc>
                <a:tc>
                  <a:txBody>
                    <a:bodyPr/>
                    <a:lstStyle/>
                    <a:p>
                      <a:pPr algn="ctr" fontAlgn="base"/>
                      <a:r>
                        <a:rPr lang="zh-CN" altLang="en-US" sz="1600" dirty="0">
                          <a:effectLst/>
                        </a:rPr>
                        <a:t>定义</a:t>
                      </a:r>
                      <a:endParaRPr lang="zh-CN" altLang="en-US" sz="1600" dirty="0">
                        <a:effectLst/>
                        <a:latin typeface="微软雅黑" panose="020B0503020204020204" pitchFamily="34" charset="-122"/>
                        <a:ea typeface="微软雅黑" panose="020B0503020204020204" pitchFamily="34" charset="-122"/>
                      </a:endParaRPr>
                    </a:p>
                  </a:txBody>
                  <a:tcPr marL="57150" marR="142875" marT="47625" marB="47625" anchor="ctr"/>
                </a:tc>
                <a:extLst>
                  <a:ext uri="{0D108BD9-81ED-4DB2-BD59-A6C34878D82A}">
                    <a16:rowId xmlns:a16="http://schemas.microsoft.com/office/drawing/2014/main" val="1609120812"/>
                  </a:ext>
                </a:extLst>
              </a:tr>
              <a:tr h="370840">
                <a:tc>
                  <a:txBody>
                    <a:bodyPr/>
                    <a:lstStyle/>
                    <a:p>
                      <a:pPr algn="ctr" fontAlgn="t"/>
                      <a:r>
                        <a:rPr lang="en-US" sz="1600" dirty="0">
                          <a:effectLst/>
                          <a:latin typeface="Times New Roman" panose="02020603050405020304" pitchFamily="18" charset="0"/>
                          <a:ea typeface="微软雅黑" panose="020B0503020204020204" pitchFamily="34" charset="-122"/>
                          <a:cs typeface="Times New Roman" panose="02020603050405020304" pitchFamily="18" charset="0"/>
                        </a:rPr>
                        <a:t>&lt;</a:t>
                      </a:r>
                      <a:r>
                        <a:rPr lang="en-US" sz="1600" dirty="0" err="1">
                          <a:effectLst/>
                          <a:latin typeface="Times New Roman" panose="02020603050405020304" pitchFamily="18" charset="0"/>
                          <a:ea typeface="微软雅黑" panose="020B0503020204020204" pitchFamily="34" charset="-122"/>
                          <a:cs typeface="Times New Roman" panose="02020603050405020304" pitchFamily="18" charset="0"/>
                        </a:rPr>
                        <a:t>portType</a:t>
                      </a:r>
                      <a:r>
                        <a:rPr lang="en-US" sz="1600" dirty="0">
                          <a:effectLst/>
                          <a:latin typeface="Times New Roman" panose="02020603050405020304" pitchFamily="18" charset="0"/>
                          <a:ea typeface="微软雅黑" panose="020B0503020204020204" pitchFamily="34" charset="-122"/>
                          <a:cs typeface="Times New Roman" panose="02020603050405020304" pitchFamily="18" charset="0"/>
                        </a:rPr>
                        <a:t>&gt;</a:t>
                      </a:r>
                    </a:p>
                  </a:txBody>
                  <a:tcPr marL="57150" marR="142875" marT="57150" marB="57150" anchor="ctr"/>
                </a:tc>
                <a:tc>
                  <a:txBody>
                    <a:bodyPr/>
                    <a:lstStyle/>
                    <a:p>
                      <a:pPr algn="ctr" fontAlgn="t"/>
                      <a:r>
                        <a:rPr lang="en-US" sz="1400" kern="1200" dirty="0">
                          <a:latin typeface="Times New Roman" panose="02020603050405020304" pitchFamily="18" charset="0"/>
                          <a:ea typeface="微软雅黑" panose="020B0503020204020204" pitchFamily="34" charset="-122"/>
                          <a:cs typeface="Times New Roman" panose="02020603050405020304" pitchFamily="18" charset="0"/>
                        </a:rPr>
                        <a:t>web service</a:t>
                      </a:r>
                      <a:r>
                        <a:rPr lang="zh-CN" altLang="en-US" sz="1400" kern="1200" dirty="0">
                          <a:latin typeface="Times New Roman" panose="02020603050405020304" pitchFamily="18" charset="0"/>
                          <a:ea typeface="微软雅黑" panose="020B0503020204020204" pitchFamily="34" charset="-122"/>
                          <a:cs typeface="Times New Roman" panose="02020603050405020304" pitchFamily="18" charset="0"/>
                        </a:rPr>
                        <a:t>执行的操作</a:t>
                      </a:r>
                      <a:endParaRPr lang="zh-CN" altLang="en-US" sz="1400"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57150" marR="142875" marT="57150" marB="57150" anchor="ctr"/>
                </a:tc>
                <a:extLst>
                  <a:ext uri="{0D108BD9-81ED-4DB2-BD59-A6C34878D82A}">
                    <a16:rowId xmlns:a16="http://schemas.microsoft.com/office/drawing/2014/main" val="2342020924"/>
                  </a:ext>
                </a:extLst>
              </a:tr>
              <a:tr h="370840">
                <a:tc>
                  <a:txBody>
                    <a:bodyPr/>
                    <a:lstStyle/>
                    <a:p>
                      <a:pPr algn="ctr" fontAlgn="t"/>
                      <a:r>
                        <a:rPr lang="en-US" sz="1600" dirty="0">
                          <a:effectLst/>
                          <a:latin typeface="Times New Roman" panose="02020603050405020304" pitchFamily="18" charset="0"/>
                          <a:ea typeface="微软雅黑" panose="020B0503020204020204" pitchFamily="34" charset="-122"/>
                          <a:cs typeface="Times New Roman" panose="02020603050405020304" pitchFamily="18" charset="0"/>
                        </a:rPr>
                        <a:t>&lt;message&gt;</a:t>
                      </a:r>
                    </a:p>
                  </a:txBody>
                  <a:tcPr marL="57150" marR="142875" marT="57150" marB="57150" anchor="ctr"/>
                </a:tc>
                <a:tc>
                  <a:txBody>
                    <a:bodyPr/>
                    <a:lstStyle/>
                    <a:p>
                      <a:pPr algn="ctr" fontAlgn="t"/>
                      <a:r>
                        <a:rPr lang="en-US" sz="1400" kern="1200" dirty="0">
                          <a:latin typeface="Times New Roman" panose="02020603050405020304" pitchFamily="18" charset="0"/>
                          <a:ea typeface="微软雅黑" panose="020B0503020204020204" pitchFamily="34" charset="-122"/>
                          <a:cs typeface="Times New Roman" panose="02020603050405020304" pitchFamily="18" charset="0"/>
                        </a:rPr>
                        <a:t>web service</a:t>
                      </a:r>
                      <a:r>
                        <a:rPr lang="zh-CN" altLang="en-US" sz="1400" kern="1200" dirty="0">
                          <a:latin typeface="Times New Roman" panose="02020603050405020304" pitchFamily="18" charset="0"/>
                          <a:ea typeface="微软雅黑" panose="020B0503020204020204" pitchFamily="34" charset="-122"/>
                          <a:cs typeface="Times New Roman" panose="02020603050405020304" pitchFamily="18" charset="0"/>
                        </a:rPr>
                        <a:t>使用的消息</a:t>
                      </a:r>
                      <a:endParaRPr lang="zh-CN" altLang="en-US" sz="1400"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57150" marR="142875" marT="57150" marB="57150" anchor="ctr"/>
                </a:tc>
                <a:extLst>
                  <a:ext uri="{0D108BD9-81ED-4DB2-BD59-A6C34878D82A}">
                    <a16:rowId xmlns:a16="http://schemas.microsoft.com/office/drawing/2014/main" val="2860947789"/>
                  </a:ext>
                </a:extLst>
              </a:tr>
              <a:tr h="370840">
                <a:tc>
                  <a:txBody>
                    <a:bodyPr/>
                    <a:lstStyle/>
                    <a:p>
                      <a:pPr algn="ctr" fontAlgn="t"/>
                      <a:r>
                        <a:rPr lang="en-US" sz="1600" dirty="0">
                          <a:effectLst/>
                          <a:latin typeface="Times New Roman" panose="02020603050405020304" pitchFamily="18" charset="0"/>
                          <a:ea typeface="微软雅黑" panose="020B0503020204020204" pitchFamily="34" charset="-122"/>
                          <a:cs typeface="Times New Roman" panose="02020603050405020304" pitchFamily="18" charset="0"/>
                        </a:rPr>
                        <a:t>&lt;types&gt;</a:t>
                      </a:r>
                    </a:p>
                  </a:txBody>
                  <a:tcPr marL="57150" marR="142875" marT="57150" marB="57150" anchor="ctr"/>
                </a:tc>
                <a:tc>
                  <a:txBody>
                    <a:bodyPr/>
                    <a:lstStyle/>
                    <a:p>
                      <a:pPr algn="ctr" fontAlgn="t"/>
                      <a:r>
                        <a:rPr lang="en-US" sz="1400" kern="1200" dirty="0">
                          <a:latin typeface="Times New Roman" panose="02020603050405020304" pitchFamily="18" charset="0"/>
                          <a:ea typeface="微软雅黑" panose="020B0503020204020204" pitchFamily="34" charset="-122"/>
                          <a:cs typeface="Times New Roman" panose="02020603050405020304" pitchFamily="18" charset="0"/>
                        </a:rPr>
                        <a:t>web service</a:t>
                      </a:r>
                      <a:r>
                        <a:rPr lang="zh-CN" altLang="en-US" sz="1400" kern="1200" dirty="0">
                          <a:latin typeface="Times New Roman" panose="02020603050405020304" pitchFamily="18" charset="0"/>
                          <a:ea typeface="微软雅黑" panose="020B0503020204020204" pitchFamily="34" charset="-122"/>
                          <a:cs typeface="Times New Roman" panose="02020603050405020304" pitchFamily="18" charset="0"/>
                        </a:rPr>
                        <a:t>使用的数据类型</a:t>
                      </a:r>
                      <a:endParaRPr lang="zh-CN" altLang="en-US" sz="1400"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57150" marR="142875" marT="57150" marB="57150" anchor="ctr"/>
                </a:tc>
                <a:extLst>
                  <a:ext uri="{0D108BD9-81ED-4DB2-BD59-A6C34878D82A}">
                    <a16:rowId xmlns:a16="http://schemas.microsoft.com/office/drawing/2014/main" val="1572858369"/>
                  </a:ext>
                </a:extLst>
              </a:tr>
              <a:tr h="370840">
                <a:tc>
                  <a:txBody>
                    <a:bodyPr/>
                    <a:lstStyle/>
                    <a:p>
                      <a:pPr algn="ctr" fontAlgn="t"/>
                      <a:r>
                        <a:rPr lang="en-US" sz="1600" dirty="0">
                          <a:effectLst/>
                          <a:latin typeface="Times New Roman" panose="02020603050405020304" pitchFamily="18" charset="0"/>
                          <a:ea typeface="微软雅黑" panose="020B0503020204020204" pitchFamily="34" charset="-122"/>
                          <a:cs typeface="Times New Roman" panose="02020603050405020304" pitchFamily="18" charset="0"/>
                        </a:rPr>
                        <a:t>&lt;binding&gt;</a:t>
                      </a:r>
                    </a:p>
                  </a:txBody>
                  <a:tcPr marL="57150" marR="142875" marT="57150" marB="57150" anchor="ctr"/>
                </a:tc>
                <a:tc>
                  <a:txBody>
                    <a:bodyPr/>
                    <a:lstStyle/>
                    <a:p>
                      <a:pPr algn="ctr" fontAlgn="t"/>
                      <a:r>
                        <a:rPr lang="en-US" sz="1400" kern="1200" dirty="0">
                          <a:latin typeface="Times New Roman" panose="02020603050405020304" pitchFamily="18" charset="0"/>
                          <a:ea typeface="微软雅黑" panose="020B0503020204020204" pitchFamily="34" charset="-122"/>
                          <a:cs typeface="Times New Roman" panose="02020603050405020304" pitchFamily="18" charset="0"/>
                        </a:rPr>
                        <a:t>web service</a:t>
                      </a:r>
                      <a:r>
                        <a:rPr lang="zh-CN" altLang="en-US" sz="1400" kern="1200" dirty="0">
                          <a:latin typeface="Times New Roman" panose="02020603050405020304" pitchFamily="18" charset="0"/>
                          <a:ea typeface="微软雅黑" panose="020B0503020204020204" pitchFamily="34" charset="-122"/>
                          <a:cs typeface="Times New Roman" panose="02020603050405020304" pitchFamily="18" charset="0"/>
                        </a:rPr>
                        <a:t>使用的通信协议</a:t>
                      </a:r>
                      <a:endParaRPr lang="zh-CN" altLang="en-US" sz="1400"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57150" marR="142875" marT="57150" marB="57150" anchor="ctr"/>
                </a:tc>
                <a:extLst>
                  <a:ext uri="{0D108BD9-81ED-4DB2-BD59-A6C34878D82A}">
                    <a16:rowId xmlns:a16="http://schemas.microsoft.com/office/drawing/2014/main" val="3342878133"/>
                  </a:ext>
                </a:extLst>
              </a:tr>
            </a:tbl>
          </a:graphicData>
        </a:graphic>
      </p:graphicFrame>
      <p:sp>
        <p:nvSpPr>
          <p:cNvPr id="4" name="矩形: 圆角 3"/>
          <p:cNvSpPr/>
          <p:nvPr/>
        </p:nvSpPr>
        <p:spPr>
          <a:xfrm rot="20669756">
            <a:off x="1952056" y="3537899"/>
            <a:ext cx="4521200" cy="419100"/>
          </a:xfrm>
          <a:prstGeom prst="roundRect">
            <a:avLst/>
          </a:prstGeom>
          <a:ln/>
          <a:effectLst>
            <a:glow rad="1016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b="1" dirty="0">
                <a:solidFill>
                  <a:srgbClr val="FF0000"/>
                </a:solidFill>
                <a:latin typeface="微软雅黑" panose="020B0503020204020204" pitchFamily="34" charset="-122"/>
                <a:ea typeface="微软雅黑" panose="020B0503020204020204" pitchFamily="34" charset="-122"/>
              </a:rPr>
              <a:t>缺乏操作数据与控制流方面的约束描述</a:t>
            </a:r>
          </a:p>
        </p:txBody>
      </p:sp>
    </p:spTree>
    <p:extLst>
      <p:ext uri="{BB962C8B-B14F-4D97-AF65-F5344CB8AC3E}">
        <p14:creationId xmlns:p14="http://schemas.microsoft.com/office/powerpoint/2010/main" val="1461593015"/>
      </p:ext>
    </p:extLst>
  </p:cSld>
  <p:clrMapOvr>
    <a:masterClrMapping/>
  </p:clrMapOvr>
  <mc:AlternateContent xmlns:mc="http://schemas.openxmlformats.org/markup-compatibility/2006" xmlns:p14="http://schemas.microsoft.com/office/powerpoint/2010/main">
    <mc:Choice Requires="p14">
      <p:transition spd="slow" p14:dur="2000" advTm="600"/>
    </mc:Choice>
    <mc:Fallback xmlns="">
      <p:transition spd="slow" advTm="6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hlinkClick r:id="rId3" action="ppaction://hlinksldjump"/>
          </p:cNvPr>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kumimoji="0" lang="zh-CN" altLang="en-US"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研究动机</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39000" y="6453000"/>
            <a:ext cx="4050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8</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30" name="矩形 29"/>
          <p:cNvSpPr/>
          <p:nvPr/>
        </p:nvSpPr>
        <p:spPr>
          <a:xfrm>
            <a:off x="718231" y="1771164"/>
            <a:ext cx="7651069" cy="2092881"/>
          </a:xfrm>
          <a:prstGeom prst="rect">
            <a:avLst/>
          </a:prstGeom>
        </p:spPr>
        <p:txBody>
          <a:bodyPr wrap="square">
            <a:spAutoFit/>
          </a:bodyPr>
          <a:lstStyle/>
          <a:p>
            <a:pPr lvl="1" indent="457200" algn="just"/>
            <a:r>
              <a:rPr lang="zh-CN" altLang="en-US" sz="1600" dirty="0">
                <a:latin typeface="微软雅黑" panose="020B0503020204020204" pitchFamily="34" charset="-122"/>
                <a:ea typeface="微软雅黑" panose="020B0503020204020204" pitchFamily="34" charset="-122"/>
              </a:rPr>
              <a:t>由于服务组装只能依据规格说明访问相关服务，为了确保</a:t>
            </a:r>
            <a:r>
              <a:rPr lang="zh-CN" altLang="en-US" sz="1600" b="1" dirty="0">
                <a:latin typeface="微软雅黑" panose="020B0503020204020204" pitchFamily="34" charset="-122"/>
                <a:ea typeface="微软雅黑" panose="020B0503020204020204" pitchFamily="34" charset="-122"/>
              </a:rPr>
              <a:t>服务调用</a:t>
            </a:r>
            <a:r>
              <a:rPr lang="zh-CN" altLang="en-US" sz="1600" dirty="0">
                <a:latin typeface="微软雅黑" panose="020B0503020204020204" pitchFamily="34" charset="-122"/>
                <a:ea typeface="微软雅黑" panose="020B0503020204020204" pitchFamily="34" charset="-122"/>
              </a:rPr>
              <a:t>时的</a:t>
            </a:r>
            <a:r>
              <a:rPr lang="zh-CN" altLang="en-US" sz="1600" b="1" dirty="0">
                <a:latin typeface="微软雅黑" panose="020B0503020204020204" pitchFamily="34" charset="-122"/>
                <a:ea typeface="微软雅黑" panose="020B0503020204020204" pitchFamily="34" charset="-122"/>
              </a:rPr>
              <a:t>正确性</a:t>
            </a:r>
            <a:r>
              <a:rPr lang="zh-CN" altLang="en-US" sz="1600" dirty="0">
                <a:latin typeface="微软雅黑" panose="020B0503020204020204" pitchFamily="34" charset="-122"/>
                <a:ea typeface="微软雅黑" panose="020B0503020204020204" pitchFamily="34" charset="-122"/>
              </a:rPr>
              <a:t>和</a:t>
            </a:r>
            <a:r>
              <a:rPr lang="zh-CN" altLang="en-US" sz="1600" b="1" dirty="0">
                <a:latin typeface="微软雅黑" panose="020B0503020204020204" pitchFamily="34" charset="-122"/>
                <a:ea typeface="微软雅黑" panose="020B0503020204020204" pitchFamily="34" charset="-122"/>
              </a:rPr>
              <a:t>可靠性，有效地监控运行时刻可能出现的不一致性</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lvl="1" indent="457200" algn="just"/>
            <a:endParaRPr lang="en-US" altLang="zh-CN" sz="1600" dirty="0">
              <a:latin typeface="微软雅黑" panose="020B0503020204020204" pitchFamily="34" charset="-122"/>
              <a:ea typeface="微软雅黑" panose="020B0503020204020204" pitchFamily="34" charset="-122"/>
            </a:endParaRPr>
          </a:p>
          <a:p>
            <a:pPr marL="742950" lvl="1" indent="-285750" algn="just">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从</a:t>
            </a:r>
            <a:r>
              <a:rPr lang="en-US" altLang="zh-CN" sz="1600" dirty="0">
                <a:latin typeface="微软雅黑" panose="020B0503020204020204" pitchFamily="34" charset="-122"/>
                <a:ea typeface="微软雅黑" panose="020B0503020204020204" pitchFamily="34" charset="-122"/>
              </a:rPr>
              <a:t>WSDL(</a:t>
            </a:r>
            <a:r>
              <a:rPr lang="zh-CN" altLang="en-US" sz="1600" dirty="0">
                <a:latin typeface="微软雅黑" panose="020B0503020204020204" pitchFamily="34" charset="-122"/>
                <a:ea typeface="微软雅黑" panose="020B0503020204020204" pitchFamily="34" charset="-122"/>
              </a:rPr>
              <a:t>服务说明文档</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角度出发，添加服务行为相关的数据和控制</a:t>
            </a:r>
            <a:r>
              <a:rPr lang="zh-CN" altLang="en-US" sz="1600" b="1" dirty="0">
                <a:solidFill>
                  <a:srgbClr val="FF0000"/>
                </a:solidFill>
                <a:latin typeface="微软雅黑" panose="020B0503020204020204" pitchFamily="34" charset="-122"/>
                <a:ea typeface="微软雅黑" panose="020B0503020204020204" pitchFamily="34" charset="-122"/>
              </a:rPr>
              <a:t>约束</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marL="742950" lvl="1" indent="-285750" algn="just">
              <a:buFont typeface="Arial" panose="020B0604020202020204" pitchFamily="34" charset="0"/>
              <a:buChar char="•"/>
            </a:pPr>
            <a:endParaRPr lang="en-US" altLang="zh-CN" sz="1600" dirty="0">
              <a:latin typeface="微软雅黑" panose="020B0503020204020204" pitchFamily="34" charset="-122"/>
              <a:ea typeface="微软雅黑" panose="020B0503020204020204" pitchFamily="34" charset="-122"/>
            </a:endParaRPr>
          </a:p>
          <a:p>
            <a:pPr marL="742950" lvl="1" indent="-285750" algn="just">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定义满足各种约束的</a:t>
            </a:r>
            <a:r>
              <a:rPr lang="zh-CN" altLang="en-US" sz="1600" b="1" dirty="0">
                <a:latin typeface="微软雅黑" panose="020B0503020204020204" pitchFamily="34" charset="-122"/>
                <a:ea typeface="微软雅黑" panose="020B0503020204020204" pitchFamily="34" charset="-122"/>
              </a:rPr>
              <a:t>覆盖准则</a:t>
            </a:r>
            <a:r>
              <a:rPr lang="zh-CN" altLang="en-US" sz="1600" dirty="0">
                <a:latin typeface="微软雅黑" panose="020B0503020204020204" pitchFamily="34" charset="-122"/>
                <a:ea typeface="微软雅黑" panose="020B0503020204020204" pitchFamily="34" charset="-122"/>
              </a:rPr>
              <a:t>的测试用例生成算法；</a:t>
            </a:r>
            <a:endParaRPr lang="en-US" altLang="zh-CN" sz="1600" dirty="0">
              <a:latin typeface="微软雅黑" panose="020B0503020204020204" pitchFamily="34" charset="-122"/>
              <a:ea typeface="微软雅黑" panose="020B0503020204020204" pitchFamily="34" charset="-122"/>
            </a:endParaRPr>
          </a:p>
          <a:p>
            <a:pPr marL="742950" lvl="1" indent="-285750" algn="just">
              <a:buFont typeface="Arial" panose="020B0604020202020204" pitchFamily="34" charset="0"/>
              <a:buChar char="•"/>
            </a:pPr>
            <a:endParaRPr lang="en-US" altLang="zh-CN" sz="1600" dirty="0">
              <a:latin typeface="微软雅黑" panose="020B0503020204020204" pitchFamily="34" charset="-122"/>
              <a:ea typeface="微软雅黑" panose="020B0503020204020204" pitchFamily="34" charset="-122"/>
            </a:endParaRPr>
          </a:p>
          <a:p>
            <a:pPr marL="742950" lvl="1" indent="-285750" algn="just">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对</a:t>
            </a:r>
            <a:r>
              <a:rPr lang="en-US" altLang="zh-CN" sz="1600" dirty="0">
                <a:latin typeface="微软雅黑" panose="020B0503020204020204" pitchFamily="34" charset="-122"/>
                <a:ea typeface="微软雅黑" panose="020B0503020204020204" pitchFamily="34" charset="-122"/>
              </a:rPr>
              <a:t>web</a:t>
            </a:r>
            <a:r>
              <a:rPr lang="zh-CN" altLang="en-US" sz="1600" dirty="0">
                <a:latin typeface="微软雅黑" panose="020B0503020204020204" pitchFamily="34" charset="-122"/>
                <a:ea typeface="微软雅黑" panose="020B0503020204020204" pitchFamily="34" charset="-122"/>
              </a:rPr>
              <a:t>服务提供的操作进行测试及监控</a:t>
            </a:r>
            <a:endParaRPr lang="en-US" altLang="zh-CN" sz="1600" dirty="0">
              <a:latin typeface="微软雅黑" panose="020B0503020204020204" pitchFamily="34" charset="-122"/>
              <a:ea typeface="微软雅黑" panose="020B0503020204020204" pitchFamily="34" charset="-122"/>
            </a:endParaRPr>
          </a:p>
        </p:txBody>
      </p:sp>
      <p:sp>
        <p:nvSpPr>
          <p:cNvPr id="2" name="矩形 1"/>
          <p:cNvSpPr/>
          <p:nvPr/>
        </p:nvSpPr>
        <p:spPr>
          <a:xfrm>
            <a:off x="904792" y="4592794"/>
            <a:ext cx="2874505" cy="369332"/>
          </a:xfrm>
          <a:prstGeom prst="rect">
            <a:avLst/>
          </a:prstGeom>
          <a:ln/>
          <a:effectLst>
            <a:glow rad="1016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b="1" dirty="0">
                <a:solidFill>
                  <a:srgbClr val="FF0000"/>
                </a:solidFill>
                <a:latin typeface="微软雅黑" panose="020B0503020204020204" pitchFamily="34" charset="-122"/>
                <a:ea typeface="微软雅黑" panose="020B0503020204020204" pitchFamily="34" charset="-122"/>
              </a:rPr>
              <a:t>这张</a:t>
            </a:r>
            <a:r>
              <a:rPr lang="en-US" altLang="zh-CN" b="1" dirty="0">
                <a:solidFill>
                  <a:srgbClr val="FF0000"/>
                </a:solidFill>
                <a:latin typeface="微软雅黑" panose="020B0503020204020204" pitchFamily="34" charset="-122"/>
                <a:ea typeface="微软雅黑" panose="020B0503020204020204" pitchFamily="34" charset="-122"/>
              </a:rPr>
              <a:t>ppt</a:t>
            </a:r>
            <a:r>
              <a:rPr lang="zh-CN" altLang="en-US" b="1" dirty="0">
                <a:solidFill>
                  <a:srgbClr val="FF0000"/>
                </a:solidFill>
                <a:latin typeface="微软雅黑" panose="020B0503020204020204" pitchFamily="34" charset="-122"/>
                <a:ea typeface="微软雅黑" panose="020B0503020204020204" pitchFamily="34" charset="-122"/>
              </a:rPr>
              <a:t>要加入一个原理图</a:t>
            </a:r>
          </a:p>
        </p:txBody>
      </p:sp>
    </p:spTree>
    <p:extLst>
      <p:ext uri="{BB962C8B-B14F-4D97-AF65-F5344CB8AC3E}">
        <p14:creationId xmlns:p14="http://schemas.microsoft.com/office/powerpoint/2010/main" val="2634628114"/>
      </p:ext>
    </p:extLst>
  </p:cSld>
  <p:clrMapOvr>
    <a:masterClrMapping/>
  </p:clrMapOvr>
  <mc:AlternateContent xmlns:mc="http://schemas.openxmlformats.org/markup-compatibility/2006" xmlns:p14="http://schemas.microsoft.com/office/powerpoint/2010/main">
    <mc:Choice Requires="p14">
      <p:transition spd="slow" p14:dur="2000" advTm="600"/>
    </mc:Choice>
    <mc:Fallback xmlns="">
      <p:transition spd="slow" advTm="6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 y="0"/>
            <a:ext cx="2160588" cy="6858000"/>
          </a:xfrm>
          <a:prstGeom prst="rect">
            <a:avLst/>
          </a:prstGeom>
          <a:solidFill>
            <a:srgbClr val="0053A3"/>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orbel" panose="020B0503020204020204"/>
              <a:ea typeface="幼圆" panose="02010509060101010101" pitchFamily="49" charset="-122"/>
            </a:endParaRPr>
          </a:p>
        </p:txBody>
      </p:sp>
      <p:grpSp>
        <p:nvGrpSpPr>
          <p:cNvPr id="22" name="组合 6"/>
          <p:cNvGrpSpPr>
            <a:grpSpLocks/>
          </p:cNvGrpSpPr>
          <p:nvPr/>
        </p:nvGrpSpPr>
        <p:grpSpPr bwMode="auto">
          <a:xfrm>
            <a:off x="107951" y="133380"/>
            <a:ext cx="1943100" cy="1108042"/>
            <a:chOff x="0" y="1313877"/>
            <a:chExt cx="1943100" cy="1107963"/>
          </a:xfrm>
        </p:grpSpPr>
        <p:sp>
          <p:nvSpPr>
            <p:cNvPr id="23" name="文本框 7"/>
            <p:cNvSpPr txBox="1">
              <a:spLocks noChangeArrowheads="1"/>
            </p:cNvSpPr>
            <p:nvPr/>
          </p:nvSpPr>
          <p:spPr bwMode="auto">
            <a:xfrm>
              <a:off x="0" y="1313877"/>
              <a:ext cx="1943100" cy="646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3600" b="1" dirty="0">
                  <a:solidFill>
                    <a:srgbClr val="FFFFFF"/>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2400" b="1" dirty="0">
                  <a:solidFill>
                    <a:srgbClr val="FFFFFF"/>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5" name="矩形 1"/>
          <p:cNvSpPr>
            <a:spLocks noChangeArrowheads="1"/>
          </p:cNvSpPr>
          <p:nvPr/>
        </p:nvSpPr>
        <p:spPr bwMode="auto">
          <a:xfrm>
            <a:off x="8724900" y="6453000"/>
            <a:ext cx="4191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1500" b="1" dirty="0">
                <a:solidFill>
                  <a:srgbClr val="FFFFFF"/>
                </a:solidFill>
                <a:latin typeface="微软雅黑" panose="020B0503020204020204" pitchFamily="34" charset="-122"/>
                <a:ea typeface="微软雅黑" panose="020B0503020204020204" pitchFamily="34" charset="-122"/>
              </a:rPr>
              <a:t>9</a:t>
            </a:r>
            <a:endParaRPr lang="zh-CN" altLang="en-US" sz="1500" b="1" dirty="0">
              <a:solidFill>
                <a:srgbClr val="FFFFFF"/>
              </a:solidFill>
              <a:latin typeface="微软雅黑" panose="020B0503020204020204" pitchFamily="34" charset="-122"/>
              <a:ea typeface="微软雅黑" panose="020B0503020204020204" pitchFamily="34" charset="-122"/>
            </a:endParaRPr>
          </a:p>
        </p:txBody>
      </p:sp>
      <p:sp>
        <p:nvSpPr>
          <p:cNvPr id="13" name="矩形 12"/>
          <p:cNvSpPr/>
          <p:nvPr/>
        </p:nvSpPr>
        <p:spPr>
          <a:xfrm>
            <a:off x="3957042" y="3152988"/>
            <a:ext cx="3403878" cy="584775"/>
          </a:xfrm>
          <a:prstGeom prst="rect">
            <a:avLst/>
          </a:prstGeom>
        </p:spPr>
        <p:txBody>
          <a:bodyPr wrap="square">
            <a:spAutoFit/>
          </a:bodyPr>
          <a:lstStyle/>
          <a:p>
            <a:pPr algn="ctr">
              <a:lnSpc>
                <a:spcPct val="100000"/>
              </a:lnSpc>
              <a:spcBef>
                <a:spcPct val="0"/>
              </a:spcBef>
              <a:buNone/>
            </a:pPr>
            <a:r>
              <a:rPr lang="zh-CN" altLang="en-US" sz="3200" b="1" dirty="0">
                <a:latin typeface="华文楷体" panose="02010600040101010101" pitchFamily="2" charset="-122"/>
                <a:ea typeface="华文楷体" panose="02010600040101010101" pitchFamily="2" charset="-122"/>
              </a:rPr>
              <a:t>选题意义及目的</a:t>
            </a:r>
          </a:p>
        </p:txBody>
      </p:sp>
      <p:sp>
        <p:nvSpPr>
          <p:cNvPr id="14" name="矩形 53"/>
          <p:cNvSpPr>
            <a:spLocks noChangeArrowheads="1"/>
          </p:cNvSpPr>
          <p:nvPr/>
        </p:nvSpPr>
        <p:spPr bwMode="auto">
          <a:xfrm>
            <a:off x="1" y="2011815"/>
            <a:ext cx="2160588" cy="831600"/>
          </a:xfrm>
          <a:prstGeom prst="rect">
            <a:avLst/>
          </a:prstGeom>
          <a:solidFill>
            <a:schemeClr val="bg1">
              <a:lumMod val="50000"/>
            </a:schemeClr>
          </a:solidFill>
          <a:ln w="9525">
            <a:solidFill>
              <a:schemeClr val="bg1"/>
            </a:solidFill>
            <a:miter lim="800000"/>
            <a:headEnd/>
            <a:tailEnd/>
          </a:ln>
        </p:spPr>
        <p:txBody>
          <a:bodyPr anchor="ctr"/>
          <a:lstStyle/>
          <a:p>
            <a:pPr algn="ctr">
              <a:spcBef>
                <a:spcPct val="0"/>
              </a:spcBef>
              <a:buFont typeface="Arial" panose="020B0604020202020204" pitchFamily="34" charset="0"/>
              <a:buNone/>
            </a:pPr>
            <a:r>
              <a:rPr lang="zh-CN" altLang="en-US" sz="2000" b="1" dirty="0">
                <a:solidFill>
                  <a:srgbClr val="FFFFFF"/>
                </a:solidFill>
                <a:latin typeface="微软雅黑" panose="020B0503020204020204" pitchFamily="34" charset="-122"/>
                <a:ea typeface="微软雅黑" panose="020B0503020204020204" pitchFamily="34" charset="-122"/>
              </a:rPr>
              <a:t>课题背景</a:t>
            </a:r>
          </a:p>
        </p:txBody>
      </p:sp>
      <p:sp>
        <p:nvSpPr>
          <p:cNvPr id="16" name="矩形 53"/>
          <p:cNvSpPr>
            <a:spLocks noChangeArrowheads="1"/>
          </p:cNvSpPr>
          <p:nvPr/>
        </p:nvSpPr>
        <p:spPr bwMode="auto">
          <a:xfrm>
            <a:off x="1" y="2844216"/>
            <a:ext cx="2160588" cy="831600"/>
          </a:xfrm>
          <a:prstGeom prst="rect">
            <a:avLst/>
          </a:prstGeom>
          <a:solidFill>
            <a:srgbClr val="0053A3"/>
          </a:solidFill>
          <a:ln w="9525">
            <a:solidFill>
              <a:schemeClr val="bg1"/>
            </a:solidFill>
            <a:miter lim="800000"/>
            <a:headEnd/>
            <a:tailEnd/>
          </a:ln>
        </p:spPr>
        <p:txBody>
          <a:bodyPr anchor="ctr"/>
          <a:lstStyle/>
          <a:p>
            <a:pPr algn="ctr">
              <a:spcBef>
                <a:spcPct val="0"/>
              </a:spcBef>
              <a:buFont typeface="Arial" panose="020B0604020202020204" pitchFamily="34" charset="0"/>
              <a:buNone/>
            </a:pPr>
            <a:r>
              <a:rPr lang="zh-CN" altLang="en-US" sz="2000" b="1" dirty="0">
                <a:solidFill>
                  <a:srgbClr val="FFFFFF"/>
                </a:solidFill>
                <a:latin typeface="微软雅黑" panose="020B0503020204020204" pitchFamily="34" charset="-122"/>
                <a:ea typeface="微软雅黑" panose="020B0503020204020204" pitchFamily="34" charset="-122"/>
              </a:rPr>
              <a:t>意义目的</a:t>
            </a:r>
          </a:p>
        </p:txBody>
      </p:sp>
      <p:sp>
        <p:nvSpPr>
          <p:cNvPr id="17" name="矩形 53"/>
          <p:cNvSpPr>
            <a:spLocks noChangeArrowheads="1"/>
          </p:cNvSpPr>
          <p:nvPr/>
        </p:nvSpPr>
        <p:spPr bwMode="auto">
          <a:xfrm>
            <a:off x="1" y="3687887"/>
            <a:ext cx="2160588" cy="8316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000" b="1" dirty="0">
                <a:solidFill>
                  <a:srgbClr val="FFFFFF"/>
                </a:solidFill>
                <a:latin typeface="微软雅黑" panose="020B0503020204020204" pitchFamily="34" charset="-122"/>
                <a:ea typeface="微软雅黑" panose="020B0503020204020204" pitchFamily="34" charset="-122"/>
              </a:rPr>
              <a:t>研究进展</a:t>
            </a:r>
          </a:p>
        </p:txBody>
      </p:sp>
      <p:sp>
        <p:nvSpPr>
          <p:cNvPr id="18" name="矩形 53"/>
          <p:cNvSpPr>
            <a:spLocks noChangeArrowheads="1"/>
          </p:cNvSpPr>
          <p:nvPr/>
        </p:nvSpPr>
        <p:spPr bwMode="auto">
          <a:xfrm>
            <a:off x="1" y="4531558"/>
            <a:ext cx="2160588" cy="8316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000" b="1" dirty="0">
                <a:solidFill>
                  <a:srgbClr val="FFFFFF"/>
                </a:solidFill>
                <a:latin typeface="微软雅黑" panose="020B0503020204020204" pitchFamily="34" charset="-122"/>
                <a:ea typeface="微软雅黑" panose="020B0503020204020204" pitchFamily="34" charset="-122"/>
              </a:rPr>
              <a:t>存在问题</a:t>
            </a:r>
          </a:p>
        </p:txBody>
      </p:sp>
      <p:sp>
        <p:nvSpPr>
          <p:cNvPr id="19" name="等腰三角形 18"/>
          <p:cNvSpPr>
            <a:spLocks noChangeAspect="1"/>
          </p:cNvSpPr>
          <p:nvPr/>
        </p:nvSpPr>
        <p:spPr>
          <a:xfrm rot="16200000">
            <a:off x="1925051" y="3144615"/>
            <a:ext cx="252000" cy="21724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Corbel" panose="020B0503020204020204"/>
              <a:ea typeface="幼圆" panose="02010509060101010101" pitchFamily="49" charset="-122"/>
            </a:endParaRPr>
          </a:p>
        </p:txBody>
      </p:sp>
    </p:spTree>
    <p:extLst>
      <p:ext uri="{BB962C8B-B14F-4D97-AF65-F5344CB8AC3E}">
        <p14:creationId xmlns:p14="http://schemas.microsoft.com/office/powerpoint/2010/main" val="211391127"/>
      </p:ext>
    </p:extLst>
  </p:cSld>
  <p:clrMapOvr>
    <a:masterClrMapping/>
  </p:clrMapOvr>
  <mc:AlternateContent xmlns:mc="http://schemas.openxmlformats.org/markup-compatibility/2006" xmlns:p14="http://schemas.microsoft.com/office/powerpoint/2010/main">
    <mc:Choice Requires="p14">
      <p:transition spd="slow" p14:dur="2000" advTm="2864"/>
    </mc:Choice>
    <mc:Fallback xmlns="">
      <p:transition spd="slow" advTm="286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53" presetClass="entr" presetSubtype="16" fill="hold" nodeType="withEffect">
                                  <p:stCondLst>
                                    <p:cond delay="250"/>
                                  </p:stCondLst>
                                  <p:childTnLst>
                                    <p:set>
                                      <p:cBhvr>
                                        <p:cTn id="9" dur="1" fill="hold">
                                          <p:stCondLst>
                                            <p:cond delay="0"/>
                                          </p:stCondLst>
                                        </p:cTn>
                                        <p:tgtEl>
                                          <p:spTgt spid="22"/>
                                        </p:tgtEl>
                                        <p:attrNameLst>
                                          <p:attrName>style.visibility</p:attrName>
                                        </p:attrNameLst>
                                      </p:cBhvr>
                                      <p:to>
                                        <p:strVal val="visible"/>
                                      </p:to>
                                    </p:set>
                                    <p:anim calcmode="lin" valueType="num">
                                      <p:cBhvr>
                                        <p:cTn id="10" dur="500" fill="hold"/>
                                        <p:tgtEl>
                                          <p:spTgt spid="22"/>
                                        </p:tgtEl>
                                        <p:attrNameLst>
                                          <p:attrName>ppt_w</p:attrName>
                                        </p:attrNameLst>
                                      </p:cBhvr>
                                      <p:tavLst>
                                        <p:tav tm="0">
                                          <p:val>
                                            <p:fltVal val="0"/>
                                          </p:val>
                                        </p:tav>
                                        <p:tav tm="100000">
                                          <p:val>
                                            <p:strVal val="#ppt_w"/>
                                          </p:val>
                                        </p:tav>
                                      </p:tavLst>
                                    </p:anim>
                                    <p:anim calcmode="lin" valueType="num">
                                      <p:cBhvr>
                                        <p:cTn id="11" dur="500" fill="hold"/>
                                        <p:tgtEl>
                                          <p:spTgt spid="22"/>
                                        </p:tgtEl>
                                        <p:attrNameLst>
                                          <p:attrName>ppt_h</p:attrName>
                                        </p:attrNameLst>
                                      </p:cBhvr>
                                      <p:tavLst>
                                        <p:tav tm="0">
                                          <p:val>
                                            <p:fltVal val="0"/>
                                          </p:val>
                                        </p:tav>
                                        <p:tav tm="100000">
                                          <p:val>
                                            <p:strVal val="#ppt_h"/>
                                          </p:val>
                                        </p:tav>
                                      </p:tavLst>
                                    </p:anim>
                                    <p:animEffect transition="in" filter="fade">
                                      <p:cBhvr>
                                        <p:cTn id="12" dur="500"/>
                                        <p:tgtEl>
                                          <p:spTgt spid="22"/>
                                        </p:tgtEl>
                                      </p:cBhvr>
                                    </p:animEffect>
                                  </p:childTnLst>
                                </p:cTn>
                              </p:par>
                              <p:par>
                                <p:cTn id="13" presetID="22" presetClass="entr" presetSubtype="2"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Effect transition="in" filter="wipe(right)">
                                      <p:cBhvr>
                                        <p:cTn id="15" dur="500"/>
                                        <p:tgtEl>
                                          <p:spTgt spid="15"/>
                                        </p:tgtEl>
                                      </p:cBhvr>
                                    </p:animEffect>
                                  </p:childTnLst>
                                </p:cTn>
                              </p:par>
                              <p:par>
                                <p:cTn id="16" presetID="53" presetClass="entr" presetSubtype="16" fill="hold" grpId="0" nodeType="withEffect">
                                  <p:stCondLst>
                                    <p:cond delay="250"/>
                                  </p:stCondLst>
                                  <p:childTnLst>
                                    <p:set>
                                      <p:cBhvr>
                                        <p:cTn id="17" dur="1" fill="hold">
                                          <p:stCondLst>
                                            <p:cond delay="0"/>
                                          </p:stCondLst>
                                        </p:cTn>
                                        <p:tgtEl>
                                          <p:spTgt spid="13"/>
                                        </p:tgtEl>
                                        <p:attrNameLst>
                                          <p:attrName>style.visibility</p:attrName>
                                        </p:attrNameLst>
                                      </p:cBhvr>
                                      <p:to>
                                        <p:strVal val="visible"/>
                                      </p:to>
                                    </p:set>
                                    <p:anim calcmode="lin" valueType="num">
                                      <p:cBhvr>
                                        <p:cTn id="18" dur="500" fill="hold"/>
                                        <p:tgtEl>
                                          <p:spTgt spid="13"/>
                                        </p:tgtEl>
                                        <p:attrNameLst>
                                          <p:attrName>ppt_w</p:attrName>
                                        </p:attrNameLst>
                                      </p:cBhvr>
                                      <p:tavLst>
                                        <p:tav tm="0">
                                          <p:val>
                                            <p:fltVal val="0"/>
                                          </p:val>
                                        </p:tav>
                                        <p:tav tm="100000">
                                          <p:val>
                                            <p:strVal val="#ppt_w"/>
                                          </p:val>
                                        </p:tav>
                                      </p:tavLst>
                                    </p:anim>
                                    <p:anim calcmode="lin" valueType="num">
                                      <p:cBhvr>
                                        <p:cTn id="19" dur="500" fill="hold"/>
                                        <p:tgtEl>
                                          <p:spTgt spid="13"/>
                                        </p:tgtEl>
                                        <p:attrNameLst>
                                          <p:attrName>ppt_h</p:attrName>
                                        </p:attrNameLst>
                                      </p:cBhvr>
                                      <p:tavLst>
                                        <p:tav tm="0">
                                          <p:val>
                                            <p:fltVal val="0"/>
                                          </p:val>
                                        </p:tav>
                                        <p:tav tm="100000">
                                          <p:val>
                                            <p:strVal val="#ppt_h"/>
                                          </p:val>
                                        </p:tav>
                                      </p:tavLst>
                                    </p:anim>
                                    <p:animEffect transition="in" filter="fade">
                                      <p:cBhvr>
                                        <p:cTn id="20" dur="500"/>
                                        <p:tgtEl>
                                          <p:spTgt spid="13"/>
                                        </p:tgtEl>
                                      </p:cBhvr>
                                    </p:animEffect>
                                  </p:childTnLst>
                                </p:cTn>
                              </p:par>
                              <p:par>
                                <p:cTn id="21" presetID="53" presetClass="entr" presetSubtype="16" fill="hold" grpId="0" nodeType="withEffect">
                                  <p:stCondLst>
                                    <p:cond delay="250"/>
                                  </p:stCondLst>
                                  <p:childTnLst>
                                    <p:set>
                                      <p:cBhvr>
                                        <p:cTn id="22" dur="1" fill="hold">
                                          <p:stCondLst>
                                            <p:cond delay="0"/>
                                          </p:stCondLst>
                                        </p:cTn>
                                        <p:tgtEl>
                                          <p:spTgt spid="14"/>
                                        </p:tgtEl>
                                        <p:attrNameLst>
                                          <p:attrName>style.visibility</p:attrName>
                                        </p:attrNameLst>
                                      </p:cBhvr>
                                      <p:to>
                                        <p:strVal val="visible"/>
                                      </p:to>
                                    </p:set>
                                    <p:anim calcmode="lin" valueType="num">
                                      <p:cBhvr>
                                        <p:cTn id="23" dur="500" fill="hold"/>
                                        <p:tgtEl>
                                          <p:spTgt spid="14"/>
                                        </p:tgtEl>
                                        <p:attrNameLst>
                                          <p:attrName>ppt_w</p:attrName>
                                        </p:attrNameLst>
                                      </p:cBhvr>
                                      <p:tavLst>
                                        <p:tav tm="0">
                                          <p:val>
                                            <p:fltVal val="0"/>
                                          </p:val>
                                        </p:tav>
                                        <p:tav tm="100000">
                                          <p:val>
                                            <p:strVal val="#ppt_w"/>
                                          </p:val>
                                        </p:tav>
                                      </p:tavLst>
                                    </p:anim>
                                    <p:anim calcmode="lin" valueType="num">
                                      <p:cBhvr>
                                        <p:cTn id="24" dur="500" fill="hold"/>
                                        <p:tgtEl>
                                          <p:spTgt spid="14"/>
                                        </p:tgtEl>
                                        <p:attrNameLst>
                                          <p:attrName>ppt_h</p:attrName>
                                        </p:attrNameLst>
                                      </p:cBhvr>
                                      <p:tavLst>
                                        <p:tav tm="0">
                                          <p:val>
                                            <p:fltVal val="0"/>
                                          </p:val>
                                        </p:tav>
                                        <p:tav tm="100000">
                                          <p:val>
                                            <p:strVal val="#ppt_h"/>
                                          </p:val>
                                        </p:tav>
                                      </p:tavLst>
                                    </p:anim>
                                    <p:animEffect transition="in" filter="fade">
                                      <p:cBhvr>
                                        <p:cTn id="25" dur="500"/>
                                        <p:tgtEl>
                                          <p:spTgt spid="14"/>
                                        </p:tgtEl>
                                      </p:cBhvr>
                                    </p:animEffect>
                                  </p:childTnLst>
                                </p:cTn>
                              </p:par>
                              <p:par>
                                <p:cTn id="26" presetID="53" presetClass="entr" presetSubtype="16" fill="hold" grpId="0" nodeType="withEffect">
                                  <p:stCondLst>
                                    <p:cond delay="250"/>
                                  </p:stCondLst>
                                  <p:childTnLst>
                                    <p:set>
                                      <p:cBhvr>
                                        <p:cTn id="27" dur="1" fill="hold">
                                          <p:stCondLst>
                                            <p:cond delay="0"/>
                                          </p:stCondLst>
                                        </p:cTn>
                                        <p:tgtEl>
                                          <p:spTgt spid="16"/>
                                        </p:tgtEl>
                                        <p:attrNameLst>
                                          <p:attrName>style.visibility</p:attrName>
                                        </p:attrNameLst>
                                      </p:cBhvr>
                                      <p:to>
                                        <p:strVal val="visible"/>
                                      </p:to>
                                    </p:set>
                                    <p:anim calcmode="lin" valueType="num">
                                      <p:cBhvr>
                                        <p:cTn id="28" dur="500" fill="hold"/>
                                        <p:tgtEl>
                                          <p:spTgt spid="16"/>
                                        </p:tgtEl>
                                        <p:attrNameLst>
                                          <p:attrName>ppt_w</p:attrName>
                                        </p:attrNameLst>
                                      </p:cBhvr>
                                      <p:tavLst>
                                        <p:tav tm="0">
                                          <p:val>
                                            <p:fltVal val="0"/>
                                          </p:val>
                                        </p:tav>
                                        <p:tav tm="100000">
                                          <p:val>
                                            <p:strVal val="#ppt_w"/>
                                          </p:val>
                                        </p:tav>
                                      </p:tavLst>
                                    </p:anim>
                                    <p:anim calcmode="lin" valueType="num">
                                      <p:cBhvr>
                                        <p:cTn id="29" dur="500" fill="hold"/>
                                        <p:tgtEl>
                                          <p:spTgt spid="16"/>
                                        </p:tgtEl>
                                        <p:attrNameLst>
                                          <p:attrName>ppt_h</p:attrName>
                                        </p:attrNameLst>
                                      </p:cBhvr>
                                      <p:tavLst>
                                        <p:tav tm="0">
                                          <p:val>
                                            <p:fltVal val="0"/>
                                          </p:val>
                                        </p:tav>
                                        <p:tav tm="100000">
                                          <p:val>
                                            <p:strVal val="#ppt_h"/>
                                          </p:val>
                                        </p:tav>
                                      </p:tavLst>
                                    </p:anim>
                                    <p:animEffect transition="in" filter="fade">
                                      <p:cBhvr>
                                        <p:cTn id="30" dur="500"/>
                                        <p:tgtEl>
                                          <p:spTgt spid="16"/>
                                        </p:tgtEl>
                                      </p:cBhvr>
                                    </p:animEffect>
                                  </p:childTnLst>
                                </p:cTn>
                              </p:par>
                              <p:par>
                                <p:cTn id="31" presetID="53" presetClass="entr" presetSubtype="16" fill="hold" grpId="0" nodeType="withEffect">
                                  <p:stCondLst>
                                    <p:cond delay="250"/>
                                  </p:stCondLst>
                                  <p:childTnLst>
                                    <p:set>
                                      <p:cBhvr>
                                        <p:cTn id="32" dur="1" fill="hold">
                                          <p:stCondLst>
                                            <p:cond delay="0"/>
                                          </p:stCondLst>
                                        </p:cTn>
                                        <p:tgtEl>
                                          <p:spTgt spid="17"/>
                                        </p:tgtEl>
                                        <p:attrNameLst>
                                          <p:attrName>style.visibility</p:attrName>
                                        </p:attrNameLst>
                                      </p:cBhvr>
                                      <p:to>
                                        <p:strVal val="visible"/>
                                      </p:to>
                                    </p:set>
                                    <p:anim calcmode="lin" valueType="num">
                                      <p:cBhvr>
                                        <p:cTn id="33" dur="500" fill="hold"/>
                                        <p:tgtEl>
                                          <p:spTgt spid="17"/>
                                        </p:tgtEl>
                                        <p:attrNameLst>
                                          <p:attrName>ppt_w</p:attrName>
                                        </p:attrNameLst>
                                      </p:cBhvr>
                                      <p:tavLst>
                                        <p:tav tm="0">
                                          <p:val>
                                            <p:fltVal val="0"/>
                                          </p:val>
                                        </p:tav>
                                        <p:tav tm="100000">
                                          <p:val>
                                            <p:strVal val="#ppt_w"/>
                                          </p:val>
                                        </p:tav>
                                      </p:tavLst>
                                    </p:anim>
                                    <p:anim calcmode="lin" valueType="num">
                                      <p:cBhvr>
                                        <p:cTn id="34" dur="500" fill="hold"/>
                                        <p:tgtEl>
                                          <p:spTgt spid="17"/>
                                        </p:tgtEl>
                                        <p:attrNameLst>
                                          <p:attrName>ppt_h</p:attrName>
                                        </p:attrNameLst>
                                      </p:cBhvr>
                                      <p:tavLst>
                                        <p:tav tm="0">
                                          <p:val>
                                            <p:fltVal val="0"/>
                                          </p:val>
                                        </p:tav>
                                        <p:tav tm="100000">
                                          <p:val>
                                            <p:strVal val="#ppt_h"/>
                                          </p:val>
                                        </p:tav>
                                      </p:tavLst>
                                    </p:anim>
                                    <p:animEffect transition="in" filter="fade">
                                      <p:cBhvr>
                                        <p:cTn id="35" dur="500"/>
                                        <p:tgtEl>
                                          <p:spTgt spid="17"/>
                                        </p:tgtEl>
                                      </p:cBhvr>
                                    </p:animEffect>
                                  </p:childTnLst>
                                </p:cTn>
                              </p:par>
                              <p:par>
                                <p:cTn id="36" presetID="53" presetClass="entr" presetSubtype="16" fill="hold" grpId="0" nodeType="withEffect">
                                  <p:stCondLst>
                                    <p:cond delay="250"/>
                                  </p:stCondLst>
                                  <p:childTnLst>
                                    <p:set>
                                      <p:cBhvr>
                                        <p:cTn id="37" dur="1" fill="hold">
                                          <p:stCondLst>
                                            <p:cond delay="0"/>
                                          </p:stCondLst>
                                        </p:cTn>
                                        <p:tgtEl>
                                          <p:spTgt spid="18"/>
                                        </p:tgtEl>
                                        <p:attrNameLst>
                                          <p:attrName>style.visibility</p:attrName>
                                        </p:attrNameLst>
                                      </p:cBhvr>
                                      <p:to>
                                        <p:strVal val="visible"/>
                                      </p:to>
                                    </p:set>
                                    <p:anim calcmode="lin" valueType="num">
                                      <p:cBhvr>
                                        <p:cTn id="38" dur="500" fill="hold"/>
                                        <p:tgtEl>
                                          <p:spTgt spid="18"/>
                                        </p:tgtEl>
                                        <p:attrNameLst>
                                          <p:attrName>ppt_w</p:attrName>
                                        </p:attrNameLst>
                                      </p:cBhvr>
                                      <p:tavLst>
                                        <p:tav tm="0">
                                          <p:val>
                                            <p:fltVal val="0"/>
                                          </p:val>
                                        </p:tav>
                                        <p:tav tm="100000">
                                          <p:val>
                                            <p:strVal val="#ppt_w"/>
                                          </p:val>
                                        </p:tav>
                                      </p:tavLst>
                                    </p:anim>
                                    <p:anim calcmode="lin" valueType="num">
                                      <p:cBhvr>
                                        <p:cTn id="39" dur="500" fill="hold"/>
                                        <p:tgtEl>
                                          <p:spTgt spid="18"/>
                                        </p:tgtEl>
                                        <p:attrNameLst>
                                          <p:attrName>ppt_h</p:attrName>
                                        </p:attrNameLst>
                                      </p:cBhvr>
                                      <p:tavLst>
                                        <p:tav tm="0">
                                          <p:val>
                                            <p:fltVal val="0"/>
                                          </p:val>
                                        </p:tav>
                                        <p:tav tm="100000">
                                          <p:val>
                                            <p:strVal val="#ppt_h"/>
                                          </p:val>
                                        </p:tav>
                                      </p:tavLst>
                                    </p:anim>
                                    <p:animEffect transition="in" filter="fade">
                                      <p:cBhvr>
                                        <p:cTn id="40" dur="500"/>
                                        <p:tgtEl>
                                          <p:spTgt spid="18"/>
                                        </p:tgtEl>
                                      </p:cBhvr>
                                    </p:animEffect>
                                  </p:childTnLst>
                                </p:cTn>
                              </p:par>
                              <p:par>
                                <p:cTn id="41" presetID="12" presetClass="entr" presetSubtype="2" fill="hold" grpId="0" nodeType="withEffect">
                                  <p:stCondLst>
                                    <p:cond delay="50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p:tgtEl>
                                          <p:spTgt spid="19"/>
                                        </p:tgtEl>
                                        <p:attrNameLst>
                                          <p:attrName>ppt_x</p:attrName>
                                        </p:attrNameLst>
                                      </p:cBhvr>
                                      <p:tavLst>
                                        <p:tav tm="0">
                                          <p:val>
                                            <p:strVal val="#ppt_x+#ppt_w*1.125000"/>
                                          </p:val>
                                        </p:tav>
                                        <p:tav tm="100000">
                                          <p:val>
                                            <p:strVal val="#ppt_x"/>
                                          </p:val>
                                        </p:tav>
                                      </p:tavLst>
                                    </p:anim>
                                    <p:animEffect transition="in" filter="wipe(left)">
                                      <p:cBhvr>
                                        <p:cTn id="4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nimBg="1"/>
      <p:bldP spid="15" grpId="0" animBg="1"/>
      <p:bldP spid="13" grpId="0"/>
      <p:bldP spid="14" grpId="0" animBg="1"/>
      <p:bldP spid="16" grpId="0" animBg="1"/>
      <p:bldP spid="17" grpId="0" animBg="1"/>
      <p:bldP spid="18" grpId="0" animBg="1"/>
      <p:bldP spid="1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10.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11.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12.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13.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14.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15.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16.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17.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18.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19.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2.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20.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21.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22.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23.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24.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25.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26.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27.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3.xml><?xml version="1.0" encoding="utf-8"?>
<p:tagLst xmlns:a="http://schemas.openxmlformats.org/drawingml/2006/main" xmlns:r="http://schemas.openxmlformats.org/officeDocument/2006/relationships" xmlns:p="http://schemas.openxmlformats.org/presentationml/2006/main">
  <p:tag name="TIMING" val="|24.3|3.6|3.7|4.7|14.2|2.3|7.2|6.3"/>
</p:tagLst>
</file>

<file path=ppt/tags/tag4.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5.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6.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7.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8.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9.xml><?xml version="1.0" encoding="utf-8"?>
<p:tagLst xmlns:a="http://schemas.openxmlformats.org/drawingml/2006/main" xmlns:r="http://schemas.openxmlformats.org/officeDocument/2006/relationships" xmlns:p="http://schemas.openxmlformats.org/presentationml/2006/main">
  <p:tag name="TIMING" val="|0.9|4.9|0.7|4.3|5.8|0.9|9.9|9|0.7"/>
</p:tagLst>
</file>

<file path=ppt/theme/theme1.xml><?xml version="1.0" encoding="utf-8"?>
<a:theme xmlns:a="http://schemas.openxmlformats.org/drawingml/2006/main" name="2_框架">
  <a:themeElements>
    <a:clrScheme name="自定义 2">
      <a:dk1>
        <a:srgbClr val="000000"/>
      </a:dk1>
      <a:lt1>
        <a:srgbClr val="FFFFFF"/>
      </a:lt1>
      <a:dk2>
        <a:srgbClr val="545454"/>
      </a:dk2>
      <a:lt2>
        <a:srgbClr val="BFBFBF"/>
      </a:lt2>
      <a:accent1>
        <a:srgbClr val="00539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框架">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框架">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2">
    <a:dk1>
      <a:srgbClr val="000000"/>
    </a:dk1>
    <a:lt1>
      <a:srgbClr val="FFFFFF"/>
    </a:lt1>
    <a:dk2>
      <a:srgbClr val="545454"/>
    </a:dk2>
    <a:lt2>
      <a:srgbClr val="BFBFBF"/>
    </a:lt2>
    <a:accent1>
      <a:srgbClr val="00539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themeOverride>
</file>

<file path=ppt/theme/themeOverride2.xml><?xml version="1.0" encoding="utf-8"?>
<a:themeOverride xmlns:a="http://schemas.openxmlformats.org/drawingml/2006/main">
  <a:clrScheme name="自定义 2">
    <a:dk1>
      <a:srgbClr val="000000"/>
    </a:dk1>
    <a:lt1>
      <a:srgbClr val="FFFFFF"/>
    </a:lt1>
    <a:dk2>
      <a:srgbClr val="545454"/>
    </a:dk2>
    <a:lt2>
      <a:srgbClr val="BFBFBF"/>
    </a:lt2>
    <a:accent1>
      <a:srgbClr val="00539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themeOverride>
</file>

<file path=docProps/app.xml><?xml version="1.0" encoding="utf-8"?>
<Properties xmlns="http://schemas.openxmlformats.org/officeDocument/2006/extended-properties" xmlns:vt="http://schemas.openxmlformats.org/officeDocument/2006/docPropsVTypes">
  <TotalTime>16971</TotalTime>
  <Words>4055</Words>
  <Application>Microsoft Office PowerPoint</Application>
  <PresentationFormat>全屏显示(4:3)</PresentationFormat>
  <Paragraphs>588</Paragraphs>
  <Slides>37</Slides>
  <Notes>37</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37</vt:i4>
      </vt:variant>
    </vt:vector>
  </HeadingPairs>
  <TitlesOfParts>
    <vt:vector size="55" baseType="lpstr">
      <vt:lpstr>Arial Unicode MS</vt:lpstr>
      <vt:lpstr>TimesNewRoman,Bold</vt:lpstr>
      <vt:lpstr>等线</vt:lpstr>
      <vt:lpstr>华文楷体</vt:lpstr>
      <vt:lpstr>华文新魏</vt:lpstr>
      <vt:lpstr>楷体</vt:lpstr>
      <vt:lpstr>宋体</vt:lpstr>
      <vt:lpstr>微软雅黑</vt:lpstr>
      <vt:lpstr>幼圆</vt:lpstr>
      <vt:lpstr>Arial</vt:lpstr>
      <vt:lpstr>Calibri</vt:lpstr>
      <vt:lpstr>Calibri Light</vt:lpstr>
      <vt:lpstr>Corbel</vt:lpstr>
      <vt:lpstr>Times New Roman</vt:lpstr>
      <vt:lpstr>Wingdings</vt:lpstr>
      <vt:lpstr>Wingdings 2</vt:lpstr>
      <vt:lpstr>2_框架</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JingTing JIA</cp:lastModifiedBy>
  <cp:revision>361</cp:revision>
  <dcterms:created xsi:type="dcterms:W3CDTF">2017-02-28T07:57:13Z</dcterms:created>
  <dcterms:modified xsi:type="dcterms:W3CDTF">2017-07-19T11:15:58Z</dcterms:modified>
</cp:coreProperties>
</file>