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296" r:id="rId2"/>
    <p:sldId id="256" r:id="rId3"/>
    <p:sldId id="1297" r:id="rId4"/>
    <p:sldId id="1298" r:id="rId5"/>
    <p:sldId id="1299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0"/>
    <p:restoredTop sz="96121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DDD95-7E52-5D44-80A5-96FD109C9CC6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7CD0FA-E37D-CB47-9D57-0827148A1B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573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77F7-5135-1A7F-CE2D-A1C061054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5091F19-0CDA-29E4-5081-E90B5EBC4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40FEE4-401D-9827-95FD-9908A678B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918A6-BEF7-4293-C12F-B686621AD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5B1F9-9291-4F29-BFC2-797480742A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4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75C8-B0C5-6743-AFEE-C2963324E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B5BFA-BB0F-3E4E-8905-98D47B440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CD688-4FB3-4E4F-A247-57495EB5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CD6E-70A8-9A41-9B24-DEB0596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0E4B3-4115-2444-AF6E-B9A7FBDD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724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A698-E932-854F-A4E3-2AD497BB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E05FE-1A80-0641-BE9D-0AAD641E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89D16-BA21-784C-AD08-1A6991F9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7C056-AAE2-7C4B-B41A-2A177532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FAEC-F6DC-0D4E-B218-30784767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3251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DFDF7-BC33-D348-A5B2-576BFC6A6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9E1A2-27A0-9946-8269-342730765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FBC6-23C6-0F45-846B-8714F03C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E158-A9D5-0D4E-AE57-D328C53E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5803-6E61-D044-B5BD-FAD3D054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568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7687-2595-CB46-A6C8-93E8ED5D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92856-D1FC-3D4B-81B7-D6EBFCA54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1CC97-5584-CA4E-98DD-6B68A104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D59B0-2E74-994B-942B-73A10337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4B511-B3FC-244D-A130-17E30646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593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F5FC-CF1B-4B4F-8FA3-8B1D3D92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B13E-856B-1041-A627-E2657E294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0B448-1975-764D-9241-E792B154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5DCA3-DC4D-6F4F-BEE8-3DC17657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74E75-F0FE-6747-8E6D-6A75A236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5016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7C7B-27A4-CC43-9D49-B1D3ED00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89FC-41D2-7641-863A-58082D38F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1FB9B-CB56-3248-82AF-4560ABF12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48F47-1CFF-FD44-848D-8921A67F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5D581-28B8-EE45-9E4E-295E3803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06F9A-3AFC-0C48-8380-C0B65BFF4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154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D720-F753-2F41-8C71-B554E327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BA721-56DC-9543-B229-FA45A2276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8625E-10FD-324C-BD43-D814EF2B48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4657-428F-8345-BF93-5ECA21EFE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8FAC7-674E-314F-8381-951E438B6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82945-E9D1-0B46-B623-F8939A12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9CA77-6E4C-C647-A103-626478CD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3743A-886B-4C48-9B19-00101DC1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318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9FAC-2FE0-8847-BA42-97C2BFA5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26504E-1636-7F41-BDD6-323F264B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E9C98-DFAA-6F4E-B5C4-496D951F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9090E-7ACC-A54E-BF00-151801BF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6200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BBB74-27FB-0B47-9181-BEFD73728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6D89E-E626-1948-99FD-F3ED0129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E5701-97BE-1A4A-A2BF-8C39BE3B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600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6371-B55C-9446-B190-7CA3FBD8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1BBE-3E34-5A47-9A0F-89062D93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2F23A-CD2A-974B-A486-D0CF7016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9E3C4-00FA-F948-A217-11B81A93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2E8AC-E02F-D144-AA1C-2366C948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C455F-3775-DD4D-8685-B4584090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6647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4D0F-1CCC-024C-B52C-AC3F1C9A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44B1F-FA51-4543-80D5-B699016E4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2748C-FD53-ED4E-B736-97D9B448A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4DF6B-D011-A04D-86D6-312B5C35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5C769-1E51-9C47-A8B3-00D00A09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939C6-C433-7A4C-B70A-CC87EDA6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766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683DE-52D1-4E4F-B221-F72698E3D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5F39A-61E5-0445-863D-9F511E45B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B2F6E-2F2B-B84B-ADAF-BAF394C35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EB562-894B-464E-BC7A-FC30A2B279FC}" type="datetimeFigureOut">
              <a:rPr lang="en-CN" smtClean="0"/>
              <a:t>2025/2/20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66057-4F7D-1845-BD1C-91A5B3497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20B9-0FA8-5C43-A84E-602194ACE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E58E4-619F-2D4B-9520-1299A00501E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1057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DB21A-B787-B4B1-4CF1-3528134BD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EFCF68B-DDB9-729B-87DC-38CC30E4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298E-B272-5A4D-B419-4E99FCA3AC62}" type="datetime1">
              <a:rPr lang="en-US" altLang="zh-CN" smtClean="0"/>
              <a:t>2/20/25</a:t>
            </a:fld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FB82A6D-204C-6B65-9614-651F97C4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368-5FE7-48C8-B892-9198249C7857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4" name="文本框 31">
            <a:extLst>
              <a:ext uri="{FF2B5EF4-FFF2-40B4-BE49-F238E27FC236}">
                <a16:creationId xmlns:a16="http://schemas.microsoft.com/office/drawing/2014/main" id="{7EBD571D-7A8A-2451-1D5C-B5BDB4A5FCC7}"/>
              </a:ext>
            </a:extLst>
          </p:cNvPr>
          <p:cNvSpPr txBox="1"/>
          <p:nvPr/>
        </p:nvSpPr>
        <p:spPr>
          <a:xfrm>
            <a:off x="574712" y="2579096"/>
            <a:ext cx="10779088" cy="856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968" dirty="0">
                <a:latin typeface="Arial" panose="020B0604020202020204" pitchFamily="34" charset="0"/>
                <a:cs typeface="Arial" panose="020B0604020202020204" pitchFamily="34" charset="0"/>
              </a:rPr>
              <a:t>How secure is </a:t>
            </a:r>
            <a:r>
              <a:rPr lang="en-US" altLang="zh-CN" sz="4968" dirty="0" err="1">
                <a:latin typeface="Arial" panose="020B0604020202020204" pitchFamily="34" charset="0"/>
                <a:cs typeface="Arial" panose="020B0604020202020204" pitchFamily="34" charset="0"/>
              </a:rPr>
              <a:t>DeepSeek</a:t>
            </a:r>
            <a:r>
              <a:rPr lang="en-US" altLang="zh-CN" sz="4968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2950B-C793-C20E-5C00-903A2DA86DD9}"/>
              </a:ext>
            </a:extLst>
          </p:cNvPr>
          <p:cNvSpPr txBox="1"/>
          <p:nvPr/>
        </p:nvSpPr>
        <p:spPr>
          <a:xfrm>
            <a:off x="4350682" y="4200856"/>
            <a:ext cx="3373820" cy="578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zh-CN" sz="158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581" dirty="0">
                <a:latin typeface="Arial" panose="020B0604020202020204" pitchFamily="34" charset="0"/>
                <a:cs typeface="Arial" panose="020B0604020202020204" pitchFamily="34" charset="0"/>
              </a:rPr>
              <a:t>2025.2.19</a:t>
            </a:r>
          </a:p>
        </p:txBody>
      </p:sp>
    </p:spTree>
    <p:extLst>
      <p:ext uri="{BB962C8B-B14F-4D97-AF65-F5344CB8AC3E}">
        <p14:creationId xmlns:p14="http://schemas.microsoft.com/office/powerpoint/2010/main" val="326343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table&#10;&#10;Description automatically generated">
            <a:extLst>
              <a:ext uri="{FF2B5EF4-FFF2-40B4-BE49-F238E27FC236}">
                <a16:creationId xmlns:a16="http://schemas.microsoft.com/office/drawing/2014/main" id="{6BC31910-3132-5249-9466-86D3A0641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608837"/>
            <a:ext cx="11633200" cy="4978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E0CEB78-9A0C-8F4A-BF97-30C77667BDB5}"/>
              </a:ext>
            </a:extLst>
          </p:cNvPr>
          <p:cNvSpPr/>
          <p:nvPr/>
        </p:nvSpPr>
        <p:spPr>
          <a:xfrm>
            <a:off x="636103" y="4359165"/>
            <a:ext cx="10793895" cy="3279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2B64B47A-33B3-354B-A457-B22C2335E935}"/>
              </a:ext>
            </a:extLst>
          </p:cNvPr>
          <p:cNvSpPr txBox="1"/>
          <p:nvPr/>
        </p:nvSpPr>
        <p:spPr>
          <a:xfrm>
            <a:off x="1116492" y="5587237"/>
            <a:ext cx="101445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0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Increased model scale leads to improved safety alignment under plain harmful settings.</a:t>
            </a:r>
          </a:p>
          <a:p>
            <a:pPr marL="457200" indent="-457200">
              <a:buFont typeface="Wingdings" pitchFamily="2" charset="2"/>
              <a:buChar char="q"/>
              <a:defRPr/>
            </a:pPr>
            <a:r>
              <a:rPr kumimoji="0" lang="en-US" altLang="zh-CN" sz="2000" b="1" i="0" u="none" strike="noStrike" kern="1200" cap="none" spc="-5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DeepSeek</a:t>
            </a:r>
            <a:r>
              <a:rPr kumimoji="0" lang="en-US" altLang="zh-CN" sz="20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 models exhibit significantly higher safety risks compared to GPT-4.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endParaRPr kumimoji="0" lang="en-US" altLang="zh-CN" sz="2000" b="1" i="0" u="none" strike="noStrike" kern="1200" cap="none" spc="-5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2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6CCD269C-5EB9-C747-9DC6-D2A6EC6ED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068" y="370501"/>
            <a:ext cx="11650056" cy="501077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3CAABF-C6EE-CE41-8085-B1B6298DBBD9}"/>
              </a:ext>
            </a:extLst>
          </p:cNvPr>
          <p:cNvSpPr/>
          <p:nvPr/>
        </p:nvSpPr>
        <p:spPr>
          <a:xfrm>
            <a:off x="515121" y="4225387"/>
            <a:ext cx="10614991" cy="3279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414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 descr="A screenshot of a graph&#10;&#10;Description automatically generated">
            <a:extLst>
              <a:ext uri="{FF2B5EF4-FFF2-40B4-BE49-F238E27FC236}">
                <a16:creationId xmlns:a16="http://schemas.microsoft.com/office/drawing/2014/main" id="{4B7F8A65-2174-C640-9829-0142A650E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079" y="365900"/>
            <a:ext cx="10863841" cy="522231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C77435-2102-2F46-A8E9-C4ED88ED3FA8}"/>
              </a:ext>
            </a:extLst>
          </p:cNvPr>
          <p:cNvSpPr/>
          <p:nvPr/>
        </p:nvSpPr>
        <p:spPr>
          <a:xfrm>
            <a:off x="1961321" y="4417086"/>
            <a:ext cx="8269356" cy="35780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文本框 11">
            <a:extLst>
              <a:ext uri="{FF2B5EF4-FFF2-40B4-BE49-F238E27FC236}">
                <a16:creationId xmlns:a16="http://schemas.microsoft.com/office/drawing/2014/main" id="{09956A63-BF57-4A4C-A41A-9E53E3774792}"/>
              </a:ext>
            </a:extLst>
          </p:cNvPr>
          <p:cNvSpPr txBox="1"/>
          <p:nvPr/>
        </p:nvSpPr>
        <p:spPr>
          <a:xfrm>
            <a:off x="1075369" y="5640924"/>
            <a:ext cx="102652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0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Increased model scale does not necessarily lead to improved safety alignment under jailbreak settings.</a:t>
            </a:r>
          </a:p>
        </p:txBody>
      </p:sp>
    </p:spTree>
    <p:extLst>
      <p:ext uri="{BB962C8B-B14F-4D97-AF65-F5344CB8AC3E}">
        <p14:creationId xmlns:p14="http://schemas.microsoft.com/office/powerpoint/2010/main" val="23798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test results&#10;&#10;Description automatically generated">
            <a:extLst>
              <a:ext uri="{FF2B5EF4-FFF2-40B4-BE49-F238E27FC236}">
                <a16:creationId xmlns:a16="http://schemas.microsoft.com/office/drawing/2014/main" id="{99EDD7E7-1DCE-554D-A32C-3FA3C2554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530" y="225424"/>
            <a:ext cx="10060940" cy="555319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E63631-03EB-C944-A5DB-30EC35DECC97}"/>
              </a:ext>
            </a:extLst>
          </p:cNvPr>
          <p:cNvSpPr/>
          <p:nvPr/>
        </p:nvSpPr>
        <p:spPr>
          <a:xfrm>
            <a:off x="2239617" y="4646599"/>
            <a:ext cx="7739270" cy="3876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A9ED2BA4-55AC-7F41-8054-C8642F5526B4}"/>
              </a:ext>
            </a:extLst>
          </p:cNvPr>
          <p:cNvSpPr txBox="1"/>
          <p:nvPr/>
        </p:nvSpPr>
        <p:spPr>
          <a:xfrm>
            <a:off x="1600201" y="5924690"/>
            <a:ext cx="93129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zh-CN" sz="2000" b="1" i="0" u="none" strike="noStrike" kern="1200" cap="none" spc="-5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微软雅黑"/>
                <a:cs typeface="Calibri" panose="020F0502020204030204" pitchFamily="34" charset="0"/>
              </a:rPr>
              <a:t>DeepSeek-R1 does not demonstrate improved performance on exaggerated safety behaviors when compared to GPT-4.</a:t>
            </a:r>
          </a:p>
        </p:txBody>
      </p:sp>
    </p:spTree>
    <p:extLst>
      <p:ext uri="{BB962C8B-B14F-4D97-AF65-F5344CB8AC3E}">
        <p14:creationId xmlns:p14="http://schemas.microsoft.com/office/powerpoint/2010/main" val="115981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64</Words>
  <Application>Microsoft Macintosh PowerPoint</Application>
  <PresentationFormat>Widescreen</PresentationFormat>
  <Paragraphs>11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DB125558</dc:creator>
  <cp:lastModifiedBy>DB125558</cp:lastModifiedBy>
  <cp:revision>44</cp:revision>
  <dcterms:created xsi:type="dcterms:W3CDTF">2025-02-19T13:37:49Z</dcterms:created>
  <dcterms:modified xsi:type="dcterms:W3CDTF">2025-02-20T01:59:03Z</dcterms:modified>
</cp:coreProperties>
</file>