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17822-B4DE-4EBC-83CB-2017CC765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8332C-776D-461B-BF73-FD0235E2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B8EB1-5522-4DA5-9E05-FCB74827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C44D0-E4B6-42C8-87FA-57B54BB4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5B15D-1C68-4805-838B-A575F2B9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06D80-F14D-44E0-8076-59D5FB70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F84E3-D1A2-48E3-9BD9-66C0D01E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89A20-8D90-42DA-8996-A79D7A8F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2B708-3939-4E6C-B714-A11C00B1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08D61-E642-4CF1-8857-609DDA2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6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5E2DD0-3E0C-4AEF-9268-29FB0D3F0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71BEB-225F-46FF-A5E2-A735EC6B8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01BBB-B96D-41BA-A637-DA2922C1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C9F56-D217-4ADB-A97D-7EB132F1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85A74-C8B4-4AF3-907F-0480881C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6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48ED7-4C29-450C-9908-17968C4D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76201-5277-4A80-94B5-04E8FBE5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0374E-F32E-46C3-A426-5237F9E1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03A20-064A-4A2E-8AB7-57D3A6FB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5C1E5-8CA9-4D61-9153-3BC6855C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C44E-49C2-4292-B4DA-B584A08F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C6EE0-17BF-4AF6-BA75-B54B7F42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AF680-B5BA-4D22-8FCE-0289A44C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3F4C6-A635-49C0-B320-073AF72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F1AA5-F02C-4557-BAC3-95C9ED1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7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94477-FBC4-4212-BAC9-91673F9A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60748-838E-472E-A324-9F007316E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6B99A-015D-4378-98CC-AEAAED50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E1931-40D2-4EE1-BA00-AD99379F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8B89A-B11E-43FB-9A7B-1EA96698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E65BC-0F88-484C-946F-68C05F41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2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643C8-245D-44B7-9BD2-5B034293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82C85-E294-44FA-B03F-E8AEBBEB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6D6D3F-E69A-46CF-A6C7-6B2F8107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A175F-1CB2-40AA-B78D-7811D1AC0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15A28-B72D-4C22-BDA5-0712CFFAB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2759A8-F2F9-46D2-A9A3-EFA12A62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65A18-CA22-4902-BC8A-95679247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C47B10-B6D9-4CAB-8C09-859699D6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5B704-850F-4188-8246-5AC6347B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8D3B7C-D6AA-4DBA-B154-F4FD009B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6CC18-B51B-4A9E-AC67-EFA37EEC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A1D44-DEEC-49DD-AD71-5AC37FE1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BAFE59-7F1E-439F-B2A9-ADBD5B1B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320F90-F003-4235-BBA0-21D9855D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C94CCF-95D4-47D9-9CF5-749BDABD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BD01-CBC8-4A41-9C23-76886B14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43405-112F-44D3-A210-863AF0A2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13211E-D204-4763-B06C-7A60F906B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5A26E-E21A-4FD9-A135-370423E8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743DC-964E-4A2F-9EC4-7871104E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E88E5-47D0-4105-B5EC-D40C91CB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DFA23-0382-4B69-AB9C-BA50168C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49B0E-97CC-43B3-AF2D-A2CFCDBC5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B1E48-C8A6-46B9-9226-84795524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5B69C-043A-4490-9725-C2837FFE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CEF59-5D58-4CCE-A0F7-10E79C3C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6672B-03FB-410D-8ECA-ECDE1DEC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5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C3A85D-C5C4-431B-8AB1-5A9A36F5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CE939-A0A7-4B13-B980-25F5351E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E6380-CDBC-4B7E-AC67-E9D463059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6278-9629-40AC-AE1B-7428340B941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4E97F-092C-4288-BBCE-D961FA14F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1DDC1-3246-4844-921F-FBB74EAD8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C870-052F-4E5B-962B-EE0E50950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0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2D2F2A-6D64-4D05-B91C-CB1F2074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752" y="904194"/>
            <a:ext cx="6350326" cy="46865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7B5FFE-CC9A-4FE8-9C3F-8DE5BDC472B7}"/>
              </a:ext>
            </a:extLst>
          </p:cNvPr>
          <p:cNvSpPr/>
          <p:nvPr/>
        </p:nvSpPr>
        <p:spPr>
          <a:xfrm rot="18992018">
            <a:off x="4346199" y="1864193"/>
            <a:ext cx="2921001" cy="29741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2D2F2A-6D64-4D05-B91C-CB1F2074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752" y="904194"/>
            <a:ext cx="6350326" cy="4686541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D0A68EF-46B4-45B4-89DC-5103024E02E2}"/>
              </a:ext>
            </a:extLst>
          </p:cNvPr>
          <p:cNvCxnSpPr>
            <a:cxnSpLocks/>
          </p:cNvCxnSpPr>
          <p:nvPr/>
        </p:nvCxnSpPr>
        <p:spPr>
          <a:xfrm>
            <a:off x="4040841" y="3778624"/>
            <a:ext cx="857224" cy="84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6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D261721-113F-49D1-811D-512800DF8EA3}"/>
              </a:ext>
            </a:extLst>
          </p:cNvPr>
          <p:cNvGrpSpPr/>
          <p:nvPr/>
        </p:nvGrpSpPr>
        <p:grpSpPr>
          <a:xfrm>
            <a:off x="4879173" y="2269773"/>
            <a:ext cx="2433653" cy="2318453"/>
            <a:chOff x="3153600" y="3182400"/>
            <a:chExt cx="2433653" cy="23184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1D62C867-1CB1-486F-8DE3-6BB5A586812E}"/>
                </a:ext>
              </a:extLst>
            </p:cNvPr>
            <p:cNvSpPr/>
            <p:nvPr/>
          </p:nvSpPr>
          <p:spPr>
            <a:xfrm>
              <a:off x="3600000" y="54000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6EBB86B-CC78-4982-A36E-AEB64F7EED6A}"/>
                </a:ext>
              </a:extLst>
            </p:cNvPr>
            <p:cNvSpPr/>
            <p:nvPr/>
          </p:nvSpPr>
          <p:spPr>
            <a:xfrm>
              <a:off x="5040000" y="54000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A503E99-68A2-4671-8454-E0DBB795C158}"/>
                </a:ext>
              </a:extLst>
            </p:cNvPr>
            <p:cNvSpPr/>
            <p:nvPr/>
          </p:nvSpPr>
          <p:spPr>
            <a:xfrm>
              <a:off x="5486400" y="40320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C56C80A-C1EB-4274-A924-739BBF37B88A}"/>
                </a:ext>
              </a:extLst>
            </p:cNvPr>
            <p:cNvSpPr/>
            <p:nvPr/>
          </p:nvSpPr>
          <p:spPr>
            <a:xfrm>
              <a:off x="3153600" y="40320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3D2D9A-5399-442B-8925-6DAF9371BFAC}"/>
                </a:ext>
              </a:extLst>
            </p:cNvPr>
            <p:cNvSpPr/>
            <p:nvPr/>
          </p:nvSpPr>
          <p:spPr>
            <a:xfrm>
              <a:off x="4320000" y="31824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A5A4C8-44A3-41DE-8CA6-C2A33A0735C6}"/>
              </a:ext>
            </a:extLst>
          </p:cNvPr>
          <p:cNvSpPr/>
          <p:nvPr/>
        </p:nvSpPr>
        <p:spPr>
          <a:xfrm rot="3731703">
            <a:off x="5445845" y="2732552"/>
            <a:ext cx="2714448" cy="1209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399AB3-8341-4230-8805-AC3FDAFC3749}"/>
              </a:ext>
            </a:extLst>
          </p:cNvPr>
          <p:cNvSpPr/>
          <p:nvPr/>
        </p:nvSpPr>
        <p:spPr>
          <a:xfrm rot="18520223">
            <a:off x="4688349" y="2667989"/>
            <a:ext cx="2714448" cy="172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0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D261721-113F-49D1-811D-512800DF8EA3}"/>
              </a:ext>
            </a:extLst>
          </p:cNvPr>
          <p:cNvGrpSpPr/>
          <p:nvPr/>
        </p:nvGrpSpPr>
        <p:grpSpPr>
          <a:xfrm>
            <a:off x="4879173" y="2269773"/>
            <a:ext cx="2433653" cy="2318453"/>
            <a:chOff x="3153600" y="3182400"/>
            <a:chExt cx="2433653" cy="23184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1D62C867-1CB1-486F-8DE3-6BB5A586812E}"/>
                </a:ext>
              </a:extLst>
            </p:cNvPr>
            <p:cNvSpPr/>
            <p:nvPr/>
          </p:nvSpPr>
          <p:spPr>
            <a:xfrm>
              <a:off x="3600000" y="54000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6EBB86B-CC78-4982-A36E-AEB64F7EED6A}"/>
                </a:ext>
              </a:extLst>
            </p:cNvPr>
            <p:cNvSpPr/>
            <p:nvPr/>
          </p:nvSpPr>
          <p:spPr>
            <a:xfrm>
              <a:off x="5040000" y="54000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A503E99-68A2-4671-8454-E0DBB795C158}"/>
                </a:ext>
              </a:extLst>
            </p:cNvPr>
            <p:cNvSpPr/>
            <p:nvPr/>
          </p:nvSpPr>
          <p:spPr>
            <a:xfrm>
              <a:off x="5486400" y="40320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C56C80A-C1EB-4274-A924-739BBF37B88A}"/>
                </a:ext>
              </a:extLst>
            </p:cNvPr>
            <p:cNvSpPr/>
            <p:nvPr/>
          </p:nvSpPr>
          <p:spPr>
            <a:xfrm>
              <a:off x="3153600" y="40320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3D2D9A-5399-442B-8925-6DAF9371BFAC}"/>
                </a:ext>
              </a:extLst>
            </p:cNvPr>
            <p:cNvSpPr/>
            <p:nvPr/>
          </p:nvSpPr>
          <p:spPr>
            <a:xfrm>
              <a:off x="4320000" y="3182400"/>
              <a:ext cx="100853" cy="1008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sp>
        <p:nvSpPr>
          <p:cNvPr id="4" name="不完整圆 3">
            <a:extLst>
              <a:ext uri="{FF2B5EF4-FFF2-40B4-BE49-F238E27FC236}">
                <a16:creationId xmlns:a16="http://schemas.microsoft.com/office/drawing/2014/main" id="{D72F2DE3-DBB6-4782-BF2F-6D9A49CC6A40}"/>
              </a:ext>
            </a:extLst>
          </p:cNvPr>
          <p:cNvSpPr/>
          <p:nvPr/>
        </p:nvSpPr>
        <p:spPr>
          <a:xfrm rot="7304438">
            <a:off x="5004164" y="1960106"/>
            <a:ext cx="3939604" cy="3939604"/>
          </a:xfrm>
          <a:prstGeom prst="pie">
            <a:avLst>
              <a:gd name="adj1" fmla="val 0"/>
              <a:gd name="adj2" fmla="val 107741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不完整圆 12">
            <a:extLst>
              <a:ext uri="{FF2B5EF4-FFF2-40B4-BE49-F238E27FC236}">
                <a16:creationId xmlns:a16="http://schemas.microsoft.com/office/drawing/2014/main" id="{9B2D1590-B570-4F8D-B664-5154614D2C32}"/>
              </a:ext>
            </a:extLst>
          </p:cNvPr>
          <p:cNvSpPr/>
          <p:nvPr/>
        </p:nvSpPr>
        <p:spPr>
          <a:xfrm rot="4500000">
            <a:off x="5709702" y="1511045"/>
            <a:ext cx="3418363" cy="3418363"/>
          </a:xfrm>
          <a:prstGeom prst="pie">
            <a:avLst>
              <a:gd name="adj1" fmla="val 0"/>
              <a:gd name="adj2" fmla="val 1077411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CFEBBC1D-2790-48A3-9B23-74FDCD8CE075}"/>
              </a:ext>
            </a:extLst>
          </p:cNvPr>
          <p:cNvSpPr/>
          <p:nvPr/>
        </p:nvSpPr>
        <p:spPr>
          <a:xfrm rot="6034081">
            <a:off x="5059751" y="1896517"/>
            <a:ext cx="3613350" cy="3613350"/>
          </a:xfrm>
          <a:prstGeom prst="pie">
            <a:avLst>
              <a:gd name="adj1" fmla="val 0"/>
              <a:gd name="adj2" fmla="val 1077411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2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八边形 3">
            <a:extLst>
              <a:ext uri="{FF2B5EF4-FFF2-40B4-BE49-F238E27FC236}">
                <a16:creationId xmlns:a16="http://schemas.microsoft.com/office/drawing/2014/main" id="{4A8FEDDF-5D7B-47AC-B0E8-9AC360F6F062}"/>
              </a:ext>
            </a:extLst>
          </p:cNvPr>
          <p:cNvSpPr/>
          <p:nvPr/>
        </p:nvSpPr>
        <p:spPr>
          <a:xfrm>
            <a:off x="2877670" y="1586753"/>
            <a:ext cx="2111188" cy="2232212"/>
          </a:xfrm>
          <a:prstGeom prst="oc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6E8804-9AFF-4CC0-A352-9B33A93256C6}"/>
              </a:ext>
            </a:extLst>
          </p:cNvPr>
          <p:cNvSpPr/>
          <p:nvPr/>
        </p:nvSpPr>
        <p:spPr>
          <a:xfrm rot="17644370">
            <a:off x="3068087" y="1123844"/>
            <a:ext cx="1826330" cy="31580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1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边形 3">
            <a:extLst>
              <a:ext uri="{FF2B5EF4-FFF2-40B4-BE49-F238E27FC236}">
                <a16:creationId xmlns:a16="http://schemas.microsoft.com/office/drawing/2014/main" id="{9B0C5386-BACD-4BB8-AF6B-DFADCE724DBE}"/>
              </a:ext>
            </a:extLst>
          </p:cNvPr>
          <p:cNvSpPr/>
          <p:nvPr/>
        </p:nvSpPr>
        <p:spPr>
          <a:xfrm>
            <a:off x="1021977" y="1324535"/>
            <a:ext cx="2386853" cy="2386853"/>
          </a:xfrm>
          <a:prstGeom prst="heptag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FA386B-F2C2-4A64-9132-32FC735C07D6}"/>
              </a:ext>
            </a:extLst>
          </p:cNvPr>
          <p:cNvSpPr/>
          <p:nvPr/>
        </p:nvSpPr>
        <p:spPr>
          <a:xfrm rot="364949">
            <a:off x="1130994" y="1295706"/>
            <a:ext cx="2020145" cy="23893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七边形 6">
            <a:extLst>
              <a:ext uri="{FF2B5EF4-FFF2-40B4-BE49-F238E27FC236}">
                <a16:creationId xmlns:a16="http://schemas.microsoft.com/office/drawing/2014/main" id="{FA5DD73C-7E8C-4CE8-B97C-C392654F7715}"/>
              </a:ext>
            </a:extLst>
          </p:cNvPr>
          <p:cNvSpPr/>
          <p:nvPr/>
        </p:nvSpPr>
        <p:spPr>
          <a:xfrm>
            <a:off x="4132729" y="1324534"/>
            <a:ext cx="2386853" cy="2386853"/>
          </a:xfrm>
          <a:prstGeom prst="heptag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1A7FC5-468C-4CE4-A4B4-7C9D0265FFF4}"/>
              </a:ext>
            </a:extLst>
          </p:cNvPr>
          <p:cNvSpPr/>
          <p:nvPr/>
        </p:nvSpPr>
        <p:spPr>
          <a:xfrm>
            <a:off x="4284339" y="1242466"/>
            <a:ext cx="1811661" cy="27042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D35DF5-199C-47FA-8E61-A57C092C97C0}"/>
              </a:ext>
            </a:extLst>
          </p:cNvPr>
          <p:cNvSpPr/>
          <p:nvPr/>
        </p:nvSpPr>
        <p:spPr>
          <a:xfrm rot="20576916">
            <a:off x="4599833" y="1408863"/>
            <a:ext cx="1975500" cy="23616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A8F85806-7E08-418F-A8DB-D470CF4A25BE}"/>
              </a:ext>
            </a:extLst>
          </p:cNvPr>
          <p:cNvSpPr/>
          <p:nvPr/>
        </p:nvSpPr>
        <p:spPr>
          <a:xfrm>
            <a:off x="8281148" y="1453665"/>
            <a:ext cx="2386853" cy="2386853"/>
          </a:xfrm>
          <a:prstGeom prst="heptag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8D5D85-FCDA-4667-8685-2C4768D39528}"/>
              </a:ext>
            </a:extLst>
          </p:cNvPr>
          <p:cNvSpPr/>
          <p:nvPr/>
        </p:nvSpPr>
        <p:spPr>
          <a:xfrm rot="2979645">
            <a:off x="8245475" y="1618520"/>
            <a:ext cx="2460381" cy="25092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755D13-3FE2-4195-BB1A-488CB6DC6000}"/>
              </a:ext>
            </a:extLst>
          </p:cNvPr>
          <p:cNvSpPr/>
          <p:nvPr/>
        </p:nvSpPr>
        <p:spPr>
          <a:xfrm>
            <a:off x="8230656" y="1603296"/>
            <a:ext cx="2318562" cy="23434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5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hank</dc:creator>
  <cp:lastModifiedBy>hank</cp:lastModifiedBy>
  <cp:revision>23</cp:revision>
  <dcterms:created xsi:type="dcterms:W3CDTF">2021-05-07T07:10:46Z</dcterms:created>
  <dcterms:modified xsi:type="dcterms:W3CDTF">2021-05-08T06:17:16Z</dcterms:modified>
</cp:coreProperties>
</file>