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D00-2C28-436A-8497-F93A2F878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299DA-24D4-431B-BA95-8110BB6E9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B5C98-63EE-41B5-A7D7-507DE8E4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DA91B-8CAB-47CC-BC1D-A7B4768F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B2DD4-5B3B-4F4B-ADA6-38CED422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6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C9C73-1FC5-46E1-ADF5-A19445E9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06932-42EB-48A2-8176-5E8770E1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AE070-9BF3-4DB3-BAE2-30606046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28424-91AF-4CE8-B05C-BC2DBD5D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54079-2B08-4DBE-870D-6E305F49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6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2973DA-9A69-4963-A2EA-C7EB8896E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739C1-F997-4C08-A114-01115704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2263B-2031-4F60-B20D-E2D02733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DEB9A-0827-485A-8397-94C26400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61F14-CD5B-4294-AB30-13D6E2B3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3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42AB9-3582-41C6-A229-D88AA2FE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0D42F-ED51-41F3-B5B3-D7A30F0F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EDA82-A9E2-4B59-B932-FA13FB96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01BC3-278B-408A-8591-4CC764C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2EBE1-C2E5-4050-AE48-EAD6D276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6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7A98A-2D43-4377-943B-7F49B2E5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7CB38-89D9-458C-84C1-69DBAF21D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51C0F-8F2D-451E-B177-24471F9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EA3C1-CF48-431F-98DC-59F7F812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81C5E-3019-40A4-98EA-98D892CF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BB51-9668-4B6C-9075-A0716CC8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503DE-5755-4285-9CBC-8A196430C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0553F-F188-49B8-A1E7-A648CE71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8F0CA-8D89-4CD8-B1D2-A764AF79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E23AD-57EB-432A-9E12-9DC968BB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7FB77-F861-4824-92D6-19D9A21E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7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FED2B-839F-4DFA-9172-0C908A3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2CD64-9A5A-42D2-BAE6-43163FDF7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7ED0E-2E30-498A-A8B5-8B2E3532D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72776C-5E54-4CC1-8038-1FD307CE9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484D3C-7E77-427F-89FC-588BF1B95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64F652-4760-4544-89F9-7E92F13A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7816C2-D678-4832-9FE5-3B00E837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F28A8A-E105-4FBE-9748-51848CC4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3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DFE8-55CC-4C19-9710-13622B4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1FEF4C-A5BF-4B63-AED2-97342A00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FC99E-B747-4B4C-8A50-F56CDD4A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8BF99-1DEF-40EA-8D8E-5F81E74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5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6C688A-381A-4396-A1B3-4C9D096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BF534-C539-4DFA-9426-E268474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EDCEE-E129-4039-B480-58270096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1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B218A-215D-49B5-8A2B-78BF05DC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9CC2F-9D17-4202-93C4-7B24A6EB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D64E9-BAAC-4F74-AAE7-30A7C7CC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6E43D-72CD-442E-966E-BC0972B5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0997D-6F23-4C84-8010-11233F63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B7309-B44A-4A4C-9A1A-664ABBB7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1B488-7A92-4376-A3AC-B0E10E60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119256-57C8-49D5-BFB6-D699C95AF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65E4E6-1D8C-4290-B6AF-06CDF3F0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86A4C-0E81-4CF5-AE08-905D6C77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D7653-56AB-4B6D-90BD-6B8185FC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E84DB-31A5-4FCB-A8E2-7B546E8E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6C7728-0541-408C-B634-543028EC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FC614-1C16-4BD3-B554-F80326A3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435B-C307-4C35-9B84-058A6BD75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90EA-E5F1-4B73-B649-B7EB3CC527C1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2F853-C7FF-4A4F-9A22-D693BBEB0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75222-EE22-488D-83B5-528B8C88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0F94-DB0E-46F1-8A03-C65F7D00E5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5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1AD0E1-5A5F-41FF-B3BD-869A3858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80" y="1289135"/>
            <a:ext cx="4559534" cy="39435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9F8EAF3-8B38-4BD8-B7E6-CE6305732E8F}"/>
              </a:ext>
            </a:extLst>
          </p:cNvPr>
          <p:cNvCxnSpPr>
            <a:cxnSpLocks/>
          </p:cNvCxnSpPr>
          <p:nvPr/>
        </p:nvCxnSpPr>
        <p:spPr>
          <a:xfrm flipH="1">
            <a:off x="4161866" y="2420795"/>
            <a:ext cx="346016" cy="1008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BDB2224-6AD8-4A6A-B98A-EE1DA7F76A72}"/>
              </a:ext>
            </a:extLst>
          </p:cNvPr>
          <p:cNvCxnSpPr>
            <a:cxnSpLocks/>
          </p:cNvCxnSpPr>
          <p:nvPr/>
        </p:nvCxnSpPr>
        <p:spPr>
          <a:xfrm flipV="1">
            <a:off x="4518212" y="1963272"/>
            <a:ext cx="1386167" cy="45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135BD01-ECA3-461A-BC9E-8D7CFC3B0C4E}"/>
              </a:ext>
            </a:extLst>
          </p:cNvPr>
          <p:cNvCxnSpPr>
            <a:cxnSpLocks/>
          </p:cNvCxnSpPr>
          <p:nvPr/>
        </p:nvCxnSpPr>
        <p:spPr>
          <a:xfrm>
            <a:off x="5868768" y="1963272"/>
            <a:ext cx="104458" cy="181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9490D14-D6D9-462F-90C0-3558EB9D7CDB}"/>
              </a:ext>
            </a:extLst>
          </p:cNvPr>
          <p:cNvCxnSpPr>
            <a:cxnSpLocks/>
          </p:cNvCxnSpPr>
          <p:nvPr/>
        </p:nvCxnSpPr>
        <p:spPr>
          <a:xfrm>
            <a:off x="4161865" y="3429000"/>
            <a:ext cx="1811361" cy="349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0114A9E-7D53-41EA-885C-55BF4C57F73C}"/>
              </a:ext>
            </a:extLst>
          </p:cNvPr>
          <p:cNvCxnSpPr>
            <a:cxnSpLocks/>
          </p:cNvCxnSpPr>
          <p:nvPr/>
        </p:nvCxnSpPr>
        <p:spPr>
          <a:xfrm>
            <a:off x="5973226" y="3778623"/>
            <a:ext cx="299430" cy="47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C7A1D4-8970-455D-8DCC-B652696488E3}"/>
              </a:ext>
            </a:extLst>
          </p:cNvPr>
          <p:cNvCxnSpPr>
            <a:cxnSpLocks/>
          </p:cNvCxnSpPr>
          <p:nvPr/>
        </p:nvCxnSpPr>
        <p:spPr>
          <a:xfrm flipH="1">
            <a:off x="2602006" y="4255994"/>
            <a:ext cx="3678507" cy="56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06845D-A9DD-460F-A38D-BE79D64ACD04}"/>
              </a:ext>
            </a:extLst>
          </p:cNvPr>
          <p:cNvCxnSpPr>
            <a:cxnSpLocks/>
          </p:cNvCxnSpPr>
          <p:nvPr/>
        </p:nvCxnSpPr>
        <p:spPr>
          <a:xfrm flipH="1">
            <a:off x="2602006" y="3429000"/>
            <a:ext cx="1559860" cy="139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2495348-F24D-474C-9AB9-A672DEB38E47}"/>
              </a:ext>
            </a:extLst>
          </p:cNvPr>
          <p:cNvCxnSpPr>
            <a:cxnSpLocks/>
          </p:cNvCxnSpPr>
          <p:nvPr/>
        </p:nvCxnSpPr>
        <p:spPr>
          <a:xfrm flipV="1">
            <a:off x="790646" y="4821095"/>
            <a:ext cx="1811360" cy="1008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63AD13-A8A0-41ED-90E0-374F46D7F7CE}"/>
              </a:ext>
            </a:extLst>
          </p:cNvPr>
          <p:cNvCxnSpPr>
            <a:cxnSpLocks/>
          </p:cNvCxnSpPr>
          <p:nvPr/>
        </p:nvCxnSpPr>
        <p:spPr>
          <a:xfrm flipH="1" flipV="1">
            <a:off x="2951629" y="903620"/>
            <a:ext cx="1566584" cy="151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8613D56-BB42-445F-A254-49200C209A40}"/>
              </a:ext>
            </a:extLst>
          </p:cNvPr>
          <p:cNvCxnSpPr>
            <a:cxnSpLocks/>
          </p:cNvCxnSpPr>
          <p:nvPr/>
        </p:nvCxnSpPr>
        <p:spPr>
          <a:xfrm flipV="1">
            <a:off x="5856194" y="369794"/>
            <a:ext cx="1304365" cy="164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97131F-FA45-42CC-BE66-C3C02F7EDF06}"/>
              </a:ext>
            </a:extLst>
          </p:cNvPr>
          <p:cNvCxnSpPr>
            <a:cxnSpLocks/>
          </p:cNvCxnSpPr>
          <p:nvPr/>
        </p:nvCxnSpPr>
        <p:spPr>
          <a:xfrm>
            <a:off x="6272657" y="4255994"/>
            <a:ext cx="1882984" cy="138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3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9D19CFC-245C-4DEF-8703-9A35B7DE18B9}"/>
              </a:ext>
            </a:extLst>
          </p:cNvPr>
          <p:cNvSpPr/>
          <p:nvPr/>
        </p:nvSpPr>
        <p:spPr>
          <a:xfrm>
            <a:off x="2238931" y="204395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EFF6EC-ACBD-4346-BA7E-260B541190FE}"/>
              </a:ext>
            </a:extLst>
          </p:cNvPr>
          <p:cNvSpPr/>
          <p:nvPr/>
        </p:nvSpPr>
        <p:spPr>
          <a:xfrm>
            <a:off x="2586313" y="204395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DC76DB-12B0-40E6-970C-10B5C0E2BF61}"/>
              </a:ext>
            </a:extLst>
          </p:cNvPr>
          <p:cNvSpPr/>
          <p:nvPr/>
        </p:nvSpPr>
        <p:spPr>
          <a:xfrm>
            <a:off x="5972745" y="204395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C0E795-7976-48D1-BF32-1AF85396E863}"/>
              </a:ext>
            </a:extLst>
          </p:cNvPr>
          <p:cNvSpPr/>
          <p:nvPr/>
        </p:nvSpPr>
        <p:spPr>
          <a:xfrm>
            <a:off x="6387363" y="204395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B080E5-5E8E-49BD-B295-FEAF54A84ED0}"/>
              </a:ext>
            </a:extLst>
          </p:cNvPr>
          <p:cNvSpPr/>
          <p:nvPr/>
        </p:nvSpPr>
        <p:spPr>
          <a:xfrm>
            <a:off x="10194002" y="204395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835389-880D-4246-B056-5D9BCC1884BA}"/>
              </a:ext>
            </a:extLst>
          </p:cNvPr>
          <p:cNvSpPr/>
          <p:nvPr/>
        </p:nvSpPr>
        <p:spPr>
          <a:xfrm>
            <a:off x="2238931" y="2851898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200E5A-6A44-44AE-ADB9-B41E6846B317}"/>
              </a:ext>
            </a:extLst>
          </p:cNvPr>
          <p:cNvSpPr/>
          <p:nvPr/>
        </p:nvSpPr>
        <p:spPr>
          <a:xfrm>
            <a:off x="2586313" y="2851898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F838F9E-8810-4448-B286-55A691F0D1A3}"/>
              </a:ext>
            </a:extLst>
          </p:cNvPr>
          <p:cNvSpPr/>
          <p:nvPr/>
        </p:nvSpPr>
        <p:spPr>
          <a:xfrm>
            <a:off x="5972745" y="2851898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15DFA2B-B40B-4FA0-90DF-3F485C302A2B}"/>
              </a:ext>
            </a:extLst>
          </p:cNvPr>
          <p:cNvSpPr/>
          <p:nvPr/>
        </p:nvSpPr>
        <p:spPr>
          <a:xfrm>
            <a:off x="6387363" y="285189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4850613-68A4-4556-81D6-7116E3775677}"/>
              </a:ext>
            </a:extLst>
          </p:cNvPr>
          <p:cNvSpPr/>
          <p:nvPr/>
        </p:nvSpPr>
        <p:spPr>
          <a:xfrm>
            <a:off x="10194002" y="285189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2372F9F-3849-4259-A3FD-E6EE7935A6C2}"/>
              </a:ext>
            </a:extLst>
          </p:cNvPr>
          <p:cNvSpPr/>
          <p:nvPr/>
        </p:nvSpPr>
        <p:spPr>
          <a:xfrm>
            <a:off x="2238931" y="3659842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1899C31-10D2-401D-8063-B0CD749DD484}"/>
              </a:ext>
            </a:extLst>
          </p:cNvPr>
          <p:cNvSpPr/>
          <p:nvPr/>
        </p:nvSpPr>
        <p:spPr>
          <a:xfrm>
            <a:off x="2586313" y="3659842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B30A820-FD34-4D5F-A413-3D8D839B4258}"/>
              </a:ext>
            </a:extLst>
          </p:cNvPr>
          <p:cNvSpPr/>
          <p:nvPr/>
        </p:nvSpPr>
        <p:spPr>
          <a:xfrm>
            <a:off x="5972745" y="365984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75F22C3-8571-4F00-9C73-C306647E53C0}"/>
              </a:ext>
            </a:extLst>
          </p:cNvPr>
          <p:cNvSpPr/>
          <p:nvPr/>
        </p:nvSpPr>
        <p:spPr>
          <a:xfrm>
            <a:off x="6387363" y="365984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1B7B46-9B47-4300-9AC2-A03C53949ED9}"/>
              </a:ext>
            </a:extLst>
          </p:cNvPr>
          <p:cNvSpPr/>
          <p:nvPr/>
        </p:nvSpPr>
        <p:spPr>
          <a:xfrm>
            <a:off x="10194002" y="365984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406110-2DA9-4B71-9EEC-A8C1C4AE7618}"/>
              </a:ext>
            </a:extLst>
          </p:cNvPr>
          <p:cNvSpPr/>
          <p:nvPr/>
        </p:nvSpPr>
        <p:spPr>
          <a:xfrm>
            <a:off x="7820025" y="3699430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D08852B-BD7E-44AA-9E42-52708D8FECFF}"/>
              </a:ext>
            </a:extLst>
          </p:cNvPr>
          <p:cNvSpPr/>
          <p:nvPr/>
        </p:nvSpPr>
        <p:spPr>
          <a:xfrm>
            <a:off x="2238931" y="49193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DCD112F-BC7D-42BB-8FBE-C1AA6B111D5D}"/>
              </a:ext>
            </a:extLst>
          </p:cNvPr>
          <p:cNvSpPr/>
          <p:nvPr/>
        </p:nvSpPr>
        <p:spPr>
          <a:xfrm>
            <a:off x="2586313" y="49193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018D348-46BA-4206-8437-04AAD6482FF3}"/>
              </a:ext>
            </a:extLst>
          </p:cNvPr>
          <p:cNvSpPr/>
          <p:nvPr/>
        </p:nvSpPr>
        <p:spPr>
          <a:xfrm>
            <a:off x="5972745" y="49193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8F8FF87-9DF9-4466-8893-888CC676F282}"/>
              </a:ext>
            </a:extLst>
          </p:cNvPr>
          <p:cNvSpPr/>
          <p:nvPr/>
        </p:nvSpPr>
        <p:spPr>
          <a:xfrm>
            <a:off x="6387363" y="491938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0EE66E7-3CD0-4297-B481-376F3F48197F}"/>
              </a:ext>
            </a:extLst>
          </p:cNvPr>
          <p:cNvSpPr/>
          <p:nvPr/>
        </p:nvSpPr>
        <p:spPr>
          <a:xfrm>
            <a:off x="10194002" y="4919384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C2DB42-5D30-4A2B-B90C-63CF48975568}"/>
              </a:ext>
            </a:extLst>
          </p:cNvPr>
          <p:cNvSpPr/>
          <p:nvPr/>
        </p:nvSpPr>
        <p:spPr>
          <a:xfrm>
            <a:off x="6180054" y="4919384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8FB59FC-F55F-4D12-8323-06E90CE765EA}"/>
              </a:ext>
            </a:extLst>
          </p:cNvPr>
          <p:cNvSpPr/>
          <p:nvPr/>
        </p:nvSpPr>
        <p:spPr>
          <a:xfrm>
            <a:off x="2421587" y="4919384"/>
            <a:ext cx="114300" cy="114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5A6B30-063A-43ED-B8A2-5793B468828C}"/>
              </a:ext>
            </a:extLst>
          </p:cNvPr>
          <p:cNvSpPr txBox="1"/>
          <p:nvPr/>
        </p:nvSpPr>
        <p:spPr>
          <a:xfrm>
            <a:off x="756475" y="2711166"/>
            <a:ext cx="124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start with</a:t>
            </a:r>
            <a:endParaRPr lang="zh-CN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3A7629-5ADD-4810-8814-83F26ADE27D6}"/>
              </a:ext>
            </a:extLst>
          </p:cNvPr>
          <p:cNvSpPr txBox="1"/>
          <p:nvPr/>
        </p:nvSpPr>
        <p:spPr>
          <a:xfrm>
            <a:off x="756475" y="3505953"/>
            <a:ext cx="124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Will end up</a:t>
            </a:r>
            <a:endParaRPr lang="zh-CN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E04105-3CFD-4CDD-B133-085BA5215E74}"/>
              </a:ext>
            </a:extLst>
          </p:cNvPr>
          <p:cNvSpPr txBox="1"/>
          <p:nvPr/>
        </p:nvSpPr>
        <p:spPr>
          <a:xfrm>
            <a:off x="756475" y="4822645"/>
            <a:ext cx="124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 best is</a:t>
            </a:r>
            <a:endParaRPr lang="zh-CN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18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JhengHei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hank</dc:creator>
  <cp:lastModifiedBy>hank</cp:lastModifiedBy>
  <cp:revision>15</cp:revision>
  <dcterms:created xsi:type="dcterms:W3CDTF">2021-05-19T12:34:27Z</dcterms:created>
  <dcterms:modified xsi:type="dcterms:W3CDTF">2021-05-19T13:34:58Z</dcterms:modified>
</cp:coreProperties>
</file>