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9" r:id="rId12"/>
    <p:sldId id="268" r:id="rId13"/>
    <p:sldId id="272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82139-D1E6-4EE1-8BA0-66782E05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099D5-46C8-4E9D-B030-E06B35D3D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B8F14-3C0E-4238-AABA-746B1E3D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EC4FD-4F4E-4B69-ABAD-0C8AC7CE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89D67-400C-46BF-BABC-352B3004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E46F-1059-43AC-A88A-154944F6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0B650-DFF1-49B0-A17C-89F00A315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3BFC-7B0E-472F-9623-16A564BE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14421-4F71-4D39-ADDE-B30183C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B7DAD-59EB-4796-932E-D95F6F42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838DD9-25C6-499E-B3A1-2977A18E2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A69DF-2B11-413F-8F40-85D42769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51061-8F19-4431-A6FA-DDBC59B6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6C258-99B5-4EE9-8271-6E699D18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4E417-DB18-4E29-BEE6-2C1C3B5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A7425-71E0-4D81-9083-0A61E27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2902-9468-4C7C-908E-5F6F3ED8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F7B1B-A8B6-4739-9152-025A2334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AAD7C-FCFD-496A-9EE8-2E28CD20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E4468-241E-475B-9973-7A938818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9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F19B7-532C-4239-B07A-E814150B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6971B-3AB6-4284-A735-FEC1D4E01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E3F8-E1B1-4EA0-A002-FA7B2C5B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9B175-94DF-44BC-981C-1A8966F1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BEF82-70CA-45B1-95BC-717D3A0F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4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8B4A0-9857-48E9-BBBC-DAA9D665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638EF-BF4A-4DEB-98AB-7DE5D5A2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54E69-CD1A-487C-B11C-3DBC62BB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F0B3F-03AC-453B-AF1C-3501527F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47596-46FB-4094-98BB-705E6BE2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ED2E2-63AC-42AC-8F13-C12F61EE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C67C-DBF0-4045-BE01-EC3BB0E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B11B1-8C84-400D-B1F3-A872C7196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D4D87-CD79-4100-9481-785870C3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810D47-4D03-4C02-B005-D93DD15E6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A4CFE-EFBE-4933-A307-6323AEFBE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6B7848-D7EE-4DA9-BC00-F22C645D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93073C-A249-4822-92A9-E558F94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ACA620-2085-4B04-9AA0-3CD9F47D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40693-4270-4E60-BFA1-B52A686D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69E89-0C44-46B5-8853-6FF54C6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071FB-C3FA-4E09-AEC4-F8FB4D4B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2E7C8-4545-41BA-B59E-13856C86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DC0D1-92D5-438A-B982-816C81FB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8076B3-B594-4AA7-AE55-7BEE1A25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84694-08A4-45BC-A5BA-B27AECC2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481E5-4FFA-4AF9-94F4-C54AFAA8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AC1B7-E8F0-4A93-9F11-BDC1FECDB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F78E8-AE23-4AC4-95D6-0A35B5253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6127E-6FD9-471A-98C5-E70F07A7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5E1D7-B801-45AC-B9BF-9ED3E3EF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025A6-EC54-4E3F-93EF-578ABE7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3CB60-05CA-419B-B6A1-14CDB12F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1C99B4-A845-47C9-A003-A71864963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D79C1A-D581-4219-9755-70CF0B46D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5EFE4-9109-468F-A605-00071135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5B252-7A3C-44A2-BFEA-C822309A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20D5F-B5A7-4338-8AAC-1DE2DA0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8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848156-ECD8-4D51-A2F4-5BDE0663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46CA1-7C67-49BF-91AB-343703B5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55DE0-2483-4FBE-9900-E2CCA91B4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0000-D550-4661-9CA2-BBFD9AE85635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C2FAC-3E76-4576-B2EB-4A0E73D2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A16EC-A29B-4554-A39F-E0F7DCBA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302B-F6E9-4505-B056-A357D9F7A9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9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C58E43-CE26-479A-8A3C-7EE3D67022AF}"/>
              </a:ext>
            </a:extLst>
          </p:cNvPr>
          <p:cNvSpPr/>
          <p:nvPr/>
        </p:nvSpPr>
        <p:spPr>
          <a:xfrm>
            <a:off x="3153339" y="1445559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8C92D4-5430-48CB-A477-CD4B82FC3A89}"/>
              </a:ext>
            </a:extLst>
          </p:cNvPr>
          <p:cNvSpPr/>
          <p:nvPr/>
        </p:nvSpPr>
        <p:spPr>
          <a:xfrm>
            <a:off x="3153339" y="1775012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536B91-46B6-4398-A0E7-E1452A332BBF}"/>
              </a:ext>
            </a:extLst>
          </p:cNvPr>
          <p:cNvSpPr/>
          <p:nvPr/>
        </p:nvSpPr>
        <p:spPr>
          <a:xfrm>
            <a:off x="3153339" y="2091018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34B63A-7210-4994-8893-FC0616CC4608}"/>
              </a:ext>
            </a:extLst>
          </p:cNvPr>
          <p:cNvSpPr/>
          <p:nvPr/>
        </p:nvSpPr>
        <p:spPr>
          <a:xfrm>
            <a:off x="3153339" y="2407024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904491-C479-4818-A36F-105F1A6943E4}"/>
              </a:ext>
            </a:extLst>
          </p:cNvPr>
          <p:cNvSpPr/>
          <p:nvPr/>
        </p:nvSpPr>
        <p:spPr>
          <a:xfrm>
            <a:off x="4663888" y="813547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2DF07-D377-4D3F-8986-B8E979A81058}"/>
              </a:ext>
            </a:extLst>
          </p:cNvPr>
          <p:cNvSpPr/>
          <p:nvPr/>
        </p:nvSpPr>
        <p:spPr>
          <a:xfrm>
            <a:off x="4663888" y="1143000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419839-AE4D-423C-A605-C1B09A2F9C3A}"/>
              </a:ext>
            </a:extLst>
          </p:cNvPr>
          <p:cNvSpPr/>
          <p:nvPr/>
        </p:nvSpPr>
        <p:spPr>
          <a:xfrm>
            <a:off x="4663888" y="1459006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056B04-A285-4DBA-BE70-BB78FCCE9306}"/>
              </a:ext>
            </a:extLst>
          </p:cNvPr>
          <p:cNvSpPr/>
          <p:nvPr/>
        </p:nvSpPr>
        <p:spPr>
          <a:xfrm>
            <a:off x="4663888" y="1775012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B523F9-C11D-4800-A2A0-58A6B16E5CCD}"/>
              </a:ext>
            </a:extLst>
          </p:cNvPr>
          <p:cNvSpPr/>
          <p:nvPr/>
        </p:nvSpPr>
        <p:spPr>
          <a:xfrm>
            <a:off x="4663888" y="2104465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D8197F-7465-4D03-A8D5-21E655366610}"/>
              </a:ext>
            </a:extLst>
          </p:cNvPr>
          <p:cNvSpPr/>
          <p:nvPr/>
        </p:nvSpPr>
        <p:spPr>
          <a:xfrm>
            <a:off x="4663888" y="2433918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757816-6842-4C0F-B5DE-17287A89E88D}"/>
              </a:ext>
            </a:extLst>
          </p:cNvPr>
          <p:cNvSpPr/>
          <p:nvPr/>
        </p:nvSpPr>
        <p:spPr>
          <a:xfrm>
            <a:off x="4663888" y="2749924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93EFDC-42FC-4EB0-9F96-8FC37643A00F}"/>
              </a:ext>
            </a:extLst>
          </p:cNvPr>
          <p:cNvSpPr/>
          <p:nvPr/>
        </p:nvSpPr>
        <p:spPr>
          <a:xfrm>
            <a:off x="4663888" y="3065930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605A75-641F-454F-9E3A-62FE26FC35D3}"/>
              </a:ext>
            </a:extLst>
          </p:cNvPr>
          <p:cNvSpPr/>
          <p:nvPr/>
        </p:nvSpPr>
        <p:spPr>
          <a:xfrm>
            <a:off x="4663888" y="3943350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4F1816-E899-43D5-992C-D3FF229DB90A}"/>
              </a:ext>
            </a:extLst>
          </p:cNvPr>
          <p:cNvSpPr/>
          <p:nvPr/>
        </p:nvSpPr>
        <p:spPr>
          <a:xfrm>
            <a:off x="4663888" y="4272803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EDB647-98F1-401C-8DF7-C592EE006B1E}"/>
              </a:ext>
            </a:extLst>
          </p:cNvPr>
          <p:cNvSpPr/>
          <p:nvPr/>
        </p:nvSpPr>
        <p:spPr>
          <a:xfrm>
            <a:off x="4663888" y="4588809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F82294-271D-45ED-9DB9-B107FA06076F}"/>
              </a:ext>
            </a:extLst>
          </p:cNvPr>
          <p:cNvSpPr/>
          <p:nvPr/>
        </p:nvSpPr>
        <p:spPr>
          <a:xfrm>
            <a:off x="4663888" y="4904815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90A362-4FA9-4B4A-8824-06DE9DCBB049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04668" y="978274"/>
            <a:ext cx="959220" cy="632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501E355-9ADB-4A77-9348-D46128AE99B7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3704668" y="1939739"/>
            <a:ext cx="959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1E0666-B5DF-45BC-9CDD-185BB40D85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3704668" y="2255745"/>
            <a:ext cx="95922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2B2FF26-8BAD-43EF-942B-63A307DF2334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704668" y="2571751"/>
            <a:ext cx="95922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3580C3C-AA19-451D-B7E4-2BAB7F1E97BF}"/>
              </a:ext>
            </a:extLst>
          </p:cNvPr>
          <p:cNvSpPr/>
          <p:nvPr/>
        </p:nvSpPr>
        <p:spPr>
          <a:xfrm>
            <a:off x="1842251" y="1445559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15D4AC-1556-4C92-9E67-2A63EA562369}"/>
              </a:ext>
            </a:extLst>
          </p:cNvPr>
          <p:cNvSpPr/>
          <p:nvPr/>
        </p:nvSpPr>
        <p:spPr>
          <a:xfrm>
            <a:off x="1842251" y="1775012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keyword2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3FD10D-139A-4CA5-B742-041FF1FE1484}"/>
              </a:ext>
            </a:extLst>
          </p:cNvPr>
          <p:cNvSpPr/>
          <p:nvPr/>
        </p:nvSpPr>
        <p:spPr>
          <a:xfrm>
            <a:off x="1842251" y="2091018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keyword3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777CDE-0F8C-4B12-A7A4-3A238CBD921E}"/>
              </a:ext>
            </a:extLst>
          </p:cNvPr>
          <p:cNvSpPr/>
          <p:nvPr/>
        </p:nvSpPr>
        <p:spPr>
          <a:xfrm>
            <a:off x="1842251" y="2407024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keyword4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0C94149-9F18-44DF-A181-C53F3D3EF269}"/>
              </a:ext>
            </a:extLst>
          </p:cNvPr>
          <p:cNvSpPr/>
          <p:nvPr/>
        </p:nvSpPr>
        <p:spPr>
          <a:xfrm>
            <a:off x="3153339" y="3395383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7D2BE0-0EEF-4FDB-8460-747FEA56C110}"/>
              </a:ext>
            </a:extLst>
          </p:cNvPr>
          <p:cNvSpPr/>
          <p:nvPr/>
        </p:nvSpPr>
        <p:spPr>
          <a:xfrm>
            <a:off x="3153339" y="3724836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92B723-ED53-442B-BCE5-CD9F7A90A311}"/>
              </a:ext>
            </a:extLst>
          </p:cNvPr>
          <p:cNvSpPr/>
          <p:nvPr/>
        </p:nvSpPr>
        <p:spPr>
          <a:xfrm>
            <a:off x="3153339" y="4040842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31EF77-46F6-406C-A162-1194787DEEF2}"/>
              </a:ext>
            </a:extLst>
          </p:cNvPr>
          <p:cNvSpPr/>
          <p:nvPr/>
        </p:nvSpPr>
        <p:spPr>
          <a:xfrm>
            <a:off x="3153339" y="4356848"/>
            <a:ext cx="55132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9ACAE2-D78B-47F7-8872-0BC91156D8E6}"/>
              </a:ext>
            </a:extLst>
          </p:cNvPr>
          <p:cNvSpPr/>
          <p:nvPr/>
        </p:nvSpPr>
        <p:spPr>
          <a:xfrm>
            <a:off x="1842251" y="3395383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keyword5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BB42B83-E39C-4CB8-9873-7E23864B27BB}"/>
              </a:ext>
            </a:extLst>
          </p:cNvPr>
          <p:cNvSpPr/>
          <p:nvPr/>
        </p:nvSpPr>
        <p:spPr>
          <a:xfrm>
            <a:off x="1842251" y="3724836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keyword6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F5588D5-9279-49FC-8E5C-504A56212DE9}"/>
              </a:ext>
            </a:extLst>
          </p:cNvPr>
          <p:cNvSpPr/>
          <p:nvPr/>
        </p:nvSpPr>
        <p:spPr>
          <a:xfrm>
            <a:off x="1842251" y="4040842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4F1D3C-A171-4162-A9B2-DDBDD019C202}"/>
              </a:ext>
            </a:extLst>
          </p:cNvPr>
          <p:cNvSpPr/>
          <p:nvPr/>
        </p:nvSpPr>
        <p:spPr>
          <a:xfrm>
            <a:off x="1842251" y="4356848"/>
            <a:ext cx="1311088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A0C316-8396-4662-8E7F-DC9502AACD00}"/>
              </a:ext>
            </a:extLst>
          </p:cNvPr>
          <p:cNvSpPr/>
          <p:nvPr/>
        </p:nvSpPr>
        <p:spPr>
          <a:xfrm>
            <a:off x="8852649" y="759772"/>
            <a:ext cx="1649496" cy="494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A01EC4-1B14-490D-9512-7E3743D404CD}"/>
              </a:ext>
            </a:extLst>
          </p:cNvPr>
          <p:cNvSpPr/>
          <p:nvPr/>
        </p:nvSpPr>
        <p:spPr>
          <a:xfrm>
            <a:off x="7541561" y="759772"/>
            <a:ext cx="1311089" cy="494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Keyword2,</a:t>
            </a:r>
          </a:p>
          <a:p>
            <a:pPr algn="ctr"/>
            <a:r>
              <a:rPr lang="en-US" altLang="zh-CN" dirty="0"/>
              <a:t>keyword1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4630FB2-5D56-42BA-9484-0F97CD06E29E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 flipV="1">
            <a:off x="5974976" y="1006862"/>
            <a:ext cx="1566585" cy="93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FE6CC54-4548-4329-AD97-D08FBFDA277E}"/>
              </a:ext>
            </a:extLst>
          </p:cNvPr>
          <p:cNvCxnSpPr>
            <a:stCxn id="53" idx="3"/>
            <a:endCxn id="20" idx="1"/>
          </p:cNvCxnSpPr>
          <p:nvPr/>
        </p:nvCxnSpPr>
        <p:spPr>
          <a:xfrm>
            <a:off x="3704668" y="3560110"/>
            <a:ext cx="959220" cy="54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863B81B-0E1B-4540-8DCE-C3DC71AF4EFC}"/>
              </a:ext>
            </a:extLst>
          </p:cNvPr>
          <p:cNvCxnSpPr>
            <a:stCxn id="54" idx="3"/>
            <a:endCxn id="22" idx="1"/>
          </p:cNvCxnSpPr>
          <p:nvPr/>
        </p:nvCxnSpPr>
        <p:spPr>
          <a:xfrm>
            <a:off x="3704668" y="3889563"/>
            <a:ext cx="959220" cy="86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C5E49C6-7E21-4FA5-8AC6-A67DF620C6B4}"/>
              </a:ext>
            </a:extLst>
          </p:cNvPr>
          <p:cNvCxnSpPr>
            <a:stCxn id="12" idx="3"/>
            <a:endCxn id="65" idx="1"/>
          </p:cNvCxnSpPr>
          <p:nvPr/>
        </p:nvCxnSpPr>
        <p:spPr>
          <a:xfrm>
            <a:off x="5974976" y="978274"/>
            <a:ext cx="1566585" cy="2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1C8037B2-4D5C-4710-8866-1D286409F469}"/>
              </a:ext>
            </a:extLst>
          </p:cNvPr>
          <p:cNvSpPr/>
          <p:nvPr/>
        </p:nvSpPr>
        <p:spPr>
          <a:xfrm>
            <a:off x="8852650" y="1717874"/>
            <a:ext cx="1649496" cy="880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8A08C56-8789-4156-A604-C75B33AD3DC2}"/>
              </a:ext>
            </a:extLst>
          </p:cNvPr>
          <p:cNvSpPr/>
          <p:nvPr/>
        </p:nvSpPr>
        <p:spPr>
          <a:xfrm>
            <a:off x="7541561" y="1717873"/>
            <a:ext cx="1311089" cy="880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Keyword1,</a:t>
            </a:r>
          </a:p>
          <a:p>
            <a:pPr algn="ctr"/>
            <a:r>
              <a:rPr lang="en-US" altLang="zh-CN" dirty="0"/>
              <a:t>Keyword3,</a:t>
            </a:r>
          </a:p>
          <a:p>
            <a:pPr algn="ctr"/>
            <a:r>
              <a:rPr lang="en-US" altLang="zh-CN" dirty="0"/>
              <a:t>Keyword4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5BF7A57-ECCA-432F-9D68-9A3F29A51909}"/>
              </a:ext>
            </a:extLst>
          </p:cNvPr>
          <p:cNvCxnSpPr>
            <a:stCxn id="13" idx="3"/>
            <a:endCxn id="115" idx="1"/>
          </p:cNvCxnSpPr>
          <p:nvPr/>
        </p:nvCxnSpPr>
        <p:spPr>
          <a:xfrm>
            <a:off x="5974976" y="1307727"/>
            <a:ext cx="1566585" cy="85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D6BFDA4-C3C5-43E6-BFA4-3DD2ED6ADE61}"/>
              </a:ext>
            </a:extLst>
          </p:cNvPr>
          <p:cNvCxnSpPr>
            <a:stCxn id="17" idx="3"/>
            <a:endCxn id="115" idx="1"/>
          </p:cNvCxnSpPr>
          <p:nvPr/>
        </p:nvCxnSpPr>
        <p:spPr>
          <a:xfrm flipV="1">
            <a:off x="5974976" y="2158259"/>
            <a:ext cx="1566585" cy="4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451F358-1F84-4B51-8F3E-91699DBF0E39}"/>
              </a:ext>
            </a:extLst>
          </p:cNvPr>
          <p:cNvCxnSpPr>
            <a:stCxn id="18" idx="3"/>
            <a:endCxn id="115" idx="1"/>
          </p:cNvCxnSpPr>
          <p:nvPr/>
        </p:nvCxnSpPr>
        <p:spPr>
          <a:xfrm flipV="1">
            <a:off x="5974976" y="2158259"/>
            <a:ext cx="1566585" cy="756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1324020-793C-4226-B808-BF0E8C95DFF6}"/>
              </a:ext>
            </a:extLst>
          </p:cNvPr>
          <p:cNvSpPr/>
          <p:nvPr/>
        </p:nvSpPr>
        <p:spPr>
          <a:xfrm>
            <a:off x="8852649" y="2914651"/>
            <a:ext cx="1649496" cy="595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B230E24-416E-4AFD-858D-7066B913DA20}"/>
              </a:ext>
            </a:extLst>
          </p:cNvPr>
          <p:cNvSpPr/>
          <p:nvPr/>
        </p:nvSpPr>
        <p:spPr>
          <a:xfrm>
            <a:off x="7541560" y="2914650"/>
            <a:ext cx="1311089" cy="595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Keyword1,</a:t>
            </a:r>
          </a:p>
          <a:p>
            <a:pPr algn="ctr"/>
            <a:r>
              <a:rPr lang="en-US" altLang="zh-CN" dirty="0"/>
              <a:t>keyword4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0FF8C60-1769-4CE4-B823-3FD6BBE17B8F}"/>
              </a:ext>
            </a:extLst>
          </p:cNvPr>
          <p:cNvCxnSpPr>
            <a:stCxn id="14" idx="3"/>
            <a:endCxn id="123" idx="1"/>
          </p:cNvCxnSpPr>
          <p:nvPr/>
        </p:nvCxnSpPr>
        <p:spPr>
          <a:xfrm>
            <a:off x="5974976" y="1623733"/>
            <a:ext cx="1566584" cy="158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552F5F6-B5A5-46E7-A2C3-C3AFDA0787BB}"/>
              </a:ext>
            </a:extLst>
          </p:cNvPr>
          <p:cNvCxnSpPr>
            <a:stCxn id="19" idx="3"/>
            <a:endCxn id="123" idx="1"/>
          </p:cNvCxnSpPr>
          <p:nvPr/>
        </p:nvCxnSpPr>
        <p:spPr>
          <a:xfrm flipV="1">
            <a:off x="5974976" y="3212166"/>
            <a:ext cx="1566584" cy="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C6365B67-E830-4EFB-96AC-1CEA8B5AE956}"/>
              </a:ext>
            </a:extLst>
          </p:cNvPr>
          <p:cNvSpPr/>
          <p:nvPr/>
        </p:nvSpPr>
        <p:spPr>
          <a:xfrm>
            <a:off x="8852649" y="3775265"/>
            <a:ext cx="1649496" cy="329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9C0BC35-F016-4794-B81F-8A41F30AF55B}"/>
              </a:ext>
            </a:extLst>
          </p:cNvPr>
          <p:cNvSpPr/>
          <p:nvPr/>
        </p:nvSpPr>
        <p:spPr>
          <a:xfrm>
            <a:off x="7541560" y="3775263"/>
            <a:ext cx="131108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Keyword2</a:t>
            </a:r>
            <a:endParaRPr lang="zh-CN" altLang="en-US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9E3A287-E708-48A6-8871-DE3E8ABB3497}"/>
              </a:ext>
            </a:extLst>
          </p:cNvPr>
          <p:cNvCxnSpPr>
            <a:stCxn id="16" idx="3"/>
            <a:endCxn id="129" idx="1"/>
          </p:cNvCxnSpPr>
          <p:nvPr/>
        </p:nvCxnSpPr>
        <p:spPr>
          <a:xfrm>
            <a:off x="5974976" y="2269192"/>
            <a:ext cx="1566584" cy="167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1A5F8BFC-8985-4D65-BA29-C3334782FF97}"/>
              </a:ext>
            </a:extLst>
          </p:cNvPr>
          <p:cNvSpPr/>
          <p:nvPr/>
        </p:nvSpPr>
        <p:spPr>
          <a:xfrm>
            <a:off x="8852649" y="4521576"/>
            <a:ext cx="1649496" cy="329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D9B0FDB-D417-4460-917D-8A073099301E}"/>
              </a:ext>
            </a:extLst>
          </p:cNvPr>
          <p:cNvSpPr/>
          <p:nvPr/>
        </p:nvSpPr>
        <p:spPr>
          <a:xfrm>
            <a:off x="7541560" y="4521574"/>
            <a:ext cx="1311089" cy="32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90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3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7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90674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410266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429859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9971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5C4EDA-D325-46EB-9C4A-25CCD2B2995E}"/>
              </a:ext>
            </a:extLst>
          </p:cNvPr>
          <p:cNvSpPr/>
          <p:nvPr/>
        </p:nvSpPr>
        <p:spPr>
          <a:xfrm>
            <a:off x="5966128" y="294833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80E34DF-4993-4A90-A594-44AAC9EE1F1D}"/>
              </a:ext>
            </a:extLst>
          </p:cNvPr>
          <p:cNvSpPr/>
          <p:nvPr/>
        </p:nvSpPr>
        <p:spPr>
          <a:xfrm>
            <a:off x="5966128" y="314426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EE722C-051D-4187-AFE2-8C944F66066D}"/>
              </a:ext>
            </a:extLst>
          </p:cNvPr>
          <p:cNvSpPr/>
          <p:nvPr/>
        </p:nvSpPr>
        <p:spPr>
          <a:xfrm>
            <a:off x="5966128" y="334019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2FD33746-DD54-4000-A45B-2C14046813AB}"/>
              </a:ext>
            </a:extLst>
          </p:cNvPr>
          <p:cNvCxnSpPr>
            <a:cxnSpLocks/>
            <a:stCxn id="27" idx="0"/>
            <a:endCxn id="22" idx="0"/>
          </p:cNvCxnSpPr>
          <p:nvPr/>
        </p:nvCxnSpPr>
        <p:spPr>
          <a:xfrm rot="16200000" flipH="1">
            <a:off x="6022769" y="2535575"/>
            <a:ext cx="18307" cy="807214"/>
          </a:xfrm>
          <a:prstGeom prst="curvedConnector3">
            <a:avLst>
              <a:gd name="adj1" fmla="val -1248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68F6599-80EF-4CCA-973C-0ACE0A68BDCB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33B8FD-08C9-4F4C-8C2B-413393DFE7CE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CC7DB4-BD07-4640-8305-3D39111C9F9D}"/>
              </a:ext>
            </a:extLst>
          </p:cNvPr>
          <p:cNvSpPr/>
          <p:nvPr/>
        </p:nvSpPr>
        <p:spPr>
          <a:xfrm>
            <a:off x="5530352" y="390674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C948C5-DA41-4046-A512-98581E39F224}"/>
              </a:ext>
            </a:extLst>
          </p:cNvPr>
          <p:cNvSpPr/>
          <p:nvPr/>
        </p:nvSpPr>
        <p:spPr>
          <a:xfrm>
            <a:off x="6904932" y="2957490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9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I[10001]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4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9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90674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410266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H[11110]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429859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9971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F1040-8F7A-4B0B-BE35-B940F9C9E059}"/>
              </a:ext>
            </a:extLst>
          </p:cNvPr>
          <p:cNvSpPr/>
          <p:nvPr/>
        </p:nvSpPr>
        <p:spPr>
          <a:xfrm>
            <a:off x="4591547" y="473301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1B1D0-7AE2-4B96-9510-1E3580C9DF17}"/>
              </a:ext>
            </a:extLst>
          </p:cNvPr>
          <p:cNvSpPr/>
          <p:nvPr/>
        </p:nvSpPr>
        <p:spPr>
          <a:xfrm>
            <a:off x="4591547" y="492894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51D858-4887-4285-8621-89C50F210693}"/>
              </a:ext>
            </a:extLst>
          </p:cNvPr>
          <p:cNvSpPr/>
          <p:nvPr/>
        </p:nvSpPr>
        <p:spPr>
          <a:xfrm>
            <a:off x="4591547" y="512487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04C83E-AB16-4B42-84DC-05F4DA6466EE}"/>
              </a:ext>
            </a:extLst>
          </p:cNvPr>
          <p:cNvSpPr txBox="1"/>
          <p:nvPr/>
        </p:nvSpPr>
        <p:spPr>
          <a:xfrm>
            <a:off x="3727449" y="48234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6A27EB-3C4D-4DE5-A665-BD2738A3F77F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B75E589-A6AE-4326-839B-639F768228D0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16A038-EDCB-4E3B-AE2B-21DD5D740A27}"/>
              </a:ext>
            </a:extLst>
          </p:cNvPr>
          <p:cNvSpPr/>
          <p:nvPr/>
        </p:nvSpPr>
        <p:spPr>
          <a:xfrm>
            <a:off x="5530352" y="390674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B2DFEC-4F58-4793-BAE5-38336C6CEE10}"/>
              </a:ext>
            </a:extLst>
          </p:cNvPr>
          <p:cNvSpPr/>
          <p:nvPr/>
        </p:nvSpPr>
        <p:spPr>
          <a:xfrm>
            <a:off x="5530352" y="473301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8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12631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132224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151817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I[10001]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5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10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12326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22139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10029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329621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H[11110]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349214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1906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F1040-8F7A-4B0B-BE35-B940F9C9E059}"/>
              </a:ext>
            </a:extLst>
          </p:cNvPr>
          <p:cNvSpPr/>
          <p:nvPr/>
        </p:nvSpPr>
        <p:spPr>
          <a:xfrm>
            <a:off x="4591547" y="39265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1B1D0-7AE2-4B96-9510-1E3580C9DF17}"/>
              </a:ext>
            </a:extLst>
          </p:cNvPr>
          <p:cNvSpPr/>
          <p:nvPr/>
        </p:nvSpPr>
        <p:spPr>
          <a:xfrm>
            <a:off x="4591547" y="41224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51D858-4887-4285-8621-89C50F210693}"/>
              </a:ext>
            </a:extLst>
          </p:cNvPr>
          <p:cNvSpPr/>
          <p:nvPr/>
        </p:nvSpPr>
        <p:spPr>
          <a:xfrm>
            <a:off x="4591547" y="43184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04C83E-AB16-4B42-84DC-05F4DA6466EE}"/>
              </a:ext>
            </a:extLst>
          </p:cNvPr>
          <p:cNvSpPr txBox="1"/>
          <p:nvPr/>
        </p:nvSpPr>
        <p:spPr>
          <a:xfrm>
            <a:off x="3727449" y="40169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BAC917-997A-4D90-A700-14F5944804A7}"/>
              </a:ext>
            </a:extLst>
          </p:cNvPr>
          <p:cNvSpPr/>
          <p:nvPr/>
        </p:nvSpPr>
        <p:spPr>
          <a:xfrm>
            <a:off x="4591547" y="47774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F6CF0FA-72AB-43AD-9F12-D8E0142779A2}"/>
              </a:ext>
            </a:extLst>
          </p:cNvPr>
          <p:cNvSpPr/>
          <p:nvPr/>
        </p:nvSpPr>
        <p:spPr>
          <a:xfrm>
            <a:off x="4591547" y="49733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9C9E27-C454-4711-A280-DD26F2002A14}"/>
              </a:ext>
            </a:extLst>
          </p:cNvPr>
          <p:cNvSpPr/>
          <p:nvPr/>
        </p:nvSpPr>
        <p:spPr>
          <a:xfrm>
            <a:off x="4591547" y="51693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9EE37E-B72D-4BE0-96BF-1E10753A4283}"/>
              </a:ext>
            </a:extLst>
          </p:cNvPr>
          <p:cNvSpPr txBox="1"/>
          <p:nvPr/>
        </p:nvSpPr>
        <p:spPr>
          <a:xfrm>
            <a:off x="3727449" y="48678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1D4FEA-DAA8-4FC9-A78F-6F8595DB6B69}"/>
              </a:ext>
            </a:extLst>
          </p:cNvPr>
          <p:cNvSpPr/>
          <p:nvPr/>
        </p:nvSpPr>
        <p:spPr>
          <a:xfrm>
            <a:off x="602029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J[01101]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9775A4-7786-4DFB-9864-A380D558584A}"/>
              </a:ext>
            </a:extLst>
          </p:cNvPr>
          <p:cNvSpPr/>
          <p:nvPr/>
        </p:nvSpPr>
        <p:spPr>
          <a:xfrm>
            <a:off x="602029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924112-4978-4144-B054-0B974E7DEBED}"/>
              </a:ext>
            </a:extLst>
          </p:cNvPr>
          <p:cNvSpPr/>
          <p:nvPr/>
        </p:nvSpPr>
        <p:spPr>
          <a:xfrm>
            <a:off x="602029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FADB9369-EE31-4902-8FE3-0EF9517DA79D}"/>
              </a:ext>
            </a:extLst>
          </p:cNvPr>
          <p:cNvCxnSpPr>
            <a:stCxn id="57" idx="0"/>
            <a:endCxn id="35" idx="0"/>
          </p:cNvCxnSpPr>
          <p:nvPr/>
        </p:nvCxnSpPr>
        <p:spPr>
          <a:xfrm rot="5400000" flipH="1" flipV="1">
            <a:off x="5775325" y="1409204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54CD3923-3C26-4966-8A9B-632DB58A1487}"/>
              </a:ext>
            </a:extLst>
          </p:cNvPr>
          <p:cNvSpPr/>
          <p:nvPr/>
        </p:nvSpPr>
        <p:spPr>
          <a:xfrm>
            <a:off x="553035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BE9925-9BFD-4503-A8FA-F88FBB9DDFBC}"/>
              </a:ext>
            </a:extLst>
          </p:cNvPr>
          <p:cNvSpPr/>
          <p:nvPr/>
        </p:nvSpPr>
        <p:spPr>
          <a:xfrm>
            <a:off x="5530352" y="112631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4E2E83-E2D5-458D-9306-D213D7C009CC}"/>
              </a:ext>
            </a:extLst>
          </p:cNvPr>
          <p:cNvSpPr/>
          <p:nvPr/>
        </p:nvSpPr>
        <p:spPr>
          <a:xfrm>
            <a:off x="5530352" y="310029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07CFB5E-2FB5-4E1F-AC4D-BF09FAE8487C}"/>
              </a:ext>
            </a:extLst>
          </p:cNvPr>
          <p:cNvSpPr/>
          <p:nvPr/>
        </p:nvSpPr>
        <p:spPr>
          <a:xfrm>
            <a:off x="5530352" y="39265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D67D4C4-2D0F-4CA2-9DCC-32828E0EB6F8}"/>
              </a:ext>
            </a:extLst>
          </p:cNvPr>
          <p:cNvSpPr/>
          <p:nvPr/>
        </p:nvSpPr>
        <p:spPr>
          <a:xfrm>
            <a:off x="5530351" y="47774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A9F5A3-72D1-4E80-AE1C-B31806E02FEC}"/>
              </a:ext>
            </a:extLst>
          </p:cNvPr>
          <p:cNvSpPr/>
          <p:nvPr/>
        </p:nvSpPr>
        <p:spPr>
          <a:xfrm>
            <a:off x="695910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5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12631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132224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151817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I[10001]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5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12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12326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22139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10029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329621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H[11110]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349214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1906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F1040-8F7A-4B0B-BE35-B940F9C9E059}"/>
              </a:ext>
            </a:extLst>
          </p:cNvPr>
          <p:cNvSpPr/>
          <p:nvPr/>
        </p:nvSpPr>
        <p:spPr>
          <a:xfrm>
            <a:off x="4591547" y="39265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1B1D0-7AE2-4B96-9510-1E3580C9DF17}"/>
              </a:ext>
            </a:extLst>
          </p:cNvPr>
          <p:cNvSpPr/>
          <p:nvPr/>
        </p:nvSpPr>
        <p:spPr>
          <a:xfrm>
            <a:off x="4591547" y="41224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51D858-4887-4285-8621-89C50F210693}"/>
              </a:ext>
            </a:extLst>
          </p:cNvPr>
          <p:cNvSpPr/>
          <p:nvPr/>
        </p:nvSpPr>
        <p:spPr>
          <a:xfrm>
            <a:off x="4591547" y="43184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04C83E-AB16-4B42-84DC-05F4DA6466EE}"/>
              </a:ext>
            </a:extLst>
          </p:cNvPr>
          <p:cNvSpPr txBox="1"/>
          <p:nvPr/>
        </p:nvSpPr>
        <p:spPr>
          <a:xfrm>
            <a:off x="3727449" y="40169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BAC917-997A-4D90-A700-14F5944804A7}"/>
              </a:ext>
            </a:extLst>
          </p:cNvPr>
          <p:cNvSpPr/>
          <p:nvPr/>
        </p:nvSpPr>
        <p:spPr>
          <a:xfrm>
            <a:off x="4591547" y="47774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F6CF0FA-72AB-43AD-9F12-D8E0142779A2}"/>
              </a:ext>
            </a:extLst>
          </p:cNvPr>
          <p:cNvSpPr/>
          <p:nvPr/>
        </p:nvSpPr>
        <p:spPr>
          <a:xfrm>
            <a:off x="4591547" y="49733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L[11100]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9C9E27-C454-4711-A280-DD26F2002A14}"/>
              </a:ext>
            </a:extLst>
          </p:cNvPr>
          <p:cNvSpPr/>
          <p:nvPr/>
        </p:nvSpPr>
        <p:spPr>
          <a:xfrm>
            <a:off x="4591547" y="51693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9EE37E-B72D-4BE0-96BF-1E10753A4283}"/>
              </a:ext>
            </a:extLst>
          </p:cNvPr>
          <p:cNvSpPr txBox="1"/>
          <p:nvPr/>
        </p:nvSpPr>
        <p:spPr>
          <a:xfrm>
            <a:off x="3727449" y="48678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1D4FEA-DAA8-4FC9-A78F-6F8595DB6B69}"/>
              </a:ext>
            </a:extLst>
          </p:cNvPr>
          <p:cNvSpPr/>
          <p:nvPr/>
        </p:nvSpPr>
        <p:spPr>
          <a:xfrm>
            <a:off x="602029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J[01101]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39775A4-7786-4DFB-9864-A380D558584A}"/>
              </a:ext>
            </a:extLst>
          </p:cNvPr>
          <p:cNvSpPr/>
          <p:nvPr/>
        </p:nvSpPr>
        <p:spPr>
          <a:xfrm>
            <a:off x="602029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K[10101]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7924112-4978-4144-B054-0B974E7DEBED}"/>
              </a:ext>
            </a:extLst>
          </p:cNvPr>
          <p:cNvSpPr/>
          <p:nvPr/>
        </p:nvSpPr>
        <p:spPr>
          <a:xfrm>
            <a:off x="602029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FADB9369-EE31-4902-8FE3-0EF9517DA79D}"/>
              </a:ext>
            </a:extLst>
          </p:cNvPr>
          <p:cNvCxnSpPr>
            <a:stCxn id="57" idx="0"/>
            <a:endCxn id="35" idx="0"/>
          </p:cNvCxnSpPr>
          <p:nvPr/>
        </p:nvCxnSpPr>
        <p:spPr>
          <a:xfrm rot="5400000" flipH="1" flipV="1">
            <a:off x="5775325" y="1409204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5E57393-BDCE-4A0E-AEED-DFE86937A3E0}"/>
              </a:ext>
            </a:extLst>
          </p:cNvPr>
          <p:cNvSpPr/>
          <p:nvPr/>
        </p:nvSpPr>
        <p:spPr>
          <a:xfrm>
            <a:off x="553035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1F6405-7402-46C9-942A-93407596DA1C}"/>
              </a:ext>
            </a:extLst>
          </p:cNvPr>
          <p:cNvSpPr/>
          <p:nvPr/>
        </p:nvSpPr>
        <p:spPr>
          <a:xfrm>
            <a:off x="5530352" y="112631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67AB08-E1C4-4C66-A37E-C27CD3A18A92}"/>
              </a:ext>
            </a:extLst>
          </p:cNvPr>
          <p:cNvSpPr/>
          <p:nvPr/>
        </p:nvSpPr>
        <p:spPr>
          <a:xfrm>
            <a:off x="5530352" y="310029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11854B7-C95F-4672-9FF8-CCACF99DCCA2}"/>
              </a:ext>
            </a:extLst>
          </p:cNvPr>
          <p:cNvSpPr/>
          <p:nvPr/>
        </p:nvSpPr>
        <p:spPr>
          <a:xfrm>
            <a:off x="5530352" y="39265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537DF8-808A-4875-8614-D697D42D3BF5}"/>
              </a:ext>
            </a:extLst>
          </p:cNvPr>
          <p:cNvSpPr/>
          <p:nvPr/>
        </p:nvSpPr>
        <p:spPr>
          <a:xfrm>
            <a:off x="5530351" y="47774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3D3423E-5807-4EA5-B883-8C8E45E89E1D}"/>
              </a:ext>
            </a:extLst>
          </p:cNvPr>
          <p:cNvSpPr/>
          <p:nvPr/>
        </p:nvSpPr>
        <p:spPr>
          <a:xfrm>
            <a:off x="695910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6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12631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132224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151817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1235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231950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I[10001]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251543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5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14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12326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22139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10029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329621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H[11110]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349214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1906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1F1040-8F7A-4B0B-BE35-B940F9C9E059}"/>
              </a:ext>
            </a:extLst>
          </p:cNvPr>
          <p:cNvSpPr/>
          <p:nvPr/>
        </p:nvSpPr>
        <p:spPr>
          <a:xfrm>
            <a:off x="4591547" y="39265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C1B1D0-7AE2-4B96-9510-1E3580C9DF17}"/>
              </a:ext>
            </a:extLst>
          </p:cNvPr>
          <p:cNvSpPr/>
          <p:nvPr/>
        </p:nvSpPr>
        <p:spPr>
          <a:xfrm>
            <a:off x="4591547" y="41224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G[00011]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51D858-4887-4285-8621-89C50F210693}"/>
              </a:ext>
            </a:extLst>
          </p:cNvPr>
          <p:cNvSpPr/>
          <p:nvPr/>
        </p:nvSpPr>
        <p:spPr>
          <a:xfrm>
            <a:off x="4591547" y="43184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N[11111]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E04C83E-AB16-4B42-84DC-05F4DA6466EE}"/>
              </a:ext>
            </a:extLst>
          </p:cNvPr>
          <p:cNvSpPr txBox="1"/>
          <p:nvPr/>
        </p:nvSpPr>
        <p:spPr>
          <a:xfrm>
            <a:off x="3727449" y="40169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BAC917-997A-4D90-A700-14F5944804A7}"/>
              </a:ext>
            </a:extLst>
          </p:cNvPr>
          <p:cNvSpPr/>
          <p:nvPr/>
        </p:nvSpPr>
        <p:spPr>
          <a:xfrm>
            <a:off x="4591547" y="477746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F6CF0FA-72AB-43AD-9F12-D8E0142779A2}"/>
              </a:ext>
            </a:extLst>
          </p:cNvPr>
          <p:cNvSpPr/>
          <p:nvPr/>
        </p:nvSpPr>
        <p:spPr>
          <a:xfrm>
            <a:off x="4591547" y="497339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L[11100]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9C9E27-C454-4711-A280-DD26F2002A14}"/>
              </a:ext>
            </a:extLst>
          </p:cNvPr>
          <p:cNvSpPr/>
          <p:nvPr/>
        </p:nvSpPr>
        <p:spPr>
          <a:xfrm>
            <a:off x="4591547" y="516932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M[01100]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9EE37E-B72D-4BE0-96BF-1E10753A4283}"/>
              </a:ext>
            </a:extLst>
          </p:cNvPr>
          <p:cNvSpPr txBox="1"/>
          <p:nvPr/>
        </p:nvSpPr>
        <p:spPr>
          <a:xfrm>
            <a:off x="3727449" y="486786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E57393-BDCE-4A0E-AEED-DFE86937A3E0}"/>
              </a:ext>
            </a:extLst>
          </p:cNvPr>
          <p:cNvSpPr/>
          <p:nvPr/>
        </p:nvSpPr>
        <p:spPr>
          <a:xfrm>
            <a:off x="5530352" y="212357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1F6405-7402-46C9-942A-93407596DA1C}"/>
              </a:ext>
            </a:extLst>
          </p:cNvPr>
          <p:cNvSpPr/>
          <p:nvPr/>
        </p:nvSpPr>
        <p:spPr>
          <a:xfrm>
            <a:off x="5530352" y="112631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67AB08-E1C4-4C66-A37E-C27CD3A18A92}"/>
              </a:ext>
            </a:extLst>
          </p:cNvPr>
          <p:cNvSpPr/>
          <p:nvPr/>
        </p:nvSpPr>
        <p:spPr>
          <a:xfrm>
            <a:off x="5530352" y="310029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11854B7-C95F-4672-9FF8-CCACF99DCCA2}"/>
              </a:ext>
            </a:extLst>
          </p:cNvPr>
          <p:cNvSpPr/>
          <p:nvPr/>
        </p:nvSpPr>
        <p:spPr>
          <a:xfrm>
            <a:off x="5530352" y="39265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537DF8-808A-4875-8614-D697D42D3BF5}"/>
              </a:ext>
            </a:extLst>
          </p:cNvPr>
          <p:cNvSpPr/>
          <p:nvPr/>
        </p:nvSpPr>
        <p:spPr>
          <a:xfrm>
            <a:off x="5530351" y="4777466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6549F6A-44A8-4A1C-8AB7-C0423E744B4E}"/>
              </a:ext>
            </a:extLst>
          </p:cNvPr>
          <p:cNvSpPr/>
          <p:nvPr/>
        </p:nvSpPr>
        <p:spPr>
          <a:xfrm>
            <a:off x="4597898" y="564667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4B9B122-A55D-4E6A-B49A-A5D5CC375FA2}"/>
              </a:ext>
            </a:extLst>
          </p:cNvPr>
          <p:cNvSpPr/>
          <p:nvPr/>
        </p:nvSpPr>
        <p:spPr>
          <a:xfrm>
            <a:off x="4597898" y="584260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J[01101]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7F5942-0A05-4AA0-A531-775CFB817667}"/>
              </a:ext>
            </a:extLst>
          </p:cNvPr>
          <p:cNvSpPr/>
          <p:nvPr/>
        </p:nvSpPr>
        <p:spPr>
          <a:xfrm>
            <a:off x="4597898" y="603852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K[10101]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05E853F-5B2F-4452-89BA-7513EFC6A79B}"/>
              </a:ext>
            </a:extLst>
          </p:cNvPr>
          <p:cNvSpPr txBox="1"/>
          <p:nvPr/>
        </p:nvSpPr>
        <p:spPr>
          <a:xfrm>
            <a:off x="3733800" y="57370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F630EEF-287C-47F5-B5E1-B70A5060393A}"/>
              </a:ext>
            </a:extLst>
          </p:cNvPr>
          <p:cNvSpPr/>
          <p:nvPr/>
        </p:nvSpPr>
        <p:spPr>
          <a:xfrm>
            <a:off x="5536702" y="5646673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0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2333064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2649070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2050676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688540" y="1287556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688540" y="1603562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4688540" y="1005168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688540" y="1919568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4688540" y="2877671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4688540" y="3193677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4688540" y="2595283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4688540" y="3509683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BF530E-A8CA-463A-8F84-A531AD7E0BE9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3341595" y="2736477"/>
            <a:ext cx="1346945" cy="7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341595" y="1146362"/>
            <a:ext cx="1346945" cy="134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8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2333064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2649070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2050676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688540" y="1287556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688540" y="1603562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4688540" y="1005168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688540" y="1919568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4688540" y="4622426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4688540" y="4938432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4688540" y="4340038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4688540" y="5254438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BF530E-A8CA-463A-8F84-A531AD7E0BE9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341595" y="3123079"/>
            <a:ext cx="1346945" cy="135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341595" y="1146362"/>
            <a:ext cx="1346945" cy="134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2965076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3281082"/>
            <a:ext cx="1129553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3341595" y="3439085"/>
            <a:ext cx="1346945" cy="10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4688540" y="2864223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4688540" y="3180229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4688540" y="2581835"/>
            <a:ext cx="282388" cy="282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4688540" y="3496235"/>
            <a:ext cx="1252818" cy="316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3341595" y="2723029"/>
            <a:ext cx="1346945" cy="8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4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3678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32707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61697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28634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429678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625605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425459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821532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46500"/>
            <a:ext cx="2758049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3714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33073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62063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2900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6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96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stCxn id="32" idx="3"/>
            <a:endCxn id="19" idx="1"/>
          </p:cNvCxnSpPr>
          <p:nvPr/>
        </p:nvCxnSpPr>
        <p:spPr>
          <a:xfrm>
            <a:off x="2912376" y="2569304"/>
            <a:ext cx="2758049" cy="177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stCxn id="33" idx="3"/>
            <a:endCxn id="19" idx="1"/>
          </p:cNvCxnSpPr>
          <p:nvPr/>
        </p:nvCxnSpPr>
        <p:spPr>
          <a:xfrm>
            <a:off x="2912376" y="2765231"/>
            <a:ext cx="2758049" cy="157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stCxn id="34" idx="3"/>
            <a:endCxn id="19" idx="1"/>
          </p:cNvCxnSpPr>
          <p:nvPr/>
        </p:nvCxnSpPr>
        <p:spPr>
          <a:xfrm>
            <a:off x="2912376" y="2961158"/>
            <a:ext cx="2758049" cy="138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34042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29969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58958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2589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12376" y="649239"/>
            <a:ext cx="2758049" cy="9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3678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32707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61697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28634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127111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323038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I【10001】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3952028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518965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46500"/>
            <a:ext cx="2758049" cy="1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7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3714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33073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62063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2900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6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66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stCxn id="32" idx="3"/>
            <a:endCxn id="19" idx="1"/>
          </p:cNvCxnSpPr>
          <p:nvPr/>
        </p:nvCxnSpPr>
        <p:spPr>
          <a:xfrm>
            <a:off x="2912376" y="2569304"/>
            <a:ext cx="2758049" cy="147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912376" y="2765231"/>
            <a:ext cx="2758049" cy="223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>
            <a:off x="2912376" y="2961158"/>
            <a:ext cx="2845591" cy="21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34042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29969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58958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2589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912376" y="649239"/>
            <a:ext cx="2758049" cy="94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6B95C96-7FB4-40E8-A27C-1DA41A7A9F1E}"/>
              </a:ext>
            </a:extLst>
          </p:cNvPr>
          <p:cNvSpPr/>
          <p:nvPr/>
        </p:nvSpPr>
        <p:spPr>
          <a:xfrm>
            <a:off x="5670425" y="5084016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99A1E3-B8B8-451D-88CB-9CC92687D621}"/>
              </a:ext>
            </a:extLst>
          </p:cNvPr>
          <p:cNvSpPr/>
          <p:nvPr/>
        </p:nvSpPr>
        <p:spPr>
          <a:xfrm>
            <a:off x="5670425" y="5279943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04C543-75E7-41C3-9495-3340E6E02705}"/>
              </a:ext>
            </a:extLst>
          </p:cNvPr>
          <p:cNvSpPr/>
          <p:nvPr/>
        </p:nvSpPr>
        <p:spPr>
          <a:xfrm>
            <a:off x="5670425" y="4908933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C487D0-95D1-4E30-988D-7DC627C63AA7}"/>
              </a:ext>
            </a:extLst>
          </p:cNvPr>
          <p:cNvSpPr/>
          <p:nvPr/>
        </p:nvSpPr>
        <p:spPr>
          <a:xfrm>
            <a:off x="5670425" y="5475870"/>
            <a:ext cx="776760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03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1847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1440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45339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10328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108805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30473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I【10001】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393567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50065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K【10101】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38321"/>
            <a:ext cx="2758049" cy="14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6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1884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14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J【01101】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4570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10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M【01100】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5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6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2912376" y="2569304"/>
            <a:ext cx="2758049" cy="14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912376" y="2765231"/>
            <a:ext cx="2758049" cy="222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>
            <a:off x="2912376" y="2961158"/>
            <a:ext cx="2863853" cy="212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1573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1166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4260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0759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2912376" y="641060"/>
            <a:ext cx="2758049" cy="9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6B95C96-7FB4-40E8-A27C-1DA41A7A9F1E}"/>
              </a:ext>
            </a:extLst>
          </p:cNvPr>
          <p:cNvSpPr/>
          <p:nvPr/>
        </p:nvSpPr>
        <p:spPr>
          <a:xfrm>
            <a:off x="5670425" y="506571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99A1E3-B8B8-451D-88CB-9CC92687D621}"/>
              </a:ext>
            </a:extLst>
          </p:cNvPr>
          <p:cNvSpPr/>
          <p:nvPr/>
        </p:nvSpPr>
        <p:spPr>
          <a:xfrm>
            <a:off x="5670425" y="526163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04C543-75E7-41C3-9495-3340E6E02705}"/>
              </a:ext>
            </a:extLst>
          </p:cNvPr>
          <p:cNvSpPr/>
          <p:nvPr/>
        </p:nvSpPr>
        <p:spPr>
          <a:xfrm>
            <a:off x="5670425" y="489257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C487D0-95D1-4E30-988D-7DC627C63AA7}"/>
              </a:ext>
            </a:extLst>
          </p:cNvPr>
          <p:cNvSpPr/>
          <p:nvPr/>
        </p:nvSpPr>
        <p:spPr>
          <a:xfrm>
            <a:off x="5670425" y="545756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L【11100】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8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661E6-679D-4EB6-B182-2B2043CABAFB}"/>
              </a:ext>
            </a:extLst>
          </p:cNvPr>
          <p:cNvSpPr/>
          <p:nvPr/>
        </p:nvSpPr>
        <p:spPr>
          <a:xfrm>
            <a:off x="2212042" y="1493789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E99FE-3FAD-4369-8CEE-A14332A7D11C}"/>
              </a:ext>
            </a:extLst>
          </p:cNvPr>
          <p:cNvSpPr/>
          <p:nvPr/>
        </p:nvSpPr>
        <p:spPr>
          <a:xfrm>
            <a:off x="2212042" y="1689716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66A196-6233-472B-B37C-4F708E351D9A}"/>
              </a:ext>
            </a:extLst>
          </p:cNvPr>
          <p:cNvSpPr/>
          <p:nvPr/>
        </p:nvSpPr>
        <p:spPr>
          <a:xfrm>
            <a:off x="2212042" y="1318705"/>
            <a:ext cx="175083" cy="175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5670425" y="71847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G【00011】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5670425" y="91440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9BDF4A-5724-4869-876A-9E8186459EDD}"/>
              </a:ext>
            </a:extLst>
          </p:cNvPr>
          <p:cNvSpPr/>
          <p:nvPr/>
        </p:nvSpPr>
        <p:spPr>
          <a:xfrm>
            <a:off x="5670425" y="545339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5670425" y="1110328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05B14-75D8-48ED-AB60-482F0C061C7C}"/>
              </a:ext>
            </a:extLst>
          </p:cNvPr>
          <p:cNvSpPr/>
          <p:nvPr/>
        </p:nvSpPr>
        <p:spPr>
          <a:xfrm>
            <a:off x="5670425" y="4108805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E【10100】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4F2D11-6CB8-45BA-9A38-CE122603922B}"/>
              </a:ext>
            </a:extLst>
          </p:cNvPr>
          <p:cNvSpPr/>
          <p:nvPr/>
        </p:nvSpPr>
        <p:spPr>
          <a:xfrm>
            <a:off x="5670425" y="430473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I【10001】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404701-EA98-4D67-BED7-026826CB71CE}"/>
              </a:ext>
            </a:extLst>
          </p:cNvPr>
          <p:cNvSpPr/>
          <p:nvPr/>
        </p:nvSpPr>
        <p:spPr>
          <a:xfrm>
            <a:off x="5670425" y="393567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41C278-DF84-42DE-B23D-FC2A00DBADFC}"/>
              </a:ext>
            </a:extLst>
          </p:cNvPr>
          <p:cNvSpPr/>
          <p:nvPr/>
        </p:nvSpPr>
        <p:spPr>
          <a:xfrm>
            <a:off x="5670425" y="450065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K【10101】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0EAE04-B76A-42CC-9DDA-CAE144B7191F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 flipV="1">
            <a:off x="2912376" y="1638321"/>
            <a:ext cx="2758049" cy="14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38B3CF6-62FF-438D-AD30-8795D1A0712F}"/>
              </a:ext>
            </a:extLst>
          </p:cNvPr>
          <p:cNvSpPr/>
          <p:nvPr/>
        </p:nvSpPr>
        <p:spPr>
          <a:xfrm>
            <a:off x="2212042" y="188564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C1FD66-B118-4724-BCDF-41BEAB9ACFC2}"/>
              </a:ext>
            </a:extLst>
          </p:cNvPr>
          <p:cNvSpPr/>
          <p:nvPr/>
        </p:nvSpPr>
        <p:spPr>
          <a:xfrm>
            <a:off x="2212042" y="208157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5701A1-211C-4885-B2CB-A7C11D2D68E8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912376" y="2179534"/>
            <a:ext cx="2758049" cy="76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9BCD008-672F-4394-9B65-BD2C25A7DAA7}"/>
              </a:ext>
            </a:extLst>
          </p:cNvPr>
          <p:cNvSpPr/>
          <p:nvPr/>
        </p:nvSpPr>
        <p:spPr>
          <a:xfrm>
            <a:off x="5670425" y="301884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F【01000】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07C951-9499-4A20-BD3E-39474DE7986B}"/>
              </a:ext>
            </a:extLst>
          </p:cNvPr>
          <p:cNvSpPr/>
          <p:nvPr/>
        </p:nvSpPr>
        <p:spPr>
          <a:xfrm>
            <a:off x="5670425" y="3214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J【01101】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2AA4F73-0D01-4649-B043-99F5CC5A8B3C}"/>
              </a:ext>
            </a:extLst>
          </p:cNvPr>
          <p:cNvSpPr/>
          <p:nvPr/>
        </p:nvSpPr>
        <p:spPr>
          <a:xfrm>
            <a:off x="5670425" y="284570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627727-3027-409F-A8F5-5D91381DFA67}"/>
              </a:ext>
            </a:extLst>
          </p:cNvPr>
          <p:cNvSpPr/>
          <p:nvPr/>
        </p:nvSpPr>
        <p:spPr>
          <a:xfrm>
            <a:off x="5670425" y="3410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M【01100】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B67933B-EFE4-45FA-8B87-C17199D9955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2912376" y="1983607"/>
            <a:ext cx="2758049" cy="957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27EBD32-E8A7-41E9-A59E-669FFE8F19CE}"/>
              </a:ext>
            </a:extLst>
          </p:cNvPr>
          <p:cNvSpPr/>
          <p:nvPr/>
        </p:nvSpPr>
        <p:spPr>
          <a:xfrm>
            <a:off x="2212042" y="2275413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19E92D-8312-40F7-BD98-560049D69B9D}"/>
              </a:ext>
            </a:extLst>
          </p:cNvPr>
          <p:cNvSpPr/>
          <p:nvPr/>
        </p:nvSpPr>
        <p:spPr>
          <a:xfrm>
            <a:off x="2212042" y="2471340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BD9A2E-B9FD-4EA5-8071-738614250025}"/>
              </a:ext>
            </a:extLst>
          </p:cNvPr>
          <p:cNvSpPr/>
          <p:nvPr/>
        </p:nvSpPr>
        <p:spPr>
          <a:xfrm>
            <a:off x="2212042" y="2667267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110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8B7472-3B37-4D7C-AF16-C922662A4E9D}"/>
              </a:ext>
            </a:extLst>
          </p:cNvPr>
          <p:cNvSpPr/>
          <p:nvPr/>
        </p:nvSpPr>
        <p:spPr>
          <a:xfrm>
            <a:off x="2212042" y="2863194"/>
            <a:ext cx="700334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111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65F9FF-F161-4974-A7A3-27956B16D440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2912376" y="2373377"/>
            <a:ext cx="2758049" cy="16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C8D110-F9E0-4602-AE43-4475DB55DA0B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2912376" y="2569304"/>
            <a:ext cx="2758049" cy="146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22046E-94F0-4AAE-AA9F-DE831430759E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2912376" y="2765231"/>
            <a:ext cx="2758049" cy="222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550E18-5189-4EEC-A493-0B8151D4675D}"/>
              </a:ext>
            </a:extLst>
          </p:cNvPr>
          <p:cNvCxnSpPr>
            <a:cxnSpLocks/>
            <a:stCxn id="34" idx="3"/>
            <a:endCxn id="42" idx="1"/>
          </p:cNvCxnSpPr>
          <p:nvPr/>
        </p:nvCxnSpPr>
        <p:spPr>
          <a:xfrm>
            <a:off x="2912376" y="2961158"/>
            <a:ext cx="2758049" cy="291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5670425" y="171573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B【00111】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5670425" y="191166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C【00101】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64E32D-59D8-4C6E-83D4-509BBF2D1ABD}"/>
              </a:ext>
            </a:extLst>
          </p:cNvPr>
          <p:cNvSpPr/>
          <p:nvPr/>
        </p:nvSpPr>
        <p:spPr>
          <a:xfrm>
            <a:off x="5670425" y="1542600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5670425" y="210759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D【00110】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698F8-8D74-4661-BCFC-13C3E769638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2912376" y="641060"/>
            <a:ext cx="2758049" cy="9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6B95C96-7FB4-40E8-A27C-1DA41A7A9F1E}"/>
              </a:ext>
            </a:extLst>
          </p:cNvPr>
          <p:cNvSpPr/>
          <p:nvPr/>
        </p:nvSpPr>
        <p:spPr>
          <a:xfrm>
            <a:off x="5670425" y="5065710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A【11001】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099A1E3-B8B8-451D-88CB-9CC92687D621}"/>
              </a:ext>
            </a:extLst>
          </p:cNvPr>
          <p:cNvSpPr/>
          <p:nvPr/>
        </p:nvSpPr>
        <p:spPr>
          <a:xfrm>
            <a:off x="5670425" y="526163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04C543-75E7-41C3-9495-3340E6E02705}"/>
              </a:ext>
            </a:extLst>
          </p:cNvPr>
          <p:cNvSpPr/>
          <p:nvPr/>
        </p:nvSpPr>
        <p:spPr>
          <a:xfrm>
            <a:off x="5670425" y="4892575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C487D0-95D1-4E30-988D-7DC627C63AA7}"/>
              </a:ext>
            </a:extLst>
          </p:cNvPr>
          <p:cNvSpPr/>
          <p:nvPr/>
        </p:nvSpPr>
        <p:spPr>
          <a:xfrm>
            <a:off x="5670425" y="545756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794E82-714A-44F9-A777-7D4789082F31}"/>
              </a:ext>
            </a:extLst>
          </p:cNvPr>
          <p:cNvSpPr/>
          <p:nvPr/>
        </p:nvSpPr>
        <p:spPr>
          <a:xfrm>
            <a:off x="5670425" y="635377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N【11111】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DCBB6FD-CF32-40B4-981E-D2966F652889}"/>
              </a:ext>
            </a:extLst>
          </p:cNvPr>
          <p:cNvSpPr/>
          <p:nvPr/>
        </p:nvSpPr>
        <p:spPr>
          <a:xfrm>
            <a:off x="5670425" y="5943618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H【11110】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DC40B87-BF9C-4BB6-9BBD-FF602ED741F2}"/>
              </a:ext>
            </a:extLst>
          </p:cNvPr>
          <p:cNvSpPr/>
          <p:nvPr/>
        </p:nvSpPr>
        <p:spPr>
          <a:xfrm>
            <a:off x="5670425" y="5780087"/>
            <a:ext cx="211608" cy="1914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B32DE6-F97E-4D2D-9DF5-F41516A4A8D3}"/>
              </a:ext>
            </a:extLst>
          </p:cNvPr>
          <p:cNvSpPr/>
          <p:nvPr/>
        </p:nvSpPr>
        <p:spPr>
          <a:xfrm>
            <a:off x="5670425" y="6139545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L【11100】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18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1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2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4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F72E8E-FD70-4A86-8687-94989E5D6E77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C03F923-E5C7-4DA5-955F-EF72882AB7EF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4498D1-DD83-4CE7-BB30-2D3E6867C8F5}"/>
              </a:ext>
            </a:extLst>
          </p:cNvPr>
          <p:cNvSpPr/>
          <p:nvPr/>
        </p:nvSpPr>
        <p:spPr>
          <a:xfrm>
            <a:off x="4591548" y="1932767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E[10100]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E99E33-F58D-4D25-A8C1-A9A88A1BDC74}"/>
              </a:ext>
            </a:extLst>
          </p:cNvPr>
          <p:cNvSpPr/>
          <p:nvPr/>
        </p:nvSpPr>
        <p:spPr>
          <a:xfrm>
            <a:off x="4591548" y="2128694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F[01000]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7D9BAB-2803-4186-8A2B-93A2407FBE1C}"/>
              </a:ext>
            </a:extLst>
          </p:cNvPr>
          <p:cNvSpPr/>
          <p:nvPr/>
        </p:nvSpPr>
        <p:spPr>
          <a:xfrm>
            <a:off x="4591548" y="2324621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154CBCB-28C6-4AB9-AB31-1A5CF3DDCCC3}"/>
              </a:ext>
            </a:extLst>
          </p:cNvPr>
          <p:cNvSpPr/>
          <p:nvPr/>
        </p:nvSpPr>
        <p:spPr>
          <a:xfrm>
            <a:off x="4591548" y="293002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A[11001]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BC7C1C-E2CC-4DFB-8261-1369D40C2209}"/>
              </a:ext>
            </a:extLst>
          </p:cNvPr>
          <p:cNvSpPr/>
          <p:nvPr/>
        </p:nvSpPr>
        <p:spPr>
          <a:xfrm>
            <a:off x="4591548" y="312595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B[00111]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4D949D8-36B3-4308-8370-D32C7189E13F}"/>
              </a:ext>
            </a:extLst>
          </p:cNvPr>
          <p:cNvSpPr/>
          <p:nvPr/>
        </p:nvSpPr>
        <p:spPr>
          <a:xfrm>
            <a:off x="4591548" y="3321883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C[00101]</a:t>
            </a:r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B6BD22-2195-4DC7-845D-D47531196B93}"/>
              </a:ext>
            </a:extLst>
          </p:cNvPr>
          <p:cNvSpPr/>
          <p:nvPr/>
        </p:nvSpPr>
        <p:spPr>
          <a:xfrm>
            <a:off x="1820777" y="2128694"/>
            <a:ext cx="886507" cy="107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 = 2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 = 3 </a:t>
            </a:r>
          </a:p>
          <a:p>
            <a:r>
              <a:rPr lang="en-US" altLang="zh-CN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 = 6</a:t>
            </a:r>
            <a:endParaRPr lang="zh-CN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76D7E9-53C6-4BA1-AF13-2263CF754CE9}"/>
              </a:ext>
            </a:extLst>
          </p:cNvPr>
          <p:cNvSpPr txBox="1"/>
          <p:nvPr/>
        </p:nvSpPr>
        <p:spPr>
          <a:xfrm>
            <a:off x="3727450" y="203905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D35271-3BA9-492B-89D2-6B386911E202}"/>
              </a:ext>
            </a:extLst>
          </p:cNvPr>
          <p:cNvSpPr txBox="1"/>
          <p:nvPr/>
        </p:nvSpPr>
        <p:spPr>
          <a:xfrm>
            <a:off x="3727450" y="3020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73B886-2B00-48AB-9F66-9BE3BE902F36}"/>
              </a:ext>
            </a:extLst>
          </p:cNvPr>
          <p:cNvSpPr/>
          <p:nvPr/>
        </p:nvSpPr>
        <p:spPr>
          <a:xfrm>
            <a:off x="4597400" y="3906742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D[00110]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6DD466-8116-4314-9A1A-0EE4C9075F47}"/>
              </a:ext>
            </a:extLst>
          </p:cNvPr>
          <p:cNvSpPr/>
          <p:nvPr/>
        </p:nvSpPr>
        <p:spPr>
          <a:xfrm>
            <a:off x="4597400" y="4102669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9E267D-4AEB-402A-AC1F-DCF33C6F194B}"/>
              </a:ext>
            </a:extLst>
          </p:cNvPr>
          <p:cNvSpPr/>
          <p:nvPr/>
        </p:nvSpPr>
        <p:spPr>
          <a:xfrm>
            <a:off x="4597400" y="4298596"/>
            <a:ext cx="938804" cy="2142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388628-4D77-4D47-846F-DBB7540C40CC}"/>
              </a:ext>
            </a:extLst>
          </p:cNvPr>
          <p:cNvSpPr txBox="1"/>
          <p:nvPr/>
        </p:nvSpPr>
        <p:spPr>
          <a:xfrm>
            <a:off x="3733302" y="39971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B12936-E853-403E-899B-03FB2764AFB1}"/>
              </a:ext>
            </a:extLst>
          </p:cNvPr>
          <p:cNvSpPr/>
          <p:nvPr/>
        </p:nvSpPr>
        <p:spPr>
          <a:xfrm>
            <a:off x="5530352" y="2930029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8C177-A5A3-437E-A74E-090F13745BCA}"/>
              </a:ext>
            </a:extLst>
          </p:cNvPr>
          <p:cNvSpPr/>
          <p:nvPr/>
        </p:nvSpPr>
        <p:spPr>
          <a:xfrm>
            <a:off x="5530352" y="1932767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18C177-A5A3-437E-A74E-090F13745BCA}"/>
              </a:ext>
            </a:extLst>
          </p:cNvPr>
          <p:cNvSpPr/>
          <p:nvPr/>
        </p:nvSpPr>
        <p:spPr>
          <a:xfrm>
            <a:off x="5530352" y="3906742"/>
            <a:ext cx="195927" cy="195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649</Words>
  <Application>Microsoft Office PowerPoint</Application>
  <PresentationFormat>宽屏</PresentationFormat>
  <Paragraphs>252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JhengHei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hank</dc:creator>
  <cp:lastModifiedBy>hank</cp:lastModifiedBy>
  <cp:revision>96</cp:revision>
  <dcterms:created xsi:type="dcterms:W3CDTF">2021-05-24T01:02:39Z</dcterms:created>
  <dcterms:modified xsi:type="dcterms:W3CDTF">2021-05-25T14:42:07Z</dcterms:modified>
</cp:coreProperties>
</file>