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82139-D1E6-4EE1-8BA0-66782E05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099D5-46C8-4E9D-B030-E06B35D3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B8F14-3C0E-4238-AABA-746B1E3D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EC4FD-4F4E-4B69-ABAD-0C8AC7CE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89D67-400C-46BF-BABC-352B3004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E46F-1059-43AC-A88A-154944F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0B650-DFF1-49B0-A17C-89F00A31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3BFC-7B0E-472F-9623-16A564B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14421-4F71-4D39-ADDE-B30183C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B7DAD-59EB-4796-932E-D95F6F4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38DD9-25C6-499E-B3A1-2977A18E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A69DF-2B11-413F-8F40-85D42769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1061-8F19-4431-A6FA-DDBC59B6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6C258-99B5-4EE9-8271-6E699D18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4E417-DB18-4E29-BEE6-2C1C3B5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7425-71E0-4D81-9083-0A61E27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2902-9468-4C7C-908E-5F6F3ED8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F7B1B-A8B6-4739-9152-025A233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AAD7C-FCFD-496A-9EE8-2E28CD20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E4468-241E-475B-9973-7A93881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9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F19B7-532C-4239-B07A-E814150B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971B-3AB6-4284-A735-FEC1D4E0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E3F8-E1B1-4EA0-A002-FA7B2C5B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9B175-94DF-44BC-981C-1A8966F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EF82-70CA-45B1-95BC-717D3A0F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4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8B4A0-9857-48E9-BBBC-DAA9D665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638EF-BF4A-4DEB-98AB-7DE5D5A2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54E69-CD1A-487C-B11C-3DBC62BB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F0B3F-03AC-453B-AF1C-3501527F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47596-46FB-4094-98BB-705E6BE2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ED2E2-63AC-42AC-8F13-C12F61EE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C67C-DBF0-4045-BE01-EC3BB0E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B11B1-8C84-400D-B1F3-A872C719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D4D87-CD79-4100-9481-785870C3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810D47-4D03-4C02-B005-D93DD15E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A4CFE-EFBE-4933-A307-6323AEFBE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B7848-D7EE-4DA9-BC00-F22C645D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93073C-A249-4822-92A9-E558F94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CA620-2085-4B04-9AA0-3CD9F47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40693-4270-4E60-BFA1-B52A686D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69E89-0C44-46B5-8853-6FF54C6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071FB-C3FA-4E09-AEC4-F8FB4D4B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2E7C8-4545-41BA-B59E-13856C86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DC0D1-92D5-438A-B982-816C81FB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076B3-B594-4AA7-AE55-7BEE1A2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84694-08A4-45BC-A5BA-B27AECC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81E5-4FFA-4AF9-94F4-C54AFAA8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AC1B7-E8F0-4A93-9F11-BDC1FECD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F78E8-AE23-4AC4-95D6-0A35B525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6127E-6FD9-471A-98C5-E70F07A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5E1D7-B801-45AC-B9BF-9ED3E3EF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025A6-EC54-4E3F-93EF-578ABE7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CB60-05CA-419B-B6A1-14CDB12F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1C99B4-A845-47C9-A003-A71864963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79C1A-D581-4219-9755-70CF0B46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5EFE4-9109-468F-A605-00071135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5B252-7A3C-44A2-BFEA-C822309A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20D5F-B5A7-4338-8AAC-1DE2DA0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48156-ECD8-4D51-A2F4-5BDE0663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6CA1-7C67-49BF-91AB-343703B5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55DE0-2483-4FBE-9900-E2CCA91B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0000-D550-4661-9CA2-BBFD9AE8563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C2FAC-3E76-4576-B2EB-4A0E73D2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A16EC-A29B-4554-A39F-E0F7DCBA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C58E43-CE26-479A-8A3C-7EE3D67022AF}"/>
              </a:ext>
            </a:extLst>
          </p:cNvPr>
          <p:cNvSpPr/>
          <p:nvPr/>
        </p:nvSpPr>
        <p:spPr>
          <a:xfrm>
            <a:off x="3153339" y="1445559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8C92D4-5430-48CB-A477-CD4B82FC3A89}"/>
              </a:ext>
            </a:extLst>
          </p:cNvPr>
          <p:cNvSpPr/>
          <p:nvPr/>
        </p:nvSpPr>
        <p:spPr>
          <a:xfrm>
            <a:off x="3153339" y="1775012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536B91-46B6-4398-A0E7-E1452A332BBF}"/>
              </a:ext>
            </a:extLst>
          </p:cNvPr>
          <p:cNvSpPr/>
          <p:nvPr/>
        </p:nvSpPr>
        <p:spPr>
          <a:xfrm>
            <a:off x="3153339" y="2091018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4B63A-7210-4994-8893-FC0616CC4608}"/>
              </a:ext>
            </a:extLst>
          </p:cNvPr>
          <p:cNvSpPr/>
          <p:nvPr/>
        </p:nvSpPr>
        <p:spPr>
          <a:xfrm>
            <a:off x="3153339" y="2407024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04491-C479-4818-A36F-105F1A6943E4}"/>
              </a:ext>
            </a:extLst>
          </p:cNvPr>
          <p:cNvSpPr/>
          <p:nvPr/>
        </p:nvSpPr>
        <p:spPr>
          <a:xfrm>
            <a:off x="4663888" y="813547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2DF07-D377-4D3F-8986-B8E979A81058}"/>
              </a:ext>
            </a:extLst>
          </p:cNvPr>
          <p:cNvSpPr/>
          <p:nvPr/>
        </p:nvSpPr>
        <p:spPr>
          <a:xfrm>
            <a:off x="4663888" y="114300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19839-AE4D-423C-A605-C1B09A2F9C3A}"/>
              </a:ext>
            </a:extLst>
          </p:cNvPr>
          <p:cNvSpPr/>
          <p:nvPr/>
        </p:nvSpPr>
        <p:spPr>
          <a:xfrm>
            <a:off x="4663888" y="1459006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056B04-A285-4DBA-BE70-BB78FCCE9306}"/>
              </a:ext>
            </a:extLst>
          </p:cNvPr>
          <p:cNvSpPr/>
          <p:nvPr/>
        </p:nvSpPr>
        <p:spPr>
          <a:xfrm>
            <a:off x="4663888" y="177501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B523F9-C11D-4800-A2A0-58A6B16E5CCD}"/>
              </a:ext>
            </a:extLst>
          </p:cNvPr>
          <p:cNvSpPr/>
          <p:nvPr/>
        </p:nvSpPr>
        <p:spPr>
          <a:xfrm>
            <a:off x="4663888" y="2104465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D8197F-7465-4D03-A8D5-21E655366610}"/>
              </a:ext>
            </a:extLst>
          </p:cNvPr>
          <p:cNvSpPr/>
          <p:nvPr/>
        </p:nvSpPr>
        <p:spPr>
          <a:xfrm>
            <a:off x="4663888" y="243391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757816-6842-4C0F-B5DE-17287A89E88D}"/>
              </a:ext>
            </a:extLst>
          </p:cNvPr>
          <p:cNvSpPr/>
          <p:nvPr/>
        </p:nvSpPr>
        <p:spPr>
          <a:xfrm>
            <a:off x="4663888" y="2749924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93EFDC-42FC-4EB0-9F96-8FC37643A00F}"/>
              </a:ext>
            </a:extLst>
          </p:cNvPr>
          <p:cNvSpPr/>
          <p:nvPr/>
        </p:nvSpPr>
        <p:spPr>
          <a:xfrm>
            <a:off x="4663888" y="306593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605A75-641F-454F-9E3A-62FE26FC35D3}"/>
              </a:ext>
            </a:extLst>
          </p:cNvPr>
          <p:cNvSpPr/>
          <p:nvPr/>
        </p:nvSpPr>
        <p:spPr>
          <a:xfrm>
            <a:off x="4663888" y="394335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4F1816-E899-43D5-992C-D3FF229DB90A}"/>
              </a:ext>
            </a:extLst>
          </p:cNvPr>
          <p:cNvSpPr/>
          <p:nvPr/>
        </p:nvSpPr>
        <p:spPr>
          <a:xfrm>
            <a:off x="4663888" y="4272803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EDB647-98F1-401C-8DF7-C592EE006B1E}"/>
              </a:ext>
            </a:extLst>
          </p:cNvPr>
          <p:cNvSpPr/>
          <p:nvPr/>
        </p:nvSpPr>
        <p:spPr>
          <a:xfrm>
            <a:off x="4663888" y="4588809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F82294-271D-45ED-9DB9-B107FA06076F}"/>
              </a:ext>
            </a:extLst>
          </p:cNvPr>
          <p:cNvSpPr/>
          <p:nvPr/>
        </p:nvSpPr>
        <p:spPr>
          <a:xfrm>
            <a:off x="4663888" y="4904815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90A362-4FA9-4B4A-8824-06DE9DCBB04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04668" y="978274"/>
            <a:ext cx="959220" cy="63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501E355-9ADB-4A77-9348-D46128AE99B7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704668" y="1939739"/>
            <a:ext cx="959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E0666-B5DF-45BC-9CDD-185BB40D85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3704668" y="2255745"/>
            <a:ext cx="95922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2B2FF26-8BAD-43EF-942B-63A307DF2334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04668" y="2571751"/>
            <a:ext cx="95922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3580C3C-AA19-451D-B7E4-2BAB7F1E97BF}"/>
              </a:ext>
            </a:extLst>
          </p:cNvPr>
          <p:cNvSpPr/>
          <p:nvPr/>
        </p:nvSpPr>
        <p:spPr>
          <a:xfrm>
            <a:off x="1842251" y="1445559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15D4AC-1556-4C92-9E67-2A63EA562369}"/>
              </a:ext>
            </a:extLst>
          </p:cNvPr>
          <p:cNvSpPr/>
          <p:nvPr/>
        </p:nvSpPr>
        <p:spPr>
          <a:xfrm>
            <a:off x="1842251" y="177501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3FD10D-139A-4CA5-B742-041FF1FE1484}"/>
              </a:ext>
            </a:extLst>
          </p:cNvPr>
          <p:cNvSpPr/>
          <p:nvPr/>
        </p:nvSpPr>
        <p:spPr>
          <a:xfrm>
            <a:off x="1842251" y="209101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777CDE-0F8C-4B12-A7A4-3A238CBD921E}"/>
              </a:ext>
            </a:extLst>
          </p:cNvPr>
          <p:cNvSpPr/>
          <p:nvPr/>
        </p:nvSpPr>
        <p:spPr>
          <a:xfrm>
            <a:off x="1842251" y="2407024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0C94149-9F18-44DF-A181-C53F3D3EF269}"/>
              </a:ext>
            </a:extLst>
          </p:cNvPr>
          <p:cNvSpPr/>
          <p:nvPr/>
        </p:nvSpPr>
        <p:spPr>
          <a:xfrm>
            <a:off x="3153339" y="3395383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7D2BE0-0EEF-4FDB-8460-747FEA56C110}"/>
              </a:ext>
            </a:extLst>
          </p:cNvPr>
          <p:cNvSpPr/>
          <p:nvPr/>
        </p:nvSpPr>
        <p:spPr>
          <a:xfrm>
            <a:off x="3153339" y="3724836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92B723-ED53-442B-BCE5-CD9F7A90A311}"/>
              </a:ext>
            </a:extLst>
          </p:cNvPr>
          <p:cNvSpPr/>
          <p:nvPr/>
        </p:nvSpPr>
        <p:spPr>
          <a:xfrm>
            <a:off x="3153339" y="4040842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31EF77-46F6-406C-A162-1194787DEEF2}"/>
              </a:ext>
            </a:extLst>
          </p:cNvPr>
          <p:cNvSpPr/>
          <p:nvPr/>
        </p:nvSpPr>
        <p:spPr>
          <a:xfrm>
            <a:off x="3153339" y="4356848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9ACAE2-D78B-47F7-8872-0BC91156D8E6}"/>
              </a:ext>
            </a:extLst>
          </p:cNvPr>
          <p:cNvSpPr/>
          <p:nvPr/>
        </p:nvSpPr>
        <p:spPr>
          <a:xfrm>
            <a:off x="1842251" y="3395383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B42B83-E39C-4CB8-9873-7E23864B27BB}"/>
              </a:ext>
            </a:extLst>
          </p:cNvPr>
          <p:cNvSpPr/>
          <p:nvPr/>
        </p:nvSpPr>
        <p:spPr>
          <a:xfrm>
            <a:off x="1842251" y="3724836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keyword6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F5588D5-9279-49FC-8E5C-504A56212DE9}"/>
              </a:ext>
            </a:extLst>
          </p:cNvPr>
          <p:cNvSpPr/>
          <p:nvPr/>
        </p:nvSpPr>
        <p:spPr>
          <a:xfrm>
            <a:off x="1842251" y="404084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4F1D3C-A171-4162-A9B2-DDBDD019C202}"/>
              </a:ext>
            </a:extLst>
          </p:cNvPr>
          <p:cNvSpPr/>
          <p:nvPr/>
        </p:nvSpPr>
        <p:spPr>
          <a:xfrm>
            <a:off x="1842251" y="435684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A0C316-8396-4662-8E7F-DC9502AACD00}"/>
              </a:ext>
            </a:extLst>
          </p:cNvPr>
          <p:cNvSpPr/>
          <p:nvPr/>
        </p:nvSpPr>
        <p:spPr>
          <a:xfrm>
            <a:off x="8852649" y="759772"/>
            <a:ext cx="1649496" cy="4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A01EC4-1B14-490D-9512-7E3743D404CD}"/>
              </a:ext>
            </a:extLst>
          </p:cNvPr>
          <p:cNvSpPr/>
          <p:nvPr/>
        </p:nvSpPr>
        <p:spPr>
          <a:xfrm>
            <a:off x="7541561" y="759772"/>
            <a:ext cx="1311089" cy="4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Keyword2,</a:t>
            </a:r>
          </a:p>
          <a:p>
            <a:pPr algn="ctr"/>
            <a:r>
              <a:rPr lang="en-US" altLang="zh-CN" dirty="0"/>
              <a:t>keyword1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4630FB2-5D56-42BA-9484-0F97CD06E29E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 flipV="1">
            <a:off x="5974976" y="1006862"/>
            <a:ext cx="1566585" cy="93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FE6CC54-4548-4329-AD97-D08FBFDA277E}"/>
              </a:ext>
            </a:extLst>
          </p:cNvPr>
          <p:cNvCxnSpPr>
            <a:stCxn id="53" idx="3"/>
            <a:endCxn id="20" idx="1"/>
          </p:cNvCxnSpPr>
          <p:nvPr/>
        </p:nvCxnSpPr>
        <p:spPr>
          <a:xfrm>
            <a:off x="3704668" y="3560110"/>
            <a:ext cx="959220" cy="5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863B81B-0E1B-4540-8DCE-C3DC71AF4EFC}"/>
              </a:ext>
            </a:extLst>
          </p:cNvPr>
          <p:cNvCxnSpPr>
            <a:stCxn id="54" idx="3"/>
            <a:endCxn id="22" idx="1"/>
          </p:cNvCxnSpPr>
          <p:nvPr/>
        </p:nvCxnSpPr>
        <p:spPr>
          <a:xfrm>
            <a:off x="3704668" y="3889563"/>
            <a:ext cx="959220" cy="86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C5E49C6-7E21-4FA5-8AC6-A67DF620C6B4}"/>
              </a:ext>
            </a:extLst>
          </p:cNvPr>
          <p:cNvCxnSpPr>
            <a:stCxn id="12" idx="3"/>
            <a:endCxn id="65" idx="1"/>
          </p:cNvCxnSpPr>
          <p:nvPr/>
        </p:nvCxnSpPr>
        <p:spPr>
          <a:xfrm>
            <a:off x="5974976" y="978274"/>
            <a:ext cx="1566585" cy="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C8037B2-4D5C-4710-8866-1D286409F469}"/>
              </a:ext>
            </a:extLst>
          </p:cNvPr>
          <p:cNvSpPr/>
          <p:nvPr/>
        </p:nvSpPr>
        <p:spPr>
          <a:xfrm>
            <a:off x="8852650" y="1717874"/>
            <a:ext cx="1649496" cy="880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8A08C56-8789-4156-A604-C75B33AD3DC2}"/>
              </a:ext>
            </a:extLst>
          </p:cNvPr>
          <p:cNvSpPr/>
          <p:nvPr/>
        </p:nvSpPr>
        <p:spPr>
          <a:xfrm>
            <a:off x="7541561" y="1717873"/>
            <a:ext cx="1311089" cy="880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Keyword1,</a:t>
            </a:r>
          </a:p>
          <a:p>
            <a:pPr algn="ctr"/>
            <a:r>
              <a:rPr lang="en-US" altLang="zh-CN" dirty="0"/>
              <a:t>Keyword3,</a:t>
            </a:r>
          </a:p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5BF7A57-ECCA-432F-9D68-9A3F29A51909}"/>
              </a:ext>
            </a:extLst>
          </p:cNvPr>
          <p:cNvCxnSpPr>
            <a:stCxn id="13" idx="3"/>
            <a:endCxn id="115" idx="1"/>
          </p:cNvCxnSpPr>
          <p:nvPr/>
        </p:nvCxnSpPr>
        <p:spPr>
          <a:xfrm>
            <a:off x="5974976" y="1307727"/>
            <a:ext cx="1566585" cy="85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D6BFDA4-C3C5-43E6-BFA4-3DD2ED6ADE61}"/>
              </a:ext>
            </a:extLst>
          </p:cNvPr>
          <p:cNvCxnSpPr>
            <a:stCxn id="17" idx="3"/>
            <a:endCxn id="115" idx="1"/>
          </p:cNvCxnSpPr>
          <p:nvPr/>
        </p:nvCxnSpPr>
        <p:spPr>
          <a:xfrm flipV="1">
            <a:off x="5974976" y="2158259"/>
            <a:ext cx="1566585" cy="4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451F358-1F84-4B51-8F3E-91699DBF0E39}"/>
              </a:ext>
            </a:extLst>
          </p:cNvPr>
          <p:cNvCxnSpPr>
            <a:stCxn id="18" idx="3"/>
            <a:endCxn id="115" idx="1"/>
          </p:cNvCxnSpPr>
          <p:nvPr/>
        </p:nvCxnSpPr>
        <p:spPr>
          <a:xfrm flipV="1">
            <a:off x="5974976" y="2158259"/>
            <a:ext cx="1566585" cy="75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1324020-793C-4226-B808-BF0E8C95DFF6}"/>
              </a:ext>
            </a:extLst>
          </p:cNvPr>
          <p:cNvSpPr/>
          <p:nvPr/>
        </p:nvSpPr>
        <p:spPr>
          <a:xfrm>
            <a:off x="8852649" y="2914651"/>
            <a:ext cx="1649496" cy="595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B230E24-416E-4AFD-858D-7066B913DA20}"/>
              </a:ext>
            </a:extLst>
          </p:cNvPr>
          <p:cNvSpPr/>
          <p:nvPr/>
        </p:nvSpPr>
        <p:spPr>
          <a:xfrm>
            <a:off x="7541560" y="2914650"/>
            <a:ext cx="1311089" cy="59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Keyword1,</a:t>
            </a:r>
          </a:p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0FF8C60-1769-4CE4-B823-3FD6BBE17B8F}"/>
              </a:ext>
            </a:extLst>
          </p:cNvPr>
          <p:cNvCxnSpPr>
            <a:stCxn id="14" idx="3"/>
            <a:endCxn id="123" idx="1"/>
          </p:cNvCxnSpPr>
          <p:nvPr/>
        </p:nvCxnSpPr>
        <p:spPr>
          <a:xfrm>
            <a:off x="5974976" y="1623733"/>
            <a:ext cx="1566584" cy="158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552F5F6-B5A5-46E7-A2C3-C3AFDA0787BB}"/>
              </a:ext>
            </a:extLst>
          </p:cNvPr>
          <p:cNvCxnSpPr>
            <a:stCxn id="19" idx="3"/>
            <a:endCxn id="123" idx="1"/>
          </p:cNvCxnSpPr>
          <p:nvPr/>
        </p:nvCxnSpPr>
        <p:spPr>
          <a:xfrm flipV="1">
            <a:off x="5974976" y="3212166"/>
            <a:ext cx="1566584" cy="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6365B67-E830-4EFB-96AC-1CEA8B5AE956}"/>
              </a:ext>
            </a:extLst>
          </p:cNvPr>
          <p:cNvSpPr/>
          <p:nvPr/>
        </p:nvSpPr>
        <p:spPr>
          <a:xfrm>
            <a:off x="8852649" y="3775265"/>
            <a:ext cx="1649496" cy="329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9C0BC35-F016-4794-B81F-8A41F30AF55B}"/>
              </a:ext>
            </a:extLst>
          </p:cNvPr>
          <p:cNvSpPr/>
          <p:nvPr/>
        </p:nvSpPr>
        <p:spPr>
          <a:xfrm>
            <a:off x="7541560" y="3775263"/>
            <a:ext cx="131108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</a:t>
            </a:r>
            <a:endParaRPr lang="zh-CN" altLang="en-US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9E3A287-E708-48A6-8871-DE3E8ABB3497}"/>
              </a:ext>
            </a:extLst>
          </p:cNvPr>
          <p:cNvCxnSpPr>
            <a:stCxn id="16" idx="3"/>
            <a:endCxn id="129" idx="1"/>
          </p:cNvCxnSpPr>
          <p:nvPr/>
        </p:nvCxnSpPr>
        <p:spPr>
          <a:xfrm>
            <a:off x="5974976" y="2269192"/>
            <a:ext cx="1566584" cy="167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1A5F8BFC-8985-4D65-BA29-C3334782FF97}"/>
              </a:ext>
            </a:extLst>
          </p:cNvPr>
          <p:cNvSpPr/>
          <p:nvPr/>
        </p:nvSpPr>
        <p:spPr>
          <a:xfrm>
            <a:off x="8852649" y="4521576"/>
            <a:ext cx="1649496" cy="329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D9B0FDB-D417-4460-917D-8A073099301E}"/>
              </a:ext>
            </a:extLst>
          </p:cNvPr>
          <p:cNvSpPr/>
          <p:nvPr/>
        </p:nvSpPr>
        <p:spPr>
          <a:xfrm>
            <a:off x="7541560" y="4521574"/>
            <a:ext cx="131108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9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3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7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5C4EDA-D325-46EB-9C4A-25CCD2B2995E}"/>
              </a:ext>
            </a:extLst>
          </p:cNvPr>
          <p:cNvSpPr/>
          <p:nvPr/>
        </p:nvSpPr>
        <p:spPr>
          <a:xfrm>
            <a:off x="5966128" y="29483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0E34DF-4993-4A90-A594-44AAC9EE1F1D}"/>
              </a:ext>
            </a:extLst>
          </p:cNvPr>
          <p:cNvSpPr/>
          <p:nvPr/>
        </p:nvSpPr>
        <p:spPr>
          <a:xfrm>
            <a:off x="5966128" y="31442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EE722C-051D-4187-AFE2-8C944F66066D}"/>
              </a:ext>
            </a:extLst>
          </p:cNvPr>
          <p:cNvSpPr/>
          <p:nvPr/>
        </p:nvSpPr>
        <p:spPr>
          <a:xfrm>
            <a:off x="5966128" y="33401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2FD33746-DD54-4000-A45B-2C14046813AB}"/>
              </a:ext>
            </a:extLst>
          </p:cNvPr>
          <p:cNvCxnSpPr>
            <a:cxnSpLocks/>
            <a:stCxn id="27" idx="0"/>
            <a:endCxn id="22" idx="0"/>
          </p:cNvCxnSpPr>
          <p:nvPr/>
        </p:nvCxnSpPr>
        <p:spPr>
          <a:xfrm rot="16200000" flipH="1">
            <a:off x="6022769" y="2535575"/>
            <a:ext cx="18307" cy="807214"/>
          </a:xfrm>
          <a:prstGeom prst="curvedConnector3">
            <a:avLst>
              <a:gd name="adj1" fmla="val -1248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68F6599-80EF-4CCA-973C-0ACE0A68BDCB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33B8FD-08C9-4F4C-8C2B-413393DFE7CE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CC7DB4-BD07-4640-8305-3D39111C9F9D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C948C5-DA41-4046-A512-98581E39F224}"/>
              </a:ext>
            </a:extLst>
          </p:cNvPr>
          <p:cNvSpPr/>
          <p:nvPr/>
        </p:nvSpPr>
        <p:spPr>
          <a:xfrm>
            <a:off x="6904932" y="2957490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9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4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9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473301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92894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512487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8234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6A27EB-3C4D-4DE5-A665-BD2738A3F77F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75E589-A6AE-4326-839B-639F768228D0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16A038-EDCB-4E3B-AE2B-21DD5D740A27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B2DFEC-4F58-4793-BAE5-38336C6CEE10}"/>
              </a:ext>
            </a:extLst>
          </p:cNvPr>
          <p:cNvSpPr/>
          <p:nvPr/>
        </p:nvSpPr>
        <p:spPr>
          <a:xfrm>
            <a:off x="5530352" y="473301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12631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132224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151817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5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10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1232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22139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10029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329621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349214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1906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39265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1224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43184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0169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BAC917-997A-4D90-A700-14F5944804A7}"/>
              </a:ext>
            </a:extLst>
          </p:cNvPr>
          <p:cNvSpPr/>
          <p:nvPr/>
        </p:nvSpPr>
        <p:spPr>
          <a:xfrm>
            <a:off x="4591547" y="47774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6CF0FA-72AB-43AD-9F12-D8E0142779A2}"/>
              </a:ext>
            </a:extLst>
          </p:cNvPr>
          <p:cNvSpPr/>
          <p:nvPr/>
        </p:nvSpPr>
        <p:spPr>
          <a:xfrm>
            <a:off x="4591547" y="49733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9C9E27-C454-4711-A280-DD26F2002A14}"/>
              </a:ext>
            </a:extLst>
          </p:cNvPr>
          <p:cNvSpPr/>
          <p:nvPr/>
        </p:nvSpPr>
        <p:spPr>
          <a:xfrm>
            <a:off x="4591547" y="51693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9EE37E-B72D-4BE0-96BF-1E10753A4283}"/>
              </a:ext>
            </a:extLst>
          </p:cNvPr>
          <p:cNvSpPr txBox="1"/>
          <p:nvPr/>
        </p:nvSpPr>
        <p:spPr>
          <a:xfrm>
            <a:off x="3727449" y="48678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1D4FEA-DAA8-4FC9-A78F-6F8595DB6B69}"/>
              </a:ext>
            </a:extLst>
          </p:cNvPr>
          <p:cNvSpPr/>
          <p:nvPr/>
        </p:nvSpPr>
        <p:spPr>
          <a:xfrm>
            <a:off x="602029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J[01101]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9775A4-7786-4DFB-9864-A380D558584A}"/>
              </a:ext>
            </a:extLst>
          </p:cNvPr>
          <p:cNvSpPr/>
          <p:nvPr/>
        </p:nvSpPr>
        <p:spPr>
          <a:xfrm>
            <a:off x="602029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924112-4978-4144-B054-0B974E7DEBED}"/>
              </a:ext>
            </a:extLst>
          </p:cNvPr>
          <p:cNvSpPr/>
          <p:nvPr/>
        </p:nvSpPr>
        <p:spPr>
          <a:xfrm>
            <a:off x="602029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FADB9369-EE31-4902-8FE3-0EF9517DA79D}"/>
              </a:ext>
            </a:extLst>
          </p:cNvPr>
          <p:cNvCxnSpPr>
            <a:stCxn id="57" idx="0"/>
            <a:endCxn id="35" idx="0"/>
          </p:cNvCxnSpPr>
          <p:nvPr/>
        </p:nvCxnSpPr>
        <p:spPr>
          <a:xfrm rot="5400000" flipH="1" flipV="1">
            <a:off x="5775325" y="1409204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4CD3923-3C26-4966-8A9B-632DB58A1487}"/>
              </a:ext>
            </a:extLst>
          </p:cNvPr>
          <p:cNvSpPr/>
          <p:nvPr/>
        </p:nvSpPr>
        <p:spPr>
          <a:xfrm>
            <a:off x="553035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BE9925-9BFD-4503-A8FA-F88FBB9DDFBC}"/>
              </a:ext>
            </a:extLst>
          </p:cNvPr>
          <p:cNvSpPr/>
          <p:nvPr/>
        </p:nvSpPr>
        <p:spPr>
          <a:xfrm>
            <a:off x="5530352" y="112631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4E2E83-E2D5-458D-9306-D213D7C009CC}"/>
              </a:ext>
            </a:extLst>
          </p:cNvPr>
          <p:cNvSpPr/>
          <p:nvPr/>
        </p:nvSpPr>
        <p:spPr>
          <a:xfrm>
            <a:off x="5530352" y="310029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7CFB5E-2FB5-4E1F-AC4D-BF09FAE8487C}"/>
              </a:ext>
            </a:extLst>
          </p:cNvPr>
          <p:cNvSpPr/>
          <p:nvPr/>
        </p:nvSpPr>
        <p:spPr>
          <a:xfrm>
            <a:off x="5530352" y="39265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67D4C4-2D0F-4CA2-9DCC-32828E0EB6F8}"/>
              </a:ext>
            </a:extLst>
          </p:cNvPr>
          <p:cNvSpPr/>
          <p:nvPr/>
        </p:nvSpPr>
        <p:spPr>
          <a:xfrm>
            <a:off x="5530351" y="47774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A9F5A3-72D1-4E80-AE1C-B31806E02FEC}"/>
              </a:ext>
            </a:extLst>
          </p:cNvPr>
          <p:cNvSpPr/>
          <p:nvPr/>
        </p:nvSpPr>
        <p:spPr>
          <a:xfrm>
            <a:off x="695910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5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12631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132224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151817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5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14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1232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22139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10029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329621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349214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1906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39265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1224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43184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N[11111]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0169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BAC917-997A-4D90-A700-14F5944804A7}"/>
              </a:ext>
            </a:extLst>
          </p:cNvPr>
          <p:cNvSpPr/>
          <p:nvPr/>
        </p:nvSpPr>
        <p:spPr>
          <a:xfrm>
            <a:off x="4591547" y="47774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6CF0FA-72AB-43AD-9F12-D8E0142779A2}"/>
              </a:ext>
            </a:extLst>
          </p:cNvPr>
          <p:cNvSpPr/>
          <p:nvPr/>
        </p:nvSpPr>
        <p:spPr>
          <a:xfrm>
            <a:off x="4591547" y="49733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L[11100]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9C9E27-C454-4711-A280-DD26F2002A14}"/>
              </a:ext>
            </a:extLst>
          </p:cNvPr>
          <p:cNvSpPr/>
          <p:nvPr/>
        </p:nvSpPr>
        <p:spPr>
          <a:xfrm>
            <a:off x="4591547" y="51693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M[01100]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9EE37E-B72D-4BE0-96BF-1E10753A4283}"/>
              </a:ext>
            </a:extLst>
          </p:cNvPr>
          <p:cNvSpPr txBox="1"/>
          <p:nvPr/>
        </p:nvSpPr>
        <p:spPr>
          <a:xfrm>
            <a:off x="3727449" y="48678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1D4FEA-DAA8-4FC9-A78F-6F8595DB6B69}"/>
              </a:ext>
            </a:extLst>
          </p:cNvPr>
          <p:cNvSpPr/>
          <p:nvPr/>
        </p:nvSpPr>
        <p:spPr>
          <a:xfrm>
            <a:off x="602029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J[01101]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9775A4-7786-4DFB-9864-A380D558584A}"/>
              </a:ext>
            </a:extLst>
          </p:cNvPr>
          <p:cNvSpPr/>
          <p:nvPr/>
        </p:nvSpPr>
        <p:spPr>
          <a:xfrm>
            <a:off x="602029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K[10101]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924112-4978-4144-B054-0B974E7DEBED}"/>
              </a:ext>
            </a:extLst>
          </p:cNvPr>
          <p:cNvSpPr/>
          <p:nvPr/>
        </p:nvSpPr>
        <p:spPr>
          <a:xfrm>
            <a:off x="602029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FADB9369-EE31-4902-8FE3-0EF9517DA79D}"/>
              </a:ext>
            </a:extLst>
          </p:cNvPr>
          <p:cNvCxnSpPr>
            <a:stCxn id="57" idx="0"/>
            <a:endCxn id="35" idx="0"/>
          </p:cNvCxnSpPr>
          <p:nvPr/>
        </p:nvCxnSpPr>
        <p:spPr>
          <a:xfrm rot="5400000" flipH="1" flipV="1">
            <a:off x="5775325" y="1409204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5E57393-BDCE-4A0E-AEED-DFE86937A3E0}"/>
              </a:ext>
            </a:extLst>
          </p:cNvPr>
          <p:cNvSpPr/>
          <p:nvPr/>
        </p:nvSpPr>
        <p:spPr>
          <a:xfrm>
            <a:off x="553035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1F6405-7402-46C9-942A-93407596DA1C}"/>
              </a:ext>
            </a:extLst>
          </p:cNvPr>
          <p:cNvSpPr/>
          <p:nvPr/>
        </p:nvSpPr>
        <p:spPr>
          <a:xfrm>
            <a:off x="5530352" y="112631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7AB08-E1C4-4C66-A37E-C27CD3A18A92}"/>
              </a:ext>
            </a:extLst>
          </p:cNvPr>
          <p:cNvSpPr/>
          <p:nvPr/>
        </p:nvSpPr>
        <p:spPr>
          <a:xfrm>
            <a:off x="5530352" y="310029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1854B7-C95F-4672-9FF8-CCACF99DCCA2}"/>
              </a:ext>
            </a:extLst>
          </p:cNvPr>
          <p:cNvSpPr/>
          <p:nvPr/>
        </p:nvSpPr>
        <p:spPr>
          <a:xfrm>
            <a:off x="5530352" y="39265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537DF8-808A-4875-8614-D697D42D3BF5}"/>
              </a:ext>
            </a:extLst>
          </p:cNvPr>
          <p:cNvSpPr/>
          <p:nvPr/>
        </p:nvSpPr>
        <p:spPr>
          <a:xfrm>
            <a:off x="5530351" y="47774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3D3423E-5807-4EA5-B883-8C8E45E89E1D}"/>
              </a:ext>
            </a:extLst>
          </p:cNvPr>
          <p:cNvSpPr/>
          <p:nvPr/>
        </p:nvSpPr>
        <p:spPr>
          <a:xfrm>
            <a:off x="695910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0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2333064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2649070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2050676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688540" y="128755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688540" y="160356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4688540" y="100516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688540" y="191956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4688540" y="2877671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4688540" y="3193677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4688540" y="2595283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4688540" y="3509683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BF530E-A8CA-463A-8F84-A531AD7E0BE9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341595" y="2736477"/>
            <a:ext cx="1346945" cy="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341595" y="1146362"/>
            <a:ext cx="1346945" cy="134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2333064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2649070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2050676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688540" y="128755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688540" y="160356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4688540" y="100516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688540" y="191956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4688540" y="462242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4688540" y="493843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4688540" y="434003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4688540" y="525443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BF530E-A8CA-463A-8F84-A531AD7E0BE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341595" y="3123079"/>
            <a:ext cx="1346945" cy="135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341595" y="1146362"/>
            <a:ext cx="1346945" cy="134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2965076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3281082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3341595" y="3439085"/>
            <a:ext cx="1346945" cy="10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4688540" y="2864223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4688540" y="3180229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4688540" y="2581835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4688540" y="3496235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3341595" y="2723029"/>
            <a:ext cx="1346945" cy="8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3678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32707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61697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28634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429678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625605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425459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82153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46500"/>
            <a:ext cx="2758049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3714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3307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6206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2900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6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96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stCxn id="32" idx="3"/>
            <a:endCxn id="19" idx="1"/>
          </p:cNvCxnSpPr>
          <p:nvPr/>
        </p:nvCxnSpPr>
        <p:spPr>
          <a:xfrm>
            <a:off x="2912376" y="2569304"/>
            <a:ext cx="2758049" cy="17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912376" y="2765231"/>
            <a:ext cx="2758049" cy="15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stCxn id="34" idx="3"/>
            <a:endCxn id="19" idx="1"/>
          </p:cNvCxnSpPr>
          <p:nvPr/>
        </p:nvCxnSpPr>
        <p:spPr>
          <a:xfrm>
            <a:off x="2912376" y="2961158"/>
            <a:ext cx="2758049" cy="138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3404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29969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5895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2589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12376" y="649239"/>
            <a:ext cx="2758049" cy="9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3678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32707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61697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28634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27111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23038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5202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18965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46500"/>
            <a:ext cx="2758049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3714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3307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6206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2900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6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6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stCxn id="32" idx="3"/>
            <a:endCxn id="19" idx="1"/>
          </p:cNvCxnSpPr>
          <p:nvPr/>
        </p:nvCxnSpPr>
        <p:spPr>
          <a:xfrm>
            <a:off x="2912376" y="2569304"/>
            <a:ext cx="2758049" cy="147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3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2912376" y="2961158"/>
            <a:ext cx="2845591" cy="21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3404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29969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5895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2589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12376" y="649239"/>
            <a:ext cx="2758049" cy="9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8401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7994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90893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7587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0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1847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1440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45339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1032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0880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0473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3567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0065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K【10101】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38321"/>
            <a:ext cx="2758049" cy="14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1884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14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J【01101】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4570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10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M【01100】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5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912376" y="2569304"/>
            <a:ext cx="2758049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2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2912376" y="2961158"/>
            <a:ext cx="2863853" cy="21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157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116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4260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075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912376" y="641060"/>
            <a:ext cx="2758049" cy="9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6571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6163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89257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5756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L【11100】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8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1847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1440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45339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1032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0880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0473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3567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0065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K【10101】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38321"/>
            <a:ext cx="2758049" cy="14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1884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14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J【01101】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4570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10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M【01100】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5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912376" y="2569304"/>
            <a:ext cx="2758049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2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2912376" y="2961158"/>
            <a:ext cx="2758049" cy="29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157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116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4260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075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912376" y="641060"/>
            <a:ext cx="2758049" cy="9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6571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6163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89257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5756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794E82-714A-44F9-A777-7D4789082F31}"/>
              </a:ext>
            </a:extLst>
          </p:cNvPr>
          <p:cNvSpPr/>
          <p:nvPr/>
        </p:nvSpPr>
        <p:spPr>
          <a:xfrm>
            <a:off x="5670425" y="63537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N【11111】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DCBB6FD-CF32-40B4-981E-D2966F652889}"/>
              </a:ext>
            </a:extLst>
          </p:cNvPr>
          <p:cNvSpPr/>
          <p:nvPr/>
        </p:nvSpPr>
        <p:spPr>
          <a:xfrm>
            <a:off x="5670425" y="594361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C40B87-BF9C-4BB6-9BBD-FF602ED741F2}"/>
              </a:ext>
            </a:extLst>
          </p:cNvPr>
          <p:cNvSpPr/>
          <p:nvPr/>
        </p:nvSpPr>
        <p:spPr>
          <a:xfrm>
            <a:off x="5670425" y="5780087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B32DE6-F97E-4D2D-9DF5-F41516A4A8D3}"/>
              </a:ext>
            </a:extLst>
          </p:cNvPr>
          <p:cNvSpPr/>
          <p:nvPr/>
        </p:nvSpPr>
        <p:spPr>
          <a:xfrm>
            <a:off x="5670425" y="613954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L【11100】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8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1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2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4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F72E8E-FD70-4A86-8687-94989E5D6E77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3F923-E5C7-4DA5-955F-EF72882AB7EF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3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6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B12936-E853-403E-899B-03FB2764AFB1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8C177-A5A3-437E-A74E-090F13745BCA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18C177-A5A3-437E-A74E-090F13745BCA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586</Words>
  <Application>Microsoft Office PowerPoint</Application>
  <PresentationFormat>宽屏</PresentationFormat>
  <Paragraphs>231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JhengHei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89</cp:revision>
  <dcterms:created xsi:type="dcterms:W3CDTF">2021-05-24T01:02:39Z</dcterms:created>
  <dcterms:modified xsi:type="dcterms:W3CDTF">2021-05-24T04:08:22Z</dcterms:modified>
</cp:coreProperties>
</file>