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467.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8.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870" r:id="rId4"/>
    <p:sldId id="871" r:id="rId5"/>
    <p:sldId id="881" r:id="rId6"/>
    <p:sldId id="891" r:id="rId7"/>
    <p:sldId id="895" r:id="rId8"/>
    <p:sldId id="897" r:id="rId10"/>
    <p:sldId id="898" r:id="rId11"/>
    <p:sldId id="899" r:id="rId12"/>
    <p:sldId id="902" r:id="rId13"/>
    <p:sldId id="903" r:id="rId14"/>
    <p:sldId id="904" r:id="rId15"/>
    <p:sldId id="905" r:id="rId16"/>
    <p:sldId id="892" r:id="rId17"/>
    <p:sldId id="893" r:id="rId18"/>
    <p:sldId id="908" r:id="rId19"/>
  </p:sldIdLst>
  <p:sldSz cx="12192000" cy="6858000"/>
  <p:notesSz cx="6858000" cy="9144000"/>
  <p:custDataLst>
    <p:tags r:id="rId25"/>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6FB"/>
    <a:srgbClr val="D0DC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22"/>
    <p:restoredTop sz="94279" autoAdjust="0"/>
  </p:normalViewPr>
  <p:slideViewPr>
    <p:cSldViewPr snapToGrid="0">
      <p:cViewPr varScale="1">
        <p:scale>
          <a:sx n="160" d="100"/>
          <a:sy n="160" d="100"/>
        </p:scale>
        <p:origin x="8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468.xml"/><Relationship Id="rId24" Type="http://schemas.openxmlformats.org/officeDocument/2006/relationships/customXml" Target="../customXml/item1.xml"/><Relationship Id="rId23" Type="http://schemas.openxmlformats.org/officeDocument/2006/relationships/customXmlProps" Target="../customXml/itemProps467.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7" name="Shape 97"/>
          <p:cNvSpPr>
            <a:spLocks noGrp="1" noRot="1" noChangeAspect="1"/>
          </p:cNvSpPr>
          <p:nvPr>
            <p:ph type="sldImg"/>
          </p:nvPr>
        </p:nvSpPr>
        <p:spPr>
          <a:xfrm>
            <a:off x="1143000" y="685800"/>
            <a:ext cx="4572000" cy="3429000"/>
          </a:xfrm>
          <a:prstGeom prst="rect">
            <a:avLst/>
          </a:prstGeom>
        </p:spPr>
        <p:txBody>
          <a:bodyPr/>
          <a:lstStyle/>
          <a:p/>
        </p:txBody>
      </p:sp>
      <p:sp>
        <p:nvSpPr>
          <p:cNvPr id="98" name="Shape 98"/>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panose="020F0502020204030204"/>
      </a:defRPr>
    </a:lvl1pPr>
    <a:lvl2pPr indent="228600" latinLnBrk="0">
      <a:defRPr sz="1200">
        <a:latin typeface="+mn-lt"/>
        <a:ea typeface="+mn-ea"/>
        <a:cs typeface="+mn-cs"/>
        <a:sym typeface="Calibri" panose="020F0502020204030204"/>
      </a:defRPr>
    </a:lvl2pPr>
    <a:lvl3pPr indent="457200" latinLnBrk="0">
      <a:defRPr sz="1200">
        <a:latin typeface="+mn-lt"/>
        <a:ea typeface="+mn-ea"/>
        <a:cs typeface="+mn-cs"/>
        <a:sym typeface="Calibri" panose="020F0502020204030204"/>
      </a:defRPr>
    </a:lvl3pPr>
    <a:lvl4pPr indent="685800" latinLnBrk="0">
      <a:defRPr sz="1200">
        <a:latin typeface="+mn-lt"/>
        <a:ea typeface="+mn-ea"/>
        <a:cs typeface="+mn-cs"/>
        <a:sym typeface="Calibri" panose="020F0502020204030204"/>
      </a:defRPr>
    </a:lvl4pPr>
    <a:lvl5pPr indent="914400" latinLnBrk="0">
      <a:defRPr sz="1200">
        <a:latin typeface="+mn-lt"/>
        <a:ea typeface="+mn-ea"/>
        <a:cs typeface="+mn-cs"/>
        <a:sym typeface="Calibri" panose="020F0502020204030204"/>
      </a:defRPr>
    </a:lvl5pPr>
    <a:lvl6pPr indent="1143000" latinLnBrk="0">
      <a:defRPr sz="1200">
        <a:latin typeface="+mn-lt"/>
        <a:ea typeface="+mn-ea"/>
        <a:cs typeface="+mn-cs"/>
        <a:sym typeface="Calibri" panose="020F0502020204030204"/>
      </a:defRPr>
    </a:lvl6pPr>
    <a:lvl7pPr indent="1371600" latinLnBrk="0">
      <a:defRPr sz="1200">
        <a:latin typeface="+mn-lt"/>
        <a:ea typeface="+mn-ea"/>
        <a:cs typeface="+mn-cs"/>
        <a:sym typeface="Calibri" panose="020F0502020204030204"/>
      </a:defRPr>
    </a:lvl7pPr>
    <a:lvl8pPr indent="1600200" latinLnBrk="0">
      <a:defRPr sz="1200">
        <a:latin typeface="+mn-lt"/>
        <a:ea typeface="+mn-ea"/>
        <a:cs typeface="+mn-cs"/>
        <a:sym typeface="Calibri" panose="020F0502020204030204"/>
      </a:defRPr>
    </a:lvl8pPr>
    <a:lvl9pPr indent="1828800" latinLnBrk="0">
      <a:defRPr sz="1200">
        <a:latin typeface="+mn-lt"/>
        <a:ea typeface="+mn-ea"/>
        <a:cs typeface="+mn-cs"/>
        <a:sym typeface="Calibri" panose="020F050202020403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7427FD09-88CF-9D44-96A3-70F37CDE5FE9}" type="datetime1">
              <a:rPr kumimoji="1" lang="zh-CN" altLang="en-US" smtClean="0"/>
            </a:fld>
            <a:endParaRPr kumimoji="1"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6C52A2C0-4A2C-6E4A-BE17-4F11EA265707}" type="slidenum">
              <a:rPr kumimoji="1" lang="zh-CN" altLang="en-US" smtClean="0"/>
            </a:fld>
            <a:endParaRPr kumimoji="1" lang="zh-CN" altLang="en-US"/>
          </a:p>
        </p:txBody>
      </p:sp>
      <p:sp>
        <p:nvSpPr>
          <p:cNvPr id="12" name="文本占位符 11"/>
          <p:cNvSpPr>
            <a:spLocks noGrp="1"/>
          </p:cNvSpPr>
          <p:nvPr>
            <p:ph type="body" sz="quarter" idx="13" hasCustomPrompt="1"/>
          </p:nvPr>
        </p:nvSpPr>
        <p:spPr>
          <a:xfrm>
            <a:off x="382588" y="161925"/>
            <a:ext cx="7626350" cy="590550"/>
          </a:xfrm>
          <a:prstGeom prst="rect">
            <a:avLst/>
          </a:prstGeom>
        </p:spPr>
        <p:txBody>
          <a:bodyPr>
            <a:normAutofit/>
          </a:bodyPr>
          <a:lstStyle>
            <a:lvl1pPr marL="0" indent="0" algn="l" defTabSz="914400" rtl="0" eaLnBrk="1" latinLnBrk="0" hangingPunct="1">
              <a:lnSpc>
                <a:spcPct val="90000"/>
              </a:lnSpc>
              <a:spcBef>
                <a:spcPct val="0"/>
              </a:spcBef>
              <a:buNone/>
              <a:defRPr kumimoji="1" lang="zh-CN" altLang="en-US" sz="3600" b="1" kern="1200" dirty="0" smtClean="0">
                <a:solidFill>
                  <a:schemeClr val="bg1"/>
                </a:solidFill>
                <a:latin typeface="微软雅黑" panose="020B0503020204020204" charset="-122"/>
                <a:ea typeface="微软雅黑" panose="020B0503020204020204" charset="-122"/>
                <a:cs typeface="+mj-cs"/>
              </a:defRPr>
            </a:lvl1pPr>
          </a:lstStyle>
          <a:p>
            <a:pPr lvl="0"/>
            <a:r>
              <a:rPr lang="zh-CN" altLang="en-US" dirty="0"/>
              <a:t>编辑母版文本样式</a:t>
            </a:r>
            <a:endParaRPr lang="zh-CN" altLang="en-US" dirty="0"/>
          </a:p>
        </p:txBody>
      </p:sp>
      <p:sp>
        <p:nvSpPr>
          <p:cNvPr id="14" name="内容占位符 13"/>
          <p:cNvSpPr>
            <a:spLocks noGrp="1"/>
          </p:cNvSpPr>
          <p:nvPr>
            <p:ph sz="quarter" idx="14" hasCustomPrompt="1"/>
          </p:nvPr>
        </p:nvSpPr>
        <p:spPr>
          <a:xfrm>
            <a:off x="1524000" y="3729360"/>
            <a:ext cx="9144000" cy="1655762"/>
          </a:xfrm>
          <a:prstGeom prst="rect">
            <a:avLst/>
          </a:prstGeom>
        </p:spPr>
        <p:txBody>
          <a:bodyPr/>
          <a:lstStyle>
            <a:lvl1pPr marL="0" indent="0" algn="ctr" defTabSz="914400" rtl="0" eaLnBrk="1" latinLnBrk="0" hangingPunct="1">
              <a:lnSpc>
                <a:spcPct val="100000"/>
              </a:lnSpc>
              <a:spcBef>
                <a:spcPts val="0"/>
              </a:spcBef>
              <a:spcAft>
                <a:spcPts val="1200"/>
              </a:spcAft>
              <a:buFont typeface="Arial" panose="020B0604020202090204" pitchFamily="34" charset="0"/>
              <a:buNone/>
              <a:defRPr lang="zh-CN" altLang="en-US" sz="2400" b="1" kern="1200" dirty="0" smtClean="0">
                <a:solidFill>
                  <a:schemeClr val="tx1"/>
                </a:solidFill>
                <a:latin typeface="微软雅黑" panose="020B0503020204020204" charset="-122"/>
                <a:ea typeface="微软雅黑" panose="020B0503020204020204" charset="-122"/>
                <a:cs typeface="+mn-cs"/>
              </a:defRPr>
            </a:lvl1pPr>
          </a:lstStyle>
          <a:p>
            <a:pPr lvl="0"/>
            <a:r>
              <a:rPr lang="zh-CN" altLang="en-US" dirty="0"/>
              <a:t>（姓名）</a:t>
            </a:r>
            <a:endParaRPr lang="zh-CN" altLang="en-US" dirty="0"/>
          </a:p>
          <a:p>
            <a:pPr lvl="0"/>
            <a:r>
              <a:rPr lang="zh-CN" altLang="en-US" dirty="0"/>
              <a:t>中国科学技术大学</a:t>
            </a:r>
            <a:endParaRPr lang="zh-CN" altLang="en-US" dirty="0"/>
          </a:p>
          <a:p>
            <a:pPr lvl="0"/>
            <a:endParaRPr lang="zh-CN" altLang="en-US" dirty="0"/>
          </a:p>
        </p:txBody>
      </p:sp>
      <p:sp>
        <p:nvSpPr>
          <p:cNvPr id="16" name="内容占位符 15"/>
          <p:cNvSpPr>
            <a:spLocks noGrp="1"/>
          </p:cNvSpPr>
          <p:nvPr>
            <p:ph sz="quarter" idx="15" hasCustomPrompt="1"/>
          </p:nvPr>
        </p:nvSpPr>
        <p:spPr>
          <a:xfrm>
            <a:off x="1524000" y="1072979"/>
            <a:ext cx="9144000" cy="2387600"/>
          </a:xfrm>
          <a:prstGeom prst="rect">
            <a:avLst/>
          </a:prstGeom>
        </p:spPr>
        <p:txBody>
          <a:bodyPr anchor="b">
            <a:normAutofit/>
          </a:bodyPr>
          <a:lstStyle>
            <a:lvl1pPr marL="0" indent="0" algn="ctr">
              <a:buNone/>
              <a:defRPr lang="zh-CN" altLang="en-US" sz="6000" b="1" kern="1200" dirty="0">
                <a:solidFill>
                  <a:srgbClr val="0070C0"/>
                </a:solidFill>
                <a:latin typeface="微软雅黑" panose="020B0503020204020204" charset="-122"/>
                <a:ea typeface="微软雅黑" panose="020B0503020204020204" charset="-122"/>
                <a:cs typeface="+mj-cs"/>
              </a:defRPr>
            </a:lvl1pPr>
          </a:lstStyle>
          <a:p>
            <a:pPr lvl="0"/>
            <a:r>
              <a:rPr lang="zh-CN" altLang="en-US" kern="1200" dirty="0">
                <a:solidFill>
                  <a:srgbClr val="0070C0"/>
                </a:solidFill>
              </a:rPr>
              <a:t>第一讲</a:t>
            </a:r>
            <a:r>
              <a:rPr lang="en-US" altLang="zh-CN" kern="1200" dirty="0">
                <a:solidFill>
                  <a:srgbClr val="0070C0"/>
                </a:solidFill>
              </a:rPr>
              <a:t> </a:t>
            </a:r>
            <a:r>
              <a:rPr lang="zh-CN" altLang="en-US" kern="1200" dirty="0">
                <a:solidFill>
                  <a:srgbClr val="0070C0"/>
                </a:solidFill>
              </a:rPr>
              <a:t>预备实验</a:t>
            </a:r>
            <a:endParaRPr lang="zh-CN" altLang="en-US" dirty="0"/>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427FD09-88CF-9D44-96A3-70F37CDE5FE9}" type="datetime1">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6C52A2C0-4A2C-6E4A-BE17-4F11EA265707}" type="slidenum">
              <a:rPr kumimoji="1" lang="zh-CN" altLang="en-US" smtClean="0"/>
            </a:fld>
            <a:endParaRPr kumimoji="1" lang="zh-CN" altLang="en-US"/>
          </a:p>
        </p:txBody>
      </p:sp>
      <p:sp>
        <p:nvSpPr>
          <p:cNvPr id="14" name="内容占位符 13"/>
          <p:cNvSpPr>
            <a:spLocks noGrp="1"/>
          </p:cNvSpPr>
          <p:nvPr>
            <p:ph sz="quarter" idx="14" hasCustomPrompt="1"/>
            <p:custDataLst>
              <p:tags r:id="rId2"/>
            </p:custDataLst>
          </p:nvPr>
        </p:nvSpPr>
        <p:spPr>
          <a:xfrm>
            <a:off x="1524000" y="3729360"/>
            <a:ext cx="9144000" cy="1655762"/>
          </a:xfrm>
          <a:prstGeom prst="rect">
            <a:avLst/>
          </a:prstGeom>
        </p:spPr>
        <p:txBody>
          <a:bodyPr/>
          <a:lstStyle>
            <a:lvl1pPr marL="0" indent="0" algn="ctr" defTabSz="914400" rtl="0" eaLnBrk="1" latinLnBrk="0" hangingPunct="1">
              <a:lnSpc>
                <a:spcPct val="100000"/>
              </a:lnSpc>
              <a:spcBef>
                <a:spcPts val="0"/>
              </a:spcBef>
              <a:spcAft>
                <a:spcPts val="1200"/>
              </a:spcAft>
              <a:buFont typeface="Arial" panose="020B0604020202090204" pitchFamily="34" charset="0"/>
              <a:buNone/>
              <a:defRPr lang="zh-CN" altLang="en-US" sz="2400" b="1" kern="1200" dirty="0" smtClean="0">
                <a:solidFill>
                  <a:schemeClr val="tx1"/>
                </a:solidFill>
                <a:latin typeface="微软雅黑" panose="020B0503020204020204" charset="-122"/>
                <a:ea typeface="微软雅黑" panose="020B0503020204020204" charset="-122"/>
                <a:cs typeface="+mn-cs"/>
              </a:defRPr>
            </a:lvl1pPr>
          </a:lstStyle>
          <a:p>
            <a:pPr lvl="0"/>
            <a:r>
              <a:rPr lang="zh-CN" altLang="en-US" dirty="0"/>
              <a:t>刘睿博</a:t>
            </a:r>
            <a:endParaRPr lang="zh-CN" altLang="en-US" dirty="0"/>
          </a:p>
          <a:p>
            <a:pPr lvl="0"/>
            <a:r>
              <a:rPr lang="zh-CN" altLang="en-US" dirty="0"/>
              <a:t>中国科学技术大学</a:t>
            </a:r>
            <a:endParaRPr lang="zh-CN" altLang="en-US" dirty="0"/>
          </a:p>
          <a:p>
            <a:pPr lvl="0"/>
            <a:endParaRPr lang="zh-CN" altLang="en-US" dirty="0"/>
          </a:p>
        </p:txBody>
      </p:sp>
      <p:sp>
        <p:nvSpPr>
          <p:cNvPr id="16" name="内容占位符 15"/>
          <p:cNvSpPr>
            <a:spLocks noGrp="1"/>
          </p:cNvSpPr>
          <p:nvPr>
            <p:ph sz="quarter" idx="15" hasCustomPrompt="1"/>
            <p:custDataLst>
              <p:tags r:id="rId3"/>
            </p:custDataLst>
          </p:nvPr>
        </p:nvSpPr>
        <p:spPr>
          <a:xfrm>
            <a:off x="1524000" y="1072979"/>
            <a:ext cx="9144000" cy="2387600"/>
          </a:xfrm>
          <a:prstGeom prst="rect">
            <a:avLst/>
          </a:prstGeom>
        </p:spPr>
        <p:txBody>
          <a:bodyPr anchor="b">
            <a:normAutofit/>
          </a:bodyPr>
          <a:lstStyle>
            <a:lvl1pPr marL="0" indent="0" algn="ctr">
              <a:buNone/>
              <a:defRPr lang="zh-CN" altLang="en-US" sz="6000" b="1" kern="1200" dirty="0">
                <a:solidFill>
                  <a:srgbClr val="0070C0"/>
                </a:solidFill>
                <a:latin typeface="微软雅黑" panose="020B0503020204020204" charset="-122"/>
                <a:ea typeface="微软雅黑" panose="020B0503020204020204" charset="-122"/>
                <a:cs typeface="+mj-cs"/>
              </a:defRPr>
            </a:lvl1pPr>
          </a:lstStyle>
          <a:p>
            <a:pPr lvl="0"/>
            <a:r>
              <a:rPr lang="en-US" altLang="zh-CN" kern="1200" dirty="0">
                <a:solidFill>
                  <a:srgbClr val="0070C0"/>
                </a:solidFill>
              </a:rPr>
              <a:t>Thanks!</a:t>
            </a:r>
            <a:endParaRPr lang="en-US" altLang="zh-CN" kern="1200" dirty="0">
              <a:solidFill>
                <a:srgbClr val="0070C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16205" y="0"/>
            <a:ext cx="8752205" cy="847725"/>
          </a:xfrm>
          <a:prstGeom prst="rect">
            <a:avLst/>
          </a:prstGeom>
        </p:spPr>
        <p:txBody>
          <a:bodyPr/>
          <a:lstStyle>
            <a:lvl1pPr>
              <a:defRPr kumimoji="1" lang="zh-CN" altLang="en-US" sz="3600" b="1" i="0" u="none" strike="noStrike" kern="1200" cap="none" spc="0" normalizeH="0" baseline="0" noProof="1" dirty="0" smtClean="0">
                <a:solidFill>
                  <a:schemeClr val="bg1"/>
                </a:solidFill>
                <a:latin typeface="微软雅黑" panose="020B0503020204020204" charset="-122"/>
                <a:ea typeface="微软雅黑" panose="020B0503020204020204" charset="-122"/>
                <a:cs typeface="+mj-cs"/>
              </a:defRPr>
            </a:lvl1p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7427FD09-88CF-9D44-96A3-70F37CDE5FE9}" type="datetime1">
              <a:rPr kumimoji="1" lang="zh-CN" altLang="en-US" smtClean="0"/>
            </a:fld>
            <a:endParaRPr kumimoji="1"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kumimoji="1"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6C52A2C0-4A2C-6E4A-BE17-4F11EA265707}" type="slidenum">
              <a:rPr kumimoji="1" lang="zh-CN" altLang="en-US" smtClean="0"/>
            </a:fld>
            <a:endParaRPr kumimoji="1" lang="zh-CN" altLang="en-US"/>
          </a:p>
        </p:txBody>
      </p:sp>
      <p:sp>
        <p:nvSpPr>
          <p:cNvPr id="14" name="内容占位符 13"/>
          <p:cNvSpPr>
            <a:spLocks noGrp="1"/>
          </p:cNvSpPr>
          <p:nvPr>
            <p:ph sz="quarter" idx="14" hasCustomPrompt="1"/>
            <p:custDataLst>
              <p:tags r:id="rId2"/>
            </p:custDataLst>
          </p:nvPr>
        </p:nvSpPr>
        <p:spPr>
          <a:xfrm>
            <a:off x="1524000" y="3729360"/>
            <a:ext cx="9144000" cy="1655762"/>
          </a:xfrm>
          <a:prstGeom prst="rect">
            <a:avLst/>
          </a:prstGeom>
        </p:spPr>
        <p:txBody>
          <a:bodyPr/>
          <a:lstStyle>
            <a:lvl1pPr marL="0" indent="0" algn="ctr" defTabSz="914400" rtl="0" eaLnBrk="1" latinLnBrk="0" hangingPunct="1">
              <a:lnSpc>
                <a:spcPct val="100000"/>
              </a:lnSpc>
              <a:spcBef>
                <a:spcPts val="0"/>
              </a:spcBef>
              <a:spcAft>
                <a:spcPts val="1200"/>
              </a:spcAft>
              <a:buFont typeface="Arial" panose="020B0604020202090204" pitchFamily="34" charset="0"/>
              <a:buNone/>
              <a:defRPr lang="zh-CN" altLang="en-US" sz="2400" b="1" kern="1200" dirty="0" smtClean="0">
                <a:solidFill>
                  <a:schemeClr val="tx1"/>
                </a:solidFill>
                <a:latin typeface="微软雅黑" panose="020B0503020204020204" charset="-122"/>
                <a:ea typeface="微软雅黑" panose="020B0503020204020204" charset="-122"/>
                <a:cs typeface="+mn-cs"/>
              </a:defRPr>
            </a:lvl1pPr>
          </a:lstStyle>
          <a:p>
            <a:pPr lvl="0"/>
            <a:r>
              <a:rPr lang="zh-CN" altLang="en-US" dirty="0"/>
              <a:t>刘睿博</a:t>
            </a:r>
            <a:endParaRPr lang="zh-CN" altLang="en-US" dirty="0"/>
          </a:p>
          <a:p>
            <a:pPr lvl="0"/>
            <a:r>
              <a:rPr lang="zh-CN" altLang="en-US" dirty="0"/>
              <a:t>中国科学技术大学</a:t>
            </a:r>
            <a:endParaRPr lang="zh-CN" altLang="en-US" dirty="0"/>
          </a:p>
          <a:p>
            <a:pPr lvl="0"/>
            <a:endParaRPr lang="zh-CN" altLang="en-US" dirty="0"/>
          </a:p>
        </p:txBody>
      </p:sp>
      <p:sp>
        <p:nvSpPr>
          <p:cNvPr id="16" name="内容占位符 15"/>
          <p:cNvSpPr>
            <a:spLocks noGrp="1"/>
          </p:cNvSpPr>
          <p:nvPr>
            <p:ph sz="quarter" idx="15" hasCustomPrompt="1"/>
            <p:custDataLst>
              <p:tags r:id="rId3"/>
            </p:custDataLst>
          </p:nvPr>
        </p:nvSpPr>
        <p:spPr>
          <a:xfrm>
            <a:off x="1524000" y="1072979"/>
            <a:ext cx="9144000" cy="2387600"/>
          </a:xfrm>
          <a:prstGeom prst="rect">
            <a:avLst/>
          </a:prstGeom>
        </p:spPr>
        <p:txBody>
          <a:bodyPr anchor="b">
            <a:normAutofit/>
          </a:bodyPr>
          <a:lstStyle>
            <a:lvl1pPr marL="0" indent="0" algn="ctr">
              <a:buNone/>
              <a:defRPr lang="zh-CN" altLang="en-US" sz="6000" b="1" kern="1200" dirty="0">
                <a:solidFill>
                  <a:srgbClr val="0070C0"/>
                </a:solidFill>
                <a:latin typeface="微软雅黑" panose="020B0503020204020204" charset="-122"/>
                <a:ea typeface="微软雅黑" panose="020B0503020204020204" charset="-122"/>
                <a:cs typeface="+mj-cs"/>
              </a:defRPr>
            </a:lvl1pPr>
          </a:lstStyle>
          <a:p>
            <a:pPr lvl="0"/>
            <a:r>
              <a:rPr lang="en-US" altLang="zh-CN" kern="1200" dirty="0">
                <a:solidFill>
                  <a:srgbClr val="0070C0"/>
                </a:solidFill>
              </a:rPr>
              <a:t>Thanks!</a:t>
            </a:r>
            <a:endParaRPr lang="en-US" altLang="zh-CN" kern="1200" dirty="0">
              <a:solidFill>
                <a:srgbClr val="0070C0"/>
              </a:solidFill>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146516" y="1056904"/>
            <a:ext cx="11901001" cy="5605153"/>
          </a:xfrm>
          <a:prstGeom prst="rect">
            <a:avLst/>
          </a:prstGeom>
        </p:spPr>
        <p:txBody>
          <a:bodyPr/>
          <a:lstStyle>
            <a:lvl1pPr marL="228600" indent="-228600">
              <a:buSzPct val="80000"/>
              <a:buFontTx/>
              <a:buBlip>
                <a:blip r:embed="rId2"/>
              </a:buBlip>
              <a:defRPr lang="zh-CN" altLang="en-US" sz="2800" b="1" kern="1200" dirty="0">
                <a:solidFill>
                  <a:srgbClr val="0070C0"/>
                </a:solidFill>
                <a:latin typeface="微软雅黑" panose="020B0503020204020204" charset="-122"/>
                <a:ea typeface="微软雅黑" panose="020B0503020204020204" charset="-122"/>
                <a:cs typeface="+mn-cs"/>
              </a:defRPr>
            </a:lvl1pPr>
            <a:lvl2pPr marL="539750" indent="-228600">
              <a:lnSpc>
                <a:spcPct val="110000"/>
              </a:lnSpc>
              <a:buSzPct val="80000"/>
              <a:buFont typeface="Wingdings" panose="05000000000000000000" pitchFamily="2" charset="2"/>
              <a:buChar char="n"/>
              <a:defRPr kumimoji="1" lang="en-US" altLang="zh-CN" sz="2400" b="1" kern="1200" dirty="0" smtClean="0">
                <a:solidFill>
                  <a:srgbClr val="0070C0"/>
                </a:solidFill>
                <a:latin typeface="微软雅黑" panose="020B0503020204020204" charset="-122"/>
                <a:ea typeface="微软雅黑" panose="020B0503020204020204" charset="-122"/>
                <a:cs typeface="+mn-cs"/>
              </a:defRPr>
            </a:lvl2pPr>
            <a:lvl3pPr marL="828040" indent="-228600">
              <a:lnSpc>
                <a:spcPct val="110000"/>
              </a:lnSpc>
              <a:buSzPct val="80000"/>
              <a:buFont typeface="Wingdings" panose="05000000000000000000" pitchFamily="2" charset="2"/>
              <a:buChar char="Ø"/>
              <a:defRPr>
                <a:solidFill>
                  <a:srgbClr val="0070C0"/>
                </a:solidFill>
                <a:latin typeface="微软雅黑" panose="020B0503020204020204" charset="-122"/>
                <a:ea typeface="微软雅黑" panose="020B0503020204020204" charset="-122"/>
              </a:defRPr>
            </a:lvl3pPr>
            <a:lvl4pPr marL="1115695" indent="-228600">
              <a:lnSpc>
                <a:spcPct val="110000"/>
              </a:lnSpc>
              <a:buSzPct val="80000"/>
              <a:buFont typeface="Wingdings" panose="05000000000000000000" pitchFamily="2" charset="2"/>
              <a:buChar char="u"/>
              <a:defRPr sz="1800">
                <a:solidFill>
                  <a:srgbClr val="0070C0"/>
                </a:solidFill>
                <a:latin typeface="微软雅黑" panose="020B0503020204020204" charset="-122"/>
                <a:ea typeface="微软雅黑" panose="020B0503020204020204" charset="-122"/>
              </a:defRPr>
            </a:lvl4pPr>
            <a:lvl5pPr marL="1403985" indent="-228600">
              <a:lnSpc>
                <a:spcPct val="110000"/>
              </a:lnSpc>
              <a:buFont typeface="Wingdings" panose="05000000000000000000" pitchFamily="2" charset="2"/>
              <a:buChar char="ü"/>
              <a:defRPr sz="1600">
                <a:solidFill>
                  <a:srgbClr val="0070C0"/>
                </a:solidFill>
                <a:latin typeface="微软雅黑" panose="020B0503020204020204" charset="-122"/>
                <a:ea typeface="微软雅黑" panose="020B0503020204020204" charset="-122"/>
              </a:defRPr>
            </a:lvl5pPr>
          </a:lstStyle>
          <a:p>
            <a:r>
              <a:rPr kumimoji="1" lang="zh-CN" altLang="en-US" dirty="0"/>
              <a:t>编辑母版文本样式</a:t>
            </a:r>
            <a:endParaRPr kumimoji="1" lang="en-US" altLang="zh-CN" dirty="0"/>
          </a:p>
          <a:p>
            <a:pPr lvl="1"/>
            <a:r>
              <a:rPr kumimoji="1" lang="zh-CN" altLang="en-US" dirty="0"/>
              <a:t>第二级</a:t>
            </a:r>
            <a:endParaRPr kumimoji="1" lang="en-US" altLang="zh-CN" dirty="0"/>
          </a:p>
          <a:p>
            <a:pPr lvl="2"/>
            <a:r>
              <a:rPr kumimoji="1" lang="zh-CN" altLang="en-US" dirty="0"/>
              <a:t>第三级</a:t>
            </a:r>
            <a:endParaRPr kumimoji="1" lang="en-US" altLang="zh-CN" dirty="0"/>
          </a:p>
          <a:p>
            <a:pPr lvl="3"/>
            <a:r>
              <a:rPr kumimoji="1" lang="zh-CN" altLang="en-US" dirty="0"/>
              <a:t>第四级 </a:t>
            </a:r>
            <a:endParaRPr kumimoji="1" lang="en-US" altLang="zh-CN" dirty="0"/>
          </a:p>
          <a:p>
            <a:pPr lvl="4"/>
            <a:r>
              <a:rPr kumimoji="1" lang="zh-CN" altLang="en-US" dirty="0"/>
              <a:t>第五级</a:t>
            </a:r>
            <a:endParaRPr kumimoji="1" lang="zh-CN" altLang="en-US" dirty="0"/>
          </a:p>
        </p:txBody>
      </p:sp>
      <p:sp>
        <p:nvSpPr>
          <p:cNvPr id="2" name="标题 1"/>
          <p:cNvSpPr>
            <a:spLocks noGrp="1"/>
          </p:cNvSpPr>
          <p:nvPr>
            <p:ph type="title"/>
          </p:nvPr>
        </p:nvSpPr>
        <p:spPr>
          <a:xfrm>
            <a:off x="195066" y="136525"/>
            <a:ext cx="9672834" cy="614913"/>
          </a:xfrm>
          <a:prstGeom prst="rect">
            <a:avLst/>
          </a:prstGeom>
        </p:spPr>
        <p:txBody>
          <a:bodyPr/>
          <a:lstStyle>
            <a:lvl1pPr>
              <a:defRPr kumimoji="1" lang="zh-CN" altLang="en-US" sz="3600" b="1" i="0" u="none" strike="noStrike" kern="1200" cap="none" spc="0" normalizeH="0" baseline="0" noProof="1" smtClean="0">
                <a:solidFill>
                  <a:schemeClr val="bg1"/>
                </a:solidFill>
                <a:latin typeface="微软雅黑" panose="020B0503020204020204" charset="-122"/>
                <a:ea typeface="微软雅黑" panose="020B0503020204020204" charset="-122"/>
                <a:cs typeface="+mj-cs"/>
              </a:defRPr>
            </a:lvl1pPr>
          </a:lstStyle>
          <a:p>
            <a:r>
              <a:rPr kumimoji="1" lang="zh-CN" altLang="en-US" dirty="0"/>
              <a:t>单击此处编辑母版标题样式</a:t>
            </a:r>
            <a:endParaRPr kumimoji="1" lang="zh-CN" altLang="en-US" dirty="0"/>
          </a:p>
        </p:txBody>
      </p:sp>
      <p:sp>
        <p:nvSpPr>
          <p:cNvPr id="6" name="日期占位符 5"/>
          <p:cNvSpPr>
            <a:spLocks noGrp="1"/>
          </p:cNvSpPr>
          <p:nvPr>
            <p:ph type="dt" sz="half" idx="2"/>
            <p:custDataLst>
              <p:tags r:id="rId3"/>
            </p:custDataLst>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charset="-122"/>
                <a:ea typeface="微软雅黑" panose="020B0503020204020204" charset="-122"/>
              </a:defRPr>
            </a:lvl1pPr>
          </a:lstStyle>
          <a:p>
            <a:fld id="{7427FD09-88CF-9D44-96A3-70F37CDE5FE9}" type="datetime1">
              <a:rPr kumimoji="1" lang="zh-CN" altLang="en-US" smtClean="0"/>
            </a:fld>
            <a:endParaRPr kumimoji="1" lang="zh-CN" altLang="en-US"/>
          </a:p>
        </p:txBody>
      </p:sp>
      <p:sp>
        <p:nvSpPr>
          <p:cNvPr id="7" name="页脚占位符 6"/>
          <p:cNvSpPr>
            <a:spLocks noGrp="1"/>
          </p:cNvSpPr>
          <p:nvPr>
            <p:ph type="ftr" sz="quarter" idx="3"/>
            <p:custDataLst>
              <p:tags r:id="rId4"/>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charset="-122"/>
                <a:ea typeface="微软雅黑" panose="020B0503020204020204" charset="-122"/>
              </a:defRPr>
            </a:lvl1pPr>
          </a:lstStyle>
          <a:p>
            <a:endParaRPr kumimoji="1" lang="zh-CN" altLang="en-US"/>
          </a:p>
        </p:txBody>
      </p:sp>
      <p:sp>
        <p:nvSpPr>
          <p:cNvPr id="8" name="灯片编号占位符 7"/>
          <p:cNvSpPr>
            <a:spLocks noGrp="1"/>
          </p:cNvSpPr>
          <p:nvPr>
            <p:ph type="sldNum" sz="quarter" idx="4"/>
            <p:custDataLst>
              <p:tags r:id="rId5"/>
            </p:custDataLst>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charset="-122"/>
                <a:ea typeface="微软雅黑" panose="020B0503020204020204" charset="-122"/>
              </a:defRPr>
            </a:lvl1pPr>
          </a:lstStyle>
          <a:p>
            <a:fld id="{6C52A2C0-4A2C-6E4A-BE17-4F11EA265707}" type="slidenum">
              <a:rPr kumimoji="1" lang="zh-CN" altLang="en-US" smtClean="0"/>
            </a:fld>
            <a:endParaRPr kumimoji="1" lang="zh-CN" altLang="en-US"/>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marL="0" marR="0" lvl="0" algn="l" defTabSz="914400" rtl="0" eaLnBrk="1" fontAlgn="auto" latinLnBrk="0" hangingPunct="1">
              <a:lnSpc>
                <a:spcPct val="90000"/>
              </a:lnSpc>
              <a:spcBef>
                <a:spcPct val="0"/>
              </a:spcBef>
              <a:buClrTx/>
              <a:buSzTx/>
              <a:buFontTx/>
              <a:buNone/>
              <a:defRPr kumimoji="1" lang="zh-CN" altLang="en-US" sz="3600" b="1" i="0" u="none" strike="noStrike" kern="1200" cap="none" spc="0" normalizeH="0" baseline="0" noProof="1" smtClean="0">
                <a:solidFill>
                  <a:schemeClr val="bg1"/>
                </a:solidFill>
                <a:latin typeface="微软雅黑" panose="020B0503020204020204" charset="-122"/>
                <a:ea typeface="微软雅黑" panose="020B0503020204020204" charset="-122"/>
                <a:cs typeface="+mj-cs"/>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3.png"/><Relationship Id="rId20" Type="http://schemas.openxmlformats.org/officeDocument/2006/relationships/tags" Target="../tags/tag14.xml"/><Relationship Id="rId2" Type="http://schemas.openxmlformats.org/officeDocument/2006/relationships/slideLayout" Target="../slideLayouts/slideLayout2.xml"/><Relationship Id="rId19" Type="http://schemas.openxmlformats.org/officeDocument/2006/relationships/tags" Target="../tags/tag13.xml"/><Relationship Id="rId18" Type="http://schemas.openxmlformats.org/officeDocument/2006/relationships/tags" Target="../tags/tag12.xml"/><Relationship Id="rId17" Type="http://schemas.openxmlformats.org/officeDocument/2006/relationships/tags" Target="../tags/tag11.xml"/><Relationship Id="rId16" Type="http://schemas.openxmlformats.org/officeDocument/2006/relationships/tags" Target="../tags/tag10.xml"/><Relationship Id="rId15" Type="http://schemas.openxmlformats.org/officeDocument/2006/relationships/tags" Target="../tags/tag9.xml"/><Relationship Id="rId14" Type="http://schemas.openxmlformats.org/officeDocument/2006/relationships/image" Target="../media/image2.jpeg"/><Relationship Id="rId13" Type="http://schemas.openxmlformats.org/officeDocument/2006/relationships/tags" Target="../tags/tag8.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13"/>
            </p:custDataLst>
          </p:nvPr>
        </p:nvPicPr>
        <p:blipFill rotWithShape="1">
          <a:blip r:embed="rId14"/>
          <a:srcRect b="87354"/>
          <a:stretch>
            <a:fillRect/>
          </a:stretch>
        </p:blipFill>
        <p:spPr>
          <a:xfrm>
            <a:off x="-12336" y="0"/>
            <a:ext cx="12204336" cy="867266"/>
          </a:xfrm>
          <a:prstGeom prst="rect">
            <a:avLst/>
          </a:prstGeom>
        </p:spPr>
      </p:pic>
      <p:sp>
        <p:nvSpPr>
          <p:cNvPr id="8" name="标题占位符 1"/>
          <p:cNvSpPr>
            <a:spLocks noGrp="1"/>
          </p:cNvSpPr>
          <p:nvPr>
            <p:ph type="title"/>
            <p:custDataLst>
              <p:tags r:id="rId15"/>
            </p:custDataLst>
          </p:nvPr>
        </p:nvSpPr>
        <p:spPr>
          <a:xfrm>
            <a:off x="488888" y="136525"/>
            <a:ext cx="6279557" cy="614913"/>
          </a:xfrm>
          <a:prstGeom prst="rect">
            <a:avLst/>
          </a:prstGeom>
        </p:spPr>
        <p:txBody>
          <a:bodyPr vert="horz" lIns="91440" tIns="45720" rIns="91440" bIns="45720" rtlCol="0" anchor="ctr">
            <a:noAutofit/>
          </a:bodyPr>
          <a:lstStyle/>
          <a:p>
            <a:r>
              <a:rPr kumimoji="1" lang="zh-CN" altLang="en-US" dirty="0"/>
              <a:t>单击此处编辑母版标题样式</a:t>
            </a:r>
            <a:endParaRPr kumimoji="1" lang="zh-CN" altLang="en-US" dirty="0"/>
          </a:p>
        </p:txBody>
      </p:sp>
      <p:sp>
        <p:nvSpPr>
          <p:cNvPr id="9" name="文本占位符 8"/>
          <p:cNvSpPr>
            <a:spLocks noGrp="1"/>
          </p:cNvSpPr>
          <p:nvPr>
            <p:ph type="body" idx="1"/>
            <p:custDataLst>
              <p:tags r:id="rId16"/>
            </p:custDataLst>
          </p:nvPr>
        </p:nvSpPr>
        <p:spPr>
          <a:xfrm>
            <a:off x="488887" y="1249378"/>
            <a:ext cx="11171976" cy="4927585"/>
          </a:xfrm>
          <a:prstGeom prst="rect">
            <a:avLst/>
          </a:prstGeom>
        </p:spPr>
        <p:txBody>
          <a:bodyPr vert="horz" lIns="91440" tIns="45720" rIns="91440" bIns="45720" rtlCol="0">
            <a:normAutofit/>
          </a:bodyPr>
          <a:lstStyle/>
          <a:p>
            <a:r>
              <a:rPr kumimoji="1" lang="zh-CN" altLang="en-US" dirty="0"/>
              <a:t>编辑母版文本样式
第二级
第三级
第四级
第五级</a:t>
            </a:r>
            <a:endParaRPr kumimoji="1" lang="zh-CN" altLang="en-US" dirty="0"/>
          </a:p>
        </p:txBody>
      </p:sp>
      <p:sp>
        <p:nvSpPr>
          <p:cNvPr id="10" name="日期占位符 9"/>
          <p:cNvSpPr>
            <a:spLocks noGrp="1"/>
          </p:cNvSpPr>
          <p:nvPr>
            <p:ph type="dt" sz="half" idx="2"/>
            <p:custDataLst>
              <p:tags r:id="rId17"/>
            </p:custDataLst>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charset="-122"/>
                <a:ea typeface="微软雅黑" panose="020B0503020204020204" charset="-122"/>
              </a:defRPr>
            </a:lvl1pPr>
          </a:lstStyle>
          <a:p>
            <a:fld id="{7427FD09-88CF-9D44-96A3-70F37CDE5FE9}" type="datetime1">
              <a:rPr kumimoji="1" lang="zh-CN" altLang="en-US" smtClean="0"/>
            </a:fld>
            <a:endParaRPr kumimoji="1" lang="zh-CN" altLang="en-US"/>
          </a:p>
        </p:txBody>
      </p:sp>
      <p:sp>
        <p:nvSpPr>
          <p:cNvPr id="11" name="页脚占位符 10"/>
          <p:cNvSpPr>
            <a:spLocks noGrp="1"/>
          </p:cNvSpPr>
          <p:nvPr>
            <p:ph type="ftr" sz="quarter" idx="3"/>
            <p:custDataLst>
              <p:tags r:id="rId18"/>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charset="-122"/>
                <a:ea typeface="微软雅黑" panose="020B0503020204020204" charset="-122"/>
              </a:defRPr>
            </a:lvl1pPr>
          </a:lstStyle>
          <a:p>
            <a:endParaRPr kumimoji="1" lang="zh-CN" altLang="en-US"/>
          </a:p>
        </p:txBody>
      </p:sp>
      <p:sp>
        <p:nvSpPr>
          <p:cNvPr id="12" name="灯片编号占位符 11"/>
          <p:cNvSpPr>
            <a:spLocks noGrp="1"/>
          </p:cNvSpPr>
          <p:nvPr>
            <p:ph type="sldNum" sz="quarter" idx="4"/>
            <p:custDataLst>
              <p:tags r:id="rId19"/>
            </p:custDataLst>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charset="-122"/>
                <a:ea typeface="微软雅黑" panose="020B0503020204020204" charset="-122"/>
              </a:defRPr>
            </a:lvl1pPr>
          </a:lstStyle>
          <a:p>
            <a:fld id="{6C52A2C0-4A2C-6E4A-BE17-4F11EA265707}" type="slidenum">
              <a:rPr kumimoji="1" lang="zh-CN" altLang="en-US" smtClean="0"/>
            </a:fld>
            <a:endParaRPr kumimoji="1" lang="zh-CN" altLang="en-US"/>
          </a:p>
        </p:txBody>
      </p:sp>
      <p:pic>
        <p:nvPicPr>
          <p:cNvPr id="13" name="图片 12"/>
          <p:cNvPicPr>
            <a:picLocks noChangeAspect="1"/>
          </p:cNvPicPr>
          <p:nvPr userDrawn="1">
            <p:custDataLst>
              <p:tags r:id="rId20"/>
            </p:custDataLst>
          </p:nvPr>
        </p:nvPicPr>
        <p:blipFill>
          <a:blip r:embed="rId21"/>
          <a:stretch>
            <a:fillRect/>
          </a:stretch>
        </p:blipFill>
        <p:spPr>
          <a:xfrm>
            <a:off x="10924786" y="117785"/>
            <a:ext cx="1126503" cy="1126503"/>
          </a:xfrm>
          <a:prstGeom prst="rect">
            <a:avLst/>
          </a:prstGeom>
          <a:effectLst>
            <a:outerShdw blurRad="50800" dist="38100" dir="2700000" algn="tl" rotWithShape="0">
              <a:prstClr val="black">
                <a:alpha val="40000"/>
              </a:prstClr>
            </a:outerShdw>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9" Type="http://schemas.openxmlformats.org/officeDocument/2006/relationships/tags" Target="../tags/tag196.xml"/><Relationship Id="rId8" Type="http://schemas.openxmlformats.org/officeDocument/2006/relationships/tags" Target="../tags/tag195.xml"/><Relationship Id="rId7" Type="http://schemas.openxmlformats.org/officeDocument/2006/relationships/tags" Target="../tags/tag194.xml"/><Relationship Id="rId6" Type="http://schemas.openxmlformats.org/officeDocument/2006/relationships/tags" Target="../tags/tag193.xml"/><Relationship Id="rId5" Type="http://schemas.openxmlformats.org/officeDocument/2006/relationships/tags" Target="../tags/tag192.xml"/><Relationship Id="rId48" Type="http://schemas.openxmlformats.org/officeDocument/2006/relationships/notesSlide" Target="../notesSlides/notesSlide5.xml"/><Relationship Id="rId47" Type="http://schemas.openxmlformats.org/officeDocument/2006/relationships/slideLayout" Target="../slideLayouts/slideLayout4.xml"/><Relationship Id="rId46" Type="http://schemas.openxmlformats.org/officeDocument/2006/relationships/tags" Target="../tags/tag233.xml"/><Relationship Id="rId45" Type="http://schemas.openxmlformats.org/officeDocument/2006/relationships/tags" Target="../tags/tag232.xml"/><Relationship Id="rId44" Type="http://schemas.openxmlformats.org/officeDocument/2006/relationships/tags" Target="../tags/tag231.xml"/><Relationship Id="rId43" Type="http://schemas.openxmlformats.org/officeDocument/2006/relationships/tags" Target="../tags/tag230.xml"/><Relationship Id="rId42" Type="http://schemas.openxmlformats.org/officeDocument/2006/relationships/tags" Target="../tags/tag229.xml"/><Relationship Id="rId41" Type="http://schemas.openxmlformats.org/officeDocument/2006/relationships/tags" Target="../tags/tag228.xml"/><Relationship Id="rId40" Type="http://schemas.openxmlformats.org/officeDocument/2006/relationships/tags" Target="../tags/tag227.xml"/><Relationship Id="rId4" Type="http://schemas.openxmlformats.org/officeDocument/2006/relationships/tags" Target="../tags/tag191.xml"/><Relationship Id="rId39" Type="http://schemas.openxmlformats.org/officeDocument/2006/relationships/tags" Target="../tags/tag226.xml"/><Relationship Id="rId38" Type="http://schemas.openxmlformats.org/officeDocument/2006/relationships/tags" Target="../tags/tag225.xml"/><Relationship Id="rId37" Type="http://schemas.openxmlformats.org/officeDocument/2006/relationships/tags" Target="../tags/tag224.xml"/><Relationship Id="rId36" Type="http://schemas.openxmlformats.org/officeDocument/2006/relationships/tags" Target="../tags/tag223.xml"/><Relationship Id="rId35" Type="http://schemas.openxmlformats.org/officeDocument/2006/relationships/tags" Target="../tags/tag222.xml"/><Relationship Id="rId34" Type="http://schemas.openxmlformats.org/officeDocument/2006/relationships/tags" Target="../tags/tag221.xml"/><Relationship Id="rId33" Type="http://schemas.openxmlformats.org/officeDocument/2006/relationships/tags" Target="../tags/tag220.xml"/><Relationship Id="rId32" Type="http://schemas.openxmlformats.org/officeDocument/2006/relationships/tags" Target="../tags/tag219.xml"/><Relationship Id="rId31" Type="http://schemas.openxmlformats.org/officeDocument/2006/relationships/tags" Target="../tags/tag218.xml"/><Relationship Id="rId30" Type="http://schemas.openxmlformats.org/officeDocument/2006/relationships/tags" Target="../tags/tag217.xml"/><Relationship Id="rId3" Type="http://schemas.openxmlformats.org/officeDocument/2006/relationships/tags" Target="../tags/tag190.xml"/><Relationship Id="rId29" Type="http://schemas.openxmlformats.org/officeDocument/2006/relationships/tags" Target="../tags/tag216.xml"/><Relationship Id="rId28" Type="http://schemas.openxmlformats.org/officeDocument/2006/relationships/tags" Target="../tags/tag215.xml"/><Relationship Id="rId27" Type="http://schemas.openxmlformats.org/officeDocument/2006/relationships/tags" Target="../tags/tag214.xml"/><Relationship Id="rId26" Type="http://schemas.openxmlformats.org/officeDocument/2006/relationships/tags" Target="../tags/tag213.xml"/><Relationship Id="rId25" Type="http://schemas.openxmlformats.org/officeDocument/2006/relationships/tags" Target="../tags/tag212.xml"/><Relationship Id="rId24" Type="http://schemas.openxmlformats.org/officeDocument/2006/relationships/tags" Target="../tags/tag211.xml"/><Relationship Id="rId23" Type="http://schemas.openxmlformats.org/officeDocument/2006/relationships/tags" Target="../tags/tag210.xml"/><Relationship Id="rId22" Type="http://schemas.openxmlformats.org/officeDocument/2006/relationships/tags" Target="../tags/tag209.xml"/><Relationship Id="rId21" Type="http://schemas.openxmlformats.org/officeDocument/2006/relationships/tags" Target="../tags/tag208.xml"/><Relationship Id="rId20" Type="http://schemas.openxmlformats.org/officeDocument/2006/relationships/tags" Target="../tags/tag207.xml"/><Relationship Id="rId2" Type="http://schemas.openxmlformats.org/officeDocument/2006/relationships/tags" Target="../tags/tag189.xml"/><Relationship Id="rId19" Type="http://schemas.openxmlformats.org/officeDocument/2006/relationships/tags" Target="../tags/tag206.xml"/><Relationship Id="rId18" Type="http://schemas.openxmlformats.org/officeDocument/2006/relationships/tags" Target="../tags/tag205.xml"/><Relationship Id="rId17" Type="http://schemas.openxmlformats.org/officeDocument/2006/relationships/tags" Target="../tags/tag204.xml"/><Relationship Id="rId16" Type="http://schemas.openxmlformats.org/officeDocument/2006/relationships/tags" Target="../tags/tag203.xml"/><Relationship Id="rId15" Type="http://schemas.openxmlformats.org/officeDocument/2006/relationships/tags" Target="../tags/tag202.xml"/><Relationship Id="rId14" Type="http://schemas.openxmlformats.org/officeDocument/2006/relationships/tags" Target="../tags/tag201.xml"/><Relationship Id="rId13" Type="http://schemas.openxmlformats.org/officeDocument/2006/relationships/tags" Target="../tags/tag200.xml"/><Relationship Id="rId12" Type="http://schemas.openxmlformats.org/officeDocument/2006/relationships/tags" Target="../tags/tag199.xml"/><Relationship Id="rId11" Type="http://schemas.openxmlformats.org/officeDocument/2006/relationships/tags" Target="../tags/tag198.xml"/><Relationship Id="rId10" Type="http://schemas.openxmlformats.org/officeDocument/2006/relationships/tags" Target="../tags/tag197.xml"/><Relationship Id="rId1" Type="http://schemas.openxmlformats.org/officeDocument/2006/relationships/tags" Target="../tags/tag188.xml"/></Relationships>
</file>

<file path=ppt/slides/_rels/slide11.xml.rels><?xml version="1.0" encoding="UTF-8" standalone="yes"?>
<Relationships xmlns="http://schemas.openxmlformats.org/package/2006/relationships"><Relationship Id="rId9" Type="http://schemas.openxmlformats.org/officeDocument/2006/relationships/tags" Target="../tags/tag242.xml"/><Relationship Id="rId8" Type="http://schemas.openxmlformats.org/officeDocument/2006/relationships/tags" Target="../tags/tag241.xml"/><Relationship Id="rId7" Type="http://schemas.openxmlformats.org/officeDocument/2006/relationships/tags" Target="../tags/tag240.xml"/><Relationship Id="rId6" Type="http://schemas.openxmlformats.org/officeDocument/2006/relationships/tags" Target="../tags/tag239.xml"/><Relationship Id="rId5" Type="http://schemas.openxmlformats.org/officeDocument/2006/relationships/tags" Target="../tags/tag238.xml"/><Relationship Id="rId48" Type="http://schemas.openxmlformats.org/officeDocument/2006/relationships/notesSlide" Target="../notesSlides/notesSlide6.xml"/><Relationship Id="rId47" Type="http://schemas.openxmlformats.org/officeDocument/2006/relationships/slideLayout" Target="../slideLayouts/slideLayout4.xml"/><Relationship Id="rId46" Type="http://schemas.openxmlformats.org/officeDocument/2006/relationships/tags" Target="../tags/tag279.xml"/><Relationship Id="rId45" Type="http://schemas.openxmlformats.org/officeDocument/2006/relationships/tags" Target="../tags/tag278.xml"/><Relationship Id="rId44" Type="http://schemas.openxmlformats.org/officeDocument/2006/relationships/tags" Target="../tags/tag277.xml"/><Relationship Id="rId43" Type="http://schemas.openxmlformats.org/officeDocument/2006/relationships/tags" Target="../tags/tag276.xml"/><Relationship Id="rId42" Type="http://schemas.openxmlformats.org/officeDocument/2006/relationships/tags" Target="../tags/tag275.xml"/><Relationship Id="rId41" Type="http://schemas.openxmlformats.org/officeDocument/2006/relationships/tags" Target="../tags/tag274.xml"/><Relationship Id="rId40" Type="http://schemas.openxmlformats.org/officeDocument/2006/relationships/tags" Target="../tags/tag273.xml"/><Relationship Id="rId4" Type="http://schemas.openxmlformats.org/officeDocument/2006/relationships/tags" Target="../tags/tag237.xml"/><Relationship Id="rId39" Type="http://schemas.openxmlformats.org/officeDocument/2006/relationships/tags" Target="../tags/tag272.xml"/><Relationship Id="rId38" Type="http://schemas.openxmlformats.org/officeDocument/2006/relationships/tags" Target="../tags/tag271.xml"/><Relationship Id="rId37" Type="http://schemas.openxmlformats.org/officeDocument/2006/relationships/tags" Target="../tags/tag270.xml"/><Relationship Id="rId36" Type="http://schemas.openxmlformats.org/officeDocument/2006/relationships/tags" Target="../tags/tag269.xml"/><Relationship Id="rId35" Type="http://schemas.openxmlformats.org/officeDocument/2006/relationships/tags" Target="../tags/tag268.xml"/><Relationship Id="rId34" Type="http://schemas.openxmlformats.org/officeDocument/2006/relationships/tags" Target="../tags/tag267.xml"/><Relationship Id="rId33" Type="http://schemas.openxmlformats.org/officeDocument/2006/relationships/tags" Target="../tags/tag266.xml"/><Relationship Id="rId32" Type="http://schemas.openxmlformats.org/officeDocument/2006/relationships/tags" Target="../tags/tag265.xml"/><Relationship Id="rId31" Type="http://schemas.openxmlformats.org/officeDocument/2006/relationships/tags" Target="../tags/tag264.xml"/><Relationship Id="rId30" Type="http://schemas.openxmlformats.org/officeDocument/2006/relationships/tags" Target="../tags/tag263.xml"/><Relationship Id="rId3" Type="http://schemas.openxmlformats.org/officeDocument/2006/relationships/tags" Target="../tags/tag236.xml"/><Relationship Id="rId29" Type="http://schemas.openxmlformats.org/officeDocument/2006/relationships/tags" Target="../tags/tag262.xml"/><Relationship Id="rId28" Type="http://schemas.openxmlformats.org/officeDocument/2006/relationships/tags" Target="../tags/tag261.xml"/><Relationship Id="rId27" Type="http://schemas.openxmlformats.org/officeDocument/2006/relationships/tags" Target="../tags/tag260.xml"/><Relationship Id="rId26" Type="http://schemas.openxmlformats.org/officeDocument/2006/relationships/tags" Target="../tags/tag259.xml"/><Relationship Id="rId25" Type="http://schemas.openxmlformats.org/officeDocument/2006/relationships/tags" Target="../tags/tag258.xml"/><Relationship Id="rId24" Type="http://schemas.openxmlformats.org/officeDocument/2006/relationships/tags" Target="../tags/tag257.xml"/><Relationship Id="rId23" Type="http://schemas.openxmlformats.org/officeDocument/2006/relationships/tags" Target="../tags/tag256.xml"/><Relationship Id="rId22" Type="http://schemas.openxmlformats.org/officeDocument/2006/relationships/tags" Target="../tags/tag255.xml"/><Relationship Id="rId21" Type="http://schemas.openxmlformats.org/officeDocument/2006/relationships/tags" Target="../tags/tag254.xml"/><Relationship Id="rId20" Type="http://schemas.openxmlformats.org/officeDocument/2006/relationships/tags" Target="../tags/tag253.xml"/><Relationship Id="rId2" Type="http://schemas.openxmlformats.org/officeDocument/2006/relationships/tags" Target="../tags/tag235.xml"/><Relationship Id="rId19" Type="http://schemas.openxmlformats.org/officeDocument/2006/relationships/tags" Target="../tags/tag252.xml"/><Relationship Id="rId18" Type="http://schemas.openxmlformats.org/officeDocument/2006/relationships/tags" Target="../tags/tag251.xml"/><Relationship Id="rId17" Type="http://schemas.openxmlformats.org/officeDocument/2006/relationships/tags" Target="../tags/tag250.xml"/><Relationship Id="rId16" Type="http://schemas.openxmlformats.org/officeDocument/2006/relationships/tags" Target="../tags/tag249.xml"/><Relationship Id="rId15" Type="http://schemas.openxmlformats.org/officeDocument/2006/relationships/tags" Target="../tags/tag248.xml"/><Relationship Id="rId14" Type="http://schemas.openxmlformats.org/officeDocument/2006/relationships/tags" Target="../tags/tag247.xml"/><Relationship Id="rId13" Type="http://schemas.openxmlformats.org/officeDocument/2006/relationships/tags" Target="../tags/tag246.xml"/><Relationship Id="rId12" Type="http://schemas.openxmlformats.org/officeDocument/2006/relationships/tags" Target="../tags/tag245.xml"/><Relationship Id="rId11" Type="http://schemas.openxmlformats.org/officeDocument/2006/relationships/tags" Target="../tags/tag244.xml"/><Relationship Id="rId10" Type="http://schemas.openxmlformats.org/officeDocument/2006/relationships/tags" Target="../tags/tag243.xml"/><Relationship Id="rId1" Type="http://schemas.openxmlformats.org/officeDocument/2006/relationships/tags" Target="../tags/tag234.xml"/></Relationships>
</file>

<file path=ppt/slides/_rels/slide12.xml.rels><?xml version="1.0" encoding="UTF-8" standalone="yes"?>
<Relationships xmlns="http://schemas.openxmlformats.org/package/2006/relationships"><Relationship Id="rId9" Type="http://schemas.openxmlformats.org/officeDocument/2006/relationships/tags" Target="../tags/tag288.xml"/><Relationship Id="rId8" Type="http://schemas.openxmlformats.org/officeDocument/2006/relationships/tags" Target="../tags/tag287.xml"/><Relationship Id="rId7" Type="http://schemas.openxmlformats.org/officeDocument/2006/relationships/tags" Target="../tags/tag286.xml"/><Relationship Id="rId6" Type="http://schemas.openxmlformats.org/officeDocument/2006/relationships/tags" Target="../tags/tag285.xml"/><Relationship Id="rId5" Type="http://schemas.openxmlformats.org/officeDocument/2006/relationships/tags" Target="../tags/tag284.xml"/><Relationship Id="rId49" Type="http://schemas.openxmlformats.org/officeDocument/2006/relationships/notesSlide" Target="../notesSlides/notesSlide7.xml"/><Relationship Id="rId48" Type="http://schemas.openxmlformats.org/officeDocument/2006/relationships/slideLayout" Target="../slideLayouts/slideLayout4.xml"/><Relationship Id="rId47" Type="http://schemas.openxmlformats.org/officeDocument/2006/relationships/tags" Target="../tags/tag326.xml"/><Relationship Id="rId46" Type="http://schemas.openxmlformats.org/officeDocument/2006/relationships/tags" Target="../tags/tag325.xml"/><Relationship Id="rId45" Type="http://schemas.openxmlformats.org/officeDocument/2006/relationships/tags" Target="../tags/tag324.xml"/><Relationship Id="rId44" Type="http://schemas.openxmlformats.org/officeDocument/2006/relationships/tags" Target="../tags/tag323.xml"/><Relationship Id="rId43" Type="http://schemas.openxmlformats.org/officeDocument/2006/relationships/tags" Target="../tags/tag322.xml"/><Relationship Id="rId42" Type="http://schemas.openxmlformats.org/officeDocument/2006/relationships/tags" Target="../tags/tag321.xml"/><Relationship Id="rId41" Type="http://schemas.openxmlformats.org/officeDocument/2006/relationships/tags" Target="../tags/tag320.xml"/><Relationship Id="rId40" Type="http://schemas.openxmlformats.org/officeDocument/2006/relationships/tags" Target="../tags/tag319.xml"/><Relationship Id="rId4" Type="http://schemas.openxmlformats.org/officeDocument/2006/relationships/tags" Target="../tags/tag283.xml"/><Relationship Id="rId39" Type="http://schemas.openxmlformats.org/officeDocument/2006/relationships/tags" Target="../tags/tag318.xml"/><Relationship Id="rId38" Type="http://schemas.openxmlformats.org/officeDocument/2006/relationships/tags" Target="../tags/tag317.xml"/><Relationship Id="rId37" Type="http://schemas.openxmlformats.org/officeDocument/2006/relationships/tags" Target="../tags/tag316.xml"/><Relationship Id="rId36" Type="http://schemas.openxmlformats.org/officeDocument/2006/relationships/tags" Target="../tags/tag315.xml"/><Relationship Id="rId35" Type="http://schemas.openxmlformats.org/officeDocument/2006/relationships/tags" Target="../tags/tag314.xml"/><Relationship Id="rId34" Type="http://schemas.openxmlformats.org/officeDocument/2006/relationships/tags" Target="../tags/tag313.xml"/><Relationship Id="rId33" Type="http://schemas.openxmlformats.org/officeDocument/2006/relationships/tags" Target="../tags/tag312.xml"/><Relationship Id="rId32" Type="http://schemas.openxmlformats.org/officeDocument/2006/relationships/tags" Target="../tags/tag311.xml"/><Relationship Id="rId31" Type="http://schemas.openxmlformats.org/officeDocument/2006/relationships/tags" Target="../tags/tag310.xml"/><Relationship Id="rId30" Type="http://schemas.openxmlformats.org/officeDocument/2006/relationships/tags" Target="../tags/tag309.xml"/><Relationship Id="rId3" Type="http://schemas.openxmlformats.org/officeDocument/2006/relationships/tags" Target="../tags/tag282.xml"/><Relationship Id="rId29" Type="http://schemas.openxmlformats.org/officeDocument/2006/relationships/tags" Target="../tags/tag308.xml"/><Relationship Id="rId28" Type="http://schemas.openxmlformats.org/officeDocument/2006/relationships/tags" Target="../tags/tag307.xml"/><Relationship Id="rId27" Type="http://schemas.openxmlformats.org/officeDocument/2006/relationships/tags" Target="../tags/tag306.xml"/><Relationship Id="rId26" Type="http://schemas.openxmlformats.org/officeDocument/2006/relationships/tags" Target="../tags/tag305.xml"/><Relationship Id="rId25" Type="http://schemas.openxmlformats.org/officeDocument/2006/relationships/tags" Target="../tags/tag304.xml"/><Relationship Id="rId24" Type="http://schemas.openxmlformats.org/officeDocument/2006/relationships/tags" Target="../tags/tag303.xml"/><Relationship Id="rId23" Type="http://schemas.openxmlformats.org/officeDocument/2006/relationships/tags" Target="../tags/tag302.xml"/><Relationship Id="rId22" Type="http://schemas.openxmlformats.org/officeDocument/2006/relationships/tags" Target="../tags/tag301.xml"/><Relationship Id="rId21" Type="http://schemas.openxmlformats.org/officeDocument/2006/relationships/tags" Target="../tags/tag300.xml"/><Relationship Id="rId20" Type="http://schemas.openxmlformats.org/officeDocument/2006/relationships/tags" Target="../tags/tag299.xml"/><Relationship Id="rId2" Type="http://schemas.openxmlformats.org/officeDocument/2006/relationships/tags" Target="../tags/tag281.xml"/><Relationship Id="rId19" Type="http://schemas.openxmlformats.org/officeDocument/2006/relationships/tags" Target="../tags/tag298.xml"/><Relationship Id="rId18" Type="http://schemas.openxmlformats.org/officeDocument/2006/relationships/tags" Target="../tags/tag297.xml"/><Relationship Id="rId17" Type="http://schemas.openxmlformats.org/officeDocument/2006/relationships/tags" Target="../tags/tag296.xml"/><Relationship Id="rId16" Type="http://schemas.openxmlformats.org/officeDocument/2006/relationships/tags" Target="../tags/tag295.xml"/><Relationship Id="rId15" Type="http://schemas.openxmlformats.org/officeDocument/2006/relationships/tags" Target="../tags/tag294.xml"/><Relationship Id="rId14" Type="http://schemas.openxmlformats.org/officeDocument/2006/relationships/tags" Target="../tags/tag293.xml"/><Relationship Id="rId13" Type="http://schemas.openxmlformats.org/officeDocument/2006/relationships/tags" Target="../tags/tag292.xml"/><Relationship Id="rId12" Type="http://schemas.openxmlformats.org/officeDocument/2006/relationships/tags" Target="../tags/tag291.xml"/><Relationship Id="rId11" Type="http://schemas.openxmlformats.org/officeDocument/2006/relationships/tags" Target="../tags/tag290.xml"/><Relationship Id="rId10" Type="http://schemas.openxmlformats.org/officeDocument/2006/relationships/tags" Target="../tags/tag289.xml"/><Relationship Id="rId1" Type="http://schemas.openxmlformats.org/officeDocument/2006/relationships/tags" Target="../tags/tag280.xml"/></Relationships>
</file>

<file path=ppt/slides/_rels/slide13.xml.rels><?xml version="1.0" encoding="UTF-8" standalone="yes"?>
<Relationships xmlns="http://schemas.openxmlformats.org/package/2006/relationships"><Relationship Id="rId9" Type="http://schemas.openxmlformats.org/officeDocument/2006/relationships/tags" Target="../tags/tag335.xml"/><Relationship Id="rId8" Type="http://schemas.openxmlformats.org/officeDocument/2006/relationships/tags" Target="../tags/tag334.xml"/><Relationship Id="rId7" Type="http://schemas.openxmlformats.org/officeDocument/2006/relationships/tags" Target="../tags/tag333.xml"/><Relationship Id="rId6" Type="http://schemas.openxmlformats.org/officeDocument/2006/relationships/tags" Target="../tags/tag332.xml"/><Relationship Id="rId50" Type="http://schemas.openxmlformats.org/officeDocument/2006/relationships/notesSlide" Target="../notesSlides/notesSlide8.xml"/><Relationship Id="rId5" Type="http://schemas.openxmlformats.org/officeDocument/2006/relationships/tags" Target="../tags/tag331.xml"/><Relationship Id="rId49" Type="http://schemas.openxmlformats.org/officeDocument/2006/relationships/slideLayout" Target="../slideLayouts/slideLayout4.xml"/><Relationship Id="rId48" Type="http://schemas.openxmlformats.org/officeDocument/2006/relationships/tags" Target="../tags/tag374.xml"/><Relationship Id="rId47" Type="http://schemas.openxmlformats.org/officeDocument/2006/relationships/tags" Target="../tags/tag373.xml"/><Relationship Id="rId46" Type="http://schemas.openxmlformats.org/officeDocument/2006/relationships/tags" Target="../tags/tag372.xml"/><Relationship Id="rId45" Type="http://schemas.openxmlformats.org/officeDocument/2006/relationships/tags" Target="../tags/tag371.xml"/><Relationship Id="rId44" Type="http://schemas.openxmlformats.org/officeDocument/2006/relationships/tags" Target="../tags/tag370.xml"/><Relationship Id="rId43" Type="http://schemas.openxmlformats.org/officeDocument/2006/relationships/tags" Target="../tags/tag369.xml"/><Relationship Id="rId42" Type="http://schemas.openxmlformats.org/officeDocument/2006/relationships/tags" Target="../tags/tag368.xml"/><Relationship Id="rId41" Type="http://schemas.openxmlformats.org/officeDocument/2006/relationships/tags" Target="../tags/tag367.xml"/><Relationship Id="rId40" Type="http://schemas.openxmlformats.org/officeDocument/2006/relationships/tags" Target="../tags/tag366.xml"/><Relationship Id="rId4" Type="http://schemas.openxmlformats.org/officeDocument/2006/relationships/tags" Target="../tags/tag330.xml"/><Relationship Id="rId39" Type="http://schemas.openxmlformats.org/officeDocument/2006/relationships/tags" Target="../tags/tag365.xml"/><Relationship Id="rId38" Type="http://schemas.openxmlformats.org/officeDocument/2006/relationships/tags" Target="../tags/tag364.xml"/><Relationship Id="rId37" Type="http://schemas.openxmlformats.org/officeDocument/2006/relationships/tags" Target="../tags/tag363.xml"/><Relationship Id="rId36" Type="http://schemas.openxmlformats.org/officeDocument/2006/relationships/tags" Target="../tags/tag362.xml"/><Relationship Id="rId35" Type="http://schemas.openxmlformats.org/officeDocument/2006/relationships/tags" Target="../tags/tag361.xml"/><Relationship Id="rId34" Type="http://schemas.openxmlformats.org/officeDocument/2006/relationships/tags" Target="../tags/tag360.xml"/><Relationship Id="rId33" Type="http://schemas.openxmlformats.org/officeDocument/2006/relationships/tags" Target="../tags/tag359.xml"/><Relationship Id="rId32" Type="http://schemas.openxmlformats.org/officeDocument/2006/relationships/tags" Target="../tags/tag358.xml"/><Relationship Id="rId31" Type="http://schemas.openxmlformats.org/officeDocument/2006/relationships/tags" Target="../tags/tag357.xml"/><Relationship Id="rId30" Type="http://schemas.openxmlformats.org/officeDocument/2006/relationships/tags" Target="../tags/tag356.xml"/><Relationship Id="rId3" Type="http://schemas.openxmlformats.org/officeDocument/2006/relationships/tags" Target="../tags/tag329.xml"/><Relationship Id="rId29" Type="http://schemas.openxmlformats.org/officeDocument/2006/relationships/tags" Target="../tags/tag355.xml"/><Relationship Id="rId28" Type="http://schemas.openxmlformats.org/officeDocument/2006/relationships/tags" Target="../tags/tag354.xml"/><Relationship Id="rId27" Type="http://schemas.openxmlformats.org/officeDocument/2006/relationships/tags" Target="../tags/tag353.xml"/><Relationship Id="rId26" Type="http://schemas.openxmlformats.org/officeDocument/2006/relationships/tags" Target="../tags/tag352.xml"/><Relationship Id="rId25" Type="http://schemas.openxmlformats.org/officeDocument/2006/relationships/tags" Target="../tags/tag351.xml"/><Relationship Id="rId24" Type="http://schemas.openxmlformats.org/officeDocument/2006/relationships/tags" Target="../tags/tag350.xml"/><Relationship Id="rId23" Type="http://schemas.openxmlformats.org/officeDocument/2006/relationships/tags" Target="../tags/tag349.xml"/><Relationship Id="rId22" Type="http://schemas.openxmlformats.org/officeDocument/2006/relationships/tags" Target="../tags/tag348.xml"/><Relationship Id="rId21" Type="http://schemas.openxmlformats.org/officeDocument/2006/relationships/tags" Target="../tags/tag347.xml"/><Relationship Id="rId20" Type="http://schemas.openxmlformats.org/officeDocument/2006/relationships/tags" Target="../tags/tag346.xml"/><Relationship Id="rId2" Type="http://schemas.openxmlformats.org/officeDocument/2006/relationships/tags" Target="../tags/tag328.xml"/><Relationship Id="rId19" Type="http://schemas.openxmlformats.org/officeDocument/2006/relationships/tags" Target="../tags/tag345.xml"/><Relationship Id="rId18" Type="http://schemas.openxmlformats.org/officeDocument/2006/relationships/tags" Target="../tags/tag344.xml"/><Relationship Id="rId17" Type="http://schemas.openxmlformats.org/officeDocument/2006/relationships/tags" Target="../tags/tag343.xml"/><Relationship Id="rId16" Type="http://schemas.openxmlformats.org/officeDocument/2006/relationships/tags" Target="../tags/tag342.xml"/><Relationship Id="rId15" Type="http://schemas.openxmlformats.org/officeDocument/2006/relationships/tags" Target="../tags/tag341.xml"/><Relationship Id="rId14" Type="http://schemas.openxmlformats.org/officeDocument/2006/relationships/tags" Target="../tags/tag340.xml"/><Relationship Id="rId13" Type="http://schemas.openxmlformats.org/officeDocument/2006/relationships/tags" Target="../tags/tag339.xml"/><Relationship Id="rId12" Type="http://schemas.openxmlformats.org/officeDocument/2006/relationships/tags" Target="../tags/tag338.xml"/><Relationship Id="rId11" Type="http://schemas.openxmlformats.org/officeDocument/2006/relationships/tags" Target="../tags/tag337.xml"/><Relationship Id="rId10" Type="http://schemas.openxmlformats.org/officeDocument/2006/relationships/tags" Target="../tags/tag336.xml"/><Relationship Id="rId1" Type="http://schemas.openxmlformats.org/officeDocument/2006/relationships/tags" Target="../tags/tag327.xml"/></Relationships>
</file>

<file path=ppt/slides/_rels/slide14.xml.rels><?xml version="1.0" encoding="UTF-8" standalone="yes"?>
<Relationships xmlns="http://schemas.openxmlformats.org/package/2006/relationships"><Relationship Id="rId9" Type="http://schemas.openxmlformats.org/officeDocument/2006/relationships/tags" Target="../tags/tag383.xml"/><Relationship Id="rId8" Type="http://schemas.openxmlformats.org/officeDocument/2006/relationships/tags" Target="../tags/tag382.xml"/><Relationship Id="rId7" Type="http://schemas.openxmlformats.org/officeDocument/2006/relationships/tags" Target="../tags/tag381.xml"/><Relationship Id="rId6" Type="http://schemas.openxmlformats.org/officeDocument/2006/relationships/tags" Target="../tags/tag380.xml"/><Relationship Id="rId50" Type="http://schemas.openxmlformats.org/officeDocument/2006/relationships/notesSlide" Target="../notesSlides/notesSlide9.xml"/><Relationship Id="rId5" Type="http://schemas.openxmlformats.org/officeDocument/2006/relationships/tags" Target="../tags/tag379.xml"/><Relationship Id="rId49" Type="http://schemas.openxmlformats.org/officeDocument/2006/relationships/slideLayout" Target="../slideLayouts/slideLayout10.xml"/><Relationship Id="rId48" Type="http://schemas.openxmlformats.org/officeDocument/2006/relationships/tags" Target="../tags/tag422.xml"/><Relationship Id="rId47" Type="http://schemas.openxmlformats.org/officeDocument/2006/relationships/tags" Target="../tags/tag421.xml"/><Relationship Id="rId46" Type="http://schemas.openxmlformats.org/officeDocument/2006/relationships/tags" Target="../tags/tag420.xml"/><Relationship Id="rId45" Type="http://schemas.openxmlformats.org/officeDocument/2006/relationships/tags" Target="../tags/tag419.xml"/><Relationship Id="rId44" Type="http://schemas.openxmlformats.org/officeDocument/2006/relationships/tags" Target="../tags/tag418.xml"/><Relationship Id="rId43" Type="http://schemas.openxmlformats.org/officeDocument/2006/relationships/tags" Target="../tags/tag417.xml"/><Relationship Id="rId42" Type="http://schemas.openxmlformats.org/officeDocument/2006/relationships/tags" Target="../tags/tag416.xml"/><Relationship Id="rId41" Type="http://schemas.openxmlformats.org/officeDocument/2006/relationships/tags" Target="../tags/tag415.xml"/><Relationship Id="rId40" Type="http://schemas.openxmlformats.org/officeDocument/2006/relationships/tags" Target="../tags/tag414.xml"/><Relationship Id="rId4" Type="http://schemas.openxmlformats.org/officeDocument/2006/relationships/tags" Target="../tags/tag378.xml"/><Relationship Id="rId39" Type="http://schemas.openxmlformats.org/officeDocument/2006/relationships/tags" Target="../tags/tag413.xml"/><Relationship Id="rId38" Type="http://schemas.openxmlformats.org/officeDocument/2006/relationships/tags" Target="../tags/tag412.xml"/><Relationship Id="rId37" Type="http://schemas.openxmlformats.org/officeDocument/2006/relationships/tags" Target="../tags/tag411.xml"/><Relationship Id="rId36" Type="http://schemas.openxmlformats.org/officeDocument/2006/relationships/tags" Target="../tags/tag410.xml"/><Relationship Id="rId35" Type="http://schemas.openxmlformats.org/officeDocument/2006/relationships/tags" Target="../tags/tag409.xml"/><Relationship Id="rId34" Type="http://schemas.openxmlformats.org/officeDocument/2006/relationships/tags" Target="../tags/tag408.xml"/><Relationship Id="rId33" Type="http://schemas.openxmlformats.org/officeDocument/2006/relationships/tags" Target="../tags/tag407.xml"/><Relationship Id="rId32" Type="http://schemas.openxmlformats.org/officeDocument/2006/relationships/tags" Target="../tags/tag406.xml"/><Relationship Id="rId31" Type="http://schemas.openxmlformats.org/officeDocument/2006/relationships/tags" Target="../tags/tag405.xml"/><Relationship Id="rId30" Type="http://schemas.openxmlformats.org/officeDocument/2006/relationships/tags" Target="../tags/tag404.xml"/><Relationship Id="rId3" Type="http://schemas.openxmlformats.org/officeDocument/2006/relationships/tags" Target="../tags/tag377.xml"/><Relationship Id="rId29" Type="http://schemas.openxmlformats.org/officeDocument/2006/relationships/tags" Target="../tags/tag403.xml"/><Relationship Id="rId28" Type="http://schemas.openxmlformats.org/officeDocument/2006/relationships/tags" Target="../tags/tag402.xml"/><Relationship Id="rId27" Type="http://schemas.openxmlformats.org/officeDocument/2006/relationships/tags" Target="../tags/tag401.xml"/><Relationship Id="rId26" Type="http://schemas.openxmlformats.org/officeDocument/2006/relationships/tags" Target="../tags/tag400.xml"/><Relationship Id="rId25" Type="http://schemas.openxmlformats.org/officeDocument/2006/relationships/tags" Target="../tags/tag399.xml"/><Relationship Id="rId24" Type="http://schemas.openxmlformats.org/officeDocument/2006/relationships/tags" Target="../tags/tag398.xml"/><Relationship Id="rId23" Type="http://schemas.openxmlformats.org/officeDocument/2006/relationships/tags" Target="../tags/tag397.xml"/><Relationship Id="rId22" Type="http://schemas.openxmlformats.org/officeDocument/2006/relationships/tags" Target="../tags/tag396.xml"/><Relationship Id="rId21" Type="http://schemas.openxmlformats.org/officeDocument/2006/relationships/tags" Target="../tags/tag395.xml"/><Relationship Id="rId20" Type="http://schemas.openxmlformats.org/officeDocument/2006/relationships/tags" Target="../tags/tag394.xml"/><Relationship Id="rId2" Type="http://schemas.openxmlformats.org/officeDocument/2006/relationships/tags" Target="../tags/tag376.xml"/><Relationship Id="rId19" Type="http://schemas.openxmlformats.org/officeDocument/2006/relationships/tags" Target="../tags/tag393.xml"/><Relationship Id="rId18" Type="http://schemas.openxmlformats.org/officeDocument/2006/relationships/tags" Target="../tags/tag392.xml"/><Relationship Id="rId17" Type="http://schemas.openxmlformats.org/officeDocument/2006/relationships/tags" Target="../tags/tag391.xml"/><Relationship Id="rId16" Type="http://schemas.openxmlformats.org/officeDocument/2006/relationships/tags" Target="../tags/tag390.xml"/><Relationship Id="rId15" Type="http://schemas.openxmlformats.org/officeDocument/2006/relationships/tags" Target="../tags/tag389.xml"/><Relationship Id="rId14" Type="http://schemas.openxmlformats.org/officeDocument/2006/relationships/tags" Target="../tags/tag388.xml"/><Relationship Id="rId13" Type="http://schemas.openxmlformats.org/officeDocument/2006/relationships/tags" Target="../tags/tag387.xml"/><Relationship Id="rId12" Type="http://schemas.openxmlformats.org/officeDocument/2006/relationships/tags" Target="../tags/tag386.xml"/><Relationship Id="rId11" Type="http://schemas.openxmlformats.org/officeDocument/2006/relationships/tags" Target="../tags/tag385.xml"/><Relationship Id="rId10" Type="http://schemas.openxmlformats.org/officeDocument/2006/relationships/tags" Target="../tags/tag384.xml"/><Relationship Id="rId1" Type="http://schemas.openxmlformats.org/officeDocument/2006/relationships/tags" Target="../tags/tag375.xml"/></Relationships>
</file>

<file path=ppt/slides/_rels/slide15.xml.rels><?xml version="1.0" encoding="UTF-8" standalone="yes"?>
<Relationships xmlns="http://schemas.openxmlformats.org/package/2006/relationships"><Relationship Id="rId9" Type="http://schemas.openxmlformats.org/officeDocument/2006/relationships/tags" Target="../tags/tag431.xml"/><Relationship Id="rId8" Type="http://schemas.openxmlformats.org/officeDocument/2006/relationships/tags" Target="../tags/tag430.xml"/><Relationship Id="rId7" Type="http://schemas.openxmlformats.org/officeDocument/2006/relationships/tags" Target="../tags/tag429.xml"/><Relationship Id="rId6" Type="http://schemas.openxmlformats.org/officeDocument/2006/relationships/tags" Target="../tags/tag428.xml"/><Relationship Id="rId5" Type="http://schemas.openxmlformats.org/officeDocument/2006/relationships/tags" Target="../tags/tag427.xml"/><Relationship Id="rId45" Type="http://schemas.openxmlformats.org/officeDocument/2006/relationships/slideLayout" Target="../slideLayouts/slideLayout11.xml"/><Relationship Id="rId44" Type="http://schemas.openxmlformats.org/officeDocument/2006/relationships/tags" Target="../tags/tag466.xml"/><Relationship Id="rId43" Type="http://schemas.openxmlformats.org/officeDocument/2006/relationships/tags" Target="../tags/tag465.xml"/><Relationship Id="rId42" Type="http://schemas.openxmlformats.org/officeDocument/2006/relationships/tags" Target="../tags/tag464.xml"/><Relationship Id="rId41" Type="http://schemas.openxmlformats.org/officeDocument/2006/relationships/tags" Target="../tags/tag463.xml"/><Relationship Id="rId40" Type="http://schemas.openxmlformats.org/officeDocument/2006/relationships/tags" Target="../tags/tag462.xml"/><Relationship Id="rId4" Type="http://schemas.openxmlformats.org/officeDocument/2006/relationships/tags" Target="../tags/tag426.xml"/><Relationship Id="rId39" Type="http://schemas.openxmlformats.org/officeDocument/2006/relationships/tags" Target="../tags/tag461.xml"/><Relationship Id="rId38" Type="http://schemas.openxmlformats.org/officeDocument/2006/relationships/tags" Target="../tags/tag460.xml"/><Relationship Id="rId37" Type="http://schemas.openxmlformats.org/officeDocument/2006/relationships/tags" Target="../tags/tag459.xml"/><Relationship Id="rId36" Type="http://schemas.openxmlformats.org/officeDocument/2006/relationships/tags" Target="../tags/tag458.xml"/><Relationship Id="rId35" Type="http://schemas.openxmlformats.org/officeDocument/2006/relationships/tags" Target="../tags/tag457.xml"/><Relationship Id="rId34" Type="http://schemas.openxmlformats.org/officeDocument/2006/relationships/tags" Target="../tags/tag456.xml"/><Relationship Id="rId33" Type="http://schemas.openxmlformats.org/officeDocument/2006/relationships/tags" Target="../tags/tag455.xml"/><Relationship Id="rId32" Type="http://schemas.openxmlformats.org/officeDocument/2006/relationships/tags" Target="../tags/tag454.xml"/><Relationship Id="rId31" Type="http://schemas.openxmlformats.org/officeDocument/2006/relationships/tags" Target="../tags/tag453.xml"/><Relationship Id="rId30" Type="http://schemas.openxmlformats.org/officeDocument/2006/relationships/tags" Target="../tags/tag452.xml"/><Relationship Id="rId3" Type="http://schemas.openxmlformats.org/officeDocument/2006/relationships/tags" Target="../tags/tag425.xml"/><Relationship Id="rId29" Type="http://schemas.openxmlformats.org/officeDocument/2006/relationships/tags" Target="../tags/tag451.xml"/><Relationship Id="rId28" Type="http://schemas.openxmlformats.org/officeDocument/2006/relationships/tags" Target="../tags/tag450.xml"/><Relationship Id="rId27" Type="http://schemas.openxmlformats.org/officeDocument/2006/relationships/tags" Target="../tags/tag449.xml"/><Relationship Id="rId26" Type="http://schemas.openxmlformats.org/officeDocument/2006/relationships/tags" Target="../tags/tag448.xml"/><Relationship Id="rId25" Type="http://schemas.openxmlformats.org/officeDocument/2006/relationships/tags" Target="../tags/tag447.xml"/><Relationship Id="rId24" Type="http://schemas.openxmlformats.org/officeDocument/2006/relationships/tags" Target="../tags/tag446.xml"/><Relationship Id="rId23" Type="http://schemas.openxmlformats.org/officeDocument/2006/relationships/tags" Target="../tags/tag445.xml"/><Relationship Id="rId22" Type="http://schemas.openxmlformats.org/officeDocument/2006/relationships/tags" Target="../tags/tag444.xml"/><Relationship Id="rId21" Type="http://schemas.openxmlformats.org/officeDocument/2006/relationships/tags" Target="../tags/tag443.xml"/><Relationship Id="rId20" Type="http://schemas.openxmlformats.org/officeDocument/2006/relationships/tags" Target="../tags/tag442.xml"/><Relationship Id="rId2" Type="http://schemas.openxmlformats.org/officeDocument/2006/relationships/tags" Target="../tags/tag424.xml"/><Relationship Id="rId19" Type="http://schemas.openxmlformats.org/officeDocument/2006/relationships/tags" Target="../tags/tag441.xml"/><Relationship Id="rId18" Type="http://schemas.openxmlformats.org/officeDocument/2006/relationships/tags" Target="../tags/tag440.xml"/><Relationship Id="rId17" Type="http://schemas.openxmlformats.org/officeDocument/2006/relationships/tags" Target="../tags/tag439.xml"/><Relationship Id="rId16" Type="http://schemas.openxmlformats.org/officeDocument/2006/relationships/tags" Target="../tags/tag438.xml"/><Relationship Id="rId15" Type="http://schemas.openxmlformats.org/officeDocument/2006/relationships/tags" Target="../tags/tag437.xml"/><Relationship Id="rId14" Type="http://schemas.openxmlformats.org/officeDocument/2006/relationships/tags" Target="../tags/tag436.xml"/><Relationship Id="rId13" Type="http://schemas.openxmlformats.org/officeDocument/2006/relationships/tags" Target="../tags/tag435.xml"/><Relationship Id="rId12" Type="http://schemas.openxmlformats.org/officeDocument/2006/relationships/tags" Target="../tags/tag434.xml"/><Relationship Id="rId11" Type="http://schemas.openxmlformats.org/officeDocument/2006/relationships/tags" Target="../tags/tag433.xml"/><Relationship Id="rId10" Type="http://schemas.openxmlformats.org/officeDocument/2006/relationships/tags" Target="../tags/tag432.xml"/><Relationship Id="rId1" Type="http://schemas.openxmlformats.org/officeDocument/2006/relationships/tags" Target="../tags/tag4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15.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tags" Target="../tags/tag17.xml"/><Relationship Id="rId3" Type="http://schemas.openxmlformats.org/officeDocument/2006/relationships/image" Target="../media/image10.png"/><Relationship Id="rId2" Type="http://schemas.openxmlformats.org/officeDocument/2006/relationships/tags" Target="../tags/tag16.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3" Type="http://schemas.openxmlformats.org/officeDocument/2006/relationships/notesSlide" Target="../notesSlides/notesSlide1.xml"/><Relationship Id="rId42" Type="http://schemas.openxmlformats.org/officeDocument/2006/relationships/slideLayout" Target="../slideLayouts/slideLayout4.xml"/><Relationship Id="rId41" Type="http://schemas.openxmlformats.org/officeDocument/2006/relationships/tags" Target="../tags/tag58.xml"/><Relationship Id="rId40" Type="http://schemas.openxmlformats.org/officeDocument/2006/relationships/tags" Target="../tags/tag57.xml"/><Relationship Id="rId4" Type="http://schemas.openxmlformats.org/officeDocument/2006/relationships/tags" Target="../tags/tag21.xml"/><Relationship Id="rId39" Type="http://schemas.openxmlformats.org/officeDocument/2006/relationships/tags" Target="../tags/tag56.xml"/><Relationship Id="rId38" Type="http://schemas.openxmlformats.org/officeDocument/2006/relationships/tags" Target="../tags/tag55.xml"/><Relationship Id="rId37" Type="http://schemas.openxmlformats.org/officeDocument/2006/relationships/tags" Target="../tags/tag54.xml"/><Relationship Id="rId36" Type="http://schemas.openxmlformats.org/officeDocument/2006/relationships/tags" Target="../tags/tag53.xml"/><Relationship Id="rId35" Type="http://schemas.openxmlformats.org/officeDocument/2006/relationships/tags" Target="../tags/tag52.xml"/><Relationship Id="rId34" Type="http://schemas.openxmlformats.org/officeDocument/2006/relationships/tags" Target="../tags/tag51.xml"/><Relationship Id="rId33" Type="http://schemas.openxmlformats.org/officeDocument/2006/relationships/tags" Target="../tags/tag50.xml"/><Relationship Id="rId32" Type="http://schemas.openxmlformats.org/officeDocument/2006/relationships/tags" Target="../tags/tag49.xml"/><Relationship Id="rId31" Type="http://schemas.openxmlformats.org/officeDocument/2006/relationships/tags" Target="../tags/tag48.xml"/><Relationship Id="rId30" Type="http://schemas.openxmlformats.org/officeDocument/2006/relationships/tags" Target="../tags/tag47.xml"/><Relationship Id="rId3" Type="http://schemas.openxmlformats.org/officeDocument/2006/relationships/tags" Target="../tags/tag20.xml"/><Relationship Id="rId29" Type="http://schemas.openxmlformats.org/officeDocument/2006/relationships/tags" Target="../tags/tag46.xml"/><Relationship Id="rId28" Type="http://schemas.openxmlformats.org/officeDocument/2006/relationships/tags" Target="../tags/tag45.xml"/><Relationship Id="rId27" Type="http://schemas.openxmlformats.org/officeDocument/2006/relationships/tags" Target="../tags/tag44.xml"/><Relationship Id="rId26" Type="http://schemas.openxmlformats.org/officeDocument/2006/relationships/tags" Target="../tags/tag43.xml"/><Relationship Id="rId25" Type="http://schemas.openxmlformats.org/officeDocument/2006/relationships/tags" Target="../tags/tag42.xml"/><Relationship Id="rId24" Type="http://schemas.openxmlformats.org/officeDocument/2006/relationships/tags" Target="../tags/tag41.xml"/><Relationship Id="rId23" Type="http://schemas.openxmlformats.org/officeDocument/2006/relationships/tags" Target="../tags/tag40.xml"/><Relationship Id="rId22" Type="http://schemas.openxmlformats.org/officeDocument/2006/relationships/tags" Target="../tags/tag39.xml"/><Relationship Id="rId21" Type="http://schemas.openxmlformats.org/officeDocument/2006/relationships/tags" Target="../tags/tag38.xml"/><Relationship Id="rId20" Type="http://schemas.openxmlformats.org/officeDocument/2006/relationships/tags" Target="../tags/tag37.xml"/><Relationship Id="rId2" Type="http://schemas.openxmlformats.org/officeDocument/2006/relationships/tags" Target="../tags/tag19.xml"/><Relationship Id="rId19" Type="http://schemas.openxmlformats.org/officeDocument/2006/relationships/tags" Target="../tags/tag36.xml"/><Relationship Id="rId18" Type="http://schemas.openxmlformats.org/officeDocument/2006/relationships/tags" Target="../tags/tag35.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4" Type="http://schemas.openxmlformats.org/officeDocument/2006/relationships/notesSlide" Target="../notesSlides/notesSlide2.xml"/><Relationship Id="rId43" Type="http://schemas.openxmlformats.org/officeDocument/2006/relationships/slideLayout" Target="../slideLayouts/slideLayout4.xml"/><Relationship Id="rId42" Type="http://schemas.openxmlformats.org/officeDocument/2006/relationships/tags" Target="../tags/tag100.xml"/><Relationship Id="rId41" Type="http://schemas.openxmlformats.org/officeDocument/2006/relationships/tags" Target="../tags/tag99.xml"/><Relationship Id="rId40" Type="http://schemas.openxmlformats.org/officeDocument/2006/relationships/tags" Target="../tags/tag98.xml"/><Relationship Id="rId4" Type="http://schemas.openxmlformats.org/officeDocument/2006/relationships/tags" Target="../tags/tag62.xml"/><Relationship Id="rId39" Type="http://schemas.openxmlformats.org/officeDocument/2006/relationships/tags" Target="../tags/tag97.xml"/><Relationship Id="rId38" Type="http://schemas.openxmlformats.org/officeDocument/2006/relationships/tags" Target="../tags/tag96.xml"/><Relationship Id="rId37" Type="http://schemas.openxmlformats.org/officeDocument/2006/relationships/tags" Target="../tags/tag95.xml"/><Relationship Id="rId36" Type="http://schemas.openxmlformats.org/officeDocument/2006/relationships/tags" Target="../tags/tag94.xml"/><Relationship Id="rId35" Type="http://schemas.openxmlformats.org/officeDocument/2006/relationships/tags" Target="../tags/tag93.xml"/><Relationship Id="rId34" Type="http://schemas.openxmlformats.org/officeDocument/2006/relationships/tags" Target="../tags/tag92.xml"/><Relationship Id="rId33" Type="http://schemas.openxmlformats.org/officeDocument/2006/relationships/tags" Target="../tags/tag91.xml"/><Relationship Id="rId32" Type="http://schemas.openxmlformats.org/officeDocument/2006/relationships/tags" Target="../tags/tag90.xml"/><Relationship Id="rId31" Type="http://schemas.openxmlformats.org/officeDocument/2006/relationships/tags" Target="../tags/tag89.xml"/><Relationship Id="rId30" Type="http://schemas.openxmlformats.org/officeDocument/2006/relationships/tags" Target="../tags/tag88.xml"/><Relationship Id="rId3" Type="http://schemas.openxmlformats.org/officeDocument/2006/relationships/tags" Target="../tags/tag61.xml"/><Relationship Id="rId29" Type="http://schemas.openxmlformats.org/officeDocument/2006/relationships/tags" Target="../tags/tag87.xml"/><Relationship Id="rId28" Type="http://schemas.openxmlformats.org/officeDocument/2006/relationships/tags" Target="../tags/tag86.xml"/><Relationship Id="rId27" Type="http://schemas.openxmlformats.org/officeDocument/2006/relationships/tags" Target="../tags/tag85.xml"/><Relationship Id="rId26" Type="http://schemas.openxmlformats.org/officeDocument/2006/relationships/tags" Target="../tags/tag84.xml"/><Relationship Id="rId25" Type="http://schemas.openxmlformats.org/officeDocument/2006/relationships/tags" Target="../tags/tag83.xml"/><Relationship Id="rId24" Type="http://schemas.openxmlformats.org/officeDocument/2006/relationships/tags" Target="../tags/tag82.xml"/><Relationship Id="rId23" Type="http://schemas.openxmlformats.org/officeDocument/2006/relationships/tags" Target="../tags/tag81.xml"/><Relationship Id="rId22" Type="http://schemas.openxmlformats.org/officeDocument/2006/relationships/tags" Target="../tags/tag80.xml"/><Relationship Id="rId21" Type="http://schemas.openxmlformats.org/officeDocument/2006/relationships/tags" Target="../tags/tag79.xml"/><Relationship Id="rId20" Type="http://schemas.openxmlformats.org/officeDocument/2006/relationships/tags" Target="../tags/tag78.xml"/><Relationship Id="rId2" Type="http://schemas.openxmlformats.org/officeDocument/2006/relationships/tags" Target="../tags/tag60.xml"/><Relationship Id="rId19" Type="http://schemas.openxmlformats.org/officeDocument/2006/relationships/tags" Target="../tags/tag77.xml"/><Relationship Id="rId18" Type="http://schemas.openxmlformats.org/officeDocument/2006/relationships/tags" Target="../tags/tag76.xml"/><Relationship Id="rId17" Type="http://schemas.openxmlformats.org/officeDocument/2006/relationships/tags" Target="../tags/tag75.xml"/><Relationship Id="rId16" Type="http://schemas.openxmlformats.org/officeDocument/2006/relationships/tags" Target="../tags/tag74.xml"/><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tags" Target="../tags/tag59.xml"/></Relationships>
</file>

<file path=ppt/slides/_rels/slide8.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5" Type="http://schemas.openxmlformats.org/officeDocument/2006/relationships/notesSlide" Target="../notesSlides/notesSlide3.xml"/><Relationship Id="rId44" Type="http://schemas.openxmlformats.org/officeDocument/2006/relationships/slideLayout" Target="../slideLayouts/slideLayout4.xml"/><Relationship Id="rId43" Type="http://schemas.openxmlformats.org/officeDocument/2006/relationships/tags" Target="../tags/tag143.xml"/><Relationship Id="rId42" Type="http://schemas.openxmlformats.org/officeDocument/2006/relationships/tags" Target="../tags/tag142.xml"/><Relationship Id="rId41" Type="http://schemas.openxmlformats.org/officeDocument/2006/relationships/tags" Target="../tags/tag141.xml"/><Relationship Id="rId40" Type="http://schemas.openxmlformats.org/officeDocument/2006/relationships/tags" Target="../tags/tag140.xml"/><Relationship Id="rId4" Type="http://schemas.openxmlformats.org/officeDocument/2006/relationships/tags" Target="../tags/tag104.xml"/><Relationship Id="rId39" Type="http://schemas.openxmlformats.org/officeDocument/2006/relationships/tags" Target="../tags/tag139.xml"/><Relationship Id="rId38" Type="http://schemas.openxmlformats.org/officeDocument/2006/relationships/tags" Target="../tags/tag138.xml"/><Relationship Id="rId37" Type="http://schemas.openxmlformats.org/officeDocument/2006/relationships/tags" Target="../tags/tag137.xml"/><Relationship Id="rId36" Type="http://schemas.openxmlformats.org/officeDocument/2006/relationships/tags" Target="../tags/tag136.xml"/><Relationship Id="rId35" Type="http://schemas.openxmlformats.org/officeDocument/2006/relationships/tags" Target="../tags/tag135.xml"/><Relationship Id="rId34" Type="http://schemas.openxmlformats.org/officeDocument/2006/relationships/tags" Target="../tags/tag134.xml"/><Relationship Id="rId33" Type="http://schemas.openxmlformats.org/officeDocument/2006/relationships/tags" Target="../tags/tag133.xml"/><Relationship Id="rId32" Type="http://schemas.openxmlformats.org/officeDocument/2006/relationships/tags" Target="../tags/tag132.xml"/><Relationship Id="rId31" Type="http://schemas.openxmlformats.org/officeDocument/2006/relationships/tags" Target="../tags/tag131.xml"/><Relationship Id="rId30" Type="http://schemas.openxmlformats.org/officeDocument/2006/relationships/tags" Target="../tags/tag130.xml"/><Relationship Id="rId3" Type="http://schemas.openxmlformats.org/officeDocument/2006/relationships/tags" Target="../tags/tag103.xml"/><Relationship Id="rId29" Type="http://schemas.openxmlformats.org/officeDocument/2006/relationships/tags" Target="../tags/tag129.xml"/><Relationship Id="rId28" Type="http://schemas.openxmlformats.org/officeDocument/2006/relationships/tags" Target="../tags/tag128.xml"/><Relationship Id="rId27" Type="http://schemas.openxmlformats.org/officeDocument/2006/relationships/tags" Target="../tags/tag127.xml"/><Relationship Id="rId26" Type="http://schemas.openxmlformats.org/officeDocument/2006/relationships/tags" Target="../tags/tag126.xml"/><Relationship Id="rId25" Type="http://schemas.openxmlformats.org/officeDocument/2006/relationships/tags" Target="../tags/tag125.xml"/><Relationship Id="rId24" Type="http://schemas.openxmlformats.org/officeDocument/2006/relationships/tags" Target="../tags/tag124.xml"/><Relationship Id="rId23" Type="http://schemas.openxmlformats.org/officeDocument/2006/relationships/tags" Target="../tags/tag123.xml"/><Relationship Id="rId22" Type="http://schemas.openxmlformats.org/officeDocument/2006/relationships/tags" Target="../tags/tag122.xml"/><Relationship Id="rId21" Type="http://schemas.openxmlformats.org/officeDocument/2006/relationships/tags" Target="../tags/tag121.xml"/><Relationship Id="rId20" Type="http://schemas.openxmlformats.org/officeDocument/2006/relationships/tags" Target="../tags/tag120.xml"/><Relationship Id="rId2" Type="http://schemas.openxmlformats.org/officeDocument/2006/relationships/tags" Target="../tags/tag102.xml"/><Relationship Id="rId19" Type="http://schemas.openxmlformats.org/officeDocument/2006/relationships/tags" Target="../tags/tag119.xml"/><Relationship Id="rId18" Type="http://schemas.openxmlformats.org/officeDocument/2006/relationships/tags" Target="../tags/tag118.xml"/><Relationship Id="rId17" Type="http://schemas.openxmlformats.org/officeDocument/2006/relationships/tags" Target="../tags/tag117.xml"/><Relationship Id="rId16" Type="http://schemas.openxmlformats.org/officeDocument/2006/relationships/tags" Target="../tags/tag116.xml"/><Relationship Id="rId15" Type="http://schemas.openxmlformats.org/officeDocument/2006/relationships/tags" Target="../tags/tag115.xml"/><Relationship Id="rId14" Type="http://schemas.openxmlformats.org/officeDocument/2006/relationships/tags" Target="../tags/tag114.xml"/><Relationship Id="rId13" Type="http://schemas.openxmlformats.org/officeDocument/2006/relationships/tags" Target="../tags/tag113.xml"/><Relationship Id="rId12" Type="http://schemas.openxmlformats.org/officeDocument/2006/relationships/tags" Target="../tags/tag11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tags" Target="../tags/tag101.xml"/></Relationships>
</file>

<file path=ppt/slides/_rels/slide9.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6" Type="http://schemas.openxmlformats.org/officeDocument/2006/relationships/notesSlide" Target="../notesSlides/notesSlide4.xml"/><Relationship Id="rId45" Type="http://schemas.openxmlformats.org/officeDocument/2006/relationships/slideLayout" Target="../slideLayouts/slideLayout4.xml"/><Relationship Id="rId44" Type="http://schemas.openxmlformats.org/officeDocument/2006/relationships/tags" Target="../tags/tag187.xml"/><Relationship Id="rId43" Type="http://schemas.openxmlformats.org/officeDocument/2006/relationships/tags" Target="../tags/tag186.xml"/><Relationship Id="rId42" Type="http://schemas.openxmlformats.org/officeDocument/2006/relationships/tags" Target="../tags/tag185.xml"/><Relationship Id="rId41" Type="http://schemas.openxmlformats.org/officeDocument/2006/relationships/tags" Target="../tags/tag184.xml"/><Relationship Id="rId40" Type="http://schemas.openxmlformats.org/officeDocument/2006/relationships/tags" Target="../tags/tag183.xml"/><Relationship Id="rId4" Type="http://schemas.openxmlformats.org/officeDocument/2006/relationships/tags" Target="../tags/tag147.xml"/><Relationship Id="rId39" Type="http://schemas.openxmlformats.org/officeDocument/2006/relationships/tags" Target="../tags/tag182.xml"/><Relationship Id="rId38" Type="http://schemas.openxmlformats.org/officeDocument/2006/relationships/tags" Target="../tags/tag181.xml"/><Relationship Id="rId37" Type="http://schemas.openxmlformats.org/officeDocument/2006/relationships/tags" Target="../tags/tag180.xml"/><Relationship Id="rId36" Type="http://schemas.openxmlformats.org/officeDocument/2006/relationships/tags" Target="../tags/tag179.xml"/><Relationship Id="rId35" Type="http://schemas.openxmlformats.org/officeDocument/2006/relationships/tags" Target="../tags/tag178.xml"/><Relationship Id="rId34" Type="http://schemas.openxmlformats.org/officeDocument/2006/relationships/tags" Target="../tags/tag177.xml"/><Relationship Id="rId33" Type="http://schemas.openxmlformats.org/officeDocument/2006/relationships/tags" Target="../tags/tag176.xml"/><Relationship Id="rId32" Type="http://schemas.openxmlformats.org/officeDocument/2006/relationships/tags" Target="../tags/tag175.xml"/><Relationship Id="rId31" Type="http://schemas.openxmlformats.org/officeDocument/2006/relationships/tags" Target="../tags/tag174.xml"/><Relationship Id="rId30" Type="http://schemas.openxmlformats.org/officeDocument/2006/relationships/tags" Target="../tags/tag173.xml"/><Relationship Id="rId3" Type="http://schemas.openxmlformats.org/officeDocument/2006/relationships/tags" Target="../tags/tag146.xml"/><Relationship Id="rId29" Type="http://schemas.openxmlformats.org/officeDocument/2006/relationships/tags" Target="../tags/tag172.xml"/><Relationship Id="rId28" Type="http://schemas.openxmlformats.org/officeDocument/2006/relationships/tags" Target="../tags/tag171.xml"/><Relationship Id="rId27" Type="http://schemas.openxmlformats.org/officeDocument/2006/relationships/tags" Target="../tags/tag170.xml"/><Relationship Id="rId26" Type="http://schemas.openxmlformats.org/officeDocument/2006/relationships/tags" Target="../tags/tag169.xml"/><Relationship Id="rId25" Type="http://schemas.openxmlformats.org/officeDocument/2006/relationships/tags" Target="../tags/tag168.xml"/><Relationship Id="rId24" Type="http://schemas.openxmlformats.org/officeDocument/2006/relationships/tags" Target="../tags/tag167.xml"/><Relationship Id="rId23" Type="http://schemas.openxmlformats.org/officeDocument/2006/relationships/tags" Target="../tags/tag166.xml"/><Relationship Id="rId22" Type="http://schemas.openxmlformats.org/officeDocument/2006/relationships/tags" Target="../tags/tag165.xml"/><Relationship Id="rId21" Type="http://schemas.openxmlformats.org/officeDocument/2006/relationships/tags" Target="../tags/tag164.xml"/><Relationship Id="rId20" Type="http://schemas.openxmlformats.org/officeDocument/2006/relationships/tags" Target="../tags/tag163.xml"/><Relationship Id="rId2" Type="http://schemas.openxmlformats.org/officeDocument/2006/relationships/tags" Target="../tags/tag145.xml"/><Relationship Id="rId19" Type="http://schemas.openxmlformats.org/officeDocument/2006/relationships/tags" Target="../tags/tag162.xml"/><Relationship Id="rId18" Type="http://schemas.openxmlformats.org/officeDocument/2006/relationships/tags" Target="../tags/tag161.xml"/><Relationship Id="rId17" Type="http://schemas.openxmlformats.org/officeDocument/2006/relationships/tags" Target="../tags/tag160.xml"/><Relationship Id="rId16" Type="http://schemas.openxmlformats.org/officeDocument/2006/relationships/tags" Target="../tags/tag159.xml"/><Relationship Id="rId15" Type="http://schemas.openxmlformats.org/officeDocument/2006/relationships/tags" Target="../tags/tag158.xml"/><Relationship Id="rId14" Type="http://schemas.openxmlformats.org/officeDocument/2006/relationships/tags" Target="../tags/tag157.xml"/><Relationship Id="rId13" Type="http://schemas.openxmlformats.org/officeDocument/2006/relationships/tags" Target="../tags/tag156.xml"/><Relationship Id="rId12" Type="http://schemas.openxmlformats.org/officeDocument/2006/relationships/tags" Target="../tags/tag155.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tags" Target="../tags/tag1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p>
            <a:endParaRPr lang="zh-CN" altLang="en-US"/>
          </a:p>
        </p:txBody>
      </p:sp>
      <p:sp>
        <p:nvSpPr>
          <p:cNvPr id="100" name="矩形 4"/>
          <p:cNvSpPr txBox="1"/>
          <p:nvPr/>
        </p:nvSpPr>
        <p:spPr>
          <a:xfrm>
            <a:off x="4088677" y="2508062"/>
            <a:ext cx="4014470" cy="829945"/>
          </a:xfrm>
          <a:prstGeom prst="rect">
            <a:avLst/>
          </a:prstGeom>
          <a:ln w="12700">
            <a:miter lim="400000"/>
          </a:ln>
        </p:spPr>
        <p:txBody>
          <a:bodyPr wrap="none" lIns="45719" rIns="45719">
            <a:spAutoFit/>
          </a:bodyPr>
          <a:lstStyle/>
          <a:p>
            <a:pPr algn="ctr">
              <a:defRPr sz="4800" b="1">
                <a:effectLst>
                  <a:outerShdw blurRad="38100" dist="38100" dir="2700000" rotWithShape="0">
                    <a:srgbClr val="000000">
                      <a:alpha val="43137"/>
                    </a:srgbClr>
                  </a:outerShdw>
                </a:effectLst>
                <a:latin typeface="微软雅黑" panose="020B0503020204020204" charset="-122"/>
                <a:ea typeface="微软雅黑" panose="020B0503020204020204" charset="-122"/>
                <a:cs typeface="微软雅黑" panose="020B0503020204020204" charset="-122"/>
                <a:sym typeface="微软雅黑" panose="020B0503020204020204" charset="-122"/>
              </a:defRPr>
            </a:pPr>
            <a:r>
              <a:rPr lang="zh-CN" altLang="en-US"/>
              <a:t>习题解答</a:t>
            </a:r>
            <a:r>
              <a:rPr lang="en-US" altLang="zh-CN"/>
              <a:t>HW4</a:t>
            </a:r>
            <a:endParaRPr lang="en-US" altLang="zh-CN"/>
          </a:p>
        </p:txBody>
      </p:sp>
      <p:sp>
        <p:nvSpPr>
          <p:cNvPr id="101" name="文本框 13"/>
          <p:cNvSpPr txBox="1"/>
          <p:nvPr/>
        </p:nvSpPr>
        <p:spPr>
          <a:xfrm>
            <a:off x="5136110" y="3517620"/>
            <a:ext cx="1919605" cy="1568450"/>
          </a:xfrm>
          <a:prstGeom prst="rect">
            <a:avLst/>
          </a:prstGeom>
          <a:ln w="12700">
            <a:miter lim="400000"/>
          </a:ln>
        </p:spPr>
        <p:txBody>
          <a:bodyPr wrap="none" lIns="45719" rIns="45719">
            <a:spAutoFit/>
          </a:bodyPr>
          <a:lstStyle>
            <a:lvl1pPr algn="ctr">
              <a:defRPr sz="3200" b="1">
                <a:latin typeface="Gill Sans MT" panose="020B0502020104020203"/>
                <a:ea typeface="Gill Sans MT" panose="020B0502020104020203"/>
                <a:cs typeface="Gill Sans MT" panose="020B0502020104020203"/>
                <a:sym typeface="Gill Sans MT" panose="020B0502020104020203"/>
              </a:defRPr>
            </a:lvl1pPr>
          </a:lstStyle>
          <a:p>
            <a:pPr>
              <a:lnSpc>
                <a:spcPct val="150000"/>
              </a:lnSpc>
            </a:pPr>
            <a:r>
              <a:rPr lang="zh-CN" altLang="en-US" b="0">
                <a:latin typeface="微软雅黑" panose="020B0503020204020204" charset="-122"/>
                <a:ea typeface="微软雅黑" panose="020B0503020204020204" charset="-122"/>
              </a:rPr>
              <a:t>刘睿博</a:t>
            </a:r>
            <a:endParaRPr lang="zh-CN" altLang="en-US" b="0">
              <a:latin typeface="微软雅黑" panose="020B0503020204020204" charset="-122"/>
              <a:ea typeface="微软雅黑" panose="020B0503020204020204" charset="-122"/>
            </a:endParaRPr>
          </a:p>
          <a:p>
            <a:pPr>
              <a:lnSpc>
                <a:spcPct val="150000"/>
              </a:lnSpc>
            </a:pPr>
            <a:r>
              <a:rPr lang="es-ES" b="0">
                <a:latin typeface="微软雅黑" panose="020B0503020204020204" charset="-122"/>
                <a:ea typeface="微软雅黑" panose="020B0503020204020204" charset="-122"/>
              </a:rPr>
              <a:t>Fall 2024</a:t>
            </a:r>
            <a:endParaRPr lang="es-ES" b="0">
              <a:latin typeface="微软雅黑" panose="020B0503020204020204" charset="-122"/>
              <a:ea typeface="微软雅黑" panose="020B0503020204020204"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pPr algn="l">
              <a:buClrTx/>
              <a:buSzTx/>
              <a:buFontTx/>
            </a:pPr>
            <a:r>
              <a:rPr kumimoji="1" lang="zh-CN" altLang="en-US" b="1" smtClean="0">
                <a:solidFill>
                  <a:schemeClr val="bg1"/>
                </a:solidFill>
                <a:latin typeface="微软雅黑" panose="020B0503020204020204" charset="-122"/>
                <a:ea typeface="微软雅黑" panose="020B0503020204020204" charset="-122"/>
              </a:rPr>
              <a:t>布尔表达式求值</a:t>
            </a:r>
            <a:endParaRPr kumimoji="1" lang="zh-CN" altLang="en-US" b="1" smtClean="0">
              <a:solidFill>
                <a:schemeClr val="bg1"/>
              </a:solidFill>
              <a:latin typeface="微软雅黑" panose="020B0503020204020204" charset="-122"/>
              <a:ea typeface="微软雅黑" panose="020B0503020204020204" charset="-122"/>
            </a:endParaRPr>
          </a:p>
        </p:txBody>
      </p:sp>
      <p:sp>
        <p:nvSpPr>
          <p:cNvPr id="3" name="文本占位符 2"/>
          <p:cNvSpPr>
            <a:spLocks noGrp="1"/>
          </p:cNvSpPr>
          <p:nvPr>
            <p:ph type="body" idx="1"/>
          </p:nvPr>
        </p:nvSpPr>
        <p:spPr/>
        <p:txBody>
          <a:bodyPr/>
          <a:p>
            <a:pPr fontAlgn="t" latinLnBrk="1"/>
            <a:r>
              <a:rPr lang="zh-CN" altLang="en-US" b="1" dirty="0">
                <a:effectLst/>
                <a:latin typeface="MicrosoftYaHei-Bold"/>
                <a:sym typeface="+mn-ea"/>
              </a:rPr>
              <a:t>考虑布尔表达式 </a:t>
            </a:r>
            <a:endParaRPr lang="zh-CN" altLang="en-US" dirty="0">
              <a:effectLst/>
            </a:endParaRPr>
          </a:p>
          <a:p>
            <a:pPr marL="0" indent="0" algn="ctr" fontAlgn="t" latinLnBrk="1">
              <a:buNone/>
            </a:pPr>
            <a:r>
              <a:rPr lang="es-ES" altLang="zh-CN" b="1" dirty="0">
                <a:solidFill>
                  <a:schemeClr val="accent1"/>
                </a:solidFill>
                <a:effectLst/>
                <a:latin typeface="Calibri" panose="020F0502020204030204" pitchFamily="34" charset="0"/>
                <a:cs typeface="Calibri" panose="020F0502020204030204" pitchFamily="34" charset="0"/>
                <a:sym typeface="+mn-ea"/>
              </a:rPr>
              <a:t>a&gt;b</a:t>
            </a:r>
            <a:r>
              <a:rPr lang="es-ES" altLang="zh-CN" b="1" dirty="0">
                <a:effectLst/>
                <a:latin typeface="Calibri" panose="020F0502020204030204" pitchFamily="34" charset="0"/>
                <a:cs typeface="Calibri" panose="020F0502020204030204" pitchFamily="34" charset="0"/>
                <a:sym typeface="+mn-ea"/>
              </a:rPr>
              <a:t> </a:t>
            </a:r>
            <a:r>
              <a:rPr lang="es-ES" altLang="zh-CN" b="1" dirty="0" err="1">
                <a:effectLst/>
                <a:latin typeface="Calibri" panose="020F0502020204030204" pitchFamily="34" charset="0"/>
                <a:cs typeface="Calibri" panose="020F0502020204030204" pitchFamily="34" charset="0"/>
                <a:sym typeface="+mn-ea"/>
              </a:rPr>
              <a:t>or</a:t>
            </a:r>
            <a:r>
              <a:rPr lang="es-ES" altLang="zh-CN" b="1" dirty="0">
                <a:effectLst/>
                <a:latin typeface="Calibri" panose="020F0502020204030204" pitchFamily="34" charset="0"/>
                <a:cs typeface="Calibri" panose="020F0502020204030204" pitchFamily="34" charset="0"/>
                <a:sym typeface="+mn-ea"/>
              </a:rPr>
              <a:t> </a:t>
            </a:r>
            <a:r>
              <a:rPr lang="es-ES" altLang="zh-CN" b="1" dirty="0">
                <a:solidFill>
                  <a:schemeClr val="accent1"/>
                </a:solidFill>
                <a:effectLst/>
                <a:latin typeface="Calibri" panose="020F0502020204030204" pitchFamily="34" charset="0"/>
                <a:cs typeface="Calibri" panose="020F0502020204030204" pitchFamily="34" charset="0"/>
                <a:sym typeface="+mn-ea"/>
              </a:rPr>
              <a:t>true </a:t>
            </a:r>
            <a:r>
              <a:rPr lang="es-ES" altLang="zh-CN" b="1" dirty="0">
                <a:effectLst/>
                <a:latin typeface="Calibri" panose="020F0502020204030204" pitchFamily="34" charset="0"/>
                <a:cs typeface="Calibri" panose="020F0502020204030204" pitchFamily="34" charset="0"/>
                <a:sym typeface="+mn-ea"/>
              </a:rPr>
              <a:t>and </a:t>
            </a:r>
            <a:r>
              <a:rPr lang="es-ES" altLang="zh-CN" b="1" dirty="0" err="1">
                <a:effectLst/>
                <a:latin typeface="Calibri" panose="020F0502020204030204" pitchFamily="34" charset="0"/>
                <a:cs typeface="Calibri" panose="020F0502020204030204" pitchFamily="34" charset="0"/>
                <a:sym typeface="+mn-ea"/>
              </a:rPr>
              <a:t>not</a:t>
            </a:r>
            <a:r>
              <a:rPr lang="es-ES" altLang="zh-CN" b="1" dirty="0">
                <a:effectLst/>
                <a:latin typeface="Calibri" panose="020F0502020204030204" pitchFamily="34" charset="0"/>
                <a:cs typeface="Calibri" panose="020F0502020204030204" pitchFamily="34" charset="0"/>
                <a:sym typeface="+mn-ea"/>
              </a:rPr>
              <a:t> </a:t>
            </a:r>
            <a:r>
              <a:rPr lang="es-ES" altLang="zh-CN" b="1" dirty="0">
                <a:solidFill>
                  <a:schemeClr val="accent6"/>
                </a:solidFill>
                <a:effectLst/>
                <a:latin typeface="Calibri" panose="020F0502020204030204" pitchFamily="34" charset="0"/>
                <a:cs typeface="Calibri" panose="020F0502020204030204" pitchFamily="34" charset="0"/>
                <a:sym typeface="+mn-ea"/>
              </a:rPr>
              <a:t>c &lt; f</a:t>
            </a:r>
            <a:r>
              <a:rPr lang="es-ES" altLang="zh-CN" b="1" dirty="0">
                <a:solidFill>
                  <a:schemeClr val="accent1"/>
                </a:solidFill>
                <a:effectLst/>
                <a:latin typeface="Calibri" panose="020F0502020204030204" pitchFamily="34" charset="0"/>
                <a:cs typeface="Calibri" panose="020F0502020204030204" pitchFamily="34" charset="0"/>
                <a:sym typeface="+mn-ea"/>
              </a:rPr>
              <a:t> </a:t>
            </a:r>
            <a:endParaRPr lang="es-ES" altLang="zh-CN" dirty="0">
              <a:effectLst/>
              <a:latin typeface="Calibri" panose="020F0502020204030204" pitchFamily="34" charset="0"/>
              <a:cs typeface="Calibri" panose="020F0502020204030204" pitchFamily="34" charset="0"/>
            </a:endParaRPr>
          </a:p>
          <a:p>
            <a:pPr fontAlgn="t" latinLnBrk="1"/>
            <a:r>
              <a:rPr lang="zh-CN" altLang="en-US" dirty="0">
                <a:effectLst/>
                <a:latin typeface="楷体" panose="02010609060101010101" pitchFamily="49" charset="-122"/>
                <a:ea typeface="楷体" panose="02010609060101010101" pitchFamily="49" charset="-122"/>
                <a:sym typeface="+mn-ea"/>
              </a:rPr>
              <a:t>假设</a:t>
            </a:r>
            <a:r>
              <a:rPr lang="es-ES" altLang="zh-CN" dirty="0" err="1">
                <a:effectLst/>
                <a:latin typeface="Times New Roman" panose="02020503050405090304" pitchFamily="18" charset="0"/>
                <a:sym typeface="+mn-ea"/>
              </a:rPr>
              <a:t>nextinstr</a:t>
            </a:r>
            <a:r>
              <a:rPr lang="es-ES" altLang="zh-CN" dirty="0">
                <a:effectLst/>
                <a:latin typeface="Times New Roman" panose="02020503050405090304" pitchFamily="18" charset="0"/>
                <a:sym typeface="+mn-ea"/>
              </a:rPr>
              <a:t> = 200</a:t>
            </a:r>
            <a:r>
              <a:rPr lang="en-US" altLang="es-ES" dirty="0">
                <a:effectLst/>
                <a:latin typeface="Times New Roman" panose="02020503050405090304" pitchFamily="18" charset="0"/>
                <a:sym typeface="+mn-ea"/>
              </a:rPr>
              <a:t> </a:t>
            </a:r>
            <a:r>
              <a:rPr lang="zh-CN" altLang="es-ES" dirty="0">
                <a:effectLst/>
                <a:latin typeface="楷体" panose="02010609060101010101" pitchFamily="49" charset="-122"/>
                <a:ea typeface="楷体" panose="02010609060101010101" pitchFamily="49" charset="-122"/>
                <a:sym typeface="+mn-ea"/>
              </a:rPr>
              <a:t>，</a:t>
            </a:r>
            <a:r>
              <a:rPr lang="zh-CN" altLang="en-US" dirty="0">
                <a:effectLst/>
                <a:latin typeface="楷体" panose="02010609060101010101" pitchFamily="49" charset="-122"/>
                <a:ea typeface="楷体" panose="02010609060101010101" pitchFamily="49" charset="-122"/>
                <a:sym typeface="+mn-ea"/>
              </a:rPr>
              <a:t>除了三地址代码外，</a:t>
            </a:r>
            <a:r>
              <a:rPr lang="zh-CN" altLang="en-US" dirty="0">
                <a:solidFill>
                  <a:schemeClr val="accent2"/>
                </a:solidFill>
                <a:latin typeface="楷体" panose="02010609060101010101" pitchFamily="49" charset="-122"/>
                <a:ea typeface="楷体" panose="02010609060101010101" pitchFamily="49" charset="-122"/>
                <a:sym typeface="+mn-ea"/>
              </a:rPr>
              <a:t>画出</a:t>
            </a:r>
            <a:r>
              <a:rPr lang="es-ES" altLang="zh-CN" dirty="0">
                <a:effectLst/>
                <a:latin typeface="Times New Roman" panose="02020503050405090304" pitchFamily="18" charset="0"/>
                <a:sym typeface="+mn-ea"/>
              </a:rPr>
              <a:t>LR</a:t>
            </a:r>
            <a:r>
              <a:rPr lang="zh-CN" altLang="en-US" dirty="0">
                <a:effectLst/>
                <a:latin typeface="楷体" panose="02010609060101010101" pitchFamily="49" charset="-122"/>
                <a:ea typeface="楷体" panose="02010609060101010101" pitchFamily="49" charset="-122"/>
                <a:sym typeface="+mn-ea"/>
              </a:rPr>
              <a:t>分析方法对应的</a:t>
            </a:r>
            <a:r>
              <a:rPr lang="zh-CN" altLang="en-US" dirty="0">
                <a:solidFill>
                  <a:schemeClr val="accent2"/>
                </a:solidFill>
                <a:latin typeface="楷体" panose="02010609060101010101" pitchFamily="49" charset="-122"/>
                <a:ea typeface="楷体" panose="02010609060101010101" pitchFamily="49" charset="-122"/>
                <a:sym typeface="+mn-ea"/>
              </a:rPr>
              <a:t>注释分析树</a:t>
            </a:r>
            <a:r>
              <a:rPr lang="zh-CN" altLang="en-US" dirty="0">
                <a:effectLst/>
                <a:latin typeface="楷体" panose="02010609060101010101" pitchFamily="49" charset="-122"/>
                <a:ea typeface="楷体" panose="02010609060101010101" pitchFamily="49" charset="-122"/>
                <a:sym typeface="+mn-ea"/>
              </a:rPr>
              <a:t>（如</a:t>
            </a:r>
            <a:r>
              <a:rPr lang="es-ES" altLang="zh-CN" dirty="0" err="1">
                <a:effectLst/>
                <a:latin typeface="Times New Roman" panose="02020503050405090304" pitchFamily="18" charset="0"/>
                <a:sym typeface="+mn-ea"/>
              </a:rPr>
              <a:t>slide</a:t>
            </a:r>
            <a:r>
              <a:rPr lang="es-ES" altLang="zh-CN" dirty="0">
                <a:effectLst/>
                <a:latin typeface="Times New Roman" panose="02020503050405090304" pitchFamily="18" charset="0"/>
                <a:sym typeface="+mn-ea"/>
              </a:rPr>
              <a:t> 35</a:t>
            </a:r>
            <a:r>
              <a:rPr lang="zh-CN" altLang="es-ES" dirty="0">
                <a:effectLst/>
                <a:latin typeface="楷体" panose="02010609060101010101" pitchFamily="49" charset="-122"/>
                <a:ea typeface="楷体" panose="02010609060101010101" pitchFamily="49" charset="-122"/>
                <a:sym typeface="+mn-ea"/>
              </a:rPr>
              <a:t>），</a:t>
            </a:r>
            <a:r>
              <a:rPr lang="zh-CN" altLang="en-US" dirty="0">
                <a:solidFill>
                  <a:schemeClr val="accent2"/>
                </a:solidFill>
                <a:effectLst/>
                <a:latin typeface="楷体" panose="02010609060101010101" pitchFamily="49" charset="-122"/>
                <a:ea typeface="楷体" panose="02010609060101010101" pitchFamily="49" charset="-122"/>
                <a:sym typeface="+mn-ea"/>
              </a:rPr>
              <a:t>标注出属性</a:t>
            </a:r>
            <a:r>
              <a:rPr lang="zh-CN" altLang="en-US" dirty="0">
                <a:solidFill>
                  <a:schemeClr val="accent2"/>
                </a:solidFill>
                <a:latin typeface="楷体" panose="02010609060101010101" pitchFamily="49" charset="-122"/>
                <a:ea typeface="楷体" panose="02010609060101010101" pitchFamily="49" charset="-122"/>
                <a:sym typeface="+mn-ea"/>
              </a:rPr>
              <a:t>和属性值。</a:t>
            </a:r>
            <a:r>
              <a:rPr lang="zh-CN" altLang="en-US" dirty="0">
                <a:effectLst/>
                <a:latin typeface="楷体" panose="02010609060101010101" pitchFamily="49" charset="-122"/>
                <a:ea typeface="楷体" panose="02010609060101010101" pitchFamily="49" charset="-122"/>
                <a:sym typeface="+mn-ea"/>
              </a:rPr>
              <a:t> </a:t>
            </a:r>
            <a:endParaRPr lang="zh-CN" altLang="en-US"/>
          </a:p>
        </p:txBody>
      </p:sp>
      <p:sp>
        <p:nvSpPr>
          <p:cNvPr id="29" name="文本框 28"/>
          <p:cNvSpPr txBox="1"/>
          <p:nvPr>
            <p:custDataLst>
              <p:tags r:id="rId1"/>
            </p:custDataLst>
          </p:nvPr>
        </p:nvSpPr>
        <p:spPr>
          <a:xfrm>
            <a:off x="4456898" y="3233124"/>
            <a:ext cx="13948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endParaRPr lang="en-US" dirty="0">
              <a:solidFill>
                <a:srgbClr val="0070C0"/>
              </a:solidFill>
              <a:latin typeface="Calibri" panose="020F0502020204030204" pitchFamily="34" charset="0"/>
              <a:cs typeface="Calibri" panose="020F0502020204030204" pitchFamily="34" charset="0"/>
            </a:endParaRPr>
          </a:p>
        </p:txBody>
      </p:sp>
      <p:sp>
        <p:nvSpPr>
          <p:cNvPr id="31" name="文本框 30"/>
          <p:cNvSpPr txBox="1"/>
          <p:nvPr>
            <p:custDataLst>
              <p:tags r:id="rId2"/>
            </p:custDataLst>
          </p:nvPr>
        </p:nvSpPr>
        <p:spPr>
          <a:xfrm>
            <a:off x="2947035" y="3693160"/>
            <a:ext cx="381000"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rPr>
              <a:t>B</a:t>
            </a:r>
            <a:r>
              <a:rPr kumimoji="0" lang="en-US" altLang="zh-CN" sz="1800" b="0" i="0" u="none" strike="noStrike" cap="none" spc="0" normalizeH="0" baseline="-2500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rPr>
              <a:t>1</a:t>
            </a:r>
            <a:endParaRPr kumimoji="0" lang="en-US" altLang="zh-CN" sz="1800" b="0" i="0" u="none" strike="noStrike" cap="none" spc="0" normalizeH="0" baseline="-2500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2" name="文本框 31"/>
          <p:cNvSpPr txBox="1"/>
          <p:nvPr>
            <p:custDataLst>
              <p:tags r:id="rId3"/>
            </p:custDataLst>
          </p:nvPr>
        </p:nvSpPr>
        <p:spPr>
          <a:xfrm>
            <a:off x="1972235" y="4343892"/>
            <a:ext cx="123392"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a</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4" name="文本框 33"/>
          <p:cNvSpPr txBox="1"/>
          <p:nvPr>
            <p:custDataLst>
              <p:tags r:id="rId4"/>
            </p:custDataLst>
          </p:nvPr>
        </p:nvSpPr>
        <p:spPr>
          <a:xfrm>
            <a:off x="2526912" y="4343892"/>
            <a:ext cx="12875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&gt;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5" name="文本框 34"/>
          <p:cNvSpPr txBox="1"/>
          <p:nvPr>
            <p:custDataLst>
              <p:tags r:id="rId5"/>
            </p:custDataLst>
          </p:nvPr>
        </p:nvSpPr>
        <p:spPr>
          <a:xfrm>
            <a:off x="3078350" y="4343892"/>
            <a:ext cx="135909"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b</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7" name="文本框 36"/>
          <p:cNvSpPr txBox="1"/>
          <p:nvPr>
            <p:custDataLst>
              <p:tags r:id="rId6"/>
            </p:custDataLst>
          </p:nvPr>
        </p:nvSpPr>
        <p:spPr>
          <a:xfrm>
            <a:off x="3528316" y="3693255"/>
            <a:ext cx="22532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or</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8" name="文本框 37"/>
          <p:cNvSpPr txBox="1"/>
          <p:nvPr>
            <p:custDataLst>
              <p:tags r:id="rId7"/>
            </p:custDataLst>
          </p:nvPr>
        </p:nvSpPr>
        <p:spPr>
          <a:xfrm>
            <a:off x="4064795" y="3693255"/>
            <a:ext cx="35050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M1</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0" name="文本框 39"/>
          <p:cNvSpPr txBox="1"/>
          <p:nvPr>
            <p:custDataLst>
              <p:tags r:id="rId8"/>
            </p:custDataLst>
          </p:nvPr>
        </p:nvSpPr>
        <p:spPr>
          <a:xfrm>
            <a:off x="3711897" y="4116773"/>
            <a:ext cx="11802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ε</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1" name="文本框 40"/>
          <p:cNvSpPr txBox="1"/>
          <p:nvPr>
            <p:custDataLst>
              <p:tags r:id="rId9"/>
            </p:custDataLst>
          </p:nvPr>
        </p:nvSpPr>
        <p:spPr>
          <a:xfrm>
            <a:off x="5622290" y="3693160"/>
            <a:ext cx="41338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2</a:t>
            </a:r>
            <a:endParaRPr lang="en-US" baseline="-25000" dirty="0">
              <a:solidFill>
                <a:srgbClr val="0070C0"/>
              </a:solidFill>
              <a:latin typeface="Calibri" panose="020F0502020204030204" pitchFamily="34" charset="0"/>
              <a:cs typeface="Calibri" panose="020F0502020204030204" pitchFamily="34" charset="0"/>
            </a:endParaRPr>
          </a:p>
        </p:txBody>
      </p:sp>
      <p:sp>
        <p:nvSpPr>
          <p:cNvPr id="43" name="文本框 42"/>
          <p:cNvSpPr txBox="1"/>
          <p:nvPr>
            <p:custDataLst>
              <p:tags r:id="rId10"/>
            </p:custDataLst>
          </p:nvPr>
        </p:nvSpPr>
        <p:spPr>
          <a:xfrm>
            <a:off x="5562600" y="4344035"/>
            <a:ext cx="381000"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3</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44" name="文本框 43"/>
          <p:cNvSpPr txBox="1"/>
          <p:nvPr>
            <p:custDataLst>
              <p:tags r:id="rId11"/>
            </p:custDataLst>
          </p:nvPr>
        </p:nvSpPr>
        <p:spPr>
          <a:xfrm>
            <a:off x="6058706" y="4343892"/>
            <a:ext cx="395210"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and</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6" name="文本框 45"/>
          <p:cNvSpPr txBox="1"/>
          <p:nvPr>
            <p:custDataLst>
              <p:tags r:id="rId12"/>
            </p:custDataLst>
          </p:nvPr>
        </p:nvSpPr>
        <p:spPr>
          <a:xfrm>
            <a:off x="6634365" y="4343892"/>
            <a:ext cx="35050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M2</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7" name="文本框 46"/>
          <p:cNvSpPr txBox="1"/>
          <p:nvPr>
            <p:custDataLst>
              <p:tags r:id="rId13"/>
            </p:custDataLst>
          </p:nvPr>
        </p:nvSpPr>
        <p:spPr>
          <a:xfrm>
            <a:off x="8199120" y="4358640"/>
            <a:ext cx="34099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4</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48" name="文本框 47"/>
          <p:cNvSpPr txBox="1"/>
          <p:nvPr>
            <p:custDataLst>
              <p:tags r:id="rId14"/>
            </p:custDataLst>
          </p:nvPr>
        </p:nvSpPr>
        <p:spPr>
          <a:xfrm>
            <a:off x="5401308" y="4926956"/>
            <a:ext cx="591127"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true</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9" name="文本框 48"/>
          <p:cNvSpPr txBox="1"/>
          <p:nvPr>
            <p:custDataLst>
              <p:tags r:id="rId15"/>
            </p:custDataLst>
          </p:nvPr>
        </p:nvSpPr>
        <p:spPr>
          <a:xfrm>
            <a:off x="6671906" y="4926956"/>
            <a:ext cx="270030"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ε</a:t>
            </a:r>
            <a:endPar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0" name="文本框 49"/>
          <p:cNvSpPr txBox="1"/>
          <p:nvPr>
            <p:custDataLst>
              <p:tags r:id="rId16"/>
            </p:custDataLst>
          </p:nvPr>
        </p:nvSpPr>
        <p:spPr>
          <a:xfrm>
            <a:off x="8200046" y="4941762"/>
            <a:ext cx="413671"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not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2" name="文本框 51"/>
          <p:cNvSpPr txBox="1"/>
          <p:nvPr>
            <p:custDataLst>
              <p:tags r:id="rId17"/>
            </p:custDataLst>
          </p:nvPr>
        </p:nvSpPr>
        <p:spPr>
          <a:xfrm>
            <a:off x="8663940" y="4941570"/>
            <a:ext cx="42608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5</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53" name="文本框 52"/>
          <p:cNvSpPr txBox="1"/>
          <p:nvPr>
            <p:custDataLst>
              <p:tags r:id="rId18"/>
            </p:custDataLst>
          </p:nvPr>
        </p:nvSpPr>
        <p:spPr>
          <a:xfrm>
            <a:off x="8343475" y="5407734"/>
            <a:ext cx="123392"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c</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4" name="文本框 53"/>
          <p:cNvSpPr txBox="1"/>
          <p:nvPr>
            <p:custDataLst>
              <p:tags r:id="rId19"/>
            </p:custDataLst>
          </p:nvPr>
        </p:nvSpPr>
        <p:spPr>
          <a:xfrm>
            <a:off x="8898152" y="5407734"/>
            <a:ext cx="12875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&lt;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6" name="文本框 55"/>
          <p:cNvSpPr txBox="1"/>
          <p:nvPr>
            <p:custDataLst>
              <p:tags r:id="rId20"/>
            </p:custDataLst>
          </p:nvPr>
        </p:nvSpPr>
        <p:spPr>
          <a:xfrm>
            <a:off x="9449590" y="5407734"/>
            <a:ext cx="135909"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f</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cxnSp>
        <p:nvCxnSpPr>
          <p:cNvPr id="57" name="直线连接符 26"/>
          <p:cNvCxnSpPr>
            <a:stCxn id="29" idx="2"/>
            <a:endCxn id="31" idx="0"/>
          </p:cNvCxnSpPr>
          <p:nvPr>
            <p:custDataLst>
              <p:tags r:id="rId21"/>
            </p:custDataLst>
          </p:nvPr>
        </p:nvCxnSpPr>
        <p:spPr>
          <a:xfrm flipH="1">
            <a:off x="3137261" y="3510123"/>
            <a:ext cx="1389380" cy="18288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59" name="直线连接符 29"/>
          <p:cNvCxnSpPr>
            <a:stCxn id="31" idx="2"/>
            <a:endCxn id="32" idx="0"/>
          </p:cNvCxnSpPr>
          <p:nvPr>
            <p:custDataLst>
              <p:tags r:id="rId22"/>
            </p:custDataLst>
          </p:nvPr>
        </p:nvCxnSpPr>
        <p:spPr>
          <a:xfrm flipH="1">
            <a:off x="2033604" y="3970254"/>
            <a:ext cx="110363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0" name="直线连接符 32"/>
          <p:cNvCxnSpPr>
            <a:stCxn id="31" idx="2"/>
            <a:endCxn id="34" idx="0"/>
          </p:cNvCxnSpPr>
          <p:nvPr>
            <p:custDataLst>
              <p:tags r:id="rId23"/>
            </p:custDataLst>
          </p:nvPr>
        </p:nvCxnSpPr>
        <p:spPr>
          <a:xfrm flipH="1">
            <a:off x="2591134" y="3970254"/>
            <a:ext cx="54610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2" name="直线连接符 35"/>
          <p:cNvCxnSpPr>
            <a:stCxn id="31" idx="2"/>
            <a:endCxn id="35" idx="0"/>
          </p:cNvCxnSpPr>
          <p:nvPr>
            <p:custDataLst>
              <p:tags r:id="rId24"/>
            </p:custDataLst>
          </p:nvPr>
        </p:nvCxnSpPr>
        <p:spPr>
          <a:xfrm>
            <a:off x="3137234" y="3970254"/>
            <a:ext cx="889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3" name="直线连接符 38"/>
          <p:cNvCxnSpPr>
            <a:stCxn id="29" idx="2"/>
            <a:endCxn id="37" idx="0"/>
          </p:cNvCxnSpPr>
          <p:nvPr>
            <p:custDataLst>
              <p:tags r:id="rId25"/>
            </p:custDataLst>
          </p:nvPr>
        </p:nvCxnSpPr>
        <p:spPr>
          <a:xfrm flipH="1">
            <a:off x="3640978" y="3510123"/>
            <a:ext cx="885663" cy="183132"/>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6" name="直线连接符 41"/>
          <p:cNvCxnSpPr>
            <a:stCxn id="29" idx="2"/>
            <a:endCxn id="38" idx="0"/>
          </p:cNvCxnSpPr>
          <p:nvPr>
            <p:custDataLst>
              <p:tags r:id="rId26"/>
            </p:custDataLst>
          </p:nvPr>
        </p:nvCxnSpPr>
        <p:spPr>
          <a:xfrm flipH="1">
            <a:off x="4240047" y="3510123"/>
            <a:ext cx="286594" cy="183132"/>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7" name="直线连接符 44"/>
          <p:cNvCxnSpPr>
            <a:stCxn id="29" idx="2"/>
            <a:endCxn id="41" idx="0"/>
          </p:cNvCxnSpPr>
          <p:nvPr>
            <p:custDataLst>
              <p:tags r:id="rId27"/>
            </p:custDataLst>
          </p:nvPr>
        </p:nvCxnSpPr>
        <p:spPr>
          <a:xfrm>
            <a:off x="4526641" y="3510123"/>
            <a:ext cx="1302385" cy="18288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9" name="直线连接符 50"/>
          <p:cNvCxnSpPr>
            <a:stCxn id="41" idx="2"/>
            <a:endCxn id="43" idx="0"/>
          </p:cNvCxnSpPr>
          <p:nvPr>
            <p:custDataLst>
              <p:tags r:id="rId28"/>
            </p:custDataLst>
          </p:nvPr>
        </p:nvCxnSpPr>
        <p:spPr>
          <a:xfrm flipH="1">
            <a:off x="5752982" y="3970254"/>
            <a:ext cx="7620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0" name="直线连接符 54"/>
          <p:cNvCxnSpPr>
            <a:stCxn id="38" idx="2"/>
            <a:endCxn id="40" idx="0"/>
          </p:cNvCxnSpPr>
          <p:nvPr>
            <p:custDataLst>
              <p:tags r:id="rId29"/>
            </p:custDataLst>
          </p:nvPr>
        </p:nvCxnSpPr>
        <p:spPr>
          <a:xfrm flipH="1">
            <a:off x="3770910" y="3970254"/>
            <a:ext cx="469137" cy="146519"/>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1" name="直线连接符 57"/>
          <p:cNvCxnSpPr>
            <a:stCxn id="41" idx="2"/>
            <a:endCxn id="44" idx="0"/>
          </p:cNvCxnSpPr>
          <p:nvPr>
            <p:custDataLst>
              <p:tags r:id="rId30"/>
            </p:custDataLst>
          </p:nvPr>
        </p:nvCxnSpPr>
        <p:spPr>
          <a:xfrm>
            <a:off x="5829182" y="3970254"/>
            <a:ext cx="42672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2" name="直线连接符 60"/>
          <p:cNvCxnSpPr>
            <a:stCxn id="41" idx="2"/>
            <a:endCxn id="46" idx="0"/>
          </p:cNvCxnSpPr>
          <p:nvPr>
            <p:custDataLst>
              <p:tags r:id="rId31"/>
            </p:custDataLst>
          </p:nvPr>
        </p:nvCxnSpPr>
        <p:spPr>
          <a:xfrm>
            <a:off x="5829182" y="3970254"/>
            <a:ext cx="98044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4" name="直线连接符 63"/>
          <p:cNvCxnSpPr/>
          <p:nvPr>
            <p:custDataLst>
              <p:tags r:id="rId32"/>
            </p:custDataLst>
          </p:nvPr>
        </p:nvCxnSpPr>
        <p:spPr>
          <a:xfrm>
            <a:off x="5757427" y="3970254"/>
            <a:ext cx="1052190" cy="373638"/>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5" name="直线连接符 64"/>
          <p:cNvCxnSpPr>
            <a:stCxn id="41" idx="2"/>
            <a:endCxn id="47" idx="0"/>
          </p:cNvCxnSpPr>
          <p:nvPr>
            <p:custDataLst>
              <p:tags r:id="rId33"/>
            </p:custDataLst>
          </p:nvPr>
        </p:nvCxnSpPr>
        <p:spPr>
          <a:xfrm>
            <a:off x="5829182" y="3970254"/>
            <a:ext cx="2540635" cy="38862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7" name="直线连接符 67"/>
          <p:cNvCxnSpPr>
            <a:stCxn id="43" idx="2"/>
            <a:endCxn id="48" idx="0"/>
          </p:cNvCxnSpPr>
          <p:nvPr>
            <p:custDataLst>
              <p:tags r:id="rId34"/>
            </p:custDataLst>
          </p:nvPr>
        </p:nvCxnSpPr>
        <p:spPr>
          <a:xfrm flipH="1">
            <a:off x="5697315" y="4620891"/>
            <a:ext cx="55880"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8" name="直线连接符 72"/>
          <p:cNvCxnSpPr>
            <a:stCxn id="46" idx="2"/>
            <a:endCxn id="49" idx="0"/>
          </p:cNvCxnSpPr>
          <p:nvPr>
            <p:custDataLst>
              <p:tags r:id="rId35"/>
            </p:custDataLst>
          </p:nvPr>
        </p:nvCxnSpPr>
        <p:spPr>
          <a:xfrm flipH="1">
            <a:off x="6806921" y="4620891"/>
            <a:ext cx="2696" cy="30606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0" name="直线连接符 75"/>
          <p:cNvCxnSpPr>
            <a:stCxn id="47" idx="2"/>
            <a:endCxn id="50" idx="0"/>
          </p:cNvCxnSpPr>
          <p:nvPr>
            <p:custDataLst>
              <p:tags r:id="rId36"/>
            </p:custDataLst>
          </p:nvPr>
        </p:nvCxnSpPr>
        <p:spPr>
          <a:xfrm>
            <a:off x="8369993" y="4635697"/>
            <a:ext cx="36830"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1" name="直线连接符 78"/>
          <p:cNvCxnSpPr>
            <a:stCxn id="47" idx="2"/>
            <a:endCxn id="52" idx="0"/>
          </p:cNvCxnSpPr>
          <p:nvPr>
            <p:custDataLst>
              <p:tags r:id="rId37"/>
            </p:custDataLst>
          </p:nvPr>
        </p:nvCxnSpPr>
        <p:spPr>
          <a:xfrm>
            <a:off x="8369993" y="4635697"/>
            <a:ext cx="507365"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3" name="直线连接符 81"/>
          <p:cNvCxnSpPr>
            <a:stCxn id="53" idx="0"/>
            <a:endCxn id="52" idx="2"/>
          </p:cNvCxnSpPr>
          <p:nvPr>
            <p:custDataLst>
              <p:tags r:id="rId38"/>
            </p:custDataLst>
          </p:nvPr>
        </p:nvCxnSpPr>
        <p:spPr>
          <a:xfrm flipV="1">
            <a:off x="8405171" y="5218504"/>
            <a:ext cx="472440"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4" name="直线连接符 85"/>
          <p:cNvCxnSpPr>
            <a:stCxn id="54" idx="0"/>
            <a:endCxn id="52" idx="2"/>
          </p:cNvCxnSpPr>
          <p:nvPr>
            <p:custDataLst>
              <p:tags r:id="rId39"/>
            </p:custDataLst>
          </p:nvPr>
        </p:nvCxnSpPr>
        <p:spPr>
          <a:xfrm flipH="1" flipV="1">
            <a:off x="8877440" y="5218504"/>
            <a:ext cx="85725"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5" name="直线连接符 88"/>
          <p:cNvCxnSpPr>
            <a:stCxn id="56" idx="0"/>
            <a:endCxn id="52" idx="2"/>
          </p:cNvCxnSpPr>
          <p:nvPr>
            <p:custDataLst>
              <p:tags r:id="rId40"/>
            </p:custDataLst>
          </p:nvPr>
        </p:nvCxnSpPr>
        <p:spPr>
          <a:xfrm flipH="1" flipV="1">
            <a:off x="8877465" y="5218504"/>
            <a:ext cx="640080"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sp>
        <p:nvSpPr>
          <p:cNvPr id="87" name="文本框 86"/>
          <p:cNvSpPr txBox="1"/>
          <p:nvPr/>
        </p:nvSpPr>
        <p:spPr>
          <a:xfrm>
            <a:off x="2015602" y="3516752"/>
            <a:ext cx="854400"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={200}</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algn="ctr"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={201}</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88" name="文本框 87"/>
          <p:cNvSpPr txBox="1"/>
          <p:nvPr>
            <p:custDataLst>
              <p:tags r:id="rId41"/>
            </p:custDataLst>
          </p:nvPr>
        </p:nvSpPr>
        <p:spPr>
          <a:xfrm>
            <a:off x="447688" y="4941266"/>
            <a:ext cx="2038985"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rPr>
              <a:t>(200)</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if</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&gt;</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b</a:t>
            </a:r>
            <a:r>
              <a:rPr kumimoji="1" lang="zh-CN" altLang="zh-CN" dirty="0">
                <a:latin typeface="Calibri" panose="020F0502020204030204" pitchFamily="34" charset="0"/>
                <a:cs typeface="Calibri" panose="020F0502020204030204" pitchFamily="34" charset="0"/>
              </a:rPr>
              <a:t> </a:t>
            </a:r>
            <a:r>
              <a:rPr kumimoji="1" lang="en-US" altLang="zh-CN" dirty="0" err="1">
                <a:latin typeface="Calibri" panose="020F0502020204030204" pitchFamily="34" charset="0"/>
                <a:cs typeface="Calibri" panose="020F0502020204030204" pitchFamily="34" charset="0"/>
              </a:rPr>
              <a:t>goto</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t>
            </a:r>
            <a:endParaRPr kumimoji="1" lang="zh-CN" altLang="zh-CN" dirty="0">
              <a:latin typeface="Calibri" panose="020F0502020204030204" pitchFamily="34" charset="0"/>
              <a:cs typeface="Calibri" panose="020F0502020204030204" pitchFamily="34" charset="0"/>
            </a:endParaRPr>
          </a:p>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sym typeface="+mn-ea"/>
              </a:rPr>
              <a:t>(201)</a:t>
            </a:r>
            <a:r>
              <a:rPr kumimoji="1" lang="zh-CN" altLang="en-US" dirty="0">
                <a:latin typeface="Calibri" panose="020F0502020204030204" pitchFamily="34" charset="0"/>
                <a:cs typeface="Calibri" panose="020F0502020204030204" pitchFamily="34" charset="0"/>
                <a:sym typeface="+mn-ea"/>
              </a:rPr>
              <a:t> </a:t>
            </a:r>
            <a:r>
              <a:rPr kumimoji="1" lang="en-US" altLang="zh-CN" dirty="0" err="1">
                <a:latin typeface="Calibri" panose="020F0502020204030204" pitchFamily="34" charset="0"/>
                <a:cs typeface="Calibri" panose="020F0502020204030204" pitchFamily="34" charset="0"/>
                <a:sym typeface="+mn-ea"/>
              </a:rPr>
              <a:t>goto</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a:t>
            </a:r>
            <a:endParaRPr kumimoji="1" lang="zh-CN" altLang="zh-CN" dirty="0">
              <a:latin typeface="Calibri" panose="020F0502020204030204" pitchFamily="34" charset="0"/>
              <a:cs typeface="Calibri" panose="020F0502020204030204" pitchFamily="34" charset="0"/>
              <a:sym typeface="+mn-ea"/>
            </a:endParaRPr>
          </a:p>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sym typeface="+mn-ea"/>
              </a:rPr>
              <a:t>(202)</a:t>
            </a:r>
            <a:r>
              <a:rPr kumimoji="1" lang="zh-CN" altLang="en-US" dirty="0">
                <a:latin typeface="Calibri" panose="020F0502020204030204" pitchFamily="34" charset="0"/>
                <a:cs typeface="Calibri" panose="020F0502020204030204" pitchFamily="34" charset="0"/>
                <a:sym typeface="+mn-ea"/>
              </a:rPr>
              <a:t> </a:t>
            </a:r>
            <a:r>
              <a:rPr kumimoji="1" lang="en-US" altLang="zh-CN" dirty="0" err="1">
                <a:latin typeface="Calibri" panose="020F0502020204030204" pitchFamily="34" charset="0"/>
                <a:cs typeface="Calibri" panose="020F0502020204030204" pitchFamily="34" charset="0"/>
                <a:sym typeface="+mn-ea"/>
              </a:rPr>
              <a:t>goto</a:t>
            </a:r>
            <a:r>
              <a:rPr kumimoji="1" lang="zh-CN" altLang="zh-CN" dirty="0">
                <a:latin typeface="Calibri" panose="020F0502020204030204" pitchFamily="34" charset="0"/>
                <a:cs typeface="Calibri" panose="020F0502020204030204" pitchFamily="34" charset="0"/>
                <a:sym typeface="+mn-ea"/>
              </a:rPr>
              <a:t> </a:t>
            </a:r>
            <a:r>
              <a:rPr kumimoji="1" lang="en-US" dirty="0">
                <a:latin typeface="Calibri" panose="020F0502020204030204" pitchFamily="34" charset="0"/>
                <a:cs typeface="Calibri" panose="020F0502020204030204" pitchFamily="34" charset="0"/>
                <a:sym typeface="+mn-ea"/>
              </a:rPr>
              <a:t>-</a:t>
            </a:r>
            <a:endParaRPr kumimoji="1" lang="zh-CN" altLang="zh-CN" dirty="0">
              <a:latin typeface="Calibri" panose="020F0502020204030204" pitchFamily="34" charset="0"/>
              <a:cs typeface="Calibri" panose="020F0502020204030204" pitchFamily="34" charset="0"/>
            </a:endParaRPr>
          </a:p>
          <a:p>
            <a:pPr algn="l" fontAlgn="t"/>
            <a:r>
              <a:rPr kumimoji="1" lang="en-US" altLang="zh-CN" dirty="0">
                <a:latin typeface="Calibri" panose="020F0502020204030204" pitchFamily="34" charset="0"/>
                <a:cs typeface="Calibri" panose="020F0502020204030204" pitchFamily="34" charset="0"/>
              </a:rPr>
              <a:t>(203)</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if</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c</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&lt;</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f</a:t>
            </a:r>
            <a:r>
              <a:rPr kumimoji="1" lang="zh-CN" altLang="zh-CN" dirty="0">
                <a:latin typeface="Calibri" panose="020F0502020204030204" pitchFamily="34" charset="0"/>
                <a:cs typeface="Calibri" panose="020F0502020204030204" pitchFamily="34" charset="0"/>
              </a:rPr>
              <a:t> </a:t>
            </a:r>
            <a:r>
              <a:rPr kumimoji="1" lang="en-US" altLang="zh-CN" dirty="0" err="1">
                <a:latin typeface="Calibri" panose="020F0502020204030204" pitchFamily="34" charset="0"/>
                <a:cs typeface="Calibri" panose="020F0502020204030204" pitchFamily="34" charset="0"/>
              </a:rPr>
              <a:t>goto</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t>
            </a:r>
            <a:endParaRPr kumimoji="1" lang="en-US" altLang="zh-CN" dirty="0">
              <a:latin typeface="Calibri" panose="020F0502020204030204" pitchFamily="34" charset="0"/>
              <a:cs typeface="Calibri" panose="020F0502020204030204" pitchFamily="34" charset="0"/>
            </a:endParaRPr>
          </a:p>
          <a:p>
            <a:pPr algn="l" fontAlgn="t"/>
            <a:r>
              <a:rPr kumimoji="1" lang="en-US" altLang="zh-CN" dirty="0">
                <a:latin typeface="Calibri" panose="020F0502020204030204" pitchFamily="34" charset="0"/>
                <a:cs typeface="Calibri" panose="020F0502020204030204" pitchFamily="34" charset="0"/>
              </a:rPr>
              <a:t>(204)</a:t>
            </a:r>
            <a:r>
              <a:rPr kumimoji="1" lang="zh-CN" altLang="en-US" dirty="0">
                <a:latin typeface="Calibri" panose="020F0502020204030204" pitchFamily="34" charset="0"/>
                <a:cs typeface="Calibri" panose="020F0502020204030204" pitchFamily="34" charset="0"/>
              </a:rPr>
              <a:t> </a:t>
            </a:r>
            <a:r>
              <a:rPr kumimoji="1" lang="en-US" altLang="zh-CN" dirty="0" err="1">
                <a:latin typeface="Calibri" panose="020F0502020204030204" pitchFamily="34" charset="0"/>
                <a:cs typeface="Calibri" panose="020F0502020204030204" pitchFamily="34" charset="0"/>
              </a:rPr>
              <a:t>goto</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t>
            </a:r>
            <a:endParaRPr kumimoji="1" lang="en-US" altLang="zh-CN" dirty="0">
              <a:latin typeface="Calibri" panose="020F0502020204030204" pitchFamily="34" charset="0"/>
              <a:cs typeface="Calibri" panose="020F0502020204030204" pitchFamily="34" charset="0"/>
            </a:endParaRPr>
          </a:p>
        </p:txBody>
      </p:sp>
      <p:sp>
        <p:nvSpPr>
          <p:cNvPr id="90" name="文本框 89"/>
          <p:cNvSpPr txBox="1"/>
          <p:nvPr>
            <p:custDataLst>
              <p:tags r:id="rId42"/>
            </p:custDataLst>
          </p:nvPr>
        </p:nvSpPr>
        <p:spPr>
          <a:xfrm>
            <a:off x="4245732" y="3894825"/>
            <a:ext cx="1208332" cy="2462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M1.instr</a:t>
            </a:r>
            <a:r>
              <a:rPr lang="en-US" altLang="zh-CN" sz="1600" dirty="0">
                <a:solidFill>
                  <a:srgbClr val="C00000"/>
                </a:solidFill>
                <a:latin typeface="Calibri" panose="020F0502020204030204" pitchFamily="34" charset="0"/>
                <a:cs typeface="Calibri" panose="020F0502020204030204" pitchFamily="34" charset="0"/>
              </a:rPr>
              <a:t>=202</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1" name="文本框 90"/>
          <p:cNvSpPr txBox="1"/>
          <p:nvPr>
            <p:custDataLst>
              <p:tags r:id="rId43"/>
            </p:custDataLst>
          </p:nvPr>
        </p:nvSpPr>
        <p:spPr>
          <a:xfrm>
            <a:off x="4752246" y="4476909"/>
            <a:ext cx="854401" cy="2462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={202}</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2" name="文本框 91"/>
          <p:cNvSpPr txBox="1"/>
          <p:nvPr>
            <p:custDataLst>
              <p:tags r:id="rId44"/>
            </p:custDataLst>
          </p:nvPr>
        </p:nvSpPr>
        <p:spPr>
          <a:xfrm>
            <a:off x="6927191" y="4527702"/>
            <a:ext cx="1208332" cy="2462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M2.instr</a:t>
            </a:r>
            <a:r>
              <a:rPr lang="en-US" altLang="zh-CN" sz="1600" dirty="0">
                <a:solidFill>
                  <a:srgbClr val="C00000"/>
                </a:solidFill>
                <a:latin typeface="Calibri" panose="020F0502020204030204" pitchFamily="34" charset="0"/>
                <a:cs typeface="Calibri" panose="020F0502020204030204" pitchFamily="34" charset="0"/>
              </a:rPr>
              <a:t>=203</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3" name="文本框 92"/>
          <p:cNvSpPr txBox="1"/>
          <p:nvPr>
            <p:custDataLst>
              <p:tags r:id="rId45"/>
            </p:custDataLst>
          </p:nvPr>
        </p:nvSpPr>
        <p:spPr>
          <a:xfrm>
            <a:off x="9120261" y="4803818"/>
            <a:ext cx="854401"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={203}</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={204}</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7" name="文本框 96"/>
          <p:cNvSpPr txBox="1"/>
          <p:nvPr>
            <p:custDataLst>
              <p:tags r:id="rId46"/>
            </p:custDataLst>
          </p:nvPr>
        </p:nvSpPr>
        <p:spPr>
          <a:xfrm>
            <a:off x="4711971" y="3037028"/>
            <a:ext cx="1264770"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={200,</a:t>
            </a:r>
            <a:r>
              <a:rPr kumimoji="0" lang="zh-CN" alt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 </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204}</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={203}</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pPr algn="l">
              <a:buClrTx/>
              <a:buSzTx/>
              <a:buFontTx/>
            </a:pPr>
            <a:r>
              <a:rPr kumimoji="1" lang="zh-CN" altLang="en-US" b="1" smtClean="0">
                <a:solidFill>
                  <a:schemeClr val="bg1"/>
                </a:solidFill>
                <a:latin typeface="微软雅黑" panose="020B0503020204020204" charset="-122"/>
                <a:ea typeface="微软雅黑" panose="020B0503020204020204" charset="-122"/>
              </a:rPr>
              <a:t>布尔表达式求值</a:t>
            </a:r>
            <a:endParaRPr kumimoji="1" lang="zh-CN" altLang="en-US" b="1" smtClean="0">
              <a:solidFill>
                <a:schemeClr val="bg1"/>
              </a:solidFill>
              <a:latin typeface="微软雅黑" panose="020B0503020204020204" charset="-122"/>
              <a:ea typeface="微软雅黑" panose="020B0503020204020204" charset="-122"/>
            </a:endParaRPr>
          </a:p>
        </p:txBody>
      </p:sp>
      <p:sp>
        <p:nvSpPr>
          <p:cNvPr id="3" name="文本占位符 2"/>
          <p:cNvSpPr>
            <a:spLocks noGrp="1"/>
          </p:cNvSpPr>
          <p:nvPr>
            <p:ph type="body" idx="1"/>
          </p:nvPr>
        </p:nvSpPr>
        <p:spPr/>
        <p:txBody>
          <a:bodyPr/>
          <a:p>
            <a:pPr fontAlgn="t" latinLnBrk="1"/>
            <a:r>
              <a:rPr lang="zh-CN" altLang="en-US" b="1" dirty="0">
                <a:effectLst/>
                <a:latin typeface="MicrosoftYaHei-Bold"/>
                <a:sym typeface="+mn-ea"/>
              </a:rPr>
              <a:t>考虑布尔表达式 </a:t>
            </a:r>
            <a:endParaRPr lang="zh-CN" altLang="en-US" dirty="0">
              <a:effectLst/>
            </a:endParaRPr>
          </a:p>
          <a:p>
            <a:pPr marL="0" indent="0" algn="ctr" fontAlgn="t" latinLnBrk="1">
              <a:buNone/>
            </a:pPr>
            <a:r>
              <a:rPr lang="es-ES" altLang="zh-CN" b="1" dirty="0">
                <a:solidFill>
                  <a:schemeClr val="accent1"/>
                </a:solidFill>
                <a:effectLst/>
                <a:latin typeface="Calibri" panose="020F0502020204030204" pitchFamily="34" charset="0"/>
                <a:cs typeface="Calibri" panose="020F0502020204030204" pitchFamily="34" charset="0"/>
                <a:sym typeface="+mn-ea"/>
              </a:rPr>
              <a:t>a&gt;b</a:t>
            </a:r>
            <a:r>
              <a:rPr lang="es-ES" altLang="zh-CN" b="1" dirty="0">
                <a:effectLst/>
                <a:latin typeface="Calibri" panose="020F0502020204030204" pitchFamily="34" charset="0"/>
                <a:cs typeface="Calibri" panose="020F0502020204030204" pitchFamily="34" charset="0"/>
                <a:sym typeface="+mn-ea"/>
              </a:rPr>
              <a:t> </a:t>
            </a:r>
            <a:r>
              <a:rPr lang="es-ES" altLang="zh-CN" b="1" dirty="0" err="1">
                <a:effectLst/>
                <a:latin typeface="Calibri" panose="020F0502020204030204" pitchFamily="34" charset="0"/>
                <a:cs typeface="Calibri" panose="020F0502020204030204" pitchFamily="34" charset="0"/>
                <a:sym typeface="+mn-ea"/>
              </a:rPr>
              <a:t>or</a:t>
            </a:r>
            <a:r>
              <a:rPr lang="es-ES" altLang="zh-CN" b="1" dirty="0">
                <a:effectLst/>
                <a:latin typeface="Calibri" panose="020F0502020204030204" pitchFamily="34" charset="0"/>
                <a:cs typeface="Calibri" panose="020F0502020204030204" pitchFamily="34" charset="0"/>
                <a:sym typeface="+mn-ea"/>
              </a:rPr>
              <a:t> </a:t>
            </a:r>
            <a:r>
              <a:rPr lang="es-ES" altLang="zh-CN" b="1" dirty="0">
                <a:solidFill>
                  <a:schemeClr val="accent1"/>
                </a:solidFill>
                <a:effectLst/>
                <a:latin typeface="Calibri" panose="020F0502020204030204" pitchFamily="34" charset="0"/>
                <a:cs typeface="Calibri" panose="020F0502020204030204" pitchFamily="34" charset="0"/>
                <a:sym typeface="+mn-ea"/>
              </a:rPr>
              <a:t>true </a:t>
            </a:r>
            <a:r>
              <a:rPr lang="es-ES" altLang="zh-CN" b="1" dirty="0">
                <a:effectLst/>
                <a:latin typeface="Calibri" panose="020F0502020204030204" pitchFamily="34" charset="0"/>
                <a:cs typeface="Calibri" panose="020F0502020204030204" pitchFamily="34" charset="0"/>
                <a:sym typeface="+mn-ea"/>
              </a:rPr>
              <a:t>and </a:t>
            </a:r>
            <a:r>
              <a:rPr lang="es-ES" altLang="zh-CN" b="1" dirty="0" err="1">
                <a:solidFill>
                  <a:schemeClr val="accent6"/>
                </a:solidFill>
                <a:effectLst/>
                <a:latin typeface="Calibri" panose="020F0502020204030204" pitchFamily="34" charset="0"/>
                <a:cs typeface="Calibri" panose="020F0502020204030204" pitchFamily="34" charset="0"/>
                <a:sym typeface="+mn-ea"/>
              </a:rPr>
              <a:t>not</a:t>
            </a:r>
            <a:r>
              <a:rPr lang="es-ES" altLang="zh-CN" b="1" dirty="0">
                <a:solidFill>
                  <a:schemeClr val="accent6"/>
                </a:solidFill>
                <a:effectLst/>
                <a:latin typeface="Calibri" panose="020F0502020204030204" pitchFamily="34" charset="0"/>
                <a:cs typeface="Calibri" panose="020F0502020204030204" pitchFamily="34" charset="0"/>
                <a:sym typeface="+mn-ea"/>
              </a:rPr>
              <a:t> </a:t>
            </a:r>
            <a:r>
              <a:rPr lang="es-ES" altLang="zh-CN" b="1" dirty="0">
                <a:solidFill>
                  <a:schemeClr val="accent1"/>
                </a:solidFill>
                <a:effectLst/>
                <a:latin typeface="Calibri" panose="020F0502020204030204" pitchFamily="34" charset="0"/>
                <a:cs typeface="Calibri" panose="020F0502020204030204" pitchFamily="34" charset="0"/>
                <a:sym typeface="+mn-ea"/>
              </a:rPr>
              <a:t>c &lt; f </a:t>
            </a:r>
            <a:endParaRPr lang="es-ES" altLang="zh-CN" dirty="0">
              <a:effectLst/>
              <a:latin typeface="Calibri" panose="020F0502020204030204" pitchFamily="34" charset="0"/>
              <a:cs typeface="Calibri" panose="020F0502020204030204" pitchFamily="34" charset="0"/>
            </a:endParaRPr>
          </a:p>
          <a:p>
            <a:pPr fontAlgn="t" latinLnBrk="1"/>
            <a:r>
              <a:rPr lang="zh-CN" altLang="en-US" dirty="0">
                <a:effectLst/>
                <a:latin typeface="楷体" panose="02010609060101010101" pitchFamily="49" charset="-122"/>
                <a:ea typeface="楷体" panose="02010609060101010101" pitchFamily="49" charset="-122"/>
                <a:sym typeface="+mn-ea"/>
              </a:rPr>
              <a:t>假设</a:t>
            </a:r>
            <a:r>
              <a:rPr lang="es-ES" altLang="zh-CN" dirty="0" err="1">
                <a:effectLst/>
                <a:latin typeface="Times New Roman" panose="02020503050405090304" pitchFamily="18" charset="0"/>
                <a:sym typeface="+mn-ea"/>
              </a:rPr>
              <a:t>nextinstr</a:t>
            </a:r>
            <a:r>
              <a:rPr lang="es-ES" altLang="zh-CN" dirty="0">
                <a:effectLst/>
                <a:latin typeface="Times New Roman" panose="02020503050405090304" pitchFamily="18" charset="0"/>
                <a:sym typeface="+mn-ea"/>
              </a:rPr>
              <a:t> = 200</a:t>
            </a:r>
            <a:r>
              <a:rPr lang="en-US" altLang="es-ES" dirty="0">
                <a:effectLst/>
                <a:latin typeface="Times New Roman" panose="02020503050405090304" pitchFamily="18" charset="0"/>
                <a:sym typeface="+mn-ea"/>
              </a:rPr>
              <a:t> </a:t>
            </a:r>
            <a:r>
              <a:rPr lang="zh-CN" altLang="es-ES" dirty="0">
                <a:effectLst/>
                <a:latin typeface="楷体" panose="02010609060101010101" pitchFamily="49" charset="-122"/>
                <a:ea typeface="楷体" panose="02010609060101010101" pitchFamily="49" charset="-122"/>
                <a:sym typeface="+mn-ea"/>
              </a:rPr>
              <a:t>，</a:t>
            </a:r>
            <a:r>
              <a:rPr lang="zh-CN" altLang="en-US" dirty="0">
                <a:effectLst/>
                <a:latin typeface="楷体" panose="02010609060101010101" pitchFamily="49" charset="-122"/>
                <a:ea typeface="楷体" panose="02010609060101010101" pitchFamily="49" charset="-122"/>
                <a:sym typeface="+mn-ea"/>
              </a:rPr>
              <a:t>除了三地址代码外，</a:t>
            </a:r>
            <a:r>
              <a:rPr lang="zh-CN" altLang="en-US" dirty="0">
                <a:solidFill>
                  <a:schemeClr val="accent2"/>
                </a:solidFill>
                <a:latin typeface="楷体" panose="02010609060101010101" pitchFamily="49" charset="-122"/>
                <a:ea typeface="楷体" panose="02010609060101010101" pitchFamily="49" charset="-122"/>
                <a:sym typeface="+mn-ea"/>
              </a:rPr>
              <a:t>画出</a:t>
            </a:r>
            <a:r>
              <a:rPr lang="es-ES" altLang="zh-CN" dirty="0">
                <a:effectLst/>
                <a:latin typeface="Times New Roman" panose="02020503050405090304" pitchFamily="18" charset="0"/>
                <a:sym typeface="+mn-ea"/>
              </a:rPr>
              <a:t>LR</a:t>
            </a:r>
            <a:r>
              <a:rPr lang="zh-CN" altLang="en-US" dirty="0">
                <a:effectLst/>
                <a:latin typeface="楷体" panose="02010609060101010101" pitchFamily="49" charset="-122"/>
                <a:ea typeface="楷体" panose="02010609060101010101" pitchFamily="49" charset="-122"/>
                <a:sym typeface="+mn-ea"/>
              </a:rPr>
              <a:t>分析方法对应的</a:t>
            </a:r>
            <a:r>
              <a:rPr lang="zh-CN" altLang="en-US" dirty="0">
                <a:solidFill>
                  <a:schemeClr val="accent2"/>
                </a:solidFill>
                <a:latin typeface="楷体" panose="02010609060101010101" pitchFamily="49" charset="-122"/>
                <a:ea typeface="楷体" panose="02010609060101010101" pitchFamily="49" charset="-122"/>
                <a:sym typeface="+mn-ea"/>
              </a:rPr>
              <a:t>注释分析树</a:t>
            </a:r>
            <a:r>
              <a:rPr lang="zh-CN" altLang="en-US" dirty="0">
                <a:effectLst/>
                <a:latin typeface="楷体" panose="02010609060101010101" pitchFamily="49" charset="-122"/>
                <a:ea typeface="楷体" panose="02010609060101010101" pitchFamily="49" charset="-122"/>
                <a:sym typeface="+mn-ea"/>
              </a:rPr>
              <a:t>（如</a:t>
            </a:r>
            <a:r>
              <a:rPr lang="es-ES" altLang="zh-CN" dirty="0" err="1">
                <a:effectLst/>
                <a:latin typeface="Times New Roman" panose="02020503050405090304" pitchFamily="18" charset="0"/>
                <a:sym typeface="+mn-ea"/>
              </a:rPr>
              <a:t>slide</a:t>
            </a:r>
            <a:r>
              <a:rPr lang="es-ES" altLang="zh-CN" dirty="0">
                <a:effectLst/>
                <a:latin typeface="Times New Roman" panose="02020503050405090304" pitchFamily="18" charset="0"/>
                <a:sym typeface="+mn-ea"/>
              </a:rPr>
              <a:t> 35</a:t>
            </a:r>
            <a:r>
              <a:rPr lang="zh-CN" altLang="es-ES" dirty="0">
                <a:effectLst/>
                <a:latin typeface="楷体" panose="02010609060101010101" pitchFamily="49" charset="-122"/>
                <a:ea typeface="楷体" panose="02010609060101010101" pitchFamily="49" charset="-122"/>
                <a:sym typeface="+mn-ea"/>
              </a:rPr>
              <a:t>），</a:t>
            </a:r>
            <a:r>
              <a:rPr lang="zh-CN" altLang="en-US" dirty="0">
                <a:solidFill>
                  <a:schemeClr val="accent2"/>
                </a:solidFill>
                <a:effectLst/>
                <a:latin typeface="楷体" panose="02010609060101010101" pitchFamily="49" charset="-122"/>
                <a:ea typeface="楷体" panose="02010609060101010101" pitchFamily="49" charset="-122"/>
                <a:sym typeface="+mn-ea"/>
              </a:rPr>
              <a:t>标注出属性</a:t>
            </a:r>
            <a:r>
              <a:rPr lang="zh-CN" altLang="en-US" dirty="0">
                <a:solidFill>
                  <a:schemeClr val="accent2"/>
                </a:solidFill>
                <a:latin typeface="楷体" panose="02010609060101010101" pitchFamily="49" charset="-122"/>
                <a:ea typeface="楷体" panose="02010609060101010101" pitchFamily="49" charset="-122"/>
                <a:sym typeface="+mn-ea"/>
              </a:rPr>
              <a:t>和属性值。</a:t>
            </a:r>
            <a:r>
              <a:rPr lang="zh-CN" altLang="en-US" dirty="0">
                <a:effectLst/>
                <a:latin typeface="楷体" panose="02010609060101010101" pitchFamily="49" charset="-122"/>
                <a:ea typeface="楷体" panose="02010609060101010101" pitchFamily="49" charset="-122"/>
                <a:sym typeface="+mn-ea"/>
              </a:rPr>
              <a:t> </a:t>
            </a:r>
            <a:endParaRPr lang="zh-CN" altLang="en-US"/>
          </a:p>
        </p:txBody>
      </p:sp>
      <p:sp>
        <p:nvSpPr>
          <p:cNvPr id="29" name="文本框 28"/>
          <p:cNvSpPr txBox="1"/>
          <p:nvPr>
            <p:custDataLst>
              <p:tags r:id="rId1"/>
            </p:custDataLst>
          </p:nvPr>
        </p:nvSpPr>
        <p:spPr>
          <a:xfrm>
            <a:off x="4456898" y="3233124"/>
            <a:ext cx="13948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endParaRPr lang="en-US" dirty="0">
              <a:solidFill>
                <a:srgbClr val="0070C0"/>
              </a:solidFill>
              <a:latin typeface="Calibri" panose="020F0502020204030204" pitchFamily="34" charset="0"/>
              <a:cs typeface="Calibri" panose="020F0502020204030204" pitchFamily="34" charset="0"/>
            </a:endParaRPr>
          </a:p>
        </p:txBody>
      </p:sp>
      <p:sp>
        <p:nvSpPr>
          <p:cNvPr id="31" name="文本框 30"/>
          <p:cNvSpPr txBox="1"/>
          <p:nvPr>
            <p:custDataLst>
              <p:tags r:id="rId2"/>
            </p:custDataLst>
          </p:nvPr>
        </p:nvSpPr>
        <p:spPr>
          <a:xfrm>
            <a:off x="2947035" y="3693160"/>
            <a:ext cx="381000"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rPr>
              <a:t>B</a:t>
            </a:r>
            <a:r>
              <a:rPr kumimoji="0" lang="en-US" altLang="zh-CN" sz="1800" b="0" i="0" u="none" strike="noStrike" cap="none" spc="0" normalizeH="0" baseline="-2500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rPr>
              <a:t>1</a:t>
            </a:r>
            <a:endParaRPr kumimoji="0" lang="en-US" altLang="zh-CN" sz="1800" b="0" i="0" u="none" strike="noStrike" cap="none" spc="0" normalizeH="0" baseline="-2500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2" name="文本框 31"/>
          <p:cNvSpPr txBox="1"/>
          <p:nvPr>
            <p:custDataLst>
              <p:tags r:id="rId3"/>
            </p:custDataLst>
          </p:nvPr>
        </p:nvSpPr>
        <p:spPr>
          <a:xfrm>
            <a:off x="1972235" y="4343892"/>
            <a:ext cx="123392"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a</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4" name="文本框 33"/>
          <p:cNvSpPr txBox="1"/>
          <p:nvPr>
            <p:custDataLst>
              <p:tags r:id="rId4"/>
            </p:custDataLst>
          </p:nvPr>
        </p:nvSpPr>
        <p:spPr>
          <a:xfrm>
            <a:off x="2526912" y="4343892"/>
            <a:ext cx="12875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&gt;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5" name="文本框 34"/>
          <p:cNvSpPr txBox="1"/>
          <p:nvPr>
            <p:custDataLst>
              <p:tags r:id="rId5"/>
            </p:custDataLst>
          </p:nvPr>
        </p:nvSpPr>
        <p:spPr>
          <a:xfrm>
            <a:off x="3078350" y="4343892"/>
            <a:ext cx="135909"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b</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7" name="文本框 36"/>
          <p:cNvSpPr txBox="1"/>
          <p:nvPr>
            <p:custDataLst>
              <p:tags r:id="rId6"/>
            </p:custDataLst>
          </p:nvPr>
        </p:nvSpPr>
        <p:spPr>
          <a:xfrm>
            <a:off x="3528316" y="3693255"/>
            <a:ext cx="22532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or</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8" name="文本框 37"/>
          <p:cNvSpPr txBox="1"/>
          <p:nvPr>
            <p:custDataLst>
              <p:tags r:id="rId7"/>
            </p:custDataLst>
          </p:nvPr>
        </p:nvSpPr>
        <p:spPr>
          <a:xfrm>
            <a:off x="4064795" y="3693255"/>
            <a:ext cx="35050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M1</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0" name="文本框 39"/>
          <p:cNvSpPr txBox="1"/>
          <p:nvPr>
            <p:custDataLst>
              <p:tags r:id="rId8"/>
            </p:custDataLst>
          </p:nvPr>
        </p:nvSpPr>
        <p:spPr>
          <a:xfrm>
            <a:off x="3711897" y="4116773"/>
            <a:ext cx="11802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ε</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1" name="文本框 40"/>
          <p:cNvSpPr txBox="1"/>
          <p:nvPr>
            <p:custDataLst>
              <p:tags r:id="rId9"/>
            </p:custDataLst>
          </p:nvPr>
        </p:nvSpPr>
        <p:spPr>
          <a:xfrm>
            <a:off x="5622290" y="3693160"/>
            <a:ext cx="41338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2</a:t>
            </a:r>
            <a:endParaRPr lang="en-US" baseline="-25000" dirty="0">
              <a:solidFill>
                <a:srgbClr val="0070C0"/>
              </a:solidFill>
              <a:latin typeface="Calibri" panose="020F0502020204030204" pitchFamily="34" charset="0"/>
              <a:cs typeface="Calibri" panose="020F0502020204030204" pitchFamily="34" charset="0"/>
            </a:endParaRPr>
          </a:p>
        </p:txBody>
      </p:sp>
      <p:sp>
        <p:nvSpPr>
          <p:cNvPr id="43" name="文本框 42"/>
          <p:cNvSpPr txBox="1"/>
          <p:nvPr>
            <p:custDataLst>
              <p:tags r:id="rId10"/>
            </p:custDataLst>
          </p:nvPr>
        </p:nvSpPr>
        <p:spPr>
          <a:xfrm>
            <a:off x="5562600" y="4344035"/>
            <a:ext cx="381000"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3</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44" name="文本框 43"/>
          <p:cNvSpPr txBox="1"/>
          <p:nvPr>
            <p:custDataLst>
              <p:tags r:id="rId11"/>
            </p:custDataLst>
          </p:nvPr>
        </p:nvSpPr>
        <p:spPr>
          <a:xfrm>
            <a:off x="6058706" y="4343892"/>
            <a:ext cx="395210"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and</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6" name="文本框 45"/>
          <p:cNvSpPr txBox="1"/>
          <p:nvPr>
            <p:custDataLst>
              <p:tags r:id="rId12"/>
            </p:custDataLst>
          </p:nvPr>
        </p:nvSpPr>
        <p:spPr>
          <a:xfrm>
            <a:off x="6634365" y="4343892"/>
            <a:ext cx="35050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M2</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7" name="文本框 46"/>
          <p:cNvSpPr txBox="1"/>
          <p:nvPr>
            <p:custDataLst>
              <p:tags r:id="rId13"/>
            </p:custDataLst>
          </p:nvPr>
        </p:nvSpPr>
        <p:spPr>
          <a:xfrm>
            <a:off x="8199120" y="4358640"/>
            <a:ext cx="34099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4</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48" name="文本框 47"/>
          <p:cNvSpPr txBox="1"/>
          <p:nvPr>
            <p:custDataLst>
              <p:tags r:id="rId14"/>
            </p:custDataLst>
          </p:nvPr>
        </p:nvSpPr>
        <p:spPr>
          <a:xfrm>
            <a:off x="5401308" y="4926956"/>
            <a:ext cx="591127"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true</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9" name="文本框 48"/>
          <p:cNvSpPr txBox="1"/>
          <p:nvPr>
            <p:custDataLst>
              <p:tags r:id="rId15"/>
            </p:custDataLst>
          </p:nvPr>
        </p:nvSpPr>
        <p:spPr>
          <a:xfrm>
            <a:off x="6671906" y="4926956"/>
            <a:ext cx="270030"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ε</a:t>
            </a:r>
            <a:endPar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0" name="文本框 49"/>
          <p:cNvSpPr txBox="1"/>
          <p:nvPr>
            <p:custDataLst>
              <p:tags r:id="rId16"/>
            </p:custDataLst>
          </p:nvPr>
        </p:nvSpPr>
        <p:spPr>
          <a:xfrm>
            <a:off x="8200046" y="4941762"/>
            <a:ext cx="413671"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not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2" name="文本框 51"/>
          <p:cNvSpPr txBox="1"/>
          <p:nvPr>
            <p:custDataLst>
              <p:tags r:id="rId17"/>
            </p:custDataLst>
          </p:nvPr>
        </p:nvSpPr>
        <p:spPr>
          <a:xfrm>
            <a:off x="8663940" y="4941570"/>
            <a:ext cx="42608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5</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53" name="文本框 52"/>
          <p:cNvSpPr txBox="1"/>
          <p:nvPr>
            <p:custDataLst>
              <p:tags r:id="rId18"/>
            </p:custDataLst>
          </p:nvPr>
        </p:nvSpPr>
        <p:spPr>
          <a:xfrm>
            <a:off x="8343475" y="5407734"/>
            <a:ext cx="123392"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c</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4" name="文本框 53"/>
          <p:cNvSpPr txBox="1"/>
          <p:nvPr>
            <p:custDataLst>
              <p:tags r:id="rId19"/>
            </p:custDataLst>
          </p:nvPr>
        </p:nvSpPr>
        <p:spPr>
          <a:xfrm>
            <a:off x="8898152" y="5407734"/>
            <a:ext cx="12875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&lt;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6" name="文本框 55"/>
          <p:cNvSpPr txBox="1"/>
          <p:nvPr>
            <p:custDataLst>
              <p:tags r:id="rId20"/>
            </p:custDataLst>
          </p:nvPr>
        </p:nvSpPr>
        <p:spPr>
          <a:xfrm>
            <a:off x="9449590" y="5407734"/>
            <a:ext cx="135909"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f</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cxnSp>
        <p:nvCxnSpPr>
          <p:cNvPr id="57" name="直线连接符 26"/>
          <p:cNvCxnSpPr>
            <a:stCxn id="29" idx="2"/>
            <a:endCxn id="31" idx="0"/>
          </p:cNvCxnSpPr>
          <p:nvPr>
            <p:custDataLst>
              <p:tags r:id="rId21"/>
            </p:custDataLst>
          </p:nvPr>
        </p:nvCxnSpPr>
        <p:spPr>
          <a:xfrm flipH="1">
            <a:off x="3137261" y="3510123"/>
            <a:ext cx="1389380" cy="18288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59" name="直线连接符 29"/>
          <p:cNvCxnSpPr>
            <a:stCxn id="31" idx="2"/>
            <a:endCxn id="32" idx="0"/>
          </p:cNvCxnSpPr>
          <p:nvPr>
            <p:custDataLst>
              <p:tags r:id="rId22"/>
            </p:custDataLst>
          </p:nvPr>
        </p:nvCxnSpPr>
        <p:spPr>
          <a:xfrm flipH="1">
            <a:off x="2033604" y="3970254"/>
            <a:ext cx="110363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0" name="直线连接符 32"/>
          <p:cNvCxnSpPr>
            <a:stCxn id="31" idx="2"/>
            <a:endCxn id="34" idx="0"/>
          </p:cNvCxnSpPr>
          <p:nvPr>
            <p:custDataLst>
              <p:tags r:id="rId23"/>
            </p:custDataLst>
          </p:nvPr>
        </p:nvCxnSpPr>
        <p:spPr>
          <a:xfrm flipH="1">
            <a:off x="2591134" y="3970254"/>
            <a:ext cx="54610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2" name="直线连接符 35"/>
          <p:cNvCxnSpPr>
            <a:stCxn id="31" idx="2"/>
            <a:endCxn id="35" idx="0"/>
          </p:cNvCxnSpPr>
          <p:nvPr>
            <p:custDataLst>
              <p:tags r:id="rId24"/>
            </p:custDataLst>
          </p:nvPr>
        </p:nvCxnSpPr>
        <p:spPr>
          <a:xfrm>
            <a:off x="3137234" y="3970254"/>
            <a:ext cx="889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3" name="直线连接符 38"/>
          <p:cNvCxnSpPr>
            <a:stCxn id="29" idx="2"/>
            <a:endCxn id="37" idx="0"/>
          </p:cNvCxnSpPr>
          <p:nvPr>
            <p:custDataLst>
              <p:tags r:id="rId25"/>
            </p:custDataLst>
          </p:nvPr>
        </p:nvCxnSpPr>
        <p:spPr>
          <a:xfrm flipH="1">
            <a:off x="3640978" y="3510123"/>
            <a:ext cx="885663" cy="183132"/>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6" name="直线连接符 41"/>
          <p:cNvCxnSpPr>
            <a:stCxn id="29" idx="2"/>
            <a:endCxn id="38" idx="0"/>
          </p:cNvCxnSpPr>
          <p:nvPr>
            <p:custDataLst>
              <p:tags r:id="rId26"/>
            </p:custDataLst>
          </p:nvPr>
        </p:nvCxnSpPr>
        <p:spPr>
          <a:xfrm flipH="1">
            <a:off x="4240047" y="3510123"/>
            <a:ext cx="286594" cy="183132"/>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7" name="直线连接符 44"/>
          <p:cNvCxnSpPr>
            <a:stCxn id="29" idx="2"/>
            <a:endCxn id="41" idx="0"/>
          </p:cNvCxnSpPr>
          <p:nvPr>
            <p:custDataLst>
              <p:tags r:id="rId27"/>
            </p:custDataLst>
          </p:nvPr>
        </p:nvCxnSpPr>
        <p:spPr>
          <a:xfrm>
            <a:off x="4526641" y="3510123"/>
            <a:ext cx="1302385" cy="18288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9" name="直线连接符 50"/>
          <p:cNvCxnSpPr>
            <a:stCxn id="41" idx="2"/>
            <a:endCxn id="43" idx="0"/>
          </p:cNvCxnSpPr>
          <p:nvPr>
            <p:custDataLst>
              <p:tags r:id="rId28"/>
            </p:custDataLst>
          </p:nvPr>
        </p:nvCxnSpPr>
        <p:spPr>
          <a:xfrm flipH="1">
            <a:off x="5752982" y="3970254"/>
            <a:ext cx="7620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0" name="直线连接符 54"/>
          <p:cNvCxnSpPr>
            <a:stCxn id="38" idx="2"/>
            <a:endCxn id="40" idx="0"/>
          </p:cNvCxnSpPr>
          <p:nvPr>
            <p:custDataLst>
              <p:tags r:id="rId29"/>
            </p:custDataLst>
          </p:nvPr>
        </p:nvCxnSpPr>
        <p:spPr>
          <a:xfrm flipH="1">
            <a:off x="3770910" y="3970254"/>
            <a:ext cx="469137" cy="146519"/>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1" name="直线连接符 57"/>
          <p:cNvCxnSpPr>
            <a:stCxn id="41" idx="2"/>
            <a:endCxn id="44" idx="0"/>
          </p:cNvCxnSpPr>
          <p:nvPr>
            <p:custDataLst>
              <p:tags r:id="rId30"/>
            </p:custDataLst>
          </p:nvPr>
        </p:nvCxnSpPr>
        <p:spPr>
          <a:xfrm>
            <a:off x="5829182" y="3970254"/>
            <a:ext cx="42672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2" name="直线连接符 60"/>
          <p:cNvCxnSpPr>
            <a:stCxn id="41" idx="2"/>
            <a:endCxn id="46" idx="0"/>
          </p:cNvCxnSpPr>
          <p:nvPr>
            <p:custDataLst>
              <p:tags r:id="rId31"/>
            </p:custDataLst>
          </p:nvPr>
        </p:nvCxnSpPr>
        <p:spPr>
          <a:xfrm>
            <a:off x="5829182" y="3970254"/>
            <a:ext cx="98044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4" name="直线连接符 63"/>
          <p:cNvCxnSpPr/>
          <p:nvPr>
            <p:custDataLst>
              <p:tags r:id="rId32"/>
            </p:custDataLst>
          </p:nvPr>
        </p:nvCxnSpPr>
        <p:spPr>
          <a:xfrm>
            <a:off x="5757427" y="3970254"/>
            <a:ext cx="1052190" cy="373638"/>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5" name="直线连接符 64"/>
          <p:cNvCxnSpPr>
            <a:stCxn id="41" idx="2"/>
            <a:endCxn id="47" idx="0"/>
          </p:cNvCxnSpPr>
          <p:nvPr>
            <p:custDataLst>
              <p:tags r:id="rId33"/>
            </p:custDataLst>
          </p:nvPr>
        </p:nvCxnSpPr>
        <p:spPr>
          <a:xfrm>
            <a:off x="5829182" y="3970254"/>
            <a:ext cx="2540635" cy="38862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7" name="直线连接符 67"/>
          <p:cNvCxnSpPr>
            <a:stCxn id="43" idx="2"/>
            <a:endCxn id="48" idx="0"/>
          </p:cNvCxnSpPr>
          <p:nvPr>
            <p:custDataLst>
              <p:tags r:id="rId34"/>
            </p:custDataLst>
          </p:nvPr>
        </p:nvCxnSpPr>
        <p:spPr>
          <a:xfrm flipH="1">
            <a:off x="5697315" y="4620891"/>
            <a:ext cx="55880"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8" name="直线连接符 72"/>
          <p:cNvCxnSpPr>
            <a:stCxn id="46" idx="2"/>
            <a:endCxn id="49" idx="0"/>
          </p:cNvCxnSpPr>
          <p:nvPr>
            <p:custDataLst>
              <p:tags r:id="rId35"/>
            </p:custDataLst>
          </p:nvPr>
        </p:nvCxnSpPr>
        <p:spPr>
          <a:xfrm flipH="1">
            <a:off x="6806921" y="4620891"/>
            <a:ext cx="2696" cy="30606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0" name="直线连接符 75"/>
          <p:cNvCxnSpPr>
            <a:stCxn id="47" idx="2"/>
            <a:endCxn id="50" idx="0"/>
          </p:cNvCxnSpPr>
          <p:nvPr>
            <p:custDataLst>
              <p:tags r:id="rId36"/>
            </p:custDataLst>
          </p:nvPr>
        </p:nvCxnSpPr>
        <p:spPr>
          <a:xfrm>
            <a:off x="8369993" y="4635697"/>
            <a:ext cx="36830"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1" name="直线连接符 78"/>
          <p:cNvCxnSpPr>
            <a:stCxn id="47" idx="2"/>
            <a:endCxn id="52" idx="0"/>
          </p:cNvCxnSpPr>
          <p:nvPr>
            <p:custDataLst>
              <p:tags r:id="rId37"/>
            </p:custDataLst>
          </p:nvPr>
        </p:nvCxnSpPr>
        <p:spPr>
          <a:xfrm>
            <a:off x="8369993" y="4635697"/>
            <a:ext cx="507365"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3" name="直线连接符 81"/>
          <p:cNvCxnSpPr>
            <a:stCxn id="53" idx="0"/>
            <a:endCxn id="52" idx="2"/>
          </p:cNvCxnSpPr>
          <p:nvPr>
            <p:custDataLst>
              <p:tags r:id="rId38"/>
            </p:custDataLst>
          </p:nvPr>
        </p:nvCxnSpPr>
        <p:spPr>
          <a:xfrm flipV="1">
            <a:off x="8405171" y="5218504"/>
            <a:ext cx="472440"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4" name="直线连接符 85"/>
          <p:cNvCxnSpPr>
            <a:stCxn id="54" idx="0"/>
            <a:endCxn id="52" idx="2"/>
          </p:cNvCxnSpPr>
          <p:nvPr>
            <p:custDataLst>
              <p:tags r:id="rId39"/>
            </p:custDataLst>
          </p:nvPr>
        </p:nvCxnSpPr>
        <p:spPr>
          <a:xfrm flipH="1" flipV="1">
            <a:off x="8877440" y="5218504"/>
            <a:ext cx="85725"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5" name="直线连接符 88"/>
          <p:cNvCxnSpPr>
            <a:stCxn id="56" idx="0"/>
            <a:endCxn id="52" idx="2"/>
          </p:cNvCxnSpPr>
          <p:nvPr>
            <p:custDataLst>
              <p:tags r:id="rId40"/>
            </p:custDataLst>
          </p:nvPr>
        </p:nvCxnSpPr>
        <p:spPr>
          <a:xfrm flipH="1" flipV="1">
            <a:off x="8877465" y="5218504"/>
            <a:ext cx="640080"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sp>
        <p:nvSpPr>
          <p:cNvPr id="87" name="文本框 86"/>
          <p:cNvSpPr txBox="1"/>
          <p:nvPr/>
        </p:nvSpPr>
        <p:spPr>
          <a:xfrm>
            <a:off x="2015602" y="3516752"/>
            <a:ext cx="854400"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={200}</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algn="ctr"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={201}</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88" name="文本框 87"/>
          <p:cNvSpPr txBox="1"/>
          <p:nvPr>
            <p:custDataLst>
              <p:tags r:id="rId41"/>
            </p:custDataLst>
          </p:nvPr>
        </p:nvSpPr>
        <p:spPr>
          <a:xfrm>
            <a:off x="447688" y="4941266"/>
            <a:ext cx="2038985"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rPr>
              <a:t>(200)</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if</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&gt;</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b</a:t>
            </a:r>
            <a:r>
              <a:rPr kumimoji="1" lang="zh-CN" altLang="zh-CN" dirty="0">
                <a:latin typeface="Calibri" panose="020F0502020204030204" pitchFamily="34" charset="0"/>
                <a:cs typeface="Calibri" panose="020F0502020204030204" pitchFamily="34" charset="0"/>
              </a:rPr>
              <a:t> </a:t>
            </a:r>
            <a:r>
              <a:rPr kumimoji="1" lang="en-US" altLang="zh-CN" dirty="0" err="1">
                <a:latin typeface="Calibri" panose="020F0502020204030204" pitchFamily="34" charset="0"/>
                <a:cs typeface="Calibri" panose="020F0502020204030204" pitchFamily="34" charset="0"/>
              </a:rPr>
              <a:t>goto</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t>
            </a:r>
            <a:endParaRPr kumimoji="1" lang="zh-CN" altLang="zh-CN" dirty="0">
              <a:latin typeface="Calibri" panose="020F0502020204030204" pitchFamily="34" charset="0"/>
              <a:cs typeface="Calibri" panose="020F0502020204030204" pitchFamily="34" charset="0"/>
            </a:endParaRPr>
          </a:p>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sym typeface="+mn-ea"/>
              </a:rPr>
              <a:t>(201)</a:t>
            </a:r>
            <a:r>
              <a:rPr kumimoji="1" lang="zh-CN" altLang="en-US" dirty="0">
                <a:latin typeface="Calibri" panose="020F0502020204030204" pitchFamily="34" charset="0"/>
                <a:cs typeface="Calibri" panose="020F0502020204030204" pitchFamily="34" charset="0"/>
                <a:sym typeface="+mn-ea"/>
              </a:rPr>
              <a:t> </a:t>
            </a:r>
            <a:r>
              <a:rPr kumimoji="1" lang="en-US" altLang="zh-CN" dirty="0" err="1">
                <a:latin typeface="Calibri" panose="020F0502020204030204" pitchFamily="34" charset="0"/>
                <a:cs typeface="Calibri" panose="020F0502020204030204" pitchFamily="34" charset="0"/>
                <a:sym typeface="+mn-ea"/>
              </a:rPr>
              <a:t>goto</a:t>
            </a:r>
            <a:r>
              <a:rPr kumimoji="1" lang="zh-CN" altLang="zh-CN" dirty="0">
                <a:latin typeface="Calibri" panose="020F0502020204030204" pitchFamily="34" charset="0"/>
                <a:cs typeface="Calibri" panose="020F0502020204030204" pitchFamily="34" charset="0"/>
                <a:sym typeface="+mn-ea"/>
              </a:rPr>
              <a:t> </a:t>
            </a:r>
            <a:r>
              <a:rPr kumimoji="1" lang="en-US" dirty="0">
                <a:latin typeface="Calibri" panose="020F0502020204030204" pitchFamily="34" charset="0"/>
                <a:cs typeface="Calibri" panose="020F0502020204030204" pitchFamily="34" charset="0"/>
                <a:sym typeface="+mn-ea"/>
              </a:rPr>
              <a:t>-</a:t>
            </a:r>
            <a:endParaRPr kumimoji="1" lang="en-US" dirty="0">
              <a:latin typeface="Calibri" panose="020F0502020204030204" pitchFamily="34" charset="0"/>
              <a:cs typeface="Calibri" panose="020F0502020204030204" pitchFamily="34" charset="0"/>
              <a:sym typeface="+mn-ea"/>
            </a:endParaRPr>
          </a:p>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sym typeface="+mn-ea"/>
              </a:rPr>
              <a:t>(202)</a:t>
            </a:r>
            <a:r>
              <a:rPr kumimoji="1" lang="zh-CN" altLang="en-US" dirty="0">
                <a:latin typeface="Calibri" panose="020F0502020204030204" pitchFamily="34" charset="0"/>
                <a:cs typeface="Calibri" panose="020F0502020204030204" pitchFamily="34" charset="0"/>
                <a:sym typeface="+mn-ea"/>
              </a:rPr>
              <a:t> </a:t>
            </a:r>
            <a:r>
              <a:rPr kumimoji="1" lang="en-US" altLang="zh-CN" dirty="0" err="1">
                <a:latin typeface="Calibri" panose="020F0502020204030204" pitchFamily="34" charset="0"/>
                <a:cs typeface="Calibri" panose="020F0502020204030204" pitchFamily="34" charset="0"/>
                <a:sym typeface="+mn-ea"/>
              </a:rPr>
              <a:t>goto</a:t>
            </a:r>
            <a:r>
              <a:rPr kumimoji="1" lang="zh-CN" altLang="zh-CN" dirty="0">
                <a:latin typeface="Calibri" panose="020F0502020204030204" pitchFamily="34" charset="0"/>
                <a:cs typeface="Calibri" panose="020F0502020204030204" pitchFamily="34" charset="0"/>
                <a:sym typeface="+mn-ea"/>
              </a:rPr>
              <a:t> </a:t>
            </a:r>
            <a:r>
              <a:rPr kumimoji="1" lang="en-US" dirty="0">
                <a:latin typeface="Calibri" panose="020F0502020204030204" pitchFamily="34" charset="0"/>
                <a:cs typeface="Calibri" panose="020F0502020204030204" pitchFamily="34" charset="0"/>
                <a:sym typeface="+mn-ea"/>
              </a:rPr>
              <a:t>-</a:t>
            </a:r>
            <a:endParaRPr kumimoji="1" lang="en-US" dirty="0">
              <a:latin typeface="Calibri" panose="020F0502020204030204" pitchFamily="34" charset="0"/>
              <a:cs typeface="Calibri" panose="020F0502020204030204" pitchFamily="34" charset="0"/>
              <a:sym typeface="+mn-ea"/>
            </a:endParaRPr>
          </a:p>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rPr>
              <a:t>(203)</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if</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c</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&lt;</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f</a:t>
            </a:r>
            <a:r>
              <a:rPr kumimoji="1" lang="zh-CN" altLang="zh-CN" dirty="0">
                <a:latin typeface="Calibri" panose="020F0502020204030204" pitchFamily="34" charset="0"/>
                <a:cs typeface="Calibri" panose="020F0502020204030204" pitchFamily="34" charset="0"/>
              </a:rPr>
              <a:t> </a:t>
            </a:r>
            <a:r>
              <a:rPr kumimoji="1" lang="en-US" altLang="zh-CN" dirty="0" err="1">
                <a:latin typeface="Calibri" panose="020F0502020204030204" pitchFamily="34" charset="0"/>
                <a:cs typeface="Calibri" panose="020F0502020204030204" pitchFamily="34" charset="0"/>
              </a:rPr>
              <a:t>goto</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t>
            </a:r>
            <a:endParaRPr kumimoji="1" lang="en-US" altLang="zh-CN" dirty="0">
              <a:latin typeface="Calibri" panose="020F0502020204030204" pitchFamily="34" charset="0"/>
              <a:cs typeface="Calibri" panose="020F0502020204030204" pitchFamily="34" charset="0"/>
            </a:endParaRPr>
          </a:p>
          <a:p>
            <a:pPr algn="l" fontAlgn="t"/>
            <a:r>
              <a:rPr kumimoji="1" lang="en-US" altLang="zh-CN" dirty="0">
                <a:latin typeface="Calibri" panose="020F0502020204030204" pitchFamily="34" charset="0"/>
                <a:cs typeface="Calibri" panose="020F0502020204030204" pitchFamily="34" charset="0"/>
              </a:rPr>
              <a:t>(204)</a:t>
            </a:r>
            <a:r>
              <a:rPr kumimoji="1" lang="zh-CN" altLang="en-US" dirty="0">
                <a:latin typeface="Calibri" panose="020F0502020204030204" pitchFamily="34" charset="0"/>
                <a:cs typeface="Calibri" panose="020F0502020204030204" pitchFamily="34" charset="0"/>
              </a:rPr>
              <a:t> </a:t>
            </a:r>
            <a:r>
              <a:rPr kumimoji="1" lang="en-US" altLang="zh-CN" dirty="0" err="1">
                <a:latin typeface="Calibri" panose="020F0502020204030204" pitchFamily="34" charset="0"/>
                <a:cs typeface="Calibri" panose="020F0502020204030204" pitchFamily="34" charset="0"/>
              </a:rPr>
              <a:t>goto</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t>
            </a:r>
            <a:endParaRPr kumimoji="1" lang="en-US" altLang="zh-CN" dirty="0">
              <a:latin typeface="Calibri" panose="020F0502020204030204" pitchFamily="34" charset="0"/>
              <a:cs typeface="Calibri" panose="020F0502020204030204" pitchFamily="34" charset="0"/>
            </a:endParaRPr>
          </a:p>
        </p:txBody>
      </p:sp>
      <p:sp>
        <p:nvSpPr>
          <p:cNvPr id="90" name="文本框 89"/>
          <p:cNvSpPr txBox="1"/>
          <p:nvPr>
            <p:custDataLst>
              <p:tags r:id="rId42"/>
            </p:custDataLst>
          </p:nvPr>
        </p:nvSpPr>
        <p:spPr>
          <a:xfrm>
            <a:off x="4245732" y="3894825"/>
            <a:ext cx="1208332" cy="2462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M1.instr</a:t>
            </a:r>
            <a:r>
              <a:rPr lang="en-US" altLang="zh-CN" sz="1600" dirty="0">
                <a:solidFill>
                  <a:srgbClr val="C00000"/>
                </a:solidFill>
                <a:latin typeface="Calibri" panose="020F0502020204030204" pitchFamily="34" charset="0"/>
                <a:cs typeface="Calibri" panose="020F0502020204030204" pitchFamily="34" charset="0"/>
              </a:rPr>
              <a:t>=202</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1" name="文本框 90"/>
          <p:cNvSpPr txBox="1"/>
          <p:nvPr>
            <p:custDataLst>
              <p:tags r:id="rId43"/>
            </p:custDataLst>
          </p:nvPr>
        </p:nvSpPr>
        <p:spPr>
          <a:xfrm>
            <a:off x="4752246" y="4476909"/>
            <a:ext cx="854401" cy="2462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={202}</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2" name="文本框 91"/>
          <p:cNvSpPr txBox="1"/>
          <p:nvPr>
            <p:custDataLst>
              <p:tags r:id="rId44"/>
            </p:custDataLst>
          </p:nvPr>
        </p:nvSpPr>
        <p:spPr>
          <a:xfrm>
            <a:off x="6927191" y="4527702"/>
            <a:ext cx="1208332" cy="2462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M2.instr</a:t>
            </a:r>
            <a:r>
              <a:rPr lang="en-US" altLang="zh-CN" sz="1600" dirty="0">
                <a:solidFill>
                  <a:srgbClr val="C00000"/>
                </a:solidFill>
                <a:latin typeface="Calibri" panose="020F0502020204030204" pitchFamily="34" charset="0"/>
                <a:cs typeface="Calibri" panose="020F0502020204030204" pitchFamily="34" charset="0"/>
              </a:rPr>
              <a:t>=203</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3" name="文本框 92"/>
          <p:cNvSpPr txBox="1"/>
          <p:nvPr>
            <p:custDataLst>
              <p:tags r:id="rId45"/>
            </p:custDataLst>
          </p:nvPr>
        </p:nvSpPr>
        <p:spPr>
          <a:xfrm>
            <a:off x="9120261" y="4803818"/>
            <a:ext cx="854401"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={203}</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={204}</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5" name="文本框 94"/>
          <p:cNvSpPr txBox="1"/>
          <p:nvPr>
            <p:custDataLst>
              <p:tags r:id="rId46"/>
            </p:custDataLst>
          </p:nvPr>
        </p:nvSpPr>
        <p:spPr>
          <a:xfrm>
            <a:off x="8599707" y="4207906"/>
            <a:ext cx="854401"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={204}</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={203}</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pPr algn="l">
              <a:buClrTx/>
              <a:buSzTx/>
              <a:buFontTx/>
            </a:pPr>
            <a:r>
              <a:rPr kumimoji="1" lang="zh-CN" altLang="en-US" b="1" smtClean="0">
                <a:solidFill>
                  <a:schemeClr val="bg1"/>
                </a:solidFill>
                <a:latin typeface="微软雅黑" panose="020B0503020204020204" charset="-122"/>
                <a:ea typeface="微软雅黑" panose="020B0503020204020204" charset="-122"/>
              </a:rPr>
              <a:t>布尔表达式求值</a:t>
            </a:r>
            <a:endParaRPr kumimoji="1" lang="zh-CN" altLang="en-US" b="1" smtClean="0">
              <a:solidFill>
                <a:schemeClr val="bg1"/>
              </a:solidFill>
              <a:latin typeface="微软雅黑" panose="020B0503020204020204" charset="-122"/>
              <a:ea typeface="微软雅黑" panose="020B0503020204020204" charset="-122"/>
            </a:endParaRPr>
          </a:p>
        </p:txBody>
      </p:sp>
      <p:sp>
        <p:nvSpPr>
          <p:cNvPr id="3" name="文本占位符 2"/>
          <p:cNvSpPr>
            <a:spLocks noGrp="1"/>
          </p:cNvSpPr>
          <p:nvPr>
            <p:ph type="body" idx="1"/>
          </p:nvPr>
        </p:nvSpPr>
        <p:spPr/>
        <p:txBody>
          <a:bodyPr/>
          <a:p>
            <a:pPr fontAlgn="t" latinLnBrk="1"/>
            <a:r>
              <a:rPr lang="zh-CN" altLang="en-US" b="1" dirty="0">
                <a:effectLst/>
                <a:latin typeface="MicrosoftYaHei-Bold"/>
                <a:sym typeface="+mn-ea"/>
              </a:rPr>
              <a:t>考虑布尔表达式 </a:t>
            </a:r>
            <a:endParaRPr lang="zh-CN" altLang="en-US" dirty="0">
              <a:effectLst/>
            </a:endParaRPr>
          </a:p>
          <a:p>
            <a:pPr marL="0" indent="0" algn="ctr" fontAlgn="t" latinLnBrk="1">
              <a:buNone/>
            </a:pPr>
            <a:r>
              <a:rPr lang="es-ES" altLang="zh-CN" b="1" dirty="0">
                <a:solidFill>
                  <a:schemeClr val="accent1"/>
                </a:solidFill>
                <a:effectLst/>
                <a:latin typeface="Calibri" panose="020F0502020204030204" pitchFamily="34" charset="0"/>
                <a:cs typeface="Calibri" panose="020F0502020204030204" pitchFamily="34" charset="0"/>
                <a:sym typeface="+mn-ea"/>
              </a:rPr>
              <a:t>a&gt;b</a:t>
            </a:r>
            <a:r>
              <a:rPr lang="es-ES" altLang="zh-CN" b="1" dirty="0">
                <a:effectLst/>
                <a:latin typeface="Calibri" panose="020F0502020204030204" pitchFamily="34" charset="0"/>
                <a:cs typeface="Calibri" panose="020F0502020204030204" pitchFamily="34" charset="0"/>
                <a:sym typeface="+mn-ea"/>
              </a:rPr>
              <a:t> </a:t>
            </a:r>
            <a:r>
              <a:rPr lang="es-ES" altLang="zh-CN" b="1" dirty="0" err="1">
                <a:effectLst/>
                <a:latin typeface="Calibri" panose="020F0502020204030204" pitchFamily="34" charset="0"/>
                <a:cs typeface="Calibri" panose="020F0502020204030204" pitchFamily="34" charset="0"/>
                <a:sym typeface="+mn-ea"/>
              </a:rPr>
              <a:t>or</a:t>
            </a:r>
            <a:r>
              <a:rPr lang="es-ES" altLang="zh-CN" b="1" dirty="0">
                <a:effectLst/>
                <a:latin typeface="Calibri" panose="020F0502020204030204" pitchFamily="34" charset="0"/>
                <a:cs typeface="Calibri" panose="020F0502020204030204" pitchFamily="34" charset="0"/>
                <a:sym typeface="+mn-ea"/>
              </a:rPr>
              <a:t> </a:t>
            </a:r>
            <a:r>
              <a:rPr lang="es-ES" altLang="zh-CN" b="1" dirty="0">
                <a:solidFill>
                  <a:schemeClr val="accent1"/>
                </a:solidFill>
                <a:effectLst/>
                <a:latin typeface="Calibri" panose="020F0502020204030204" pitchFamily="34" charset="0"/>
                <a:cs typeface="Calibri" panose="020F0502020204030204" pitchFamily="34" charset="0"/>
                <a:sym typeface="+mn-ea"/>
              </a:rPr>
              <a:t>true </a:t>
            </a:r>
            <a:r>
              <a:rPr lang="es-ES" altLang="zh-CN" b="1" dirty="0">
                <a:solidFill>
                  <a:schemeClr val="accent6"/>
                </a:solidFill>
                <a:effectLst/>
                <a:latin typeface="Calibri" panose="020F0502020204030204" pitchFamily="34" charset="0"/>
                <a:cs typeface="Calibri" panose="020F0502020204030204" pitchFamily="34" charset="0"/>
                <a:sym typeface="+mn-ea"/>
              </a:rPr>
              <a:t>and</a:t>
            </a:r>
            <a:r>
              <a:rPr lang="es-ES" altLang="zh-CN" b="1" dirty="0">
                <a:effectLst/>
                <a:latin typeface="Calibri" panose="020F0502020204030204" pitchFamily="34" charset="0"/>
                <a:cs typeface="Calibri" panose="020F0502020204030204" pitchFamily="34" charset="0"/>
                <a:sym typeface="+mn-ea"/>
              </a:rPr>
              <a:t> </a:t>
            </a:r>
            <a:r>
              <a:rPr lang="es-ES" altLang="zh-CN" b="1" dirty="0" err="1">
                <a:solidFill>
                  <a:schemeClr val="accent1"/>
                </a:solidFill>
                <a:effectLst/>
                <a:latin typeface="Calibri" panose="020F0502020204030204" pitchFamily="34" charset="0"/>
                <a:cs typeface="Calibri" panose="020F0502020204030204" pitchFamily="34" charset="0"/>
                <a:sym typeface="+mn-ea"/>
              </a:rPr>
              <a:t>not</a:t>
            </a:r>
            <a:r>
              <a:rPr lang="es-ES" altLang="zh-CN" b="1" dirty="0">
                <a:effectLst/>
                <a:latin typeface="Calibri" panose="020F0502020204030204" pitchFamily="34" charset="0"/>
                <a:cs typeface="Calibri" panose="020F0502020204030204" pitchFamily="34" charset="0"/>
                <a:sym typeface="+mn-ea"/>
              </a:rPr>
              <a:t> </a:t>
            </a:r>
            <a:r>
              <a:rPr lang="es-ES" altLang="zh-CN" b="1" dirty="0">
                <a:solidFill>
                  <a:schemeClr val="accent1"/>
                </a:solidFill>
                <a:effectLst/>
                <a:latin typeface="Calibri" panose="020F0502020204030204" pitchFamily="34" charset="0"/>
                <a:cs typeface="Calibri" panose="020F0502020204030204" pitchFamily="34" charset="0"/>
                <a:sym typeface="+mn-ea"/>
              </a:rPr>
              <a:t>c &lt; f </a:t>
            </a:r>
            <a:endParaRPr lang="es-ES" altLang="zh-CN" dirty="0">
              <a:effectLst/>
              <a:latin typeface="Calibri" panose="020F0502020204030204" pitchFamily="34" charset="0"/>
              <a:cs typeface="Calibri" panose="020F0502020204030204" pitchFamily="34" charset="0"/>
            </a:endParaRPr>
          </a:p>
          <a:p>
            <a:pPr fontAlgn="t" latinLnBrk="1"/>
            <a:r>
              <a:rPr lang="zh-CN" altLang="en-US" dirty="0">
                <a:effectLst/>
                <a:latin typeface="楷体" panose="02010609060101010101" pitchFamily="49" charset="-122"/>
                <a:ea typeface="楷体" panose="02010609060101010101" pitchFamily="49" charset="-122"/>
                <a:sym typeface="+mn-ea"/>
              </a:rPr>
              <a:t>假设</a:t>
            </a:r>
            <a:r>
              <a:rPr lang="es-ES" altLang="zh-CN" dirty="0" err="1">
                <a:effectLst/>
                <a:latin typeface="Times New Roman" panose="02020503050405090304" pitchFamily="18" charset="0"/>
                <a:sym typeface="+mn-ea"/>
              </a:rPr>
              <a:t>nextinstr</a:t>
            </a:r>
            <a:r>
              <a:rPr lang="es-ES" altLang="zh-CN" dirty="0">
                <a:effectLst/>
                <a:latin typeface="Times New Roman" panose="02020503050405090304" pitchFamily="18" charset="0"/>
                <a:sym typeface="+mn-ea"/>
              </a:rPr>
              <a:t> = 200</a:t>
            </a:r>
            <a:r>
              <a:rPr lang="en-US" altLang="es-ES" dirty="0">
                <a:effectLst/>
                <a:latin typeface="Times New Roman" panose="02020503050405090304" pitchFamily="18" charset="0"/>
                <a:sym typeface="+mn-ea"/>
              </a:rPr>
              <a:t> </a:t>
            </a:r>
            <a:r>
              <a:rPr lang="zh-CN" altLang="es-ES" dirty="0">
                <a:effectLst/>
                <a:latin typeface="楷体" panose="02010609060101010101" pitchFamily="49" charset="-122"/>
                <a:ea typeface="楷体" panose="02010609060101010101" pitchFamily="49" charset="-122"/>
                <a:sym typeface="+mn-ea"/>
              </a:rPr>
              <a:t>，</a:t>
            </a:r>
            <a:r>
              <a:rPr lang="zh-CN" altLang="en-US" dirty="0">
                <a:effectLst/>
                <a:latin typeface="楷体" panose="02010609060101010101" pitchFamily="49" charset="-122"/>
                <a:ea typeface="楷体" panose="02010609060101010101" pitchFamily="49" charset="-122"/>
                <a:sym typeface="+mn-ea"/>
              </a:rPr>
              <a:t>除了三地址代码外，</a:t>
            </a:r>
            <a:r>
              <a:rPr lang="zh-CN" altLang="en-US" dirty="0">
                <a:solidFill>
                  <a:schemeClr val="accent2"/>
                </a:solidFill>
                <a:latin typeface="楷体" panose="02010609060101010101" pitchFamily="49" charset="-122"/>
                <a:ea typeface="楷体" panose="02010609060101010101" pitchFamily="49" charset="-122"/>
                <a:sym typeface="+mn-ea"/>
              </a:rPr>
              <a:t>画出</a:t>
            </a:r>
            <a:r>
              <a:rPr lang="es-ES" altLang="zh-CN" dirty="0">
                <a:effectLst/>
                <a:latin typeface="Times New Roman" panose="02020503050405090304" pitchFamily="18" charset="0"/>
                <a:sym typeface="+mn-ea"/>
              </a:rPr>
              <a:t>LR</a:t>
            </a:r>
            <a:r>
              <a:rPr lang="zh-CN" altLang="en-US" dirty="0">
                <a:effectLst/>
                <a:latin typeface="楷体" panose="02010609060101010101" pitchFamily="49" charset="-122"/>
                <a:ea typeface="楷体" panose="02010609060101010101" pitchFamily="49" charset="-122"/>
                <a:sym typeface="+mn-ea"/>
              </a:rPr>
              <a:t>分析方法对应的</a:t>
            </a:r>
            <a:r>
              <a:rPr lang="zh-CN" altLang="en-US" dirty="0">
                <a:solidFill>
                  <a:schemeClr val="accent2"/>
                </a:solidFill>
                <a:latin typeface="楷体" panose="02010609060101010101" pitchFamily="49" charset="-122"/>
                <a:ea typeface="楷体" panose="02010609060101010101" pitchFamily="49" charset="-122"/>
                <a:sym typeface="+mn-ea"/>
              </a:rPr>
              <a:t>注释分析树</a:t>
            </a:r>
            <a:r>
              <a:rPr lang="zh-CN" altLang="en-US" dirty="0">
                <a:effectLst/>
                <a:latin typeface="楷体" panose="02010609060101010101" pitchFamily="49" charset="-122"/>
                <a:ea typeface="楷体" panose="02010609060101010101" pitchFamily="49" charset="-122"/>
                <a:sym typeface="+mn-ea"/>
              </a:rPr>
              <a:t>（如</a:t>
            </a:r>
            <a:r>
              <a:rPr lang="es-ES" altLang="zh-CN" dirty="0" err="1">
                <a:effectLst/>
                <a:latin typeface="Times New Roman" panose="02020503050405090304" pitchFamily="18" charset="0"/>
                <a:sym typeface="+mn-ea"/>
              </a:rPr>
              <a:t>slide</a:t>
            </a:r>
            <a:r>
              <a:rPr lang="es-ES" altLang="zh-CN" dirty="0">
                <a:effectLst/>
                <a:latin typeface="Times New Roman" panose="02020503050405090304" pitchFamily="18" charset="0"/>
                <a:sym typeface="+mn-ea"/>
              </a:rPr>
              <a:t> 35</a:t>
            </a:r>
            <a:r>
              <a:rPr lang="zh-CN" altLang="es-ES" dirty="0">
                <a:effectLst/>
                <a:latin typeface="楷体" panose="02010609060101010101" pitchFamily="49" charset="-122"/>
                <a:ea typeface="楷体" panose="02010609060101010101" pitchFamily="49" charset="-122"/>
                <a:sym typeface="+mn-ea"/>
              </a:rPr>
              <a:t>），</a:t>
            </a:r>
            <a:r>
              <a:rPr lang="zh-CN" altLang="en-US" dirty="0">
                <a:solidFill>
                  <a:schemeClr val="accent2"/>
                </a:solidFill>
                <a:effectLst/>
                <a:latin typeface="楷体" panose="02010609060101010101" pitchFamily="49" charset="-122"/>
                <a:ea typeface="楷体" panose="02010609060101010101" pitchFamily="49" charset="-122"/>
                <a:sym typeface="+mn-ea"/>
              </a:rPr>
              <a:t>标注出属性</a:t>
            </a:r>
            <a:r>
              <a:rPr lang="zh-CN" altLang="en-US" dirty="0">
                <a:solidFill>
                  <a:schemeClr val="accent2"/>
                </a:solidFill>
                <a:latin typeface="楷体" panose="02010609060101010101" pitchFamily="49" charset="-122"/>
                <a:ea typeface="楷体" panose="02010609060101010101" pitchFamily="49" charset="-122"/>
                <a:sym typeface="+mn-ea"/>
              </a:rPr>
              <a:t>和属性值。</a:t>
            </a:r>
            <a:r>
              <a:rPr lang="zh-CN" altLang="en-US" dirty="0">
                <a:effectLst/>
                <a:latin typeface="楷体" panose="02010609060101010101" pitchFamily="49" charset="-122"/>
                <a:ea typeface="楷体" panose="02010609060101010101" pitchFamily="49" charset="-122"/>
                <a:sym typeface="+mn-ea"/>
              </a:rPr>
              <a:t> </a:t>
            </a:r>
            <a:endParaRPr lang="zh-CN" altLang="en-US"/>
          </a:p>
        </p:txBody>
      </p:sp>
      <p:sp>
        <p:nvSpPr>
          <p:cNvPr id="29" name="文本框 28"/>
          <p:cNvSpPr txBox="1"/>
          <p:nvPr>
            <p:custDataLst>
              <p:tags r:id="rId1"/>
            </p:custDataLst>
          </p:nvPr>
        </p:nvSpPr>
        <p:spPr>
          <a:xfrm>
            <a:off x="4456898" y="3233124"/>
            <a:ext cx="13948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endParaRPr lang="en-US" dirty="0">
              <a:solidFill>
                <a:srgbClr val="0070C0"/>
              </a:solidFill>
              <a:latin typeface="Calibri" panose="020F0502020204030204" pitchFamily="34" charset="0"/>
              <a:cs typeface="Calibri" panose="020F0502020204030204" pitchFamily="34" charset="0"/>
            </a:endParaRPr>
          </a:p>
        </p:txBody>
      </p:sp>
      <p:sp>
        <p:nvSpPr>
          <p:cNvPr id="31" name="文本框 30"/>
          <p:cNvSpPr txBox="1"/>
          <p:nvPr>
            <p:custDataLst>
              <p:tags r:id="rId2"/>
            </p:custDataLst>
          </p:nvPr>
        </p:nvSpPr>
        <p:spPr>
          <a:xfrm>
            <a:off x="2947035" y="3693160"/>
            <a:ext cx="381000"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rPr>
              <a:t>B</a:t>
            </a:r>
            <a:r>
              <a:rPr kumimoji="0" lang="en-US" altLang="zh-CN" sz="1800" b="0" i="0" u="none" strike="noStrike" cap="none" spc="0" normalizeH="0" baseline="-2500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rPr>
              <a:t>1</a:t>
            </a:r>
            <a:endParaRPr kumimoji="0" lang="en-US" altLang="zh-CN" sz="1800" b="0" i="0" u="none" strike="noStrike" cap="none" spc="0" normalizeH="0" baseline="-2500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2" name="文本框 31"/>
          <p:cNvSpPr txBox="1"/>
          <p:nvPr>
            <p:custDataLst>
              <p:tags r:id="rId3"/>
            </p:custDataLst>
          </p:nvPr>
        </p:nvSpPr>
        <p:spPr>
          <a:xfrm>
            <a:off x="1972235" y="4343892"/>
            <a:ext cx="123392"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a</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4" name="文本框 33"/>
          <p:cNvSpPr txBox="1"/>
          <p:nvPr>
            <p:custDataLst>
              <p:tags r:id="rId4"/>
            </p:custDataLst>
          </p:nvPr>
        </p:nvSpPr>
        <p:spPr>
          <a:xfrm>
            <a:off x="2526912" y="4343892"/>
            <a:ext cx="12875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&gt;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5" name="文本框 34"/>
          <p:cNvSpPr txBox="1"/>
          <p:nvPr>
            <p:custDataLst>
              <p:tags r:id="rId5"/>
            </p:custDataLst>
          </p:nvPr>
        </p:nvSpPr>
        <p:spPr>
          <a:xfrm>
            <a:off x="3078350" y="4343892"/>
            <a:ext cx="135909"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b</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7" name="文本框 36"/>
          <p:cNvSpPr txBox="1"/>
          <p:nvPr>
            <p:custDataLst>
              <p:tags r:id="rId6"/>
            </p:custDataLst>
          </p:nvPr>
        </p:nvSpPr>
        <p:spPr>
          <a:xfrm>
            <a:off x="3528316" y="3693255"/>
            <a:ext cx="22532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or</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8" name="文本框 37"/>
          <p:cNvSpPr txBox="1"/>
          <p:nvPr>
            <p:custDataLst>
              <p:tags r:id="rId7"/>
            </p:custDataLst>
          </p:nvPr>
        </p:nvSpPr>
        <p:spPr>
          <a:xfrm>
            <a:off x="4064795" y="3693255"/>
            <a:ext cx="35050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M1</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0" name="文本框 39"/>
          <p:cNvSpPr txBox="1"/>
          <p:nvPr>
            <p:custDataLst>
              <p:tags r:id="rId8"/>
            </p:custDataLst>
          </p:nvPr>
        </p:nvSpPr>
        <p:spPr>
          <a:xfrm>
            <a:off x="3711897" y="4116773"/>
            <a:ext cx="11802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ε</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1" name="文本框 40"/>
          <p:cNvSpPr txBox="1"/>
          <p:nvPr>
            <p:custDataLst>
              <p:tags r:id="rId9"/>
            </p:custDataLst>
          </p:nvPr>
        </p:nvSpPr>
        <p:spPr>
          <a:xfrm>
            <a:off x="5622290" y="3693160"/>
            <a:ext cx="41338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2</a:t>
            </a:r>
            <a:endParaRPr lang="en-US" baseline="-25000" dirty="0">
              <a:solidFill>
                <a:srgbClr val="0070C0"/>
              </a:solidFill>
              <a:latin typeface="Calibri" panose="020F0502020204030204" pitchFamily="34" charset="0"/>
              <a:cs typeface="Calibri" panose="020F0502020204030204" pitchFamily="34" charset="0"/>
            </a:endParaRPr>
          </a:p>
        </p:txBody>
      </p:sp>
      <p:sp>
        <p:nvSpPr>
          <p:cNvPr id="43" name="文本框 42"/>
          <p:cNvSpPr txBox="1"/>
          <p:nvPr>
            <p:custDataLst>
              <p:tags r:id="rId10"/>
            </p:custDataLst>
          </p:nvPr>
        </p:nvSpPr>
        <p:spPr>
          <a:xfrm>
            <a:off x="5562600" y="4344035"/>
            <a:ext cx="381000"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3</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44" name="文本框 43"/>
          <p:cNvSpPr txBox="1"/>
          <p:nvPr>
            <p:custDataLst>
              <p:tags r:id="rId11"/>
            </p:custDataLst>
          </p:nvPr>
        </p:nvSpPr>
        <p:spPr>
          <a:xfrm>
            <a:off x="6058706" y="4343892"/>
            <a:ext cx="395210"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and</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6" name="文本框 45"/>
          <p:cNvSpPr txBox="1"/>
          <p:nvPr>
            <p:custDataLst>
              <p:tags r:id="rId12"/>
            </p:custDataLst>
          </p:nvPr>
        </p:nvSpPr>
        <p:spPr>
          <a:xfrm>
            <a:off x="6634365" y="4343892"/>
            <a:ext cx="35050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M2</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7" name="文本框 46"/>
          <p:cNvSpPr txBox="1"/>
          <p:nvPr>
            <p:custDataLst>
              <p:tags r:id="rId13"/>
            </p:custDataLst>
          </p:nvPr>
        </p:nvSpPr>
        <p:spPr>
          <a:xfrm>
            <a:off x="8199120" y="4358640"/>
            <a:ext cx="34099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4</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48" name="文本框 47"/>
          <p:cNvSpPr txBox="1"/>
          <p:nvPr>
            <p:custDataLst>
              <p:tags r:id="rId14"/>
            </p:custDataLst>
          </p:nvPr>
        </p:nvSpPr>
        <p:spPr>
          <a:xfrm>
            <a:off x="5401308" y="4926956"/>
            <a:ext cx="591127"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true</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9" name="文本框 48"/>
          <p:cNvSpPr txBox="1"/>
          <p:nvPr>
            <p:custDataLst>
              <p:tags r:id="rId15"/>
            </p:custDataLst>
          </p:nvPr>
        </p:nvSpPr>
        <p:spPr>
          <a:xfrm>
            <a:off x="6671906" y="4926956"/>
            <a:ext cx="270030"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ε</a:t>
            </a:r>
            <a:endPar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0" name="文本框 49"/>
          <p:cNvSpPr txBox="1"/>
          <p:nvPr>
            <p:custDataLst>
              <p:tags r:id="rId16"/>
            </p:custDataLst>
          </p:nvPr>
        </p:nvSpPr>
        <p:spPr>
          <a:xfrm>
            <a:off x="8200046" y="4941762"/>
            <a:ext cx="413671"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not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2" name="文本框 51"/>
          <p:cNvSpPr txBox="1"/>
          <p:nvPr>
            <p:custDataLst>
              <p:tags r:id="rId17"/>
            </p:custDataLst>
          </p:nvPr>
        </p:nvSpPr>
        <p:spPr>
          <a:xfrm>
            <a:off x="8663940" y="4941570"/>
            <a:ext cx="42608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5</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53" name="文本框 52"/>
          <p:cNvSpPr txBox="1"/>
          <p:nvPr>
            <p:custDataLst>
              <p:tags r:id="rId18"/>
            </p:custDataLst>
          </p:nvPr>
        </p:nvSpPr>
        <p:spPr>
          <a:xfrm>
            <a:off x="8343475" y="5407734"/>
            <a:ext cx="123392"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c</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4" name="文本框 53"/>
          <p:cNvSpPr txBox="1"/>
          <p:nvPr>
            <p:custDataLst>
              <p:tags r:id="rId19"/>
            </p:custDataLst>
          </p:nvPr>
        </p:nvSpPr>
        <p:spPr>
          <a:xfrm>
            <a:off x="8898152" y="5407734"/>
            <a:ext cx="12875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&lt;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6" name="文本框 55"/>
          <p:cNvSpPr txBox="1"/>
          <p:nvPr>
            <p:custDataLst>
              <p:tags r:id="rId20"/>
            </p:custDataLst>
          </p:nvPr>
        </p:nvSpPr>
        <p:spPr>
          <a:xfrm>
            <a:off x="9449590" y="5407734"/>
            <a:ext cx="135909"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f</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cxnSp>
        <p:nvCxnSpPr>
          <p:cNvPr id="57" name="直线连接符 26"/>
          <p:cNvCxnSpPr>
            <a:stCxn id="29" idx="2"/>
            <a:endCxn id="31" idx="0"/>
          </p:cNvCxnSpPr>
          <p:nvPr>
            <p:custDataLst>
              <p:tags r:id="rId21"/>
            </p:custDataLst>
          </p:nvPr>
        </p:nvCxnSpPr>
        <p:spPr>
          <a:xfrm flipH="1">
            <a:off x="3137261" y="3510123"/>
            <a:ext cx="1389380" cy="18288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59" name="直线连接符 29"/>
          <p:cNvCxnSpPr>
            <a:stCxn id="31" idx="2"/>
            <a:endCxn id="32" idx="0"/>
          </p:cNvCxnSpPr>
          <p:nvPr>
            <p:custDataLst>
              <p:tags r:id="rId22"/>
            </p:custDataLst>
          </p:nvPr>
        </p:nvCxnSpPr>
        <p:spPr>
          <a:xfrm flipH="1">
            <a:off x="2033604" y="3970254"/>
            <a:ext cx="110363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0" name="直线连接符 32"/>
          <p:cNvCxnSpPr>
            <a:stCxn id="31" idx="2"/>
            <a:endCxn id="34" idx="0"/>
          </p:cNvCxnSpPr>
          <p:nvPr>
            <p:custDataLst>
              <p:tags r:id="rId23"/>
            </p:custDataLst>
          </p:nvPr>
        </p:nvCxnSpPr>
        <p:spPr>
          <a:xfrm flipH="1">
            <a:off x="2591134" y="3970254"/>
            <a:ext cx="54610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2" name="直线连接符 35"/>
          <p:cNvCxnSpPr>
            <a:stCxn id="31" idx="2"/>
            <a:endCxn id="35" idx="0"/>
          </p:cNvCxnSpPr>
          <p:nvPr>
            <p:custDataLst>
              <p:tags r:id="rId24"/>
            </p:custDataLst>
          </p:nvPr>
        </p:nvCxnSpPr>
        <p:spPr>
          <a:xfrm>
            <a:off x="3137234" y="3970254"/>
            <a:ext cx="889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3" name="直线连接符 38"/>
          <p:cNvCxnSpPr>
            <a:stCxn id="29" idx="2"/>
            <a:endCxn id="37" idx="0"/>
          </p:cNvCxnSpPr>
          <p:nvPr>
            <p:custDataLst>
              <p:tags r:id="rId25"/>
            </p:custDataLst>
          </p:nvPr>
        </p:nvCxnSpPr>
        <p:spPr>
          <a:xfrm flipH="1">
            <a:off x="3640978" y="3510123"/>
            <a:ext cx="885663" cy="183132"/>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6" name="直线连接符 41"/>
          <p:cNvCxnSpPr>
            <a:stCxn id="29" idx="2"/>
            <a:endCxn id="38" idx="0"/>
          </p:cNvCxnSpPr>
          <p:nvPr>
            <p:custDataLst>
              <p:tags r:id="rId26"/>
            </p:custDataLst>
          </p:nvPr>
        </p:nvCxnSpPr>
        <p:spPr>
          <a:xfrm flipH="1">
            <a:off x="4240047" y="3510123"/>
            <a:ext cx="286594" cy="183132"/>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7" name="直线连接符 44"/>
          <p:cNvCxnSpPr>
            <a:stCxn id="29" idx="2"/>
            <a:endCxn id="41" idx="0"/>
          </p:cNvCxnSpPr>
          <p:nvPr>
            <p:custDataLst>
              <p:tags r:id="rId27"/>
            </p:custDataLst>
          </p:nvPr>
        </p:nvCxnSpPr>
        <p:spPr>
          <a:xfrm>
            <a:off x="4526641" y="3510123"/>
            <a:ext cx="1302385" cy="18288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9" name="直线连接符 50"/>
          <p:cNvCxnSpPr>
            <a:stCxn id="41" idx="2"/>
            <a:endCxn id="43" idx="0"/>
          </p:cNvCxnSpPr>
          <p:nvPr>
            <p:custDataLst>
              <p:tags r:id="rId28"/>
            </p:custDataLst>
          </p:nvPr>
        </p:nvCxnSpPr>
        <p:spPr>
          <a:xfrm flipH="1">
            <a:off x="5752982" y="3970254"/>
            <a:ext cx="7620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0" name="直线连接符 54"/>
          <p:cNvCxnSpPr>
            <a:stCxn id="38" idx="2"/>
            <a:endCxn id="40" idx="0"/>
          </p:cNvCxnSpPr>
          <p:nvPr>
            <p:custDataLst>
              <p:tags r:id="rId29"/>
            </p:custDataLst>
          </p:nvPr>
        </p:nvCxnSpPr>
        <p:spPr>
          <a:xfrm flipH="1">
            <a:off x="3770910" y="3970254"/>
            <a:ext cx="469137" cy="146519"/>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1" name="直线连接符 57"/>
          <p:cNvCxnSpPr>
            <a:stCxn id="41" idx="2"/>
            <a:endCxn id="44" idx="0"/>
          </p:cNvCxnSpPr>
          <p:nvPr>
            <p:custDataLst>
              <p:tags r:id="rId30"/>
            </p:custDataLst>
          </p:nvPr>
        </p:nvCxnSpPr>
        <p:spPr>
          <a:xfrm>
            <a:off x="5829182" y="3970254"/>
            <a:ext cx="42672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2" name="直线连接符 60"/>
          <p:cNvCxnSpPr>
            <a:stCxn id="41" idx="2"/>
            <a:endCxn id="46" idx="0"/>
          </p:cNvCxnSpPr>
          <p:nvPr>
            <p:custDataLst>
              <p:tags r:id="rId31"/>
            </p:custDataLst>
          </p:nvPr>
        </p:nvCxnSpPr>
        <p:spPr>
          <a:xfrm>
            <a:off x="5829182" y="3970254"/>
            <a:ext cx="98044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4" name="直线连接符 63"/>
          <p:cNvCxnSpPr/>
          <p:nvPr>
            <p:custDataLst>
              <p:tags r:id="rId32"/>
            </p:custDataLst>
          </p:nvPr>
        </p:nvCxnSpPr>
        <p:spPr>
          <a:xfrm>
            <a:off x="5757427" y="3970254"/>
            <a:ext cx="1052190" cy="373638"/>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5" name="直线连接符 64"/>
          <p:cNvCxnSpPr>
            <a:stCxn id="41" idx="2"/>
            <a:endCxn id="47" idx="0"/>
          </p:cNvCxnSpPr>
          <p:nvPr>
            <p:custDataLst>
              <p:tags r:id="rId33"/>
            </p:custDataLst>
          </p:nvPr>
        </p:nvCxnSpPr>
        <p:spPr>
          <a:xfrm>
            <a:off x="5829182" y="3970254"/>
            <a:ext cx="2540635" cy="38862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7" name="直线连接符 67"/>
          <p:cNvCxnSpPr>
            <a:stCxn id="43" idx="2"/>
            <a:endCxn id="48" idx="0"/>
          </p:cNvCxnSpPr>
          <p:nvPr>
            <p:custDataLst>
              <p:tags r:id="rId34"/>
            </p:custDataLst>
          </p:nvPr>
        </p:nvCxnSpPr>
        <p:spPr>
          <a:xfrm flipH="1">
            <a:off x="5697315" y="4620891"/>
            <a:ext cx="55880"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8" name="直线连接符 72"/>
          <p:cNvCxnSpPr>
            <a:stCxn id="46" idx="2"/>
            <a:endCxn id="49" idx="0"/>
          </p:cNvCxnSpPr>
          <p:nvPr>
            <p:custDataLst>
              <p:tags r:id="rId35"/>
            </p:custDataLst>
          </p:nvPr>
        </p:nvCxnSpPr>
        <p:spPr>
          <a:xfrm flipH="1">
            <a:off x="6806921" y="4620891"/>
            <a:ext cx="2696" cy="30606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0" name="直线连接符 75"/>
          <p:cNvCxnSpPr>
            <a:stCxn id="47" idx="2"/>
            <a:endCxn id="50" idx="0"/>
          </p:cNvCxnSpPr>
          <p:nvPr>
            <p:custDataLst>
              <p:tags r:id="rId36"/>
            </p:custDataLst>
          </p:nvPr>
        </p:nvCxnSpPr>
        <p:spPr>
          <a:xfrm>
            <a:off x="8369993" y="4635697"/>
            <a:ext cx="36830"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1" name="直线连接符 78"/>
          <p:cNvCxnSpPr>
            <a:stCxn id="47" idx="2"/>
            <a:endCxn id="52" idx="0"/>
          </p:cNvCxnSpPr>
          <p:nvPr>
            <p:custDataLst>
              <p:tags r:id="rId37"/>
            </p:custDataLst>
          </p:nvPr>
        </p:nvCxnSpPr>
        <p:spPr>
          <a:xfrm>
            <a:off x="8369993" y="4635697"/>
            <a:ext cx="507365"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3" name="直线连接符 81"/>
          <p:cNvCxnSpPr>
            <a:stCxn id="53" idx="0"/>
            <a:endCxn id="52" idx="2"/>
          </p:cNvCxnSpPr>
          <p:nvPr>
            <p:custDataLst>
              <p:tags r:id="rId38"/>
            </p:custDataLst>
          </p:nvPr>
        </p:nvCxnSpPr>
        <p:spPr>
          <a:xfrm flipV="1">
            <a:off x="8405171" y="5218504"/>
            <a:ext cx="472440"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4" name="直线连接符 85"/>
          <p:cNvCxnSpPr>
            <a:stCxn id="54" idx="0"/>
            <a:endCxn id="52" idx="2"/>
          </p:cNvCxnSpPr>
          <p:nvPr>
            <p:custDataLst>
              <p:tags r:id="rId39"/>
            </p:custDataLst>
          </p:nvPr>
        </p:nvCxnSpPr>
        <p:spPr>
          <a:xfrm flipH="1" flipV="1">
            <a:off x="8877440" y="5218504"/>
            <a:ext cx="85725"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5" name="直线连接符 88"/>
          <p:cNvCxnSpPr>
            <a:stCxn id="56" idx="0"/>
            <a:endCxn id="52" idx="2"/>
          </p:cNvCxnSpPr>
          <p:nvPr>
            <p:custDataLst>
              <p:tags r:id="rId40"/>
            </p:custDataLst>
          </p:nvPr>
        </p:nvCxnSpPr>
        <p:spPr>
          <a:xfrm flipH="1" flipV="1">
            <a:off x="8877465" y="5218504"/>
            <a:ext cx="640080"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sp>
        <p:nvSpPr>
          <p:cNvPr id="87" name="文本框 86"/>
          <p:cNvSpPr txBox="1"/>
          <p:nvPr/>
        </p:nvSpPr>
        <p:spPr>
          <a:xfrm>
            <a:off x="2015602" y="3516752"/>
            <a:ext cx="854400"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={200}</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algn="ctr"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={201}</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88" name="文本框 87"/>
          <p:cNvSpPr txBox="1"/>
          <p:nvPr>
            <p:custDataLst>
              <p:tags r:id="rId41"/>
            </p:custDataLst>
          </p:nvPr>
        </p:nvSpPr>
        <p:spPr>
          <a:xfrm>
            <a:off x="447688" y="4941266"/>
            <a:ext cx="6645910"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rPr>
              <a:t>(200)</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if</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&gt;</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b</a:t>
            </a:r>
            <a:r>
              <a:rPr kumimoji="1" lang="zh-CN" altLang="zh-CN" dirty="0">
                <a:latin typeface="Calibri" panose="020F0502020204030204" pitchFamily="34" charset="0"/>
                <a:cs typeface="Calibri" panose="020F0502020204030204" pitchFamily="34" charset="0"/>
              </a:rPr>
              <a:t> </a:t>
            </a:r>
            <a:r>
              <a:rPr kumimoji="1" lang="en-US" altLang="zh-CN" dirty="0" err="1">
                <a:latin typeface="Calibri" panose="020F0502020204030204" pitchFamily="34" charset="0"/>
                <a:cs typeface="Calibri" panose="020F0502020204030204" pitchFamily="34" charset="0"/>
              </a:rPr>
              <a:t>goto</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t>
            </a:r>
            <a:endParaRPr kumimoji="1" lang="zh-CN" altLang="zh-CN" dirty="0">
              <a:latin typeface="Calibri" panose="020F0502020204030204" pitchFamily="34" charset="0"/>
              <a:cs typeface="Calibri" panose="020F0502020204030204" pitchFamily="34" charset="0"/>
            </a:endParaRPr>
          </a:p>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sym typeface="+mn-ea"/>
              </a:rPr>
              <a:t>(201)</a:t>
            </a:r>
            <a:r>
              <a:rPr kumimoji="1" lang="zh-CN" altLang="en-US" dirty="0">
                <a:latin typeface="Calibri" panose="020F0502020204030204" pitchFamily="34" charset="0"/>
                <a:cs typeface="Calibri" panose="020F0502020204030204" pitchFamily="34" charset="0"/>
                <a:sym typeface="+mn-ea"/>
              </a:rPr>
              <a:t> </a:t>
            </a:r>
            <a:r>
              <a:rPr kumimoji="1" lang="en-US" altLang="zh-CN" dirty="0" err="1">
                <a:latin typeface="Calibri" panose="020F0502020204030204" pitchFamily="34" charset="0"/>
                <a:cs typeface="Calibri" panose="020F0502020204030204" pitchFamily="34" charset="0"/>
                <a:sym typeface="+mn-ea"/>
              </a:rPr>
              <a:t>goto</a:t>
            </a:r>
            <a:r>
              <a:rPr kumimoji="1" lang="zh-CN" altLang="zh-CN" dirty="0">
                <a:latin typeface="Calibri" panose="020F0502020204030204" pitchFamily="34" charset="0"/>
                <a:cs typeface="Calibri" panose="020F0502020204030204" pitchFamily="34" charset="0"/>
                <a:sym typeface="+mn-ea"/>
              </a:rPr>
              <a:t> </a:t>
            </a:r>
            <a:r>
              <a:rPr kumimoji="1" lang="en-US" dirty="0">
                <a:latin typeface="Calibri" panose="020F0502020204030204" pitchFamily="34" charset="0"/>
                <a:cs typeface="Calibri" panose="020F0502020204030204" pitchFamily="34" charset="0"/>
                <a:sym typeface="+mn-ea"/>
              </a:rPr>
              <a:t>-</a:t>
            </a:r>
            <a:endParaRPr kumimoji="1" lang="en-US" dirty="0">
              <a:latin typeface="Calibri" panose="020F0502020204030204" pitchFamily="34" charset="0"/>
              <a:cs typeface="Calibri" panose="020F0502020204030204" pitchFamily="34" charset="0"/>
              <a:sym typeface="+mn-ea"/>
            </a:endParaRPr>
          </a:p>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sym typeface="+mn-ea"/>
              </a:rPr>
              <a:t>(202)</a:t>
            </a:r>
            <a:r>
              <a:rPr kumimoji="1" lang="zh-CN" altLang="en-US" dirty="0">
                <a:latin typeface="Calibri" panose="020F0502020204030204" pitchFamily="34" charset="0"/>
                <a:cs typeface="Calibri" panose="020F0502020204030204" pitchFamily="34" charset="0"/>
                <a:sym typeface="+mn-ea"/>
              </a:rPr>
              <a:t> </a:t>
            </a:r>
            <a:r>
              <a:rPr kumimoji="1" lang="en-US" altLang="zh-CN" dirty="0" err="1">
                <a:latin typeface="Calibri" panose="020F0502020204030204" pitchFamily="34" charset="0"/>
                <a:cs typeface="Calibri" panose="020F0502020204030204" pitchFamily="34" charset="0"/>
                <a:sym typeface="+mn-ea"/>
              </a:rPr>
              <a:t>goto</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203</a:t>
            </a:r>
            <a:r>
              <a:rPr kumimoji="1" lang="zh-CN" altLang="zh-CN" dirty="0">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B→B1</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and</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M</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B2</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时回填，用</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M2.instr</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203</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回填</a:t>
            </a:r>
            <a:endParaRPr kumimoji="1" lang="zh-CN" altLang="zh-CN" dirty="0">
              <a:latin typeface="Calibri" panose="020F0502020204030204" pitchFamily="34" charset="0"/>
              <a:cs typeface="Calibri" panose="020F0502020204030204" pitchFamily="34" charset="0"/>
            </a:endParaRPr>
          </a:p>
          <a:p>
            <a:pPr algn="l" fontAlgn="t"/>
            <a:r>
              <a:rPr kumimoji="1" lang="en-US" altLang="zh-CN" dirty="0">
                <a:latin typeface="Calibri" panose="020F0502020204030204" pitchFamily="34" charset="0"/>
                <a:cs typeface="Calibri" panose="020F0502020204030204" pitchFamily="34" charset="0"/>
              </a:rPr>
              <a:t>(203)</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if</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c</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&lt;</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f</a:t>
            </a:r>
            <a:r>
              <a:rPr kumimoji="1" lang="zh-CN" altLang="zh-CN" dirty="0">
                <a:latin typeface="Calibri" panose="020F0502020204030204" pitchFamily="34" charset="0"/>
                <a:cs typeface="Calibri" panose="020F0502020204030204" pitchFamily="34" charset="0"/>
              </a:rPr>
              <a:t> </a:t>
            </a:r>
            <a:r>
              <a:rPr kumimoji="1" lang="en-US" altLang="zh-CN" dirty="0" err="1">
                <a:latin typeface="Calibri" panose="020F0502020204030204" pitchFamily="34" charset="0"/>
                <a:cs typeface="Calibri" panose="020F0502020204030204" pitchFamily="34" charset="0"/>
              </a:rPr>
              <a:t>goto</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t>
            </a:r>
            <a:endParaRPr kumimoji="1" lang="en-US" altLang="zh-CN" dirty="0">
              <a:latin typeface="Calibri" panose="020F0502020204030204" pitchFamily="34" charset="0"/>
              <a:cs typeface="Calibri" panose="020F0502020204030204" pitchFamily="34" charset="0"/>
            </a:endParaRPr>
          </a:p>
          <a:p>
            <a:pPr algn="l" fontAlgn="t"/>
            <a:r>
              <a:rPr kumimoji="1" lang="en-US" altLang="zh-CN" dirty="0">
                <a:latin typeface="Calibri" panose="020F0502020204030204" pitchFamily="34" charset="0"/>
                <a:cs typeface="Calibri" panose="020F0502020204030204" pitchFamily="34" charset="0"/>
              </a:rPr>
              <a:t>(204)</a:t>
            </a:r>
            <a:r>
              <a:rPr kumimoji="1" lang="zh-CN" altLang="en-US" dirty="0">
                <a:latin typeface="Calibri" panose="020F0502020204030204" pitchFamily="34" charset="0"/>
                <a:cs typeface="Calibri" panose="020F0502020204030204" pitchFamily="34" charset="0"/>
              </a:rPr>
              <a:t> </a:t>
            </a:r>
            <a:r>
              <a:rPr kumimoji="1" lang="en-US" altLang="zh-CN" dirty="0" err="1">
                <a:latin typeface="Calibri" panose="020F0502020204030204" pitchFamily="34" charset="0"/>
                <a:cs typeface="Calibri" panose="020F0502020204030204" pitchFamily="34" charset="0"/>
              </a:rPr>
              <a:t>goto</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t>
            </a:r>
            <a:endParaRPr kumimoji="1" lang="en-US" altLang="zh-CN" dirty="0">
              <a:latin typeface="Calibri" panose="020F0502020204030204" pitchFamily="34" charset="0"/>
              <a:cs typeface="Calibri" panose="020F0502020204030204" pitchFamily="34" charset="0"/>
            </a:endParaRPr>
          </a:p>
        </p:txBody>
      </p:sp>
      <p:sp>
        <p:nvSpPr>
          <p:cNvPr id="90" name="文本框 89"/>
          <p:cNvSpPr txBox="1"/>
          <p:nvPr>
            <p:custDataLst>
              <p:tags r:id="rId42"/>
            </p:custDataLst>
          </p:nvPr>
        </p:nvSpPr>
        <p:spPr>
          <a:xfrm>
            <a:off x="4245732" y="3894825"/>
            <a:ext cx="1208332" cy="2462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M1.instr</a:t>
            </a:r>
            <a:r>
              <a:rPr lang="en-US" altLang="zh-CN" sz="1600" dirty="0">
                <a:solidFill>
                  <a:srgbClr val="C00000"/>
                </a:solidFill>
                <a:latin typeface="Calibri" panose="020F0502020204030204" pitchFamily="34" charset="0"/>
                <a:cs typeface="Calibri" panose="020F0502020204030204" pitchFamily="34" charset="0"/>
              </a:rPr>
              <a:t>=202</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1" name="文本框 90"/>
          <p:cNvSpPr txBox="1"/>
          <p:nvPr>
            <p:custDataLst>
              <p:tags r:id="rId43"/>
            </p:custDataLst>
          </p:nvPr>
        </p:nvSpPr>
        <p:spPr>
          <a:xfrm>
            <a:off x="4752246" y="4476909"/>
            <a:ext cx="854401" cy="2462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={202}</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2" name="文本框 91"/>
          <p:cNvSpPr txBox="1"/>
          <p:nvPr>
            <p:custDataLst>
              <p:tags r:id="rId44"/>
            </p:custDataLst>
          </p:nvPr>
        </p:nvSpPr>
        <p:spPr>
          <a:xfrm>
            <a:off x="6927191" y="4527702"/>
            <a:ext cx="1208332" cy="2462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M2.instr</a:t>
            </a:r>
            <a:r>
              <a:rPr lang="en-US" altLang="zh-CN" sz="1600" dirty="0">
                <a:solidFill>
                  <a:srgbClr val="C00000"/>
                </a:solidFill>
                <a:latin typeface="Calibri" panose="020F0502020204030204" pitchFamily="34" charset="0"/>
                <a:cs typeface="Calibri" panose="020F0502020204030204" pitchFamily="34" charset="0"/>
              </a:rPr>
              <a:t>=203</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3" name="文本框 92"/>
          <p:cNvSpPr txBox="1"/>
          <p:nvPr>
            <p:custDataLst>
              <p:tags r:id="rId45"/>
            </p:custDataLst>
          </p:nvPr>
        </p:nvSpPr>
        <p:spPr>
          <a:xfrm>
            <a:off x="9120261" y="4803818"/>
            <a:ext cx="854401"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={203}</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={204}</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5" name="文本框 94"/>
          <p:cNvSpPr txBox="1"/>
          <p:nvPr>
            <p:custDataLst>
              <p:tags r:id="rId46"/>
            </p:custDataLst>
          </p:nvPr>
        </p:nvSpPr>
        <p:spPr>
          <a:xfrm>
            <a:off x="8599707" y="4207906"/>
            <a:ext cx="854401"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={204}</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={203}</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6" name="文本框 95"/>
          <p:cNvSpPr txBox="1"/>
          <p:nvPr>
            <p:custDataLst>
              <p:tags r:id="rId47"/>
            </p:custDataLst>
          </p:nvPr>
        </p:nvSpPr>
        <p:spPr>
          <a:xfrm>
            <a:off x="5992467" y="3477377"/>
            <a:ext cx="854401"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={204}</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={203}</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pPr algn="l">
              <a:buClrTx/>
              <a:buSzTx/>
              <a:buFontTx/>
            </a:pPr>
            <a:r>
              <a:rPr kumimoji="1" lang="zh-CN" altLang="en-US" b="1" smtClean="0">
                <a:solidFill>
                  <a:schemeClr val="bg1"/>
                </a:solidFill>
                <a:latin typeface="微软雅黑" panose="020B0503020204020204" charset="-122"/>
                <a:ea typeface="微软雅黑" panose="020B0503020204020204" charset="-122"/>
              </a:rPr>
              <a:t>布尔表达式求值</a:t>
            </a:r>
            <a:endParaRPr kumimoji="1" lang="zh-CN" altLang="en-US" b="1" smtClean="0">
              <a:solidFill>
                <a:schemeClr val="bg1"/>
              </a:solidFill>
              <a:latin typeface="微软雅黑" panose="020B0503020204020204" charset="-122"/>
              <a:ea typeface="微软雅黑" panose="020B0503020204020204" charset="-122"/>
            </a:endParaRPr>
          </a:p>
        </p:txBody>
      </p:sp>
      <p:sp>
        <p:nvSpPr>
          <p:cNvPr id="3" name="文本占位符 2"/>
          <p:cNvSpPr>
            <a:spLocks noGrp="1"/>
          </p:cNvSpPr>
          <p:nvPr>
            <p:ph type="body" idx="1"/>
          </p:nvPr>
        </p:nvSpPr>
        <p:spPr/>
        <p:txBody>
          <a:bodyPr/>
          <a:p>
            <a:pPr fontAlgn="t" latinLnBrk="1"/>
            <a:r>
              <a:rPr lang="zh-CN" altLang="en-US" b="1" dirty="0">
                <a:effectLst/>
                <a:latin typeface="MicrosoftYaHei-Bold"/>
                <a:sym typeface="+mn-ea"/>
              </a:rPr>
              <a:t>考虑布尔表达式 </a:t>
            </a:r>
            <a:endParaRPr lang="zh-CN" altLang="en-US" dirty="0">
              <a:effectLst/>
            </a:endParaRPr>
          </a:p>
          <a:p>
            <a:pPr marL="0" indent="0" algn="ctr" fontAlgn="t" latinLnBrk="1">
              <a:buNone/>
            </a:pPr>
            <a:r>
              <a:rPr lang="es-ES" altLang="zh-CN" b="1" dirty="0">
                <a:solidFill>
                  <a:schemeClr val="accent1"/>
                </a:solidFill>
                <a:effectLst/>
                <a:latin typeface="Calibri" panose="020F0502020204030204" pitchFamily="34" charset="0"/>
                <a:cs typeface="Calibri" panose="020F0502020204030204" pitchFamily="34" charset="0"/>
                <a:sym typeface="+mn-ea"/>
              </a:rPr>
              <a:t>a&gt;b</a:t>
            </a:r>
            <a:r>
              <a:rPr lang="es-ES" altLang="zh-CN" b="1" dirty="0">
                <a:effectLst/>
                <a:latin typeface="Calibri" panose="020F0502020204030204" pitchFamily="34" charset="0"/>
                <a:cs typeface="Calibri" panose="020F0502020204030204" pitchFamily="34" charset="0"/>
                <a:sym typeface="+mn-ea"/>
              </a:rPr>
              <a:t> </a:t>
            </a:r>
            <a:r>
              <a:rPr lang="es-ES" altLang="zh-CN" b="1" dirty="0" err="1">
                <a:solidFill>
                  <a:schemeClr val="accent6"/>
                </a:solidFill>
                <a:effectLst/>
                <a:latin typeface="Calibri" panose="020F0502020204030204" pitchFamily="34" charset="0"/>
                <a:cs typeface="Calibri" panose="020F0502020204030204" pitchFamily="34" charset="0"/>
                <a:sym typeface="+mn-ea"/>
              </a:rPr>
              <a:t>or</a:t>
            </a:r>
            <a:r>
              <a:rPr lang="es-ES" altLang="zh-CN" b="1" dirty="0">
                <a:solidFill>
                  <a:schemeClr val="accent6"/>
                </a:solidFill>
                <a:effectLst/>
                <a:latin typeface="Calibri" panose="020F0502020204030204" pitchFamily="34" charset="0"/>
                <a:cs typeface="Calibri" panose="020F0502020204030204" pitchFamily="34" charset="0"/>
                <a:sym typeface="+mn-ea"/>
              </a:rPr>
              <a:t> </a:t>
            </a:r>
            <a:r>
              <a:rPr lang="es-ES" altLang="zh-CN" b="1" dirty="0">
                <a:solidFill>
                  <a:schemeClr val="accent1"/>
                </a:solidFill>
                <a:effectLst/>
                <a:latin typeface="Calibri" panose="020F0502020204030204" pitchFamily="34" charset="0"/>
                <a:cs typeface="Calibri" panose="020F0502020204030204" pitchFamily="34" charset="0"/>
                <a:sym typeface="+mn-ea"/>
              </a:rPr>
              <a:t>true and not</a:t>
            </a:r>
            <a:r>
              <a:rPr lang="es-ES" altLang="zh-CN" b="1" dirty="0">
                <a:effectLst/>
                <a:latin typeface="Calibri" panose="020F0502020204030204" pitchFamily="34" charset="0"/>
                <a:cs typeface="Calibri" panose="020F0502020204030204" pitchFamily="34" charset="0"/>
                <a:sym typeface="+mn-ea"/>
              </a:rPr>
              <a:t> </a:t>
            </a:r>
            <a:r>
              <a:rPr lang="es-ES" altLang="zh-CN" b="1" dirty="0">
                <a:solidFill>
                  <a:schemeClr val="accent1"/>
                </a:solidFill>
                <a:effectLst/>
                <a:latin typeface="Calibri" panose="020F0502020204030204" pitchFamily="34" charset="0"/>
                <a:cs typeface="Calibri" panose="020F0502020204030204" pitchFamily="34" charset="0"/>
                <a:sym typeface="+mn-ea"/>
              </a:rPr>
              <a:t>c &lt; f </a:t>
            </a:r>
            <a:endParaRPr lang="es-ES" altLang="zh-CN" dirty="0">
              <a:effectLst/>
              <a:latin typeface="Calibri" panose="020F0502020204030204" pitchFamily="34" charset="0"/>
              <a:cs typeface="Calibri" panose="020F0502020204030204" pitchFamily="34" charset="0"/>
            </a:endParaRPr>
          </a:p>
          <a:p>
            <a:pPr fontAlgn="t" latinLnBrk="1"/>
            <a:r>
              <a:rPr lang="zh-CN" altLang="en-US" dirty="0">
                <a:effectLst/>
                <a:latin typeface="楷体" panose="02010609060101010101" pitchFamily="49" charset="-122"/>
                <a:ea typeface="楷体" panose="02010609060101010101" pitchFamily="49" charset="-122"/>
                <a:sym typeface="+mn-ea"/>
              </a:rPr>
              <a:t>假设</a:t>
            </a:r>
            <a:r>
              <a:rPr lang="es-ES" altLang="zh-CN" dirty="0" err="1">
                <a:effectLst/>
                <a:latin typeface="Times New Roman" panose="02020503050405090304" pitchFamily="18" charset="0"/>
                <a:sym typeface="+mn-ea"/>
              </a:rPr>
              <a:t>nextinstr</a:t>
            </a:r>
            <a:r>
              <a:rPr lang="es-ES" altLang="zh-CN" dirty="0">
                <a:effectLst/>
                <a:latin typeface="Times New Roman" panose="02020503050405090304" pitchFamily="18" charset="0"/>
                <a:sym typeface="+mn-ea"/>
              </a:rPr>
              <a:t> = 200</a:t>
            </a:r>
            <a:r>
              <a:rPr lang="en-US" altLang="es-ES" dirty="0">
                <a:effectLst/>
                <a:latin typeface="Times New Roman" panose="02020503050405090304" pitchFamily="18" charset="0"/>
                <a:sym typeface="+mn-ea"/>
              </a:rPr>
              <a:t> </a:t>
            </a:r>
            <a:r>
              <a:rPr lang="zh-CN" altLang="es-ES" dirty="0">
                <a:effectLst/>
                <a:latin typeface="楷体" panose="02010609060101010101" pitchFamily="49" charset="-122"/>
                <a:ea typeface="楷体" panose="02010609060101010101" pitchFamily="49" charset="-122"/>
                <a:sym typeface="+mn-ea"/>
              </a:rPr>
              <a:t>，</a:t>
            </a:r>
            <a:r>
              <a:rPr lang="zh-CN" altLang="en-US" dirty="0">
                <a:effectLst/>
                <a:latin typeface="楷体" panose="02010609060101010101" pitchFamily="49" charset="-122"/>
                <a:ea typeface="楷体" panose="02010609060101010101" pitchFamily="49" charset="-122"/>
                <a:sym typeface="+mn-ea"/>
              </a:rPr>
              <a:t>除了三地址代码外，</a:t>
            </a:r>
            <a:r>
              <a:rPr lang="zh-CN" altLang="en-US" dirty="0">
                <a:solidFill>
                  <a:schemeClr val="accent2"/>
                </a:solidFill>
                <a:latin typeface="楷体" panose="02010609060101010101" pitchFamily="49" charset="-122"/>
                <a:ea typeface="楷体" panose="02010609060101010101" pitchFamily="49" charset="-122"/>
                <a:sym typeface="+mn-ea"/>
              </a:rPr>
              <a:t>画出</a:t>
            </a:r>
            <a:r>
              <a:rPr lang="es-ES" altLang="zh-CN" dirty="0">
                <a:effectLst/>
                <a:latin typeface="Times New Roman" panose="02020503050405090304" pitchFamily="18" charset="0"/>
                <a:sym typeface="+mn-ea"/>
              </a:rPr>
              <a:t>LR</a:t>
            </a:r>
            <a:r>
              <a:rPr lang="zh-CN" altLang="en-US" dirty="0">
                <a:effectLst/>
                <a:latin typeface="楷体" panose="02010609060101010101" pitchFamily="49" charset="-122"/>
                <a:ea typeface="楷体" panose="02010609060101010101" pitchFamily="49" charset="-122"/>
                <a:sym typeface="+mn-ea"/>
              </a:rPr>
              <a:t>分析方法对应的</a:t>
            </a:r>
            <a:r>
              <a:rPr lang="zh-CN" altLang="en-US" dirty="0">
                <a:solidFill>
                  <a:schemeClr val="accent2"/>
                </a:solidFill>
                <a:latin typeface="楷体" panose="02010609060101010101" pitchFamily="49" charset="-122"/>
                <a:ea typeface="楷体" panose="02010609060101010101" pitchFamily="49" charset="-122"/>
                <a:sym typeface="+mn-ea"/>
              </a:rPr>
              <a:t>注释分析树</a:t>
            </a:r>
            <a:r>
              <a:rPr lang="zh-CN" altLang="en-US" dirty="0">
                <a:effectLst/>
                <a:latin typeface="楷体" panose="02010609060101010101" pitchFamily="49" charset="-122"/>
                <a:ea typeface="楷体" panose="02010609060101010101" pitchFamily="49" charset="-122"/>
                <a:sym typeface="+mn-ea"/>
              </a:rPr>
              <a:t>（如</a:t>
            </a:r>
            <a:r>
              <a:rPr lang="es-ES" altLang="zh-CN" dirty="0" err="1">
                <a:effectLst/>
                <a:latin typeface="Times New Roman" panose="02020503050405090304" pitchFamily="18" charset="0"/>
                <a:sym typeface="+mn-ea"/>
              </a:rPr>
              <a:t>slide</a:t>
            </a:r>
            <a:r>
              <a:rPr lang="es-ES" altLang="zh-CN" dirty="0">
                <a:effectLst/>
                <a:latin typeface="Times New Roman" panose="02020503050405090304" pitchFamily="18" charset="0"/>
                <a:sym typeface="+mn-ea"/>
              </a:rPr>
              <a:t> 35</a:t>
            </a:r>
            <a:r>
              <a:rPr lang="zh-CN" altLang="es-ES" dirty="0">
                <a:effectLst/>
                <a:latin typeface="楷体" panose="02010609060101010101" pitchFamily="49" charset="-122"/>
                <a:ea typeface="楷体" panose="02010609060101010101" pitchFamily="49" charset="-122"/>
                <a:sym typeface="+mn-ea"/>
              </a:rPr>
              <a:t>），</a:t>
            </a:r>
            <a:r>
              <a:rPr lang="zh-CN" altLang="en-US" dirty="0">
                <a:solidFill>
                  <a:schemeClr val="accent2"/>
                </a:solidFill>
                <a:effectLst/>
                <a:latin typeface="楷体" panose="02010609060101010101" pitchFamily="49" charset="-122"/>
                <a:ea typeface="楷体" panose="02010609060101010101" pitchFamily="49" charset="-122"/>
                <a:sym typeface="+mn-ea"/>
              </a:rPr>
              <a:t>标注出属性</a:t>
            </a:r>
            <a:r>
              <a:rPr lang="zh-CN" altLang="en-US" dirty="0">
                <a:solidFill>
                  <a:schemeClr val="accent2"/>
                </a:solidFill>
                <a:latin typeface="楷体" panose="02010609060101010101" pitchFamily="49" charset="-122"/>
                <a:ea typeface="楷体" panose="02010609060101010101" pitchFamily="49" charset="-122"/>
                <a:sym typeface="+mn-ea"/>
              </a:rPr>
              <a:t>和属性值。</a:t>
            </a:r>
            <a:r>
              <a:rPr lang="zh-CN" altLang="en-US" dirty="0">
                <a:effectLst/>
                <a:latin typeface="楷体" panose="02010609060101010101" pitchFamily="49" charset="-122"/>
                <a:ea typeface="楷体" panose="02010609060101010101" pitchFamily="49" charset="-122"/>
                <a:sym typeface="+mn-ea"/>
              </a:rPr>
              <a:t> </a:t>
            </a:r>
            <a:endParaRPr lang="zh-CN" altLang="en-US"/>
          </a:p>
        </p:txBody>
      </p:sp>
      <p:sp>
        <p:nvSpPr>
          <p:cNvPr id="29" name="文本框 28"/>
          <p:cNvSpPr txBox="1"/>
          <p:nvPr>
            <p:custDataLst>
              <p:tags r:id="rId1"/>
            </p:custDataLst>
          </p:nvPr>
        </p:nvSpPr>
        <p:spPr>
          <a:xfrm>
            <a:off x="4456898" y="3233124"/>
            <a:ext cx="13948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endParaRPr lang="en-US" dirty="0">
              <a:solidFill>
                <a:srgbClr val="0070C0"/>
              </a:solidFill>
              <a:latin typeface="Calibri" panose="020F0502020204030204" pitchFamily="34" charset="0"/>
              <a:cs typeface="Calibri" panose="020F0502020204030204" pitchFamily="34" charset="0"/>
            </a:endParaRPr>
          </a:p>
        </p:txBody>
      </p:sp>
      <p:sp>
        <p:nvSpPr>
          <p:cNvPr id="31" name="文本框 30"/>
          <p:cNvSpPr txBox="1"/>
          <p:nvPr>
            <p:custDataLst>
              <p:tags r:id="rId2"/>
            </p:custDataLst>
          </p:nvPr>
        </p:nvSpPr>
        <p:spPr>
          <a:xfrm>
            <a:off x="2947035" y="3693160"/>
            <a:ext cx="381000"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rPr>
              <a:t>B</a:t>
            </a:r>
            <a:r>
              <a:rPr kumimoji="0" lang="en-US" altLang="zh-CN" sz="1800" b="0" i="0" u="none" strike="noStrike" cap="none" spc="0" normalizeH="0" baseline="-2500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rPr>
              <a:t>1</a:t>
            </a:r>
            <a:endParaRPr kumimoji="0" lang="en-US" altLang="zh-CN" sz="1800" b="0" i="0" u="none" strike="noStrike" cap="none" spc="0" normalizeH="0" baseline="-2500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2" name="文本框 31"/>
          <p:cNvSpPr txBox="1"/>
          <p:nvPr>
            <p:custDataLst>
              <p:tags r:id="rId3"/>
            </p:custDataLst>
          </p:nvPr>
        </p:nvSpPr>
        <p:spPr>
          <a:xfrm>
            <a:off x="1972235" y="4343892"/>
            <a:ext cx="123392"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a</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4" name="文本框 33"/>
          <p:cNvSpPr txBox="1"/>
          <p:nvPr>
            <p:custDataLst>
              <p:tags r:id="rId4"/>
            </p:custDataLst>
          </p:nvPr>
        </p:nvSpPr>
        <p:spPr>
          <a:xfrm>
            <a:off x="2526912" y="4343892"/>
            <a:ext cx="12875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&gt;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5" name="文本框 34"/>
          <p:cNvSpPr txBox="1"/>
          <p:nvPr>
            <p:custDataLst>
              <p:tags r:id="rId5"/>
            </p:custDataLst>
          </p:nvPr>
        </p:nvSpPr>
        <p:spPr>
          <a:xfrm>
            <a:off x="3078350" y="4343892"/>
            <a:ext cx="135909"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b</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7" name="文本框 36"/>
          <p:cNvSpPr txBox="1"/>
          <p:nvPr>
            <p:custDataLst>
              <p:tags r:id="rId6"/>
            </p:custDataLst>
          </p:nvPr>
        </p:nvSpPr>
        <p:spPr>
          <a:xfrm>
            <a:off x="3528316" y="3693255"/>
            <a:ext cx="22532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or</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8" name="文本框 37"/>
          <p:cNvSpPr txBox="1"/>
          <p:nvPr>
            <p:custDataLst>
              <p:tags r:id="rId7"/>
            </p:custDataLst>
          </p:nvPr>
        </p:nvSpPr>
        <p:spPr>
          <a:xfrm>
            <a:off x="4064795" y="3693255"/>
            <a:ext cx="35050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M1</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0" name="文本框 39"/>
          <p:cNvSpPr txBox="1"/>
          <p:nvPr>
            <p:custDataLst>
              <p:tags r:id="rId8"/>
            </p:custDataLst>
          </p:nvPr>
        </p:nvSpPr>
        <p:spPr>
          <a:xfrm>
            <a:off x="3711897" y="4116773"/>
            <a:ext cx="11802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ε</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1" name="文本框 40"/>
          <p:cNvSpPr txBox="1"/>
          <p:nvPr>
            <p:custDataLst>
              <p:tags r:id="rId9"/>
            </p:custDataLst>
          </p:nvPr>
        </p:nvSpPr>
        <p:spPr>
          <a:xfrm>
            <a:off x="5622290" y="3693160"/>
            <a:ext cx="41338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2</a:t>
            </a:r>
            <a:endParaRPr lang="en-US" baseline="-25000" dirty="0">
              <a:solidFill>
                <a:srgbClr val="0070C0"/>
              </a:solidFill>
              <a:latin typeface="Calibri" panose="020F0502020204030204" pitchFamily="34" charset="0"/>
              <a:cs typeface="Calibri" panose="020F0502020204030204" pitchFamily="34" charset="0"/>
            </a:endParaRPr>
          </a:p>
        </p:txBody>
      </p:sp>
      <p:sp>
        <p:nvSpPr>
          <p:cNvPr id="43" name="文本框 42"/>
          <p:cNvSpPr txBox="1"/>
          <p:nvPr>
            <p:custDataLst>
              <p:tags r:id="rId10"/>
            </p:custDataLst>
          </p:nvPr>
        </p:nvSpPr>
        <p:spPr>
          <a:xfrm>
            <a:off x="5562600" y="4344035"/>
            <a:ext cx="381000"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3</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44" name="文本框 43"/>
          <p:cNvSpPr txBox="1"/>
          <p:nvPr>
            <p:custDataLst>
              <p:tags r:id="rId11"/>
            </p:custDataLst>
          </p:nvPr>
        </p:nvSpPr>
        <p:spPr>
          <a:xfrm>
            <a:off x="6058706" y="4343892"/>
            <a:ext cx="395210"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and</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6" name="文本框 45"/>
          <p:cNvSpPr txBox="1"/>
          <p:nvPr>
            <p:custDataLst>
              <p:tags r:id="rId12"/>
            </p:custDataLst>
          </p:nvPr>
        </p:nvSpPr>
        <p:spPr>
          <a:xfrm>
            <a:off x="6634365" y="4343892"/>
            <a:ext cx="35050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M2</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7" name="文本框 46"/>
          <p:cNvSpPr txBox="1"/>
          <p:nvPr>
            <p:custDataLst>
              <p:tags r:id="rId13"/>
            </p:custDataLst>
          </p:nvPr>
        </p:nvSpPr>
        <p:spPr>
          <a:xfrm>
            <a:off x="8199120" y="4358640"/>
            <a:ext cx="34099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4</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48" name="文本框 47"/>
          <p:cNvSpPr txBox="1"/>
          <p:nvPr>
            <p:custDataLst>
              <p:tags r:id="rId14"/>
            </p:custDataLst>
          </p:nvPr>
        </p:nvSpPr>
        <p:spPr>
          <a:xfrm>
            <a:off x="5401308" y="4926956"/>
            <a:ext cx="591127"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true</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9" name="文本框 48"/>
          <p:cNvSpPr txBox="1"/>
          <p:nvPr>
            <p:custDataLst>
              <p:tags r:id="rId15"/>
            </p:custDataLst>
          </p:nvPr>
        </p:nvSpPr>
        <p:spPr>
          <a:xfrm>
            <a:off x="6671906" y="4926956"/>
            <a:ext cx="270030"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ε</a:t>
            </a:r>
            <a:endPar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0" name="文本框 49"/>
          <p:cNvSpPr txBox="1"/>
          <p:nvPr>
            <p:custDataLst>
              <p:tags r:id="rId16"/>
            </p:custDataLst>
          </p:nvPr>
        </p:nvSpPr>
        <p:spPr>
          <a:xfrm>
            <a:off x="8200046" y="4941762"/>
            <a:ext cx="413671"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not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2" name="文本框 51"/>
          <p:cNvSpPr txBox="1"/>
          <p:nvPr>
            <p:custDataLst>
              <p:tags r:id="rId17"/>
            </p:custDataLst>
          </p:nvPr>
        </p:nvSpPr>
        <p:spPr>
          <a:xfrm>
            <a:off x="8663940" y="4941570"/>
            <a:ext cx="42608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5</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53" name="文本框 52"/>
          <p:cNvSpPr txBox="1"/>
          <p:nvPr>
            <p:custDataLst>
              <p:tags r:id="rId18"/>
            </p:custDataLst>
          </p:nvPr>
        </p:nvSpPr>
        <p:spPr>
          <a:xfrm>
            <a:off x="8343475" y="5407734"/>
            <a:ext cx="123392"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c</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4" name="文本框 53"/>
          <p:cNvSpPr txBox="1"/>
          <p:nvPr>
            <p:custDataLst>
              <p:tags r:id="rId19"/>
            </p:custDataLst>
          </p:nvPr>
        </p:nvSpPr>
        <p:spPr>
          <a:xfrm>
            <a:off x="8898152" y="5407734"/>
            <a:ext cx="12875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&lt;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6" name="文本框 55"/>
          <p:cNvSpPr txBox="1"/>
          <p:nvPr>
            <p:custDataLst>
              <p:tags r:id="rId20"/>
            </p:custDataLst>
          </p:nvPr>
        </p:nvSpPr>
        <p:spPr>
          <a:xfrm>
            <a:off x="9449590" y="5407734"/>
            <a:ext cx="135909"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f</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cxnSp>
        <p:nvCxnSpPr>
          <p:cNvPr id="57" name="直线连接符 26"/>
          <p:cNvCxnSpPr>
            <a:stCxn id="29" idx="2"/>
            <a:endCxn id="31" idx="0"/>
          </p:cNvCxnSpPr>
          <p:nvPr>
            <p:custDataLst>
              <p:tags r:id="rId21"/>
            </p:custDataLst>
          </p:nvPr>
        </p:nvCxnSpPr>
        <p:spPr>
          <a:xfrm flipH="1">
            <a:off x="3137261" y="3510123"/>
            <a:ext cx="1389380" cy="18288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59" name="直线连接符 29"/>
          <p:cNvCxnSpPr>
            <a:stCxn id="31" idx="2"/>
            <a:endCxn id="32" idx="0"/>
          </p:cNvCxnSpPr>
          <p:nvPr>
            <p:custDataLst>
              <p:tags r:id="rId22"/>
            </p:custDataLst>
          </p:nvPr>
        </p:nvCxnSpPr>
        <p:spPr>
          <a:xfrm flipH="1">
            <a:off x="2033604" y="3970254"/>
            <a:ext cx="110363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0" name="直线连接符 32"/>
          <p:cNvCxnSpPr>
            <a:stCxn id="31" idx="2"/>
            <a:endCxn id="34" idx="0"/>
          </p:cNvCxnSpPr>
          <p:nvPr>
            <p:custDataLst>
              <p:tags r:id="rId23"/>
            </p:custDataLst>
          </p:nvPr>
        </p:nvCxnSpPr>
        <p:spPr>
          <a:xfrm flipH="1">
            <a:off x="2591134" y="3970254"/>
            <a:ext cx="54610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2" name="直线连接符 35"/>
          <p:cNvCxnSpPr>
            <a:stCxn id="31" idx="2"/>
            <a:endCxn id="35" idx="0"/>
          </p:cNvCxnSpPr>
          <p:nvPr>
            <p:custDataLst>
              <p:tags r:id="rId24"/>
            </p:custDataLst>
          </p:nvPr>
        </p:nvCxnSpPr>
        <p:spPr>
          <a:xfrm>
            <a:off x="3137234" y="3970254"/>
            <a:ext cx="889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3" name="直线连接符 38"/>
          <p:cNvCxnSpPr>
            <a:stCxn id="29" idx="2"/>
            <a:endCxn id="37" idx="0"/>
          </p:cNvCxnSpPr>
          <p:nvPr>
            <p:custDataLst>
              <p:tags r:id="rId25"/>
            </p:custDataLst>
          </p:nvPr>
        </p:nvCxnSpPr>
        <p:spPr>
          <a:xfrm flipH="1">
            <a:off x="3640978" y="3510123"/>
            <a:ext cx="885663" cy="183132"/>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6" name="直线连接符 41"/>
          <p:cNvCxnSpPr>
            <a:stCxn id="29" idx="2"/>
            <a:endCxn id="38" idx="0"/>
          </p:cNvCxnSpPr>
          <p:nvPr>
            <p:custDataLst>
              <p:tags r:id="rId26"/>
            </p:custDataLst>
          </p:nvPr>
        </p:nvCxnSpPr>
        <p:spPr>
          <a:xfrm flipH="1">
            <a:off x="4240047" y="3510123"/>
            <a:ext cx="286594" cy="183132"/>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7" name="直线连接符 44"/>
          <p:cNvCxnSpPr>
            <a:stCxn id="29" idx="2"/>
            <a:endCxn id="41" idx="0"/>
          </p:cNvCxnSpPr>
          <p:nvPr>
            <p:custDataLst>
              <p:tags r:id="rId27"/>
            </p:custDataLst>
          </p:nvPr>
        </p:nvCxnSpPr>
        <p:spPr>
          <a:xfrm>
            <a:off x="4526641" y="3510123"/>
            <a:ext cx="1302385" cy="18288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9" name="直线连接符 50"/>
          <p:cNvCxnSpPr>
            <a:stCxn id="41" idx="2"/>
            <a:endCxn id="43" idx="0"/>
          </p:cNvCxnSpPr>
          <p:nvPr>
            <p:custDataLst>
              <p:tags r:id="rId28"/>
            </p:custDataLst>
          </p:nvPr>
        </p:nvCxnSpPr>
        <p:spPr>
          <a:xfrm flipH="1">
            <a:off x="5752982" y="3970254"/>
            <a:ext cx="7620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0" name="直线连接符 54"/>
          <p:cNvCxnSpPr>
            <a:stCxn id="38" idx="2"/>
            <a:endCxn id="40" idx="0"/>
          </p:cNvCxnSpPr>
          <p:nvPr>
            <p:custDataLst>
              <p:tags r:id="rId29"/>
            </p:custDataLst>
          </p:nvPr>
        </p:nvCxnSpPr>
        <p:spPr>
          <a:xfrm flipH="1">
            <a:off x="3770910" y="3970254"/>
            <a:ext cx="469137" cy="146519"/>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1" name="直线连接符 57"/>
          <p:cNvCxnSpPr>
            <a:stCxn id="41" idx="2"/>
            <a:endCxn id="44" idx="0"/>
          </p:cNvCxnSpPr>
          <p:nvPr>
            <p:custDataLst>
              <p:tags r:id="rId30"/>
            </p:custDataLst>
          </p:nvPr>
        </p:nvCxnSpPr>
        <p:spPr>
          <a:xfrm>
            <a:off x="5829182" y="3970254"/>
            <a:ext cx="42672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2" name="直线连接符 60"/>
          <p:cNvCxnSpPr>
            <a:stCxn id="41" idx="2"/>
            <a:endCxn id="46" idx="0"/>
          </p:cNvCxnSpPr>
          <p:nvPr>
            <p:custDataLst>
              <p:tags r:id="rId31"/>
            </p:custDataLst>
          </p:nvPr>
        </p:nvCxnSpPr>
        <p:spPr>
          <a:xfrm>
            <a:off x="5829182" y="3970254"/>
            <a:ext cx="98044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4" name="直线连接符 63"/>
          <p:cNvCxnSpPr/>
          <p:nvPr>
            <p:custDataLst>
              <p:tags r:id="rId32"/>
            </p:custDataLst>
          </p:nvPr>
        </p:nvCxnSpPr>
        <p:spPr>
          <a:xfrm>
            <a:off x="5757427" y="3970254"/>
            <a:ext cx="1052190" cy="373638"/>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5" name="直线连接符 64"/>
          <p:cNvCxnSpPr>
            <a:stCxn id="41" idx="2"/>
            <a:endCxn id="47" idx="0"/>
          </p:cNvCxnSpPr>
          <p:nvPr>
            <p:custDataLst>
              <p:tags r:id="rId33"/>
            </p:custDataLst>
          </p:nvPr>
        </p:nvCxnSpPr>
        <p:spPr>
          <a:xfrm>
            <a:off x="5829182" y="3970254"/>
            <a:ext cx="2540635" cy="38862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7" name="直线连接符 67"/>
          <p:cNvCxnSpPr>
            <a:stCxn id="43" idx="2"/>
            <a:endCxn id="48" idx="0"/>
          </p:cNvCxnSpPr>
          <p:nvPr>
            <p:custDataLst>
              <p:tags r:id="rId34"/>
            </p:custDataLst>
          </p:nvPr>
        </p:nvCxnSpPr>
        <p:spPr>
          <a:xfrm flipH="1">
            <a:off x="5697315" y="4620891"/>
            <a:ext cx="55880"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8" name="直线连接符 72"/>
          <p:cNvCxnSpPr>
            <a:stCxn id="46" idx="2"/>
            <a:endCxn id="49" idx="0"/>
          </p:cNvCxnSpPr>
          <p:nvPr>
            <p:custDataLst>
              <p:tags r:id="rId35"/>
            </p:custDataLst>
          </p:nvPr>
        </p:nvCxnSpPr>
        <p:spPr>
          <a:xfrm flipH="1">
            <a:off x="6806921" y="4620891"/>
            <a:ext cx="2696" cy="30606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0" name="直线连接符 75"/>
          <p:cNvCxnSpPr>
            <a:stCxn id="47" idx="2"/>
            <a:endCxn id="50" idx="0"/>
          </p:cNvCxnSpPr>
          <p:nvPr>
            <p:custDataLst>
              <p:tags r:id="rId36"/>
            </p:custDataLst>
          </p:nvPr>
        </p:nvCxnSpPr>
        <p:spPr>
          <a:xfrm>
            <a:off x="8369993" y="4635697"/>
            <a:ext cx="36830"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1" name="直线连接符 78"/>
          <p:cNvCxnSpPr>
            <a:stCxn id="47" idx="2"/>
            <a:endCxn id="52" idx="0"/>
          </p:cNvCxnSpPr>
          <p:nvPr>
            <p:custDataLst>
              <p:tags r:id="rId37"/>
            </p:custDataLst>
          </p:nvPr>
        </p:nvCxnSpPr>
        <p:spPr>
          <a:xfrm>
            <a:off x="8369993" y="4635697"/>
            <a:ext cx="507365"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3" name="直线连接符 81"/>
          <p:cNvCxnSpPr>
            <a:stCxn id="53" idx="0"/>
            <a:endCxn id="52" idx="2"/>
          </p:cNvCxnSpPr>
          <p:nvPr>
            <p:custDataLst>
              <p:tags r:id="rId38"/>
            </p:custDataLst>
          </p:nvPr>
        </p:nvCxnSpPr>
        <p:spPr>
          <a:xfrm flipV="1">
            <a:off x="8405171" y="5218504"/>
            <a:ext cx="472440"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4" name="直线连接符 85"/>
          <p:cNvCxnSpPr>
            <a:stCxn id="54" idx="0"/>
            <a:endCxn id="52" idx="2"/>
          </p:cNvCxnSpPr>
          <p:nvPr>
            <p:custDataLst>
              <p:tags r:id="rId39"/>
            </p:custDataLst>
          </p:nvPr>
        </p:nvCxnSpPr>
        <p:spPr>
          <a:xfrm flipH="1" flipV="1">
            <a:off x="8877440" y="5218504"/>
            <a:ext cx="85725"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5" name="直线连接符 88"/>
          <p:cNvCxnSpPr>
            <a:stCxn id="56" idx="0"/>
            <a:endCxn id="52" idx="2"/>
          </p:cNvCxnSpPr>
          <p:nvPr>
            <p:custDataLst>
              <p:tags r:id="rId40"/>
            </p:custDataLst>
          </p:nvPr>
        </p:nvCxnSpPr>
        <p:spPr>
          <a:xfrm flipH="1" flipV="1">
            <a:off x="8877465" y="5218504"/>
            <a:ext cx="640080"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sp>
        <p:nvSpPr>
          <p:cNvPr id="87" name="文本框 86"/>
          <p:cNvSpPr txBox="1"/>
          <p:nvPr/>
        </p:nvSpPr>
        <p:spPr>
          <a:xfrm>
            <a:off x="2015602" y="3516752"/>
            <a:ext cx="854400"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={200}</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algn="ctr"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={201}</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88" name="文本框 87"/>
          <p:cNvSpPr txBox="1"/>
          <p:nvPr>
            <p:custDataLst>
              <p:tags r:id="rId41"/>
            </p:custDataLst>
          </p:nvPr>
        </p:nvSpPr>
        <p:spPr>
          <a:xfrm>
            <a:off x="447688" y="4941266"/>
            <a:ext cx="6645910"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rPr>
              <a:t>(200)</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if</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&gt;</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b</a:t>
            </a:r>
            <a:r>
              <a:rPr kumimoji="1" lang="zh-CN" altLang="zh-CN" dirty="0">
                <a:latin typeface="Calibri" panose="020F0502020204030204" pitchFamily="34" charset="0"/>
                <a:cs typeface="Calibri" panose="020F0502020204030204" pitchFamily="34" charset="0"/>
              </a:rPr>
              <a:t> </a:t>
            </a:r>
            <a:r>
              <a:rPr kumimoji="1" lang="en-US" altLang="zh-CN" dirty="0" err="1">
                <a:latin typeface="Calibri" panose="020F0502020204030204" pitchFamily="34" charset="0"/>
                <a:cs typeface="Calibri" panose="020F0502020204030204" pitchFamily="34" charset="0"/>
              </a:rPr>
              <a:t>goto</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t>
            </a:r>
            <a:endParaRPr kumimoji="1" lang="zh-CN" altLang="zh-CN" dirty="0">
              <a:latin typeface="Calibri" panose="020F0502020204030204" pitchFamily="34" charset="0"/>
              <a:cs typeface="Calibri" panose="020F0502020204030204" pitchFamily="34" charset="0"/>
            </a:endParaRPr>
          </a:p>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sym typeface="+mn-ea"/>
              </a:rPr>
              <a:t>(201)</a:t>
            </a:r>
            <a:r>
              <a:rPr kumimoji="1" lang="zh-CN" altLang="en-US" dirty="0">
                <a:latin typeface="Calibri" panose="020F0502020204030204" pitchFamily="34" charset="0"/>
                <a:cs typeface="Calibri" panose="020F0502020204030204" pitchFamily="34" charset="0"/>
                <a:sym typeface="+mn-ea"/>
              </a:rPr>
              <a:t> </a:t>
            </a:r>
            <a:r>
              <a:rPr kumimoji="1" lang="en-US" altLang="zh-CN" dirty="0" err="1">
                <a:latin typeface="Calibri" panose="020F0502020204030204" pitchFamily="34" charset="0"/>
                <a:cs typeface="Calibri" panose="020F0502020204030204" pitchFamily="34" charset="0"/>
                <a:sym typeface="+mn-ea"/>
              </a:rPr>
              <a:t>goto</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202</a:t>
            </a:r>
            <a:r>
              <a:rPr kumimoji="1" lang="zh-CN" altLang="zh-CN" dirty="0">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B→B1</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or</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M</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B2</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时回填，用</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M1.instr</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202</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回填</a:t>
            </a:r>
            <a:endParaRPr kumimoji="1" lang="zh-CN" altLang="zh-CN" dirty="0">
              <a:latin typeface="Calibri" panose="020F0502020204030204" pitchFamily="34" charset="0"/>
              <a:cs typeface="Calibri" panose="020F0502020204030204" pitchFamily="34" charset="0"/>
            </a:endParaRPr>
          </a:p>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sym typeface="+mn-ea"/>
              </a:rPr>
              <a:t>(202)</a:t>
            </a:r>
            <a:r>
              <a:rPr kumimoji="1" lang="zh-CN" altLang="en-US" dirty="0">
                <a:latin typeface="Calibri" panose="020F0502020204030204" pitchFamily="34" charset="0"/>
                <a:cs typeface="Calibri" panose="020F0502020204030204" pitchFamily="34" charset="0"/>
                <a:sym typeface="+mn-ea"/>
              </a:rPr>
              <a:t> </a:t>
            </a:r>
            <a:r>
              <a:rPr kumimoji="1" lang="en-US" altLang="zh-CN" dirty="0" err="1">
                <a:latin typeface="Calibri" panose="020F0502020204030204" pitchFamily="34" charset="0"/>
                <a:cs typeface="Calibri" panose="020F0502020204030204" pitchFamily="34" charset="0"/>
                <a:sym typeface="+mn-ea"/>
              </a:rPr>
              <a:t>goto</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203</a:t>
            </a:r>
            <a:r>
              <a:rPr kumimoji="1" lang="zh-CN" altLang="zh-CN" dirty="0">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B→B1</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and</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M</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B2</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时回填，用</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M2.instr</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203</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回填</a:t>
            </a:r>
            <a:endParaRPr kumimoji="1" lang="zh-CN" altLang="zh-CN" dirty="0">
              <a:latin typeface="Calibri" panose="020F0502020204030204" pitchFamily="34" charset="0"/>
              <a:cs typeface="Calibri" panose="020F0502020204030204" pitchFamily="34" charset="0"/>
            </a:endParaRPr>
          </a:p>
          <a:p>
            <a:pPr algn="l" fontAlgn="t"/>
            <a:r>
              <a:rPr kumimoji="1" lang="en-US" altLang="zh-CN" dirty="0">
                <a:latin typeface="Calibri" panose="020F0502020204030204" pitchFamily="34" charset="0"/>
                <a:cs typeface="Calibri" panose="020F0502020204030204" pitchFamily="34" charset="0"/>
              </a:rPr>
              <a:t>(203)</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if</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c</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&lt;</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f</a:t>
            </a:r>
            <a:r>
              <a:rPr kumimoji="1" lang="zh-CN" altLang="zh-CN" dirty="0">
                <a:latin typeface="Calibri" panose="020F0502020204030204" pitchFamily="34" charset="0"/>
                <a:cs typeface="Calibri" panose="020F0502020204030204" pitchFamily="34" charset="0"/>
              </a:rPr>
              <a:t> </a:t>
            </a:r>
            <a:r>
              <a:rPr kumimoji="1" lang="en-US" altLang="zh-CN" dirty="0" err="1">
                <a:latin typeface="Calibri" panose="020F0502020204030204" pitchFamily="34" charset="0"/>
                <a:cs typeface="Calibri" panose="020F0502020204030204" pitchFamily="34" charset="0"/>
              </a:rPr>
              <a:t>goto</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t>
            </a:r>
            <a:endParaRPr kumimoji="1" lang="en-US" altLang="zh-CN" dirty="0">
              <a:latin typeface="Calibri" panose="020F0502020204030204" pitchFamily="34" charset="0"/>
              <a:cs typeface="Calibri" panose="020F0502020204030204" pitchFamily="34" charset="0"/>
            </a:endParaRPr>
          </a:p>
          <a:p>
            <a:pPr algn="l" fontAlgn="t"/>
            <a:r>
              <a:rPr kumimoji="1" lang="en-US" altLang="zh-CN" dirty="0">
                <a:latin typeface="Calibri" panose="020F0502020204030204" pitchFamily="34" charset="0"/>
                <a:cs typeface="Calibri" panose="020F0502020204030204" pitchFamily="34" charset="0"/>
              </a:rPr>
              <a:t>(204)</a:t>
            </a:r>
            <a:r>
              <a:rPr kumimoji="1" lang="zh-CN" altLang="en-US" dirty="0">
                <a:latin typeface="Calibri" panose="020F0502020204030204" pitchFamily="34" charset="0"/>
                <a:cs typeface="Calibri" panose="020F0502020204030204" pitchFamily="34" charset="0"/>
              </a:rPr>
              <a:t> </a:t>
            </a:r>
            <a:r>
              <a:rPr kumimoji="1" lang="en-US" altLang="zh-CN" dirty="0" err="1">
                <a:latin typeface="Calibri" panose="020F0502020204030204" pitchFamily="34" charset="0"/>
                <a:cs typeface="Calibri" panose="020F0502020204030204" pitchFamily="34" charset="0"/>
              </a:rPr>
              <a:t>goto</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t>
            </a:r>
            <a:endParaRPr kumimoji="1" lang="en-US" altLang="zh-CN" dirty="0">
              <a:latin typeface="Calibri" panose="020F0502020204030204" pitchFamily="34" charset="0"/>
              <a:cs typeface="Calibri" panose="020F0502020204030204" pitchFamily="34" charset="0"/>
            </a:endParaRPr>
          </a:p>
        </p:txBody>
      </p:sp>
      <p:sp>
        <p:nvSpPr>
          <p:cNvPr id="90" name="文本框 89"/>
          <p:cNvSpPr txBox="1"/>
          <p:nvPr>
            <p:custDataLst>
              <p:tags r:id="rId42"/>
            </p:custDataLst>
          </p:nvPr>
        </p:nvSpPr>
        <p:spPr>
          <a:xfrm>
            <a:off x="4245732" y="3894825"/>
            <a:ext cx="1208332" cy="2462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M1.instr</a:t>
            </a:r>
            <a:r>
              <a:rPr lang="en-US" altLang="zh-CN" sz="1600" dirty="0">
                <a:solidFill>
                  <a:srgbClr val="C00000"/>
                </a:solidFill>
                <a:latin typeface="Calibri" panose="020F0502020204030204" pitchFamily="34" charset="0"/>
                <a:cs typeface="Calibri" panose="020F0502020204030204" pitchFamily="34" charset="0"/>
              </a:rPr>
              <a:t>=202</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1" name="文本框 90"/>
          <p:cNvSpPr txBox="1"/>
          <p:nvPr>
            <p:custDataLst>
              <p:tags r:id="rId43"/>
            </p:custDataLst>
          </p:nvPr>
        </p:nvSpPr>
        <p:spPr>
          <a:xfrm>
            <a:off x="4752246" y="4476909"/>
            <a:ext cx="854401" cy="2462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={202}</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2" name="文本框 91"/>
          <p:cNvSpPr txBox="1"/>
          <p:nvPr>
            <p:custDataLst>
              <p:tags r:id="rId44"/>
            </p:custDataLst>
          </p:nvPr>
        </p:nvSpPr>
        <p:spPr>
          <a:xfrm>
            <a:off x="6927191" y="4527702"/>
            <a:ext cx="1208332" cy="2462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M2.instr</a:t>
            </a:r>
            <a:r>
              <a:rPr lang="en-US" altLang="zh-CN" sz="1600" dirty="0">
                <a:solidFill>
                  <a:srgbClr val="C00000"/>
                </a:solidFill>
                <a:latin typeface="Calibri" panose="020F0502020204030204" pitchFamily="34" charset="0"/>
                <a:cs typeface="Calibri" panose="020F0502020204030204" pitchFamily="34" charset="0"/>
              </a:rPr>
              <a:t>=203</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3" name="文本框 92"/>
          <p:cNvSpPr txBox="1"/>
          <p:nvPr>
            <p:custDataLst>
              <p:tags r:id="rId45"/>
            </p:custDataLst>
          </p:nvPr>
        </p:nvSpPr>
        <p:spPr>
          <a:xfrm>
            <a:off x="9120261" y="4803818"/>
            <a:ext cx="854401"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={203}</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={204}</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5" name="文本框 94"/>
          <p:cNvSpPr txBox="1"/>
          <p:nvPr>
            <p:custDataLst>
              <p:tags r:id="rId46"/>
            </p:custDataLst>
          </p:nvPr>
        </p:nvSpPr>
        <p:spPr>
          <a:xfrm>
            <a:off x="8599707" y="4207906"/>
            <a:ext cx="854401"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={204}</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={203}</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6" name="文本框 95"/>
          <p:cNvSpPr txBox="1"/>
          <p:nvPr>
            <p:custDataLst>
              <p:tags r:id="rId47"/>
            </p:custDataLst>
          </p:nvPr>
        </p:nvSpPr>
        <p:spPr>
          <a:xfrm>
            <a:off x="5992467" y="3477377"/>
            <a:ext cx="854401"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={204}</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={203}</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7" name="文本框 96"/>
          <p:cNvSpPr txBox="1"/>
          <p:nvPr>
            <p:custDataLst>
              <p:tags r:id="rId48"/>
            </p:custDataLst>
          </p:nvPr>
        </p:nvSpPr>
        <p:spPr>
          <a:xfrm>
            <a:off x="4711971" y="3037028"/>
            <a:ext cx="1264770"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={200,</a:t>
            </a:r>
            <a:r>
              <a:rPr kumimoji="0" lang="zh-CN" alt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 </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204}</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={203}</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kumimoji="1" lang="zh-CN" altLang="en-US" b="1" smtClean="0">
                <a:solidFill>
                  <a:schemeClr val="bg1"/>
                </a:solidFill>
                <a:latin typeface="微软雅黑" panose="020B0503020204020204" charset="-122"/>
                <a:ea typeface="微软雅黑" panose="020B0503020204020204" charset="-122"/>
                <a:sym typeface="+mn-ea"/>
              </a:rPr>
              <a:t>布尔表达式求值</a:t>
            </a:r>
            <a:endParaRPr lang="zh-CN" altLang="en-US"/>
          </a:p>
        </p:txBody>
      </p:sp>
      <p:sp>
        <p:nvSpPr>
          <p:cNvPr id="3" name="文本占位符 2"/>
          <p:cNvSpPr>
            <a:spLocks noGrp="1"/>
          </p:cNvSpPr>
          <p:nvPr>
            <p:ph type="body" idx="1"/>
          </p:nvPr>
        </p:nvSpPr>
        <p:spPr/>
        <p:txBody>
          <a:bodyPr/>
          <a:p>
            <a:pPr fontAlgn="t" latinLnBrk="1"/>
            <a:r>
              <a:rPr lang="zh-CN" altLang="en-US" b="1" dirty="0">
                <a:effectLst/>
                <a:latin typeface="MicrosoftYaHei-Bold"/>
                <a:sym typeface="+mn-ea"/>
              </a:rPr>
              <a:t>考虑布尔表达式 </a:t>
            </a:r>
            <a:endParaRPr lang="zh-CN" altLang="en-US" dirty="0">
              <a:effectLst/>
            </a:endParaRPr>
          </a:p>
          <a:p>
            <a:pPr marL="0" indent="0" algn="ctr" fontAlgn="t" latinLnBrk="1">
              <a:buNone/>
            </a:pPr>
            <a:r>
              <a:rPr lang="es-ES" altLang="zh-CN" b="1" dirty="0">
                <a:effectLst/>
                <a:latin typeface="Calibri" panose="020F0502020204030204" pitchFamily="34" charset="0"/>
                <a:cs typeface="Calibri" panose="020F0502020204030204" pitchFamily="34" charset="0"/>
                <a:sym typeface="+mn-ea"/>
              </a:rPr>
              <a:t>a&gt;b </a:t>
            </a:r>
            <a:r>
              <a:rPr lang="es-ES" altLang="zh-CN" b="1" dirty="0" err="1">
                <a:effectLst/>
                <a:latin typeface="Calibri" panose="020F0502020204030204" pitchFamily="34" charset="0"/>
                <a:cs typeface="Calibri" panose="020F0502020204030204" pitchFamily="34" charset="0"/>
                <a:sym typeface="+mn-ea"/>
              </a:rPr>
              <a:t>or</a:t>
            </a:r>
            <a:r>
              <a:rPr lang="es-ES" altLang="zh-CN" b="1" dirty="0">
                <a:effectLst/>
                <a:latin typeface="Calibri" panose="020F0502020204030204" pitchFamily="34" charset="0"/>
                <a:cs typeface="Calibri" panose="020F0502020204030204" pitchFamily="34" charset="0"/>
                <a:sym typeface="+mn-ea"/>
              </a:rPr>
              <a:t> true and </a:t>
            </a:r>
            <a:r>
              <a:rPr lang="es-ES" altLang="zh-CN" b="1" dirty="0" err="1">
                <a:effectLst/>
                <a:latin typeface="Calibri" panose="020F0502020204030204" pitchFamily="34" charset="0"/>
                <a:cs typeface="Calibri" panose="020F0502020204030204" pitchFamily="34" charset="0"/>
                <a:sym typeface="+mn-ea"/>
              </a:rPr>
              <a:t>not</a:t>
            </a:r>
            <a:r>
              <a:rPr lang="es-ES" altLang="zh-CN" b="1" dirty="0">
                <a:effectLst/>
                <a:latin typeface="Calibri" panose="020F0502020204030204" pitchFamily="34" charset="0"/>
                <a:cs typeface="Calibri" panose="020F0502020204030204" pitchFamily="34" charset="0"/>
                <a:sym typeface="+mn-ea"/>
              </a:rPr>
              <a:t> c &lt; f </a:t>
            </a:r>
            <a:endParaRPr lang="es-ES" altLang="zh-CN" dirty="0">
              <a:effectLst/>
              <a:latin typeface="Calibri" panose="020F0502020204030204" pitchFamily="34" charset="0"/>
              <a:cs typeface="Calibri" panose="020F0502020204030204" pitchFamily="34" charset="0"/>
            </a:endParaRPr>
          </a:p>
          <a:p>
            <a:pPr fontAlgn="t" latinLnBrk="1"/>
            <a:r>
              <a:rPr lang="zh-CN" altLang="en-US" dirty="0">
                <a:effectLst/>
                <a:latin typeface="楷体" panose="02010609060101010101" pitchFamily="49" charset="-122"/>
                <a:ea typeface="楷体" panose="02010609060101010101" pitchFamily="49" charset="-122"/>
                <a:sym typeface="+mn-ea"/>
              </a:rPr>
              <a:t>假设</a:t>
            </a:r>
            <a:r>
              <a:rPr lang="es-ES" altLang="zh-CN" dirty="0" err="1">
                <a:effectLst/>
                <a:latin typeface="Times New Roman" panose="02020503050405090304" pitchFamily="18" charset="0"/>
                <a:sym typeface="+mn-ea"/>
              </a:rPr>
              <a:t>nextinstr</a:t>
            </a:r>
            <a:r>
              <a:rPr lang="es-ES" altLang="zh-CN" dirty="0">
                <a:effectLst/>
                <a:latin typeface="Times New Roman" panose="02020503050405090304" pitchFamily="18" charset="0"/>
                <a:sym typeface="+mn-ea"/>
              </a:rPr>
              <a:t> = 200</a:t>
            </a:r>
            <a:r>
              <a:rPr lang="en-US" altLang="es-ES" dirty="0">
                <a:effectLst/>
                <a:latin typeface="Times New Roman" panose="02020503050405090304" pitchFamily="18" charset="0"/>
                <a:sym typeface="+mn-ea"/>
              </a:rPr>
              <a:t> </a:t>
            </a:r>
            <a:r>
              <a:rPr lang="zh-CN" altLang="es-ES" dirty="0">
                <a:effectLst/>
                <a:latin typeface="楷体" panose="02010609060101010101" pitchFamily="49" charset="-122"/>
                <a:ea typeface="楷体" panose="02010609060101010101" pitchFamily="49" charset="-122"/>
                <a:sym typeface="+mn-ea"/>
              </a:rPr>
              <a:t>，</a:t>
            </a:r>
            <a:r>
              <a:rPr lang="zh-CN" altLang="en-US" dirty="0">
                <a:effectLst/>
                <a:latin typeface="楷体" panose="02010609060101010101" pitchFamily="49" charset="-122"/>
                <a:ea typeface="楷体" panose="02010609060101010101" pitchFamily="49" charset="-122"/>
                <a:sym typeface="+mn-ea"/>
              </a:rPr>
              <a:t>除了三地址代码外，</a:t>
            </a:r>
            <a:r>
              <a:rPr lang="zh-CN" altLang="en-US" dirty="0">
                <a:solidFill>
                  <a:schemeClr val="accent2"/>
                </a:solidFill>
                <a:latin typeface="楷体" panose="02010609060101010101" pitchFamily="49" charset="-122"/>
                <a:ea typeface="楷体" panose="02010609060101010101" pitchFamily="49" charset="-122"/>
                <a:sym typeface="+mn-ea"/>
              </a:rPr>
              <a:t>画出</a:t>
            </a:r>
            <a:r>
              <a:rPr lang="es-ES" altLang="zh-CN" dirty="0">
                <a:effectLst/>
                <a:latin typeface="Times New Roman" panose="02020503050405090304" pitchFamily="18" charset="0"/>
                <a:sym typeface="+mn-ea"/>
              </a:rPr>
              <a:t>LR</a:t>
            </a:r>
            <a:r>
              <a:rPr lang="zh-CN" altLang="en-US" dirty="0">
                <a:effectLst/>
                <a:latin typeface="楷体" panose="02010609060101010101" pitchFamily="49" charset="-122"/>
                <a:ea typeface="楷体" panose="02010609060101010101" pitchFamily="49" charset="-122"/>
                <a:sym typeface="+mn-ea"/>
              </a:rPr>
              <a:t>分析方法对应的</a:t>
            </a:r>
            <a:r>
              <a:rPr lang="zh-CN" altLang="en-US" dirty="0">
                <a:solidFill>
                  <a:schemeClr val="accent2"/>
                </a:solidFill>
                <a:latin typeface="楷体" panose="02010609060101010101" pitchFamily="49" charset="-122"/>
                <a:ea typeface="楷体" panose="02010609060101010101" pitchFamily="49" charset="-122"/>
                <a:sym typeface="+mn-ea"/>
              </a:rPr>
              <a:t>注释分析树</a:t>
            </a:r>
            <a:r>
              <a:rPr lang="zh-CN" altLang="en-US" dirty="0">
                <a:effectLst/>
                <a:latin typeface="楷体" panose="02010609060101010101" pitchFamily="49" charset="-122"/>
                <a:ea typeface="楷体" panose="02010609060101010101" pitchFamily="49" charset="-122"/>
                <a:sym typeface="+mn-ea"/>
              </a:rPr>
              <a:t>（如</a:t>
            </a:r>
            <a:r>
              <a:rPr lang="es-ES" altLang="zh-CN" dirty="0" err="1">
                <a:effectLst/>
                <a:latin typeface="Times New Roman" panose="02020503050405090304" pitchFamily="18" charset="0"/>
                <a:sym typeface="+mn-ea"/>
              </a:rPr>
              <a:t>slide</a:t>
            </a:r>
            <a:r>
              <a:rPr lang="es-ES" altLang="zh-CN" dirty="0">
                <a:effectLst/>
                <a:latin typeface="Times New Roman" panose="02020503050405090304" pitchFamily="18" charset="0"/>
                <a:sym typeface="+mn-ea"/>
              </a:rPr>
              <a:t> 35</a:t>
            </a:r>
            <a:r>
              <a:rPr lang="zh-CN" altLang="es-ES" dirty="0">
                <a:effectLst/>
                <a:latin typeface="楷体" panose="02010609060101010101" pitchFamily="49" charset="-122"/>
                <a:ea typeface="楷体" panose="02010609060101010101" pitchFamily="49" charset="-122"/>
                <a:sym typeface="+mn-ea"/>
              </a:rPr>
              <a:t>），</a:t>
            </a:r>
            <a:r>
              <a:rPr lang="zh-CN" altLang="en-US" dirty="0">
                <a:solidFill>
                  <a:schemeClr val="accent2"/>
                </a:solidFill>
                <a:effectLst/>
                <a:latin typeface="楷体" panose="02010609060101010101" pitchFamily="49" charset="-122"/>
                <a:ea typeface="楷体" panose="02010609060101010101" pitchFamily="49" charset="-122"/>
                <a:sym typeface="+mn-ea"/>
              </a:rPr>
              <a:t>标注出属性</a:t>
            </a:r>
            <a:r>
              <a:rPr lang="zh-CN" altLang="en-US" dirty="0">
                <a:solidFill>
                  <a:schemeClr val="accent2"/>
                </a:solidFill>
                <a:latin typeface="楷体" panose="02010609060101010101" pitchFamily="49" charset="-122"/>
                <a:ea typeface="楷体" panose="02010609060101010101" pitchFamily="49" charset="-122"/>
                <a:sym typeface="+mn-ea"/>
              </a:rPr>
              <a:t>和属性值。</a:t>
            </a:r>
            <a:r>
              <a:rPr lang="zh-CN" altLang="en-US" dirty="0">
                <a:effectLst/>
                <a:latin typeface="楷体" panose="02010609060101010101" pitchFamily="49" charset="-122"/>
                <a:ea typeface="楷体" panose="02010609060101010101" pitchFamily="49" charset="-122"/>
                <a:sym typeface="+mn-ea"/>
              </a:rPr>
              <a:t> </a:t>
            </a:r>
            <a:endParaRPr lang="zh-CN" altLang="en-US"/>
          </a:p>
        </p:txBody>
      </p:sp>
      <p:sp>
        <p:nvSpPr>
          <p:cNvPr id="29" name="文本框 28"/>
          <p:cNvSpPr txBox="1"/>
          <p:nvPr>
            <p:custDataLst>
              <p:tags r:id="rId1"/>
            </p:custDataLst>
          </p:nvPr>
        </p:nvSpPr>
        <p:spPr>
          <a:xfrm>
            <a:off x="4456898" y="3233124"/>
            <a:ext cx="13948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endParaRPr lang="en-US" dirty="0">
              <a:solidFill>
                <a:srgbClr val="0070C0"/>
              </a:solidFill>
              <a:latin typeface="Calibri" panose="020F0502020204030204" pitchFamily="34" charset="0"/>
              <a:cs typeface="Calibri" panose="020F0502020204030204" pitchFamily="34" charset="0"/>
            </a:endParaRPr>
          </a:p>
        </p:txBody>
      </p:sp>
      <p:sp>
        <p:nvSpPr>
          <p:cNvPr id="31" name="文本框 30"/>
          <p:cNvSpPr txBox="1"/>
          <p:nvPr>
            <p:custDataLst>
              <p:tags r:id="rId2"/>
            </p:custDataLst>
          </p:nvPr>
        </p:nvSpPr>
        <p:spPr>
          <a:xfrm>
            <a:off x="2947035" y="3693160"/>
            <a:ext cx="381000"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rPr>
              <a:t>B</a:t>
            </a:r>
            <a:r>
              <a:rPr kumimoji="0" lang="en-US" altLang="zh-CN" sz="1800" b="0" i="0" u="none" strike="noStrike" cap="none" spc="0" normalizeH="0" baseline="-2500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rPr>
              <a:t>1</a:t>
            </a:r>
            <a:endParaRPr kumimoji="0" lang="en-US" altLang="zh-CN" sz="1800" b="0" i="0" u="none" strike="noStrike" cap="none" spc="0" normalizeH="0" baseline="-2500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2" name="文本框 31"/>
          <p:cNvSpPr txBox="1"/>
          <p:nvPr>
            <p:custDataLst>
              <p:tags r:id="rId3"/>
            </p:custDataLst>
          </p:nvPr>
        </p:nvSpPr>
        <p:spPr>
          <a:xfrm>
            <a:off x="1972235" y="4343892"/>
            <a:ext cx="123392"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a</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4" name="文本框 33"/>
          <p:cNvSpPr txBox="1"/>
          <p:nvPr>
            <p:custDataLst>
              <p:tags r:id="rId4"/>
            </p:custDataLst>
          </p:nvPr>
        </p:nvSpPr>
        <p:spPr>
          <a:xfrm>
            <a:off x="2526912" y="4343892"/>
            <a:ext cx="12875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&gt;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5" name="文本框 34"/>
          <p:cNvSpPr txBox="1"/>
          <p:nvPr>
            <p:custDataLst>
              <p:tags r:id="rId5"/>
            </p:custDataLst>
          </p:nvPr>
        </p:nvSpPr>
        <p:spPr>
          <a:xfrm>
            <a:off x="3078350" y="4343892"/>
            <a:ext cx="135909"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b</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7" name="文本框 36"/>
          <p:cNvSpPr txBox="1"/>
          <p:nvPr>
            <p:custDataLst>
              <p:tags r:id="rId6"/>
            </p:custDataLst>
          </p:nvPr>
        </p:nvSpPr>
        <p:spPr>
          <a:xfrm>
            <a:off x="3528316" y="3693255"/>
            <a:ext cx="22532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or</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8" name="文本框 37"/>
          <p:cNvSpPr txBox="1"/>
          <p:nvPr>
            <p:custDataLst>
              <p:tags r:id="rId7"/>
            </p:custDataLst>
          </p:nvPr>
        </p:nvSpPr>
        <p:spPr>
          <a:xfrm>
            <a:off x="4064795" y="3693255"/>
            <a:ext cx="35050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M1</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0" name="文本框 39"/>
          <p:cNvSpPr txBox="1"/>
          <p:nvPr>
            <p:custDataLst>
              <p:tags r:id="rId8"/>
            </p:custDataLst>
          </p:nvPr>
        </p:nvSpPr>
        <p:spPr>
          <a:xfrm>
            <a:off x="3711897" y="4116773"/>
            <a:ext cx="11802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ε</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1" name="文本框 40"/>
          <p:cNvSpPr txBox="1"/>
          <p:nvPr>
            <p:custDataLst>
              <p:tags r:id="rId9"/>
            </p:custDataLst>
          </p:nvPr>
        </p:nvSpPr>
        <p:spPr>
          <a:xfrm>
            <a:off x="5622290" y="3693160"/>
            <a:ext cx="41338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2</a:t>
            </a:r>
            <a:endParaRPr lang="en-US" baseline="-25000" dirty="0">
              <a:solidFill>
                <a:srgbClr val="0070C0"/>
              </a:solidFill>
              <a:latin typeface="Calibri" panose="020F0502020204030204" pitchFamily="34" charset="0"/>
              <a:cs typeface="Calibri" panose="020F0502020204030204" pitchFamily="34" charset="0"/>
            </a:endParaRPr>
          </a:p>
        </p:txBody>
      </p:sp>
      <p:sp>
        <p:nvSpPr>
          <p:cNvPr id="43" name="文本框 42"/>
          <p:cNvSpPr txBox="1"/>
          <p:nvPr>
            <p:custDataLst>
              <p:tags r:id="rId10"/>
            </p:custDataLst>
          </p:nvPr>
        </p:nvSpPr>
        <p:spPr>
          <a:xfrm>
            <a:off x="5562600" y="4344035"/>
            <a:ext cx="381000"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3</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44" name="文本框 43"/>
          <p:cNvSpPr txBox="1"/>
          <p:nvPr>
            <p:custDataLst>
              <p:tags r:id="rId11"/>
            </p:custDataLst>
          </p:nvPr>
        </p:nvSpPr>
        <p:spPr>
          <a:xfrm>
            <a:off x="6058706" y="4343892"/>
            <a:ext cx="395210"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and</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6" name="文本框 45"/>
          <p:cNvSpPr txBox="1"/>
          <p:nvPr>
            <p:custDataLst>
              <p:tags r:id="rId12"/>
            </p:custDataLst>
          </p:nvPr>
        </p:nvSpPr>
        <p:spPr>
          <a:xfrm>
            <a:off x="6634365" y="4343892"/>
            <a:ext cx="35050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M2</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7" name="文本框 46"/>
          <p:cNvSpPr txBox="1"/>
          <p:nvPr>
            <p:custDataLst>
              <p:tags r:id="rId13"/>
            </p:custDataLst>
          </p:nvPr>
        </p:nvSpPr>
        <p:spPr>
          <a:xfrm>
            <a:off x="8199120" y="4358640"/>
            <a:ext cx="34099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4</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48" name="文本框 47"/>
          <p:cNvSpPr txBox="1"/>
          <p:nvPr>
            <p:custDataLst>
              <p:tags r:id="rId14"/>
            </p:custDataLst>
          </p:nvPr>
        </p:nvSpPr>
        <p:spPr>
          <a:xfrm>
            <a:off x="5401308" y="4926956"/>
            <a:ext cx="591127"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true</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9" name="文本框 48"/>
          <p:cNvSpPr txBox="1"/>
          <p:nvPr>
            <p:custDataLst>
              <p:tags r:id="rId15"/>
            </p:custDataLst>
          </p:nvPr>
        </p:nvSpPr>
        <p:spPr>
          <a:xfrm>
            <a:off x="6671906" y="4926956"/>
            <a:ext cx="270030"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ε</a:t>
            </a:r>
            <a:endPar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0" name="文本框 49"/>
          <p:cNvSpPr txBox="1"/>
          <p:nvPr>
            <p:custDataLst>
              <p:tags r:id="rId16"/>
            </p:custDataLst>
          </p:nvPr>
        </p:nvSpPr>
        <p:spPr>
          <a:xfrm>
            <a:off x="8200046" y="4941762"/>
            <a:ext cx="413671"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not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2" name="文本框 51"/>
          <p:cNvSpPr txBox="1"/>
          <p:nvPr>
            <p:custDataLst>
              <p:tags r:id="rId17"/>
            </p:custDataLst>
          </p:nvPr>
        </p:nvSpPr>
        <p:spPr>
          <a:xfrm>
            <a:off x="8663940" y="4941570"/>
            <a:ext cx="42608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5</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53" name="文本框 52"/>
          <p:cNvSpPr txBox="1"/>
          <p:nvPr>
            <p:custDataLst>
              <p:tags r:id="rId18"/>
            </p:custDataLst>
          </p:nvPr>
        </p:nvSpPr>
        <p:spPr>
          <a:xfrm>
            <a:off x="8343475" y="5407734"/>
            <a:ext cx="123392"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c</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4" name="文本框 53"/>
          <p:cNvSpPr txBox="1"/>
          <p:nvPr>
            <p:custDataLst>
              <p:tags r:id="rId19"/>
            </p:custDataLst>
          </p:nvPr>
        </p:nvSpPr>
        <p:spPr>
          <a:xfrm>
            <a:off x="8898152" y="5407734"/>
            <a:ext cx="12875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&lt;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6" name="文本框 55"/>
          <p:cNvSpPr txBox="1"/>
          <p:nvPr>
            <p:custDataLst>
              <p:tags r:id="rId20"/>
            </p:custDataLst>
          </p:nvPr>
        </p:nvSpPr>
        <p:spPr>
          <a:xfrm>
            <a:off x="9449590" y="5407734"/>
            <a:ext cx="135909"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f</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cxnSp>
        <p:nvCxnSpPr>
          <p:cNvPr id="57" name="直线连接符 26"/>
          <p:cNvCxnSpPr>
            <a:stCxn id="29" idx="2"/>
            <a:endCxn id="31" idx="0"/>
          </p:cNvCxnSpPr>
          <p:nvPr>
            <p:custDataLst>
              <p:tags r:id="rId21"/>
            </p:custDataLst>
          </p:nvPr>
        </p:nvCxnSpPr>
        <p:spPr>
          <a:xfrm flipH="1">
            <a:off x="3137261" y="3510123"/>
            <a:ext cx="1389380" cy="18288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59" name="直线连接符 29"/>
          <p:cNvCxnSpPr>
            <a:stCxn id="31" idx="2"/>
            <a:endCxn id="32" idx="0"/>
          </p:cNvCxnSpPr>
          <p:nvPr>
            <p:custDataLst>
              <p:tags r:id="rId22"/>
            </p:custDataLst>
          </p:nvPr>
        </p:nvCxnSpPr>
        <p:spPr>
          <a:xfrm flipH="1">
            <a:off x="2033604" y="3970254"/>
            <a:ext cx="110363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0" name="直线连接符 32"/>
          <p:cNvCxnSpPr>
            <a:stCxn id="31" idx="2"/>
            <a:endCxn id="34" idx="0"/>
          </p:cNvCxnSpPr>
          <p:nvPr>
            <p:custDataLst>
              <p:tags r:id="rId23"/>
            </p:custDataLst>
          </p:nvPr>
        </p:nvCxnSpPr>
        <p:spPr>
          <a:xfrm flipH="1">
            <a:off x="2591134" y="3970254"/>
            <a:ext cx="54610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2" name="直线连接符 35"/>
          <p:cNvCxnSpPr>
            <a:stCxn id="31" idx="2"/>
            <a:endCxn id="35" idx="0"/>
          </p:cNvCxnSpPr>
          <p:nvPr>
            <p:custDataLst>
              <p:tags r:id="rId24"/>
            </p:custDataLst>
          </p:nvPr>
        </p:nvCxnSpPr>
        <p:spPr>
          <a:xfrm>
            <a:off x="3137234" y="3970254"/>
            <a:ext cx="889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3" name="直线连接符 38"/>
          <p:cNvCxnSpPr>
            <a:stCxn id="29" idx="2"/>
            <a:endCxn id="37" idx="0"/>
          </p:cNvCxnSpPr>
          <p:nvPr>
            <p:custDataLst>
              <p:tags r:id="rId25"/>
            </p:custDataLst>
          </p:nvPr>
        </p:nvCxnSpPr>
        <p:spPr>
          <a:xfrm flipH="1">
            <a:off x="3640978" y="3510123"/>
            <a:ext cx="885663" cy="183132"/>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6" name="直线连接符 41"/>
          <p:cNvCxnSpPr>
            <a:stCxn id="29" idx="2"/>
            <a:endCxn id="38" idx="0"/>
          </p:cNvCxnSpPr>
          <p:nvPr>
            <p:custDataLst>
              <p:tags r:id="rId26"/>
            </p:custDataLst>
          </p:nvPr>
        </p:nvCxnSpPr>
        <p:spPr>
          <a:xfrm flipH="1">
            <a:off x="4240047" y="3510123"/>
            <a:ext cx="286594" cy="183132"/>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7" name="直线连接符 44"/>
          <p:cNvCxnSpPr>
            <a:stCxn id="29" idx="2"/>
            <a:endCxn id="41" idx="0"/>
          </p:cNvCxnSpPr>
          <p:nvPr>
            <p:custDataLst>
              <p:tags r:id="rId27"/>
            </p:custDataLst>
          </p:nvPr>
        </p:nvCxnSpPr>
        <p:spPr>
          <a:xfrm>
            <a:off x="4526641" y="3510123"/>
            <a:ext cx="1302385" cy="18288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9" name="直线连接符 50"/>
          <p:cNvCxnSpPr>
            <a:stCxn id="41" idx="2"/>
            <a:endCxn id="43" idx="0"/>
          </p:cNvCxnSpPr>
          <p:nvPr>
            <p:custDataLst>
              <p:tags r:id="rId28"/>
            </p:custDataLst>
          </p:nvPr>
        </p:nvCxnSpPr>
        <p:spPr>
          <a:xfrm flipH="1">
            <a:off x="5752982" y="3970254"/>
            <a:ext cx="7620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0" name="直线连接符 54"/>
          <p:cNvCxnSpPr>
            <a:stCxn id="38" idx="2"/>
            <a:endCxn id="40" idx="0"/>
          </p:cNvCxnSpPr>
          <p:nvPr>
            <p:custDataLst>
              <p:tags r:id="rId29"/>
            </p:custDataLst>
          </p:nvPr>
        </p:nvCxnSpPr>
        <p:spPr>
          <a:xfrm flipH="1">
            <a:off x="3770910" y="3970254"/>
            <a:ext cx="469137" cy="146519"/>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1" name="直线连接符 57"/>
          <p:cNvCxnSpPr>
            <a:stCxn id="41" idx="2"/>
            <a:endCxn id="44" idx="0"/>
          </p:cNvCxnSpPr>
          <p:nvPr>
            <p:custDataLst>
              <p:tags r:id="rId30"/>
            </p:custDataLst>
          </p:nvPr>
        </p:nvCxnSpPr>
        <p:spPr>
          <a:xfrm>
            <a:off x="5829182" y="3970254"/>
            <a:ext cx="42672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2" name="直线连接符 60"/>
          <p:cNvCxnSpPr>
            <a:stCxn id="41" idx="2"/>
            <a:endCxn id="46" idx="0"/>
          </p:cNvCxnSpPr>
          <p:nvPr>
            <p:custDataLst>
              <p:tags r:id="rId31"/>
            </p:custDataLst>
          </p:nvPr>
        </p:nvCxnSpPr>
        <p:spPr>
          <a:xfrm>
            <a:off x="5829182" y="3970254"/>
            <a:ext cx="98044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4" name="直线连接符 63"/>
          <p:cNvCxnSpPr/>
          <p:nvPr>
            <p:custDataLst>
              <p:tags r:id="rId32"/>
            </p:custDataLst>
          </p:nvPr>
        </p:nvCxnSpPr>
        <p:spPr>
          <a:xfrm>
            <a:off x="5757427" y="3970254"/>
            <a:ext cx="1052190" cy="373638"/>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5" name="直线连接符 64"/>
          <p:cNvCxnSpPr>
            <a:stCxn id="41" idx="2"/>
            <a:endCxn id="47" idx="0"/>
          </p:cNvCxnSpPr>
          <p:nvPr>
            <p:custDataLst>
              <p:tags r:id="rId33"/>
            </p:custDataLst>
          </p:nvPr>
        </p:nvCxnSpPr>
        <p:spPr>
          <a:xfrm>
            <a:off x="5829182" y="3970254"/>
            <a:ext cx="2540635" cy="38862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7" name="直线连接符 67"/>
          <p:cNvCxnSpPr>
            <a:stCxn id="43" idx="2"/>
            <a:endCxn id="48" idx="0"/>
          </p:cNvCxnSpPr>
          <p:nvPr>
            <p:custDataLst>
              <p:tags r:id="rId34"/>
            </p:custDataLst>
          </p:nvPr>
        </p:nvCxnSpPr>
        <p:spPr>
          <a:xfrm flipH="1">
            <a:off x="5697315" y="4620891"/>
            <a:ext cx="55880"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8" name="直线连接符 72"/>
          <p:cNvCxnSpPr>
            <a:stCxn id="46" idx="2"/>
            <a:endCxn id="49" idx="0"/>
          </p:cNvCxnSpPr>
          <p:nvPr>
            <p:custDataLst>
              <p:tags r:id="rId35"/>
            </p:custDataLst>
          </p:nvPr>
        </p:nvCxnSpPr>
        <p:spPr>
          <a:xfrm flipH="1">
            <a:off x="6806921" y="4620891"/>
            <a:ext cx="2696" cy="30606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0" name="直线连接符 75"/>
          <p:cNvCxnSpPr>
            <a:stCxn id="47" idx="2"/>
            <a:endCxn id="50" idx="0"/>
          </p:cNvCxnSpPr>
          <p:nvPr>
            <p:custDataLst>
              <p:tags r:id="rId36"/>
            </p:custDataLst>
          </p:nvPr>
        </p:nvCxnSpPr>
        <p:spPr>
          <a:xfrm>
            <a:off x="8369993" y="4635697"/>
            <a:ext cx="36830"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1" name="直线连接符 78"/>
          <p:cNvCxnSpPr>
            <a:stCxn id="47" idx="2"/>
            <a:endCxn id="52" idx="0"/>
          </p:cNvCxnSpPr>
          <p:nvPr>
            <p:custDataLst>
              <p:tags r:id="rId37"/>
            </p:custDataLst>
          </p:nvPr>
        </p:nvCxnSpPr>
        <p:spPr>
          <a:xfrm>
            <a:off x="8369993" y="4635697"/>
            <a:ext cx="507365"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3" name="直线连接符 81"/>
          <p:cNvCxnSpPr>
            <a:stCxn id="53" idx="0"/>
            <a:endCxn id="52" idx="2"/>
          </p:cNvCxnSpPr>
          <p:nvPr>
            <p:custDataLst>
              <p:tags r:id="rId38"/>
            </p:custDataLst>
          </p:nvPr>
        </p:nvCxnSpPr>
        <p:spPr>
          <a:xfrm flipV="1">
            <a:off x="8405171" y="5218504"/>
            <a:ext cx="472440"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4" name="直线连接符 85"/>
          <p:cNvCxnSpPr>
            <a:stCxn id="54" idx="0"/>
            <a:endCxn id="52" idx="2"/>
          </p:cNvCxnSpPr>
          <p:nvPr>
            <p:custDataLst>
              <p:tags r:id="rId39"/>
            </p:custDataLst>
          </p:nvPr>
        </p:nvCxnSpPr>
        <p:spPr>
          <a:xfrm flipH="1" flipV="1">
            <a:off x="8877440" y="5218504"/>
            <a:ext cx="85725"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5" name="直线连接符 88"/>
          <p:cNvCxnSpPr>
            <a:stCxn id="56" idx="0"/>
            <a:endCxn id="52" idx="2"/>
          </p:cNvCxnSpPr>
          <p:nvPr>
            <p:custDataLst>
              <p:tags r:id="rId40"/>
            </p:custDataLst>
          </p:nvPr>
        </p:nvCxnSpPr>
        <p:spPr>
          <a:xfrm flipH="1" flipV="1">
            <a:off x="8877465" y="5218504"/>
            <a:ext cx="640080"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sp>
        <p:nvSpPr>
          <p:cNvPr id="87" name="文本框 86"/>
          <p:cNvSpPr txBox="1"/>
          <p:nvPr/>
        </p:nvSpPr>
        <p:spPr>
          <a:xfrm>
            <a:off x="2015602" y="3516752"/>
            <a:ext cx="854400"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={200}</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algn="ctr"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={201}</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88" name="文本框 87"/>
          <p:cNvSpPr txBox="1"/>
          <p:nvPr>
            <p:custDataLst>
              <p:tags r:id="rId41"/>
            </p:custDataLst>
          </p:nvPr>
        </p:nvSpPr>
        <p:spPr>
          <a:xfrm>
            <a:off x="447688" y="4941266"/>
            <a:ext cx="6645910" cy="14751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rPr>
              <a:t>(200)</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if</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&gt;</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b</a:t>
            </a:r>
            <a:r>
              <a:rPr kumimoji="1" lang="zh-CN" altLang="zh-CN" dirty="0">
                <a:latin typeface="Calibri" panose="020F0502020204030204" pitchFamily="34" charset="0"/>
                <a:cs typeface="Calibri" panose="020F0502020204030204" pitchFamily="34" charset="0"/>
              </a:rPr>
              <a:t> </a:t>
            </a:r>
            <a:r>
              <a:rPr kumimoji="1" lang="en-US" altLang="zh-CN" dirty="0" err="1">
                <a:latin typeface="Calibri" panose="020F0502020204030204" pitchFamily="34" charset="0"/>
                <a:cs typeface="Calibri" panose="020F0502020204030204" pitchFamily="34" charset="0"/>
              </a:rPr>
              <a:t>goto</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t>
            </a:r>
            <a:endParaRPr kumimoji="1" lang="zh-CN" altLang="zh-CN" dirty="0">
              <a:latin typeface="Calibri" panose="020F0502020204030204" pitchFamily="34" charset="0"/>
              <a:cs typeface="Calibri" panose="020F0502020204030204" pitchFamily="34" charset="0"/>
            </a:endParaRPr>
          </a:p>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sym typeface="+mn-ea"/>
              </a:rPr>
              <a:t>(201)</a:t>
            </a:r>
            <a:r>
              <a:rPr kumimoji="1" lang="zh-CN" altLang="en-US" dirty="0">
                <a:latin typeface="Calibri" panose="020F0502020204030204" pitchFamily="34" charset="0"/>
                <a:cs typeface="Calibri" panose="020F0502020204030204" pitchFamily="34" charset="0"/>
                <a:sym typeface="+mn-ea"/>
              </a:rPr>
              <a:t> </a:t>
            </a:r>
            <a:r>
              <a:rPr kumimoji="1" lang="en-US" altLang="zh-CN" dirty="0" err="1">
                <a:latin typeface="Calibri" panose="020F0502020204030204" pitchFamily="34" charset="0"/>
                <a:cs typeface="Calibri" panose="020F0502020204030204" pitchFamily="34" charset="0"/>
                <a:sym typeface="+mn-ea"/>
              </a:rPr>
              <a:t>goto</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202</a:t>
            </a:r>
            <a:r>
              <a:rPr kumimoji="1" lang="zh-CN" altLang="zh-CN" dirty="0">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B→B1</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or</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M</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B2</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时回填，用</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M1.instr</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202</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回填</a:t>
            </a:r>
            <a:endParaRPr kumimoji="1" lang="zh-CN" altLang="zh-CN" dirty="0">
              <a:latin typeface="Calibri" panose="020F0502020204030204" pitchFamily="34" charset="0"/>
              <a:cs typeface="Calibri" panose="020F0502020204030204" pitchFamily="34" charset="0"/>
            </a:endParaRPr>
          </a:p>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sym typeface="+mn-ea"/>
              </a:rPr>
              <a:t>(202)</a:t>
            </a:r>
            <a:r>
              <a:rPr kumimoji="1" lang="zh-CN" altLang="en-US" dirty="0">
                <a:latin typeface="Calibri" panose="020F0502020204030204" pitchFamily="34" charset="0"/>
                <a:cs typeface="Calibri" panose="020F0502020204030204" pitchFamily="34" charset="0"/>
                <a:sym typeface="+mn-ea"/>
              </a:rPr>
              <a:t> </a:t>
            </a:r>
            <a:r>
              <a:rPr kumimoji="1" lang="en-US" altLang="zh-CN" dirty="0" err="1">
                <a:latin typeface="Calibri" panose="020F0502020204030204" pitchFamily="34" charset="0"/>
                <a:cs typeface="Calibri" panose="020F0502020204030204" pitchFamily="34" charset="0"/>
                <a:sym typeface="+mn-ea"/>
              </a:rPr>
              <a:t>goto</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203</a:t>
            </a:r>
            <a:r>
              <a:rPr kumimoji="1" lang="zh-CN" altLang="zh-CN" dirty="0">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B→B1</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and</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M</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B2</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时回填，用</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M2.instr</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 </a:t>
            </a:r>
            <a:r>
              <a:rPr kumimoji="1" lang="en-US" altLang="zh-CN" dirty="0">
                <a:solidFill>
                  <a:schemeClr val="accent1">
                    <a:lumMod val="60000"/>
                    <a:lumOff val="40000"/>
                  </a:schemeClr>
                </a:solidFill>
                <a:latin typeface="Calibri" panose="020F0502020204030204" pitchFamily="34" charset="0"/>
                <a:cs typeface="Calibri" panose="020F0502020204030204" pitchFamily="34" charset="0"/>
                <a:sym typeface="+mn-ea"/>
              </a:rPr>
              <a:t>203</a:t>
            </a:r>
            <a:r>
              <a:rPr kumimoji="1" lang="zh-CN" altLang="zh-CN" dirty="0">
                <a:solidFill>
                  <a:schemeClr val="accent1">
                    <a:lumMod val="60000"/>
                    <a:lumOff val="40000"/>
                  </a:schemeClr>
                </a:solidFill>
                <a:latin typeface="Calibri" panose="020F0502020204030204" pitchFamily="34" charset="0"/>
                <a:cs typeface="Calibri" panose="020F0502020204030204" pitchFamily="34" charset="0"/>
                <a:sym typeface="+mn-ea"/>
              </a:rPr>
              <a:t>回填</a:t>
            </a:r>
            <a:endParaRPr kumimoji="1" lang="zh-CN" altLang="zh-CN" dirty="0">
              <a:latin typeface="Calibri" panose="020F0502020204030204" pitchFamily="34" charset="0"/>
              <a:cs typeface="Calibri" panose="020F0502020204030204" pitchFamily="34" charset="0"/>
            </a:endParaRPr>
          </a:p>
          <a:p>
            <a:pPr algn="l" fontAlgn="t"/>
            <a:r>
              <a:rPr kumimoji="1" lang="en-US" altLang="zh-CN" dirty="0">
                <a:latin typeface="Calibri" panose="020F0502020204030204" pitchFamily="34" charset="0"/>
                <a:cs typeface="Calibri" panose="020F0502020204030204" pitchFamily="34" charset="0"/>
              </a:rPr>
              <a:t>(203)</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if</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c</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&lt;</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f</a:t>
            </a:r>
            <a:r>
              <a:rPr kumimoji="1" lang="zh-CN" altLang="zh-CN" dirty="0">
                <a:latin typeface="Calibri" panose="020F0502020204030204" pitchFamily="34" charset="0"/>
                <a:cs typeface="Calibri" panose="020F0502020204030204" pitchFamily="34" charset="0"/>
              </a:rPr>
              <a:t> </a:t>
            </a:r>
            <a:r>
              <a:rPr kumimoji="1" lang="en-US" altLang="zh-CN" dirty="0" err="1">
                <a:latin typeface="Calibri" panose="020F0502020204030204" pitchFamily="34" charset="0"/>
                <a:cs typeface="Calibri" panose="020F0502020204030204" pitchFamily="34" charset="0"/>
              </a:rPr>
              <a:t>goto</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t>
            </a:r>
            <a:endParaRPr kumimoji="1" lang="en-US" altLang="zh-CN" dirty="0">
              <a:latin typeface="Calibri" panose="020F0502020204030204" pitchFamily="34" charset="0"/>
              <a:cs typeface="Calibri" panose="020F0502020204030204" pitchFamily="34" charset="0"/>
            </a:endParaRPr>
          </a:p>
          <a:p>
            <a:pPr algn="l" fontAlgn="t"/>
            <a:r>
              <a:rPr kumimoji="1" lang="en-US" altLang="zh-CN" dirty="0">
                <a:latin typeface="Calibri" panose="020F0502020204030204" pitchFamily="34" charset="0"/>
                <a:cs typeface="Calibri" panose="020F0502020204030204" pitchFamily="34" charset="0"/>
              </a:rPr>
              <a:t>(204)</a:t>
            </a:r>
            <a:r>
              <a:rPr kumimoji="1" lang="zh-CN" altLang="en-US" dirty="0">
                <a:latin typeface="Calibri" panose="020F0502020204030204" pitchFamily="34" charset="0"/>
                <a:cs typeface="Calibri" panose="020F0502020204030204" pitchFamily="34" charset="0"/>
              </a:rPr>
              <a:t> </a:t>
            </a:r>
            <a:r>
              <a:rPr kumimoji="1" lang="en-US" altLang="zh-CN" dirty="0" err="1">
                <a:latin typeface="Calibri" panose="020F0502020204030204" pitchFamily="34" charset="0"/>
                <a:cs typeface="Calibri" panose="020F0502020204030204" pitchFamily="34" charset="0"/>
              </a:rPr>
              <a:t>goto</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t>
            </a:r>
            <a:endParaRPr kumimoji="1" lang="en-US" altLang="zh-CN" dirty="0">
              <a:latin typeface="Calibri" panose="020F0502020204030204" pitchFamily="34" charset="0"/>
              <a:cs typeface="Calibri" panose="020F0502020204030204" pitchFamily="34" charset="0"/>
            </a:endParaRPr>
          </a:p>
        </p:txBody>
      </p:sp>
      <p:sp>
        <p:nvSpPr>
          <p:cNvPr id="90" name="文本框 89"/>
          <p:cNvSpPr txBox="1"/>
          <p:nvPr>
            <p:custDataLst>
              <p:tags r:id="rId42"/>
            </p:custDataLst>
          </p:nvPr>
        </p:nvSpPr>
        <p:spPr>
          <a:xfrm>
            <a:off x="4245732" y="3894825"/>
            <a:ext cx="1208332" cy="2462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M1.instr</a:t>
            </a:r>
            <a:r>
              <a:rPr lang="en-US" altLang="zh-CN" sz="1600" dirty="0">
                <a:solidFill>
                  <a:srgbClr val="C00000"/>
                </a:solidFill>
                <a:latin typeface="Calibri" panose="020F0502020204030204" pitchFamily="34" charset="0"/>
                <a:cs typeface="Calibri" panose="020F0502020204030204" pitchFamily="34" charset="0"/>
              </a:rPr>
              <a:t>=202</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1" name="文本框 90"/>
          <p:cNvSpPr txBox="1"/>
          <p:nvPr>
            <p:custDataLst>
              <p:tags r:id="rId43"/>
            </p:custDataLst>
          </p:nvPr>
        </p:nvSpPr>
        <p:spPr>
          <a:xfrm>
            <a:off x="4752246" y="4476909"/>
            <a:ext cx="854401" cy="2462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={202}</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2" name="文本框 91"/>
          <p:cNvSpPr txBox="1"/>
          <p:nvPr>
            <p:custDataLst>
              <p:tags r:id="rId44"/>
            </p:custDataLst>
          </p:nvPr>
        </p:nvSpPr>
        <p:spPr>
          <a:xfrm>
            <a:off x="6927191" y="4527702"/>
            <a:ext cx="1208332" cy="2462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M2.instr</a:t>
            </a:r>
            <a:r>
              <a:rPr lang="en-US" altLang="zh-CN" sz="1600" dirty="0">
                <a:solidFill>
                  <a:srgbClr val="C00000"/>
                </a:solidFill>
                <a:latin typeface="Calibri" panose="020F0502020204030204" pitchFamily="34" charset="0"/>
                <a:cs typeface="Calibri" panose="020F0502020204030204" pitchFamily="34" charset="0"/>
              </a:rPr>
              <a:t>=203</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3" name="文本框 92"/>
          <p:cNvSpPr txBox="1"/>
          <p:nvPr>
            <p:custDataLst>
              <p:tags r:id="rId45"/>
            </p:custDataLst>
          </p:nvPr>
        </p:nvSpPr>
        <p:spPr>
          <a:xfrm>
            <a:off x="9120261" y="4803818"/>
            <a:ext cx="854401"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={203}</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={204}</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5" name="文本框 94"/>
          <p:cNvSpPr txBox="1"/>
          <p:nvPr>
            <p:custDataLst>
              <p:tags r:id="rId46"/>
            </p:custDataLst>
          </p:nvPr>
        </p:nvSpPr>
        <p:spPr>
          <a:xfrm>
            <a:off x="8599707" y="4207906"/>
            <a:ext cx="854401"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={204}</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={203}</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6" name="文本框 95"/>
          <p:cNvSpPr txBox="1"/>
          <p:nvPr>
            <p:custDataLst>
              <p:tags r:id="rId47"/>
            </p:custDataLst>
          </p:nvPr>
        </p:nvSpPr>
        <p:spPr>
          <a:xfrm>
            <a:off x="5992467" y="3477377"/>
            <a:ext cx="854401"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={204}</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={203}</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7" name="文本框 96"/>
          <p:cNvSpPr txBox="1"/>
          <p:nvPr>
            <p:custDataLst>
              <p:tags r:id="rId48"/>
            </p:custDataLst>
          </p:nvPr>
        </p:nvSpPr>
        <p:spPr>
          <a:xfrm>
            <a:off x="4711971" y="3037028"/>
            <a:ext cx="1264770"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={200,</a:t>
            </a:r>
            <a:r>
              <a:rPr kumimoji="0" lang="zh-CN" alt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 </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204}</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={203}</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kumimoji="1" lang="zh-CN" altLang="en-US" b="1" smtClean="0">
                <a:solidFill>
                  <a:schemeClr val="bg1"/>
                </a:solidFill>
                <a:latin typeface="微软雅黑" panose="020B0503020204020204" charset="-122"/>
                <a:ea typeface="微软雅黑" panose="020B0503020204020204" charset="-122"/>
                <a:sym typeface="+mn-ea"/>
              </a:rPr>
              <a:t>布尔表达式求值</a:t>
            </a:r>
            <a:endParaRPr lang="zh-CN" altLang="en-US"/>
          </a:p>
        </p:txBody>
      </p:sp>
      <p:sp>
        <p:nvSpPr>
          <p:cNvPr id="3" name="文本占位符 2"/>
          <p:cNvSpPr>
            <a:spLocks noGrp="1"/>
          </p:cNvSpPr>
          <p:nvPr>
            <p:ph type="body" idx="1"/>
          </p:nvPr>
        </p:nvSpPr>
        <p:spPr/>
        <p:txBody>
          <a:bodyPr/>
          <a:p>
            <a:pPr fontAlgn="t" latinLnBrk="1"/>
            <a:r>
              <a:rPr lang="zh-CN" altLang="en-US" b="1" dirty="0">
                <a:effectLst/>
                <a:latin typeface="MicrosoftYaHei-Bold"/>
                <a:sym typeface="+mn-ea"/>
              </a:rPr>
              <a:t>考虑布尔表达式 </a:t>
            </a:r>
            <a:endParaRPr lang="zh-CN" altLang="en-US" dirty="0">
              <a:effectLst/>
            </a:endParaRPr>
          </a:p>
          <a:p>
            <a:pPr marL="0" indent="0" algn="ctr" fontAlgn="t" latinLnBrk="1">
              <a:buNone/>
            </a:pPr>
            <a:r>
              <a:rPr lang="es-ES" altLang="zh-CN" b="1" dirty="0">
                <a:effectLst/>
                <a:latin typeface="Calibri" panose="020F0502020204030204" pitchFamily="34" charset="0"/>
                <a:cs typeface="Calibri" panose="020F0502020204030204" pitchFamily="34" charset="0"/>
                <a:sym typeface="+mn-ea"/>
              </a:rPr>
              <a:t>a&gt;b </a:t>
            </a:r>
            <a:r>
              <a:rPr lang="es-ES" altLang="zh-CN" b="1" dirty="0" err="1">
                <a:effectLst/>
                <a:latin typeface="Calibri" panose="020F0502020204030204" pitchFamily="34" charset="0"/>
                <a:cs typeface="Calibri" panose="020F0502020204030204" pitchFamily="34" charset="0"/>
                <a:sym typeface="+mn-ea"/>
              </a:rPr>
              <a:t>or</a:t>
            </a:r>
            <a:r>
              <a:rPr lang="es-ES" altLang="zh-CN" b="1" dirty="0">
                <a:effectLst/>
                <a:latin typeface="Calibri" panose="020F0502020204030204" pitchFamily="34" charset="0"/>
                <a:cs typeface="Calibri" panose="020F0502020204030204" pitchFamily="34" charset="0"/>
                <a:sym typeface="+mn-ea"/>
              </a:rPr>
              <a:t> true and </a:t>
            </a:r>
            <a:r>
              <a:rPr lang="es-ES" altLang="zh-CN" b="1" dirty="0" err="1">
                <a:effectLst/>
                <a:latin typeface="Calibri" panose="020F0502020204030204" pitchFamily="34" charset="0"/>
                <a:cs typeface="Calibri" panose="020F0502020204030204" pitchFamily="34" charset="0"/>
                <a:sym typeface="+mn-ea"/>
              </a:rPr>
              <a:t>not</a:t>
            </a:r>
            <a:r>
              <a:rPr lang="es-ES" altLang="zh-CN" b="1" dirty="0">
                <a:effectLst/>
                <a:latin typeface="Calibri" panose="020F0502020204030204" pitchFamily="34" charset="0"/>
                <a:cs typeface="Calibri" panose="020F0502020204030204" pitchFamily="34" charset="0"/>
                <a:sym typeface="+mn-ea"/>
              </a:rPr>
              <a:t> c &lt; f </a:t>
            </a:r>
            <a:endParaRPr lang="es-ES" altLang="zh-CN" dirty="0">
              <a:effectLst/>
              <a:latin typeface="Calibri" panose="020F0502020204030204" pitchFamily="34" charset="0"/>
              <a:cs typeface="Calibri" panose="020F0502020204030204" pitchFamily="34" charset="0"/>
            </a:endParaRPr>
          </a:p>
          <a:p>
            <a:pPr fontAlgn="t" latinLnBrk="1"/>
            <a:r>
              <a:rPr lang="zh-CN" altLang="en-US" dirty="0">
                <a:effectLst/>
                <a:latin typeface="楷体" panose="02010609060101010101" pitchFamily="49" charset="-122"/>
                <a:ea typeface="楷体" panose="02010609060101010101" pitchFamily="49" charset="-122"/>
                <a:sym typeface="+mn-ea"/>
              </a:rPr>
              <a:t>结合</a:t>
            </a:r>
            <a:r>
              <a:rPr lang="es-ES" altLang="zh-CN" dirty="0">
                <a:effectLst/>
                <a:latin typeface="Times New Roman" panose="02020503050405090304" pitchFamily="18" charset="0"/>
                <a:sym typeface="+mn-ea"/>
              </a:rPr>
              <a:t>LR</a:t>
            </a:r>
            <a:r>
              <a:rPr lang="zh-CN" altLang="en-US" dirty="0">
                <a:effectLst/>
                <a:latin typeface="楷体" panose="02010609060101010101" pitchFamily="49" charset="-122"/>
                <a:ea typeface="楷体" panose="02010609060101010101" pitchFamily="49" charset="-122"/>
                <a:sym typeface="+mn-ea"/>
              </a:rPr>
              <a:t>分析方法指出回填的</a:t>
            </a:r>
            <a:r>
              <a:rPr lang="zh-CN" altLang="en-US" dirty="0">
                <a:solidFill>
                  <a:schemeClr val="accent2"/>
                </a:solidFill>
                <a:latin typeface="楷体" panose="02010609060101010101" pitchFamily="49" charset="-122"/>
                <a:ea typeface="楷体" panose="02010609060101010101" pitchFamily="49" charset="-122"/>
                <a:sym typeface="+mn-ea"/>
              </a:rPr>
              <a:t>具体细节 </a:t>
            </a:r>
            <a:endParaRPr lang="zh-CN" altLang="en-US" dirty="0">
              <a:solidFill>
                <a:schemeClr val="accent2"/>
              </a:solidFill>
              <a:latin typeface="楷体" panose="02010609060101010101" pitchFamily="49" charset="-122"/>
              <a:ea typeface="楷体" panose="02010609060101010101" pitchFamily="49" charset="-122"/>
            </a:endParaRPr>
          </a:p>
          <a:p>
            <a:pPr lvl="1" fontAlgn="t" latinLnBrk="1"/>
            <a:r>
              <a:rPr lang="zh-CN" altLang="en-US" dirty="0">
                <a:effectLst/>
                <a:latin typeface="楷体" panose="02010609060101010101" pitchFamily="49" charset="-122"/>
                <a:ea typeface="楷体" panose="02010609060101010101" pitchFamily="49" charset="-122"/>
                <a:sym typeface="+mn-ea"/>
              </a:rPr>
              <a:t>在使用哪一个产生式归约时候进行的回填 </a:t>
            </a:r>
            <a:endParaRPr lang="zh-CN" altLang="en-US" dirty="0">
              <a:effectLst/>
            </a:endParaRPr>
          </a:p>
          <a:p>
            <a:pPr lvl="1" fontAlgn="t" latinLnBrk="1"/>
            <a:r>
              <a:rPr lang="zh-CN" altLang="en-US" dirty="0">
                <a:effectLst/>
                <a:latin typeface="楷体" panose="02010609060101010101" pitchFamily="49" charset="-122"/>
                <a:ea typeface="楷体" panose="02010609060101010101" pitchFamily="49" charset="-122"/>
                <a:sym typeface="+mn-ea"/>
              </a:rPr>
              <a:t>用哪一个标号，回填了哪一个不完整的</a:t>
            </a:r>
            <a:r>
              <a:rPr lang="es-ES" altLang="zh-CN" dirty="0" err="1">
                <a:effectLst/>
                <a:latin typeface="Times New Roman" panose="02020503050405090304" pitchFamily="18" charset="0"/>
                <a:sym typeface="+mn-ea"/>
              </a:rPr>
              <a:t>goto</a:t>
            </a:r>
            <a:r>
              <a:rPr lang="zh-CN" altLang="en-US" dirty="0">
                <a:effectLst/>
                <a:latin typeface="楷体" panose="02010609060101010101" pitchFamily="49" charset="-122"/>
                <a:ea typeface="楷体" panose="02010609060101010101" pitchFamily="49" charset="-122"/>
                <a:sym typeface="+mn-ea"/>
              </a:rPr>
              <a:t>指令</a:t>
            </a:r>
            <a:endParaRPr lang="zh-CN" altLang="en-US" dirty="0">
              <a:effectLst/>
            </a:endParaRPr>
          </a:p>
          <a:p>
            <a:endParaRPr lang="zh-CN" altLang="en-US"/>
          </a:p>
        </p:txBody>
      </p:sp>
      <p:sp>
        <p:nvSpPr>
          <p:cNvPr id="29" name="文本框 28"/>
          <p:cNvSpPr txBox="1"/>
          <p:nvPr>
            <p:custDataLst>
              <p:tags r:id="rId1"/>
            </p:custDataLst>
          </p:nvPr>
        </p:nvSpPr>
        <p:spPr>
          <a:xfrm>
            <a:off x="4161623" y="4091009"/>
            <a:ext cx="13948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endParaRPr lang="en-US" dirty="0">
              <a:solidFill>
                <a:srgbClr val="0070C0"/>
              </a:solidFill>
              <a:latin typeface="Calibri" panose="020F0502020204030204" pitchFamily="34" charset="0"/>
              <a:cs typeface="Calibri" panose="020F0502020204030204" pitchFamily="34" charset="0"/>
            </a:endParaRPr>
          </a:p>
        </p:txBody>
      </p:sp>
      <p:sp>
        <p:nvSpPr>
          <p:cNvPr id="31" name="文本框 30"/>
          <p:cNvSpPr txBox="1"/>
          <p:nvPr>
            <p:custDataLst>
              <p:tags r:id="rId2"/>
            </p:custDataLst>
          </p:nvPr>
        </p:nvSpPr>
        <p:spPr>
          <a:xfrm>
            <a:off x="2651760" y="4551045"/>
            <a:ext cx="381000"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rPr>
              <a:t>B</a:t>
            </a:r>
            <a:r>
              <a:rPr kumimoji="0" lang="en-US" altLang="zh-CN" sz="1800" b="0" i="0" u="none" strike="noStrike" cap="none" spc="0" normalizeH="0" baseline="-2500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rPr>
              <a:t>1</a:t>
            </a:r>
            <a:endParaRPr kumimoji="0" lang="en-US" altLang="zh-CN" sz="1800" b="0" i="0" u="none" strike="noStrike" cap="none" spc="0" normalizeH="0" baseline="-2500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2" name="文本框 31"/>
          <p:cNvSpPr txBox="1"/>
          <p:nvPr>
            <p:custDataLst>
              <p:tags r:id="rId3"/>
            </p:custDataLst>
          </p:nvPr>
        </p:nvSpPr>
        <p:spPr>
          <a:xfrm>
            <a:off x="1676960" y="5201777"/>
            <a:ext cx="123392"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a</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4" name="文本框 33"/>
          <p:cNvSpPr txBox="1"/>
          <p:nvPr>
            <p:custDataLst>
              <p:tags r:id="rId4"/>
            </p:custDataLst>
          </p:nvPr>
        </p:nvSpPr>
        <p:spPr>
          <a:xfrm>
            <a:off x="2231637" y="5201777"/>
            <a:ext cx="12875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&gt;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5" name="文本框 34"/>
          <p:cNvSpPr txBox="1"/>
          <p:nvPr>
            <p:custDataLst>
              <p:tags r:id="rId5"/>
            </p:custDataLst>
          </p:nvPr>
        </p:nvSpPr>
        <p:spPr>
          <a:xfrm>
            <a:off x="2783075" y="5201777"/>
            <a:ext cx="135909"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b</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7" name="文本框 36"/>
          <p:cNvSpPr txBox="1"/>
          <p:nvPr>
            <p:custDataLst>
              <p:tags r:id="rId6"/>
            </p:custDataLst>
          </p:nvPr>
        </p:nvSpPr>
        <p:spPr>
          <a:xfrm>
            <a:off x="3233041" y="4551140"/>
            <a:ext cx="22532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or</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8" name="文本框 37"/>
          <p:cNvSpPr txBox="1"/>
          <p:nvPr>
            <p:custDataLst>
              <p:tags r:id="rId7"/>
            </p:custDataLst>
          </p:nvPr>
        </p:nvSpPr>
        <p:spPr>
          <a:xfrm>
            <a:off x="3769520" y="4551140"/>
            <a:ext cx="35050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M1</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0" name="文本框 39"/>
          <p:cNvSpPr txBox="1"/>
          <p:nvPr>
            <p:custDataLst>
              <p:tags r:id="rId8"/>
            </p:custDataLst>
          </p:nvPr>
        </p:nvSpPr>
        <p:spPr>
          <a:xfrm>
            <a:off x="3416622" y="4974658"/>
            <a:ext cx="11802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ε</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1" name="文本框 40"/>
          <p:cNvSpPr txBox="1"/>
          <p:nvPr>
            <p:custDataLst>
              <p:tags r:id="rId9"/>
            </p:custDataLst>
          </p:nvPr>
        </p:nvSpPr>
        <p:spPr>
          <a:xfrm>
            <a:off x="5327015" y="4551045"/>
            <a:ext cx="41338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2</a:t>
            </a:r>
            <a:endParaRPr lang="en-US" baseline="-25000" dirty="0">
              <a:solidFill>
                <a:srgbClr val="0070C0"/>
              </a:solidFill>
              <a:latin typeface="Calibri" panose="020F0502020204030204" pitchFamily="34" charset="0"/>
              <a:cs typeface="Calibri" panose="020F0502020204030204" pitchFamily="34" charset="0"/>
            </a:endParaRPr>
          </a:p>
        </p:txBody>
      </p:sp>
      <p:sp>
        <p:nvSpPr>
          <p:cNvPr id="43" name="文本框 42"/>
          <p:cNvSpPr txBox="1"/>
          <p:nvPr>
            <p:custDataLst>
              <p:tags r:id="rId10"/>
            </p:custDataLst>
          </p:nvPr>
        </p:nvSpPr>
        <p:spPr>
          <a:xfrm>
            <a:off x="5267325" y="5201920"/>
            <a:ext cx="381000"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3</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44" name="文本框 43"/>
          <p:cNvSpPr txBox="1"/>
          <p:nvPr>
            <p:custDataLst>
              <p:tags r:id="rId11"/>
            </p:custDataLst>
          </p:nvPr>
        </p:nvSpPr>
        <p:spPr>
          <a:xfrm>
            <a:off x="5763431" y="5201777"/>
            <a:ext cx="395210"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and</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6" name="文本框 45"/>
          <p:cNvSpPr txBox="1"/>
          <p:nvPr>
            <p:custDataLst>
              <p:tags r:id="rId12"/>
            </p:custDataLst>
          </p:nvPr>
        </p:nvSpPr>
        <p:spPr>
          <a:xfrm>
            <a:off x="6339090" y="5201777"/>
            <a:ext cx="35050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M2</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7" name="文本框 46"/>
          <p:cNvSpPr txBox="1"/>
          <p:nvPr>
            <p:custDataLst>
              <p:tags r:id="rId13"/>
            </p:custDataLst>
          </p:nvPr>
        </p:nvSpPr>
        <p:spPr>
          <a:xfrm>
            <a:off x="7903845" y="5216525"/>
            <a:ext cx="34099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4</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48" name="文本框 47"/>
          <p:cNvSpPr txBox="1"/>
          <p:nvPr>
            <p:custDataLst>
              <p:tags r:id="rId14"/>
            </p:custDataLst>
          </p:nvPr>
        </p:nvSpPr>
        <p:spPr>
          <a:xfrm>
            <a:off x="5106033" y="5784841"/>
            <a:ext cx="591127"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true</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9" name="文本框 48"/>
          <p:cNvSpPr txBox="1"/>
          <p:nvPr>
            <p:custDataLst>
              <p:tags r:id="rId15"/>
            </p:custDataLst>
          </p:nvPr>
        </p:nvSpPr>
        <p:spPr>
          <a:xfrm>
            <a:off x="6376631" y="5784841"/>
            <a:ext cx="270030"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ε</a:t>
            </a:r>
            <a:endPar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0" name="文本框 49"/>
          <p:cNvSpPr txBox="1"/>
          <p:nvPr>
            <p:custDataLst>
              <p:tags r:id="rId16"/>
            </p:custDataLst>
          </p:nvPr>
        </p:nvSpPr>
        <p:spPr>
          <a:xfrm>
            <a:off x="7904771" y="5799647"/>
            <a:ext cx="413671"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not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2" name="文本框 51"/>
          <p:cNvSpPr txBox="1"/>
          <p:nvPr>
            <p:custDataLst>
              <p:tags r:id="rId17"/>
            </p:custDataLst>
          </p:nvPr>
        </p:nvSpPr>
        <p:spPr>
          <a:xfrm>
            <a:off x="8368665" y="5799455"/>
            <a:ext cx="42608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5</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53" name="文本框 52"/>
          <p:cNvSpPr txBox="1"/>
          <p:nvPr>
            <p:custDataLst>
              <p:tags r:id="rId18"/>
            </p:custDataLst>
          </p:nvPr>
        </p:nvSpPr>
        <p:spPr>
          <a:xfrm>
            <a:off x="8048200" y="6265619"/>
            <a:ext cx="123392"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c</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4" name="文本框 53"/>
          <p:cNvSpPr txBox="1"/>
          <p:nvPr>
            <p:custDataLst>
              <p:tags r:id="rId19"/>
            </p:custDataLst>
          </p:nvPr>
        </p:nvSpPr>
        <p:spPr>
          <a:xfrm>
            <a:off x="8602877" y="6265619"/>
            <a:ext cx="12875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&lt;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6" name="文本框 55"/>
          <p:cNvSpPr txBox="1"/>
          <p:nvPr>
            <p:custDataLst>
              <p:tags r:id="rId20"/>
            </p:custDataLst>
          </p:nvPr>
        </p:nvSpPr>
        <p:spPr>
          <a:xfrm>
            <a:off x="9154315" y="6265619"/>
            <a:ext cx="135909"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f</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cxnSp>
        <p:nvCxnSpPr>
          <p:cNvPr id="57" name="直线连接符 26"/>
          <p:cNvCxnSpPr>
            <a:stCxn id="29" idx="2"/>
            <a:endCxn id="31" idx="0"/>
          </p:cNvCxnSpPr>
          <p:nvPr>
            <p:custDataLst>
              <p:tags r:id="rId21"/>
            </p:custDataLst>
          </p:nvPr>
        </p:nvCxnSpPr>
        <p:spPr>
          <a:xfrm flipH="1">
            <a:off x="2841986" y="4368008"/>
            <a:ext cx="1389380" cy="18288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59" name="直线连接符 29"/>
          <p:cNvCxnSpPr>
            <a:stCxn id="31" idx="2"/>
            <a:endCxn id="32" idx="0"/>
          </p:cNvCxnSpPr>
          <p:nvPr>
            <p:custDataLst>
              <p:tags r:id="rId22"/>
            </p:custDataLst>
          </p:nvPr>
        </p:nvCxnSpPr>
        <p:spPr>
          <a:xfrm flipH="1">
            <a:off x="1738329" y="4828139"/>
            <a:ext cx="110363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0" name="直线连接符 32"/>
          <p:cNvCxnSpPr>
            <a:stCxn id="31" idx="2"/>
            <a:endCxn id="34" idx="0"/>
          </p:cNvCxnSpPr>
          <p:nvPr>
            <p:custDataLst>
              <p:tags r:id="rId23"/>
            </p:custDataLst>
          </p:nvPr>
        </p:nvCxnSpPr>
        <p:spPr>
          <a:xfrm flipH="1">
            <a:off x="2295859" y="4828139"/>
            <a:ext cx="54610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2" name="直线连接符 35"/>
          <p:cNvCxnSpPr>
            <a:stCxn id="31" idx="2"/>
            <a:endCxn id="35" idx="0"/>
          </p:cNvCxnSpPr>
          <p:nvPr>
            <p:custDataLst>
              <p:tags r:id="rId24"/>
            </p:custDataLst>
          </p:nvPr>
        </p:nvCxnSpPr>
        <p:spPr>
          <a:xfrm>
            <a:off x="2841959" y="4828139"/>
            <a:ext cx="889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3" name="直线连接符 38"/>
          <p:cNvCxnSpPr>
            <a:stCxn id="29" idx="2"/>
            <a:endCxn id="37" idx="0"/>
          </p:cNvCxnSpPr>
          <p:nvPr>
            <p:custDataLst>
              <p:tags r:id="rId25"/>
            </p:custDataLst>
          </p:nvPr>
        </p:nvCxnSpPr>
        <p:spPr>
          <a:xfrm flipH="1">
            <a:off x="3345703" y="4368008"/>
            <a:ext cx="885663" cy="183132"/>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6" name="直线连接符 41"/>
          <p:cNvCxnSpPr>
            <a:stCxn id="29" idx="2"/>
            <a:endCxn id="38" idx="0"/>
          </p:cNvCxnSpPr>
          <p:nvPr>
            <p:custDataLst>
              <p:tags r:id="rId26"/>
            </p:custDataLst>
          </p:nvPr>
        </p:nvCxnSpPr>
        <p:spPr>
          <a:xfrm flipH="1">
            <a:off x="3944772" y="4368008"/>
            <a:ext cx="286594" cy="183132"/>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7" name="直线连接符 44"/>
          <p:cNvCxnSpPr>
            <a:stCxn id="29" idx="2"/>
            <a:endCxn id="41" idx="0"/>
          </p:cNvCxnSpPr>
          <p:nvPr>
            <p:custDataLst>
              <p:tags r:id="rId27"/>
            </p:custDataLst>
          </p:nvPr>
        </p:nvCxnSpPr>
        <p:spPr>
          <a:xfrm>
            <a:off x="4231366" y="4368008"/>
            <a:ext cx="1302385" cy="18288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9" name="直线连接符 50"/>
          <p:cNvCxnSpPr>
            <a:stCxn id="41" idx="2"/>
            <a:endCxn id="43" idx="0"/>
          </p:cNvCxnSpPr>
          <p:nvPr>
            <p:custDataLst>
              <p:tags r:id="rId28"/>
            </p:custDataLst>
          </p:nvPr>
        </p:nvCxnSpPr>
        <p:spPr>
          <a:xfrm flipH="1">
            <a:off x="5457707" y="4828139"/>
            <a:ext cx="7620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0" name="直线连接符 54"/>
          <p:cNvCxnSpPr>
            <a:stCxn id="38" idx="2"/>
            <a:endCxn id="40" idx="0"/>
          </p:cNvCxnSpPr>
          <p:nvPr>
            <p:custDataLst>
              <p:tags r:id="rId29"/>
            </p:custDataLst>
          </p:nvPr>
        </p:nvCxnSpPr>
        <p:spPr>
          <a:xfrm flipH="1">
            <a:off x="3475635" y="4828139"/>
            <a:ext cx="469137" cy="146519"/>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1" name="直线连接符 57"/>
          <p:cNvCxnSpPr>
            <a:stCxn id="41" idx="2"/>
            <a:endCxn id="44" idx="0"/>
          </p:cNvCxnSpPr>
          <p:nvPr>
            <p:custDataLst>
              <p:tags r:id="rId30"/>
            </p:custDataLst>
          </p:nvPr>
        </p:nvCxnSpPr>
        <p:spPr>
          <a:xfrm>
            <a:off x="5533907" y="4828139"/>
            <a:ext cx="42672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2" name="直线连接符 60"/>
          <p:cNvCxnSpPr>
            <a:stCxn id="41" idx="2"/>
            <a:endCxn id="46" idx="0"/>
          </p:cNvCxnSpPr>
          <p:nvPr>
            <p:custDataLst>
              <p:tags r:id="rId31"/>
            </p:custDataLst>
          </p:nvPr>
        </p:nvCxnSpPr>
        <p:spPr>
          <a:xfrm>
            <a:off x="5533907" y="4828139"/>
            <a:ext cx="98044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4" name="直线连接符 63"/>
          <p:cNvCxnSpPr/>
          <p:nvPr>
            <p:custDataLst>
              <p:tags r:id="rId32"/>
            </p:custDataLst>
          </p:nvPr>
        </p:nvCxnSpPr>
        <p:spPr>
          <a:xfrm>
            <a:off x="5462152" y="4828139"/>
            <a:ext cx="1052190" cy="373638"/>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5" name="直线连接符 64"/>
          <p:cNvCxnSpPr>
            <a:stCxn id="41" idx="2"/>
            <a:endCxn id="47" idx="0"/>
          </p:cNvCxnSpPr>
          <p:nvPr>
            <p:custDataLst>
              <p:tags r:id="rId33"/>
            </p:custDataLst>
          </p:nvPr>
        </p:nvCxnSpPr>
        <p:spPr>
          <a:xfrm>
            <a:off x="5533907" y="4828139"/>
            <a:ext cx="2540635" cy="38862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7" name="直线连接符 67"/>
          <p:cNvCxnSpPr>
            <a:stCxn id="43" idx="2"/>
            <a:endCxn id="48" idx="0"/>
          </p:cNvCxnSpPr>
          <p:nvPr>
            <p:custDataLst>
              <p:tags r:id="rId34"/>
            </p:custDataLst>
          </p:nvPr>
        </p:nvCxnSpPr>
        <p:spPr>
          <a:xfrm flipH="1">
            <a:off x="5402040" y="5478776"/>
            <a:ext cx="55880"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8" name="直线连接符 72"/>
          <p:cNvCxnSpPr>
            <a:stCxn id="46" idx="2"/>
            <a:endCxn id="49" idx="0"/>
          </p:cNvCxnSpPr>
          <p:nvPr>
            <p:custDataLst>
              <p:tags r:id="rId35"/>
            </p:custDataLst>
          </p:nvPr>
        </p:nvCxnSpPr>
        <p:spPr>
          <a:xfrm flipH="1">
            <a:off x="6511646" y="5478776"/>
            <a:ext cx="2696" cy="30606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0" name="直线连接符 75"/>
          <p:cNvCxnSpPr>
            <a:stCxn id="47" idx="2"/>
            <a:endCxn id="50" idx="0"/>
          </p:cNvCxnSpPr>
          <p:nvPr>
            <p:custDataLst>
              <p:tags r:id="rId36"/>
            </p:custDataLst>
          </p:nvPr>
        </p:nvCxnSpPr>
        <p:spPr>
          <a:xfrm>
            <a:off x="8074718" y="5493582"/>
            <a:ext cx="36830"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1" name="直线连接符 78"/>
          <p:cNvCxnSpPr>
            <a:stCxn id="47" idx="2"/>
            <a:endCxn id="52" idx="0"/>
          </p:cNvCxnSpPr>
          <p:nvPr>
            <p:custDataLst>
              <p:tags r:id="rId37"/>
            </p:custDataLst>
          </p:nvPr>
        </p:nvCxnSpPr>
        <p:spPr>
          <a:xfrm>
            <a:off x="8074718" y="5493582"/>
            <a:ext cx="507365"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3" name="直线连接符 81"/>
          <p:cNvCxnSpPr>
            <a:stCxn id="53" idx="0"/>
            <a:endCxn id="52" idx="2"/>
          </p:cNvCxnSpPr>
          <p:nvPr>
            <p:custDataLst>
              <p:tags r:id="rId38"/>
            </p:custDataLst>
          </p:nvPr>
        </p:nvCxnSpPr>
        <p:spPr>
          <a:xfrm flipV="1">
            <a:off x="8109896" y="6076389"/>
            <a:ext cx="472440"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4" name="直线连接符 85"/>
          <p:cNvCxnSpPr>
            <a:stCxn id="54" idx="0"/>
            <a:endCxn id="52" idx="2"/>
          </p:cNvCxnSpPr>
          <p:nvPr>
            <p:custDataLst>
              <p:tags r:id="rId39"/>
            </p:custDataLst>
          </p:nvPr>
        </p:nvCxnSpPr>
        <p:spPr>
          <a:xfrm flipH="1" flipV="1">
            <a:off x="8582165" y="6076389"/>
            <a:ext cx="85725"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5" name="直线连接符 88"/>
          <p:cNvCxnSpPr>
            <a:stCxn id="56" idx="0"/>
            <a:endCxn id="52" idx="2"/>
          </p:cNvCxnSpPr>
          <p:nvPr>
            <p:custDataLst>
              <p:tags r:id="rId40"/>
            </p:custDataLst>
          </p:nvPr>
        </p:nvCxnSpPr>
        <p:spPr>
          <a:xfrm flipH="1" flipV="1">
            <a:off x="8582190" y="6076389"/>
            <a:ext cx="640080"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sp>
        <p:nvSpPr>
          <p:cNvPr id="90" name="文本框 89"/>
          <p:cNvSpPr txBox="1"/>
          <p:nvPr>
            <p:custDataLst>
              <p:tags r:id="rId41"/>
            </p:custDataLst>
          </p:nvPr>
        </p:nvSpPr>
        <p:spPr>
          <a:xfrm>
            <a:off x="3950457" y="4752710"/>
            <a:ext cx="1208332" cy="2462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M1.instr</a:t>
            </a:r>
            <a:r>
              <a:rPr lang="en-US" altLang="zh-CN" sz="1600" dirty="0">
                <a:solidFill>
                  <a:srgbClr val="C00000"/>
                </a:solidFill>
                <a:latin typeface="Calibri" panose="020F0502020204030204" pitchFamily="34" charset="0"/>
                <a:cs typeface="Calibri" panose="020F0502020204030204" pitchFamily="34" charset="0"/>
              </a:rPr>
              <a:t>=202</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2" name="文本框 91"/>
          <p:cNvSpPr txBox="1"/>
          <p:nvPr>
            <p:custDataLst>
              <p:tags r:id="rId42"/>
            </p:custDataLst>
          </p:nvPr>
        </p:nvSpPr>
        <p:spPr>
          <a:xfrm>
            <a:off x="6631916" y="5385587"/>
            <a:ext cx="1208332" cy="2462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M2.instr</a:t>
            </a:r>
            <a:r>
              <a:rPr lang="en-US" altLang="zh-CN" sz="1600" dirty="0">
                <a:solidFill>
                  <a:srgbClr val="C00000"/>
                </a:solidFill>
                <a:latin typeface="Calibri" panose="020F0502020204030204" pitchFamily="34" charset="0"/>
                <a:cs typeface="Calibri" panose="020F0502020204030204" pitchFamily="34" charset="0"/>
              </a:rPr>
              <a:t>=203</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 name="文本框 3"/>
          <p:cNvSpPr txBox="1"/>
          <p:nvPr/>
        </p:nvSpPr>
        <p:spPr>
          <a:xfrm>
            <a:off x="0" y="6154420"/>
            <a:ext cx="7369810" cy="9207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sym typeface="+mn-ea"/>
              </a:rPr>
              <a:t>(201)</a:t>
            </a:r>
            <a:r>
              <a:rPr kumimoji="1" lang="zh-CN" altLang="en-US" dirty="0">
                <a:latin typeface="Calibri" panose="020F0502020204030204" pitchFamily="34" charset="0"/>
                <a:cs typeface="Calibri" panose="020F0502020204030204" pitchFamily="34" charset="0"/>
                <a:sym typeface="+mn-ea"/>
              </a:rPr>
              <a:t> </a:t>
            </a:r>
            <a:r>
              <a:rPr kumimoji="1" lang="en-US" altLang="zh-CN" dirty="0" err="1">
                <a:latin typeface="Calibri" panose="020F0502020204030204" pitchFamily="34" charset="0"/>
                <a:cs typeface="Calibri" panose="020F0502020204030204" pitchFamily="34" charset="0"/>
                <a:sym typeface="+mn-ea"/>
              </a:rPr>
              <a:t>goto</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202</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B→B1</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or</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M</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B2</a:t>
            </a:r>
            <a:r>
              <a:rPr kumimoji="1" lang="zh-CN" altLang="zh-CN" dirty="0">
                <a:latin typeface="Calibri" panose="020F0502020204030204" pitchFamily="34" charset="0"/>
                <a:cs typeface="Calibri" panose="020F0502020204030204" pitchFamily="34" charset="0"/>
                <a:sym typeface="+mn-ea"/>
              </a:rPr>
              <a:t> 时回填，用</a:t>
            </a:r>
            <a:r>
              <a:rPr kumimoji="1" lang="en-US" altLang="zh-CN" dirty="0">
                <a:latin typeface="Calibri" panose="020F0502020204030204" pitchFamily="34" charset="0"/>
                <a:cs typeface="Calibri" panose="020F0502020204030204" pitchFamily="34" charset="0"/>
                <a:sym typeface="+mn-ea"/>
              </a:rPr>
              <a:t>M1.instr</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202</a:t>
            </a:r>
            <a:r>
              <a:rPr kumimoji="1" lang="zh-CN" altLang="zh-CN" dirty="0">
                <a:latin typeface="Calibri" panose="020F0502020204030204" pitchFamily="34" charset="0"/>
                <a:cs typeface="Calibri" panose="020F0502020204030204" pitchFamily="34" charset="0"/>
                <a:sym typeface="+mn-ea"/>
              </a:rPr>
              <a:t>回填</a:t>
            </a:r>
            <a:endParaRPr kumimoji="1" lang="zh-CN" altLang="zh-CN" dirty="0">
              <a:latin typeface="Calibri" panose="020F0502020204030204" pitchFamily="34" charset="0"/>
              <a:cs typeface="Calibri" panose="020F0502020204030204" pitchFamily="34" charset="0"/>
            </a:endParaRPr>
          </a:p>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sym typeface="+mn-ea"/>
              </a:rPr>
              <a:t>(202)</a:t>
            </a:r>
            <a:r>
              <a:rPr kumimoji="1" lang="zh-CN" altLang="en-US" dirty="0">
                <a:latin typeface="Calibri" panose="020F0502020204030204" pitchFamily="34" charset="0"/>
                <a:cs typeface="Calibri" panose="020F0502020204030204" pitchFamily="34" charset="0"/>
                <a:sym typeface="+mn-ea"/>
              </a:rPr>
              <a:t> </a:t>
            </a:r>
            <a:r>
              <a:rPr kumimoji="1" lang="en-US" altLang="zh-CN" dirty="0" err="1">
                <a:latin typeface="Calibri" panose="020F0502020204030204" pitchFamily="34" charset="0"/>
                <a:cs typeface="Calibri" panose="020F0502020204030204" pitchFamily="34" charset="0"/>
                <a:sym typeface="+mn-ea"/>
              </a:rPr>
              <a:t>goto</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203</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B→B1</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and</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M</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B2</a:t>
            </a:r>
            <a:r>
              <a:rPr kumimoji="1" lang="zh-CN" altLang="zh-CN" dirty="0">
                <a:latin typeface="Calibri" panose="020F0502020204030204" pitchFamily="34" charset="0"/>
                <a:cs typeface="Calibri" panose="020F0502020204030204" pitchFamily="34" charset="0"/>
                <a:sym typeface="+mn-ea"/>
              </a:rPr>
              <a:t>时回填，用</a:t>
            </a:r>
            <a:r>
              <a:rPr kumimoji="1" lang="en-US" altLang="zh-CN" dirty="0">
                <a:latin typeface="Calibri" panose="020F0502020204030204" pitchFamily="34" charset="0"/>
                <a:cs typeface="Calibri" panose="020F0502020204030204" pitchFamily="34" charset="0"/>
                <a:sym typeface="+mn-ea"/>
              </a:rPr>
              <a:t>M2.instr</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203</a:t>
            </a:r>
            <a:r>
              <a:rPr kumimoji="1" lang="zh-CN" altLang="zh-CN" dirty="0">
                <a:latin typeface="Calibri" panose="020F0502020204030204" pitchFamily="34" charset="0"/>
                <a:cs typeface="Calibri" panose="020F0502020204030204" pitchFamily="34" charset="0"/>
                <a:sym typeface="+mn-ea"/>
              </a:rPr>
              <a:t>回填</a:t>
            </a:r>
            <a:endParaRPr kumimoji="1" lang="zh-CN" altLang="zh-CN" dirty="0">
              <a:latin typeface="Calibri" panose="020F0502020204030204" pitchFamily="34" charset="0"/>
              <a:cs typeface="Calibri" panose="020F0502020204030204" pitchFamily="34" charset="0"/>
            </a:endParaRPr>
          </a:p>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endParaRPr>
          </a:p>
        </p:txBody>
      </p:sp>
      <p:cxnSp>
        <p:nvCxnSpPr>
          <p:cNvPr id="5" name="曲线连接符 4"/>
          <p:cNvCxnSpPr/>
          <p:nvPr/>
        </p:nvCxnSpPr>
        <p:spPr>
          <a:xfrm rot="16200000" flipH="1" flipV="1">
            <a:off x="3393440" y="3999865"/>
            <a:ext cx="3175" cy="1102360"/>
          </a:xfrm>
          <a:prstGeom prst="curvedConnector3">
            <a:avLst>
              <a:gd name="adj1" fmla="val -7450000"/>
            </a:avLst>
          </a:prstGeom>
          <a:noFill/>
          <a:ln w="28575" cap="flat" cmpd="sng">
            <a:solidFill>
              <a:srgbClr val="FF0000"/>
            </a:solidFill>
            <a:prstDash val="solid"/>
            <a:miter lim="800000"/>
            <a:headEnd type="none"/>
            <a:tailEnd type="triangle" w="lg" len="lg"/>
          </a:ln>
        </p:spPr>
        <p:style>
          <a:lnRef idx="0">
            <a:scrgbClr r="0" g="0" b="0"/>
          </a:lnRef>
          <a:fillRef idx="0">
            <a:scrgbClr r="0" g="0" b="0"/>
          </a:fillRef>
          <a:effectRef idx="0">
            <a:scrgbClr r="0" g="0" b="0"/>
          </a:effectRef>
          <a:fontRef idx="none"/>
        </p:style>
      </p:cxnSp>
      <p:sp>
        <p:nvSpPr>
          <p:cNvPr id="6" name="文本框 5"/>
          <p:cNvSpPr txBox="1"/>
          <p:nvPr/>
        </p:nvSpPr>
        <p:spPr>
          <a:xfrm>
            <a:off x="3032760" y="4001135"/>
            <a:ext cx="88519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lang="en-US" altLang="zh-CN">
                <a:solidFill>
                  <a:srgbClr val="FF0000"/>
                </a:solidFill>
                <a:sym typeface="Times New Roman" panose="02020503050405090304"/>
              </a:rPr>
              <a:t>dispatch</a:t>
            </a:r>
            <a:endParaRPr kumimoji="0" lang="en-US" altLang="zh-CN" sz="1800" b="0" i="0" u="none" strike="noStrike" cap="none" spc="0" normalizeH="0" baseline="0">
              <a:ln>
                <a:noFill/>
              </a:ln>
              <a:solidFill>
                <a:srgbClr val="FF0000"/>
              </a:solidFill>
              <a:effectLst/>
              <a:uFillTx/>
              <a:latin typeface="Times New Roman" panose="02020503050405090304"/>
              <a:ea typeface="Times New Roman" panose="02020503050405090304"/>
              <a:cs typeface="Times New Roman" panose="02020503050405090304"/>
              <a:sym typeface="Times New Roman" panose="02020503050405090304"/>
            </a:endParaRPr>
          </a:p>
        </p:txBody>
      </p:sp>
      <p:cxnSp>
        <p:nvCxnSpPr>
          <p:cNvPr id="7" name="曲线连接符 6"/>
          <p:cNvCxnSpPr/>
          <p:nvPr>
            <p:custDataLst>
              <p:tags r:id="rId43"/>
            </p:custDataLst>
          </p:nvPr>
        </p:nvCxnSpPr>
        <p:spPr>
          <a:xfrm rot="16200000" flipH="1" flipV="1">
            <a:off x="6007100" y="4928870"/>
            <a:ext cx="3175" cy="1102360"/>
          </a:xfrm>
          <a:prstGeom prst="curvedConnector3">
            <a:avLst>
              <a:gd name="adj1" fmla="val 12450000"/>
            </a:avLst>
          </a:prstGeom>
          <a:noFill/>
          <a:ln w="28575" cap="flat" cmpd="sng">
            <a:solidFill>
              <a:srgbClr val="FF0000"/>
            </a:solidFill>
            <a:prstDash val="solid"/>
            <a:miter lim="800000"/>
            <a:headEnd type="none"/>
            <a:tailEnd type="triangle" w="lg" len="lg"/>
          </a:ln>
        </p:spPr>
        <p:style>
          <a:lnRef idx="0">
            <a:scrgbClr r="0" g="0" b="0"/>
          </a:lnRef>
          <a:fillRef idx="0">
            <a:scrgbClr r="0" g="0" b="0"/>
          </a:fillRef>
          <a:effectRef idx="0">
            <a:scrgbClr r="0" g="0" b="0"/>
          </a:effectRef>
          <a:fontRef idx="none"/>
        </p:style>
      </p:cxnSp>
      <p:sp>
        <p:nvSpPr>
          <p:cNvPr id="8" name="文本框 7"/>
          <p:cNvSpPr txBox="1"/>
          <p:nvPr>
            <p:custDataLst>
              <p:tags r:id="rId44"/>
            </p:custDataLst>
          </p:nvPr>
        </p:nvSpPr>
        <p:spPr>
          <a:xfrm>
            <a:off x="5546090" y="5874385"/>
            <a:ext cx="885190" cy="3670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lang="en-US" altLang="zh-CN">
                <a:solidFill>
                  <a:srgbClr val="FF0000"/>
                </a:solidFill>
                <a:sym typeface="Times New Roman" panose="02020503050405090304"/>
              </a:rPr>
              <a:t>dispatch</a:t>
            </a:r>
            <a:endParaRPr kumimoji="0" lang="en-US" altLang="zh-CN" sz="1800" b="0" i="0" u="none" strike="noStrike" cap="none" spc="0" normalizeH="0" baseline="0">
              <a:ln>
                <a:noFill/>
              </a:ln>
              <a:solidFill>
                <a:srgbClr val="FF0000"/>
              </a:solidFill>
              <a:effectLst/>
              <a:uFillTx/>
              <a:latin typeface="Times New Roman" panose="02020503050405090304"/>
              <a:ea typeface="Times New Roman" panose="02020503050405090304"/>
              <a:cs typeface="Times New Roman" panose="02020503050405090304"/>
              <a:sym typeface="Times New Roman" panose="02020503050405090304"/>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sz="quarter" idx="14"/>
          </p:nvPr>
        </p:nvSpPr>
        <p:spPr/>
        <p:txBody>
          <a:bodyPr/>
          <a:p>
            <a:r>
              <a:rPr lang="zh-CN" altLang="en-US"/>
              <a:t>刘睿博</a:t>
            </a:r>
            <a:endParaRPr lang="zh-CN" altLang="en-US"/>
          </a:p>
          <a:p>
            <a:r>
              <a:rPr lang="zh-CN" altLang="en-US"/>
              <a:t>编译原理</a:t>
            </a:r>
            <a:r>
              <a:rPr lang="zh-CN" altLang="en-US"/>
              <a:t>课程组</a:t>
            </a:r>
            <a:endParaRPr lang="zh-CN" altLang="en-US"/>
          </a:p>
          <a:p>
            <a:r>
              <a:rPr lang="zh-CN" altLang="en-US"/>
              <a:t>中国科学技术</a:t>
            </a:r>
            <a:r>
              <a:rPr lang="zh-CN" altLang="en-US"/>
              <a:t>大学</a:t>
            </a:r>
            <a:endParaRPr lang="zh-CN" altLang="en-US"/>
          </a:p>
        </p:txBody>
      </p:sp>
      <p:sp>
        <p:nvSpPr>
          <p:cNvPr id="6" name="内容占位符 5"/>
          <p:cNvSpPr>
            <a:spLocks noGrp="1"/>
          </p:cNvSpPr>
          <p:nvPr>
            <p:ph sz="quarter" idx="15"/>
          </p:nvPr>
        </p:nvSpPr>
        <p:spPr>
          <a:xfrm>
            <a:off x="1724025" y="1072979"/>
            <a:ext cx="9144000" cy="2387600"/>
          </a:xfrm>
        </p:spPr>
        <p:txBody>
          <a:bodyPr/>
          <a:p>
            <a:pPr algn="ctr"/>
            <a:r>
              <a:rPr lang="en-US" altLang="zh-CN"/>
              <a:t>Thanks</a:t>
            </a:r>
            <a: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solidFill>
                  <a:schemeClr val="bg1"/>
                </a:solidFill>
              </a:rPr>
              <a:t>4.12a</a:t>
            </a:r>
            <a:endParaRPr lang="en-US" altLang="zh-CN">
              <a:solidFill>
                <a:schemeClr val="bg1"/>
              </a:solidFill>
            </a:endParaRPr>
          </a:p>
        </p:txBody>
      </p:sp>
      <p:sp>
        <p:nvSpPr>
          <p:cNvPr id="3" name="文本占位符 2"/>
          <p:cNvSpPr>
            <a:spLocks noGrp="1"/>
          </p:cNvSpPr>
          <p:nvPr>
            <p:ph type="body" idx="1"/>
          </p:nvPr>
        </p:nvSpPr>
        <p:spPr>
          <a:xfrm>
            <a:off x="838200" y="1213836"/>
            <a:ext cx="10515600" cy="5471444"/>
          </a:xfrm>
        </p:spPr>
        <p:txBody>
          <a:bodyPr>
            <a:normAutofit lnSpcReduction="10000"/>
          </a:bodyPr>
          <a:lstStyle/>
          <a:p>
            <a:pPr marL="0" indent="0">
              <a:buNone/>
            </a:pPr>
            <a:endParaRPr lang="en-US" altLang="zh-CN" b="0" dirty="0">
              <a:latin typeface="Courier New" panose="02070409020205090404" pitchFamily="49" charset="0"/>
              <a:cs typeface="Courier New" panose="02070409020205090404" pitchFamily="49" charset="0"/>
            </a:endParaRPr>
          </a:p>
          <a:p>
            <a:endParaRPr lang="en-US" altLang="zh-CN" b="0" dirty="0"/>
          </a:p>
          <a:p>
            <a:endParaRPr lang="en-US" altLang="zh-CN" dirty="0"/>
          </a:p>
          <a:p>
            <a:endParaRPr lang="en-US" altLang="zh-CN" b="0" dirty="0"/>
          </a:p>
          <a:p>
            <a:endParaRPr lang="en-US" altLang="zh-CN" b="0" dirty="0"/>
          </a:p>
          <a:p>
            <a:endParaRPr lang="en-US" altLang="zh-CN" b="0" dirty="0">
              <a:latin typeface="Courier New" panose="02070409020205090404" pitchFamily="49" charset="0"/>
              <a:cs typeface="Courier New" panose="02070409020205090404" pitchFamily="49" charset="0"/>
            </a:endParaRPr>
          </a:p>
          <a:p>
            <a:pPr lvl="1"/>
            <a:r>
              <a:rPr lang="zh-CN" altLang="en-US" dirty="0"/>
              <a:t>用继承属性</a:t>
            </a:r>
            <a:r>
              <a:rPr lang="en-US" altLang="zh-CN" dirty="0"/>
              <a:t> depth </a:t>
            </a:r>
            <a:r>
              <a:rPr lang="zh-CN" altLang="en-US" dirty="0"/>
              <a:t>来表示</a:t>
            </a:r>
            <a:r>
              <a:rPr lang="zh-CN" altLang="en-US" dirty="0"/>
              <a:t>嵌套深度</a:t>
            </a:r>
            <a:endParaRPr lang="zh-CN" altLang="en-US" dirty="0"/>
          </a:p>
          <a:p>
            <a:endParaRPr lang="en-US" dirty="0"/>
          </a:p>
        </p:txBody>
      </p:sp>
      <p:pic>
        <p:nvPicPr>
          <p:cNvPr id="8" name="图片 7"/>
          <p:cNvPicPr>
            <a:picLocks noChangeAspect="1"/>
          </p:cNvPicPr>
          <p:nvPr>
            <p:custDataLst>
              <p:tags r:id="rId1"/>
            </p:custDataLst>
          </p:nvPr>
        </p:nvPicPr>
        <p:blipFill>
          <a:blip r:embed="rId2"/>
          <a:stretch>
            <a:fillRect/>
          </a:stretch>
        </p:blipFill>
        <p:spPr>
          <a:xfrm>
            <a:off x="1687195" y="1077595"/>
            <a:ext cx="9375775" cy="2876550"/>
          </a:xfrm>
          <a:prstGeom prst="rect">
            <a:avLst/>
          </a:prstGeom>
        </p:spPr>
      </p:pic>
      <p:pic>
        <p:nvPicPr>
          <p:cNvPr id="4" name="334E55B0-647D-440b-865C-3EC943EB4CBC-1" descr="/Users/jyjs/Library/Containers/com.kingsoft.wpsoffice.mac/Data/tmp/wpsoffice.Ggcxymwpsoffice"/>
          <p:cNvPicPr>
            <a:picLocks noChangeAspect="1"/>
          </p:cNvPicPr>
          <p:nvPr/>
        </p:nvPicPr>
        <p:blipFill>
          <a:blip r:embed="rId3"/>
          <a:stretch>
            <a:fillRect/>
          </a:stretch>
        </p:blipFill>
        <p:spPr>
          <a:xfrm>
            <a:off x="1329055" y="4516755"/>
            <a:ext cx="6007735" cy="1732915"/>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a:solidFill>
                  <a:schemeClr val="bg1"/>
                </a:solidFill>
              </a:rPr>
              <a:t>4.12b</a:t>
            </a:r>
            <a:endParaRPr lang="en-US" altLang="zh-CN">
              <a:solidFill>
                <a:schemeClr val="bg1"/>
              </a:solidFill>
            </a:endParaRPr>
          </a:p>
        </p:txBody>
      </p:sp>
      <p:sp>
        <p:nvSpPr>
          <p:cNvPr id="3" name="文本占位符 2"/>
          <p:cNvSpPr>
            <a:spLocks noGrp="1"/>
          </p:cNvSpPr>
          <p:nvPr>
            <p:ph type="body" idx="1"/>
          </p:nvPr>
        </p:nvSpPr>
        <p:spPr/>
        <p:txBody>
          <a:bodyPr>
            <a:normAutofit/>
          </a:bodyPr>
          <a:lstStyle/>
          <a:p>
            <a:endParaRPr lang="en-US" altLang="zh-CN" b="0" dirty="0">
              <a:latin typeface="Courier New" panose="02070409020205090404" pitchFamily="49" charset="0"/>
              <a:cs typeface="Courier New" panose="02070409020205090404" pitchFamily="49" charset="0"/>
            </a:endParaRPr>
          </a:p>
          <a:p>
            <a:endParaRPr lang="en-US" altLang="zh-CN" dirty="0">
              <a:latin typeface="Courier New" panose="02070409020205090404" pitchFamily="49" charset="0"/>
              <a:cs typeface="Courier New" panose="02070409020205090404" pitchFamily="49" charset="0"/>
            </a:endParaRPr>
          </a:p>
          <a:p>
            <a:endParaRPr lang="en-US" altLang="zh-CN" b="0" dirty="0">
              <a:latin typeface="Courier New" panose="02070409020205090404" pitchFamily="49" charset="0"/>
              <a:cs typeface="Courier New" panose="02070409020205090404" pitchFamily="49" charset="0"/>
            </a:endParaRPr>
          </a:p>
          <a:p>
            <a:endParaRPr lang="en-US" altLang="zh-CN" dirty="0">
              <a:latin typeface="Courier New" panose="02070409020205090404" pitchFamily="49" charset="0"/>
              <a:cs typeface="Courier New" panose="02070409020205090404" pitchFamily="49" charset="0"/>
            </a:endParaRPr>
          </a:p>
          <a:p>
            <a:endParaRPr lang="zh-CN" altLang="en-US" b="0" dirty="0">
              <a:latin typeface="Courier New" panose="02070409020205090404" pitchFamily="49" charset="0"/>
              <a:cs typeface="Courier New" panose="02070409020205090404" pitchFamily="49" charset="0"/>
              <a:sym typeface="+mn-ea"/>
            </a:endParaRPr>
          </a:p>
          <a:p>
            <a:pPr lvl="1"/>
            <a:r>
              <a:rPr lang="zh-CN" altLang="en-US" sz="1800" b="0" dirty="0">
                <a:latin typeface="Courier New" panose="02070409020205090404" pitchFamily="49" charset="0"/>
                <a:cs typeface="Courier New" panose="02070409020205090404" pitchFamily="49" charset="0"/>
                <a:sym typeface="+mn-ea"/>
              </a:rPr>
              <a:t>用继承属性</a:t>
            </a:r>
            <a:r>
              <a:rPr lang="en-US" altLang="zh-CN" sz="1800" b="0" dirty="0">
                <a:latin typeface="Courier New" panose="02070409020205090404" pitchFamily="49" charset="0"/>
                <a:cs typeface="Courier New" panose="02070409020205090404" pitchFamily="49" charset="0"/>
                <a:sym typeface="+mn-ea"/>
              </a:rPr>
              <a:t> in </a:t>
            </a:r>
            <a:r>
              <a:rPr lang="zh-CN" altLang="en-US" sz="1800" b="0" dirty="0">
                <a:latin typeface="Courier New" panose="02070409020205090404" pitchFamily="49" charset="0"/>
                <a:cs typeface="Courier New" panose="02070409020205090404" pitchFamily="49" charset="0"/>
                <a:sym typeface="+mn-ea"/>
              </a:rPr>
              <a:t>来表示该文法符号前面已经有多少个字符</a:t>
            </a:r>
            <a:endParaRPr lang="zh-CN" altLang="en-US" sz="1800" b="0" dirty="0">
              <a:latin typeface="Courier New" panose="02070409020205090404" pitchFamily="49" charset="0"/>
              <a:cs typeface="Courier New" panose="02070409020205090404" pitchFamily="49" charset="0"/>
              <a:sym typeface="+mn-ea"/>
            </a:endParaRPr>
          </a:p>
          <a:p>
            <a:pPr lvl="1"/>
            <a:r>
              <a:rPr lang="zh-CN" altLang="en-US" sz="1800" b="0" dirty="0">
                <a:latin typeface="Courier New" panose="02070409020205090404" pitchFamily="49" charset="0"/>
                <a:cs typeface="Courier New" panose="02070409020205090404" pitchFamily="49" charset="0"/>
                <a:sym typeface="+mn-ea"/>
              </a:rPr>
              <a:t>用综合属性</a:t>
            </a:r>
            <a:r>
              <a:rPr lang="en-US" altLang="zh-CN" sz="1800" b="0" dirty="0">
                <a:latin typeface="Courier New" panose="02070409020205090404" pitchFamily="49" charset="0"/>
                <a:cs typeface="Courier New" panose="02070409020205090404" pitchFamily="49" charset="0"/>
                <a:sym typeface="+mn-ea"/>
              </a:rPr>
              <a:t> out </a:t>
            </a:r>
            <a:r>
              <a:rPr lang="zh-CN" altLang="en-US" sz="1800" b="0" dirty="0">
                <a:latin typeface="Courier New" panose="02070409020205090404" pitchFamily="49" charset="0"/>
                <a:cs typeface="Courier New" panose="02070409020205090404" pitchFamily="49" charset="0"/>
                <a:sym typeface="+mn-ea"/>
              </a:rPr>
              <a:t>来表示该文法符号推出的字符序列最后一个字符在句子里是第几个字符</a:t>
            </a:r>
            <a:endParaRPr lang="zh-CN" altLang="en-US" sz="1800" b="0" dirty="0">
              <a:latin typeface="Courier New" panose="02070409020205090404" pitchFamily="49" charset="0"/>
              <a:cs typeface="Courier New" panose="02070409020205090404" pitchFamily="49" charset="0"/>
              <a:sym typeface="+mn-ea"/>
            </a:endParaRPr>
          </a:p>
        </p:txBody>
      </p:sp>
      <p:pic>
        <p:nvPicPr>
          <p:cNvPr id="4" name="图片 3" descr="QQ_1730170810726"/>
          <p:cNvPicPr>
            <a:picLocks noChangeAspect="1"/>
          </p:cNvPicPr>
          <p:nvPr/>
        </p:nvPicPr>
        <p:blipFill>
          <a:blip r:embed="rId1"/>
          <a:stretch>
            <a:fillRect/>
          </a:stretch>
        </p:blipFill>
        <p:spPr>
          <a:xfrm>
            <a:off x="2146300" y="1077595"/>
            <a:ext cx="7620000" cy="1609725"/>
          </a:xfrm>
          <a:prstGeom prst="rect">
            <a:avLst/>
          </a:prstGeom>
        </p:spPr>
      </p:pic>
      <p:pic>
        <p:nvPicPr>
          <p:cNvPr id="7" name="图片 6" descr="QQ_1730170829243"/>
          <p:cNvPicPr>
            <a:picLocks noChangeAspect="1"/>
          </p:cNvPicPr>
          <p:nvPr/>
        </p:nvPicPr>
        <p:blipFill>
          <a:blip r:embed="rId2"/>
          <a:stretch>
            <a:fillRect/>
          </a:stretch>
        </p:blipFill>
        <p:spPr>
          <a:xfrm>
            <a:off x="2272030" y="2687320"/>
            <a:ext cx="7648575" cy="933450"/>
          </a:xfrm>
          <a:prstGeom prst="rect">
            <a:avLst/>
          </a:prstGeom>
        </p:spPr>
      </p:pic>
      <p:pic>
        <p:nvPicPr>
          <p:cNvPr id="5" name="334E55B0-647D-440b-865C-3EC943EB4CBC-2" descr="wpsoffice"/>
          <p:cNvPicPr>
            <a:picLocks noChangeAspect="1"/>
          </p:cNvPicPr>
          <p:nvPr/>
        </p:nvPicPr>
        <p:blipFill>
          <a:blip r:embed="rId3"/>
          <a:stretch>
            <a:fillRect/>
          </a:stretch>
        </p:blipFill>
        <p:spPr>
          <a:xfrm>
            <a:off x="645160" y="4540250"/>
            <a:ext cx="7501890" cy="189039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kumimoji="1" lang="en-US" altLang="zh-CN" dirty="0">
                <a:solidFill>
                  <a:schemeClr val="bg1"/>
                </a:solidFill>
              </a:rPr>
              <a:t>4.15</a:t>
            </a:r>
            <a:endParaRPr kumimoji="1" lang="en-US" altLang="zh-CN" dirty="0">
              <a:solidFill>
                <a:schemeClr val="bg1"/>
              </a:solidFill>
            </a:endParaRPr>
          </a:p>
        </p:txBody>
      </p:sp>
      <p:sp>
        <p:nvSpPr>
          <p:cNvPr id="3" name="文本占位符 2"/>
          <p:cNvSpPr>
            <a:spLocks noGrp="1"/>
          </p:cNvSpPr>
          <p:nvPr>
            <p:ph type="body" idx="1"/>
          </p:nvPr>
        </p:nvSpPr>
        <p:spPr/>
        <p:txBody>
          <a:bodyPr/>
          <a:lstStyle/>
          <a:p>
            <a:endParaRPr kumimoji="1" lang="zh-CN" altLang="en-US"/>
          </a:p>
        </p:txBody>
      </p:sp>
      <p:pic>
        <p:nvPicPr>
          <p:cNvPr id="12" name="图片 11" descr="QQ_1730171404489"/>
          <p:cNvPicPr>
            <a:picLocks noChangeAspect="1"/>
          </p:cNvPicPr>
          <p:nvPr/>
        </p:nvPicPr>
        <p:blipFill>
          <a:blip r:embed="rId1"/>
          <a:stretch>
            <a:fillRect/>
          </a:stretch>
        </p:blipFill>
        <p:spPr>
          <a:xfrm>
            <a:off x="2043430" y="182880"/>
            <a:ext cx="6894195" cy="2787015"/>
          </a:xfrm>
          <a:prstGeom prst="rect">
            <a:avLst/>
          </a:prstGeom>
        </p:spPr>
      </p:pic>
      <p:graphicFrame>
        <p:nvGraphicFramePr>
          <p:cNvPr id="13" name="表格 12"/>
          <p:cNvGraphicFramePr>
            <a:graphicFrameLocks noGrp="1"/>
          </p:cNvGraphicFramePr>
          <p:nvPr>
            <p:custDataLst>
              <p:tags r:id="rId2"/>
            </p:custDataLst>
          </p:nvPr>
        </p:nvGraphicFramePr>
        <p:xfrm>
          <a:off x="148590" y="2969611"/>
          <a:ext cx="8166652" cy="3291885"/>
        </p:xfrm>
        <a:graphic>
          <a:graphicData uri="http://schemas.openxmlformats.org/drawingml/2006/table">
            <a:tbl>
              <a:tblPr firstRow="1" bandRow="1">
                <a:tableStyleId>{5940675A-B579-460E-94D1-54222C63F5DA}</a:tableStyleId>
              </a:tblPr>
              <a:tblGrid>
                <a:gridCol w="2858770"/>
                <a:gridCol w="5307882"/>
              </a:tblGrid>
              <a:tr h="470225">
                <a:tc>
                  <a:txBody>
                    <a:bodyPr/>
                    <a:p>
                      <a:pPr algn="ctr"/>
                      <a:r>
                        <a:rPr lang="zh-CN" altLang="en-US" sz="1800" dirty="0"/>
                        <a:t>产生式</a:t>
                      </a:r>
                      <a:endParaRPr lang="zh-CN" altLang="en-US" sz="1800" dirty="0"/>
                    </a:p>
                  </a:txBody>
                  <a:tcPr anchor="ctr"/>
                </a:tc>
                <a:tc>
                  <a:txBody>
                    <a:bodyPr/>
                    <a:p>
                      <a:pPr algn="ctr"/>
                      <a:r>
                        <a:rPr lang="zh-CN" altLang="en-US" sz="1800" dirty="0"/>
                        <a:t>栈操作</a:t>
                      </a:r>
                      <a:endParaRPr lang="zh-CN" altLang="en-US" sz="1800" dirty="0"/>
                    </a:p>
                  </a:txBody>
                  <a:tcPr anchor="ctr"/>
                </a:tc>
              </a:tr>
              <a:tr h="470225">
                <a:tc>
                  <a:txBody>
                    <a:bodyPr/>
                    <a:p>
                      <a:pPr algn="ctr"/>
                      <a:r>
                        <a:rPr lang="en-US" altLang="zh-CN" sz="1800" dirty="0"/>
                        <a:t>E</a:t>
                      </a:r>
                      <a:r>
                        <a:rPr lang="zh-CN" altLang="en-US" sz="1800" dirty="0"/>
                        <a:t>→ </a:t>
                      </a:r>
                      <a:r>
                        <a:rPr lang="en-US" altLang="zh-CN" sz="1800" dirty="0"/>
                        <a:t>E</a:t>
                      </a:r>
                      <a:r>
                        <a:rPr lang="en-US" altLang="zh-CN" sz="1800" baseline="-25000" dirty="0"/>
                        <a:t>1</a:t>
                      </a:r>
                      <a:r>
                        <a:rPr lang="en-US" altLang="zh-CN" sz="1800" dirty="0"/>
                        <a:t>+T</a:t>
                      </a:r>
                      <a:endParaRPr lang="zh-CN" altLang="en-US" sz="1800" dirty="0"/>
                    </a:p>
                  </a:txBody>
                  <a:tcPr anchor="ctr"/>
                </a:tc>
                <a:tc>
                  <a:txBody>
                    <a:bodyPr/>
                    <a:p>
                      <a:pPr algn="ctr"/>
                      <a:r>
                        <a:rPr lang="en-US" altLang="zh-CN" sz="1800" dirty="0"/>
                        <a:t>val[top-2]=mkNode(‘+’,val[top-2],val[top])</a:t>
                      </a:r>
                      <a:endParaRPr lang="zh-CN" altLang="en-US" sz="1800" dirty="0"/>
                    </a:p>
                  </a:txBody>
                  <a:tcPr anchor="ctr"/>
                </a:tc>
              </a:tr>
              <a:tr h="470225">
                <a:tc>
                  <a:txBody>
                    <a:bodyPr/>
                    <a:p>
                      <a:pPr algn="ctr"/>
                      <a:r>
                        <a:rPr lang="en-US" altLang="zh-CN" sz="1800" dirty="0"/>
                        <a:t>E</a:t>
                      </a:r>
                      <a:r>
                        <a:rPr lang="zh-CN" altLang="en-US" sz="1800" dirty="0"/>
                        <a:t>→ </a:t>
                      </a:r>
                      <a:r>
                        <a:rPr lang="en-US" altLang="zh-CN" sz="1800" dirty="0"/>
                        <a:t>E</a:t>
                      </a:r>
                      <a:r>
                        <a:rPr lang="en-US" altLang="zh-CN" sz="1800" baseline="-25000" dirty="0"/>
                        <a:t>1</a:t>
                      </a:r>
                      <a:r>
                        <a:rPr lang="en-US" altLang="zh-CN" sz="1800" dirty="0"/>
                        <a:t>-T</a:t>
                      </a:r>
                      <a:endParaRPr lang="zh-CN" altLang="en-US" sz="1800" dirty="0"/>
                    </a:p>
                  </a:txBody>
                  <a:tcPr anchor="ctr"/>
                </a:tc>
                <a:tc>
                  <a:txBody>
                    <a:bodyPr/>
                    <a:p>
                      <a:pPr algn="ctr"/>
                      <a:r>
                        <a:rPr lang="en-US" altLang="zh-CN" sz="1800" dirty="0"/>
                        <a:t>val[top-2]=mkNode(‘-’,val[top-2],val[top])</a:t>
                      </a:r>
                      <a:endParaRPr lang="zh-CN" altLang="en-US" sz="1800" dirty="0"/>
                    </a:p>
                  </a:txBody>
                  <a:tcPr anchor="ctr"/>
                </a:tc>
              </a:tr>
              <a:tr h="470225">
                <a:tc>
                  <a:txBody>
                    <a:bodyPr/>
                    <a:p>
                      <a:pPr algn="ctr"/>
                      <a:r>
                        <a:rPr lang="en-US" altLang="zh-CN" sz="1800" dirty="0"/>
                        <a:t>E→ T</a:t>
                      </a:r>
                      <a:endParaRPr lang="zh-CN" altLang="en-US" sz="1800"/>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dirty="0"/>
                        <a:t>值不变，无动作</a:t>
                      </a:r>
                      <a:endParaRPr lang="zh-CN" altLang="en-US" sz="1800" dirty="0"/>
                    </a:p>
                  </a:txBody>
                  <a:tcPr anchor="ctr"/>
                </a:tc>
              </a:tr>
              <a:tr h="470225">
                <a:tc>
                  <a:txBody>
                    <a:bodyPr/>
                    <a:p>
                      <a:pPr algn="ctr"/>
                      <a:r>
                        <a:rPr lang="en-US" altLang="zh-CN" sz="1800" dirty="0"/>
                        <a:t>T→ (E)</a:t>
                      </a:r>
                      <a:endParaRPr lang="zh-CN" altLang="en-US" sz="1800"/>
                    </a:p>
                  </a:txBody>
                  <a:tcPr anchor="ctr"/>
                </a:tc>
                <a:tc>
                  <a:txBody>
                    <a:bodyP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t>val[top-2]=val[top-1]</a:t>
                      </a:r>
                      <a:endParaRPr lang="zh-CN" altLang="en-US" sz="1800" dirty="0"/>
                    </a:p>
                  </a:txBody>
                  <a:tcPr anchor="ctr"/>
                </a:tc>
              </a:tr>
              <a:tr h="470225">
                <a:tc>
                  <a:txBody>
                    <a:bodyPr/>
                    <a:p>
                      <a:pPr algn="ctr"/>
                      <a:r>
                        <a:rPr lang="en-US" altLang="zh-CN" sz="1800" dirty="0"/>
                        <a:t>T→ id</a:t>
                      </a:r>
                      <a:endParaRPr lang="zh-CN" altLang="en-US" sz="1800"/>
                    </a:p>
                  </a:txBody>
                  <a:tcPr anchor="ctr"/>
                </a:tc>
                <a:tc>
                  <a:txBody>
                    <a:bodyPr/>
                    <a:p>
                      <a:pPr algn="ctr"/>
                      <a:r>
                        <a:rPr lang="en-US" altLang="zh-CN" sz="1800" dirty="0"/>
                        <a:t>val[top]=mkLeaf(id,</a:t>
                      </a:r>
                      <a:r>
                        <a:rPr lang="zh-CN" altLang="en-US" sz="1800" dirty="0"/>
                        <a:t> </a:t>
                      </a:r>
                      <a:r>
                        <a:rPr lang="en-US" altLang="zh-CN" sz="1800" dirty="0"/>
                        <a:t>val[top])</a:t>
                      </a:r>
                      <a:endParaRPr lang="zh-CN" altLang="en-US" sz="1800" dirty="0"/>
                    </a:p>
                  </a:txBody>
                  <a:tcPr anchor="ctr"/>
                </a:tc>
              </a:tr>
              <a:tr h="470535">
                <a:tc>
                  <a:txBody>
                    <a:bodyPr/>
                    <a:p>
                      <a:pPr algn="ctr"/>
                      <a:r>
                        <a:rPr lang="en-US" altLang="zh-CN" sz="1800" dirty="0"/>
                        <a:t>T→ num</a:t>
                      </a:r>
                      <a:endParaRPr lang="zh-CN" altLang="en-US" sz="1800"/>
                    </a:p>
                  </a:txBody>
                  <a:tcPr anchor="ctr"/>
                </a:tc>
                <a:tc>
                  <a:txBody>
                    <a:bodyPr/>
                    <a:p>
                      <a:pPr algn="ctr"/>
                      <a:r>
                        <a:rPr lang="en-US" altLang="zh-CN" sz="1800" dirty="0"/>
                        <a:t>val[top]=mkLeaf(num,</a:t>
                      </a:r>
                      <a:r>
                        <a:rPr lang="zh-CN" altLang="en-US" sz="1800" dirty="0"/>
                        <a:t> </a:t>
                      </a:r>
                      <a:r>
                        <a:rPr lang="en-US" altLang="zh-CN" sz="1800" dirty="0"/>
                        <a:t>val[top])</a:t>
                      </a:r>
                      <a:endParaRPr lang="zh-CN" altLang="en-US" sz="1800" dirty="0"/>
                    </a:p>
                  </a:txBody>
                  <a:tcPr anchor="ctr"/>
                </a:tc>
              </a:tr>
            </a:tbl>
          </a:graphicData>
        </a:graphic>
      </p:graphicFrame>
      <p:pic>
        <p:nvPicPr>
          <p:cNvPr id="15" name="图片 14" descr="QQ_1730171671801"/>
          <p:cNvPicPr>
            <a:picLocks noChangeAspect="1"/>
          </p:cNvPicPr>
          <p:nvPr/>
        </p:nvPicPr>
        <p:blipFill>
          <a:blip r:embed="rId3"/>
          <a:stretch>
            <a:fillRect/>
          </a:stretch>
        </p:blipFill>
        <p:spPr>
          <a:xfrm>
            <a:off x="8333105" y="3362960"/>
            <a:ext cx="3803015" cy="2106930"/>
          </a:xfrm>
          <a:prstGeom prst="rect">
            <a:avLst/>
          </a:prstGeom>
        </p:spPr>
      </p:pic>
      <p:sp>
        <p:nvSpPr>
          <p:cNvPr id="14" name="文本框 3"/>
          <p:cNvSpPr txBox="1"/>
          <p:nvPr>
            <p:custDataLst>
              <p:tags r:id="rId4"/>
            </p:custDataLst>
          </p:nvPr>
        </p:nvSpPr>
        <p:spPr>
          <a:xfrm>
            <a:off x="9135110" y="1151255"/>
            <a:ext cx="3056890" cy="5706745"/>
          </a:xfrm>
          <a:prstGeom prst="rect">
            <a:avLst/>
          </a:prstGeom>
          <a:noFill/>
          <a:ln w="28575" cap="flat">
            <a:solidFill>
              <a:srgbClr val="FF0000"/>
            </a:solidFill>
            <a:miter lim="400000"/>
          </a:ln>
          <a:effectLst/>
          <a:sp3d/>
        </p:spPr>
        <p:style>
          <a:lnRef idx="0">
            <a:scrgbClr r="0" g="0" b="0"/>
          </a:lnRef>
          <a:fillRef idx="0">
            <a:scrgbClr r="0" g="0" b="0"/>
          </a:fillRef>
          <a:effectRef idx="0">
            <a:scrgbClr r="0" g="0" b="0"/>
          </a:effectRef>
          <a:fontRef idx="none"/>
        </p:style>
        <p:txBody>
          <a:bodyPr rot="0" spcFirstLastPara="1" vert="horz" wrap="square" lIns="45719" tIns="45719" rIns="4571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defRPr>
            </a:lvl9pPr>
          </a:lstStyle>
          <a:p>
            <a:pPr marR="0" algn="l" defTabSz="914400" rtl="0" fontAlgn="auto" latinLnBrk="0" hangingPunct="0">
              <a:lnSpc>
                <a:spcPct val="100000"/>
              </a:lnSpc>
              <a:spcBef>
                <a:spcPts val="0"/>
              </a:spcBef>
              <a:spcAft>
                <a:spcPts val="0"/>
              </a:spcAft>
              <a:buClrTx/>
              <a:buSzTx/>
            </a:pPr>
            <a:endParaRPr lang="zh-CN" altLang="en-US" dirty="0">
              <a:solidFill>
                <a:srgbClr val="FF0000"/>
              </a:solidFill>
            </a:endParaRPr>
          </a:p>
          <a:p>
            <a:pPr marR="0" algn="l" defTabSz="914400" rtl="0" fontAlgn="auto" latinLnBrk="0" hangingPunct="0">
              <a:lnSpc>
                <a:spcPct val="100000"/>
              </a:lnSpc>
              <a:spcBef>
                <a:spcPts val="0"/>
              </a:spcBef>
              <a:spcAft>
                <a:spcPts val="0"/>
              </a:spcAft>
              <a:buClrTx/>
              <a:buSzTx/>
            </a:pPr>
            <a:endParaRPr lang="zh-CN" altLang="en-US" dirty="0">
              <a:solidFill>
                <a:srgbClr val="FF0000"/>
              </a:solidFill>
            </a:endParaRPr>
          </a:p>
          <a:p>
            <a:pPr marR="0" algn="l" defTabSz="914400" rtl="0" fontAlgn="auto" latinLnBrk="0" hangingPunct="0">
              <a:lnSpc>
                <a:spcPct val="100000"/>
              </a:lnSpc>
              <a:spcBef>
                <a:spcPts val="0"/>
              </a:spcBef>
              <a:spcAft>
                <a:spcPts val="0"/>
              </a:spcAft>
              <a:buClrTx/>
              <a:buSzTx/>
            </a:pPr>
            <a:endParaRPr lang="zh-CN" altLang="en-US" dirty="0">
              <a:solidFill>
                <a:srgbClr val="FF0000"/>
              </a:solidFill>
            </a:endParaRPr>
          </a:p>
          <a:p>
            <a:pPr marR="0" algn="l" defTabSz="914400" rtl="0" fontAlgn="auto" latinLnBrk="0" hangingPunct="0">
              <a:lnSpc>
                <a:spcPct val="100000"/>
              </a:lnSpc>
              <a:spcBef>
                <a:spcPts val="0"/>
              </a:spcBef>
              <a:spcAft>
                <a:spcPts val="0"/>
              </a:spcAft>
              <a:buClrTx/>
              <a:buSzTx/>
            </a:pPr>
            <a:r>
              <a:rPr lang="en-US" altLang="zh-CN" dirty="0">
                <a:solidFill>
                  <a:srgbClr val="FF0000"/>
                </a:solidFill>
              </a:rPr>
              <a:t> </a:t>
            </a:r>
            <a:r>
              <a:rPr lang="zh-CN" altLang="en-US" u="sng" dirty="0">
                <a:solidFill>
                  <a:srgbClr val="FF0000"/>
                </a:solidFill>
                <a:latin typeface="Times New Roman Bold" panose="02020503050405090304" charset="0"/>
                <a:cs typeface="Times New Roman Bold" panose="02020503050405090304" charset="0"/>
              </a:rPr>
              <a:t>像下面这样，左边写 </a:t>
            </a:r>
            <a:r>
              <a:rPr lang="en-US" altLang="zh-CN" u="sng" dirty="0" err="1">
                <a:solidFill>
                  <a:srgbClr val="FF0000"/>
                </a:solidFill>
                <a:latin typeface="Times New Roman Bold" panose="02020503050405090304" charset="0"/>
                <a:cs typeface="Times New Roman Bold" panose="02020503050405090304" charset="0"/>
              </a:rPr>
              <a:t>ntop</a:t>
            </a:r>
            <a:r>
              <a:rPr lang="zh-CN" altLang="en-US" u="sng" dirty="0">
                <a:solidFill>
                  <a:srgbClr val="FF0000"/>
                </a:solidFill>
                <a:latin typeface="Times New Roman Bold" panose="02020503050405090304" charset="0"/>
                <a:cs typeface="Times New Roman Bold" panose="02020503050405090304" charset="0"/>
              </a:rPr>
              <a:t> 的</a:t>
            </a:r>
            <a:r>
              <a:rPr lang="en-US" altLang="zh-CN" u="sng" dirty="0">
                <a:solidFill>
                  <a:srgbClr val="FF0000"/>
                </a:solidFill>
                <a:latin typeface="Times New Roman Bold" panose="02020503050405090304" charset="0"/>
                <a:cs typeface="Times New Roman Bold" panose="02020503050405090304" charset="0"/>
                <a:sym typeface="+mn-ea"/>
              </a:rPr>
              <a:t>, </a:t>
            </a:r>
            <a:r>
              <a:rPr lang="en-US" altLang="zh-CN" b="1" u="sng" dirty="0">
                <a:solidFill>
                  <a:srgbClr val="FF0000"/>
                </a:solidFill>
                <a:latin typeface="Times New Roman Bold" panose="02020503050405090304" charset="0"/>
                <a:cs typeface="Times New Roman Bold" panose="02020503050405090304" charset="0"/>
                <a:sym typeface="+mn-ea"/>
              </a:rPr>
              <a:t> </a:t>
            </a:r>
            <a:r>
              <a:rPr lang="zh-CN" altLang="en-US" u="sng" dirty="0">
                <a:solidFill>
                  <a:srgbClr val="FF0000"/>
                </a:solidFill>
                <a:sym typeface="+mn-ea"/>
              </a:rPr>
              <a:t>鉴定为抄答案</a:t>
            </a:r>
            <a:r>
              <a:rPr lang="zh-CN" altLang="en-US" u="sng" dirty="0">
                <a:solidFill>
                  <a:srgbClr val="FF0000"/>
                </a:solidFill>
                <a:latin typeface="Times New Roman Bold" panose="02020503050405090304" charset="0"/>
                <a:cs typeface="Times New Roman Bold" panose="02020503050405090304" charset="0"/>
              </a:rPr>
              <a:t>，如果没有像底部一样指明</a:t>
            </a:r>
            <a:r>
              <a:rPr lang="en-US" altLang="zh-CN" u="sng" dirty="0" err="1">
                <a:solidFill>
                  <a:srgbClr val="FF0000"/>
                </a:solidFill>
                <a:latin typeface="Times New Roman Bold" panose="02020503050405090304" charset="0"/>
                <a:cs typeface="Times New Roman Bold" panose="02020503050405090304" charset="0"/>
              </a:rPr>
              <a:t>ntop</a:t>
            </a:r>
            <a:r>
              <a:rPr lang="zh-CN" altLang="en-US" u="sng" dirty="0">
                <a:solidFill>
                  <a:srgbClr val="FF0000"/>
                </a:solidFill>
                <a:latin typeface="Times New Roman Bold" panose="02020503050405090304" charset="0"/>
                <a:cs typeface="Times New Roman Bold" panose="02020503050405090304" charset="0"/>
              </a:rPr>
              <a:t>新值或者</a:t>
            </a:r>
            <a:r>
              <a:rPr lang="en-US" altLang="zh-CN" u="sng" dirty="0">
                <a:solidFill>
                  <a:srgbClr val="FF0000"/>
                </a:solidFill>
                <a:latin typeface="Times New Roman Bold" panose="02020503050405090304" charset="0"/>
                <a:cs typeface="Times New Roman Bold" panose="02020503050405090304" charset="0"/>
              </a:rPr>
              <a:t>r </a:t>
            </a:r>
            <a:r>
              <a:rPr lang="zh-CN" altLang="en-US" u="sng" dirty="0">
                <a:solidFill>
                  <a:srgbClr val="FF0000"/>
                </a:solidFill>
                <a:latin typeface="Times New Roman Bold" panose="02020503050405090304" charset="0"/>
                <a:cs typeface="Times New Roman Bold" panose="02020503050405090304" charset="0"/>
              </a:rPr>
              <a:t>的定义</a:t>
            </a:r>
            <a:r>
              <a:rPr lang="en-US" altLang="zh-CN" dirty="0">
                <a:solidFill>
                  <a:srgbClr val="FF0000"/>
                </a:solidFill>
              </a:rPr>
              <a:t> </a:t>
            </a:r>
            <a:r>
              <a:rPr lang="zh-CN" altLang="en-US" dirty="0">
                <a:solidFill>
                  <a:srgbClr val="FF0000"/>
                </a:solidFill>
              </a:rPr>
              <a:t>会扣分</a:t>
            </a:r>
            <a:endParaRPr kumimoji="0" lang="zh-CN" altLang="en-US" sz="1800" b="0" i="0" u="none" strike="noStrike" cap="none" spc="0" normalizeH="0" baseline="0" dirty="0">
              <a:ln>
                <a:noFill/>
              </a:ln>
              <a:solidFill>
                <a:srgbClr val="FF0000"/>
              </a:solidFill>
              <a:effectLst/>
              <a:uFillTx/>
              <a:latin typeface="Times New Roman" panose="02020503050405090304"/>
              <a:ea typeface="Times New Roman" panose="02020503050405090304"/>
              <a:cs typeface="Times New Roman" panose="02020503050405090304"/>
              <a:sym typeface="Times New Roman" panose="02020503050405090304"/>
            </a:endParaRPr>
          </a:p>
          <a:p>
            <a:pPr marR="0" algn="l" defTabSz="914400" rtl="0" fontAlgn="auto" latinLnBrk="0" hangingPunct="0">
              <a:lnSpc>
                <a:spcPct val="100000"/>
              </a:lnSpc>
              <a:spcBef>
                <a:spcPts val="0"/>
              </a:spcBef>
              <a:spcAft>
                <a:spcPts val="0"/>
              </a:spcAft>
              <a:buClrTx/>
              <a:buSzTx/>
            </a:pPr>
            <a:r>
              <a:rPr kumimoji="0" lang="zh-CN" altLang="en-US" sz="1800" b="0" i="0" u="none" strike="noStrike" cap="none" spc="0" normalizeH="0" baseline="0" dirty="0">
                <a:ln>
                  <a:noFill/>
                </a:ln>
                <a:solidFill>
                  <a:srgbClr val="FF0000"/>
                </a:solidFill>
                <a:effectLst/>
                <a:uFillTx/>
                <a:latin typeface="Times New Roman" panose="02020503050405090304"/>
                <a:ea typeface="Times New Roman" panose="02020503050405090304"/>
                <a:cs typeface="Times New Roman" panose="02020503050405090304"/>
                <a:sym typeface="Times New Roman" panose="02020503050405090304"/>
              </a:rPr>
              <a:t>⬇️</a:t>
            </a:r>
            <a:r>
              <a:rPr kumimoji="0" lang="en-US" altLang="zh-CN" sz="1800" b="0" i="0" u="none" strike="noStrike" cap="none" spc="0" normalizeH="0" baseline="0" dirty="0">
                <a:ln>
                  <a:noFill/>
                </a:ln>
                <a:solidFill>
                  <a:srgbClr val="FF0000"/>
                </a:solidFill>
                <a:effectLst/>
                <a:uFillTx/>
                <a:latin typeface="Times New Roman" panose="02020503050405090304"/>
                <a:ea typeface="Times New Roman" panose="02020503050405090304"/>
                <a:cs typeface="Times New Roman" panose="02020503050405090304"/>
                <a:sym typeface="Times New Roman" panose="02020503050405090304"/>
              </a:rPr>
              <a:t> fake ans</a:t>
            </a:r>
            <a:endParaRPr kumimoji="0" lang="en-US" altLang="zh-CN" sz="1800" b="0" i="0" u="none" strike="noStrike" cap="none" spc="0" normalizeH="0" baseline="0" dirty="0">
              <a:ln>
                <a:noFill/>
              </a:ln>
              <a:solidFill>
                <a:srgbClr val="FF0000"/>
              </a:solidFill>
              <a:effectLst/>
              <a:uFillTx/>
              <a:latin typeface="Times New Roman" panose="02020503050405090304"/>
              <a:ea typeface="Times New Roman" panose="02020503050405090304"/>
              <a:cs typeface="Times New Roman" panose="02020503050405090304"/>
              <a:sym typeface="Times New Roman" panose="02020503050405090304"/>
            </a:endParaRPr>
          </a:p>
          <a:p>
            <a:pPr marR="0" algn="l" defTabSz="914400" rtl="0" fontAlgn="auto" latinLnBrk="0" hangingPunct="0">
              <a:lnSpc>
                <a:spcPct val="100000"/>
              </a:lnSpc>
              <a:spcBef>
                <a:spcPts val="0"/>
              </a:spcBef>
              <a:spcAft>
                <a:spcPts val="0"/>
              </a:spcAft>
              <a:buClrTx/>
              <a:buSzTx/>
            </a:pPr>
            <a:endParaRPr kumimoji="0" lang="en-US" altLang="zh-CN" sz="1800" b="0" i="0" u="none" strike="noStrike" cap="none" spc="0" normalizeH="0" baseline="0" dirty="0">
              <a:ln>
                <a:noFill/>
              </a:ln>
              <a:solidFill>
                <a:srgbClr val="FF0000"/>
              </a:solidFill>
              <a:effectLst/>
              <a:uFillTx/>
              <a:latin typeface="Times New Roman" panose="02020503050405090304"/>
              <a:ea typeface="Times New Roman" panose="02020503050405090304"/>
              <a:cs typeface="Times New Roman" panose="02020503050405090304"/>
              <a:sym typeface="Times New Roman" panose="02020503050405090304"/>
            </a:endParaRPr>
          </a:p>
          <a:p>
            <a:pPr marR="0" algn="l" defTabSz="914400" rtl="0" fontAlgn="auto" latinLnBrk="0" hangingPunct="0">
              <a:lnSpc>
                <a:spcPct val="100000"/>
              </a:lnSpc>
              <a:spcBef>
                <a:spcPts val="0"/>
              </a:spcBef>
              <a:spcAft>
                <a:spcPts val="0"/>
              </a:spcAft>
              <a:buClrTx/>
              <a:buSzTx/>
            </a:pPr>
            <a:endParaRPr kumimoji="0" lang="en-US" altLang="zh-CN" sz="1800" b="0" i="0" u="none" strike="noStrike" cap="none" spc="0" normalizeH="0" baseline="0" dirty="0">
              <a:ln>
                <a:noFill/>
              </a:ln>
              <a:solidFill>
                <a:srgbClr val="FF0000"/>
              </a:solidFill>
              <a:effectLst/>
              <a:uFillTx/>
              <a:latin typeface="Times New Roman" panose="02020503050405090304"/>
              <a:ea typeface="Times New Roman" panose="02020503050405090304"/>
              <a:cs typeface="Times New Roman" panose="02020503050405090304"/>
              <a:sym typeface="Times New Roman" panose="02020503050405090304"/>
            </a:endParaRPr>
          </a:p>
          <a:p>
            <a:pPr marR="0" algn="l" defTabSz="914400" rtl="0" fontAlgn="auto" latinLnBrk="0" hangingPunct="0">
              <a:lnSpc>
                <a:spcPct val="100000"/>
              </a:lnSpc>
              <a:spcBef>
                <a:spcPts val="0"/>
              </a:spcBef>
              <a:spcAft>
                <a:spcPts val="0"/>
              </a:spcAft>
              <a:buClrTx/>
              <a:buSzTx/>
            </a:pPr>
            <a:endParaRPr kumimoji="0" lang="en-US" altLang="zh-CN" sz="1800" b="0" i="0" u="none" strike="noStrike" cap="none" spc="0" normalizeH="0" baseline="0" dirty="0">
              <a:ln>
                <a:noFill/>
              </a:ln>
              <a:solidFill>
                <a:srgbClr val="FF0000"/>
              </a:solidFill>
              <a:effectLst/>
              <a:uFillTx/>
              <a:latin typeface="Times New Roman" panose="02020503050405090304"/>
              <a:ea typeface="Times New Roman" panose="02020503050405090304"/>
              <a:cs typeface="Times New Roman" panose="02020503050405090304"/>
              <a:sym typeface="Times New Roman" panose="02020503050405090304"/>
            </a:endParaRPr>
          </a:p>
          <a:p>
            <a:pPr marR="0" algn="l" defTabSz="914400" rtl="0" fontAlgn="auto" latinLnBrk="0" hangingPunct="0">
              <a:lnSpc>
                <a:spcPct val="100000"/>
              </a:lnSpc>
              <a:spcBef>
                <a:spcPts val="0"/>
              </a:spcBef>
              <a:spcAft>
                <a:spcPts val="0"/>
              </a:spcAft>
              <a:buClrTx/>
              <a:buSzTx/>
            </a:pPr>
            <a:endParaRPr kumimoji="0" lang="en-US" altLang="zh-CN" sz="1800" b="0" i="0" u="none" strike="noStrike" cap="none" spc="0" normalizeH="0" baseline="0" dirty="0">
              <a:ln>
                <a:noFill/>
              </a:ln>
              <a:solidFill>
                <a:srgbClr val="FF0000"/>
              </a:solidFill>
              <a:effectLst/>
              <a:uFillTx/>
              <a:latin typeface="Times New Roman" panose="02020503050405090304"/>
              <a:ea typeface="Times New Roman" panose="02020503050405090304"/>
              <a:cs typeface="Times New Roman" panose="02020503050405090304"/>
              <a:sym typeface="Times New Roman" panose="02020503050405090304"/>
            </a:endParaRPr>
          </a:p>
          <a:p>
            <a:pPr marR="0" algn="l" defTabSz="914400" rtl="0" fontAlgn="auto" latinLnBrk="0" hangingPunct="0">
              <a:lnSpc>
                <a:spcPct val="100000"/>
              </a:lnSpc>
              <a:spcBef>
                <a:spcPts val="0"/>
              </a:spcBef>
              <a:spcAft>
                <a:spcPts val="0"/>
              </a:spcAft>
              <a:buClrTx/>
              <a:buSzTx/>
            </a:pPr>
            <a:endParaRPr kumimoji="0" lang="en-US" altLang="zh-CN" sz="1800" b="0" i="0" u="none" strike="noStrike" cap="none" spc="0" normalizeH="0" baseline="0" dirty="0">
              <a:ln>
                <a:noFill/>
              </a:ln>
              <a:solidFill>
                <a:srgbClr val="FF0000"/>
              </a:solidFill>
              <a:effectLst/>
              <a:uFillTx/>
              <a:latin typeface="Times New Roman" panose="02020503050405090304"/>
              <a:ea typeface="Times New Roman" panose="02020503050405090304"/>
              <a:cs typeface="Times New Roman" panose="02020503050405090304"/>
              <a:sym typeface="Times New Roman" panose="02020503050405090304"/>
            </a:endParaRPr>
          </a:p>
          <a:p>
            <a:pPr marR="0" algn="l" defTabSz="914400" rtl="0" fontAlgn="auto" latinLnBrk="0" hangingPunct="0">
              <a:lnSpc>
                <a:spcPct val="100000"/>
              </a:lnSpc>
              <a:spcBef>
                <a:spcPts val="0"/>
              </a:spcBef>
              <a:spcAft>
                <a:spcPts val="0"/>
              </a:spcAft>
              <a:buClrTx/>
              <a:buSzTx/>
            </a:pPr>
            <a:endParaRPr kumimoji="0" lang="en-US" altLang="zh-CN" sz="1800" b="0" i="0" u="none" strike="noStrike" cap="none" spc="0" normalizeH="0" baseline="0" dirty="0">
              <a:ln>
                <a:noFill/>
              </a:ln>
              <a:solidFill>
                <a:srgbClr val="FF0000"/>
              </a:solidFill>
              <a:effectLst/>
              <a:uFillTx/>
              <a:latin typeface="Times New Roman" panose="02020503050405090304"/>
              <a:ea typeface="Times New Roman" panose="02020503050405090304"/>
              <a:cs typeface="Times New Roman" panose="02020503050405090304"/>
              <a:sym typeface="Times New Roman" panose="02020503050405090304"/>
            </a:endParaRPr>
          </a:p>
          <a:p>
            <a:pPr marR="0" algn="l" defTabSz="914400" rtl="0" fontAlgn="auto" latinLnBrk="0" hangingPunct="0">
              <a:lnSpc>
                <a:spcPct val="100000"/>
              </a:lnSpc>
              <a:spcBef>
                <a:spcPts val="0"/>
              </a:spcBef>
              <a:spcAft>
                <a:spcPts val="0"/>
              </a:spcAft>
              <a:buClrTx/>
              <a:buSzTx/>
            </a:pPr>
            <a:endParaRPr kumimoji="0" lang="en-US" altLang="zh-CN" sz="1800" b="0" i="0" u="none" strike="noStrike" cap="none" spc="0" normalizeH="0" baseline="0" dirty="0">
              <a:ln>
                <a:noFill/>
              </a:ln>
              <a:solidFill>
                <a:srgbClr val="FF0000"/>
              </a:solidFill>
              <a:effectLst/>
              <a:uFillTx/>
              <a:latin typeface="Times New Roman" panose="02020503050405090304"/>
              <a:ea typeface="Times New Roman" panose="02020503050405090304"/>
              <a:cs typeface="Times New Roman" panose="02020503050405090304"/>
              <a:sym typeface="Times New Roman" panose="02020503050405090304"/>
            </a:endParaRPr>
          </a:p>
          <a:p>
            <a:pPr marR="0" algn="l" defTabSz="914400" rtl="0" fontAlgn="auto" latinLnBrk="0" hangingPunct="0">
              <a:lnSpc>
                <a:spcPct val="100000"/>
              </a:lnSpc>
              <a:spcBef>
                <a:spcPts val="0"/>
              </a:spcBef>
              <a:spcAft>
                <a:spcPts val="0"/>
              </a:spcAft>
              <a:buClrTx/>
              <a:buSzTx/>
            </a:pPr>
            <a:endParaRPr kumimoji="0" lang="en-US" altLang="zh-CN" sz="1800" b="0" i="0" u="none" strike="noStrike" cap="none" spc="0" normalizeH="0" baseline="0" dirty="0">
              <a:ln>
                <a:noFill/>
              </a:ln>
              <a:solidFill>
                <a:srgbClr val="FF0000"/>
              </a:solidFill>
              <a:effectLst/>
              <a:uFillTx/>
              <a:latin typeface="Times New Roman" panose="02020503050405090304"/>
              <a:ea typeface="Times New Roman" panose="02020503050405090304"/>
              <a:cs typeface="Times New Roman" panose="02020503050405090304"/>
              <a:sym typeface="Times New Roman" panose="02020503050405090304"/>
            </a:endParaRPr>
          </a:p>
          <a:p>
            <a:pPr marR="0" algn="l" defTabSz="914400" rtl="0" fontAlgn="auto" latinLnBrk="0" hangingPunct="0">
              <a:lnSpc>
                <a:spcPct val="100000"/>
              </a:lnSpc>
              <a:spcBef>
                <a:spcPts val="0"/>
              </a:spcBef>
              <a:spcAft>
                <a:spcPts val="0"/>
              </a:spcAft>
              <a:buClrTx/>
              <a:buSzTx/>
            </a:pPr>
            <a:r>
              <a:rPr kumimoji="0" lang="en-US" altLang="zh-CN" sz="1800" i="0" u="sng" strike="noStrike" cap="none" spc="0" normalizeH="0" baseline="0" dirty="0">
                <a:ln>
                  <a:noFill/>
                </a:ln>
                <a:solidFill>
                  <a:srgbClr val="FF0000"/>
                </a:solidFill>
                <a:effectLst/>
                <a:uFillTx/>
                <a:latin typeface="Times New Roman Bold" panose="02020503050405090304" charset="0"/>
                <a:ea typeface="Times New Roman" panose="02020503050405090304"/>
                <a:cs typeface="Times New Roman Bold" panose="02020503050405090304" charset="0"/>
                <a:sym typeface="Times New Roman" panose="02020503050405090304"/>
              </a:rPr>
              <a:t>ntop 的值为top-r+1，其中，r等于待归约的产生式的右部符号个数</a:t>
            </a:r>
            <a:endParaRPr kumimoji="0" lang="en-US" altLang="zh-CN" sz="1800" i="0" u="sng" strike="noStrike" cap="none" spc="0" normalizeH="0" baseline="0" dirty="0">
              <a:ln>
                <a:noFill/>
              </a:ln>
              <a:solidFill>
                <a:srgbClr val="FF0000"/>
              </a:solidFill>
              <a:effectLst/>
              <a:uFillTx/>
              <a:latin typeface="Times New Roman Bold" panose="02020503050405090304" charset="0"/>
              <a:ea typeface="Times New Roman" panose="02020503050405090304"/>
              <a:cs typeface="Times New Roman Bold" panose="02020503050405090304" charset="0"/>
              <a:sym typeface="Times New Roman" panose="02020503050405090304"/>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kumimoji="1" lang="zh-CN" altLang="en-US" sz="4000" b="1" smtClean="0">
                <a:solidFill>
                  <a:schemeClr val="bg1"/>
                </a:solidFill>
                <a:latin typeface="微软雅黑" panose="020B0503020204020204" charset="-122"/>
                <a:ea typeface="微软雅黑" panose="020B0503020204020204" charset="-122"/>
                <a:sym typeface="+mn-ea"/>
              </a:rPr>
              <a:t>布尔表达式求值</a:t>
            </a:r>
            <a:endParaRPr lang="zh-CN" altLang="en-US" sz="4000">
              <a:solidFill>
                <a:schemeClr val="bg1"/>
              </a:solidFill>
            </a:endParaRPr>
          </a:p>
        </p:txBody>
      </p:sp>
      <p:sp>
        <p:nvSpPr>
          <p:cNvPr id="3" name="文本占位符 2"/>
          <p:cNvSpPr>
            <a:spLocks noGrp="1"/>
          </p:cNvSpPr>
          <p:nvPr>
            <p:ph type="body" idx="1"/>
          </p:nvPr>
        </p:nvSpPr>
        <p:spPr/>
        <p:txBody>
          <a:bodyPr/>
          <a:p>
            <a:pPr fontAlgn="t" latinLnBrk="1"/>
            <a:r>
              <a:rPr lang="zh-CN" altLang="en-US" b="1" dirty="0">
                <a:effectLst/>
                <a:latin typeface="MicrosoftYaHei-Bold"/>
                <a:sym typeface="+mn-ea"/>
              </a:rPr>
              <a:t>考虑布尔表达式 </a:t>
            </a:r>
            <a:endParaRPr lang="zh-CN" altLang="en-US" dirty="0">
              <a:effectLst/>
            </a:endParaRPr>
          </a:p>
          <a:p>
            <a:pPr marL="0" indent="0" algn="ctr" fontAlgn="t" latinLnBrk="1">
              <a:buNone/>
            </a:pPr>
            <a:r>
              <a:rPr lang="es-ES" altLang="zh-CN" b="1" dirty="0">
                <a:effectLst/>
                <a:latin typeface="Calibri" panose="020F0502020204030204" pitchFamily="34" charset="0"/>
                <a:cs typeface="Calibri" panose="020F0502020204030204" pitchFamily="34" charset="0"/>
                <a:sym typeface="+mn-ea"/>
              </a:rPr>
              <a:t>a&gt;b </a:t>
            </a:r>
            <a:r>
              <a:rPr lang="es-ES" altLang="zh-CN" b="1" dirty="0" err="1">
                <a:effectLst/>
                <a:latin typeface="Calibri" panose="020F0502020204030204" pitchFamily="34" charset="0"/>
                <a:cs typeface="Calibri" panose="020F0502020204030204" pitchFamily="34" charset="0"/>
                <a:sym typeface="+mn-ea"/>
              </a:rPr>
              <a:t>or</a:t>
            </a:r>
            <a:r>
              <a:rPr lang="es-ES" altLang="zh-CN" b="1" dirty="0">
                <a:effectLst/>
                <a:latin typeface="Calibri" panose="020F0502020204030204" pitchFamily="34" charset="0"/>
                <a:cs typeface="Calibri" panose="020F0502020204030204" pitchFamily="34" charset="0"/>
                <a:sym typeface="+mn-ea"/>
              </a:rPr>
              <a:t> true and </a:t>
            </a:r>
            <a:r>
              <a:rPr lang="es-ES" altLang="zh-CN" b="1" dirty="0" err="1">
                <a:effectLst/>
                <a:latin typeface="Calibri" panose="020F0502020204030204" pitchFamily="34" charset="0"/>
                <a:cs typeface="Calibri" panose="020F0502020204030204" pitchFamily="34" charset="0"/>
                <a:sym typeface="+mn-ea"/>
              </a:rPr>
              <a:t>not</a:t>
            </a:r>
            <a:r>
              <a:rPr lang="es-ES" altLang="zh-CN" b="1" dirty="0">
                <a:effectLst/>
                <a:latin typeface="Calibri" panose="020F0502020204030204" pitchFamily="34" charset="0"/>
                <a:cs typeface="Calibri" panose="020F0502020204030204" pitchFamily="34" charset="0"/>
                <a:sym typeface="+mn-ea"/>
              </a:rPr>
              <a:t> c &lt; f </a:t>
            </a:r>
            <a:endParaRPr lang="es-ES" altLang="zh-CN" dirty="0">
              <a:effectLst/>
              <a:latin typeface="Calibri" panose="020F0502020204030204" pitchFamily="34" charset="0"/>
              <a:cs typeface="Calibri" panose="020F0502020204030204" pitchFamily="34" charset="0"/>
            </a:endParaRPr>
          </a:p>
          <a:p>
            <a:pPr fontAlgn="t" latinLnBrk="1"/>
            <a:r>
              <a:rPr lang="zh-CN" altLang="en-US" dirty="0">
                <a:effectLst/>
                <a:latin typeface="楷体" panose="02010609060101010101" pitchFamily="49" charset="-122"/>
                <a:ea typeface="楷体" panose="02010609060101010101" pitchFamily="49" charset="-122"/>
                <a:sym typeface="+mn-ea"/>
              </a:rPr>
              <a:t>参考“</a:t>
            </a:r>
            <a:r>
              <a:rPr lang="en-US" altLang="zh-CN" i="1" dirty="0">
                <a:effectLst/>
                <a:latin typeface="楷体" panose="02010609060101010101" pitchFamily="49" charset="-122"/>
                <a:ea typeface="楷体" panose="02010609060101010101" pitchFamily="49" charset="-122"/>
                <a:sym typeface="+mn-ea"/>
              </a:rPr>
              <a:t>IR translation</a:t>
            </a:r>
            <a:r>
              <a:rPr lang="es-ES" altLang="zh-CN" dirty="0">
                <a:effectLst/>
                <a:latin typeface="楷体" panose="02010609060101010101" pitchFamily="49" charset="-122"/>
                <a:ea typeface="楷体" panose="02010609060101010101" pitchFamily="49" charset="-122"/>
                <a:sym typeface="+mn-ea"/>
              </a:rPr>
              <a:t>”</a:t>
            </a:r>
            <a:r>
              <a:rPr lang="es-ES" altLang="zh-CN" dirty="0">
                <a:effectLst/>
                <a:latin typeface="Times New Roman" panose="02020503050405090304" pitchFamily="18" charset="0"/>
                <a:sym typeface="+mn-ea"/>
              </a:rPr>
              <a:t>ppt</a:t>
            </a:r>
            <a:r>
              <a:rPr lang="zh-CN" altLang="en-US" dirty="0">
                <a:effectLst/>
                <a:latin typeface="楷体" panose="02010609060101010101" pitchFamily="49" charset="-122"/>
                <a:ea typeface="楷体" panose="02010609060101010101" pitchFamily="49" charset="-122"/>
                <a:sym typeface="+mn-ea"/>
              </a:rPr>
              <a:t>中布尔表达式短路计算、标号回填等翻译技术，生成对应的三地址代码。 </a:t>
            </a:r>
            <a:endParaRPr lang="zh-CN" altLang="en-US" dirty="0">
              <a:effectLst/>
              <a:latin typeface="楷体" panose="02010609060101010101" pitchFamily="49" charset="-122"/>
              <a:ea typeface="楷体" panose="02010609060101010101" pitchFamily="49" charset="-122"/>
              <a:sym typeface="+mn-ea"/>
            </a:endParaRPr>
          </a:p>
        </p:txBody>
      </p:sp>
      <p:sp>
        <p:nvSpPr>
          <p:cNvPr id="5" name="文本框 4"/>
          <p:cNvSpPr txBox="1"/>
          <p:nvPr/>
        </p:nvSpPr>
        <p:spPr>
          <a:xfrm>
            <a:off x="1336040" y="3571240"/>
            <a:ext cx="6266180" cy="303974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no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2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rPr>
              <a:t>假设</a:t>
            </a:r>
            <a:r>
              <a:rPr kumimoji="0" lang="en-US" altLang="zh-CN" sz="2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rPr>
              <a:t> </a:t>
            </a:r>
            <a:r>
              <a:rPr kumimoji="0" lang="zh-CN" altLang="en-US" sz="2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rPr>
              <a:t>nextinstr = </a:t>
            </a:r>
            <a:r>
              <a:rPr kumimoji="0" lang="en-US" altLang="zh-CN" sz="2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rPr>
              <a:t>2</a:t>
            </a:r>
            <a:r>
              <a:rPr kumimoji="0" lang="zh-CN" altLang="en-US" sz="2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rPr>
              <a:t>00</a:t>
            </a:r>
            <a:endParaRPr kumimoji="0" lang="zh-CN" altLang="en-US" sz="2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endParaRPr>
          </a:p>
          <a:p>
            <a:pPr marL="0" marR="0" indent="0" algn="l" rtl="0" fontAlgn="t" latinLnBrk="0">
              <a:spcBef>
                <a:spcPts val="0"/>
              </a:spcBef>
              <a:spcAft>
                <a:spcPts val="0"/>
              </a:spcAft>
            </a:pPr>
            <a:r>
              <a:rPr lang="zh-CN" altLang="en-US" sz="2800">
                <a:sym typeface="+mn-ea"/>
              </a:rPr>
              <a:t>(200) if a &gt; b goto -</a:t>
            </a:r>
            <a:endParaRPr lang="zh-CN" altLang="en-US" sz="2800"/>
          </a:p>
          <a:p>
            <a:pPr marL="0" marR="0" indent="0" algn="l" rtl="0" fontAlgn="t" latinLnBrk="0">
              <a:spcBef>
                <a:spcPts val="0"/>
              </a:spcBef>
              <a:spcAft>
                <a:spcPts val="0"/>
              </a:spcAft>
            </a:pPr>
            <a:r>
              <a:rPr lang="zh-CN" altLang="en-US" sz="2800">
                <a:sym typeface="+mn-ea"/>
              </a:rPr>
              <a:t>(201) goto 202</a:t>
            </a:r>
            <a:endParaRPr lang="zh-CN" altLang="en-US" sz="2800"/>
          </a:p>
          <a:p>
            <a:pPr marL="0" marR="0" indent="0" algn="l" rtl="0" fontAlgn="t" latinLnBrk="0">
              <a:spcBef>
                <a:spcPts val="0"/>
              </a:spcBef>
              <a:spcAft>
                <a:spcPts val="0"/>
              </a:spcAft>
            </a:pPr>
            <a:r>
              <a:rPr lang="zh-CN" altLang="en-US" sz="2800">
                <a:sym typeface="+mn-ea"/>
              </a:rPr>
              <a:t>(202) goto 203</a:t>
            </a:r>
            <a:endParaRPr lang="zh-CN" altLang="en-US" sz="2800">
              <a:sym typeface="+mn-ea"/>
            </a:endParaRPr>
          </a:p>
          <a:p>
            <a:pPr marL="0" marR="0" indent="0" algn="l" rtl="0" fontAlgn="t" latinLnBrk="0">
              <a:spcBef>
                <a:spcPts val="0"/>
              </a:spcBef>
              <a:spcAft>
                <a:spcPts val="0"/>
              </a:spcAft>
            </a:pPr>
            <a:r>
              <a:rPr lang="zh-CN" altLang="en-US" sz="2800">
                <a:sym typeface="+mn-ea"/>
              </a:rPr>
              <a:t>(203) if c &lt; f goto -</a:t>
            </a:r>
            <a:endParaRPr lang="zh-CN" altLang="en-US" sz="2800"/>
          </a:p>
          <a:p>
            <a:pPr algn="l" fontAlgn="t"/>
            <a:r>
              <a:rPr lang="zh-CN" altLang="en-US" sz="2800">
                <a:sym typeface="+mn-ea"/>
              </a:rPr>
              <a:t>(204) goto -</a:t>
            </a:r>
            <a:endParaRPr kumimoji="0" lang="zh-CN" altLang="en-US" sz="2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pPr algn="l">
              <a:buClrTx/>
              <a:buSzTx/>
              <a:buFontTx/>
            </a:pPr>
            <a:r>
              <a:rPr kumimoji="1" lang="zh-CN" altLang="en-US" b="1" smtClean="0">
                <a:solidFill>
                  <a:schemeClr val="bg1"/>
                </a:solidFill>
                <a:latin typeface="微软雅黑" panose="020B0503020204020204" charset="-122"/>
                <a:ea typeface="微软雅黑" panose="020B0503020204020204" charset="-122"/>
              </a:rPr>
              <a:t>布尔表达式求值</a:t>
            </a:r>
            <a:endParaRPr kumimoji="1" lang="zh-CN" altLang="en-US" b="1" smtClean="0">
              <a:solidFill>
                <a:schemeClr val="bg1"/>
              </a:solidFill>
              <a:latin typeface="微软雅黑" panose="020B0503020204020204" charset="-122"/>
              <a:ea typeface="微软雅黑" panose="020B0503020204020204" charset="-122"/>
            </a:endParaRPr>
          </a:p>
        </p:txBody>
      </p:sp>
      <p:sp>
        <p:nvSpPr>
          <p:cNvPr id="3" name="文本占位符 2"/>
          <p:cNvSpPr>
            <a:spLocks noGrp="1"/>
          </p:cNvSpPr>
          <p:nvPr>
            <p:ph type="body" idx="1"/>
          </p:nvPr>
        </p:nvSpPr>
        <p:spPr/>
        <p:txBody>
          <a:bodyPr/>
          <a:p>
            <a:pPr fontAlgn="t" latinLnBrk="1"/>
            <a:r>
              <a:rPr lang="zh-CN" altLang="en-US" b="1" dirty="0">
                <a:effectLst/>
                <a:latin typeface="MicrosoftYaHei-Bold"/>
                <a:sym typeface="+mn-ea"/>
              </a:rPr>
              <a:t>考虑布尔表达式 </a:t>
            </a:r>
            <a:endParaRPr lang="zh-CN" altLang="en-US" dirty="0">
              <a:effectLst/>
            </a:endParaRPr>
          </a:p>
          <a:p>
            <a:pPr marL="0" indent="0" algn="ctr" fontAlgn="t" latinLnBrk="1">
              <a:buNone/>
            </a:pPr>
            <a:r>
              <a:rPr lang="es-ES" altLang="zh-CN" b="1" dirty="0">
                <a:solidFill>
                  <a:schemeClr val="accent6"/>
                </a:solidFill>
                <a:effectLst/>
                <a:latin typeface="Calibri" panose="020F0502020204030204" pitchFamily="34" charset="0"/>
                <a:cs typeface="Calibri" panose="020F0502020204030204" pitchFamily="34" charset="0"/>
                <a:sym typeface="+mn-ea"/>
              </a:rPr>
              <a:t>a&gt;b</a:t>
            </a:r>
            <a:r>
              <a:rPr lang="es-ES" altLang="zh-CN" b="1" dirty="0">
                <a:effectLst/>
                <a:latin typeface="Calibri" panose="020F0502020204030204" pitchFamily="34" charset="0"/>
                <a:cs typeface="Calibri" panose="020F0502020204030204" pitchFamily="34" charset="0"/>
                <a:sym typeface="+mn-ea"/>
              </a:rPr>
              <a:t> </a:t>
            </a:r>
            <a:r>
              <a:rPr lang="es-ES" altLang="zh-CN" b="1" dirty="0" err="1">
                <a:effectLst/>
                <a:latin typeface="Calibri" panose="020F0502020204030204" pitchFamily="34" charset="0"/>
                <a:cs typeface="Calibri" panose="020F0502020204030204" pitchFamily="34" charset="0"/>
                <a:sym typeface="+mn-ea"/>
              </a:rPr>
              <a:t>or</a:t>
            </a:r>
            <a:r>
              <a:rPr lang="es-ES" altLang="zh-CN" b="1" dirty="0">
                <a:effectLst/>
                <a:latin typeface="Calibri" panose="020F0502020204030204" pitchFamily="34" charset="0"/>
                <a:cs typeface="Calibri" panose="020F0502020204030204" pitchFamily="34" charset="0"/>
                <a:sym typeface="+mn-ea"/>
              </a:rPr>
              <a:t> true and </a:t>
            </a:r>
            <a:r>
              <a:rPr lang="es-ES" altLang="zh-CN" b="1" dirty="0" err="1">
                <a:effectLst/>
                <a:latin typeface="Calibri" panose="020F0502020204030204" pitchFamily="34" charset="0"/>
                <a:cs typeface="Calibri" panose="020F0502020204030204" pitchFamily="34" charset="0"/>
                <a:sym typeface="+mn-ea"/>
              </a:rPr>
              <a:t>not</a:t>
            </a:r>
            <a:r>
              <a:rPr lang="es-ES" altLang="zh-CN" b="1" dirty="0">
                <a:effectLst/>
                <a:latin typeface="Calibri" panose="020F0502020204030204" pitchFamily="34" charset="0"/>
                <a:cs typeface="Calibri" panose="020F0502020204030204" pitchFamily="34" charset="0"/>
                <a:sym typeface="+mn-ea"/>
              </a:rPr>
              <a:t> c &lt; f </a:t>
            </a:r>
            <a:endParaRPr lang="es-ES" altLang="zh-CN" dirty="0">
              <a:effectLst/>
              <a:latin typeface="Calibri" panose="020F0502020204030204" pitchFamily="34" charset="0"/>
              <a:cs typeface="Calibri" panose="020F0502020204030204" pitchFamily="34" charset="0"/>
            </a:endParaRPr>
          </a:p>
          <a:p>
            <a:pPr fontAlgn="t" latinLnBrk="1"/>
            <a:r>
              <a:rPr lang="zh-CN" altLang="en-US" dirty="0">
                <a:effectLst/>
                <a:latin typeface="楷体" panose="02010609060101010101" pitchFamily="49" charset="-122"/>
                <a:ea typeface="楷体" panose="02010609060101010101" pitchFamily="49" charset="-122"/>
                <a:sym typeface="+mn-ea"/>
              </a:rPr>
              <a:t>假设</a:t>
            </a:r>
            <a:r>
              <a:rPr lang="es-ES" altLang="zh-CN" dirty="0" err="1">
                <a:effectLst/>
                <a:latin typeface="Times New Roman" panose="02020503050405090304" pitchFamily="18" charset="0"/>
                <a:sym typeface="+mn-ea"/>
              </a:rPr>
              <a:t>nextinstr</a:t>
            </a:r>
            <a:r>
              <a:rPr lang="es-ES" altLang="zh-CN" dirty="0">
                <a:effectLst/>
                <a:latin typeface="Times New Roman" panose="02020503050405090304" pitchFamily="18" charset="0"/>
                <a:sym typeface="+mn-ea"/>
              </a:rPr>
              <a:t> = 200</a:t>
            </a:r>
            <a:r>
              <a:rPr lang="en-US" altLang="es-ES" dirty="0">
                <a:effectLst/>
                <a:latin typeface="Times New Roman" panose="02020503050405090304" pitchFamily="18" charset="0"/>
                <a:sym typeface="+mn-ea"/>
              </a:rPr>
              <a:t> </a:t>
            </a:r>
            <a:r>
              <a:rPr lang="zh-CN" altLang="es-ES" dirty="0">
                <a:effectLst/>
                <a:latin typeface="楷体" panose="02010609060101010101" pitchFamily="49" charset="-122"/>
                <a:ea typeface="楷体" panose="02010609060101010101" pitchFamily="49" charset="-122"/>
                <a:sym typeface="+mn-ea"/>
              </a:rPr>
              <a:t>，</a:t>
            </a:r>
            <a:r>
              <a:rPr lang="zh-CN" altLang="en-US" dirty="0">
                <a:effectLst/>
                <a:latin typeface="楷体" panose="02010609060101010101" pitchFamily="49" charset="-122"/>
                <a:ea typeface="楷体" panose="02010609060101010101" pitchFamily="49" charset="-122"/>
                <a:sym typeface="+mn-ea"/>
              </a:rPr>
              <a:t>除了三地址代码外，</a:t>
            </a:r>
            <a:r>
              <a:rPr lang="zh-CN" altLang="en-US" dirty="0">
                <a:solidFill>
                  <a:schemeClr val="accent2"/>
                </a:solidFill>
                <a:latin typeface="楷体" panose="02010609060101010101" pitchFamily="49" charset="-122"/>
                <a:ea typeface="楷体" panose="02010609060101010101" pitchFamily="49" charset="-122"/>
                <a:sym typeface="+mn-ea"/>
              </a:rPr>
              <a:t>画出</a:t>
            </a:r>
            <a:r>
              <a:rPr lang="es-ES" altLang="zh-CN" dirty="0">
                <a:effectLst/>
                <a:latin typeface="Times New Roman" panose="02020503050405090304" pitchFamily="18" charset="0"/>
                <a:sym typeface="+mn-ea"/>
              </a:rPr>
              <a:t>LR</a:t>
            </a:r>
            <a:r>
              <a:rPr lang="zh-CN" altLang="en-US" dirty="0">
                <a:effectLst/>
                <a:latin typeface="楷体" panose="02010609060101010101" pitchFamily="49" charset="-122"/>
                <a:ea typeface="楷体" panose="02010609060101010101" pitchFamily="49" charset="-122"/>
                <a:sym typeface="+mn-ea"/>
              </a:rPr>
              <a:t>分析方法对应的</a:t>
            </a:r>
            <a:r>
              <a:rPr lang="zh-CN" altLang="en-US" dirty="0">
                <a:solidFill>
                  <a:schemeClr val="accent2"/>
                </a:solidFill>
                <a:latin typeface="楷体" panose="02010609060101010101" pitchFamily="49" charset="-122"/>
                <a:ea typeface="楷体" panose="02010609060101010101" pitchFamily="49" charset="-122"/>
                <a:sym typeface="+mn-ea"/>
              </a:rPr>
              <a:t>注释分析树</a:t>
            </a:r>
            <a:r>
              <a:rPr lang="zh-CN" altLang="en-US" dirty="0">
                <a:effectLst/>
                <a:latin typeface="楷体" panose="02010609060101010101" pitchFamily="49" charset="-122"/>
                <a:ea typeface="楷体" panose="02010609060101010101" pitchFamily="49" charset="-122"/>
                <a:sym typeface="+mn-ea"/>
              </a:rPr>
              <a:t>（如</a:t>
            </a:r>
            <a:r>
              <a:rPr lang="es-ES" altLang="zh-CN" dirty="0" err="1">
                <a:effectLst/>
                <a:latin typeface="Times New Roman" panose="02020503050405090304" pitchFamily="18" charset="0"/>
                <a:sym typeface="+mn-ea"/>
              </a:rPr>
              <a:t>slide</a:t>
            </a:r>
            <a:r>
              <a:rPr lang="es-ES" altLang="zh-CN" dirty="0">
                <a:effectLst/>
                <a:latin typeface="Times New Roman" panose="02020503050405090304" pitchFamily="18" charset="0"/>
                <a:sym typeface="+mn-ea"/>
              </a:rPr>
              <a:t> 35</a:t>
            </a:r>
            <a:r>
              <a:rPr lang="zh-CN" altLang="es-ES" dirty="0">
                <a:effectLst/>
                <a:latin typeface="楷体" panose="02010609060101010101" pitchFamily="49" charset="-122"/>
                <a:ea typeface="楷体" panose="02010609060101010101" pitchFamily="49" charset="-122"/>
                <a:sym typeface="+mn-ea"/>
              </a:rPr>
              <a:t>），</a:t>
            </a:r>
            <a:r>
              <a:rPr lang="zh-CN" altLang="en-US" dirty="0">
                <a:solidFill>
                  <a:schemeClr val="accent2"/>
                </a:solidFill>
                <a:effectLst/>
                <a:latin typeface="楷体" panose="02010609060101010101" pitchFamily="49" charset="-122"/>
                <a:ea typeface="楷体" panose="02010609060101010101" pitchFamily="49" charset="-122"/>
                <a:sym typeface="+mn-ea"/>
              </a:rPr>
              <a:t>标注出属性</a:t>
            </a:r>
            <a:r>
              <a:rPr lang="zh-CN" altLang="en-US" dirty="0">
                <a:solidFill>
                  <a:schemeClr val="accent2"/>
                </a:solidFill>
                <a:latin typeface="楷体" panose="02010609060101010101" pitchFamily="49" charset="-122"/>
                <a:ea typeface="楷体" panose="02010609060101010101" pitchFamily="49" charset="-122"/>
                <a:sym typeface="+mn-ea"/>
              </a:rPr>
              <a:t>和属性值。</a:t>
            </a:r>
            <a:r>
              <a:rPr lang="zh-CN" altLang="en-US" dirty="0">
                <a:effectLst/>
                <a:latin typeface="楷体" panose="02010609060101010101" pitchFamily="49" charset="-122"/>
                <a:ea typeface="楷体" panose="02010609060101010101" pitchFamily="49" charset="-122"/>
                <a:sym typeface="+mn-ea"/>
              </a:rPr>
              <a:t> </a:t>
            </a:r>
            <a:endParaRPr lang="zh-CN" altLang="en-US"/>
          </a:p>
        </p:txBody>
      </p:sp>
      <p:sp>
        <p:nvSpPr>
          <p:cNvPr id="29" name="文本框 28"/>
          <p:cNvSpPr txBox="1"/>
          <p:nvPr>
            <p:custDataLst>
              <p:tags r:id="rId1"/>
            </p:custDataLst>
          </p:nvPr>
        </p:nvSpPr>
        <p:spPr>
          <a:xfrm>
            <a:off x="4456898" y="3233124"/>
            <a:ext cx="13948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endParaRPr lang="en-US" dirty="0">
              <a:solidFill>
                <a:srgbClr val="0070C0"/>
              </a:solidFill>
              <a:latin typeface="Calibri" panose="020F0502020204030204" pitchFamily="34" charset="0"/>
              <a:cs typeface="Calibri" panose="020F0502020204030204" pitchFamily="34" charset="0"/>
            </a:endParaRPr>
          </a:p>
        </p:txBody>
      </p:sp>
      <p:sp>
        <p:nvSpPr>
          <p:cNvPr id="31" name="文本框 30"/>
          <p:cNvSpPr txBox="1"/>
          <p:nvPr>
            <p:custDataLst>
              <p:tags r:id="rId2"/>
            </p:custDataLst>
          </p:nvPr>
        </p:nvSpPr>
        <p:spPr>
          <a:xfrm>
            <a:off x="2947035" y="3693160"/>
            <a:ext cx="381000"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rPr>
              <a:t>B</a:t>
            </a:r>
            <a:r>
              <a:rPr kumimoji="0" lang="en-US" altLang="zh-CN" sz="1800" b="0" i="0" u="none" strike="noStrike" cap="none" spc="0" normalizeH="0" baseline="-2500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rPr>
              <a:t>1</a:t>
            </a:r>
            <a:endParaRPr kumimoji="0" lang="en-US" altLang="zh-CN" sz="1800" b="0" i="0" u="none" strike="noStrike" cap="none" spc="0" normalizeH="0" baseline="-2500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2" name="文本框 31"/>
          <p:cNvSpPr txBox="1"/>
          <p:nvPr>
            <p:custDataLst>
              <p:tags r:id="rId3"/>
            </p:custDataLst>
          </p:nvPr>
        </p:nvSpPr>
        <p:spPr>
          <a:xfrm>
            <a:off x="1972235" y="4343892"/>
            <a:ext cx="123392"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a</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4" name="文本框 33"/>
          <p:cNvSpPr txBox="1"/>
          <p:nvPr>
            <p:custDataLst>
              <p:tags r:id="rId4"/>
            </p:custDataLst>
          </p:nvPr>
        </p:nvSpPr>
        <p:spPr>
          <a:xfrm>
            <a:off x="2526912" y="4343892"/>
            <a:ext cx="12875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&gt;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5" name="文本框 34"/>
          <p:cNvSpPr txBox="1"/>
          <p:nvPr>
            <p:custDataLst>
              <p:tags r:id="rId5"/>
            </p:custDataLst>
          </p:nvPr>
        </p:nvSpPr>
        <p:spPr>
          <a:xfrm>
            <a:off x="3078350" y="4343892"/>
            <a:ext cx="135909"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b</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7" name="文本框 36"/>
          <p:cNvSpPr txBox="1"/>
          <p:nvPr>
            <p:custDataLst>
              <p:tags r:id="rId6"/>
            </p:custDataLst>
          </p:nvPr>
        </p:nvSpPr>
        <p:spPr>
          <a:xfrm>
            <a:off x="3528316" y="3693255"/>
            <a:ext cx="22532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or</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8" name="文本框 37"/>
          <p:cNvSpPr txBox="1"/>
          <p:nvPr>
            <p:custDataLst>
              <p:tags r:id="rId7"/>
            </p:custDataLst>
          </p:nvPr>
        </p:nvSpPr>
        <p:spPr>
          <a:xfrm>
            <a:off x="4064795" y="3693255"/>
            <a:ext cx="35050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M1</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0" name="文本框 39"/>
          <p:cNvSpPr txBox="1"/>
          <p:nvPr>
            <p:custDataLst>
              <p:tags r:id="rId8"/>
            </p:custDataLst>
          </p:nvPr>
        </p:nvSpPr>
        <p:spPr>
          <a:xfrm>
            <a:off x="3711897" y="4116773"/>
            <a:ext cx="11802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ε</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1" name="文本框 40"/>
          <p:cNvSpPr txBox="1"/>
          <p:nvPr>
            <p:custDataLst>
              <p:tags r:id="rId9"/>
            </p:custDataLst>
          </p:nvPr>
        </p:nvSpPr>
        <p:spPr>
          <a:xfrm>
            <a:off x="5622290" y="3693160"/>
            <a:ext cx="41338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2</a:t>
            </a:r>
            <a:endParaRPr lang="en-US" baseline="-25000" dirty="0">
              <a:solidFill>
                <a:srgbClr val="0070C0"/>
              </a:solidFill>
              <a:latin typeface="Calibri" panose="020F0502020204030204" pitchFamily="34" charset="0"/>
              <a:cs typeface="Calibri" panose="020F0502020204030204" pitchFamily="34" charset="0"/>
            </a:endParaRPr>
          </a:p>
        </p:txBody>
      </p:sp>
      <p:sp>
        <p:nvSpPr>
          <p:cNvPr id="43" name="文本框 42"/>
          <p:cNvSpPr txBox="1"/>
          <p:nvPr>
            <p:custDataLst>
              <p:tags r:id="rId10"/>
            </p:custDataLst>
          </p:nvPr>
        </p:nvSpPr>
        <p:spPr>
          <a:xfrm>
            <a:off x="5562600" y="4344035"/>
            <a:ext cx="381000"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3</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44" name="文本框 43"/>
          <p:cNvSpPr txBox="1"/>
          <p:nvPr>
            <p:custDataLst>
              <p:tags r:id="rId11"/>
            </p:custDataLst>
          </p:nvPr>
        </p:nvSpPr>
        <p:spPr>
          <a:xfrm>
            <a:off x="6058706" y="4343892"/>
            <a:ext cx="395210"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and</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6" name="文本框 45"/>
          <p:cNvSpPr txBox="1"/>
          <p:nvPr>
            <p:custDataLst>
              <p:tags r:id="rId12"/>
            </p:custDataLst>
          </p:nvPr>
        </p:nvSpPr>
        <p:spPr>
          <a:xfrm>
            <a:off x="6634365" y="4343892"/>
            <a:ext cx="35050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M2</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7" name="文本框 46"/>
          <p:cNvSpPr txBox="1"/>
          <p:nvPr>
            <p:custDataLst>
              <p:tags r:id="rId13"/>
            </p:custDataLst>
          </p:nvPr>
        </p:nvSpPr>
        <p:spPr>
          <a:xfrm>
            <a:off x="8199120" y="4358640"/>
            <a:ext cx="34099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4</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48" name="文本框 47"/>
          <p:cNvSpPr txBox="1"/>
          <p:nvPr>
            <p:custDataLst>
              <p:tags r:id="rId14"/>
            </p:custDataLst>
          </p:nvPr>
        </p:nvSpPr>
        <p:spPr>
          <a:xfrm>
            <a:off x="5401308" y="4926956"/>
            <a:ext cx="591127"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true</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9" name="文本框 48"/>
          <p:cNvSpPr txBox="1"/>
          <p:nvPr>
            <p:custDataLst>
              <p:tags r:id="rId15"/>
            </p:custDataLst>
          </p:nvPr>
        </p:nvSpPr>
        <p:spPr>
          <a:xfrm>
            <a:off x="6671906" y="4926956"/>
            <a:ext cx="270030"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ε</a:t>
            </a:r>
            <a:endPar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0" name="文本框 49"/>
          <p:cNvSpPr txBox="1"/>
          <p:nvPr>
            <p:custDataLst>
              <p:tags r:id="rId16"/>
            </p:custDataLst>
          </p:nvPr>
        </p:nvSpPr>
        <p:spPr>
          <a:xfrm>
            <a:off x="8200046" y="4941762"/>
            <a:ext cx="413671"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not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2" name="文本框 51"/>
          <p:cNvSpPr txBox="1"/>
          <p:nvPr>
            <p:custDataLst>
              <p:tags r:id="rId17"/>
            </p:custDataLst>
          </p:nvPr>
        </p:nvSpPr>
        <p:spPr>
          <a:xfrm>
            <a:off x="8663940" y="4941570"/>
            <a:ext cx="42608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5</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53" name="文本框 52"/>
          <p:cNvSpPr txBox="1"/>
          <p:nvPr>
            <p:custDataLst>
              <p:tags r:id="rId18"/>
            </p:custDataLst>
          </p:nvPr>
        </p:nvSpPr>
        <p:spPr>
          <a:xfrm>
            <a:off x="8343475" y="5407734"/>
            <a:ext cx="123392"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c</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4" name="文本框 53"/>
          <p:cNvSpPr txBox="1"/>
          <p:nvPr>
            <p:custDataLst>
              <p:tags r:id="rId19"/>
            </p:custDataLst>
          </p:nvPr>
        </p:nvSpPr>
        <p:spPr>
          <a:xfrm>
            <a:off x="8898152" y="5407734"/>
            <a:ext cx="12875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&lt;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6" name="文本框 55"/>
          <p:cNvSpPr txBox="1"/>
          <p:nvPr>
            <p:custDataLst>
              <p:tags r:id="rId20"/>
            </p:custDataLst>
          </p:nvPr>
        </p:nvSpPr>
        <p:spPr>
          <a:xfrm>
            <a:off x="9449590" y="5407734"/>
            <a:ext cx="135909"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f</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cxnSp>
        <p:nvCxnSpPr>
          <p:cNvPr id="57" name="直线连接符 26"/>
          <p:cNvCxnSpPr>
            <a:stCxn id="29" idx="2"/>
            <a:endCxn id="31" idx="0"/>
          </p:cNvCxnSpPr>
          <p:nvPr>
            <p:custDataLst>
              <p:tags r:id="rId21"/>
            </p:custDataLst>
          </p:nvPr>
        </p:nvCxnSpPr>
        <p:spPr>
          <a:xfrm flipH="1">
            <a:off x="3137261" y="3510123"/>
            <a:ext cx="1389380" cy="18288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59" name="直线连接符 29"/>
          <p:cNvCxnSpPr>
            <a:stCxn id="31" idx="2"/>
            <a:endCxn id="32" idx="0"/>
          </p:cNvCxnSpPr>
          <p:nvPr>
            <p:custDataLst>
              <p:tags r:id="rId22"/>
            </p:custDataLst>
          </p:nvPr>
        </p:nvCxnSpPr>
        <p:spPr>
          <a:xfrm flipH="1">
            <a:off x="2033604" y="3970254"/>
            <a:ext cx="110363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0" name="直线连接符 32"/>
          <p:cNvCxnSpPr>
            <a:stCxn id="31" idx="2"/>
            <a:endCxn id="34" idx="0"/>
          </p:cNvCxnSpPr>
          <p:nvPr>
            <p:custDataLst>
              <p:tags r:id="rId23"/>
            </p:custDataLst>
          </p:nvPr>
        </p:nvCxnSpPr>
        <p:spPr>
          <a:xfrm flipH="1">
            <a:off x="2591134" y="3970254"/>
            <a:ext cx="54610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2" name="直线连接符 35"/>
          <p:cNvCxnSpPr>
            <a:stCxn id="31" idx="2"/>
            <a:endCxn id="35" idx="0"/>
          </p:cNvCxnSpPr>
          <p:nvPr>
            <p:custDataLst>
              <p:tags r:id="rId24"/>
            </p:custDataLst>
          </p:nvPr>
        </p:nvCxnSpPr>
        <p:spPr>
          <a:xfrm>
            <a:off x="3137234" y="3970254"/>
            <a:ext cx="889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3" name="直线连接符 38"/>
          <p:cNvCxnSpPr>
            <a:stCxn id="29" idx="2"/>
            <a:endCxn id="37" idx="0"/>
          </p:cNvCxnSpPr>
          <p:nvPr>
            <p:custDataLst>
              <p:tags r:id="rId25"/>
            </p:custDataLst>
          </p:nvPr>
        </p:nvCxnSpPr>
        <p:spPr>
          <a:xfrm flipH="1">
            <a:off x="3640978" y="3510123"/>
            <a:ext cx="885663" cy="183132"/>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6" name="直线连接符 41"/>
          <p:cNvCxnSpPr>
            <a:stCxn id="29" idx="2"/>
            <a:endCxn id="38" idx="0"/>
          </p:cNvCxnSpPr>
          <p:nvPr>
            <p:custDataLst>
              <p:tags r:id="rId26"/>
            </p:custDataLst>
          </p:nvPr>
        </p:nvCxnSpPr>
        <p:spPr>
          <a:xfrm flipH="1">
            <a:off x="4240047" y="3510123"/>
            <a:ext cx="286594" cy="183132"/>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7" name="直线连接符 44"/>
          <p:cNvCxnSpPr>
            <a:stCxn id="29" idx="2"/>
            <a:endCxn id="41" idx="0"/>
          </p:cNvCxnSpPr>
          <p:nvPr>
            <p:custDataLst>
              <p:tags r:id="rId27"/>
            </p:custDataLst>
          </p:nvPr>
        </p:nvCxnSpPr>
        <p:spPr>
          <a:xfrm>
            <a:off x="4526641" y="3510123"/>
            <a:ext cx="1302385" cy="18288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9" name="直线连接符 50"/>
          <p:cNvCxnSpPr>
            <a:stCxn id="41" idx="2"/>
            <a:endCxn id="43" idx="0"/>
          </p:cNvCxnSpPr>
          <p:nvPr>
            <p:custDataLst>
              <p:tags r:id="rId28"/>
            </p:custDataLst>
          </p:nvPr>
        </p:nvCxnSpPr>
        <p:spPr>
          <a:xfrm flipH="1">
            <a:off x="5752982" y="3970254"/>
            <a:ext cx="7620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0" name="直线连接符 54"/>
          <p:cNvCxnSpPr>
            <a:stCxn id="38" idx="2"/>
            <a:endCxn id="40" idx="0"/>
          </p:cNvCxnSpPr>
          <p:nvPr>
            <p:custDataLst>
              <p:tags r:id="rId29"/>
            </p:custDataLst>
          </p:nvPr>
        </p:nvCxnSpPr>
        <p:spPr>
          <a:xfrm flipH="1">
            <a:off x="3770910" y="3970254"/>
            <a:ext cx="469137" cy="146519"/>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1" name="直线连接符 57"/>
          <p:cNvCxnSpPr>
            <a:stCxn id="41" idx="2"/>
            <a:endCxn id="44" idx="0"/>
          </p:cNvCxnSpPr>
          <p:nvPr>
            <p:custDataLst>
              <p:tags r:id="rId30"/>
            </p:custDataLst>
          </p:nvPr>
        </p:nvCxnSpPr>
        <p:spPr>
          <a:xfrm>
            <a:off x="5829182" y="3970254"/>
            <a:ext cx="42672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2" name="直线连接符 60"/>
          <p:cNvCxnSpPr>
            <a:stCxn id="41" idx="2"/>
            <a:endCxn id="46" idx="0"/>
          </p:cNvCxnSpPr>
          <p:nvPr>
            <p:custDataLst>
              <p:tags r:id="rId31"/>
            </p:custDataLst>
          </p:nvPr>
        </p:nvCxnSpPr>
        <p:spPr>
          <a:xfrm>
            <a:off x="5829182" y="3970254"/>
            <a:ext cx="98044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4" name="直线连接符 63"/>
          <p:cNvCxnSpPr/>
          <p:nvPr>
            <p:custDataLst>
              <p:tags r:id="rId32"/>
            </p:custDataLst>
          </p:nvPr>
        </p:nvCxnSpPr>
        <p:spPr>
          <a:xfrm>
            <a:off x="5757427" y="3970254"/>
            <a:ext cx="1052190" cy="373638"/>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5" name="直线连接符 64"/>
          <p:cNvCxnSpPr>
            <a:stCxn id="41" idx="2"/>
            <a:endCxn id="47" idx="0"/>
          </p:cNvCxnSpPr>
          <p:nvPr>
            <p:custDataLst>
              <p:tags r:id="rId33"/>
            </p:custDataLst>
          </p:nvPr>
        </p:nvCxnSpPr>
        <p:spPr>
          <a:xfrm>
            <a:off x="5829182" y="3970254"/>
            <a:ext cx="2540635" cy="38862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7" name="直线连接符 67"/>
          <p:cNvCxnSpPr>
            <a:stCxn id="43" idx="2"/>
            <a:endCxn id="48" idx="0"/>
          </p:cNvCxnSpPr>
          <p:nvPr>
            <p:custDataLst>
              <p:tags r:id="rId34"/>
            </p:custDataLst>
          </p:nvPr>
        </p:nvCxnSpPr>
        <p:spPr>
          <a:xfrm flipH="1">
            <a:off x="5697315" y="4620891"/>
            <a:ext cx="55880"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8" name="直线连接符 72"/>
          <p:cNvCxnSpPr>
            <a:stCxn id="46" idx="2"/>
            <a:endCxn id="49" idx="0"/>
          </p:cNvCxnSpPr>
          <p:nvPr>
            <p:custDataLst>
              <p:tags r:id="rId35"/>
            </p:custDataLst>
          </p:nvPr>
        </p:nvCxnSpPr>
        <p:spPr>
          <a:xfrm flipH="1">
            <a:off x="6806921" y="4620891"/>
            <a:ext cx="2696" cy="30606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0" name="直线连接符 75"/>
          <p:cNvCxnSpPr>
            <a:stCxn id="47" idx="2"/>
            <a:endCxn id="50" idx="0"/>
          </p:cNvCxnSpPr>
          <p:nvPr>
            <p:custDataLst>
              <p:tags r:id="rId36"/>
            </p:custDataLst>
          </p:nvPr>
        </p:nvCxnSpPr>
        <p:spPr>
          <a:xfrm>
            <a:off x="8369993" y="4635697"/>
            <a:ext cx="36830"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1" name="直线连接符 78"/>
          <p:cNvCxnSpPr>
            <a:stCxn id="47" idx="2"/>
            <a:endCxn id="52" idx="0"/>
          </p:cNvCxnSpPr>
          <p:nvPr>
            <p:custDataLst>
              <p:tags r:id="rId37"/>
            </p:custDataLst>
          </p:nvPr>
        </p:nvCxnSpPr>
        <p:spPr>
          <a:xfrm>
            <a:off x="8369993" y="4635697"/>
            <a:ext cx="507365"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3" name="直线连接符 81"/>
          <p:cNvCxnSpPr>
            <a:stCxn id="53" idx="0"/>
            <a:endCxn id="52" idx="2"/>
          </p:cNvCxnSpPr>
          <p:nvPr>
            <p:custDataLst>
              <p:tags r:id="rId38"/>
            </p:custDataLst>
          </p:nvPr>
        </p:nvCxnSpPr>
        <p:spPr>
          <a:xfrm flipV="1">
            <a:off x="8405171" y="5218504"/>
            <a:ext cx="472440"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4" name="直线连接符 85"/>
          <p:cNvCxnSpPr>
            <a:stCxn id="54" idx="0"/>
            <a:endCxn id="52" idx="2"/>
          </p:cNvCxnSpPr>
          <p:nvPr>
            <p:custDataLst>
              <p:tags r:id="rId39"/>
            </p:custDataLst>
          </p:nvPr>
        </p:nvCxnSpPr>
        <p:spPr>
          <a:xfrm flipH="1" flipV="1">
            <a:off x="8877440" y="5218504"/>
            <a:ext cx="85725"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5" name="直线连接符 88"/>
          <p:cNvCxnSpPr>
            <a:stCxn id="56" idx="0"/>
            <a:endCxn id="52" idx="2"/>
          </p:cNvCxnSpPr>
          <p:nvPr>
            <p:custDataLst>
              <p:tags r:id="rId40"/>
            </p:custDataLst>
          </p:nvPr>
        </p:nvCxnSpPr>
        <p:spPr>
          <a:xfrm flipH="1" flipV="1">
            <a:off x="8877465" y="5218504"/>
            <a:ext cx="640080"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sp>
        <p:nvSpPr>
          <p:cNvPr id="87" name="文本框 86"/>
          <p:cNvSpPr txBox="1"/>
          <p:nvPr/>
        </p:nvSpPr>
        <p:spPr>
          <a:xfrm>
            <a:off x="2015602" y="3516752"/>
            <a:ext cx="854400"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={200}</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algn="ctr"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={201}</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88" name="文本框 87"/>
          <p:cNvSpPr txBox="1"/>
          <p:nvPr>
            <p:custDataLst>
              <p:tags r:id="rId41"/>
            </p:custDataLst>
          </p:nvPr>
        </p:nvSpPr>
        <p:spPr>
          <a:xfrm>
            <a:off x="447688" y="4941266"/>
            <a:ext cx="2038985"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rPr>
              <a:t>(200)</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if</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&gt;</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b</a:t>
            </a:r>
            <a:r>
              <a:rPr kumimoji="1" lang="zh-CN" altLang="zh-CN" dirty="0">
                <a:latin typeface="Calibri" panose="020F0502020204030204" pitchFamily="34" charset="0"/>
                <a:cs typeface="Calibri" panose="020F0502020204030204" pitchFamily="34" charset="0"/>
              </a:rPr>
              <a:t> </a:t>
            </a:r>
            <a:r>
              <a:rPr kumimoji="1" lang="en-US" altLang="zh-CN" dirty="0" err="1">
                <a:latin typeface="Calibri" panose="020F0502020204030204" pitchFamily="34" charset="0"/>
                <a:cs typeface="Calibri" panose="020F0502020204030204" pitchFamily="34" charset="0"/>
              </a:rPr>
              <a:t>goto</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t>
            </a:r>
            <a:endParaRPr kumimoji="1" lang="zh-CN" altLang="zh-CN" dirty="0">
              <a:latin typeface="Calibri" panose="020F0502020204030204" pitchFamily="34" charset="0"/>
              <a:cs typeface="Calibri" panose="020F0502020204030204" pitchFamily="34" charset="0"/>
            </a:endParaRPr>
          </a:p>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sym typeface="+mn-ea"/>
              </a:rPr>
              <a:t>(201)</a:t>
            </a:r>
            <a:r>
              <a:rPr kumimoji="1" lang="zh-CN" altLang="en-US" dirty="0">
                <a:latin typeface="Calibri" panose="020F0502020204030204" pitchFamily="34" charset="0"/>
                <a:cs typeface="Calibri" panose="020F0502020204030204" pitchFamily="34" charset="0"/>
                <a:sym typeface="+mn-ea"/>
              </a:rPr>
              <a:t> </a:t>
            </a:r>
            <a:r>
              <a:rPr kumimoji="1" lang="en-US" altLang="zh-CN" dirty="0" err="1">
                <a:latin typeface="Calibri" panose="020F0502020204030204" pitchFamily="34" charset="0"/>
                <a:cs typeface="Calibri" panose="020F0502020204030204" pitchFamily="34" charset="0"/>
                <a:sym typeface="+mn-ea"/>
              </a:rPr>
              <a:t>goto</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a:t>
            </a:r>
            <a:endParaRPr kumimoji="1" lang="en-US" altLang="zh-CN" dirty="0">
              <a:latin typeface="Calibri" panose="020F0502020204030204" pitchFamily="34" charset="0"/>
              <a:cs typeface="Calibri" panose="020F0502020204030204" pitchFamily="34" charset="0"/>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pPr algn="l">
              <a:buClrTx/>
              <a:buSzTx/>
              <a:buFontTx/>
            </a:pPr>
            <a:r>
              <a:rPr kumimoji="1" lang="zh-CN" altLang="en-US" b="1" smtClean="0">
                <a:solidFill>
                  <a:schemeClr val="bg1"/>
                </a:solidFill>
                <a:latin typeface="微软雅黑" panose="020B0503020204020204" charset="-122"/>
                <a:ea typeface="微软雅黑" panose="020B0503020204020204" charset="-122"/>
              </a:rPr>
              <a:t>布尔表达式求值</a:t>
            </a:r>
            <a:endParaRPr kumimoji="1" lang="zh-CN" altLang="en-US" b="1" smtClean="0">
              <a:solidFill>
                <a:schemeClr val="bg1"/>
              </a:solidFill>
              <a:latin typeface="微软雅黑" panose="020B0503020204020204" charset="-122"/>
              <a:ea typeface="微软雅黑" panose="020B0503020204020204" charset="-122"/>
            </a:endParaRPr>
          </a:p>
        </p:txBody>
      </p:sp>
      <p:sp>
        <p:nvSpPr>
          <p:cNvPr id="3" name="文本占位符 2"/>
          <p:cNvSpPr>
            <a:spLocks noGrp="1"/>
          </p:cNvSpPr>
          <p:nvPr>
            <p:ph type="body" idx="1"/>
          </p:nvPr>
        </p:nvSpPr>
        <p:spPr/>
        <p:txBody>
          <a:bodyPr/>
          <a:p>
            <a:pPr fontAlgn="t" latinLnBrk="1"/>
            <a:r>
              <a:rPr lang="zh-CN" altLang="en-US" b="1" dirty="0">
                <a:effectLst/>
                <a:latin typeface="MicrosoftYaHei-Bold"/>
                <a:sym typeface="+mn-ea"/>
              </a:rPr>
              <a:t>考虑布尔表达式 </a:t>
            </a:r>
            <a:endParaRPr lang="zh-CN" altLang="en-US" dirty="0">
              <a:effectLst/>
            </a:endParaRPr>
          </a:p>
          <a:p>
            <a:pPr marL="0" indent="0" algn="ctr" fontAlgn="t" latinLnBrk="1">
              <a:buNone/>
            </a:pPr>
            <a:r>
              <a:rPr lang="es-ES" altLang="zh-CN" b="1" dirty="0">
                <a:solidFill>
                  <a:schemeClr val="accent6"/>
                </a:solidFill>
                <a:effectLst/>
                <a:latin typeface="Calibri" panose="020F0502020204030204" pitchFamily="34" charset="0"/>
                <a:cs typeface="Calibri" panose="020F0502020204030204" pitchFamily="34" charset="0"/>
                <a:sym typeface="+mn-ea"/>
              </a:rPr>
              <a:t>a&gt;b</a:t>
            </a:r>
            <a:r>
              <a:rPr lang="es-ES" altLang="zh-CN" b="1" dirty="0">
                <a:effectLst/>
                <a:latin typeface="Calibri" panose="020F0502020204030204" pitchFamily="34" charset="0"/>
                <a:cs typeface="Calibri" panose="020F0502020204030204" pitchFamily="34" charset="0"/>
                <a:sym typeface="+mn-ea"/>
              </a:rPr>
              <a:t> </a:t>
            </a:r>
            <a:r>
              <a:rPr lang="es-ES" altLang="zh-CN" b="1" dirty="0" err="1">
                <a:effectLst/>
                <a:latin typeface="Calibri" panose="020F0502020204030204" pitchFamily="34" charset="0"/>
                <a:cs typeface="Calibri" panose="020F0502020204030204" pitchFamily="34" charset="0"/>
                <a:sym typeface="+mn-ea"/>
              </a:rPr>
              <a:t>or</a:t>
            </a:r>
            <a:r>
              <a:rPr lang="es-ES" altLang="zh-CN" b="1" dirty="0">
                <a:effectLst/>
                <a:latin typeface="Calibri" panose="020F0502020204030204" pitchFamily="34" charset="0"/>
                <a:cs typeface="Calibri" panose="020F0502020204030204" pitchFamily="34" charset="0"/>
                <a:sym typeface="+mn-ea"/>
              </a:rPr>
              <a:t> true and </a:t>
            </a:r>
            <a:r>
              <a:rPr lang="es-ES" altLang="zh-CN" b="1" dirty="0" err="1">
                <a:effectLst/>
                <a:latin typeface="Calibri" panose="020F0502020204030204" pitchFamily="34" charset="0"/>
                <a:cs typeface="Calibri" panose="020F0502020204030204" pitchFamily="34" charset="0"/>
                <a:sym typeface="+mn-ea"/>
              </a:rPr>
              <a:t>not</a:t>
            </a:r>
            <a:r>
              <a:rPr lang="es-ES" altLang="zh-CN" b="1" dirty="0">
                <a:effectLst/>
                <a:latin typeface="Calibri" panose="020F0502020204030204" pitchFamily="34" charset="0"/>
                <a:cs typeface="Calibri" panose="020F0502020204030204" pitchFamily="34" charset="0"/>
                <a:sym typeface="+mn-ea"/>
              </a:rPr>
              <a:t> c &lt; f </a:t>
            </a:r>
            <a:endParaRPr lang="es-ES" altLang="zh-CN" dirty="0">
              <a:effectLst/>
              <a:latin typeface="Calibri" panose="020F0502020204030204" pitchFamily="34" charset="0"/>
              <a:cs typeface="Calibri" panose="020F0502020204030204" pitchFamily="34" charset="0"/>
            </a:endParaRPr>
          </a:p>
          <a:p>
            <a:pPr fontAlgn="t" latinLnBrk="1"/>
            <a:r>
              <a:rPr lang="zh-CN" altLang="en-US" dirty="0">
                <a:effectLst/>
                <a:latin typeface="楷体" panose="02010609060101010101" pitchFamily="49" charset="-122"/>
                <a:ea typeface="楷体" panose="02010609060101010101" pitchFamily="49" charset="-122"/>
                <a:sym typeface="+mn-ea"/>
              </a:rPr>
              <a:t>假设</a:t>
            </a:r>
            <a:r>
              <a:rPr lang="es-ES" altLang="zh-CN" dirty="0" err="1">
                <a:effectLst/>
                <a:latin typeface="Times New Roman" panose="02020503050405090304" pitchFamily="18" charset="0"/>
                <a:sym typeface="+mn-ea"/>
              </a:rPr>
              <a:t>nextinstr</a:t>
            </a:r>
            <a:r>
              <a:rPr lang="es-ES" altLang="zh-CN" dirty="0">
                <a:effectLst/>
                <a:latin typeface="Times New Roman" panose="02020503050405090304" pitchFamily="18" charset="0"/>
                <a:sym typeface="+mn-ea"/>
              </a:rPr>
              <a:t> = 200</a:t>
            </a:r>
            <a:r>
              <a:rPr lang="en-US" altLang="es-ES" dirty="0">
                <a:effectLst/>
                <a:latin typeface="Times New Roman" panose="02020503050405090304" pitchFamily="18" charset="0"/>
                <a:sym typeface="+mn-ea"/>
              </a:rPr>
              <a:t> </a:t>
            </a:r>
            <a:r>
              <a:rPr lang="zh-CN" altLang="es-ES" dirty="0">
                <a:effectLst/>
                <a:latin typeface="楷体" panose="02010609060101010101" pitchFamily="49" charset="-122"/>
                <a:ea typeface="楷体" panose="02010609060101010101" pitchFamily="49" charset="-122"/>
                <a:sym typeface="+mn-ea"/>
              </a:rPr>
              <a:t>，</a:t>
            </a:r>
            <a:r>
              <a:rPr lang="zh-CN" altLang="en-US" dirty="0">
                <a:effectLst/>
                <a:latin typeface="楷体" panose="02010609060101010101" pitchFamily="49" charset="-122"/>
                <a:ea typeface="楷体" panose="02010609060101010101" pitchFamily="49" charset="-122"/>
                <a:sym typeface="+mn-ea"/>
              </a:rPr>
              <a:t>除了三地址代码外，</a:t>
            </a:r>
            <a:r>
              <a:rPr lang="zh-CN" altLang="en-US" dirty="0">
                <a:solidFill>
                  <a:schemeClr val="accent2"/>
                </a:solidFill>
                <a:latin typeface="楷体" panose="02010609060101010101" pitchFamily="49" charset="-122"/>
                <a:ea typeface="楷体" panose="02010609060101010101" pitchFamily="49" charset="-122"/>
                <a:sym typeface="+mn-ea"/>
              </a:rPr>
              <a:t>画出</a:t>
            </a:r>
            <a:r>
              <a:rPr lang="es-ES" altLang="zh-CN" dirty="0">
                <a:effectLst/>
                <a:latin typeface="Times New Roman" panose="02020503050405090304" pitchFamily="18" charset="0"/>
                <a:sym typeface="+mn-ea"/>
              </a:rPr>
              <a:t>LR</a:t>
            </a:r>
            <a:r>
              <a:rPr lang="zh-CN" altLang="en-US" dirty="0">
                <a:effectLst/>
                <a:latin typeface="楷体" panose="02010609060101010101" pitchFamily="49" charset="-122"/>
                <a:ea typeface="楷体" panose="02010609060101010101" pitchFamily="49" charset="-122"/>
                <a:sym typeface="+mn-ea"/>
              </a:rPr>
              <a:t>分析方法对应的</a:t>
            </a:r>
            <a:r>
              <a:rPr lang="zh-CN" altLang="en-US" dirty="0">
                <a:solidFill>
                  <a:schemeClr val="accent2"/>
                </a:solidFill>
                <a:latin typeface="楷体" panose="02010609060101010101" pitchFamily="49" charset="-122"/>
                <a:ea typeface="楷体" panose="02010609060101010101" pitchFamily="49" charset="-122"/>
                <a:sym typeface="+mn-ea"/>
              </a:rPr>
              <a:t>注释分析树</a:t>
            </a:r>
            <a:r>
              <a:rPr lang="zh-CN" altLang="en-US" dirty="0">
                <a:effectLst/>
                <a:latin typeface="楷体" panose="02010609060101010101" pitchFamily="49" charset="-122"/>
                <a:ea typeface="楷体" panose="02010609060101010101" pitchFamily="49" charset="-122"/>
                <a:sym typeface="+mn-ea"/>
              </a:rPr>
              <a:t>（如</a:t>
            </a:r>
            <a:r>
              <a:rPr lang="es-ES" altLang="zh-CN" dirty="0" err="1">
                <a:effectLst/>
                <a:latin typeface="Times New Roman" panose="02020503050405090304" pitchFamily="18" charset="0"/>
                <a:sym typeface="+mn-ea"/>
              </a:rPr>
              <a:t>slide</a:t>
            </a:r>
            <a:r>
              <a:rPr lang="es-ES" altLang="zh-CN" dirty="0">
                <a:effectLst/>
                <a:latin typeface="Times New Roman" panose="02020503050405090304" pitchFamily="18" charset="0"/>
                <a:sym typeface="+mn-ea"/>
              </a:rPr>
              <a:t> 35</a:t>
            </a:r>
            <a:r>
              <a:rPr lang="zh-CN" altLang="es-ES" dirty="0">
                <a:effectLst/>
                <a:latin typeface="楷体" panose="02010609060101010101" pitchFamily="49" charset="-122"/>
                <a:ea typeface="楷体" panose="02010609060101010101" pitchFamily="49" charset="-122"/>
                <a:sym typeface="+mn-ea"/>
              </a:rPr>
              <a:t>），</a:t>
            </a:r>
            <a:r>
              <a:rPr lang="zh-CN" altLang="en-US" dirty="0">
                <a:solidFill>
                  <a:schemeClr val="accent2"/>
                </a:solidFill>
                <a:effectLst/>
                <a:latin typeface="楷体" panose="02010609060101010101" pitchFamily="49" charset="-122"/>
                <a:ea typeface="楷体" panose="02010609060101010101" pitchFamily="49" charset="-122"/>
                <a:sym typeface="+mn-ea"/>
              </a:rPr>
              <a:t>标注出属性</a:t>
            </a:r>
            <a:r>
              <a:rPr lang="zh-CN" altLang="en-US" dirty="0">
                <a:solidFill>
                  <a:schemeClr val="accent2"/>
                </a:solidFill>
                <a:latin typeface="楷体" panose="02010609060101010101" pitchFamily="49" charset="-122"/>
                <a:ea typeface="楷体" panose="02010609060101010101" pitchFamily="49" charset="-122"/>
                <a:sym typeface="+mn-ea"/>
              </a:rPr>
              <a:t>和属性值。</a:t>
            </a:r>
            <a:r>
              <a:rPr lang="zh-CN" altLang="en-US" dirty="0">
                <a:effectLst/>
                <a:latin typeface="楷体" panose="02010609060101010101" pitchFamily="49" charset="-122"/>
                <a:ea typeface="楷体" panose="02010609060101010101" pitchFamily="49" charset="-122"/>
                <a:sym typeface="+mn-ea"/>
              </a:rPr>
              <a:t> </a:t>
            </a:r>
            <a:endParaRPr lang="zh-CN" altLang="en-US"/>
          </a:p>
        </p:txBody>
      </p:sp>
      <p:sp>
        <p:nvSpPr>
          <p:cNvPr id="29" name="文本框 28"/>
          <p:cNvSpPr txBox="1"/>
          <p:nvPr>
            <p:custDataLst>
              <p:tags r:id="rId1"/>
            </p:custDataLst>
          </p:nvPr>
        </p:nvSpPr>
        <p:spPr>
          <a:xfrm>
            <a:off x="4456898" y="3233124"/>
            <a:ext cx="13948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endParaRPr lang="en-US" dirty="0">
              <a:solidFill>
                <a:srgbClr val="0070C0"/>
              </a:solidFill>
              <a:latin typeface="Calibri" panose="020F0502020204030204" pitchFamily="34" charset="0"/>
              <a:cs typeface="Calibri" panose="020F0502020204030204" pitchFamily="34" charset="0"/>
            </a:endParaRPr>
          </a:p>
        </p:txBody>
      </p:sp>
      <p:sp>
        <p:nvSpPr>
          <p:cNvPr id="31" name="文本框 30"/>
          <p:cNvSpPr txBox="1"/>
          <p:nvPr>
            <p:custDataLst>
              <p:tags r:id="rId2"/>
            </p:custDataLst>
          </p:nvPr>
        </p:nvSpPr>
        <p:spPr>
          <a:xfrm>
            <a:off x="2947035" y="3693160"/>
            <a:ext cx="381000"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rPr>
              <a:t>B</a:t>
            </a:r>
            <a:r>
              <a:rPr kumimoji="0" lang="en-US" altLang="zh-CN" sz="1800" b="0" i="0" u="none" strike="noStrike" cap="none" spc="0" normalizeH="0" baseline="-2500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rPr>
              <a:t>1</a:t>
            </a:r>
            <a:endParaRPr kumimoji="0" lang="en-US" altLang="zh-CN" sz="1800" b="0" i="0" u="none" strike="noStrike" cap="none" spc="0" normalizeH="0" baseline="-2500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2" name="文本框 31"/>
          <p:cNvSpPr txBox="1"/>
          <p:nvPr>
            <p:custDataLst>
              <p:tags r:id="rId3"/>
            </p:custDataLst>
          </p:nvPr>
        </p:nvSpPr>
        <p:spPr>
          <a:xfrm>
            <a:off x="1972235" y="4343892"/>
            <a:ext cx="123392"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a</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4" name="文本框 33"/>
          <p:cNvSpPr txBox="1"/>
          <p:nvPr>
            <p:custDataLst>
              <p:tags r:id="rId4"/>
            </p:custDataLst>
          </p:nvPr>
        </p:nvSpPr>
        <p:spPr>
          <a:xfrm>
            <a:off x="2526912" y="4343892"/>
            <a:ext cx="12875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&gt;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5" name="文本框 34"/>
          <p:cNvSpPr txBox="1"/>
          <p:nvPr>
            <p:custDataLst>
              <p:tags r:id="rId5"/>
            </p:custDataLst>
          </p:nvPr>
        </p:nvSpPr>
        <p:spPr>
          <a:xfrm>
            <a:off x="3078350" y="4343892"/>
            <a:ext cx="135909"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b</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7" name="文本框 36"/>
          <p:cNvSpPr txBox="1"/>
          <p:nvPr>
            <p:custDataLst>
              <p:tags r:id="rId6"/>
            </p:custDataLst>
          </p:nvPr>
        </p:nvSpPr>
        <p:spPr>
          <a:xfrm>
            <a:off x="3528316" y="3693255"/>
            <a:ext cx="22532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or</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8" name="文本框 37"/>
          <p:cNvSpPr txBox="1"/>
          <p:nvPr>
            <p:custDataLst>
              <p:tags r:id="rId7"/>
            </p:custDataLst>
          </p:nvPr>
        </p:nvSpPr>
        <p:spPr>
          <a:xfrm>
            <a:off x="4064795" y="3693255"/>
            <a:ext cx="35050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M1</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0" name="文本框 39"/>
          <p:cNvSpPr txBox="1"/>
          <p:nvPr>
            <p:custDataLst>
              <p:tags r:id="rId8"/>
            </p:custDataLst>
          </p:nvPr>
        </p:nvSpPr>
        <p:spPr>
          <a:xfrm>
            <a:off x="3711897" y="4116773"/>
            <a:ext cx="11802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ε</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1" name="文本框 40"/>
          <p:cNvSpPr txBox="1"/>
          <p:nvPr>
            <p:custDataLst>
              <p:tags r:id="rId9"/>
            </p:custDataLst>
          </p:nvPr>
        </p:nvSpPr>
        <p:spPr>
          <a:xfrm>
            <a:off x="5622290" y="3693160"/>
            <a:ext cx="41338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2</a:t>
            </a:r>
            <a:endParaRPr lang="en-US" baseline="-25000" dirty="0">
              <a:solidFill>
                <a:srgbClr val="0070C0"/>
              </a:solidFill>
              <a:latin typeface="Calibri" panose="020F0502020204030204" pitchFamily="34" charset="0"/>
              <a:cs typeface="Calibri" panose="020F0502020204030204" pitchFamily="34" charset="0"/>
            </a:endParaRPr>
          </a:p>
        </p:txBody>
      </p:sp>
      <p:sp>
        <p:nvSpPr>
          <p:cNvPr id="43" name="文本框 42"/>
          <p:cNvSpPr txBox="1"/>
          <p:nvPr>
            <p:custDataLst>
              <p:tags r:id="rId10"/>
            </p:custDataLst>
          </p:nvPr>
        </p:nvSpPr>
        <p:spPr>
          <a:xfrm>
            <a:off x="5562600" y="4344035"/>
            <a:ext cx="381000"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3</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44" name="文本框 43"/>
          <p:cNvSpPr txBox="1"/>
          <p:nvPr>
            <p:custDataLst>
              <p:tags r:id="rId11"/>
            </p:custDataLst>
          </p:nvPr>
        </p:nvSpPr>
        <p:spPr>
          <a:xfrm>
            <a:off x="6058706" y="4343892"/>
            <a:ext cx="395210"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and</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6" name="文本框 45"/>
          <p:cNvSpPr txBox="1"/>
          <p:nvPr>
            <p:custDataLst>
              <p:tags r:id="rId12"/>
            </p:custDataLst>
          </p:nvPr>
        </p:nvSpPr>
        <p:spPr>
          <a:xfrm>
            <a:off x="6634365" y="4343892"/>
            <a:ext cx="35050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M2</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7" name="文本框 46"/>
          <p:cNvSpPr txBox="1"/>
          <p:nvPr>
            <p:custDataLst>
              <p:tags r:id="rId13"/>
            </p:custDataLst>
          </p:nvPr>
        </p:nvSpPr>
        <p:spPr>
          <a:xfrm>
            <a:off x="8199120" y="4358640"/>
            <a:ext cx="34099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4</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48" name="文本框 47"/>
          <p:cNvSpPr txBox="1"/>
          <p:nvPr>
            <p:custDataLst>
              <p:tags r:id="rId14"/>
            </p:custDataLst>
          </p:nvPr>
        </p:nvSpPr>
        <p:spPr>
          <a:xfrm>
            <a:off x="5401308" y="4926956"/>
            <a:ext cx="591127"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true</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9" name="文本框 48"/>
          <p:cNvSpPr txBox="1"/>
          <p:nvPr>
            <p:custDataLst>
              <p:tags r:id="rId15"/>
            </p:custDataLst>
          </p:nvPr>
        </p:nvSpPr>
        <p:spPr>
          <a:xfrm>
            <a:off x="6671906" y="4926956"/>
            <a:ext cx="270030"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ε</a:t>
            </a:r>
            <a:endPar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0" name="文本框 49"/>
          <p:cNvSpPr txBox="1"/>
          <p:nvPr>
            <p:custDataLst>
              <p:tags r:id="rId16"/>
            </p:custDataLst>
          </p:nvPr>
        </p:nvSpPr>
        <p:spPr>
          <a:xfrm>
            <a:off x="8200046" y="4941762"/>
            <a:ext cx="413671"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not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2" name="文本框 51"/>
          <p:cNvSpPr txBox="1"/>
          <p:nvPr>
            <p:custDataLst>
              <p:tags r:id="rId17"/>
            </p:custDataLst>
          </p:nvPr>
        </p:nvSpPr>
        <p:spPr>
          <a:xfrm>
            <a:off x="8663940" y="4941570"/>
            <a:ext cx="42608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5</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53" name="文本框 52"/>
          <p:cNvSpPr txBox="1"/>
          <p:nvPr>
            <p:custDataLst>
              <p:tags r:id="rId18"/>
            </p:custDataLst>
          </p:nvPr>
        </p:nvSpPr>
        <p:spPr>
          <a:xfrm>
            <a:off x="8343475" y="5407734"/>
            <a:ext cx="123392"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c</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4" name="文本框 53"/>
          <p:cNvSpPr txBox="1"/>
          <p:nvPr>
            <p:custDataLst>
              <p:tags r:id="rId19"/>
            </p:custDataLst>
          </p:nvPr>
        </p:nvSpPr>
        <p:spPr>
          <a:xfrm>
            <a:off x="8898152" y="5407734"/>
            <a:ext cx="12875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&lt;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6" name="文本框 55"/>
          <p:cNvSpPr txBox="1"/>
          <p:nvPr>
            <p:custDataLst>
              <p:tags r:id="rId20"/>
            </p:custDataLst>
          </p:nvPr>
        </p:nvSpPr>
        <p:spPr>
          <a:xfrm>
            <a:off x="9449590" y="5407734"/>
            <a:ext cx="135909"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f</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cxnSp>
        <p:nvCxnSpPr>
          <p:cNvPr id="57" name="直线连接符 26"/>
          <p:cNvCxnSpPr>
            <a:stCxn id="29" idx="2"/>
            <a:endCxn id="31" idx="0"/>
          </p:cNvCxnSpPr>
          <p:nvPr>
            <p:custDataLst>
              <p:tags r:id="rId21"/>
            </p:custDataLst>
          </p:nvPr>
        </p:nvCxnSpPr>
        <p:spPr>
          <a:xfrm flipH="1">
            <a:off x="3137261" y="3510123"/>
            <a:ext cx="1389380" cy="18288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59" name="直线连接符 29"/>
          <p:cNvCxnSpPr>
            <a:stCxn id="31" idx="2"/>
            <a:endCxn id="32" idx="0"/>
          </p:cNvCxnSpPr>
          <p:nvPr>
            <p:custDataLst>
              <p:tags r:id="rId22"/>
            </p:custDataLst>
          </p:nvPr>
        </p:nvCxnSpPr>
        <p:spPr>
          <a:xfrm flipH="1">
            <a:off x="2033604" y="3970254"/>
            <a:ext cx="110363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0" name="直线连接符 32"/>
          <p:cNvCxnSpPr>
            <a:stCxn id="31" idx="2"/>
            <a:endCxn id="34" idx="0"/>
          </p:cNvCxnSpPr>
          <p:nvPr>
            <p:custDataLst>
              <p:tags r:id="rId23"/>
            </p:custDataLst>
          </p:nvPr>
        </p:nvCxnSpPr>
        <p:spPr>
          <a:xfrm flipH="1">
            <a:off x="2591134" y="3970254"/>
            <a:ext cx="54610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2" name="直线连接符 35"/>
          <p:cNvCxnSpPr>
            <a:stCxn id="31" idx="2"/>
            <a:endCxn id="35" idx="0"/>
          </p:cNvCxnSpPr>
          <p:nvPr>
            <p:custDataLst>
              <p:tags r:id="rId24"/>
            </p:custDataLst>
          </p:nvPr>
        </p:nvCxnSpPr>
        <p:spPr>
          <a:xfrm>
            <a:off x="3137234" y="3970254"/>
            <a:ext cx="889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3" name="直线连接符 38"/>
          <p:cNvCxnSpPr>
            <a:stCxn id="29" idx="2"/>
            <a:endCxn id="37" idx="0"/>
          </p:cNvCxnSpPr>
          <p:nvPr>
            <p:custDataLst>
              <p:tags r:id="rId25"/>
            </p:custDataLst>
          </p:nvPr>
        </p:nvCxnSpPr>
        <p:spPr>
          <a:xfrm flipH="1">
            <a:off x="3640978" y="3510123"/>
            <a:ext cx="885663" cy="183132"/>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6" name="直线连接符 41"/>
          <p:cNvCxnSpPr>
            <a:stCxn id="29" idx="2"/>
            <a:endCxn id="38" idx="0"/>
          </p:cNvCxnSpPr>
          <p:nvPr>
            <p:custDataLst>
              <p:tags r:id="rId26"/>
            </p:custDataLst>
          </p:nvPr>
        </p:nvCxnSpPr>
        <p:spPr>
          <a:xfrm flipH="1">
            <a:off x="4240047" y="3510123"/>
            <a:ext cx="286594" cy="183132"/>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7" name="直线连接符 44"/>
          <p:cNvCxnSpPr>
            <a:stCxn id="29" idx="2"/>
            <a:endCxn id="41" idx="0"/>
          </p:cNvCxnSpPr>
          <p:nvPr>
            <p:custDataLst>
              <p:tags r:id="rId27"/>
            </p:custDataLst>
          </p:nvPr>
        </p:nvCxnSpPr>
        <p:spPr>
          <a:xfrm>
            <a:off x="4526641" y="3510123"/>
            <a:ext cx="1302385" cy="18288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9" name="直线连接符 50"/>
          <p:cNvCxnSpPr>
            <a:stCxn id="41" idx="2"/>
            <a:endCxn id="43" idx="0"/>
          </p:cNvCxnSpPr>
          <p:nvPr>
            <p:custDataLst>
              <p:tags r:id="rId28"/>
            </p:custDataLst>
          </p:nvPr>
        </p:nvCxnSpPr>
        <p:spPr>
          <a:xfrm flipH="1">
            <a:off x="5752982" y="3970254"/>
            <a:ext cx="7620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0" name="直线连接符 54"/>
          <p:cNvCxnSpPr>
            <a:stCxn id="38" idx="2"/>
            <a:endCxn id="40" idx="0"/>
          </p:cNvCxnSpPr>
          <p:nvPr>
            <p:custDataLst>
              <p:tags r:id="rId29"/>
            </p:custDataLst>
          </p:nvPr>
        </p:nvCxnSpPr>
        <p:spPr>
          <a:xfrm flipH="1">
            <a:off x="3770910" y="3970254"/>
            <a:ext cx="469137" cy="146519"/>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1" name="直线连接符 57"/>
          <p:cNvCxnSpPr>
            <a:stCxn id="41" idx="2"/>
            <a:endCxn id="44" idx="0"/>
          </p:cNvCxnSpPr>
          <p:nvPr>
            <p:custDataLst>
              <p:tags r:id="rId30"/>
            </p:custDataLst>
          </p:nvPr>
        </p:nvCxnSpPr>
        <p:spPr>
          <a:xfrm>
            <a:off x="5829182" y="3970254"/>
            <a:ext cx="42672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2" name="直线连接符 60"/>
          <p:cNvCxnSpPr>
            <a:stCxn id="41" idx="2"/>
            <a:endCxn id="46" idx="0"/>
          </p:cNvCxnSpPr>
          <p:nvPr>
            <p:custDataLst>
              <p:tags r:id="rId31"/>
            </p:custDataLst>
          </p:nvPr>
        </p:nvCxnSpPr>
        <p:spPr>
          <a:xfrm>
            <a:off x="5829182" y="3970254"/>
            <a:ext cx="98044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4" name="直线连接符 63"/>
          <p:cNvCxnSpPr/>
          <p:nvPr>
            <p:custDataLst>
              <p:tags r:id="rId32"/>
            </p:custDataLst>
          </p:nvPr>
        </p:nvCxnSpPr>
        <p:spPr>
          <a:xfrm>
            <a:off x="5757427" y="3970254"/>
            <a:ext cx="1052190" cy="373638"/>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5" name="直线连接符 64"/>
          <p:cNvCxnSpPr>
            <a:stCxn id="41" idx="2"/>
            <a:endCxn id="47" idx="0"/>
          </p:cNvCxnSpPr>
          <p:nvPr>
            <p:custDataLst>
              <p:tags r:id="rId33"/>
            </p:custDataLst>
          </p:nvPr>
        </p:nvCxnSpPr>
        <p:spPr>
          <a:xfrm>
            <a:off x="5829182" y="3970254"/>
            <a:ext cx="2540635" cy="38862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7" name="直线连接符 67"/>
          <p:cNvCxnSpPr>
            <a:stCxn id="43" idx="2"/>
            <a:endCxn id="48" idx="0"/>
          </p:cNvCxnSpPr>
          <p:nvPr>
            <p:custDataLst>
              <p:tags r:id="rId34"/>
            </p:custDataLst>
          </p:nvPr>
        </p:nvCxnSpPr>
        <p:spPr>
          <a:xfrm flipH="1">
            <a:off x="5697315" y="4620891"/>
            <a:ext cx="55880"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8" name="直线连接符 72"/>
          <p:cNvCxnSpPr>
            <a:stCxn id="46" idx="2"/>
            <a:endCxn id="49" idx="0"/>
          </p:cNvCxnSpPr>
          <p:nvPr>
            <p:custDataLst>
              <p:tags r:id="rId35"/>
            </p:custDataLst>
          </p:nvPr>
        </p:nvCxnSpPr>
        <p:spPr>
          <a:xfrm flipH="1">
            <a:off x="6806921" y="4620891"/>
            <a:ext cx="2696" cy="30606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0" name="直线连接符 75"/>
          <p:cNvCxnSpPr>
            <a:stCxn id="47" idx="2"/>
            <a:endCxn id="50" idx="0"/>
          </p:cNvCxnSpPr>
          <p:nvPr>
            <p:custDataLst>
              <p:tags r:id="rId36"/>
            </p:custDataLst>
          </p:nvPr>
        </p:nvCxnSpPr>
        <p:spPr>
          <a:xfrm>
            <a:off x="8369993" y="4635697"/>
            <a:ext cx="36830"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1" name="直线连接符 78"/>
          <p:cNvCxnSpPr>
            <a:stCxn id="47" idx="2"/>
            <a:endCxn id="52" idx="0"/>
          </p:cNvCxnSpPr>
          <p:nvPr>
            <p:custDataLst>
              <p:tags r:id="rId37"/>
            </p:custDataLst>
          </p:nvPr>
        </p:nvCxnSpPr>
        <p:spPr>
          <a:xfrm>
            <a:off x="8369993" y="4635697"/>
            <a:ext cx="507365"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3" name="直线连接符 81"/>
          <p:cNvCxnSpPr>
            <a:stCxn id="53" idx="0"/>
            <a:endCxn id="52" idx="2"/>
          </p:cNvCxnSpPr>
          <p:nvPr>
            <p:custDataLst>
              <p:tags r:id="rId38"/>
            </p:custDataLst>
          </p:nvPr>
        </p:nvCxnSpPr>
        <p:spPr>
          <a:xfrm flipV="1">
            <a:off x="8405171" y="5218504"/>
            <a:ext cx="472440"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4" name="直线连接符 85"/>
          <p:cNvCxnSpPr>
            <a:stCxn id="54" idx="0"/>
            <a:endCxn id="52" idx="2"/>
          </p:cNvCxnSpPr>
          <p:nvPr>
            <p:custDataLst>
              <p:tags r:id="rId39"/>
            </p:custDataLst>
          </p:nvPr>
        </p:nvCxnSpPr>
        <p:spPr>
          <a:xfrm flipH="1" flipV="1">
            <a:off x="8877440" y="5218504"/>
            <a:ext cx="85725"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5" name="直线连接符 88"/>
          <p:cNvCxnSpPr>
            <a:stCxn id="56" idx="0"/>
            <a:endCxn id="52" idx="2"/>
          </p:cNvCxnSpPr>
          <p:nvPr>
            <p:custDataLst>
              <p:tags r:id="rId40"/>
            </p:custDataLst>
          </p:nvPr>
        </p:nvCxnSpPr>
        <p:spPr>
          <a:xfrm flipH="1" flipV="1">
            <a:off x="8877465" y="5218504"/>
            <a:ext cx="640080"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sp>
        <p:nvSpPr>
          <p:cNvPr id="87" name="文本框 86"/>
          <p:cNvSpPr txBox="1"/>
          <p:nvPr/>
        </p:nvSpPr>
        <p:spPr>
          <a:xfrm>
            <a:off x="2015602" y="3516752"/>
            <a:ext cx="854400"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={200}</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algn="ctr"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={201}</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88" name="文本框 87"/>
          <p:cNvSpPr txBox="1"/>
          <p:nvPr>
            <p:custDataLst>
              <p:tags r:id="rId41"/>
            </p:custDataLst>
          </p:nvPr>
        </p:nvSpPr>
        <p:spPr>
          <a:xfrm>
            <a:off x="447688" y="4941266"/>
            <a:ext cx="2038985" cy="6438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rPr>
              <a:t>(200)</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if</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&gt;</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b</a:t>
            </a:r>
            <a:r>
              <a:rPr kumimoji="1" lang="zh-CN" altLang="zh-CN" dirty="0">
                <a:latin typeface="Calibri" panose="020F0502020204030204" pitchFamily="34" charset="0"/>
                <a:cs typeface="Calibri" panose="020F0502020204030204" pitchFamily="34" charset="0"/>
              </a:rPr>
              <a:t> </a:t>
            </a:r>
            <a:r>
              <a:rPr kumimoji="1" lang="en-US" altLang="zh-CN" dirty="0" err="1">
                <a:latin typeface="Calibri" panose="020F0502020204030204" pitchFamily="34" charset="0"/>
                <a:cs typeface="Calibri" panose="020F0502020204030204" pitchFamily="34" charset="0"/>
              </a:rPr>
              <a:t>goto</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t>
            </a:r>
            <a:endParaRPr kumimoji="1" lang="zh-CN" altLang="zh-CN" dirty="0">
              <a:latin typeface="Calibri" panose="020F0502020204030204" pitchFamily="34" charset="0"/>
              <a:cs typeface="Calibri" panose="020F0502020204030204" pitchFamily="34" charset="0"/>
            </a:endParaRPr>
          </a:p>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sym typeface="+mn-ea"/>
              </a:rPr>
              <a:t>(201)</a:t>
            </a:r>
            <a:r>
              <a:rPr kumimoji="1" lang="zh-CN" altLang="en-US" dirty="0">
                <a:latin typeface="Calibri" panose="020F0502020204030204" pitchFamily="34" charset="0"/>
                <a:cs typeface="Calibri" panose="020F0502020204030204" pitchFamily="34" charset="0"/>
                <a:sym typeface="+mn-ea"/>
              </a:rPr>
              <a:t> </a:t>
            </a:r>
            <a:r>
              <a:rPr kumimoji="1" lang="en-US" altLang="zh-CN" dirty="0" err="1">
                <a:latin typeface="Calibri" panose="020F0502020204030204" pitchFamily="34" charset="0"/>
                <a:cs typeface="Calibri" panose="020F0502020204030204" pitchFamily="34" charset="0"/>
                <a:sym typeface="+mn-ea"/>
              </a:rPr>
              <a:t>goto</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202 -</a:t>
            </a:r>
            <a:endParaRPr kumimoji="1" lang="en-US" dirty="0">
              <a:latin typeface="Calibri" panose="020F0502020204030204" pitchFamily="34" charset="0"/>
              <a:cs typeface="Calibri" panose="020F0502020204030204" pitchFamily="34" charset="0"/>
            </a:endParaRPr>
          </a:p>
        </p:txBody>
      </p:sp>
      <p:sp>
        <p:nvSpPr>
          <p:cNvPr id="90" name="文本框 89"/>
          <p:cNvSpPr txBox="1"/>
          <p:nvPr>
            <p:custDataLst>
              <p:tags r:id="rId42"/>
            </p:custDataLst>
          </p:nvPr>
        </p:nvSpPr>
        <p:spPr>
          <a:xfrm>
            <a:off x="4245732" y="3894825"/>
            <a:ext cx="1208332" cy="2462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M1.instr</a:t>
            </a:r>
            <a:r>
              <a:rPr lang="en-US" altLang="zh-CN" sz="1600" dirty="0">
                <a:solidFill>
                  <a:srgbClr val="C00000"/>
                </a:solidFill>
                <a:latin typeface="Calibri" panose="020F0502020204030204" pitchFamily="34" charset="0"/>
                <a:cs typeface="Calibri" panose="020F0502020204030204" pitchFamily="34" charset="0"/>
              </a:rPr>
              <a:t>=202</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pPr algn="l">
              <a:buClrTx/>
              <a:buSzTx/>
              <a:buFontTx/>
            </a:pPr>
            <a:r>
              <a:rPr kumimoji="1" lang="zh-CN" altLang="en-US" b="1" smtClean="0">
                <a:solidFill>
                  <a:schemeClr val="bg1"/>
                </a:solidFill>
                <a:latin typeface="微软雅黑" panose="020B0503020204020204" charset="-122"/>
                <a:ea typeface="微软雅黑" panose="020B0503020204020204" charset="-122"/>
              </a:rPr>
              <a:t>布尔表达式求值</a:t>
            </a:r>
            <a:endParaRPr kumimoji="1" lang="zh-CN" altLang="en-US" b="1" smtClean="0">
              <a:solidFill>
                <a:schemeClr val="bg1"/>
              </a:solidFill>
              <a:latin typeface="微软雅黑" panose="020B0503020204020204" charset="-122"/>
              <a:ea typeface="微软雅黑" panose="020B0503020204020204" charset="-122"/>
            </a:endParaRPr>
          </a:p>
        </p:txBody>
      </p:sp>
      <p:sp>
        <p:nvSpPr>
          <p:cNvPr id="3" name="文本占位符 2"/>
          <p:cNvSpPr>
            <a:spLocks noGrp="1"/>
          </p:cNvSpPr>
          <p:nvPr>
            <p:ph type="body" idx="1"/>
          </p:nvPr>
        </p:nvSpPr>
        <p:spPr/>
        <p:txBody>
          <a:bodyPr/>
          <a:p>
            <a:pPr fontAlgn="t" latinLnBrk="1"/>
            <a:r>
              <a:rPr lang="zh-CN" altLang="en-US" b="1" dirty="0">
                <a:effectLst/>
                <a:latin typeface="MicrosoftYaHei-Bold"/>
                <a:sym typeface="+mn-ea"/>
              </a:rPr>
              <a:t>考虑布尔表达式 </a:t>
            </a:r>
            <a:endParaRPr lang="zh-CN" altLang="en-US" dirty="0">
              <a:effectLst/>
            </a:endParaRPr>
          </a:p>
          <a:p>
            <a:pPr marL="0" indent="0" algn="ctr" fontAlgn="t" latinLnBrk="1">
              <a:buNone/>
            </a:pPr>
            <a:r>
              <a:rPr lang="es-ES" altLang="zh-CN" b="1" dirty="0">
                <a:solidFill>
                  <a:schemeClr val="accent1"/>
                </a:solidFill>
                <a:effectLst/>
                <a:latin typeface="Calibri" panose="020F0502020204030204" pitchFamily="34" charset="0"/>
                <a:cs typeface="Calibri" panose="020F0502020204030204" pitchFamily="34" charset="0"/>
                <a:sym typeface="+mn-ea"/>
              </a:rPr>
              <a:t>a&gt;b</a:t>
            </a:r>
            <a:r>
              <a:rPr lang="es-ES" altLang="zh-CN" b="1" dirty="0">
                <a:effectLst/>
                <a:latin typeface="Calibri" panose="020F0502020204030204" pitchFamily="34" charset="0"/>
                <a:cs typeface="Calibri" panose="020F0502020204030204" pitchFamily="34" charset="0"/>
                <a:sym typeface="+mn-ea"/>
              </a:rPr>
              <a:t> </a:t>
            </a:r>
            <a:r>
              <a:rPr lang="es-ES" altLang="zh-CN" b="1" dirty="0" err="1">
                <a:effectLst/>
                <a:latin typeface="Calibri" panose="020F0502020204030204" pitchFamily="34" charset="0"/>
                <a:cs typeface="Calibri" panose="020F0502020204030204" pitchFamily="34" charset="0"/>
                <a:sym typeface="+mn-ea"/>
              </a:rPr>
              <a:t>or</a:t>
            </a:r>
            <a:r>
              <a:rPr lang="es-ES" altLang="zh-CN" b="1" dirty="0">
                <a:effectLst/>
                <a:latin typeface="Calibri" panose="020F0502020204030204" pitchFamily="34" charset="0"/>
                <a:cs typeface="Calibri" panose="020F0502020204030204" pitchFamily="34" charset="0"/>
                <a:sym typeface="+mn-ea"/>
              </a:rPr>
              <a:t> </a:t>
            </a:r>
            <a:r>
              <a:rPr lang="es-ES" altLang="zh-CN" b="1" dirty="0">
                <a:solidFill>
                  <a:schemeClr val="accent6"/>
                </a:solidFill>
                <a:effectLst/>
                <a:latin typeface="Calibri" panose="020F0502020204030204" pitchFamily="34" charset="0"/>
                <a:cs typeface="Calibri" panose="020F0502020204030204" pitchFamily="34" charset="0"/>
                <a:sym typeface="+mn-ea"/>
              </a:rPr>
              <a:t>true </a:t>
            </a:r>
            <a:r>
              <a:rPr lang="es-ES" altLang="zh-CN" b="1" dirty="0">
                <a:effectLst/>
                <a:latin typeface="Calibri" panose="020F0502020204030204" pitchFamily="34" charset="0"/>
                <a:cs typeface="Calibri" panose="020F0502020204030204" pitchFamily="34" charset="0"/>
                <a:sym typeface="+mn-ea"/>
              </a:rPr>
              <a:t>and </a:t>
            </a:r>
            <a:r>
              <a:rPr lang="es-ES" altLang="zh-CN" b="1" dirty="0" err="1">
                <a:effectLst/>
                <a:latin typeface="Calibri" panose="020F0502020204030204" pitchFamily="34" charset="0"/>
                <a:cs typeface="Calibri" panose="020F0502020204030204" pitchFamily="34" charset="0"/>
                <a:sym typeface="+mn-ea"/>
              </a:rPr>
              <a:t>not</a:t>
            </a:r>
            <a:r>
              <a:rPr lang="es-ES" altLang="zh-CN" b="1" dirty="0">
                <a:effectLst/>
                <a:latin typeface="Calibri" panose="020F0502020204030204" pitchFamily="34" charset="0"/>
                <a:cs typeface="Calibri" panose="020F0502020204030204" pitchFamily="34" charset="0"/>
                <a:sym typeface="+mn-ea"/>
              </a:rPr>
              <a:t> c &lt; f </a:t>
            </a:r>
            <a:endParaRPr lang="es-ES" altLang="zh-CN" dirty="0">
              <a:effectLst/>
              <a:latin typeface="Calibri" panose="020F0502020204030204" pitchFamily="34" charset="0"/>
              <a:cs typeface="Calibri" panose="020F0502020204030204" pitchFamily="34" charset="0"/>
            </a:endParaRPr>
          </a:p>
          <a:p>
            <a:pPr fontAlgn="t" latinLnBrk="1"/>
            <a:r>
              <a:rPr lang="zh-CN" altLang="en-US" dirty="0">
                <a:effectLst/>
                <a:latin typeface="楷体" panose="02010609060101010101" pitchFamily="49" charset="-122"/>
                <a:ea typeface="楷体" panose="02010609060101010101" pitchFamily="49" charset="-122"/>
                <a:sym typeface="+mn-ea"/>
              </a:rPr>
              <a:t>假设</a:t>
            </a:r>
            <a:r>
              <a:rPr lang="es-ES" altLang="zh-CN" dirty="0" err="1">
                <a:effectLst/>
                <a:latin typeface="Times New Roman" panose="02020503050405090304" pitchFamily="18" charset="0"/>
                <a:sym typeface="+mn-ea"/>
              </a:rPr>
              <a:t>nextinstr</a:t>
            </a:r>
            <a:r>
              <a:rPr lang="es-ES" altLang="zh-CN" dirty="0">
                <a:effectLst/>
                <a:latin typeface="Times New Roman" panose="02020503050405090304" pitchFamily="18" charset="0"/>
                <a:sym typeface="+mn-ea"/>
              </a:rPr>
              <a:t> = 200</a:t>
            </a:r>
            <a:r>
              <a:rPr lang="en-US" altLang="es-ES" dirty="0">
                <a:effectLst/>
                <a:latin typeface="Times New Roman" panose="02020503050405090304" pitchFamily="18" charset="0"/>
                <a:sym typeface="+mn-ea"/>
              </a:rPr>
              <a:t> </a:t>
            </a:r>
            <a:r>
              <a:rPr lang="zh-CN" altLang="es-ES" dirty="0">
                <a:effectLst/>
                <a:latin typeface="楷体" panose="02010609060101010101" pitchFamily="49" charset="-122"/>
                <a:ea typeface="楷体" panose="02010609060101010101" pitchFamily="49" charset="-122"/>
                <a:sym typeface="+mn-ea"/>
              </a:rPr>
              <a:t>，</a:t>
            </a:r>
            <a:r>
              <a:rPr lang="zh-CN" altLang="en-US" dirty="0">
                <a:effectLst/>
                <a:latin typeface="楷体" panose="02010609060101010101" pitchFamily="49" charset="-122"/>
                <a:ea typeface="楷体" panose="02010609060101010101" pitchFamily="49" charset="-122"/>
                <a:sym typeface="+mn-ea"/>
              </a:rPr>
              <a:t>除了三地址代码外，</a:t>
            </a:r>
            <a:r>
              <a:rPr lang="zh-CN" altLang="en-US" dirty="0">
                <a:solidFill>
                  <a:schemeClr val="accent2"/>
                </a:solidFill>
                <a:latin typeface="楷体" panose="02010609060101010101" pitchFamily="49" charset="-122"/>
                <a:ea typeface="楷体" panose="02010609060101010101" pitchFamily="49" charset="-122"/>
                <a:sym typeface="+mn-ea"/>
              </a:rPr>
              <a:t>画出</a:t>
            </a:r>
            <a:r>
              <a:rPr lang="es-ES" altLang="zh-CN" dirty="0">
                <a:effectLst/>
                <a:latin typeface="Times New Roman" panose="02020503050405090304" pitchFamily="18" charset="0"/>
                <a:sym typeface="+mn-ea"/>
              </a:rPr>
              <a:t>LR</a:t>
            </a:r>
            <a:r>
              <a:rPr lang="zh-CN" altLang="en-US" dirty="0">
                <a:effectLst/>
                <a:latin typeface="楷体" panose="02010609060101010101" pitchFamily="49" charset="-122"/>
                <a:ea typeface="楷体" panose="02010609060101010101" pitchFamily="49" charset="-122"/>
                <a:sym typeface="+mn-ea"/>
              </a:rPr>
              <a:t>分析方法对应的</a:t>
            </a:r>
            <a:r>
              <a:rPr lang="zh-CN" altLang="en-US" dirty="0">
                <a:solidFill>
                  <a:schemeClr val="accent2"/>
                </a:solidFill>
                <a:latin typeface="楷体" panose="02010609060101010101" pitchFamily="49" charset="-122"/>
                <a:ea typeface="楷体" panose="02010609060101010101" pitchFamily="49" charset="-122"/>
                <a:sym typeface="+mn-ea"/>
              </a:rPr>
              <a:t>注释分析树</a:t>
            </a:r>
            <a:r>
              <a:rPr lang="zh-CN" altLang="en-US" dirty="0">
                <a:effectLst/>
                <a:latin typeface="楷体" panose="02010609060101010101" pitchFamily="49" charset="-122"/>
                <a:ea typeface="楷体" panose="02010609060101010101" pitchFamily="49" charset="-122"/>
                <a:sym typeface="+mn-ea"/>
              </a:rPr>
              <a:t>（如</a:t>
            </a:r>
            <a:r>
              <a:rPr lang="es-ES" altLang="zh-CN" dirty="0" err="1">
                <a:effectLst/>
                <a:latin typeface="Times New Roman" panose="02020503050405090304" pitchFamily="18" charset="0"/>
                <a:sym typeface="+mn-ea"/>
              </a:rPr>
              <a:t>slide</a:t>
            </a:r>
            <a:r>
              <a:rPr lang="es-ES" altLang="zh-CN" dirty="0">
                <a:effectLst/>
                <a:latin typeface="Times New Roman" panose="02020503050405090304" pitchFamily="18" charset="0"/>
                <a:sym typeface="+mn-ea"/>
              </a:rPr>
              <a:t> 35</a:t>
            </a:r>
            <a:r>
              <a:rPr lang="zh-CN" altLang="es-ES" dirty="0">
                <a:effectLst/>
                <a:latin typeface="楷体" panose="02010609060101010101" pitchFamily="49" charset="-122"/>
                <a:ea typeface="楷体" panose="02010609060101010101" pitchFamily="49" charset="-122"/>
                <a:sym typeface="+mn-ea"/>
              </a:rPr>
              <a:t>），</a:t>
            </a:r>
            <a:r>
              <a:rPr lang="zh-CN" altLang="en-US" dirty="0">
                <a:solidFill>
                  <a:schemeClr val="accent2"/>
                </a:solidFill>
                <a:effectLst/>
                <a:latin typeface="楷体" panose="02010609060101010101" pitchFamily="49" charset="-122"/>
                <a:ea typeface="楷体" panose="02010609060101010101" pitchFamily="49" charset="-122"/>
                <a:sym typeface="+mn-ea"/>
              </a:rPr>
              <a:t>标注出属性</a:t>
            </a:r>
            <a:r>
              <a:rPr lang="zh-CN" altLang="en-US" dirty="0">
                <a:solidFill>
                  <a:schemeClr val="accent2"/>
                </a:solidFill>
                <a:latin typeface="楷体" panose="02010609060101010101" pitchFamily="49" charset="-122"/>
                <a:ea typeface="楷体" panose="02010609060101010101" pitchFamily="49" charset="-122"/>
                <a:sym typeface="+mn-ea"/>
              </a:rPr>
              <a:t>和属性值。</a:t>
            </a:r>
            <a:r>
              <a:rPr lang="zh-CN" altLang="en-US" dirty="0">
                <a:effectLst/>
                <a:latin typeface="楷体" panose="02010609060101010101" pitchFamily="49" charset="-122"/>
                <a:ea typeface="楷体" panose="02010609060101010101" pitchFamily="49" charset="-122"/>
                <a:sym typeface="+mn-ea"/>
              </a:rPr>
              <a:t> </a:t>
            </a:r>
            <a:endParaRPr lang="zh-CN" altLang="en-US"/>
          </a:p>
        </p:txBody>
      </p:sp>
      <p:sp>
        <p:nvSpPr>
          <p:cNvPr id="29" name="文本框 28"/>
          <p:cNvSpPr txBox="1"/>
          <p:nvPr>
            <p:custDataLst>
              <p:tags r:id="rId1"/>
            </p:custDataLst>
          </p:nvPr>
        </p:nvSpPr>
        <p:spPr>
          <a:xfrm>
            <a:off x="4456898" y="3233124"/>
            <a:ext cx="13948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endParaRPr lang="en-US" dirty="0">
              <a:solidFill>
                <a:srgbClr val="0070C0"/>
              </a:solidFill>
              <a:latin typeface="Calibri" panose="020F0502020204030204" pitchFamily="34" charset="0"/>
              <a:cs typeface="Calibri" panose="020F0502020204030204" pitchFamily="34" charset="0"/>
            </a:endParaRPr>
          </a:p>
        </p:txBody>
      </p:sp>
      <p:sp>
        <p:nvSpPr>
          <p:cNvPr id="31" name="文本框 30"/>
          <p:cNvSpPr txBox="1"/>
          <p:nvPr>
            <p:custDataLst>
              <p:tags r:id="rId2"/>
            </p:custDataLst>
          </p:nvPr>
        </p:nvSpPr>
        <p:spPr>
          <a:xfrm>
            <a:off x="2947035" y="3693160"/>
            <a:ext cx="381000"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rPr>
              <a:t>B</a:t>
            </a:r>
            <a:r>
              <a:rPr kumimoji="0" lang="en-US" altLang="zh-CN" sz="1800" b="0" i="0" u="none" strike="noStrike" cap="none" spc="0" normalizeH="0" baseline="-2500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rPr>
              <a:t>1</a:t>
            </a:r>
            <a:endParaRPr kumimoji="0" lang="en-US" altLang="zh-CN" sz="1800" b="0" i="0" u="none" strike="noStrike" cap="none" spc="0" normalizeH="0" baseline="-2500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2" name="文本框 31"/>
          <p:cNvSpPr txBox="1"/>
          <p:nvPr>
            <p:custDataLst>
              <p:tags r:id="rId3"/>
            </p:custDataLst>
          </p:nvPr>
        </p:nvSpPr>
        <p:spPr>
          <a:xfrm>
            <a:off x="1972235" y="4343892"/>
            <a:ext cx="123392"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a</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4" name="文本框 33"/>
          <p:cNvSpPr txBox="1"/>
          <p:nvPr>
            <p:custDataLst>
              <p:tags r:id="rId4"/>
            </p:custDataLst>
          </p:nvPr>
        </p:nvSpPr>
        <p:spPr>
          <a:xfrm>
            <a:off x="2526912" y="4343892"/>
            <a:ext cx="12875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&gt;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5" name="文本框 34"/>
          <p:cNvSpPr txBox="1"/>
          <p:nvPr>
            <p:custDataLst>
              <p:tags r:id="rId5"/>
            </p:custDataLst>
          </p:nvPr>
        </p:nvSpPr>
        <p:spPr>
          <a:xfrm>
            <a:off x="3078350" y="4343892"/>
            <a:ext cx="135909"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b</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7" name="文本框 36"/>
          <p:cNvSpPr txBox="1"/>
          <p:nvPr>
            <p:custDataLst>
              <p:tags r:id="rId6"/>
            </p:custDataLst>
          </p:nvPr>
        </p:nvSpPr>
        <p:spPr>
          <a:xfrm>
            <a:off x="3528316" y="3693255"/>
            <a:ext cx="22532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or</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8" name="文本框 37"/>
          <p:cNvSpPr txBox="1"/>
          <p:nvPr>
            <p:custDataLst>
              <p:tags r:id="rId7"/>
            </p:custDataLst>
          </p:nvPr>
        </p:nvSpPr>
        <p:spPr>
          <a:xfrm>
            <a:off x="4064795" y="3693255"/>
            <a:ext cx="35050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M1</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0" name="文本框 39"/>
          <p:cNvSpPr txBox="1"/>
          <p:nvPr>
            <p:custDataLst>
              <p:tags r:id="rId8"/>
            </p:custDataLst>
          </p:nvPr>
        </p:nvSpPr>
        <p:spPr>
          <a:xfrm>
            <a:off x="3711897" y="4116773"/>
            <a:ext cx="11802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ε</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1" name="文本框 40"/>
          <p:cNvSpPr txBox="1"/>
          <p:nvPr>
            <p:custDataLst>
              <p:tags r:id="rId9"/>
            </p:custDataLst>
          </p:nvPr>
        </p:nvSpPr>
        <p:spPr>
          <a:xfrm>
            <a:off x="5622290" y="3693160"/>
            <a:ext cx="41338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2</a:t>
            </a:r>
            <a:endParaRPr lang="en-US" baseline="-25000" dirty="0">
              <a:solidFill>
                <a:srgbClr val="0070C0"/>
              </a:solidFill>
              <a:latin typeface="Calibri" panose="020F0502020204030204" pitchFamily="34" charset="0"/>
              <a:cs typeface="Calibri" panose="020F0502020204030204" pitchFamily="34" charset="0"/>
            </a:endParaRPr>
          </a:p>
        </p:txBody>
      </p:sp>
      <p:sp>
        <p:nvSpPr>
          <p:cNvPr id="43" name="文本框 42"/>
          <p:cNvSpPr txBox="1"/>
          <p:nvPr>
            <p:custDataLst>
              <p:tags r:id="rId10"/>
            </p:custDataLst>
          </p:nvPr>
        </p:nvSpPr>
        <p:spPr>
          <a:xfrm>
            <a:off x="5562600" y="4344035"/>
            <a:ext cx="381000"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3</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44" name="文本框 43"/>
          <p:cNvSpPr txBox="1"/>
          <p:nvPr>
            <p:custDataLst>
              <p:tags r:id="rId11"/>
            </p:custDataLst>
          </p:nvPr>
        </p:nvSpPr>
        <p:spPr>
          <a:xfrm>
            <a:off x="6058706" y="4343892"/>
            <a:ext cx="395210"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and</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6" name="文本框 45"/>
          <p:cNvSpPr txBox="1"/>
          <p:nvPr>
            <p:custDataLst>
              <p:tags r:id="rId12"/>
            </p:custDataLst>
          </p:nvPr>
        </p:nvSpPr>
        <p:spPr>
          <a:xfrm>
            <a:off x="6634365" y="4343892"/>
            <a:ext cx="35050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M2</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7" name="文本框 46"/>
          <p:cNvSpPr txBox="1"/>
          <p:nvPr>
            <p:custDataLst>
              <p:tags r:id="rId13"/>
            </p:custDataLst>
          </p:nvPr>
        </p:nvSpPr>
        <p:spPr>
          <a:xfrm>
            <a:off x="8199120" y="4358640"/>
            <a:ext cx="34099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4</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48" name="文本框 47"/>
          <p:cNvSpPr txBox="1"/>
          <p:nvPr>
            <p:custDataLst>
              <p:tags r:id="rId14"/>
            </p:custDataLst>
          </p:nvPr>
        </p:nvSpPr>
        <p:spPr>
          <a:xfrm>
            <a:off x="5401308" y="4926956"/>
            <a:ext cx="591127"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true</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9" name="文本框 48"/>
          <p:cNvSpPr txBox="1"/>
          <p:nvPr>
            <p:custDataLst>
              <p:tags r:id="rId15"/>
            </p:custDataLst>
          </p:nvPr>
        </p:nvSpPr>
        <p:spPr>
          <a:xfrm>
            <a:off x="6671906" y="4926956"/>
            <a:ext cx="270030"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ε</a:t>
            </a:r>
            <a:endPar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0" name="文本框 49"/>
          <p:cNvSpPr txBox="1"/>
          <p:nvPr>
            <p:custDataLst>
              <p:tags r:id="rId16"/>
            </p:custDataLst>
          </p:nvPr>
        </p:nvSpPr>
        <p:spPr>
          <a:xfrm>
            <a:off x="8200046" y="4941762"/>
            <a:ext cx="413671"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not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2" name="文本框 51"/>
          <p:cNvSpPr txBox="1"/>
          <p:nvPr>
            <p:custDataLst>
              <p:tags r:id="rId17"/>
            </p:custDataLst>
          </p:nvPr>
        </p:nvSpPr>
        <p:spPr>
          <a:xfrm>
            <a:off x="8663940" y="4941570"/>
            <a:ext cx="42608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5</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53" name="文本框 52"/>
          <p:cNvSpPr txBox="1"/>
          <p:nvPr>
            <p:custDataLst>
              <p:tags r:id="rId18"/>
            </p:custDataLst>
          </p:nvPr>
        </p:nvSpPr>
        <p:spPr>
          <a:xfrm>
            <a:off x="8343475" y="5407734"/>
            <a:ext cx="123392"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c</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4" name="文本框 53"/>
          <p:cNvSpPr txBox="1"/>
          <p:nvPr>
            <p:custDataLst>
              <p:tags r:id="rId19"/>
            </p:custDataLst>
          </p:nvPr>
        </p:nvSpPr>
        <p:spPr>
          <a:xfrm>
            <a:off x="8898152" y="5407734"/>
            <a:ext cx="12875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&lt;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6" name="文本框 55"/>
          <p:cNvSpPr txBox="1"/>
          <p:nvPr>
            <p:custDataLst>
              <p:tags r:id="rId20"/>
            </p:custDataLst>
          </p:nvPr>
        </p:nvSpPr>
        <p:spPr>
          <a:xfrm>
            <a:off x="9449590" y="5407734"/>
            <a:ext cx="135909"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f</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cxnSp>
        <p:nvCxnSpPr>
          <p:cNvPr id="57" name="直线连接符 26"/>
          <p:cNvCxnSpPr>
            <a:stCxn id="29" idx="2"/>
            <a:endCxn id="31" idx="0"/>
          </p:cNvCxnSpPr>
          <p:nvPr>
            <p:custDataLst>
              <p:tags r:id="rId21"/>
            </p:custDataLst>
          </p:nvPr>
        </p:nvCxnSpPr>
        <p:spPr>
          <a:xfrm flipH="1">
            <a:off x="3137261" y="3510123"/>
            <a:ext cx="1389380" cy="18288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59" name="直线连接符 29"/>
          <p:cNvCxnSpPr>
            <a:stCxn id="31" idx="2"/>
            <a:endCxn id="32" idx="0"/>
          </p:cNvCxnSpPr>
          <p:nvPr>
            <p:custDataLst>
              <p:tags r:id="rId22"/>
            </p:custDataLst>
          </p:nvPr>
        </p:nvCxnSpPr>
        <p:spPr>
          <a:xfrm flipH="1">
            <a:off x="2033604" y="3970254"/>
            <a:ext cx="110363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0" name="直线连接符 32"/>
          <p:cNvCxnSpPr>
            <a:stCxn id="31" idx="2"/>
            <a:endCxn id="34" idx="0"/>
          </p:cNvCxnSpPr>
          <p:nvPr>
            <p:custDataLst>
              <p:tags r:id="rId23"/>
            </p:custDataLst>
          </p:nvPr>
        </p:nvCxnSpPr>
        <p:spPr>
          <a:xfrm flipH="1">
            <a:off x="2591134" y="3970254"/>
            <a:ext cx="54610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2" name="直线连接符 35"/>
          <p:cNvCxnSpPr>
            <a:stCxn id="31" idx="2"/>
            <a:endCxn id="35" idx="0"/>
          </p:cNvCxnSpPr>
          <p:nvPr>
            <p:custDataLst>
              <p:tags r:id="rId24"/>
            </p:custDataLst>
          </p:nvPr>
        </p:nvCxnSpPr>
        <p:spPr>
          <a:xfrm>
            <a:off x="3137234" y="3970254"/>
            <a:ext cx="889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3" name="直线连接符 38"/>
          <p:cNvCxnSpPr>
            <a:stCxn id="29" idx="2"/>
            <a:endCxn id="37" idx="0"/>
          </p:cNvCxnSpPr>
          <p:nvPr>
            <p:custDataLst>
              <p:tags r:id="rId25"/>
            </p:custDataLst>
          </p:nvPr>
        </p:nvCxnSpPr>
        <p:spPr>
          <a:xfrm flipH="1">
            <a:off x="3640978" y="3510123"/>
            <a:ext cx="885663" cy="183132"/>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6" name="直线连接符 41"/>
          <p:cNvCxnSpPr>
            <a:stCxn id="29" idx="2"/>
            <a:endCxn id="38" idx="0"/>
          </p:cNvCxnSpPr>
          <p:nvPr>
            <p:custDataLst>
              <p:tags r:id="rId26"/>
            </p:custDataLst>
          </p:nvPr>
        </p:nvCxnSpPr>
        <p:spPr>
          <a:xfrm flipH="1">
            <a:off x="4240047" y="3510123"/>
            <a:ext cx="286594" cy="183132"/>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7" name="直线连接符 44"/>
          <p:cNvCxnSpPr>
            <a:stCxn id="29" idx="2"/>
            <a:endCxn id="41" idx="0"/>
          </p:cNvCxnSpPr>
          <p:nvPr>
            <p:custDataLst>
              <p:tags r:id="rId27"/>
            </p:custDataLst>
          </p:nvPr>
        </p:nvCxnSpPr>
        <p:spPr>
          <a:xfrm>
            <a:off x="4526641" y="3510123"/>
            <a:ext cx="1302385" cy="18288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9" name="直线连接符 50"/>
          <p:cNvCxnSpPr>
            <a:stCxn id="41" idx="2"/>
            <a:endCxn id="43" idx="0"/>
          </p:cNvCxnSpPr>
          <p:nvPr>
            <p:custDataLst>
              <p:tags r:id="rId28"/>
            </p:custDataLst>
          </p:nvPr>
        </p:nvCxnSpPr>
        <p:spPr>
          <a:xfrm flipH="1">
            <a:off x="5752982" y="3970254"/>
            <a:ext cx="7620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0" name="直线连接符 54"/>
          <p:cNvCxnSpPr>
            <a:stCxn id="38" idx="2"/>
            <a:endCxn id="40" idx="0"/>
          </p:cNvCxnSpPr>
          <p:nvPr>
            <p:custDataLst>
              <p:tags r:id="rId29"/>
            </p:custDataLst>
          </p:nvPr>
        </p:nvCxnSpPr>
        <p:spPr>
          <a:xfrm flipH="1">
            <a:off x="3770910" y="3970254"/>
            <a:ext cx="469137" cy="146519"/>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1" name="直线连接符 57"/>
          <p:cNvCxnSpPr>
            <a:stCxn id="41" idx="2"/>
            <a:endCxn id="44" idx="0"/>
          </p:cNvCxnSpPr>
          <p:nvPr>
            <p:custDataLst>
              <p:tags r:id="rId30"/>
            </p:custDataLst>
          </p:nvPr>
        </p:nvCxnSpPr>
        <p:spPr>
          <a:xfrm>
            <a:off x="5829182" y="3970254"/>
            <a:ext cx="42672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2" name="直线连接符 60"/>
          <p:cNvCxnSpPr>
            <a:stCxn id="41" idx="2"/>
            <a:endCxn id="46" idx="0"/>
          </p:cNvCxnSpPr>
          <p:nvPr>
            <p:custDataLst>
              <p:tags r:id="rId31"/>
            </p:custDataLst>
          </p:nvPr>
        </p:nvCxnSpPr>
        <p:spPr>
          <a:xfrm>
            <a:off x="5829182" y="3970254"/>
            <a:ext cx="98044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4" name="直线连接符 63"/>
          <p:cNvCxnSpPr/>
          <p:nvPr>
            <p:custDataLst>
              <p:tags r:id="rId32"/>
            </p:custDataLst>
          </p:nvPr>
        </p:nvCxnSpPr>
        <p:spPr>
          <a:xfrm>
            <a:off x="5757427" y="3970254"/>
            <a:ext cx="1052190" cy="373638"/>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5" name="直线连接符 64"/>
          <p:cNvCxnSpPr>
            <a:stCxn id="41" idx="2"/>
            <a:endCxn id="47" idx="0"/>
          </p:cNvCxnSpPr>
          <p:nvPr>
            <p:custDataLst>
              <p:tags r:id="rId33"/>
            </p:custDataLst>
          </p:nvPr>
        </p:nvCxnSpPr>
        <p:spPr>
          <a:xfrm>
            <a:off x="5829182" y="3970254"/>
            <a:ext cx="2540635" cy="38862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7" name="直线连接符 67"/>
          <p:cNvCxnSpPr>
            <a:stCxn id="43" idx="2"/>
            <a:endCxn id="48" idx="0"/>
          </p:cNvCxnSpPr>
          <p:nvPr>
            <p:custDataLst>
              <p:tags r:id="rId34"/>
            </p:custDataLst>
          </p:nvPr>
        </p:nvCxnSpPr>
        <p:spPr>
          <a:xfrm flipH="1">
            <a:off x="5697315" y="4620891"/>
            <a:ext cx="55880"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8" name="直线连接符 72"/>
          <p:cNvCxnSpPr>
            <a:stCxn id="46" idx="2"/>
            <a:endCxn id="49" idx="0"/>
          </p:cNvCxnSpPr>
          <p:nvPr>
            <p:custDataLst>
              <p:tags r:id="rId35"/>
            </p:custDataLst>
          </p:nvPr>
        </p:nvCxnSpPr>
        <p:spPr>
          <a:xfrm flipH="1">
            <a:off x="6806921" y="4620891"/>
            <a:ext cx="2696" cy="30606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0" name="直线连接符 75"/>
          <p:cNvCxnSpPr>
            <a:stCxn id="47" idx="2"/>
            <a:endCxn id="50" idx="0"/>
          </p:cNvCxnSpPr>
          <p:nvPr>
            <p:custDataLst>
              <p:tags r:id="rId36"/>
            </p:custDataLst>
          </p:nvPr>
        </p:nvCxnSpPr>
        <p:spPr>
          <a:xfrm>
            <a:off x="8369993" y="4635697"/>
            <a:ext cx="36830"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1" name="直线连接符 78"/>
          <p:cNvCxnSpPr>
            <a:stCxn id="47" idx="2"/>
            <a:endCxn id="52" idx="0"/>
          </p:cNvCxnSpPr>
          <p:nvPr>
            <p:custDataLst>
              <p:tags r:id="rId37"/>
            </p:custDataLst>
          </p:nvPr>
        </p:nvCxnSpPr>
        <p:spPr>
          <a:xfrm>
            <a:off x="8369993" y="4635697"/>
            <a:ext cx="507365"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3" name="直线连接符 81"/>
          <p:cNvCxnSpPr>
            <a:stCxn id="53" idx="0"/>
            <a:endCxn id="52" idx="2"/>
          </p:cNvCxnSpPr>
          <p:nvPr>
            <p:custDataLst>
              <p:tags r:id="rId38"/>
            </p:custDataLst>
          </p:nvPr>
        </p:nvCxnSpPr>
        <p:spPr>
          <a:xfrm flipV="1">
            <a:off x="8405171" y="5218504"/>
            <a:ext cx="472440"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4" name="直线连接符 85"/>
          <p:cNvCxnSpPr>
            <a:stCxn id="54" idx="0"/>
            <a:endCxn id="52" idx="2"/>
          </p:cNvCxnSpPr>
          <p:nvPr>
            <p:custDataLst>
              <p:tags r:id="rId39"/>
            </p:custDataLst>
          </p:nvPr>
        </p:nvCxnSpPr>
        <p:spPr>
          <a:xfrm flipH="1" flipV="1">
            <a:off x="8877440" y="5218504"/>
            <a:ext cx="85725"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5" name="直线连接符 88"/>
          <p:cNvCxnSpPr>
            <a:stCxn id="56" idx="0"/>
            <a:endCxn id="52" idx="2"/>
          </p:cNvCxnSpPr>
          <p:nvPr>
            <p:custDataLst>
              <p:tags r:id="rId40"/>
            </p:custDataLst>
          </p:nvPr>
        </p:nvCxnSpPr>
        <p:spPr>
          <a:xfrm flipH="1" flipV="1">
            <a:off x="8877465" y="5218504"/>
            <a:ext cx="640080"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sp>
        <p:nvSpPr>
          <p:cNvPr id="87" name="文本框 86"/>
          <p:cNvSpPr txBox="1"/>
          <p:nvPr/>
        </p:nvSpPr>
        <p:spPr>
          <a:xfrm>
            <a:off x="2015602" y="3516752"/>
            <a:ext cx="854400"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={200}</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algn="ctr"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={201}</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88" name="文本框 87"/>
          <p:cNvSpPr txBox="1"/>
          <p:nvPr>
            <p:custDataLst>
              <p:tags r:id="rId41"/>
            </p:custDataLst>
          </p:nvPr>
        </p:nvSpPr>
        <p:spPr>
          <a:xfrm>
            <a:off x="447688" y="4941266"/>
            <a:ext cx="2038985" cy="9207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rPr>
              <a:t>(200)</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if</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&gt;</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b</a:t>
            </a:r>
            <a:r>
              <a:rPr kumimoji="1" lang="zh-CN" altLang="zh-CN" dirty="0">
                <a:latin typeface="Calibri" panose="020F0502020204030204" pitchFamily="34" charset="0"/>
                <a:cs typeface="Calibri" panose="020F0502020204030204" pitchFamily="34" charset="0"/>
              </a:rPr>
              <a:t> </a:t>
            </a:r>
            <a:r>
              <a:rPr kumimoji="1" lang="en-US" altLang="zh-CN" dirty="0" err="1">
                <a:latin typeface="Calibri" panose="020F0502020204030204" pitchFamily="34" charset="0"/>
                <a:cs typeface="Calibri" panose="020F0502020204030204" pitchFamily="34" charset="0"/>
              </a:rPr>
              <a:t>goto</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t>
            </a:r>
            <a:endParaRPr kumimoji="1" lang="zh-CN" altLang="zh-CN" dirty="0">
              <a:latin typeface="Calibri" panose="020F0502020204030204" pitchFamily="34" charset="0"/>
              <a:cs typeface="Calibri" panose="020F0502020204030204" pitchFamily="34" charset="0"/>
            </a:endParaRPr>
          </a:p>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sym typeface="+mn-ea"/>
              </a:rPr>
              <a:t>(201)</a:t>
            </a:r>
            <a:r>
              <a:rPr kumimoji="1" lang="zh-CN" altLang="en-US" dirty="0">
                <a:latin typeface="Calibri" panose="020F0502020204030204" pitchFamily="34" charset="0"/>
                <a:cs typeface="Calibri" panose="020F0502020204030204" pitchFamily="34" charset="0"/>
                <a:sym typeface="+mn-ea"/>
              </a:rPr>
              <a:t> </a:t>
            </a:r>
            <a:r>
              <a:rPr kumimoji="1" lang="en-US" altLang="zh-CN" dirty="0" err="1">
                <a:latin typeface="Calibri" panose="020F0502020204030204" pitchFamily="34" charset="0"/>
                <a:cs typeface="Calibri" panose="020F0502020204030204" pitchFamily="34" charset="0"/>
                <a:sym typeface="+mn-ea"/>
              </a:rPr>
              <a:t>goto -</a:t>
            </a:r>
            <a:endParaRPr kumimoji="1" lang="en-US" altLang="zh-CN" dirty="0" err="1">
              <a:latin typeface="Calibri" panose="020F0502020204030204" pitchFamily="34" charset="0"/>
              <a:cs typeface="Calibri" panose="020F0502020204030204" pitchFamily="34" charset="0"/>
              <a:sym typeface="+mn-ea"/>
            </a:endParaRPr>
          </a:p>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sym typeface="+mn-ea"/>
              </a:rPr>
              <a:t>(202)</a:t>
            </a:r>
            <a:r>
              <a:rPr kumimoji="1" lang="zh-CN" altLang="en-US" dirty="0">
                <a:latin typeface="Calibri" panose="020F0502020204030204" pitchFamily="34" charset="0"/>
                <a:cs typeface="Calibri" panose="020F0502020204030204" pitchFamily="34" charset="0"/>
                <a:sym typeface="+mn-ea"/>
              </a:rPr>
              <a:t> </a:t>
            </a:r>
            <a:r>
              <a:rPr kumimoji="1" lang="en-US" altLang="zh-CN" dirty="0" err="1">
                <a:latin typeface="Calibri" panose="020F0502020204030204" pitchFamily="34" charset="0"/>
                <a:cs typeface="Calibri" panose="020F0502020204030204" pitchFamily="34" charset="0"/>
                <a:sym typeface="+mn-ea"/>
              </a:rPr>
              <a:t>goto -</a:t>
            </a:r>
            <a:endParaRPr kumimoji="1" lang="en-US" altLang="zh-CN" dirty="0">
              <a:latin typeface="Calibri" panose="020F0502020204030204" pitchFamily="34" charset="0"/>
              <a:cs typeface="Calibri" panose="020F0502020204030204" pitchFamily="34" charset="0"/>
            </a:endParaRPr>
          </a:p>
        </p:txBody>
      </p:sp>
      <p:sp>
        <p:nvSpPr>
          <p:cNvPr id="90" name="文本框 89"/>
          <p:cNvSpPr txBox="1"/>
          <p:nvPr>
            <p:custDataLst>
              <p:tags r:id="rId42"/>
            </p:custDataLst>
          </p:nvPr>
        </p:nvSpPr>
        <p:spPr>
          <a:xfrm>
            <a:off x="4245732" y="3894825"/>
            <a:ext cx="1208332" cy="2462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M1.instr</a:t>
            </a:r>
            <a:r>
              <a:rPr lang="en-US" altLang="zh-CN" sz="1600" dirty="0">
                <a:solidFill>
                  <a:srgbClr val="C00000"/>
                </a:solidFill>
                <a:latin typeface="Calibri" panose="020F0502020204030204" pitchFamily="34" charset="0"/>
                <a:cs typeface="Calibri" panose="020F0502020204030204" pitchFamily="34" charset="0"/>
              </a:rPr>
              <a:t>=202</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1" name="文本框 90"/>
          <p:cNvSpPr txBox="1"/>
          <p:nvPr>
            <p:custDataLst>
              <p:tags r:id="rId43"/>
            </p:custDataLst>
          </p:nvPr>
        </p:nvSpPr>
        <p:spPr>
          <a:xfrm>
            <a:off x="4752246" y="4476909"/>
            <a:ext cx="854401" cy="2462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={202}</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pPr algn="l">
              <a:buClrTx/>
              <a:buSzTx/>
              <a:buFontTx/>
            </a:pPr>
            <a:r>
              <a:rPr kumimoji="1" lang="zh-CN" altLang="en-US" b="1" smtClean="0">
                <a:solidFill>
                  <a:schemeClr val="bg1"/>
                </a:solidFill>
                <a:latin typeface="微软雅黑" panose="020B0503020204020204" charset="-122"/>
                <a:ea typeface="微软雅黑" panose="020B0503020204020204" charset="-122"/>
              </a:rPr>
              <a:t>布尔表达式求值</a:t>
            </a:r>
            <a:endParaRPr kumimoji="1" lang="zh-CN" altLang="en-US" b="1" smtClean="0">
              <a:solidFill>
                <a:schemeClr val="bg1"/>
              </a:solidFill>
              <a:latin typeface="微软雅黑" panose="020B0503020204020204" charset="-122"/>
              <a:ea typeface="微软雅黑" panose="020B0503020204020204" charset="-122"/>
            </a:endParaRPr>
          </a:p>
        </p:txBody>
      </p:sp>
      <p:sp>
        <p:nvSpPr>
          <p:cNvPr id="3" name="文本占位符 2"/>
          <p:cNvSpPr>
            <a:spLocks noGrp="1"/>
          </p:cNvSpPr>
          <p:nvPr>
            <p:ph type="body" idx="1"/>
          </p:nvPr>
        </p:nvSpPr>
        <p:spPr/>
        <p:txBody>
          <a:bodyPr/>
          <a:p>
            <a:pPr fontAlgn="t" latinLnBrk="1"/>
            <a:r>
              <a:rPr lang="zh-CN" altLang="en-US" b="1" dirty="0">
                <a:effectLst/>
                <a:latin typeface="MicrosoftYaHei-Bold"/>
                <a:sym typeface="+mn-ea"/>
              </a:rPr>
              <a:t>考虑布尔表达式 </a:t>
            </a:r>
            <a:endParaRPr lang="zh-CN" altLang="en-US" dirty="0">
              <a:effectLst/>
            </a:endParaRPr>
          </a:p>
          <a:p>
            <a:pPr marL="0" indent="0" algn="ctr" fontAlgn="t" latinLnBrk="1">
              <a:buNone/>
            </a:pPr>
            <a:r>
              <a:rPr lang="es-ES" altLang="zh-CN" b="1" dirty="0">
                <a:solidFill>
                  <a:schemeClr val="accent1"/>
                </a:solidFill>
                <a:effectLst/>
                <a:latin typeface="Calibri" panose="020F0502020204030204" pitchFamily="34" charset="0"/>
                <a:cs typeface="Calibri" panose="020F0502020204030204" pitchFamily="34" charset="0"/>
                <a:sym typeface="+mn-ea"/>
              </a:rPr>
              <a:t>a&gt;b</a:t>
            </a:r>
            <a:r>
              <a:rPr lang="es-ES" altLang="zh-CN" b="1" dirty="0">
                <a:effectLst/>
                <a:latin typeface="Calibri" panose="020F0502020204030204" pitchFamily="34" charset="0"/>
                <a:cs typeface="Calibri" panose="020F0502020204030204" pitchFamily="34" charset="0"/>
                <a:sym typeface="+mn-ea"/>
              </a:rPr>
              <a:t> </a:t>
            </a:r>
            <a:r>
              <a:rPr lang="es-ES" altLang="zh-CN" b="1" dirty="0" err="1">
                <a:effectLst/>
                <a:latin typeface="Calibri" panose="020F0502020204030204" pitchFamily="34" charset="0"/>
                <a:cs typeface="Calibri" panose="020F0502020204030204" pitchFamily="34" charset="0"/>
                <a:sym typeface="+mn-ea"/>
              </a:rPr>
              <a:t>or</a:t>
            </a:r>
            <a:r>
              <a:rPr lang="es-ES" altLang="zh-CN" b="1" dirty="0">
                <a:effectLst/>
                <a:latin typeface="Calibri" panose="020F0502020204030204" pitchFamily="34" charset="0"/>
                <a:cs typeface="Calibri" panose="020F0502020204030204" pitchFamily="34" charset="0"/>
                <a:sym typeface="+mn-ea"/>
              </a:rPr>
              <a:t> </a:t>
            </a:r>
            <a:r>
              <a:rPr lang="es-ES" altLang="zh-CN" b="1" dirty="0">
                <a:solidFill>
                  <a:schemeClr val="accent6"/>
                </a:solidFill>
                <a:effectLst/>
                <a:latin typeface="Calibri" panose="020F0502020204030204" pitchFamily="34" charset="0"/>
                <a:cs typeface="Calibri" panose="020F0502020204030204" pitchFamily="34" charset="0"/>
                <a:sym typeface="+mn-ea"/>
              </a:rPr>
              <a:t>true </a:t>
            </a:r>
            <a:r>
              <a:rPr lang="es-ES" altLang="zh-CN" b="1" dirty="0">
                <a:effectLst/>
                <a:latin typeface="Calibri" panose="020F0502020204030204" pitchFamily="34" charset="0"/>
                <a:cs typeface="Calibri" panose="020F0502020204030204" pitchFamily="34" charset="0"/>
                <a:sym typeface="+mn-ea"/>
              </a:rPr>
              <a:t>and </a:t>
            </a:r>
            <a:r>
              <a:rPr lang="es-ES" altLang="zh-CN" b="1" dirty="0" err="1">
                <a:effectLst/>
                <a:latin typeface="Calibri" panose="020F0502020204030204" pitchFamily="34" charset="0"/>
                <a:cs typeface="Calibri" panose="020F0502020204030204" pitchFamily="34" charset="0"/>
                <a:sym typeface="+mn-ea"/>
              </a:rPr>
              <a:t>not</a:t>
            </a:r>
            <a:r>
              <a:rPr lang="es-ES" altLang="zh-CN" b="1" dirty="0">
                <a:effectLst/>
                <a:latin typeface="Calibri" panose="020F0502020204030204" pitchFamily="34" charset="0"/>
                <a:cs typeface="Calibri" panose="020F0502020204030204" pitchFamily="34" charset="0"/>
                <a:sym typeface="+mn-ea"/>
              </a:rPr>
              <a:t> c &lt; f </a:t>
            </a:r>
            <a:endParaRPr lang="es-ES" altLang="zh-CN" dirty="0">
              <a:effectLst/>
              <a:latin typeface="Calibri" panose="020F0502020204030204" pitchFamily="34" charset="0"/>
              <a:cs typeface="Calibri" panose="020F0502020204030204" pitchFamily="34" charset="0"/>
            </a:endParaRPr>
          </a:p>
          <a:p>
            <a:pPr fontAlgn="t" latinLnBrk="1"/>
            <a:r>
              <a:rPr lang="zh-CN" altLang="en-US" dirty="0">
                <a:effectLst/>
                <a:latin typeface="楷体" panose="02010609060101010101" pitchFamily="49" charset="-122"/>
                <a:ea typeface="楷体" panose="02010609060101010101" pitchFamily="49" charset="-122"/>
                <a:sym typeface="+mn-ea"/>
              </a:rPr>
              <a:t>假设</a:t>
            </a:r>
            <a:r>
              <a:rPr lang="es-ES" altLang="zh-CN" dirty="0" err="1">
                <a:effectLst/>
                <a:latin typeface="Times New Roman" panose="02020503050405090304" pitchFamily="18" charset="0"/>
                <a:sym typeface="+mn-ea"/>
              </a:rPr>
              <a:t>nextinstr</a:t>
            </a:r>
            <a:r>
              <a:rPr lang="es-ES" altLang="zh-CN" dirty="0">
                <a:effectLst/>
                <a:latin typeface="Times New Roman" panose="02020503050405090304" pitchFamily="18" charset="0"/>
                <a:sym typeface="+mn-ea"/>
              </a:rPr>
              <a:t> = 200</a:t>
            </a:r>
            <a:r>
              <a:rPr lang="en-US" altLang="es-ES" dirty="0">
                <a:effectLst/>
                <a:latin typeface="Times New Roman" panose="02020503050405090304" pitchFamily="18" charset="0"/>
                <a:sym typeface="+mn-ea"/>
              </a:rPr>
              <a:t> </a:t>
            </a:r>
            <a:r>
              <a:rPr lang="zh-CN" altLang="es-ES" dirty="0">
                <a:effectLst/>
                <a:latin typeface="楷体" panose="02010609060101010101" pitchFamily="49" charset="-122"/>
                <a:ea typeface="楷体" panose="02010609060101010101" pitchFamily="49" charset="-122"/>
                <a:sym typeface="+mn-ea"/>
              </a:rPr>
              <a:t>，</a:t>
            </a:r>
            <a:r>
              <a:rPr lang="zh-CN" altLang="en-US" dirty="0">
                <a:effectLst/>
                <a:latin typeface="楷体" panose="02010609060101010101" pitchFamily="49" charset="-122"/>
                <a:ea typeface="楷体" panose="02010609060101010101" pitchFamily="49" charset="-122"/>
                <a:sym typeface="+mn-ea"/>
              </a:rPr>
              <a:t>除了三地址代码外，</a:t>
            </a:r>
            <a:r>
              <a:rPr lang="zh-CN" altLang="en-US" dirty="0">
                <a:solidFill>
                  <a:schemeClr val="accent2"/>
                </a:solidFill>
                <a:latin typeface="楷体" panose="02010609060101010101" pitchFamily="49" charset="-122"/>
                <a:ea typeface="楷体" panose="02010609060101010101" pitchFamily="49" charset="-122"/>
                <a:sym typeface="+mn-ea"/>
              </a:rPr>
              <a:t>画出</a:t>
            </a:r>
            <a:r>
              <a:rPr lang="es-ES" altLang="zh-CN" dirty="0">
                <a:effectLst/>
                <a:latin typeface="Times New Roman" panose="02020503050405090304" pitchFamily="18" charset="0"/>
                <a:sym typeface="+mn-ea"/>
              </a:rPr>
              <a:t>LR</a:t>
            </a:r>
            <a:r>
              <a:rPr lang="zh-CN" altLang="en-US" dirty="0">
                <a:effectLst/>
                <a:latin typeface="楷体" panose="02010609060101010101" pitchFamily="49" charset="-122"/>
                <a:ea typeface="楷体" panose="02010609060101010101" pitchFamily="49" charset="-122"/>
                <a:sym typeface="+mn-ea"/>
              </a:rPr>
              <a:t>分析方法对应的</a:t>
            </a:r>
            <a:r>
              <a:rPr lang="zh-CN" altLang="en-US" dirty="0">
                <a:solidFill>
                  <a:schemeClr val="accent2"/>
                </a:solidFill>
                <a:latin typeface="楷体" panose="02010609060101010101" pitchFamily="49" charset="-122"/>
                <a:ea typeface="楷体" panose="02010609060101010101" pitchFamily="49" charset="-122"/>
                <a:sym typeface="+mn-ea"/>
              </a:rPr>
              <a:t>注释分析树</a:t>
            </a:r>
            <a:r>
              <a:rPr lang="zh-CN" altLang="en-US" dirty="0">
                <a:effectLst/>
                <a:latin typeface="楷体" panose="02010609060101010101" pitchFamily="49" charset="-122"/>
                <a:ea typeface="楷体" panose="02010609060101010101" pitchFamily="49" charset="-122"/>
                <a:sym typeface="+mn-ea"/>
              </a:rPr>
              <a:t>（如</a:t>
            </a:r>
            <a:r>
              <a:rPr lang="es-ES" altLang="zh-CN" dirty="0" err="1">
                <a:effectLst/>
                <a:latin typeface="Times New Roman" panose="02020503050405090304" pitchFamily="18" charset="0"/>
                <a:sym typeface="+mn-ea"/>
              </a:rPr>
              <a:t>slide</a:t>
            </a:r>
            <a:r>
              <a:rPr lang="es-ES" altLang="zh-CN" dirty="0">
                <a:effectLst/>
                <a:latin typeface="Times New Roman" panose="02020503050405090304" pitchFamily="18" charset="0"/>
                <a:sym typeface="+mn-ea"/>
              </a:rPr>
              <a:t> 35</a:t>
            </a:r>
            <a:r>
              <a:rPr lang="zh-CN" altLang="es-ES" dirty="0">
                <a:effectLst/>
                <a:latin typeface="楷体" panose="02010609060101010101" pitchFamily="49" charset="-122"/>
                <a:ea typeface="楷体" panose="02010609060101010101" pitchFamily="49" charset="-122"/>
                <a:sym typeface="+mn-ea"/>
              </a:rPr>
              <a:t>），</a:t>
            </a:r>
            <a:r>
              <a:rPr lang="zh-CN" altLang="en-US" dirty="0">
                <a:solidFill>
                  <a:schemeClr val="accent2"/>
                </a:solidFill>
                <a:effectLst/>
                <a:latin typeface="楷体" panose="02010609060101010101" pitchFamily="49" charset="-122"/>
                <a:ea typeface="楷体" panose="02010609060101010101" pitchFamily="49" charset="-122"/>
                <a:sym typeface="+mn-ea"/>
              </a:rPr>
              <a:t>标注出属性</a:t>
            </a:r>
            <a:r>
              <a:rPr lang="zh-CN" altLang="en-US" dirty="0">
                <a:solidFill>
                  <a:schemeClr val="accent2"/>
                </a:solidFill>
                <a:latin typeface="楷体" panose="02010609060101010101" pitchFamily="49" charset="-122"/>
                <a:ea typeface="楷体" panose="02010609060101010101" pitchFamily="49" charset="-122"/>
                <a:sym typeface="+mn-ea"/>
              </a:rPr>
              <a:t>和属性值。</a:t>
            </a:r>
            <a:r>
              <a:rPr lang="zh-CN" altLang="en-US" dirty="0">
                <a:effectLst/>
                <a:latin typeface="楷体" panose="02010609060101010101" pitchFamily="49" charset="-122"/>
                <a:ea typeface="楷体" panose="02010609060101010101" pitchFamily="49" charset="-122"/>
                <a:sym typeface="+mn-ea"/>
              </a:rPr>
              <a:t> </a:t>
            </a:r>
            <a:endParaRPr lang="zh-CN" altLang="en-US"/>
          </a:p>
        </p:txBody>
      </p:sp>
      <p:sp>
        <p:nvSpPr>
          <p:cNvPr id="29" name="文本框 28"/>
          <p:cNvSpPr txBox="1"/>
          <p:nvPr>
            <p:custDataLst>
              <p:tags r:id="rId1"/>
            </p:custDataLst>
          </p:nvPr>
        </p:nvSpPr>
        <p:spPr>
          <a:xfrm>
            <a:off x="4456898" y="3233124"/>
            <a:ext cx="13948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endParaRPr lang="en-US" dirty="0">
              <a:solidFill>
                <a:srgbClr val="0070C0"/>
              </a:solidFill>
              <a:latin typeface="Calibri" panose="020F0502020204030204" pitchFamily="34" charset="0"/>
              <a:cs typeface="Calibri" panose="020F0502020204030204" pitchFamily="34" charset="0"/>
            </a:endParaRPr>
          </a:p>
        </p:txBody>
      </p:sp>
      <p:sp>
        <p:nvSpPr>
          <p:cNvPr id="31" name="文本框 30"/>
          <p:cNvSpPr txBox="1"/>
          <p:nvPr>
            <p:custDataLst>
              <p:tags r:id="rId2"/>
            </p:custDataLst>
          </p:nvPr>
        </p:nvSpPr>
        <p:spPr>
          <a:xfrm>
            <a:off x="2947035" y="3693160"/>
            <a:ext cx="381000"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rPr>
              <a:t>B</a:t>
            </a:r>
            <a:r>
              <a:rPr kumimoji="0" lang="en-US" altLang="zh-CN" sz="1800" b="0" i="0" u="none" strike="noStrike" cap="none" spc="0" normalizeH="0" baseline="-2500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rPr>
              <a:t>1</a:t>
            </a:r>
            <a:endParaRPr kumimoji="0" lang="en-US" altLang="zh-CN" sz="1800" b="0" i="0" u="none" strike="noStrike" cap="none" spc="0" normalizeH="0" baseline="-25000" dirty="0">
              <a:ln>
                <a:noFill/>
              </a:ln>
              <a:solidFill>
                <a:srgbClr val="0070C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2" name="文本框 31"/>
          <p:cNvSpPr txBox="1"/>
          <p:nvPr>
            <p:custDataLst>
              <p:tags r:id="rId3"/>
            </p:custDataLst>
          </p:nvPr>
        </p:nvSpPr>
        <p:spPr>
          <a:xfrm>
            <a:off x="1972235" y="4343892"/>
            <a:ext cx="123392"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a</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4" name="文本框 33"/>
          <p:cNvSpPr txBox="1"/>
          <p:nvPr>
            <p:custDataLst>
              <p:tags r:id="rId4"/>
            </p:custDataLst>
          </p:nvPr>
        </p:nvSpPr>
        <p:spPr>
          <a:xfrm>
            <a:off x="2526912" y="4343892"/>
            <a:ext cx="12875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&gt;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5" name="文本框 34"/>
          <p:cNvSpPr txBox="1"/>
          <p:nvPr>
            <p:custDataLst>
              <p:tags r:id="rId5"/>
            </p:custDataLst>
          </p:nvPr>
        </p:nvSpPr>
        <p:spPr>
          <a:xfrm>
            <a:off x="3078350" y="4343892"/>
            <a:ext cx="135909"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b</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7" name="文本框 36"/>
          <p:cNvSpPr txBox="1"/>
          <p:nvPr>
            <p:custDataLst>
              <p:tags r:id="rId6"/>
            </p:custDataLst>
          </p:nvPr>
        </p:nvSpPr>
        <p:spPr>
          <a:xfrm>
            <a:off x="3528316" y="3693255"/>
            <a:ext cx="22532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or</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38" name="文本框 37"/>
          <p:cNvSpPr txBox="1"/>
          <p:nvPr>
            <p:custDataLst>
              <p:tags r:id="rId7"/>
            </p:custDataLst>
          </p:nvPr>
        </p:nvSpPr>
        <p:spPr>
          <a:xfrm>
            <a:off x="4064795" y="3693255"/>
            <a:ext cx="35050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M1</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0" name="文本框 39"/>
          <p:cNvSpPr txBox="1"/>
          <p:nvPr>
            <p:custDataLst>
              <p:tags r:id="rId8"/>
            </p:custDataLst>
          </p:nvPr>
        </p:nvSpPr>
        <p:spPr>
          <a:xfrm>
            <a:off x="3711897" y="4116773"/>
            <a:ext cx="11802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ε</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1" name="文本框 40"/>
          <p:cNvSpPr txBox="1"/>
          <p:nvPr>
            <p:custDataLst>
              <p:tags r:id="rId9"/>
            </p:custDataLst>
          </p:nvPr>
        </p:nvSpPr>
        <p:spPr>
          <a:xfrm>
            <a:off x="5622290" y="3693160"/>
            <a:ext cx="41338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2</a:t>
            </a:r>
            <a:endParaRPr lang="en-US" baseline="-25000" dirty="0">
              <a:solidFill>
                <a:srgbClr val="0070C0"/>
              </a:solidFill>
              <a:latin typeface="Calibri" panose="020F0502020204030204" pitchFamily="34" charset="0"/>
              <a:cs typeface="Calibri" panose="020F0502020204030204" pitchFamily="34" charset="0"/>
            </a:endParaRPr>
          </a:p>
        </p:txBody>
      </p:sp>
      <p:sp>
        <p:nvSpPr>
          <p:cNvPr id="43" name="文本框 42"/>
          <p:cNvSpPr txBox="1"/>
          <p:nvPr>
            <p:custDataLst>
              <p:tags r:id="rId10"/>
            </p:custDataLst>
          </p:nvPr>
        </p:nvSpPr>
        <p:spPr>
          <a:xfrm>
            <a:off x="5562600" y="4344035"/>
            <a:ext cx="381000"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3</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44" name="文本框 43"/>
          <p:cNvSpPr txBox="1"/>
          <p:nvPr>
            <p:custDataLst>
              <p:tags r:id="rId11"/>
            </p:custDataLst>
          </p:nvPr>
        </p:nvSpPr>
        <p:spPr>
          <a:xfrm>
            <a:off x="6058706" y="4343892"/>
            <a:ext cx="395210"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and</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6" name="文本框 45"/>
          <p:cNvSpPr txBox="1"/>
          <p:nvPr>
            <p:custDataLst>
              <p:tags r:id="rId12"/>
            </p:custDataLst>
          </p:nvPr>
        </p:nvSpPr>
        <p:spPr>
          <a:xfrm>
            <a:off x="6634365" y="4343892"/>
            <a:ext cx="350503"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M2</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7" name="文本框 46"/>
          <p:cNvSpPr txBox="1"/>
          <p:nvPr>
            <p:custDataLst>
              <p:tags r:id="rId13"/>
            </p:custDataLst>
          </p:nvPr>
        </p:nvSpPr>
        <p:spPr>
          <a:xfrm>
            <a:off x="8199120" y="4358640"/>
            <a:ext cx="34099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4</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48" name="文本框 47"/>
          <p:cNvSpPr txBox="1"/>
          <p:nvPr>
            <p:custDataLst>
              <p:tags r:id="rId14"/>
            </p:custDataLst>
          </p:nvPr>
        </p:nvSpPr>
        <p:spPr>
          <a:xfrm>
            <a:off x="5401308" y="4926956"/>
            <a:ext cx="591127"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true</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49" name="文本框 48"/>
          <p:cNvSpPr txBox="1"/>
          <p:nvPr>
            <p:custDataLst>
              <p:tags r:id="rId15"/>
            </p:custDataLst>
          </p:nvPr>
        </p:nvSpPr>
        <p:spPr>
          <a:xfrm>
            <a:off x="6671906" y="4926956"/>
            <a:ext cx="270030"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err="1">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ε</a:t>
            </a:r>
            <a:endPar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0" name="文本框 49"/>
          <p:cNvSpPr txBox="1"/>
          <p:nvPr>
            <p:custDataLst>
              <p:tags r:id="rId16"/>
            </p:custDataLst>
          </p:nvPr>
        </p:nvSpPr>
        <p:spPr>
          <a:xfrm>
            <a:off x="8200046" y="4941762"/>
            <a:ext cx="413671"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not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2" name="文本框 51"/>
          <p:cNvSpPr txBox="1"/>
          <p:nvPr>
            <p:custDataLst>
              <p:tags r:id="rId17"/>
            </p:custDataLst>
          </p:nvPr>
        </p:nvSpPr>
        <p:spPr>
          <a:xfrm>
            <a:off x="8663940" y="4941570"/>
            <a:ext cx="426085" cy="2768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p>
            <a:pPr marL="0" marR="0" indent="0" algn="ctr" defTabSz="914400" rtl="0" fontAlgn="auto" latinLnBrk="0" hangingPunct="0">
              <a:lnSpc>
                <a:spcPct val="100000"/>
              </a:lnSpc>
              <a:spcBef>
                <a:spcPts val="0"/>
              </a:spcBef>
              <a:spcAft>
                <a:spcPts val="0"/>
              </a:spcAft>
              <a:buClrTx/>
              <a:buSzTx/>
              <a:buFontTx/>
              <a:buNone/>
            </a:pPr>
            <a:r>
              <a:rPr lang="en-US" altLang="zh-CN" dirty="0">
                <a:solidFill>
                  <a:srgbClr val="0070C0"/>
                </a:solidFill>
                <a:latin typeface="Calibri" panose="020F0502020204030204" pitchFamily="34" charset="0"/>
                <a:cs typeface="Calibri" panose="020F0502020204030204" pitchFamily="34" charset="0"/>
              </a:rPr>
              <a:t>B</a:t>
            </a:r>
            <a:r>
              <a:rPr lang="en-US" altLang="zh-CN" baseline="-25000" dirty="0">
                <a:solidFill>
                  <a:srgbClr val="0070C0"/>
                </a:solidFill>
                <a:latin typeface="Calibri" panose="020F0502020204030204" pitchFamily="34" charset="0"/>
                <a:cs typeface="Calibri" panose="020F0502020204030204" pitchFamily="34" charset="0"/>
              </a:rPr>
              <a:t>5</a:t>
            </a:r>
            <a:endParaRPr lang="en-US" altLang="zh-CN" baseline="-25000" dirty="0">
              <a:solidFill>
                <a:srgbClr val="0070C0"/>
              </a:solidFill>
              <a:latin typeface="Calibri" panose="020F0502020204030204" pitchFamily="34" charset="0"/>
              <a:cs typeface="Calibri" panose="020F0502020204030204" pitchFamily="34" charset="0"/>
            </a:endParaRPr>
          </a:p>
        </p:txBody>
      </p:sp>
      <p:sp>
        <p:nvSpPr>
          <p:cNvPr id="53" name="文本框 52"/>
          <p:cNvSpPr txBox="1"/>
          <p:nvPr>
            <p:custDataLst>
              <p:tags r:id="rId18"/>
            </p:custDataLst>
          </p:nvPr>
        </p:nvSpPr>
        <p:spPr>
          <a:xfrm>
            <a:off x="8343475" y="5407734"/>
            <a:ext cx="123392"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rPr>
              <a:t>c</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4" name="文本框 53"/>
          <p:cNvSpPr txBox="1"/>
          <p:nvPr>
            <p:custDataLst>
              <p:tags r:id="rId19"/>
            </p:custDataLst>
          </p:nvPr>
        </p:nvSpPr>
        <p:spPr>
          <a:xfrm>
            <a:off x="8898152" y="5407734"/>
            <a:ext cx="128756"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&lt;</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56" name="文本框 55"/>
          <p:cNvSpPr txBox="1"/>
          <p:nvPr>
            <p:custDataLst>
              <p:tags r:id="rId20"/>
            </p:custDataLst>
          </p:nvPr>
        </p:nvSpPr>
        <p:spPr>
          <a:xfrm>
            <a:off x="9449590" y="5407734"/>
            <a:ext cx="135909" cy="27699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lang="en-US" altLang="zh-CN" dirty="0">
                <a:latin typeface="Calibri" panose="020F0502020204030204" pitchFamily="34" charset="0"/>
                <a:cs typeface="Calibri" panose="020F0502020204030204" pitchFamily="34" charset="0"/>
              </a:rPr>
              <a:t>f</a:t>
            </a:r>
            <a:endParaRPr kumimoji="0" lang="en-US" sz="1800" b="0" i="0" u="none" strike="noStrike" cap="none" spc="0" normalizeH="0" baseline="0" dirty="0">
              <a:ln>
                <a:noFill/>
              </a:ln>
              <a:solidFill>
                <a:srgbClr val="000000"/>
              </a:solidFill>
              <a:effectLst/>
              <a:uFillTx/>
              <a:latin typeface="Calibri" panose="020F0502020204030204" pitchFamily="34" charset="0"/>
              <a:cs typeface="Calibri" panose="020F0502020204030204" pitchFamily="34" charset="0"/>
              <a:sym typeface="Times New Roman" panose="02020503050405090304"/>
            </a:endParaRPr>
          </a:p>
        </p:txBody>
      </p:sp>
      <p:cxnSp>
        <p:nvCxnSpPr>
          <p:cNvPr id="57" name="直线连接符 26"/>
          <p:cNvCxnSpPr>
            <a:stCxn id="29" idx="2"/>
            <a:endCxn id="31" idx="0"/>
          </p:cNvCxnSpPr>
          <p:nvPr>
            <p:custDataLst>
              <p:tags r:id="rId21"/>
            </p:custDataLst>
          </p:nvPr>
        </p:nvCxnSpPr>
        <p:spPr>
          <a:xfrm flipH="1">
            <a:off x="3137261" y="3510123"/>
            <a:ext cx="1389380" cy="18288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59" name="直线连接符 29"/>
          <p:cNvCxnSpPr>
            <a:stCxn id="31" idx="2"/>
            <a:endCxn id="32" idx="0"/>
          </p:cNvCxnSpPr>
          <p:nvPr>
            <p:custDataLst>
              <p:tags r:id="rId22"/>
            </p:custDataLst>
          </p:nvPr>
        </p:nvCxnSpPr>
        <p:spPr>
          <a:xfrm flipH="1">
            <a:off x="2033604" y="3970254"/>
            <a:ext cx="110363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0" name="直线连接符 32"/>
          <p:cNvCxnSpPr>
            <a:stCxn id="31" idx="2"/>
            <a:endCxn id="34" idx="0"/>
          </p:cNvCxnSpPr>
          <p:nvPr>
            <p:custDataLst>
              <p:tags r:id="rId23"/>
            </p:custDataLst>
          </p:nvPr>
        </p:nvCxnSpPr>
        <p:spPr>
          <a:xfrm flipH="1">
            <a:off x="2591134" y="3970254"/>
            <a:ext cx="54610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2" name="直线连接符 35"/>
          <p:cNvCxnSpPr>
            <a:stCxn id="31" idx="2"/>
            <a:endCxn id="35" idx="0"/>
          </p:cNvCxnSpPr>
          <p:nvPr>
            <p:custDataLst>
              <p:tags r:id="rId24"/>
            </p:custDataLst>
          </p:nvPr>
        </p:nvCxnSpPr>
        <p:spPr>
          <a:xfrm>
            <a:off x="3137234" y="3970254"/>
            <a:ext cx="889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3" name="直线连接符 38"/>
          <p:cNvCxnSpPr>
            <a:stCxn id="29" idx="2"/>
            <a:endCxn id="37" idx="0"/>
          </p:cNvCxnSpPr>
          <p:nvPr>
            <p:custDataLst>
              <p:tags r:id="rId25"/>
            </p:custDataLst>
          </p:nvPr>
        </p:nvCxnSpPr>
        <p:spPr>
          <a:xfrm flipH="1">
            <a:off x="3640978" y="3510123"/>
            <a:ext cx="885663" cy="183132"/>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6" name="直线连接符 41"/>
          <p:cNvCxnSpPr>
            <a:stCxn id="29" idx="2"/>
            <a:endCxn id="38" idx="0"/>
          </p:cNvCxnSpPr>
          <p:nvPr>
            <p:custDataLst>
              <p:tags r:id="rId26"/>
            </p:custDataLst>
          </p:nvPr>
        </p:nvCxnSpPr>
        <p:spPr>
          <a:xfrm flipH="1">
            <a:off x="4240047" y="3510123"/>
            <a:ext cx="286594" cy="183132"/>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7" name="直线连接符 44"/>
          <p:cNvCxnSpPr>
            <a:stCxn id="29" idx="2"/>
            <a:endCxn id="41" idx="0"/>
          </p:cNvCxnSpPr>
          <p:nvPr>
            <p:custDataLst>
              <p:tags r:id="rId27"/>
            </p:custDataLst>
          </p:nvPr>
        </p:nvCxnSpPr>
        <p:spPr>
          <a:xfrm>
            <a:off x="4526641" y="3510123"/>
            <a:ext cx="1302385" cy="18288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69" name="直线连接符 50"/>
          <p:cNvCxnSpPr>
            <a:stCxn id="41" idx="2"/>
            <a:endCxn id="43" idx="0"/>
          </p:cNvCxnSpPr>
          <p:nvPr>
            <p:custDataLst>
              <p:tags r:id="rId28"/>
            </p:custDataLst>
          </p:nvPr>
        </p:nvCxnSpPr>
        <p:spPr>
          <a:xfrm flipH="1">
            <a:off x="5752982" y="3970254"/>
            <a:ext cx="7620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0" name="直线连接符 54"/>
          <p:cNvCxnSpPr>
            <a:stCxn id="38" idx="2"/>
            <a:endCxn id="40" idx="0"/>
          </p:cNvCxnSpPr>
          <p:nvPr>
            <p:custDataLst>
              <p:tags r:id="rId29"/>
            </p:custDataLst>
          </p:nvPr>
        </p:nvCxnSpPr>
        <p:spPr>
          <a:xfrm flipH="1">
            <a:off x="3770910" y="3970254"/>
            <a:ext cx="469137" cy="146519"/>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1" name="直线连接符 57"/>
          <p:cNvCxnSpPr>
            <a:stCxn id="41" idx="2"/>
            <a:endCxn id="44" idx="0"/>
          </p:cNvCxnSpPr>
          <p:nvPr>
            <p:custDataLst>
              <p:tags r:id="rId30"/>
            </p:custDataLst>
          </p:nvPr>
        </p:nvCxnSpPr>
        <p:spPr>
          <a:xfrm>
            <a:off x="5829182" y="3970254"/>
            <a:ext cx="42672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2" name="直线连接符 60"/>
          <p:cNvCxnSpPr>
            <a:stCxn id="41" idx="2"/>
            <a:endCxn id="46" idx="0"/>
          </p:cNvCxnSpPr>
          <p:nvPr>
            <p:custDataLst>
              <p:tags r:id="rId31"/>
            </p:custDataLst>
          </p:nvPr>
        </p:nvCxnSpPr>
        <p:spPr>
          <a:xfrm>
            <a:off x="5829182" y="3970254"/>
            <a:ext cx="980440" cy="37401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4" name="直线连接符 63"/>
          <p:cNvCxnSpPr/>
          <p:nvPr>
            <p:custDataLst>
              <p:tags r:id="rId32"/>
            </p:custDataLst>
          </p:nvPr>
        </p:nvCxnSpPr>
        <p:spPr>
          <a:xfrm>
            <a:off x="5757427" y="3970254"/>
            <a:ext cx="1052190" cy="373638"/>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5" name="直线连接符 64"/>
          <p:cNvCxnSpPr>
            <a:stCxn id="41" idx="2"/>
            <a:endCxn id="47" idx="0"/>
          </p:cNvCxnSpPr>
          <p:nvPr>
            <p:custDataLst>
              <p:tags r:id="rId33"/>
            </p:custDataLst>
          </p:nvPr>
        </p:nvCxnSpPr>
        <p:spPr>
          <a:xfrm>
            <a:off x="5829182" y="3970254"/>
            <a:ext cx="2540635" cy="38862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7" name="直线连接符 67"/>
          <p:cNvCxnSpPr>
            <a:stCxn id="43" idx="2"/>
            <a:endCxn id="48" idx="0"/>
          </p:cNvCxnSpPr>
          <p:nvPr>
            <p:custDataLst>
              <p:tags r:id="rId34"/>
            </p:custDataLst>
          </p:nvPr>
        </p:nvCxnSpPr>
        <p:spPr>
          <a:xfrm flipH="1">
            <a:off x="5697315" y="4620891"/>
            <a:ext cx="55880"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78" name="直线连接符 72"/>
          <p:cNvCxnSpPr>
            <a:stCxn id="46" idx="2"/>
            <a:endCxn id="49" idx="0"/>
          </p:cNvCxnSpPr>
          <p:nvPr>
            <p:custDataLst>
              <p:tags r:id="rId35"/>
            </p:custDataLst>
          </p:nvPr>
        </p:nvCxnSpPr>
        <p:spPr>
          <a:xfrm flipH="1">
            <a:off x="6806921" y="4620891"/>
            <a:ext cx="2696" cy="306065"/>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0" name="直线连接符 75"/>
          <p:cNvCxnSpPr>
            <a:stCxn id="47" idx="2"/>
            <a:endCxn id="50" idx="0"/>
          </p:cNvCxnSpPr>
          <p:nvPr>
            <p:custDataLst>
              <p:tags r:id="rId36"/>
            </p:custDataLst>
          </p:nvPr>
        </p:nvCxnSpPr>
        <p:spPr>
          <a:xfrm>
            <a:off x="8369993" y="4635697"/>
            <a:ext cx="36830"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1" name="直线连接符 78"/>
          <p:cNvCxnSpPr>
            <a:stCxn id="47" idx="2"/>
            <a:endCxn id="52" idx="0"/>
          </p:cNvCxnSpPr>
          <p:nvPr>
            <p:custDataLst>
              <p:tags r:id="rId37"/>
            </p:custDataLst>
          </p:nvPr>
        </p:nvCxnSpPr>
        <p:spPr>
          <a:xfrm>
            <a:off x="8369993" y="4635697"/>
            <a:ext cx="507365" cy="30607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3" name="直线连接符 81"/>
          <p:cNvCxnSpPr>
            <a:stCxn id="53" idx="0"/>
            <a:endCxn id="52" idx="2"/>
          </p:cNvCxnSpPr>
          <p:nvPr>
            <p:custDataLst>
              <p:tags r:id="rId38"/>
            </p:custDataLst>
          </p:nvPr>
        </p:nvCxnSpPr>
        <p:spPr>
          <a:xfrm flipV="1">
            <a:off x="8405171" y="5218504"/>
            <a:ext cx="472440"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4" name="直线连接符 85"/>
          <p:cNvCxnSpPr>
            <a:stCxn id="54" idx="0"/>
            <a:endCxn id="52" idx="2"/>
          </p:cNvCxnSpPr>
          <p:nvPr>
            <p:custDataLst>
              <p:tags r:id="rId39"/>
            </p:custDataLst>
          </p:nvPr>
        </p:nvCxnSpPr>
        <p:spPr>
          <a:xfrm flipH="1" flipV="1">
            <a:off x="8877440" y="5218504"/>
            <a:ext cx="85725"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cxnSp>
        <p:nvCxnSpPr>
          <p:cNvPr id="85" name="直线连接符 88"/>
          <p:cNvCxnSpPr>
            <a:stCxn id="56" idx="0"/>
            <a:endCxn id="52" idx="2"/>
          </p:cNvCxnSpPr>
          <p:nvPr>
            <p:custDataLst>
              <p:tags r:id="rId40"/>
            </p:custDataLst>
          </p:nvPr>
        </p:nvCxnSpPr>
        <p:spPr>
          <a:xfrm flipH="1" flipV="1">
            <a:off x="8877465" y="5218504"/>
            <a:ext cx="640080" cy="189230"/>
          </a:xfrm>
          <a:prstGeom prst="line">
            <a:avLst/>
          </a:prstGeom>
          <a:noFill/>
          <a:ln w="19050" cap="flat">
            <a:solidFill>
              <a:schemeClr val="tx1"/>
            </a:solidFill>
            <a:prstDash val="solid"/>
            <a:miter lim="800000"/>
          </a:ln>
        </p:spPr>
        <p:style>
          <a:lnRef idx="0">
            <a:scrgbClr r="0" g="0" b="0"/>
          </a:lnRef>
          <a:fillRef idx="0">
            <a:scrgbClr r="0" g="0" b="0"/>
          </a:fillRef>
          <a:effectRef idx="0">
            <a:scrgbClr r="0" g="0" b="0"/>
          </a:effectRef>
          <a:fontRef idx="none"/>
        </p:style>
      </p:cxnSp>
      <p:sp>
        <p:nvSpPr>
          <p:cNvPr id="87" name="文本框 86"/>
          <p:cNvSpPr txBox="1"/>
          <p:nvPr/>
        </p:nvSpPr>
        <p:spPr>
          <a:xfrm>
            <a:off x="2015602" y="3516752"/>
            <a:ext cx="854400" cy="492443"/>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algn="ctr"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={200}</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a:p>
            <a:pPr marL="0" marR="0" indent="0" algn="ctr" defTabSz="914400" rtl="0" fontAlgn="auto" latinLnBrk="0" hangingPunct="0">
              <a:lnSpc>
                <a:spcPct val="100000"/>
              </a:lnSpc>
              <a:spcBef>
                <a:spcPts val="0"/>
              </a:spcBef>
              <a:spcAft>
                <a:spcPts val="0"/>
              </a:spcAft>
              <a:buClrTx/>
              <a:buSzTx/>
              <a:buFontTx/>
              <a:buNone/>
            </a:pPr>
            <a:r>
              <a:rPr lang="en-US" altLang="zh-CN" sz="1600" dirty="0" err="1">
                <a:solidFill>
                  <a:srgbClr val="C00000"/>
                </a:solidFill>
                <a:latin typeface="Calibri" panose="020F0502020204030204" pitchFamily="34" charset="0"/>
                <a:cs typeface="Calibri" panose="020F0502020204030204" pitchFamily="34" charset="0"/>
              </a:rPr>
              <a:t>flist</a:t>
            </a:r>
            <a:r>
              <a:rPr lang="en-US" altLang="zh-CN" sz="1600" dirty="0">
                <a:solidFill>
                  <a:srgbClr val="C00000"/>
                </a:solidFill>
                <a:latin typeface="Calibri" panose="020F0502020204030204" pitchFamily="34" charset="0"/>
                <a:cs typeface="Calibri" panose="020F0502020204030204" pitchFamily="34" charset="0"/>
              </a:rPr>
              <a:t>={201}</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88" name="文本框 87"/>
          <p:cNvSpPr txBox="1"/>
          <p:nvPr>
            <p:custDataLst>
              <p:tags r:id="rId41"/>
            </p:custDataLst>
          </p:nvPr>
        </p:nvSpPr>
        <p:spPr>
          <a:xfrm>
            <a:off x="447688" y="4941266"/>
            <a:ext cx="2038985" cy="92075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rPr>
              <a:t>(200)</a:t>
            </a:r>
            <a:r>
              <a:rPr kumimoji="1" lang="zh-CN" altLang="en-US"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if</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&gt;</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b</a:t>
            </a:r>
            <a:r>
              <a:rPr kumimoji="1" lang="zh-CN" altLang="zh-CN" dirty="0">
                <a:latin typeface="Calibri" panose="020F0502020204030204" pitchFamily="34" charset="0"/>
                <a:cs typeface="Calibri" panose="020F0502020204030204" pitchFamily="34" charset="0"/>
              </a:rPr>
              <a:t> </a:t>
            </a:r>
            <a:r>
              <a:rPr kumimoji="1" lang="en-US" altLang="zh-CN" dirty="0" err="1">
                <a:latin typeface="Calibri" panose="020F0502020204030204" pitchFamily="34" charset="0"/>
                <a:cs typeface="Calibri" panose="020F0502020204030204" pitchFamily="34" charset="0"/>
              </a:rPr>
              <a:t>goto</a:t>
            </a:r>
            <a:r>
              <a:rPr kumimoji="1" lang="zh-CN" altLang="zh-CN" dirty="0">
                <a:latin typeface="Calibri" panose="020F0502020204030204" pitchFamily="34" charset="0"/>
                <a:cs typeface="Calibri" panose="020F0502020204030204" pitchFamily="34" charset="0"/>
              </a:rPr>
              <a:t> </a:t>
            </a:r>
            <a:r>
              <a:rPr kumimoji="1" lang="en-US" altLang="zh-CN" dirty="0">
                <a:latin typeface="Calibri" panose="020F0502020204030204" pitchFamily="34" charset="0"/>
                <a:cs typeface="Calibri" panose="020F0502020204030204" pitchFamily="34" charset="0"/>
              </a:rPr>
              <a:t>-</a:t>
            </a:r>
            <a:endParaRPr kumimoji="1" lang="zh-CN" altLang="zh-CN" dirty="0">
              <a:latin typeface="Calibri" panose="020F0502020204030204" pitchFamily="34" charset="0"/>
              <a:cs typeface="Calibri" panose="020F0502020204030204" pitchFamily="34" charset="0"/>
            </a:endParaRPr>
          </a:p>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sym typeface="+mn-ea"/>
              </a:rPr>
              <a:t>(201)</a:t>
            </a:r>
            <a:r>
              <a:rPr kumimoji="1" lang="zh-CN" altLang="en-US" dirty="0">
                <a:latin typeface="Calibri" panose="020F0502020204030204" pitchFamily="34" charset="0"/>
                <a:cs typeface="Calibri" panose="020F0502020204030204" pitchFamily="34" charset="0"/>
                <a:sym typeface="+mn-ea"/>
              </a:rPr>
              <a:t> </a:t>
            </a:r>
            <a:r>
              <a:rPr kumimoji="1" lang="en-US" altLang="zh-CN" dirty="0" err="1">
                <a:latin typeface="Calibri" panose="020F0502020204030204" pitchFamily="34" charset="0"/>
                <a:cs typeface="Calibri" panose="020F0502020204030204" pitchFamily="34" charset="0"/>
                <a:sym typeface="+mn-ea"/>
              </a:rPr>
              <a:t>goto</a:t>
            </a:r>
            <a:r>
              <a:rPr kumimoji="1" lang="zh-CN" altLang="zh-CN" dirty="0">
                <a:latin typeface="Calibri" panose="020F0502020204030204" pitchFamily="34" charset="0"/>
                <a:cs typeface="Calibri" panose="020F0502020204030204" pitchFamily="34" charset="0"/>
                <a:sym typeface="+mn-ea"/>
              </a:rPr>
              <a:t> </a:t>
            </a:r>
            <a:r>
              <a:rPr kumimoji="1" lang="en-US" dirty="0">
                <a:latin typeface="Calibri" panose="020F0502020204030204" pitchFamily="34" charset="0"/>
                <a:cs typeface="Calibri" panose="020F0502020204030204" pitchFamily="34" charset="0"/>
                <a:sym typeface="+mn-ea"/>
              </a:rPr>
              <a:t>-</a:t>
            </a:r>
            <a:endParaRPr kumimoji="1" lang="en-US" dirty="0">
              <a:latin typeface="Calibri" panose="020F0502020204030204" pitchFamily="34" charset="0"/>
              <a:cs typeface="Calibri" panose="020F0502020204030204" pitchFamily="34" charset="0"/>
              <a:sym typeface="+mn-ea"/>
            </a:endParaRPr>
          </a:p>
          <a:p>
            <a:pPr marL="0" marR="0" indent="0" algn="l" rtl="0" fontAlgn="t" latinLnBrk="0">
              <a:spcBef>
                <a:spcPts val="0"/>
              </a:spcBef>
              <a:spcAft>
                <a:spcPts val="0"/>
              </a:spcAft>
            </a:pPr>
            <a:r>
              <a:rPr kumimoji="1" lang="en-US" altLang="zh-CN" dirty="0">
                <a:latin typeface="Calibri" panose="020F0502020204030204" pitchFamily="34" charset="0"/>
                <a:cs typeface="Calibri" panose="020F0502020204030204" pitchFamily="34" charset="0"/>
                <a:sym typeface="+mn-ea"/>
              </a:rPr>
              <a:t>(202)</a:t>
            </a:r>
            <a:r>
              <a:rPr kumimoji="1" lang="zh-CN" altLang="en-US" dirty="0">
                <a:latin typeface="Calibri" panose="020F0502020204030204" pitchFamily="34" charset="0"/>
                <a:cs typeface="Calibri" panose="020F0502020204030204" pitchFamily="34" charset="0"/>
                <a:sym typeface="+mn-ea"/>
              </a:rPr>
              <a:t> </a:t>
            </a:r>
            <a:r>
              <a:rPr kumimoji="1" lang="en-US" altLang="zh-CN" dirty="0" err="1">
                <a:latin typeface="Calibri" panose="020F0502020204030204" pitchFamily="34" charset="0"/>
                <a:cs typeface="Calibri" panose="020F0502020204030204" pitchFamily="34" charset="0"/>
                <a:sym typeface="+mn-ea"/>
              </a:rPr>
              <a:t>goto</a:t>
            </a:r>
            <a:r>
              <a:rPr kumimoji="1" lang="zh-CN" altLang="zh-CN" dirty="0">
                <a:latin typeface="Calibri" panose="020F0502020204030204" pitchFamily="34" charset="0"/>
                <a:cs typeface="Calibri" panose="020F0502020204030204" pitchFamily="34" charset="0"/>
                <a:sym typeface="+mn-ea"/>
              </a:rPr>
              <a:t> </a:t>
            </a:r>
            <a:r>
              <a:rPr kumimoji="1" lang="en-US" altLang="zh-CN" dirty="0">
                <a:latin typeface="Calibri" panose="020F0502020204030204" pitchFamily="34" charset="0"/>
                <a:cs typeface="Calibri" panose="020F0502020204030204" pitchFamily="34" charset="0"/>
                <a:sym typeface="+mn-ea"/>
              </a:rPr>
              <a:t>-</a:t>
            </a:r>
            <a:endParaRPr kumimoji="1" lang="en-US" altLang="zh-CN" dirty="0">
              <a:latin typeface="Calibri" panose="020F0502020204030204" pitchFamily="34" charset="0"/>
              <a:cs typeface="Calibri" panose="020F0502020204030204" pitchFamily="34" charset="0"/>
            </a:endParaRPr>
          </a:p>
        </p:txBody>
      </p:sp>
      <p:sp>
        <p:nvSpPr>
          <p:cNvPr id="90" name="文本框 89"/>
          <p:cNvSpPr txBox="1"/>
          <p:nvPr>
            <p:custDataLst>
              <p:tags r:id="rId42"/>
            </p:custDataLst>
          </p:nvPr>
        </p:nvSpPr>
        <p:spPr>
          <a:xfrm>
            <a:off x="4245732" y="3894825"/>
            <a:ext cx="1208332" cy="2462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M1.instr</a:t>
            </a:r>
            <a:r>
              <a:rPr lang="en-US" altLang="zh-CN" sz="1600" dirty="0">
                <a:solidFill>
                  <a:srgbClr val="C00000"/>
                </a:solidFill>
                <a:latin typeface="Calibri" panose="020F0502020204030204" pitchFamily="34" charset="0"/>
                <a:cs typeface="Calibri" panose="020F0502020204030204" pitchFamily="34" charset="0"/>
              </a:rPr>
              <a:t>=202</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1" name="文本框 90"/>
          <p:cNvSpPr txBox="1"/>
          <p:nvPr>
            <p:custDataLst>
              <p:tags r:id="rId43"/>
            </p:custDataLst>
          </p:nvPr>
        </p:nvSpPr>
        <p:spPr>
          <a:xfrm>
            <a:off x="4752246" y="4476909"/>
            <a:ext cx="854401" cy="2462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err="1">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tlist</a:t>
            </a: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={202}</a:t>
            </a:r>
            <a:endPar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
        <p:nvSpPr>
          <p:cNvPr id="92" name="文本框 91"/>
          <p:cNvSpPr txBox="1"/>
          <p:nvPr>
            <p:custDataLst>
              <p:tags r:id="rId44"/>
            </p:custDataLst>
          </p:nvPr>
        </p:nvSpPr>
        <p:spPr>
          <a:xfrm>
            <a:off x="6927191" y="4527702"/>
            <a:ext cx="1208332" cy="246221"/>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p>
            <a:pPr marL="0" marR="0" indent="0"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rPr>
              <a:t>M2.instr</a:t>
            </a:r>
            <a:r>
              <a:rPr lang="en-US" altLang="zh-CN" sz="1600" dirty="0">
                <a:solidFill>
                  <a:srgbClr val="C00000"/>
                </a:solidFill>
                <a:latin typeface="Calibri" panose="020F0502020204030204" pitchFamily="34" charset="0"/>
                <a:cs typeface="Calibri" panose="020F0502020204030204" pitchFamily="34" charset="0"/>
              </a:rPr>
              <a:t>=203</a:t>
            </a:r>
            <a:endParaRPr kumimoji="0" lang="en-US" sz="1600" b="0" i="0" u="none" strike="noStrike" cap="none" spc="0" normalizeH="0" baseline="0" dirty="0">
              <a:ln>
                <a:noFill/>
              </a:ln>
              <a:solidFill>
                <a:srgbClr val="C00000"/>
              </a:solidFill>
              <a:effectLst/>
              <a:uFillTx/>
              <a:latin typeface="Calibri" panose="020F0502020204030204" pitchFamily="34" charset="0"/>
              <a:cs typeface="Calibri" panose="020F0502020204030204" pitchFamily="34" charset="0"/>
              <a:sym typeface="Times New Roman" panose="02020503050405090304"/>
            </a:endParaRPr>
          </a:p>
        </p:txBody>
      </p:sp>
    </p:spTree>
  </p:cSld>
  <p:clrMapOvr>
    <a:masterClrMapping/>
  </p:clrMapOvr>
  <p:transition spd="med"/>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8.xml><?xml version="1.0" encoding="utf-8"?>
<p:tagLst xmlns:p="http://schemas.openxmlformats.org/presentationml/2006/main">
  <p:tag name="COMMONDATA" val="eyJoZGlkIjoiOWM2NGMxMjQzZjkyNGM2MzM5NDk1MDg0MzE5MTVjNTEifQ=="/>
  <p:tag name="commondata" val="eyJoZGlkIjoiMzQ1ZjQwYzU4YTMxNDQ4OTFkY2Y3ZjgwMDk1MDAzMzcifQ=="/>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自定义设计方案">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503050405090304"/>
            <a:ea typeface="Times New Roman" panose="02020503050405090304"/>
            <a:cs typeface="Times New Roman" panose="02020503050405090304"/>
            <a:sym typeface="Times New Roman" panose="0202050305040509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oyMDAwLFwiZm9ybWF0XCI6XCJQTkdcIixcInRyYW5zcGFyZW50XCI6dHJ1ZSxcImF1dG9cIjp0cnVlfSIsCgkiTGF0ZXgiIDogIlhGc2dYR0psWjJsdWUyRnNhV2R1WldSOUNsTW5JQ1lnWEhKcFoyaDBZWEp5YjNjZ1hIdFRMbHgwWlhoMGUyUmxjSFJvZlNBOUlEQTdYSDBnVXlCY1hBcFRJQ1lnWEhKcFoyaDBZWEp5YjNjZ1hIdE1MbHgwWlhoMGUyUmxjSFJvZlNBOUlGTXVYSFJsZUhSN1pHVndkR2g5SUNzZ01UdGNmU0FvVENrZ1hGd0tVeUFtSUZ4eWFXZG9kR0Z5Y205M0lHRWdYSHRjZEdWNGRIdHdjbWx1ZEgwb1V5NWNkR1Y0ZEh0a1pYQjBhSDBwTzF4OUlGeGNDa3dnSmlCY2NtbG5hSFJoY25KdmR5QmNlMHhmTVM1Y2RHVjRkSHRrWlhCMGFIMGdQU0JNTGx4MFpYaDBlMlJsY0hSb2ZUdGNmU0JNWHpFc0lGeDdVeTVjZEdWNGRIdGtaWEIwYUgwZ1BTQk1MbHgwWlhoMGUyUmxjSFJvZlR0Y2ZTQlRJRnhjQ2t3Z0ppQmNjbWxuYUhSaGNuSnZkeUJjZTFNdVhIUmxlSFI3WkdWd2RHaDlJRDBnVEM1Y2RHVjRkSHRrWlhCMGFIMDdYSDBnVXdwY1pXNWtlMkZzYVdkdVpXUjlJRnhkIiwKCSJMYXRleEltZ0Jhc2U2NCIgOiAiaVZCT1J3MEtHZ29BQUFBTlNVaEVVZ0FBR200QUFBZWdCQU1BQUFDV2FlYk5BQUFBTUZCTVZFWC8vLzhBQUFBQUFBQUFBQUFBQUFBQUFBQUFBQUFBQUFBQUFBQUFBQUFBQUFBQUFBQUFBQUFBQUFBQUFBQUFBQUF2M2FCN0FBQUFEM1JTVGxNQUVESm1pYXU3emQzdm1YWkVJbFNVdWgvc0FBQUFDWEJJV1hNQUFBN0VBQUFPeEFHVkt3NGJBQUFnQUVsRVFWUjRBZXpkZlpnbFcxM1krOTA5NE9HY016M1R3U2lJNHQ2QkpJaTg5S2pSYUloMmgwY3hRZUtNanh6dzdhSGJLQWVWcXowOEtoeFEwMjFNY2ppWFNBOG9FUzdpYmhQaDZ2SGUyKzJORHpHZ3AxdndlUXhFbUJhTitIYnRyYWhSVUh2a25IbnA0Y0M2OWJiV3F0cTFxbXBWMWRxMXEvYis3ajltMTY1YXRlcTNQcXVxWi8xMnZleGVyN25YNTcvNjlQc0d6VzJPTFNHQUFBSUlJSUFBQWdnZ2dBQUNYUk40bXZCZU53KzdGamJ4SW9BQUFnZ2dnQUFDQ0NDQUFBSk5DWnp6MHlZaGJqZTFQYmFEQUFJSUlJQUFBZ2dnZ0FBQ0NIUk40Q1RNbThUbHJnVk92QWdnZ0FBQ0NDQ0FBQUlJSUlCQU13SkxVZG9rcmplelBiYUNBQUlJSUlBQUFnZ2dnQUFDQ0hSTjROTmszaVJHWFF1ZGVCRkFBQUVFRUVBQUFRUVFRQUNCUmdSV1ZONTBwWkh0c1JFRUVFQUFBUVFRUUFBQkJCQkFvR3NDZXlwdmVyUnJvUk12QWdnZ2dBQUNDQ0NBQUFJSUlOQ0lnRXFiZUtKZUk5NXNCQUVFRUVBQUFRUVFRQUFCQkRvbkVEMkYzTStlYm5RdWVBSkdBQUVFRUVBQUFRUVFRQUFCQkJvUWVLdyszM1NyZ2MyeENRUVFRQUFCQkJCQUFBRUVFRUNnY3dKMzZyenBadWVDSjJBRUVFQUFBUVFRUUFBQkJCQkFvQUVCL1RnOWZzQ3BBVzQyZ1FBQ0NDQ0FBQUlJSUlBQUFoMFV1S2pQTnozY3dmQUpHUUVFRUVBQUFRUVFRQUFCQkJDWXVNQ096cHV1VFh4alhkekEwck0vOHU2dmVXaTVpNkVUTXdJSUlJQUFBZ2dnZ0FBQ0NEZ1JXTkpwazloMVV1Tk1WZkxzNTBWNUplZmlacXBmYWN4RUJPNSt0VGg5OC9mLy9KOU1wSElxUlFBQkJCQkFBQUVFcGlwd2R5eHZHa3cxa3ZadGZPbWpXMHFIWjJhMHIzK0lxRzBDNjlIeGN2cWFMMjliYU1TREFBSUlJSUFBQWdqVUZMaERaUWFDMUNCcCtmNmh0aEVpdVl4UENDQ1FFb2dkTURkZmtGcktEQVFRUUFBQkJCQkFvTXNDZlQzVStWU1gyK0U4OXJQcldzYWI0cmV0bkF0VDRjd0pKQTZaRzc4eWMrMmpRUWdnZ0FBQ0NDQXd6d0tyZXFoelpaNGR4dHYrMjBNTjQwODlPbDZBendnZ01DYXdsVHhvWG5jMHRweVBDQ0NBQUFJSUlJQkFkd1UyOVVobnY3dXRjQjc1cjJzV2YrcitGeklDZEc1TWhUTW44S1JoOHJpNWVXSG1ta2lERUVBQUFRUVFRR0J1QldMam5MazFTRGY4UzJNczRqVmZ1Snd1d1J3RUVFZ0xQUDVqNzRqOXNvRVEveXhkaERrSUlJQUFBZ2dnZ0VBWEJjN3FCT0dSTHNZL21aai9RcXVJbHc4bXN3MXFSV0EyQlJZK0dzK2Nmbm8yRzBtckVFQUFBUVFRUUdEdUJPN1NHY0xmemwzanN4cjhOSTF5WTVSVmlQa0lJR0FXV1BoemZRVHhxM0JtSStZaWdBQUNDQ0NBUU5jRTd0UURuTjJ1eFQ2cGVCK2pUVjdIRlhxVFVxYmVXUmI0N0tFNmlFNFBaN21odEEwQkJCQkFBQUVFNWtaZ1JRMXZCRTgrQ0h0OVVWOWw5UHE1MlE5b0tBSk9CYzV1cWI4czEvbnl3U2t0bFNHQUFBSUlJSURBZEFRdXF0SE5qZWtFMEw2dEhpaVNuMnBmY0VTRVFEY0V6ZzNWY2ZUR2JrUk1sQWdnZ0FBQ0NDQXdKd0lMVC8ycWx6MGdUdSsvOStjL1lHN3h1WjN2Tml6UTUxYjRnYUtRNTdGcXVIZmI1ZmZrRmZ2SDBHWE1RcUFMQW5lckEwbU1KaFV2UjlXa1pLa1hBUVFRUUFDQjJSVTQreno5N2E2NDlSTFRnUCtxT0UyM2YwbVBiUzZubDg3am5JVXRTZUx5dm95cS9UT1BQVUNiWjBUZ0NmSklFZzlQcGtVY1ZaTnhwVllFRUVBQUFRUm1XV0R4bldxRUVrN2NmRUdxdVl2ZWtzUFUzQ2ErRTA1dHROVXpmazlSdnNKWm5OWDd4MWtJVklSQTR3Sjc2bGhhbThDMk9hb21nRXFWQ0NDQUFBSUl6THJBNXcvVitFUk52SFg4bEpPZkR4eWxKRDVOcldBNEdaVXFQUWN6RnRTRmk5ZWR0YlpHLzdpS1llRVBQL0t1RjkwMyswK2FmL0l6UC9iOEZ6OXd5UlViOWRRU09LUCt1dHl1Vlk5eDVSWWNWY2E0bUlrQUFnZ2dnQUFDN1JWWStDVTFPb2xQWEI4a1FsNFlDdE4xZW4yMXlpY1N4ZWYyd3hNVnlLNGpnMXI5VXorR3gzL3dPVzkvbWRmNS9tdUc4NmFGRDczM0Y5OSszekJvcGlCdnFyL2ZPS25oYXRnZjNyLzdUdXJUbFV6NXFOS0JNSVVBQWdnZ2dBQUMzUkU0dTZuR0pzbUptNE40SSs3d0Zock9vSnlvZGE3RVM4L3Y5SllFY2ZVTmViMytxZEVSQzgvOHlQTmY5R3Jabk9COUp2T21Kei96T2MvM25vZ1NmNUUzMWRodlhLNTZWdlhLcDF4VzIrdE43YWh5Mnd4cVF3QUJCQkJBQUlFbUJXSS9rNkxHS05GRTRuRnc2OTVNdzkzWi91end0ZFprMUszZDFsMlNRMXgyRTJQTi9xa2VoSDRzb0dyU1RKNXZPdGJOVTFQa1RkWDNHN2RycnFvK09YUlo4ZFNPS3BlTm9DNEVFRUFBQVFRUWFGWWdPWUI0ODZ2dWkzL3hIcnYwN2pIKytPV1Q2ZGpVc0VZc3B4Zk80UngxL3UzVWpVZmQvcW5lQmVSTjFlMVkwNVZBOEhjbitDUHpCbGRWZXZWTTc2aHkyQWlxUWdBQkJCQkFBSUZtQlJhM1ZPSno2NXYvT3RqMndyUDFJOG0vVlVVVDVBTlgxRWM1b2EramNYVlptcXk1bSs4TGl2UGpUaHBRdDM5cUJFSGVWQU9QVlYwSnJNc2p5dUVmbUNrZVZhNVlxQWNCQkJCQUFBRUVtaFpZVUtPUzA2K1BuUjlaK0xOaE9GbzVIVVFSK1E4aEY0YmI1ZlZsYVlaelVVMjNwZ1hiMHg2N0xxS3AzVDgxZ2lCdnFvSEhxcTRFK3NGZkh2K2ZRMWRWVHZPb2N0VUc2a0VBQVFRUVFBQ0JwZ1crVEE1S3JoOG1ONzI0SGk2UmQyT0hQMHAwSVZuSSszU25yRUJzcEpiTjQ0d1Y2ZUhtcWV5MSs2ZEdINUEzMWNCalZWY0MrZ2ZpdGwxVk9jMmp5bFVicUFjQkJCQkFBQUVFR2haNG1oemwvMGpzWkZNVVF6UzQyQTgvN2dRbGoxTHhIY3NhM0gwYm5OcEdsMlpzU2cvREl6VEt0Nk4rLzVUZnBscUR2RWxSelBQRVU5L3VQV3Z3TGZlLzhFK21oUkQrNmZHT0sva2RUdDFBcG5wVTFRMmU5UkZBQUFFRUVFQmdPZ0xxcTl3Zk5HMC9USnpDOGYrbkJlbUE0UnpLZ2N3VGJwcXFtTHQ1UzVKRFhISFFkZ2Y5VXlNSzhxWWFlRE95NnVMemhtcVBQbjFKK3N1VkpwcDVWVWJnNkUvTWRJK3FKc1RZQmdJSUlJQUFBZ2c0RjFpUUowZGViNjc2WWpCZ0dma0w5NEpKdzg4M2JjbEJqYXN2ZzgyaGRHV3V2cjBwT2s5WEozQVgvVk5qKytSTk5mQm1ZOVgzRCtYaEhiemZmTzQwbW5XSGltSGdZdk5UUHFwY05JRTZFRUFBQVFRUVFLQnhnZmRGQTVLc1M4b1dkL3dDajNweG5RbExwZ3ZxeDhkdE54NStHemVvYi9keThOMjhnLzZwWTNUbW5oZmRlMSswaThpM1dmemQyOCs0NTk2eFg3MDFQUUNsam1SSDF6MjdMcnRkdmIvT3dXNWRWaVA2NCtQRnNGdDJWVlA1S1I5VnBwQ1lod0FDQ0NDQUFBSnRGNUMvakhJOWN5d1VubkU0NnZXdWhnT245Q1B6OUpqbVF0dWIyMGg4RVpRUU4rcHZ6a1gvMUkvaWM5NDVWS05tTVpPL2V4c1lMZnpXejhhYWFYaHdaSDNKcnRWd2QvQzFTVnpGbTc3dC9UVm8rT1gydTVsMkhGVU5FN0k1QkJCQUFBRUVFS2dwc0JrT2lVNFBzK3U1NkJlNTNGc2Foa1d2cEVxRzl6MTVTdzIzUHFVS3o4R01BTXpIaXYxaWNOVm11K2lmcXR1T3IzZG1KK3g5Lzk5WlBOOGsyL3I3dXBua1RiMmV1ZzBveHVKTjNqeVVYbzI5UndlQ203MnZMVWRWWTNwc0NBRUVFRUFBQVFUcUN6d2hHZys5SXFlcTRIVFN3NzBuUmtVdnBZcWVsNE9xUjFLTDVuTEdsdlNvLzZ1M1R2ckhTU2ZFUnRDem5EZjFQaXc3ait2MHZFdHpoMUxqMy8zeXM1Nzh6RC9ka2g5dk5IN0c2VVJ1MnNFOWxPMDVxcHdjbWxTQ0FBSUlJSUFBQWswSUxPMkVvNUg4aEdmVkwzUzA1Zi9ydlM2a0FsTkRtcGtlVUtlYW5Ua2pkUEwrdlpaWnhIS0JtLzZ4M0ZoQnNWWFZyTm51NXVpUThGcWIvb2FnZ0dqV0ZpOXRSWDErZlJRMTdSbFM1M2JUYlQwdmQ3LzZXMjdUVWRVMEk5dERBQUVFRUVBQWdhb0NUNDhHSTZQY0NvSzdBYjVMamx2UzN6U3Z5MFc3dWRYTXkwSjlLOFpHM1NhNzZaKzZVWVRyNnllYXpYYmV0Q0wzWnZLbWl4SEZ2OVo3MEtJODJIOVN6MnRrU2wwTVhQK213VFlkVlkzWXNSRUVFRUFBQVFRUXFDOXdOaG9YdmJHZ0tqbFc4b3NiN21FYSt2UDlWenFsS3FoNEpoZnJuMjlhcTlrK1IvMVRNNHBvOVhOaEgzdi96bmJlOURqVnpuay8zeVF2V1V6K3NKdE1wbmJkN0ZhMnRjaEhPWWhidG10a2xXdlZVWlVWSlBNUlFBQUJCQkJBb0dVQzBWZnJwMFg1amg1S21wNFJ0eWdIbXZXL0NXNlpUN1Z3bElmWXIxYUJXc3ROLzZqcWFrN0licDd4dkVuZnlEWG5lWk5NbEg4cXVkOHM3SVU3d3EyaXZ4ckoxZXArMHQxU3Q2WjJIVlYxVzhQNkNDQ0FBQUlJSU5DSXdPSXdIQUc5b1dock9oTXdQU05PZlJOYy96RUlSWUYwWXJuOFB0dDBLMWlwQmpqcW4xTGJ6Q204S1JPbjJUN2ZwRThYem5uZWRESHM3OVF2Rkp5Ti9tdzBlNldlL3JHRG5GM1VabEhMamlxYmtDbURBQUlJSUlBQUFsTVgrTDF3WUZSNHVxblhpNFpRZnZsMGNxVE9SbDJlZW90YUVZRE9tdzdyeGVPb2Yrb0ZvZGZlQzNlWFdiOU9yeWViT2VmM045MFZPZXpyUFNDYStzeG95WVhVa2duT2NKWTN0ZXlvbWlBWlZTT0FBQUlJSUlDQU13SDVnMHpwVENpMWlUdlZXTkx3akxoanVYQ1VXbTh1WitpOGFWQ3IvYTc2cDFZUXNaVlhaVC9QOXZtbTNsQzJjNzdQTjIyR0RJL0c5Z0E1R1gyTjR1RG55V1NOeGUveXFrRWhsb3NMNTVSbzIxR1ZFeXFMRUVBQUFRUVFRS0ExQXZJODBhQTRJdjFscjloSWxUNkl4cG0xYjloTzFkek5HYTd5SmxmOTQwcnhxc3dudXBVMzlVWEpSd2xzeVhiT2RkNGtuMTgzTU93KzhsNmpOY095U2MxeWxUZTE3YWlhbEJmMUlvQUFBZ2dnZ0lCTGdlZ0w1WWR0NnR5UlkwbkRzdzdrT05PcUlwdU5kYnlNcTd6SlZmKzQ0bHlSKzBDMzhxYmpzbmxUNUQ3bnY5KzBIdmEyK1dUMFFiZ3cvMmZmWE8xM1lUMDZienFxVlhIYmpxcGFqV0ZsQkJCQUFBRUVFR2hHUUQ3T1lkZG1jeWZoUU1uN2R6QmVYUDFjMFpYeEpYUDYyVkhlNUtwL25QVkNSL01tTCt4eVowTFg1YjQreitlYkhoc2hIQnAzSDdsdjdodVhUbVNtbzd4SlJyNXJFMlRPWHoyYjFTbURBQUlJSUlBQUFyTWlFQTBLYmxxMVI5L2dsQ3F1cnVGYlN5MmF6eG1POGlaWC9lT3NFNDVsUHRHdDgwMVh5WnNxN0FJWHc4N091b1ZwUFZ6OHFRbzFWMXpGVWQ3VXVxT3FJZ2VySVlBQUFnZ2dnRUNEQXZKeHk1KzAycWI4bWxha2Y2Tkpmak5kODM1dHF6QTZVY2hOM3VTc2Y1eVpIWWRqNWE0OVQ4OGJLWmM3MzdRbjJ6bkg1NXRrbHBKRlVPSXVJVWY3bjR6SWNNYTd4QmJhZDFTVkNKNmlDQ0NBQUFJSUlEQWxBVG55dVdDMWZYVXhYdm9MNlBQUk1QTzJWVVZ6VU1oTjN1U3NmNXlKZHpSdldpVnZLcjhMUkgxOXVweXhxc3cvM3BDeDNQM3NXVDJxM0V0Ukl3SUlJSUFBQWdpNEZyZ1lwanQybCtuMWVsdGhjY1BQTjEyTmx0aWR1SExkakJiVzUyYUU1NngvbkFuMW80NFczYnBPNzRDOHFmd3VzQlAyZGZaMWVKNnEvMHFmZmk2L0xiczFadldvc21zOXBSQkFBQUVFRUVCZ2lnS0w0YmhIMkdZN0IxSDVhNm1ZOTZJbEc2a2xjenJEeVFqUFhmODQ2NFYrMU5FZHk1dThCSlRyOUVydUJQSTNiN011MCt2MTdvaDJocldTTlZjdVBxdEhWV1VRVmtRQUFRUVFRQUNCcGdUa1pXQnJsaHM4anNaSkc2bnl3MmpKSUxWa1RtYzRHZUc1Nng5bnZkQ1BPcnBqZVpPWDE1TTNsZHdKcmtaZG5YV1pYcThuODNyemM4cExiczZtK0t3ZVZUWnRwd3dDQ0NDQUFBSUlURlhnb0hCa2xBeFBQbEJ2UHpsYkQ2QnNML2diWDMvMlBqc1o0VG5ySDNlKy9XaVg2VmpldEVuZVZIb2ZHSVpkblhmTDRucFlwRnhLV2pvUXZjS3NIbFc2aFV3aGdBQUNDQ0NBUURzRjVIM2Q2Y2M4Wk1RcnI5d1pqQytYVDlyTHZoVmlmSTFaLyt4aWhPZXVmOXhwOThPUmN0ZWVwN2REM2xSMkg1QUhlOTZOYk1mUjNyQld0dktLNVdmMXFLckl3V29JSUlBQUFnZ2cwSmlBZkhqNEZkc3R5bDlwU3BXWEY1UnRwNWJNNnd3WEl6eDMvZU91RnpxYU4zbmorM0luUmJ3TCs4Slg5dDA5N2xCYldkTnhCTENiRTUzY1EyMXZrTXlweW1yUnJCNVZWbzJuRUFJSUlJQUFBZ2hNVVdBbEdobXQyY1lRM2MrUXZocFBqckV1Mk5ZMDgrVmNqUERjOVk4NzduNjB6M1RyT2ozL3pCMTVVN205WURQcTZhT2MxZVFOVHVtL0NEa3IxVmcwcTBkVkRSSldSUUFCQkJCQUFJRkdCTGFpa2RHeTlkYkNGUjVKbFY4TkY1eW1Gc3p0REJjanZLMVF0Y1J2Q1ljcnBQdkhYVGYwbzVpNmxUZjV2NWRLM2xScUw1QS9NWnYva1BHdGFIYzRMRlYzNWNLemVsUlZCbUZGQkJCQUFBRUVFR2hHUUE1Q3J0dHZiaWNZSmoyYVdpSDZibnFTQS9iVU50czlRK0lLTWFnYXFLekNRZjlVRFNHOVhqOGFLSGNyYjdyYmk1cThLZDJiT1hQa3BiZjV0eXllUkx2RDVaeWFIQzZTaDhTc0hWVU9pYWdLQVFRUVFBQUJCQ1loSUVkRzZUUW9jMnZyd1REcDJ2anloV2owbEhjTCtmZzZNLzdad1FqUFhmODR0TzVIWGQydHZNbC94Z0Y1VTZuZFFHWkVWM0xYT2gvdER2blpWVzRWWlJiTzZsRlZ4b0N5Q0NDQUFBSUlJREFGZ2F2Um1DZC9aSlFJN0dLd1N1ckxaWGxOejI2aThGeC9jRERDYzljL0RudWlIKzAwM2NxYi9COW9KVzhxdFJ2c1JCMjltN3VXZkRCRU9kemNLdk1XenVwUmxkZG1saUdBQUFJSUlJQkFDd1EybzVIUkpmdFlEb0pWMXNaWGtLT25vL0VGOC92WndRalBYZjg0N0laK3ROTjBLMi95ZjNpczNOQitUN2F6eE5IaGtIbnFWY212UXNSaGJpaXEyQ2kzbUt1RnMzcFV1ZktoSGdRUVFBQUJCQkNZaklEOGRTQXhzcS8vSkJoTkhvNnZjRDRjWk9iZlFqNiswbXgvcmovQ2M5Zy9EcW43TXAvbzFEV1p4MTdVNUUxbGRnTjVrYWdvV0VudURxbHowQVhyVlZzOHEwZFZOUTNXUWdBQkJCQkFBSUdtQk9SdjFSYU5qT0x4ckFURHBQaWNZUHBxT0hyNmVHckIvTTZvUDhKejJEOE91NkV2QjhxZHlwdFd2YWpKbThyc0J0RWhMWXErQzltTTlvZG1mc0ZwVm8rcU1qMURXUVFRUUFBQkJCQm9Yc0MvZHNsL2xmbnRsV1B6Q252K2JDR2ErYzY1ZWFrcVc2dy93blBZUDFVYWtMRk9QK2hwNzU5TzVVMytEa3JlbE5HbHh0bnJVVDgvYkZ5cVp4NUU1VzdyV1JPY210V2phb0prVkkwQUFnZ2dnQUFDRGdST0tveDQrdjQ2NmFlTkQvM1pvc3dGZnc3aWIzY1Y5VWQ0RHZ2SElWVS82R252bjA3bFRUdGV3T1JOSlhZRCtZUk1VWFFlYVVYdUQ4c2xhcTljZEZhUHFzb2dySWdBQWdnZ2dBQUNqUWhzUmlPZW9tK1U0OEgwL1hWU3p5MlA3c1FwTnpDTlZ6dUQwL1ZIZU83Nnh5VnZzQWY0ZTBHWDhxWWdDeWkzZSs3NWJmUmY4L2xjQ1A4SHI0TFhsWUtkNTd3c3VGOVEwTW5pV1QycW5PQlFDUUlJSUlBQUFnaE1URUFPZU1yY2xSU01rcTZOaHhRTnNzb2tZT05Wek56bitpTThkLzNqRXJjdncrcFMzblRHRDVxOHFjUitJQzhTRlJzRksvbFBlQTllMndVRm5TeWUxYVBLQ1E2VklJQUFBZ2dnZ01Da0JOUVFwTXdBT01pYkxvK0hGSTJkaXI2YUhsOXRwajhyWGpHbzFrNVZRZjMrcVJhQWVhMStORXp1MVBtbVQvT0RKbTh5OTZoeDdvbnM1alhqWWoxVFBiMGtkUlphbDNFM3BRNktHVHVxM0FsUkV3SUlJSUFBQWdoTVFPQXVPVEpLblQ3SzJWaVFONjJORitpSFZhWG1qNWVicDgrMVIzZ08rOGVsZTlUWDNicE9MOWh0eVp0SzdBZWI4cS9EcUdDbDRGU2VYN2lSQjBQTTZsRlZnTXhpQkJCQUFBRUVFSml1Z0xvU3AzVGVkRGdlK0dvNHlGb2Vuei9QbjJ1UDhCejJqOHQrNklkOTNhMjhLVGg3UXQ1a3Z4K294MEtJb29ONlVlNFBwL2ExVnk4NXEwZFZkUkhXUkFBQkJCQkFBSUVHQkZia2dPZEtpWTBGWDl5bmhsTGhsOU9OZk9GY0l0YnBGcTA5d25QWVB5NGxPcGszcmZ2N09ubVQvWDZnemlJVlprTTZ3enEwcjc1eXlWazlxaXFEc0NJQ0NDQ0FBQUlJTkNHdzZvOGwvZGQyaWEzNWVWUDY5NTZDYWdxZldGeGlNeE1wZXU3NVAvUFFSQ28yVmxwN2hMY2FxcnJvSDJPQUZXZjJaVmhsYnJ1cXVDMVhxNFZqZS9JbWU4L2doakMvcDR2UmhuS0gyTFd2dm5MSldUMnFLb093SWdJSUlJQUFBZ2cwSWJBbnh6dGx6amYxdlpWUzU1WE9oVFZkYWlMcTZ0dFlISHBodnEzNitpWFhyRDNDYzljL0pTUFBMOTRQTzd0VDErbUZ6M3NzVGdIaUxWZjhMZCt0NHpHN20xYTlmS093emkyNVE1VDVPMUpZYTBhQldUMnFNcHJMYkFRUVFBQUJCQkJvaDRBYTcxd3JFWTgvbnZyVWVQbkhoaU9ud2ZqOGRuME92a0l2SGdhNkNycjJDTTlkLzdocVVsQ1B2d2NFcnc2ZGIzcGNFREI1ay8yT2NCSjFjdnBMa2xRZDY3Sm9tZDh6U05WaU9XTldqeXJMNWxNTUFRUVFRQUFCQktZaklJYzdva3plZE95dGxSb3doMDh3U0YrK041MTJaVzAxakhJNWE3SHIrYlZIZU83NngyblQrakt1MUc3Z2RETk9LN3NheEV6ZVpJKzZMbnY1RTRYclhKUkZVK2VoQzFjdFgyQldqNnJ5RXF5QkFBSUlJSUFBQXMwSkxNbmhUcW43a2xhOHRiYkhnL1JuR2s1RGpSZWI4dWZ3cE1Pb3FTanFqdkFjOW8vVEp2ZUR6dmIrNlZEZXRCbkVUTjVrdnlQSVRoYkZ2Mlc5S3NzV1BrTENmdk9aSldmMXFNcHNNQXNRUUFBQkJCQkFvQVVDMFUxSjNxQ256UFUxVjczeXUrUFJYd3hHVHR2anMxdjJPYnlhOEZKVFVkVWQ0VG5zSDZkTjdnZWQ3ZjNUbmJ3cGVsUTJlWlAxanFCMzN1SmZzejJSTzRRNHNxNi9ja0VkMktCU0hXMDlxaW8xaHBVUVFBQUJCQkJBb0NHQjhGNTVmOHhUL0pXeURtblZLei9TSDhPcEhiOFdjV0Y4ZHNzK2h3MiswbFJVZFVkNER2dkhhWlA3UVdkNy8zUW5iNG9lRGtmZVpMMGpQRVoyc3NYSjZCVlZ0b0cvQUxONlZGbjNEQVVSUUFBQkJCQkFZQW9DZW1oMHZjVFdEN3hCMHZKWStmQ0tzaWF1MGhuYmNMbVA0WkRyaytWV3FsNjY3Z2pQWGY5VWI0TnB6YjRjSm5jbmI0cEc5dVJOcHY0MHpydERkckxGelk5cWh4Q1hqSFU1blRtclI1VlRKQ3BEQUFFRUVFQUFBY2NDZDZtaFVabU1aOC93aXk3aG1aSGlHOGdkTjZCMGRVR0R5NXhjSzcyRitBcDFSM2p1K2ljZVZmMXBOVXp1VHQ0VW5nKzErQ21pdUk2M3A0ZXZCcktCK0haYk1YMWVOdDRpYjlKbHR5Y2YrNndlVlpPWFl3c0lJSUFBQWdnZ1VGMGdlbmk0UDBBNnNxOWwzZkR6VGVHWDArMGZSbS81Ylczc1FlUjFSM2p1K3NlK2QyMUs5bjFGLzlYK0RvK2FjeWFNbDd6SnBudkRNaXNSbWVFaE1LbEt3dWRVTnJSSHpPcFJsVkpsQmdJSUlJQUFBZ2kwU0NDNjZjTWY3K3piaDdWbGVHNWUzNjhqL2JRSSswb2JLbmtReE5uUXhucDFSM2p1K3NkdGkvdUJvdmRQWi9LbXo0b2k1am85NnozaFFIYXkyQ2hjSjN4T3BiOUM2b2ZkQ3RjdFhXQldqNnJTRUt5QUFBSUlJSUFBQWcwSzZGc1l4Qlg3elE0TjQrVlZmOHhVNXFTVi9lYWNsZ3kvUkI4NHJUTzdzcm9qUEhmOWt4MWpsU1g5b0xlOWZ6cVROMjFHRVpNM1dmZTNKQk1XOXl6cEhiV0JIM0NhMWFQS3VtY29pQUFDQ0NDQUFBSlRFTkREblRMZkUzdEQwTzN4WU5mOWNXbVpoMHVNVjlEUTUvTituR1ZPcnRXS3krRUlyOFQzK0Y0RHQydUZYYmh5MzBmMFgxM0ptOVNEQ2NtYkNqdFhGaGdHUGV6L3N5dG5aYjdyRTZQbGdETXJ6RnN3cTBkVlhwdFpoZ0FDQ0NDQUFBTFRGdERESFhIVFBoWnZKTFUyWGpvWVk1WDVFYWp4Q2hyNkhMWjR1Nkd0MVIzaHVlc2Z0dzN1QjkzdC9kT1Z2Q2s4emVnRlhHNVl2eWZiT1lmUGhkQy91WncrMmxON1UreEd2TlF5NXpObTlhaHlEa1dGQ0NDQUFBSUlJT0JRSURZdUY0Zlc5YTZuSDBNZURtVXVXMWN4dFlMaGlZZW1Ia1R1Y0lSWHIzOGNlL2RsUHRHUnZHbHBLQU1tYjdMZEZmU3Z3MXFjbnRVUGZoUUQydzFVTGplclIxVmxFRlpFQUFFRUVFQUFnUVlFWWw4VGw3akI2ZTd2K0ZmanNZWGpwdEg0N1BaOURyOUZmNlNod09xTzhKejFqK1AyZGkxdmVxSk1tempmWkwwbnFFc2JiWDdOV3YvUW1CaFpiNkZxd1ZrOXFxcDZzQjRDQ0NDQUFBSUlOQ0VRKzVwWTFMcWhPeGhrbGZzdXY0bjJHYmF4NHcraHkveGFsYUVPNjFsMVIzak8rc2M2WXJ1Q0hjdWJGb0pPRDNLbmN2dm9QRituRjh2WlI0VjdSU3pKV2lzc1hMZkFyQjVWZFYxWUh3RUVFRUFBQVFRbUtSQWI3b2dTRjRJWlF2SkhtQ1VlWFdDb29hRlpCOEh3ZWRETTF1cU84Tnoxajl2MjlnTkU3NTl1WEtmM0JCa3U5emZaN3dmNjBlSVdwNURrejJONTBCdjJtNmhZY2xhUHFvb2NySVlBQWdnZ2dBQUNqUWpFN21FUW90Wk5QNHRiRTMrSW14dVI0MkFNdmV1bXNxSmE2bzd3M1BWUFVhVGxsdmNEUk8rZkVublQ0cCsrNkw3aDZadGYrY0kvV1M2M3NkcWxGNGN5WFBJbWU4enpHdTJ3Y0sxWTNsVGlCdzBLcXpVWG1OV2p5dHhhNWlLQUFBSUlJSUJBT3dRVzlkakl1M2p0cUU1UWl6L2J3QjNoZFFLTTFnMi9ScC84NEM3WVhOMFJuc1ArY1VDbnErakwvY1k2Yi9xdGI1Q3JlRHZheTJ2dGFUb015NmtUdldudWI3STA2L1dPdGRxZ2NLVllnbSs5U3hSV21sVmdWbytxclBZeUh3RUVFRUFBQVFUYUlMQ2d4MGJlMUErM0lhUkp4eEJlK3RiUUpZVjFSM2pUNzU4L2ZOZkxYanM4dmYrbHY3d2M3NWkrM0c4c0I4bG4vN2xjSVh3L2ZVbTh0c3pwaFErOTl4ZmZmdCtQSjVjdi9xTVhQekE4ZmUwci8vT3ZKdWRuZnZxTStMWWQzZC8wMUsrNmJ5amVjdjkzUFRUSTNHelhGOFN5emVJMFYrL29ZdkkvUnFBM1ZrMS8ra2RWMS9jTjRrY0FBUVFRUUdBdUJYYmlZOHJUd3prd0NBZE5KWDZ0cW81SjNSRmViN3I5cy9CbmV2dUprMFI5dWR2WTVVMi9QWlRsMWZ2dFFhN3JrNS81bk9lLzdJR3dkT0xoaDMvMGY2b3F4RTg4TjdlT2FHSGlIakUzNTV0K2JVc0g4Yi8vc1UwUUhTeHpvTnVZeUptTlRZbWRHSjM4VnhJZFA2cU1nTXhFQUFFRUVFQUFnZFlMck92QmtUZjFpZGJINnlEQXNNa0RCelVWVjFGN2hEZlYvdm1venByODNlVFd2MVFON3Z1Zi9aZFYzdlRuWWRua3Z6Y3ZxTnJpRXdzZitzZ3Z2c003bHhON3hmS21wVitLemZjbXIzOUJmRjNqOUpteFJoZ0xaYzNjazV1N0ZDdHg5aHZsM1BEOUI0clRpdGphblpsVWJSZWlPT2JZaitSTy9vOUl0NCtxWWt4S0lJQUFBZ2dnZ0VBckJWYVRROEFmYW1XUWJvTzZHalE1UGhCMlczKzh0dG9qdkNuMno5bll3RG5hUy80MzJiWitOTU1xYi9vTFdUajVmdXRRMWhaNzEyQzZzTTZiem16cXVkSFV0OFJXTmszK2ZtcU45SXpzTXlTS0lMYTczTDB6WHNQTmtXbkxYWjhYc3k1dVN1elN0NHpmTTFqNDRsZWZmcjhiS0wyVERJb2pNNVZZVGZiZ1BQelZNekV3RHdFRUVFQUFBUVJLQ1J3blJ4RGlwMHV0M2NuQzRZTWhyRTZVMUc1ZjdSSGU5UHJIY0cyZEVEOFNpZlRsYm1QQitOOWxXZkdtaHo3dytBKytTNlVkTndkcFh3Mm0xaElxYjNxU25xZW5manp2Yk05dmpaMGEwcXZGcDBybFRiRmZlRlYxM0JxbFc5TDVPYXFmYk00M3hmS21HOGFXTDYwSFdrNyt2dWlkWkdEY1Z1SE1ZOVZ6NFlTVHFBcTNTZ0VFRUVBQUFRUVE2TFpBbUVURWhoRkYzOTkzdTdsKzlPSDlMbW93UHRFRzFSN2hUYTEvL21kc240aE4vb2VRcXk5bkZlZE5UNU5GYi94S3VPN0NGOHM1aGpNVEdrd1dFaXB2K3J0NlZuenFkbGJpZE9aRnNhRi9mSTN4NlRKNTA1bmgrTnIrWjFNS09ORWRxNEhLWXcwdDNsb3NiekkvZVdNdll0c3ZycXV3aE41SkJvVmxqUVdtZGxRWm8yRW1BZ2dnZ0FBQ0NIUkRJRHN2bDFFQUFDQUFTVVJCVlAzdCtZMHY3MGJrbGFPTWhuaVYxeSt6WXUwUjNyVDY1eDlHdzF6djdUVVB2ZWMzUC9UZWQwVEQ2TzhPbXQrWGl3dnpKdFdBMkhraGRkN28zNlFzTlpqY2dzcWI3bzRpMEF1aXFVY3lFcWRQUzVYTW1GRWliMXJhQ3V0NHpUOTkxcE9mOG84MlZZV0dGRERWdG83TlVHMnpPZC9VS3lpdGZubllmRGFxSEkzZVNRYmxWcFNsMVU2cG9wNzV2M3F5NmJ3amdBQUNDQ0NBUUdXQjJIT3cxQmppVGJQNmhMQklLZnpxMjhVWDM0WHN0VWQ0VStxZjMxRTd3dzhjUm8xY2VtYzRMM0RyeStWRmVkT2lQT1dUZUZxQU9uT1U2Z1FOSnJjZzh5WlYwMnYrNmpkN3ZjZkhuMW1ScUZ2M3lTVHlwb01nckg4Ym9TejhMeFhsSy9SMloyTXE5cVNIVTRzV0tRaGpsclUwVk11M0xTb3JLS0oza2tGQnlZekZVenFxTXFKaE5nSUlJSUFBQWdoMFJHQkxEV2hpRTNKYzJKRTJsQXp6T0docDBZaS9aS1htNHJWSGVMMnRXTGVveVVuM2ovbysvbFEvUXEvWCsrd2dCN3JobjkzcHkxQ0tGQzlHQmNjdXB2dThhUGIxY1RZTkpyY2c4NmFvcHRjTm9sVVdZby9XUzUrMzhndE5JRy82VEQrcTAvOFVoZUM5L2JvTXM5NlBSdXNLV3pNVjY0bVNlZE5SdWcyeEMrTWNuSERTb1EzU203S2FzeVc3TGY0KzZhUEtLaklLSVlBQUFnZ2dnRUI3QlU3aUl3YzkvUU9EOW9aY043TEhCczFzNU1xcStpTzhhZlRQdVdHMEk0dzk3K0RzcGovL2paNS9QeXBROUR3OWVYbFc2cGZCMXFNS0xvOTFwZ2FUVzRqeXB0OE5QaWZ5dUgrZ2k2eU5WUk44ZEo4M0xRNjlUWjRtVHBJZHlDRGVaZ3Fody9QT3lZWjVMYlpvaGk0dER0UEYxMk9MMTlLTFM4N1JPOG1nNUpxeStEU09Lcmx0M2hGQUFBRUVFRUNncXdKM3hrWTA4Y25UcnpkOGJkelZSaWJqanE1QWFxSjk5VWQ0VStpZmhTQTk4bmFHMHd0SnVON1pIWDhYOGViMi9YZi9sWCsrU1YyZTlhMWpGVVVQNS9CK0UybzV1VVNEaGZYNy8vcVA4QWhIOFRjUEU2V2Zwc3JjR2lRV2hCL2M1MDByL2diM0U1dFNBWitPdFNSUnFvTWZ6aWhjcTk4SzFxWEZLTlZhaGVTWHl0OWxVdXNhWnVqcUJvYWxOck9tY0ZUWmhFVVpCQkJBQUFFRUVHaTFRR3g0RkJ2NitKT24vOCtNalFSVlA2d0hMYjJrUGs5dW92NElid3I5ODc2QXgvc25tU0g0U3NHekNMM2JpZnF5U1A0Z1dINnRiemkzZHhEVjhNTkovS1Y3N3JuM1pVTlplL2p1NTAwSC91VFk2YTllN3kvREF0Ni9EeWVyQ1Q2ZGVWQy8xbVhKVXoxUFRjV3V1eHVyWmsrdUZ1d3NRVytPcDRCWFpaR05zWFU3L2pGODdHVFFPUE1UOHBMdGt3cmUrNFhrRXUvVEhiR2xJblZ0WnFwNDBZeE9IbFZGaldJNUFnZ2dnQUFDQ0xSZllCZ2YweVNuYjcyZy9lRlhpVEE0YlNBK1htWFZrdXZVSCtIMUd1OGZkWFBUanhvYSsyRi9EMW16ekp2VTBEdWRnS2tUVGpjTkcra3QvSS80N3k1NWVWTndhV1hxOUZkUG5Sa1RZdGRVajU0WGRya1h1MDBPb0ZkTDVrMStpdlJUZW1FNHBSTGJqS2RUakpmdnltZTFHOWlaRFQyYjZKWHViYVVmbEZpdVM5REZvNnB1bTFrZkFRUVFRQUFCQkZvZ2NDS0hPNmIzbTg5dFFZVE9Rd2d2NERLTzJCMXZTOThrTXFoYWM5UDlzN1FWN1FpR2swUmVHL2E4cGJjdDg2YURxQ1pqUnVGWDVMODJ6REQvSzF6cS8rdmxUWnYrKy9pWkhtOUZsWm1KbS9tajhSVy9BdjlWSTIveU8vUG1VU3JjZGI5YS8zV1lXdFRsR1hlRmpmTC90VGxTaHJyNFdxclpGL1ZDYitwQ2FubkpHUTd5cHBORVJHTWZadk92WGtsa2lpT0FBQUlJSUlCQVdxRGdMaEQ1YTZYcEZiczdKN3JCYVgveUxYQ1FOelhkUDArWGc4aVJrU2RvMFZwZkZzcTdUazhsTld1bW11Nklxc2k2Yk90QWJzTExtNEt5cGt2eGVucjhtLzljQmhkNWsxL0hicm9wZlJub2xmU3lEcytKN1hjbDg2YTAwWTRrQ3Q0MzZxcm92T213YWxXeDFpVmlpejdNNGwrOXFsU3Nod0FDQ0NDQUFBSktJUFk3TGFZUmhCRC9kcURLenNyRXhhQ2xuNXg4Y3h6a1RRMzNqeHFUUHBxaGM5V3plN2d2ZDVXOHZPa2dLbVErY2FYYWxYSDZRVjhuOXNqQ2xsZVQ0VXlQRjZFS1Y1d09NZ0lPWnZzNVQvQ3FmcjVwWVNnZmlaN2NrRW9QamFmVmttVTc5RW5tdFo2YVRkNFVTNDAyVXEwTTZlVy8yNm5sSldmb1RqOHN1YVlxcnZZK0dkVDQrd3orMVZPTlp3SUJCQkJBQUFFRXFncXNqZzhaeGorZi9sOVZxMjdyZXA4Vk5ORm1PRml6QmVybUZ6R29YRk96L1NPM2xwbUdCSVBXZ3dEUSt5Y25iMUw1eEdWejAwK2lPakxTMXdXNUNmRklNSVRmTU5laUVxTGcrZWptTXQ1Y1ZheDYzdVJIWVRwRnFRTmR6dHg4QnhmRWZuTEo1a0NKNVUycC90WkNRWjllcTZ2aElHL3FyYXJkSzJOaTl2N3ExV1ZuZlFRUVFBQUJCQkFJNzduUEdEeEVzNitQWnNzcFNtY3VUTHhWTHZLbThPZW1janZJWGYrb1pDZjdzcmVyOFZCeThxWVRXZTdJekN4UGFHU055dmZrK3JjM3ZhbXN5L24wR0RvM05WMlJsVlhQbTlhRk1KOVI4aGFFcjExelE3czU5MDdaS2lGc2ZxcDJSeGRQNVUyTGVway8xWXE4cWRHanFwdDdBRkVqZ0FBQ0NDQ0FRRm9nTnVSSkRuRDBwOU5mU0svVzVUbGhrelBPZERoc21NNmJNcElIbTIwMTJUOEhzczhIbVpIRk1wVzg4MDNxU3FoUFpkU2tSdE5yNWdKWFpTakJlMGFoWHV3T3A3d0hKSzdJeWlyblRYNVg3aG9qVllIbUpKSEdGVnM5czNyZXREM2VMclVyaEoxUU8yOVNlMDZkUjNFMGVWU05nL0FaQVFRUVFBQUJCTG9xRUY2MUpnZVdHZTlyWFcyZE1lNXdxSnQxcHNPNFNxV1o2dlNOV0s2MGZyQlNnLzJqOHJ5c3U1djhnQTVpdTBoMnF2QkVXZXBTVnN2WG94SVo2V3RmVnVDL204LzArRFZyNHJ4Zm5xMmZOM25oWkp4M1VWZTBHWjlja2RYNnRzOTNtRGYxNGowcHhKVzZUZGQ1MDZoNlZRMGVWZFdEWkUwRUVFQUFBUVFRYUpuQTJOZkJ5VUdPL0pUKzhaeVd0YUpVT05GVk9ydWxWcXBRV0QvY29NTEtjcFVHKytkRWR2ZElidHp3SHIvRUtUdHYycEpWSFJtcUNHYjFveElaNmNoNVdZSC92cHRWU2ZTTThxRHM1ZXhDOWZPbVRTRzJ6ZldyVHA1OEhtNE9ZQ0p6WS93WkhaVFk3STd1clhSZU5OUUx2YW1jYmtwVW1mbEJIeENqekRLRkMzUWxpZUNTSDJicnIxNmhDUVVRUUFBQkJCQkFvRkJBUFhvNk9XaElmc3E2d2FTdzlsWVdDSWQ1V1plUU9RdFpwUmluZGFwc3JIL1VKWGptUitESk5zVEd5Smw1azBvbXNzOFVLWnhEV1hIaVhaM0c4ZmJEdkpHN1BuR1FVMnBGN3N4VnI5UHpuNHlZa1FIcWh5Wm1GRWcwSy92RHIzMm5ETkxwKytuTEI5bmJ6RjV5WGdlUjQ2cldqKzBUNmJ4cFhkZmxUZTJybFNwTzZPZE1qQ3JXNEsvVzJGRlZJMFpXUlFBQkJCQkFBSUcyQ1N3TkUrT2FqQTgvMnJhdzY4UVRqYU1IZGVxd1dGZjlURXk1NGZwWXpZMzF6N0hzK3N0akVTUS9xbUk1OXplcFJDVTlpcGFWcWN1dHR1V2N4THQ4Ym9RZjB3OG5saVEvcUdxRVdFc3VpWDFTNFpUcmlEMEpjc25MenJJeVFEMk12eERiWXVuSko4aHRPWC9QejRJekFqMnZ3N0RKbTdaMDhYU1BuK2lGM3RSUnhoYnRaNnZxOXUzWFNaVnM3S2hLYlprWkNDQ0FBQUlJSU5CaGdRK3JnVWpPeE9tZ3d5MGNEejI2S3ladlBENitTcFhQNnB4SnZVdTRtdXFmSGRuOStVTmJmVXRSOW5QSVZWVVhzdDAybzgyWjd3dUs1VTJudWZGY2xGR0w3THV5Vm1TWnFubVR0NUdOckpZTVplV1hza3JZekpjYXNqS0g3MnMyMng4cmMxNXZ2MlRlZEcyc3BsN3ZUbDJYM2E5QnBXcEl6aGpLK25hVDg4dDlhdXFvS2hjVnBSRkFBQUVFRUVDZzVRTGVxTEQ0bFQwcWJYbnJUT0Z0QmUyMUdSR2ExcmFkcHdhZmxiN3kxMXRwcG4vVWhYTlpaMVprUUR0cVo4bTZUdTh1V1NMdkFzV1RxSkE1bDFIbjZvVEl2NTVTajhxem53eXhJdU14YjBzMmJQeDlUNjcyZGQ1RVp2SzJMa3RkR1YrL3hPZllhVE5abmJQM2RDWlRITmg1dlhXYm8yUkxGMDl2TFpab2k1emt0amlvcUlUYTJMYjFLcWFDRjNYTTJWTXo5VmZQcE1BOEJCQkFBQUVFRUNnbmNIYVlQWERRU3dibEttMTE2ZWl1bUV1VERmS3F4RE9mVXJIZWVEUDlzeXFqTFJyL3EyWmxubTlTSlI3SmFlTjV1YjFEVTZGWTNwVGZTL3IrSXBGWmNFVnVxbUxlOUVJaHNsUGZBMWw1VmhacGF0NzRQUFVvUTFtWncvZThKN1NQeHlFL3E4N0p2N3RNRnQvUzRWNlQ4L1Q3amw2YWZkcE9GeSthdWlpcnF3UGU2NTBkeW5yeTNnZEYwYkFjQVFRUVFBQUJCT1pMd09ybWlpckRyN1l5Um9QdDdNR3drOEFQNUlBczQxbmIxaHRwb24vMEdZOExCWEdweXc4ejh5WTFVTTRiMmFxVFVodW03ZW04S2ZzMFVyamVwbFFXbWVucGlpeFNNVy9heXJtVlMvK0VWSjF6RStwQkdqSlNoKzlWNHVycjdkYyszOVJUL0VJVWRhWnBWeGlmZHlKankrenY4VFhNbjVzNHFzeGJaaTRDQ0NDQUFBSUlkRmpnTCtSUUpPYzkvemFUampYK0lHem8va1REVmlQNjdicWJhYUIvVkRaVW1Gdm9jeU1aYVpFdXNKdlRjUFg0UG1OQ3J2T20vTXYwZXIxanZjOHVaMnhPRGR3TDI1YW9ZRS9YblBNWXVLdXlWSjFodkNhVHRibDdOL29tR3ByKzBOZWJyNTgzeFU0SlZvbGxQTHBqR1Z1OTJ3Wjd2UWFPcXZIWStZd0FBZ2dnZ0FBQzNSZjRNamtXeVhsL1cvZWJxVm9RM2N4VFo2aXI2c3FhMEU5YVc4c3FZajEvOHYxelVmWjg0ZWtKZldZcUkyL1N0eHdkNWpWd0dHM1JlREdmenBzMjh1cndscW43c2tUbWhYb084cWFzbEN5V3R4bmJVUkM4WEt4TlpUZTRlNzhtTjFMaXZhODNYejl2MHFma1RnY2xZc2dxcWg4Wmt0MHBXZXNtNTAvK3FFcHVqMDhJSUlBQUFnZ2dNQk1DdjZRSFNsbFQ1YjZzYjduS1Z0aksvUW1HcWUrSEg5VGZ5cVQ3Ui84UTZIWmhzR29IeWNpYlZBcVc5MWlJWG04OXFzZFlTdWRObzRKNGRPUWk2MnhHL2J3cDU0ck84NUtqMW0rY2JjcGEzTDlYMmNlUGRSZ2w4eWJUUHJFNGpLcDdSVUZmV2kzV3g5VUZxL0k1aFNaOVZPVnNta1VJSUlBQUFnZ2cwRjJCejljanBheXBTOTF0WFNyeTZNa1FkYzRScE9vY202R3VmS3Q3UFZGUTc0VDdSK2NweGNOc3RYK1l4c2k5bmo3UGxwTnRlRzFhbGZVY2pzSDVIM1U4SThQU3hLeDFXWS9JZ3E2Zk4rWGNvYWJ5cHF5dEo0TE4rcURicTFyamFLTFNMbjZzTis0Z2IrcEZxYzZQWmJXKzFIeTlmMTB1dFo2cDhJU1BLdE1tbVljQUFnZ2dnQUFDM1JjNDk0MTZyR1NlbXVoVmJRMER5ck1VdTVQYjdvbFVkT00yMmY1UndZcmxRaEhacm96blFxZ0hQbVNlL3dtMzBKZjFtUHBBNXhHam9uaU9aVDFDWkpTdG56ZHRaQWVocmtvMG5qZkxYbTlzeVRPK1FUZkQ0ZFNidi9sb2JFTldIMk9tTHZLbTNxZHZlbTE2aWRXbWl3dnRTWitpVzkrS3ErcE45cWl5Q0lBaUNDQ0FBQUlJSU5CSmdUL3dCemQ1citJaGRYZmFmVFZzYVA0cGtWck5HVXJLN1ZyVjZKVW4yVDhxV0l1cnpXUzdNdkttODJyNUZSMjdZVXFkanpNVks1RTM2ZnRkaEtrbWI4c3JNcUp5bDVydXlkV0V1R0NJUDVxbG1pR3l5M1J1aVJJci9SenlyRE56ajMvUHNpdUZ2dXlYZXBscUZNNGtqeXBYTGFZZUJCQkFBQUVFRUdpZndETzI1SkRFK0g2cGZSRlhqa2crd2V4Yks5ZFFzS0ordFBTb29LVDk0b24xajc1bnBQQ3hFTDJlMmpmTTErbXRxdVg1KzR0Nm9JUHB0cVFTZVZQc2NXMFpKeUJVRmxBNWI4b1o4NU0zOVhwYnFzdEZWdDVrdjVNWGx0UkgxbjVoV1pzQ0V6dXFiRFpPR1FRUVFBQUJCQkRvck1DdnhZWkFlakFVVFZtTXFidlQ4Tld3VWJlT0poVHljWVNXZWRkTnBlMU9xSC9VeFdaWnAyeml3Y3FHWlp4djJsSExMOFRYU2syclhPMFRxVVdsN20vcURkVUdNL0tpMm5sVDNyVnErblNYb1JsZG5hWEVuSjF2Y2ltaDlqQno0bDUrVXhNNnFzb0h3aG9JSUlBQUFnZ2cwQ1dCaFkrcVVZa2Fqc3FKakdGcGw1cW5ZNVVubkNhVURDNG9ScmZmd0UrbWYxWmxGMmMreTF2REZaeHZVci9MSkVSK1Nxb0ttcktTRXVlYmVoZFY4T0l3RnFhZVhKRUZ5dTNBZTNLMTdGL1U5YmFoODZabHZjV3VUeDJycGd0VDc0dzNiMHNYZDd1M2oyOG8vS3lpcS9Vb2puamRrem1xNGx0Z0dnRUVFRUFBQVFSbVVXRGh6NFo2R0pTY0dzMVNlMWVqdHExTnBGRjY0TC92dVA1SjlNOVE5Zk9vT0ZwVjF2aDF2MjU0d1EwLytybG9oazNxV29vRE9sWUJpUTFEVlE3dWI4cExCblNrK1dtaU1iSzJ6b3lSbHN5YmpQdUU0MmJLcnp5RTJIVlc4eVNPS21mQlVSRUNDQ0NBQUFJSXRGWmc2WXVIZWlnYW43cmMycEFyQkNaSFh6Y25NdDVWSjBGc3hwMGxvM2ZlUDVMQzYrdmw0bGpVSG1FY0kvZlY0cUtXRDJYSlFYcWJPaHNacFJlT3pkRjNHR1U4d2EvMithWnJZMXVNZjlTUkR1S3p1ejE5TEx1bTlIVjZ4bjNDTllZNkUyaTZ4TFBxeHB3ZlZWVURZVDBFRUVBQUFRUVE2SlRBNGp2MXdDazJOYUZyMnFaRXN4cTFMT05wQXJXaTB2ZXViOWVxSjJObHgvMmpyeld6dWZKSjdSREdNYkpVRmFKb1VMc3BLN3FRYnFYT1JrYnBoV056dExVd1B4NnhkdDYwTWJiRitFY2Q2U0ErdTl2VGZkazFwZk9tdkJUVG1ZazJQM1JXcDFlUjQ2UEtaV2pVaFFBQ0NDQ0FBQUl0RmpqNzFYcm9wS2FLemlDMHVEMkcwTlJabHE4ekxLdzVTMzBqZm5wVXM2YU0xWjMyejdIcVladGZTVldGalhuVGxscGNsSTllbENWMzAyM1VJK05SZXVIWW5FVlpqeERtSjFQWHpwdjJ4N1lZLzZnakhjUm5kM3U2cjBsdGp2a2RYYnlSdkVrL3dLOW9IeXZaRFU2UHFwTGJwamdDQ0NDQUFBSUlkRmZnN00vcDBaQ2NXdTV1Y3d5Um4wVE5PaDBaRnRhYXBaNnhMZDVXcTU2OGxSMzJqOHBnaE0wNFZPNE14dWZwNmJ1V0NoOUpMZmxOZHlYcGJHU1VaeEF1RzZxSXpBK0dXSkhMcXo0WDRqQW5CaDNwSUtkVXh4YjFwWml3ZWh6a2ppN2VUTjcwQkxYQk5jZXlEbzhxeDVGUkhRSUlJSUFBQWdpMFdlRDlhblFpSnk2ME9kelNzWjBkUnUyNmNWUjYzZHdWRmpZbDJLUk9Od1diZDlZLzBrRVU1anIrZG1YYmpIbVRPb2tuUk5FUStxcXM2RW9hVTJjam8vVEM4VG5yc3FLTUJ3V3N5T1ZWODZhODNVTkhPaGlQcTd1ZnowdXhsdVpOK21tVkZyL1RYTElibkIxVkpiZExjUVFRUUFBQkJCRG90TUJuRC9YNEtaamE2SFJ6VXNIL3JtemVJOHVwWlhWbXZFL1dLMTVScDVyQ2RSMzFqM29pZUhHdTQ0ZWtHbWU2VGsrbkVXSzdJUDVqV1pHaEhsM05xS0FXYi9HcXJFaVlmMzZxZHQ2VUY0S085REN2V0xlV3RUMXY2dWtUVGova1hOYlJVZVU4TGlwRUFBRUVFRUFBZ1ZZTG5CbnFJYWsvWlJqaHRqcitndUFXdG1UemZxeWdaS25GK2tFRjdyOE5Ud2JpcG4vMFZZV21TK2FTVy9RK1NUUGozaEFiY1crazFrek9VRVVOai9uVzJjZ291WkxwMDdHS1NCaWZYRkkzYnpMZk5SVkZvaU05Tk1YV3pYbXFhMXA2dnFuWDIxUjl2dWFjMk0xUjVUd3NLa1FBQVFRUVFBQ0JkZ3ZjcFlZbndZVE43Uy90YmxBeU90MjhIMGt1cVBQcDNJNUN1MUNuSHB0MWRRTnE5TStkS2w2ckg4UlJwVTFadE1wUmhGZ3JhSUFhbkJ1U0haMk5qQXBxOFJiSDRqYysxMExGVlBFNnZkeUhET3BJRDRzajdVb0oxVFdsOHliRE5aY1RhYlRlOGQzZm5kalRsZGM0cWliU2JDcEZBQUVFRUVBQWdSWUw2RXZPL0NHRWNWamE0dWdMUTFzTkJrYitQODdPT0MxdXFUcS91M0Q3dFF1NDZCK1ZWd2hoaytpcDVwbnlwbFcxVk93WE5FNzk3dExENllJNkd4bWxGNDdQaVowdk02WTRxbjBWODZiY3M0WTYwc1B4dUxyN3VmMTVVMC92K0RkSHpxRjE1Zjd1UEhOLzlaeDdVU0VDQ0NDQUFBSUlCQUtiZWlCczkyTXVuWEpiM0ZITmU2dWJ3TTl0cVJwL3lrMk4rYlU0Nko4REZiSDVlWFJqQWFqU3ByeHBYUzB0ek1IVXIwWVpmdWhKWnlPanNhMGJQdDZ0dHlrTWkzc3Jjamw1azRuSE1PKzhGQlBDeGt3ZlJPWWJ6QXhicUQxcllVL0ZlUG9MdFdzYnIyQlRWZTVOMkR5S2Zid0NQaU9BQUFJSUlJREFIQXJFdnN6UCtuMGM5eXAvK3AzRCtNQ2xtZWtmUDNMUWtMK3ZBLy94WlFmMUZWYmhvSDlpZzBRYkF0VWJwcnhKTjc4d0IxT1JHMzZ0dGxUZUZIdXVoWEdqS3pKaW14eEFnNnVCdVNFK1hVcEhlcWhuZG4zcVRpbG1semZGT24yN3NhWXZyZXNnWCtMNlVGUDdwcitOM1B2Ykdtc3ZHMElBQVFRUVFBQ0I5Z3ZFaGlkQ3VCNmZtSnV2bm5PblIwWk5UTjA0TklkalAvZVBmazdINmVqOFZlSEc2L2VQanRsNHVtWThBbFhja0RmRmZyNUpETVpYSFB1c3hxYUd2RVJuSTZPeHRRd2Y0eHRkTXl5dm16ZmxYcWVsSXowMGJMcWpzN3FRTi9VV3Q5U2VLRzYrd0xIMHVxNjdxYjk2amx0QWRRZ2dnQUFDQ0NEUXZJQzZuTW9mU1l5YTJQN0NNRDVvYVhENmRMOTY4eFkrOU1GM2JjVmlkWGEvVkZGSXRmdG5VVWR0OWMyNkttN0ltK0tuZm80S0lsZDMzeHZ1SDlMWnlLaWdGbit4aWtpSXk0YmlEZVZOSThPbU96b3JsamZaN0JKRDNRSGJEYlo0VVowUjlMWi82N3NlK25zT3QxMzdxSElZQzFVaGdBQUNDQ0NBUUZjRUVsbE1qY1RDdnIzeCsxWDBpS3lKS2VOakJhd0NWeWRQb2pDL3gyb3RGNFZxOTAvc3AycXRMbVJUSFdISW0ySjFGWjZiZEpjM2JhbVFqRCsyV3pkdk10eC9wVHV1WElhbjEydjFsSHBraDkxRmFwcmZtTGRPcnFuL09MWmxiL0xXVHp2YlZPMmp5bGtrVklRQUFnZ2dnQUFDSFJJNGlRMU8xcHFJZXp3SGlXMS8wcE9WODhMMVJHUTN2cUFKcDJnYmRmdEg1UzkyRDUzV1ozY01lWlArNlNwUmVNMmZLbXU0Nzc1Y05oTEROOFJVKzdrUTg1YzN4YzYyMkp4dml1MzdHdzN1K042bS9tQXJ0bTJuVDNDb2UxUTE2OERXRUVBQUFRUVFRS0FkQW5vTUs2eCszNmQyMUxGUlcySlUxTUNIUzFXRFQ4VDJiY3RWcTZteVh0MytpYTF2dUdJdUhaRnFxaUZIaWFlOHJ5cDR2VnBXVkR0dnVpaHJFdUxqNlhqSm13d20rYlBpM1poZk1saXErVVhsQThoaU02WWlDMThTMjNoeHJtNnF3and2ZGxRMDgxZlBIQVp6RVVBQUFRUVFRS0JUQXJIN1g1b1pGc1ZIYllsUjBlUS9yRlh0bVVSb3poL3ZsUnRWM2Y2SjNjeGllRUpEZXRPcXFZYThLWGFCbHlwV09HSEkxdlNvZFpRT0lEVm5WVy9DOU12TUszS3gxV1dJcXZZOXVkcjhuVytLbllJc1BHM29lVWtvNzMxTjhUVXpNYkc4cWU1UjFVenoyUW9DQ0NDQUFBSUl0RXhnVTQrTE5wb0liWHIzTjkycWZLSm9TeHQ1VTQxZXA5ZXIyVC9uZGVpNVQ0NlRYYStLRy9LbVdGMnFXT0dFSVZzcmx6ZWQ2RTJZV3JBaUY1TTN5VDRzZUZlWFVIcHlCVVg5eGRMWGU5KzNLTzZ3eUtkdnhyWXRoR0ZQcXJ5eFdNMGJsU3RoUlFRUVFBQUJCQkNZTTRHcmVteHl1WW1teDU4cnJUZmR3TlROQzVXYjk2UmhNcjdtbmd2UjY5WHNueFVkdVNuclNKR280cTd5SnNQNW5ISjVVNndGaG5OWFhLZVg2c0tpR2ZGdkxvcktlc3ZWSGlFS2YrellvcllTUmY0OHRtVi9jcmZFdWtWRmF4NVZSZFd6SEFFRUVFQUFBUVJtVWlCMklkZDJJdzE4K3Rod3FLR1B0NC9xdE83eEgzdkhUaXhRSjcraWF4ZFB6ZjZKRFJBTkdVdzZCTlZJVjNuVEo5UGJLSmMzOVZWSXduQ3ZGSGxUMnJkZ1R2eXhpQVZGdmNYeDd6bEd4Y1hkbGZneTNlL2k1cy8vMWJPVzNWWGQ2OVU4cWx5R1FsMElJSUFBQWdnZzBCbUIyTjBPMjgwRS9VKzJZaU9pcGliZldudll0ZkRSV09aMG8xWVdWc2E1WnYrY2FPRGFlVk5mMTJVN2Rmb2ZEOU9Oclp3M21aNGt2eUpENFRxOXRMUnh6amtwNXIwYkN5Um14dk9tdzhTU3lYNzRienJLLytPdm5XK3E1bEhsUEI0cVJBQUJCQkJBQUlFdUNNUit6UFJ5RitJdEVlT2lUblJlWDJLMXpLSUxzU3VIYnRmT3d6STNrMXhRczM5VzlmQ3pkdDUwck9zeW5mbEp4cDN6cVZ6ZWRGNXYxWlFha1RmbFNCc1h4UitLVUx3WEwybCtNVERXTjRtWkN4ZlZaaytmTzRFTjFEeXFKaEFSVlNLQUFBSUlJSUJBMHdKTEwvNkJrcHVNZlorOFVYTFZ0aGQvbnhwN09VbWJ2T2IrOWxCVmFYVzNVRXFvOGY0NVVBR0xoMVBSR0dhbzRvYnI5RlNLVXZPM2RDcm5UYWFmRzFKQm1aSXFRd09qV1h1eW9iblpaTGxJczdmV3FpV3hJNzd3NTR0N3ZYamVWSnhsdVdxb3ZranY1cWk0enNhUHF1S1FLSUVBQWdnZ2dBQUNyUmM0TG4vNzlKWWNRVGJ6SFBMbUNQWDk3NjdTcGw3dmpOWjZZNVdXTk40LytudjdHY2liVEplVmtUZVYzZy9WQVMvRVVlSEs4Yk5UaFlWZEZmaXdDdkhHd0tMT3hvOHFpNWdvZ2dBQ0NDQ0FBQUp0RnpnUTRrckpHTmZWR0dXMzVKb3RMNjRhOW1NT0F6MHpWRnhyRmFvOWFMcC9Zbm1UNmRlUFVrMVFyV3ZOK2FiWUxmemtUYW4rcWpKRDc4SVdWOTdGcm1ncmQwYXZTbVRST3ZySkZiY09iYXBwL0tpeUNZb3lDQ0NBQUFJSUlOQnlnUzBocnBVTTBSdDBSSysxa211MnUvZ1RaTFBjM29yMEpGbXRNRDBWdTRoa3ErbitVZGVqQ1VIZUZPc2Q1VEovMStuMXZKMVF2ZzVqSk9iSjJGTWthdDNVWnE3ZE9IZGhVNFpuK1V1N1cwMGZWY2F3bVlrQUFnZ2dnQUFDblJMd2IxMjRWRExpRXpWSTJTKzVacXVMTCsxRTdibzVjQnZuNXltdnk2VXJicjUvVkg3Z0lHODZWaTBYcGlmYldXdVV1MnZvdk40cTU1dXNqZk1Lcm12UlVWNjVZSmsrOTFQcGk0TEMrZzBGZmxmRlozY3RiUE5IbFNGb1ppR0FBQUlJSUlCQXh3VDhRYzZGa2pHdnFGSEtZY2sxVzEzODZiSlpaVDBLVzdVcGF5NmZQRFRmUHhkbHNLTCsvVTE5WFZmNXBzZFlLK2ROUEJjaXBsaDlNclpQRkI4YytpNUJVZTFSS0tYalhCeksvZXpHc3RYS3pSOVZWbUZSQ0FFRUVFQUFBUVJhTGZCWWI4UnhXRExDWXpsS3NiaEp2R1RWVXl5dWJzdjRWdWRCNk45K3VWeTI3dWI3NTBEMWJ2Mjg2Ynl1YXpwNWsra0dteFVabEdsaGR2L3N5ZFhtOERxOVZkbDJJZmF6aGFJbGo5R0ZyUjdJV0ZoaFlRSFZvMkszc0d4UW9QbWp5aTR1U2lHQUFBSUlJSUJBbXdYOGUranR2cVBWcmVpcmdaR2UxLzJwazZoVmt4anJIVWl4MGpkOE5OOC9xekpXQitlYnp1dTZ5SnM2ZkloYzFmMjRWdGdNL1MyQmVMU3dzSXNDK25TVDdmbXQ1bzhxRisya0RnUVFRQUFCQkJDWXJvRDNWYTNwV3FiY29QcHlGRlZyTEp5N2llWVh5cnZaYng1TllOdXk4dkwza2pYZlA2dXlkNFhJUGJNaW1WUnh3L1AwWW5sVHVaTTdzdkxvdmR4MWVuMFZrdkd1S284MGZKVUxhVSt1bHF0U0x0S3hacmIyWTErMjNlWkhDL3lUT2RITHNFdE1vSTJmSlRkbmNUSXMzSHp6UjlVRW1rMlZDQ0NBQUFJSUlOQ3d3SUV3amkxem8xQ2o0U3JQaDh1dGVZb0xUNkxCMSs1RVlyZ29oM2E1ZzI3RHBwdnZId25oUld3VnJHeVpNQXlTSDZjV2xzL080eGpsc3BGanZWWFQrYjBWdVppOEtXNmNOKzJmbjRsZWwvTEtCY3QwWjVYK2hZUEN1bzBGdG1Sc1Z2dXJYOFVCZi9XTWtzeEVBQUVFRUVBQWdUd0JiOHh4TzIrNWFWbS85RGpGVkV1NzVza3pRbGFQM2k0ZnVoNUxqc3F0M0h6L3FMUkMyTjNXTDNjR1U5NmtteTFNVDdhenB0RDEyUERGV21EYXQ5Vmk4aWJiRHJoRGRiTFlLRnluVk9IQzJvb0w2T3NDaTNPNnFMYm1qNnJpWmxBQ0FRUVFRQUFCQk5vdTRBMklyTCtsbFcwNWxxT29qOHM1M1grL0dyYnAxaVN1MHZOMWRxVFpKOHRaZWFzMTNEOTlHYW1EdkNuMmlJQUc4NllUM1FLVEhYbFR1VjNRSzYxVEUzRzVjT1hZU2NiZHdzSU9DcWordEw5c3VQbWp5a0U3cVFJQkJCQkFBQUVFcGl2Z1AwU3U5Q2tXTlZDNU10M2dIVzU5TVJwcXY4SmhuWW1xanFNTkc3WVJJQUFBSUFCSlJFRlVsTHdxY2dyOWMxNUdhbmttVWhVM1hLY1greW1mMGs4ZmlmT1ZPOTkwb0VJeVBwaEE3YjZjYjRvYjUwM0grckU0YjRwZDFIY2hyMUpYeTNaa2Q3L0J0c1lwSEZXMm9WRU9BUVFRUUFBQkJGb3I0SjhRS0gzVzZLb2NxRnhxYmJ2S0J2WjdZWk1tZDhPV1B2T3lYeWEyS2ZSUDdESXIwMVZ1cWVqbHptQzZUayttbzM2Wm85U2E5alBLNVUxN0tpUmhPcnVYbHpmMXMyOThVYldhem1HcHBwU0xWSzNXOG9sWVAyNFhobnBlOHc4S0M5Y3ZvSDh1eWpwTG04SlJWYitkMUlBQUFnZ2dnQUFDVXhid0I4bUc4d1Q1VVozSWdaSDFRQ1cvdnVrdlhSaUdUZHFkV0NoeUMwSllmeXZ1eHpLRi9vazlEczMwVklXVWtOd1pUUHZSZ2xwWS9sZkM0aHNxbDQyczY2MWVpOWNTVFpNM0dWQUtabW5SS3dVbGU3MVkzclJjV0xoK0FYVjZ5LzcwNFJTT3F2cnRwQVlFRUVBQUFRUVFtTEpBM3hzUW1jYVd1V0ZkbEtPb0pvWkZ1Wkc0V2hqZGtwRjdKcUhtdGxZbG11MXZ6QVRiNjN0ck5kdy8rc3lZM1RXRnNsMm12S2szVkV2RmhScUE1ZkttTGIzUmJjTkd1NUEzUGVNYlluSzZPWFduM3Z6TlJ3WVFpMWs3YXN2RmUrT3hLbXVmeVZpRWtGWGtRRzdPL3NlaSt0NHF4ZTBZMitEcy9kVWJheUFmRVVBQUFRUVFRQ0JmNEtUS0NHTGRXOGwvTlRJc3lvL2YwZEwxb0QzV1AvOVNaYXY2YnZreWEwK2hmK1NUQlcwN09LVHovaldkdDl4VVMydmhsc3ViOURiRkpRUDJpbHh1MkgvNzdiaE9UN2RYeHVycXZWVFdydkhXMWZaTnZhekwrVlBLdC95VE9wTVYyWDBheXRBdTI1WDNTazNocUxLT2pZSUlJSUFBQWdnZzBGYUJQVy9RVWZxYjE1MW9wRkp4RE5ZK2kraTI5MG1lYnVycDJ6QkdKUUNtMEQreGErdXNmaEZaRGx1TmVkT0JXaXAyU3pSN3ZLak9JMGJqaTlLZmwvUTJqU2U1VnVUeTl1Wk5tekpFOSsvN2FUQ0xPYXNxRU5NZFk4a0tUbFRaaDVNTEp2TEpmOFpEK0xwZ1hmOFVqaXJyMkNpSUFBSUlJSUFBQW0wVjJQR0dIRmZLQmljSEtzVkRxTEkxVDZuOFN0aWlha05LeTVqMWFIN0RjZzIvMkRUNng5OW05TEtKVkpZMTVrMlJyRjltdzZheWpES2w4cWJZQ1RQand5aFVUSzNObTJLUFlWQzZyaVpLSCsxQmx4eXJ6UmRmRFhlZ3lqYnhCMExmanBleDd4aG1UK09vTW9UQkxBUVFRQUFCQkJEb2trQndibUc3Wk1ScVZMZFJjc1cyRm8rZTJURGgwMmNxSFNtKzBrbEJUYVYvOXRTNDE1aDJxT0NpQ1ZYYTFDNTEwMzZGOUR5Mm9WSjVVK3dHTGVNSnMvYm5UYkhIZml0ZFZ4T2xuNTRaZElQdXgrSnpTSHIvcVphanhmcmRZbEpGWnY4c3pLa2NWUlpOb1FnQ0NDQ0FBQUlJdEZrZytHcCt1MlNFNm9xelVja1YyMW84ZXZMMnBjbkdkMUdPZkl1L3NWZUJUS1YvVm1XZ2RzL0FVNlZOZVpOT2VJeW5vMVJEQ3laME5hT0NrdDVpWFZnWXg5THR6NXZVRWFaczNVMlUyUHRpMVBxSGI0c3ZabDFYd1U3NGlBcmlVNzFabk5ESjlremxxSkliNXgwQkJCQkFBQUVFT2lvUURJZktmaXNjcFJuQytHVitGeUhDak9ibWhFTS9sc1BKNHBHbmltUXEvYU1DRlZiUGNwRE5NaVpHc1F5ZzJvbU9rRUtuUWlObGt6bHhYa1VrakdOcE5kSnU3WFY2N1R2ZnBLOTlMUDVOcnkzbHY1L1pSKzRXSE1pdDJWOFVPSldqeWwyTHFRa0JCQkJBQUFFRXBpSVFQT1R0V3NsTnkzRnA4UWlxWk1WVEtoN2RXZjdERTk1OGhRdUtlbFBwSC8za1A2dG5PY2h4cXpGdmlqMWt3cGpEV0pxWHlwdFVYbVIreEo5KzNsdHI4eVoxSmF5eWRUZFI5bWdQZTBqM1kvRnZlZzFWc0VlVzNWdW4yTHJjbW4zRHBuSlUxV2tqNnlLQUFBSUlJSUJBQ3dUNi9xRERmc0FSUm53U2pWVHN2K0J0UVV0elFvanloRWtQOHRUWXY4U0pyYW4wVCt6K29JMGNOcmtvMmhzeWtwUk50YmhPbXEzc3hFaHVOdnY5b3RxaytWa1VLcTlxYmQ3VTAycTZMWTZtMXJMaDhwYnN5TTBiMEpMcjZSU3JzR2h5eFdxZlZHQ1hyZGZ2KzIyWjk3OTYxbG9VUkFBQkJCQkFBSUZRNE1RZlFaanVTOGtEV3ZkWDhsNGJlWVU2dEd3dmFNMm5KaDJ4U2tkS1hOODRsZjdSVC82emV0UmlvT2YvWTl5UFZ0WGlFdWxpcWl0SzVVMWJhcFBtTEd0RkxqZU02L3Z0K1AybUo4Z1FuYjhiNy9oS2VhZG5oQWVKSDA1NldYS09QbGsyNFFldGhKc2RTcUpMeVRCeVBrM2xxTXFKaDBVSUlJQUFBZ2dnMEFXQllEUlU4cnlSK2o1NTBJVVdGc2NZamZQV2lrdldLNkZ2OWJHdlp6cjlzeU9Ib3NKbTExQ0ZqWG5UZWJXNGNNQ2R3MUlxYjlKYk5HOXlSUlpvYjk3VSs3VXRHYVRUOTlOdkgrUW81eTI2cXVJb09pK3JiODZxYzBkYlhpeUpaU3F1dGNUc3ZBOTcvam8ydTNhc2tsbjdxeGRyR3BNSUlJQUFBZ2dnWUNXdzQ0OGdTZzV2NUxpbytFWUhxeENtWGlpOFRLL08yUkM3SmtnM0laYnRWdkJLVGFkL0R2eTlJbmpabklTVFpjM25tL1RQNjRoRHEyWXYvYXFoV0ptOFNUL0N3UHc0dlE3YzMyUVFtUFlzZFhkZVlUZXE4NnBXWnl2cnRrdmxNMWJQTUFtM05wMmpxbTVMV1I4QkJCQkFBQUVFcGlvUVhwRlY4b1o5K1RpOWt1bldWQnVhdC9HRFlPRC9ocndpVHBicHZLbm9HM3UxdVNuMXo3RktoV3l1dEZLRmplZWJvb2R1K0lWMlZidHlKcFoyeEZwNmNabThLWmFwbVorNXZTSWpidkg1cGpUQmxPZm9iR2kvSUJMdHYxdFEwc1ZpZlZIcEJkdnFwblJVMllaSE9RUVFRQUFCQkJCb3BVQTRsQzk1dzc0Y2RtNjBza21sZzRxK3NCNlZYckhzQ3ZvOGlIWGVOS1grMFZtS3pWazRtWVdZenplRnA4eUNNdHMyWXQ2MkRTZTVkRVNqd2tyNktpQmgzcUxjZ1lVaGJ6cHV4LzFOaFkxc3ZJQythMm0zWU52NmNZeUhCU1ZkTE5aNStjaTJ1aWtkVmJiaFVRNEJCQkJBQUFFRVdpa1FmalZzTXppT2hiOFpqVXNIc1hrZG5nd05HcmpvVU9kTjFuSlQ2aDg5RmpYZklKVHNiWldtR004MzlWWUxsaWNyNngwTFljamp5K1JOZW9QQ2ZBb2lMMi95bG1YdENudXlJYm0vdjFVbTByR210L3Zqam16KzVZSTR6OHVDTmp0UFFWM0ZpL1crT2lvdUhKYVkwbEZsR3g3bEVFQUFBUVFRUUtDVkF0Rk5DNlZpazE4OEcwYTNwZXBwUzJGdnBPeTlKbitaWHE5QzNqU3QvbEZqWkRFcTdpWTFURGJuVGZyR0dLdnJRUStFNmE2a010bklsZ3JJY0Q3SmI4NnhMR0I0c0tHM04yUTljVzVQcmphZmVkT0JiUDYxZ2wwaVBLQzgwbzM4aGFpUU4wM3JxQ3B3WXpFQ0NDQ0FBQUlJdEZyZ09Cd0xXVjgzNWpjbS9MYTJrVXlqRWJzd1J4aE5mbHNWOHFacDljOUp1Rjk0Lys0V3U2aXk1cnhKMzlabGRWN1Q2dzVEWHFMekp2TXBwRmlVK29ZWGtaR285V1hFaHJ6cGF2WndmMCt1Wm9oUGIxOUhPdEl6WjJIcVdEYS82TDdHVlZtdzVCUHJxaUhwdk9uUXRvS29KWFA5VjgvV2luSUlJSUFBQWdnZ0lBV2lJYzYrL0d6enZoSU5pd29Ic0RhVlRiOU1PS3kzR3RMWERMWkMzalN0L3RIbmlLNFVOenJhSHpKK3Y2blhHNm9DRmlOVi8yeW1ZV0N1czVIQzNlNHV0Ym1zNTduMVZZbDA0MDdJbTlJb3dSejVPSmlzYkZTdHB2TEx5MnJXQkNjcTVFMnJZZi92bDRscXh2N3FsV2s2WlJGQUFBRUVFRUFnRUZnUFJ4Q2xCamhiNFRwTlpCcE45RktZSWhpRzZzNDNYaUZ2bW1UL1BQNER5NWxOMU9lSUxHREMvY0g3MTN5K3FYZWdDcXhsYmxBdDhMT2VLK3FUbWlpUk4vWFY1akp1YitxZFZ5VlUvV3BpVllpc1p3aXFmR0ErenplcGZTTHJPa1pwdUNONVIzS080ZjN4NzhuZSt3ekZzMmRWeUp2V3d3RG4rYTlldGlkTEVFQUFBUVFRUUNCRFlCaU9JRElHdk1hVjVQREpZa0J0WEw5dE0xY0RndDBHd3RJanZJSHQxaWJYUCtmV2hUajlsc3c0MU5pMytCNFZmVjFjeG02a242OW1TSWpHSS9Cem10M3htYjFlaWJ6cHdLc2hmR1hjM3BTYk54MFlMeE1NQXByenZFbWROelJjM1Jqdk1QV0RTam5sL21ETDIvdGVFbCtyOG5TcmpxcktyV0JGQkJCQUFBRUVFR2k3Z0J6eVp0d0hZZ3hmWHNLMVpsemF2WmxENGIxT0hYMzVuZHY4OGlPOHlmWFAzVUd6eGV1ekFyN3Fxd1N2ckJKcXZqNk5scEUzNlhZYkhqQ3Vxb2ttVnIyTkhvM1BqT2ROYSttRnlUbkRJR3ovbjZ6VVhpZHk2VzYvS0RLdlE1djN2R2xWd2c2UzRHT2YxUDZRZGQ2dTEvdWRzS1lmSEZ1ejBrZTlkdzBzMTUvY1VXVVpBTVVRUUFBQkJCQkFvSU1DOHR4Um1XdnVvdEZqbVZYYUxCTVM1RjU1NVNyODhpTzhpZldQOStPeTRlc1ZHWTByY1g1SEY4M0ltM3JyMGNaTXY1YzB2djJoK2ZlVDlFWTJ4dGNZK3l6TnZHM3VqaTJTSDNWbEF6bEx2VzltcDF2em5qZkpiMHpFdnRJeVRjam54b2pNeDBMY0xmZUgvSXBNbGFmbnRlaW9TZ2ZISEFRUVFBQUJCQkNZR1FFMXhCbFlOMGtPVXpJSFJkWTF0YU5nT0JpODBrUXdrazZJZ2VYbUp0WS9KM0xrZXBvUml2eE9Yb2p0b2xpUFpWMVo5emYxK3FyRXFLZ3lQK3N4bmYzVXFjNjFnaXJVNkQ3N0pPSmpjdUx4RXNxc0xjeDczcVRTbmN1NVhhQTY0RkpXTVFXWmZVWXFhOVgwL0JZZFZlbmdtSU1BQWdnZ2dBQUNNeU9naGpnYjFrMzZyR2pNT2JKZW85MEZWNFAyN0RjUlpQa1IzcVQ2UjExS0pUSlBDbHlVdWNXalJUU2JzbVJtM3FRRzNNVkptTi9pYmNNV2RkNVVkR3BRQlc3TXY0S3E5U21wZEw5bmJOOWZUdzMzYzBQUWtZNkNqYzNPUCtyR3BhenppbUZUcjhyOTRTaWo2ZXJiQUpIMTRJNk1GWTJ6MjNOVUdjTmpKZ0lJSUlBQUFnak1pTUN4SE9KazNRbVNibWMwU2k1K1hFQjYxVmJPR2ZvRU9YZXdPd3k2L0FqdjJBL09mem51bitPZzB1Q2ZyRHU3MUQxQVdROVhrREM2VlprNVdDL2FhY3lua21SRndmdUJGOVFvTVNmOG9MT1JncjVTZzNzaE5nejFCTFBrTHpjYnJ1VHpGMld0Tis5NVUrOWlzTWRrUHpnajlGNlBTbVUrZG04MUt1QzlPVGhycmZlL1Fiajl3bitQNWZZZEgxV0ZHNllBQWdnZ2dBQUNDSFJZNEVTT0lHN1lOa0tlT3RpMlhhSGw1Y0l6TDdrbkVKeTFvUHdJYjFMOXN5UDczWHZmTUxkUFg2aDN3VnhBemxYbnhISkd3ZklrWldHQzZtYzl4anZuZE42VWVkZFNHSkErbVhGcldZYVllbGZOdnp5K3lEOFZ0VFkrTS9xOEoxZkwzVjEwcEtPTWVqbzd1eDhCNUtmU1Vpa3JKOUo3VmtaZmwvTnB6MUZWTG01S0k0QUFBZ2dnZ0VDM0JOUkkwUGdkdjZrdFY4TlIwV25XTlRpbWRkbzhMeHpsWG1za3hQSWp2QW4xajc1T3pldk5yT3Z3VnVYNDkwbytqbzR4KzZ5WWJ2bWwvTXI4N2pDZUJkRFppSG01cXZaRWhwMVhibE1XU25XOC8vTlJJMVZaY2tLMWRGN3pKblZmMkdFU0p2RkpYUU82bTVpdFA4UitsMWlJUXoyLzRwVGV0d2FXTmFoK3pPenA4WXF1aHZ2THpQelZHMjhmbnhGQUFBRUVFRUNnV0dCSGpoL0ZHNG9MK3lYa0ZVN0dzYTFkRmUwcWRSd0lyRFVTVlBrUjNvVDZKM2FLS1BzcmY1V3A1Tis4cjRiSkhtVDJYbkZSN21nRlR5SmY5Y29aVXlzVmpjaC9LTi9DVUc0cDc5NlpBMWtvRmJGL2VlSnl4dDZ3SjlmS0ZibERsckllbFdkc3JvV3poMUhiakYwVXhhdmFuOFhZVjBEZXhFYnRWcmJtcUtyZEVpcEFBQUVFRUVBQWdSWUx4TzRGc2J4UVQxNXdOV3B4cTBxRkZvNkZqMHF0VTdWdzZSSGVwUHJuSkQ1eU5mMWFrdDlDbllFTThob3M5d2kveXF4VFY3R2ZYOHE2blNyY1JOQmdZMmZFOHFiTTYrajhPblM1ek50cnZGTEhFaUNWQWExa0o1Szk5Y3kxd3VqRGYxWGVNSU41MDJva2tIVUpuaTl3TlNwamVpcGlJQ1FyQ2NybDFSUjZGdjNibXFPcUtGQ1dJNEFBQWdnZ2dFQ1hCZUxuQ2k3WU5HUmhKeHdVNVY2b1pGTlJhOG9FN2NrYllqdU10UFFJYjFMOXN4NzJZdlR2ZmtZVHZSUWlmRzFuRkFobWI4cFMzbnZtVUxuWGkzYWNnaE1NZnM1aDNyZDBQcFNYbnZWNnF5cWNqWnlvMVFtMzFMMVVGN01DOEdwVFRjMTlLSXA2b01ZTTVrMHlKOHc3WUtUUzVTeC9XU0RvcVZ6S3JCb1M4MXR6VkNXaTRnTUNDQ0NBQUFJSXpKaEEvRTZEN0hNRnNVWS9NUnFWN3NibWRYb3l2TlBIcXUzMTIxbDZoRGVwL2htcTVNS2Z5QnJncW5EenhyYnFsaGUvcHRUWkcyMm1Ua3ZsVlJhYzBUR0hFOCtiY3M1WnFaak5UNWVROGVpbzVSejV2cFB6ZEFzMTRNOXRnOHJKWmpCdmtwZnBacDJqOUJSVmtZRWtIWC8zOXhUMUtuZzY0dmk2aHMrNnl3ZUdwWVpaa3pxcURKdGlGZ0lJSUlBQUFnak1qSUQrYXR3Ynh3eUtteVZQTitWOTNWeGNTNXRLaE1QeDdXWkNLajNDbTFUL3FGRnJNSEVscS9XcnN0eUZyQkx4OHp0ZTRaejlZbWtvSzl2UHJpeElaNDZNeStONVU4NU5NYjhudHlKKzJGaE5ORk5mQURsS0Z2T2Y5YmFkbktVL2VUbFYrTXE5cVBXOExKVjNnNVd1dEZ0VEY2UEdiV1NHTFU5SlplYlEyajZveTl6ZG1kV25GN1RtcUVxSHhod0VFRUFBQVFRUW1CMkJ2aHJpZVJOdksyNlhISlZlS2k3YWtSS2h3Rm96MFpZZTRVMm9mK0lQZ3ZZNi9scFc2OVZabWV6emNmRXJDZk4vQm12RjIxTHd5bmt5eEtwWElHT3h6cHYyaE1nKzM3TVRic01MSlg4OHZpN0xiU1FiNzUrTFdFdk8wcC9rT3ZsUFV6OVd4VElyMGxWMmJVcG1SZGw3eEVuVS9NdFpUUnZiK3k1a2xiT2QzNWFqeWpaZXlpR0FBQUlJSUlCQUp3V3VxaUdlTjNFNktHckQyV0ZZUG52WVdsUkQ2NWF2QmkzS0gyTTdDN3IwQ0c5Qy9hTXVwUXE3ODFwbUEvZkNBaUw3c2l3L3dvZGxxZXduZUh0YldCektZcGtqNWVDM3dmYk4wZWk4NlI5NzlheVpDL1hrc0Y2SUg4MG9FYzFla2NHTVBaZmcySnMveUZnMXhyYWNVY1NmZlNLcnpqa3Rsck42dXhmSnBPZFdWcGdMdzZqNVIxa2xZb3grMFV0WjVXem50K1dvc28yWGNnZ2dnQUFDQ0NEUVNZR0wwUmpuOXFZL2tmRk52MjdaYWxSOFY4L3ErdFNXMzZUVXd3RW0xS3JTSTd3SjljL1lsVkxYTXB1clRqaGxuWXNNV3JRYjdSYmUyMFptVmIyZVBGbVo4ZUFIYjAyL3VWbVgrdW04NmErOVV1Wm5SL1I2Vzk2eTRKWHptN2RCaUtxNnNlM3Q1ZXdOU2tQa1hvRzNIb1VneE4vbWFIUjEwVW5VdXQyTUJzaWZIYzcrWXlKVHI2aWlLeGtWV2M5dXkxRmxIVEFGRVVBQUFRUVFRS0NMQWx2UjJHVWpmTjdEV240YjVQM1VtWGN1NUsvZXhxVmhCcEh6R0RpblFaY2U0VTJxZjZKdWo5NjJzeHQ1RUJYSnV1cHQxVnQrb3hjVjh0N3lKSmQyWkxrMTh3YURJZmRsODdMWTg4VkhxMTQ5RjR6RjlPbW1EZU55UFZNUDNvLzB6RjdQbjUxNUNWcmZXeGk5Y2diN3NkTXBNM1JlVmlISjVERXJMNUo1MVpwYUl6VWhFY1AzYTZubEpXZTA1cWdxR1RmRkVVQUFBUVFRUUtCVEF0RUk1bFl3WHZTK2FVK01JY2Ric2lqSHZmdmpTN3I3T1h5YzN0aTFXaE5yVHVrUjNxVDZSL1prV1A5R2RvTkRINi9ZRzQxbGdreDZJNVkzWmVRejRjcnlZWXppeHJLcHRpQ3Z5anoxcDA0UWlaRS9hY3pkZFdZMmRoYkpzTG1Ma1czeUZKbGY5YmFoZERCclhhNlNzZmx3UFoyN0NURkRSNHBDMll3VXpIOHJaRDZhOStTTW9YYjBwbEsvUEt5MlpEblJtcVBLTWw2S0lZQUFBZ2dnZ0VBWEJlU0k0dzN5eHlxekxuOEtHaWRIbWovWnhhWm14QnhlVmJTZHNkVDFiT21kZlF0TmNvdXl2UFAra1YwWkRtQXZKTGVhK0hSVmpuRVBFN1BERHd2K0dOb2JJY3N5M3Z1dGthR2NuTFV1Q3hwM29WVi9hZVpUOEdKNVUzQTEzb2FzTlBiK2RGbS9SY0tpSGxXWU9FWG13eHpHYW94UC9vNnEzWnY0dXZpUytQVFNWcXpZZFhOeUVTL2Z1V21aRjVwN1NqNXUvbkpPdTlaalFoWlhCK2ZVRkN5U1I4blVqNnFpUUZtT0FBSUlJSUFBQWgwV2tOZmNESHE5Nkxsby95RzdOWjhYalhadXpkSllNUHl0bmJYc1ZqdGRVbmFFTjdIK1dVbU1YSmR6R3FsTzRaaXVPZnRMdjVxTlJONGtUci81VnpPclUyZXZUTTkxK0xCZjJjM01XT0o1azMvaXluQnVWRmR2UGp1V2lFdGZUamZROC8yaklPTk15WkwvT0lyWTY5dU1oOEhDTTdaaVpiektmam16UVhxcjNacVN2MFZnUGpNWU5ULzM5ckxWQkZIdWR6VTJOSzA1cW15Q3BRd0NDQ0NBQUFJSWRGUWcrdXI0VVQvOGszQXc4NE5aVGZtZmNyQnpLYXRFRitlSENjUmhRNkdYSGVGTnJIL2tPWU9nVC9PdmFaUDMrUnNlVVBlWi91cCtQaVYzamVqOTlQNTc3N25uZ3NsVTV0N2lOTFg0U2NISzJUdFhQRzhLbnRtV0dtL3JNejNtNndESEFvcDIrTVR6OS8zZFlmeWl6U2M5K1BaNzdyMzMxV050OUQ3K3hMMzMzdk5ORCs2RzFTNDkrT0E5TDdyM085S2x4UDB2OVVyOXpOakd1L3hSWG02NVlXakVFeUlBODhtb2FJWHd5d3BKWlVySURUVm56MnJOVVpVZElrc1FRQUFCQkJCQW9QTUM1OE94U3pDR2xhT1BmMjF1VlRpczljcW5ocXZtOGgyWmV4QUlOQldzTkxhOW9taGkvYU1EOGRvL25paU1hYXdHUk40Ly8yeHN3ZDhORnZnN2p5d1JmemRuUU91eXlLM0RaRzIvSHl3dzNyVVVGb3puVGIxZ2VQNXZralgwRG1UZEZsZnBlYXZLazNteDUrOEhKMTJEb3lGVzliR3Examh4TFN5YUVFMFhQSTFWMlBYSmhhMndmWVp6ZzNKUjd1a21MUi9VazUrMlcyQnArb0ZGNlY1dllrZVYxZFlwaEFBQ0NDQ0FBQUxkRkxnYURGeWlMM3lmSG82R3hJOGZHUnJ6RDZLRnBzdWpETVU3TTJ2VGIxZkdsVm51RzFGMmhEZTUvZ25hSGZYcFduNURsMlRaMC8xRXdUQnRDcTZJa3p0SC9QMVNvckQ4Y0haSGxybjFDM0tlOTc3d1g4UFpvOWk4c2NsRTN0UUxZdnBYaVNKZkptdk92dmNvVVQ1NDZubXdqdm9xWU0vN21Ob1pqbFc5eG9uNXk1dlVvdzNIRTlkZVQvNE5lVVZTZXV4VGNMcFFZVGFlTjEwTk5qM1BmL1hHK29PUENDQ0FBQUlJSUdBaGNCQ01JRGJDa3VveXAxdlBUYTJxNysxSWpwMVRCYnMySXdCSVBCbGdraTBvbXpkTnJuL1VVeEVNaWNLNHdMbGhvT1Q5TVBLL2pDMTZmekF6dkNJdVdwNTRNK2ROOFhNTjM3TXNxL3VqSUEwUzRvZmtETU43TW04S1R4WjlqeTYzb05PbW5IdjBkSGx2S3ZpVjNTRG0xNGZ6djlUL3NKMG80MzA0RG9way9qT0hlVlBQenkvOTE0VXhLM21EV1ZFcUZHWXVZUjNwUkhXczBzS1A3VG1xQ2tPbEFBSUlJSUFBQWdoMFZpQVlycXI3dStYUE13bnhwdjgzMGFUZmlvYTEza0FuYjJTYldLY2JIOEtIQS94dFU4R1dIZUZOcm4rV2h0R29OZWNKZGtwRlhhTXB2dmNvbXZrNVB4ZXNmem9LUHF1NlloT1gxT3JKaWRoVDZVNi8vZ1BMdmQ3alAvYWQwV281VituMTFFa09JWUp0dmk5WTUzb3c3VzNnYy9VdXFzNGVKYmRyK0hTaXduM1RYL2Q2ZjdUbmZ6ejFJa3EramxVcDQ4UzFzTFR1V21PcFdicE9yOWVUK2RHTm93U1YrdVpsUHpFNy9VRm5yQjZXK3Z1VExtYzNSOU1QckZhWTNGRmx0WGtLSVlBQUFnZ2dnRUFuQllJaDNodFU2UDlkRC9sdWZmcy9qUWFRQysvOVdUM2Jma3lxS20zMVJEaUEyMjRxeHJJanZBbjJqN3k1MytycmZ2Vk1FSEg2OHI5NjFwT2YrYkZ2aUhhSm53N2w5QTZpcHk1bG9mNURYY2FiT3RXZnhrYmhZK3NuenpmMTVEbVBmL2ZRcy83T2g5NHI0L0VxZTJ1MDM0NnRidnFvbmhXb1l6QTgvZUk0dHRRd2VTMnNXWGV0b1l6WFROUDJ1enZ2ODZKR1BoTEhYbHFQNXFhdjN4dHY2V3BVMG45clBHOEt0ajNQZi9YR2U0UFBDQ0NBQUFJSUlGQXNFSjV0R2VpQ0YyUERHU0ZlKzhwN0huelJxNGF4ZWJmand5UzlXbmVud29mRnJUWFZBRDI0SHRoc2NxTDlFNXhkOGZyV3F2RTZjWXJ0RFVMSUc0d1NNNk1QbHpKYnFPNlZTNjQyL3FTSXNmWEg4eVo5cDFTaW1yZU9yWmI3TVhIZUk2akc4RUNENDBUOXFROXptVGVwZThPdUR4VHdZbkFleC9NcHVrclBXME4xM285NHYvaWxhcWc0MGFhanFtSVRXQTBCQkJCQUFBRUUyaTRRREJ1RGg1QkhrYXBIQUtSR2g4R00yZnNWejhjRjdUcHNxcU5LanZBbTJqOVJYMGRuaklvRWZudG8yQ1ZrMmxUaWVYckJkb3lWM1J6bHh6Q2VOL1hPN0JoQ2l0M3hsRjlkdVBRenhxdllUYTkxUEY0bStYays4NlpGaVgvenl5T3haMnhGTGdYNWIxajg3bUZRK2tlOHJ3WnFuNHByMDFHVjNuMllnd0FDQ0NDQUFBSXpJUkFNUlMvRW0zSk9EbjZpTVZEaTdjWWdYblFtcHU4TUd0aFlVMHFPOENiYlB3dGYvT3JUN3gvWnR2MmNQSnVnZDRuL1c2MnI1K21wUzJwcGV1THN1aTRYVGNWT1hLVEwrM05TZVZQdmJDcWt4RFA2ek5XTXpRMGZmNjZpK2NteHhmN0g0OU0zMy8vS2wzN1R6M3pOdTcvb0svN21ONTd5ckE4OTVUYysrSkV2ZXZjdlB2L3RMM3JaZlE4TVZkNzBsdGUrNnQ1N0h2ektkLzhYcjlSN252TC9QZVdaSC95Ykwzck91Ny95d1h2dWZkVnIzMUk3T1RBRU50VlpaNFlTN1UwUGZlREp6M3lPN290OXE3Z1duL2VBK0w0LzdubEhSRzJhVmgxVlZvMm5FQUlJSUlBQUFnaDBUdUM4Ti9RWnV4ZC9jVjBPaDFMdnh1ZVRkNjdOeVlDRDMzKzF1SzRvdVZibFR5VkhlSzNxbjRVdlNlNFIxdzgxUTNMSlQ3ejBaNzdpUFVkNnFXRnE0WXVIeVhXK2JkbFFLakVyblRmMUZyOHhXY25MQjRrMXJENTgrbGFzamgreldvVkN2a0IweGlpbUYwNk8vOHBYdnBaM1JEUjluVjZyanFwOEhaWWlnQUFDQ0NDQVFHc0VWcnlSenNaWU5Bdi9JalVTQ21kODcxakJtZmdZM0VIMHljYWFVakp2YWxuL0xINzFVTzBiTjc4MmpoYk5mdk1yWC9oZi91bzM0d3V5cDVlK1JGY21Ybk9ZWFZBdU1lUk52ZDc3ZDFSRXA5OW5VWW1zTFBhK3BGTzRsOFJtTTFra1lEdzNmVm91YmVwNXZ6VGM5SE1oV25aVUZUR3pIQUVFRUVBQUFRUmFJWEJnSExTOFB6YWdWYVBTVy8rcEZSRTdEK0xUMy83U244OC9OZUp5a3lYenB0YjF6OEo3MzNIZkE4SkxqN3pIZHNkZmIvbjMzL1ExZi9Xc3dsTkc4Vlc4NldkLzFjc2VFS2Yzdi9ScnJUckFtRGYxZXU5OXh3TkRQNkl2TEx0MUhjekNVNS8zMnVIcC9kOThxR2N4WlNHd3VLZitQTWlKR3lPTDllSkZwcEEzdGU2b2luc3dqUUFDQ0NDQUFBSXRGYmhvL3ZHZXhhK1d3eUQxL2dOV1E5dVdOck05WVpYTW0raWZXTmRsNUUyeEVrdzJMTER3MGFINkMrRlBuTDZrZFBMcS9STFVqYnBSYzFUVkZXUjlCQkJBQUFFRUVDZ1V1Q29NajEzMjExcjhKMXV4QWRIcHQvOXhZVlVVc0JFb09jS2pmMktvNUUweGpMWk1McjF6cVA1UW5IN2ZvSHhZVThpYk9LcktkeE5ySUlBQUFnZ2dnTUM1blIvS1JQakQ1M2lYWlBsWFFIMVRqU3VnTW11ZjB3VWw4eWI2SjdhZmtEZkZNTm96NlYrNitSYng1dnUvcTlxZkNlOVIrN2ZyTm9hanFxNGc2eU9BQUFJSUlJQUFBbTBUS0RuQ2ExdjRVNDJIdkdtcS9CUGErRjJwSjNxVzN4QkhWWGt6MWtBQUFRUVFRQUFCQk5vdHdBaXZlditRTjFXM2ErK2FYcTgrWERjNmpxcTZncXlQQUFJSUlJQUFBZ2kwVFlBUlh2VWVJVytxYnRmZU5SOG54S04xbytPb3FpdkkrZ2dnZ0FBQ0NDQ0FRTnNFR09GVjd4SHlwdXAyN1YzenZCQzFmejZObzZxOS9VdGtDQ0NBQUFJSUlJQkFOUUZHZU5YYy9MWEltNnJidFhmTnZoRFg2a2JIVVZWWGtQVVJRQUFCQkJCQUFJRzJDVERDcTk0ajVFM1Y3ZHE3NWxVaHJ0U05qcU9xcmlEckk0QUFBZ2dnZ0FBQ2JSTmdoRmU5UjhpYnF0dTFkODBESVRicVJzZFJWVmVROVJGQUFBRUVFRUFBZ2JZSk1NS3IzaVBrVGRYdDJydm1waEJyZGFQanFLb3J5UG9JSUlBQUFnZ2dnRURiQkJqaFZlOFI4cWJxZHUxZGN5akVxRzUwSEZWMUJWa2ZBUVFRUUFBQkJCQm9td0Fqdk9vOVF0NVUzYTYxYXk0SUlZN3FSc2RSVlZlUTlSRkFBQUVFRUVBQWdiWUpNTUtyM2lQa1RkWHRXcnRiQm9HbkFBQWdBRWxFUVZTbWQwQ2MxZzZPbzZvMklSVWdnQUFDQ0NDQUFBSXRFMkNFVjcxRHlKdXEyN1YyemNjSWNiMTJjQnhWdFFtcEFBRUVFRUFBQVFRUWFKa0FJN3pxSFVMZVZOMnV0V3MrVG9pSGF3ZkhVVldia0FvUVFBQUJCQkJBQUlHV0NURENxOTRoNUUzVjdWcTc1ckVRbjZ3ZEhFZFZiVUlxUUFBQkJCQkFBQUVFV2liQUNLOTZoNUEzVmJkcjdacmV6emZWL3RuYkhrZFZhL3VYd0JCQUFBRUVFRUFBZ1lvQ2pQQXF3bm1ya1RkVnQydnRtbHRDN05ZT2pxT3FOaUVWSUlBQUFnZ2dnQUFDTFJOZ2hGZTlROGlicXR1MWRVMy9NZVNIdFlQanFLcE5TQVVJSUlBQUFnZ2dnRURMQkJqaFZlOFE4cWJxZG0xZDg0eUx4NUJ6blY1YnU1ZTRFRUFBQVFRUVFBQ0J5Z0xrVFpYcHVFNnZPbDFyMTd4RGlOdjFnK09vcW05SURRZ2dnQUFDQ0NDQVFMc0VHT0ZWN3cvT04xVzNhK3VhSzBJOFdqODJqcXI2aHRTQUFBSUlJSUFBQWdpMFM0QVJYdlgrSUcrcWJ0ZldOZGRkUEU2UDYvVGEycjNFaFFBQ0NDQ0FBQUlJVkJZZ2I2cE14M1Y2MWVuYXVxYi9XSWkxK3NGeFZOVTNwQVlFRUVBQUFRUVFRS0JkQW5xRWQ5aXV3RG9RRGVlYk90Qko1VUs4Mjh1YmxzdXRZaXF0ajZxQmFUSHpFRUFBQVFRUVFBQUJCRG9uc09nTkZNUFhZZWRpbjNiQTVFM1Q3Z0huMjc5VGlCc09LaVZ2Y29CSUZRZ2dnQUFDQ0NDQVFLc0V5SnVxZHdkNVUzVzdscTU1NHVTeEVOemYxTkx1SlN3RUVFQUFBUVFRUUtDNndKSTgzZVRnMXo2clI5SE5OY21idXRsdk9WRnZDWEU1WjdIdElzNDMyVXBSRGdFRUVFQUFBUVFRNklvQWVWUDFudEo1MDRYcWxiQm1pd1RPZWQ4aUhEcUl4NjhuZkEwYzFFWVZDQ0NBQUFJSUlJQUFBdE1YMEhuVGFQckJkQ3dDOHFhT2RWaGh1SThUNG1aaElZc0NaMlRhSkFZV3BTbUNBQUlJSUlBQUFnZ2cwSDRCLzhITDRXdlUvbUJiRnVFZGtrNXd2cWxsWFZNeG5GVWhQbFZ4MWNScS9tUDV3dGNnTVo4UENDQ0FBQUlJSUlBQUFwMFZrQU04TWVwc0U2WVZ1SGQySW5ydFR5c0V0dXRTWUdFb3hMYUxDdStTTzRZNGNsRWRkU0NBQUFJSUlJQUFBZ2hNWDhBYktvWXZ4djVsTzBQblRXdGxWNlY4R3dVZTZ4MEpJeGVCK1JXRkx4ZTFVUWNDQ0NDQUFBSUlJSUJBQ3dTMjVBanZVZ3VDNlZZSTV5V2R3SzViUFpjUjdWVWhibVVzS2pmYit4bW82RlZ1UFVvamdBQUNDQ0NBQUFJSXRGWmdYWTd3cnJRMnhMWUdkaXpwM0Z6YzFkWm16azljTzI1K3ZhblhVM3VHbXpSc2ZucUFsaUtBQUFJSUlJQUFBdTBWT0pDRC8wZmJHMk5MSS9OK0pEVjZYV3RwaElSVlJzQy9LOG5ObWNOVnVXUGNMck45eWlLQUFBSUlJSUFBQWdpMFdHQ0ZJVjdWM2xtWGRHNGV3bFkxRE5aekpPQmRwbmU2N0tRdXRXYzRlVHFmazVDb0JBRUVFRUFBQVFRUVFLQ2VBTGRpVlBWYlZHbVRvN3RpcWdiQ2VrNEUvS2ZwT2NwenZKckMxOTg2aVl4S0VFQUFBUVFRUUFBQkJLWXZvQi85TlpwK01KMktRUDk4a3hEN25ZcWNZRTBDL3M4WWI1Z1dsSjUzVHFaTjRuTHBkVmtCQVFRUVFBQUJCQkJBb0owQ1o5VVliNk9kQWJZMXFzVXRKU2ZFYlRmWGQ3VzFyWE1SMTBXdlA0K2N0TlRQd01MWHlFbDlWSUlBQWdnZ2dBQUNDQ0RRQW9FZE9jYjdlQXVDNlV3SUM4OVFib0hmalMvdlRPZ0VhaFR3VHhJOWJGeFNldWFLUEtST1M2L0tDZ2dnZ0FBQ0NDQ0FBQUp0RlZpVmc3eWJiWTJ3VlhFdFBmajJlMTUwNzNkSU5QMSsrc3A3WDNyUGd6L1RxbUFKeGw3QVQzWXUyUmZQSzdrcDk0cEg4a3F4REFFRUVFQUFBUVFRUUtCVEF2ckJFS05PeFQybFlQVjFqWEp3bkhqbkRNT1UrcVh1WnYyblFqajZ0U1c5aTF5cEd4WHJJNEFBQWdnZ2dBQUNDTFJHUU4vRXppalBvbFAwb0RpUkw4a1A1RTBXaG0wczR0K1Q5RFkzZ2ZGTmhCdEhha0VBQVFRUVFBQUJCRm9tb0s0cTRrYzZMWHFHdk1rQ3FZTkZWcjI4NmRCTjNIc3lpZWJLVnplZzFJSUFBZ2dnZ0FBQ0NMUkRvQytIZWVKQ093SnFkUlRrVGEzdW5zckJlZDhlT0hvcXhCbDFQTDJoY2pTc2lBQUNDQ0NBQUFJSUlOQStBWDJobnFOZi9XeGZFeDFHUk43a0VMTkZWWGw1MDhoTk9Dc3FienAwVXlHMUlJQUFBZ2dnZ0FBQ0NMUkQ0RUFOOUFidENLak5VWkEzdGJsM3FzZTJLaHg5YTdBNGxJZlRKNnBIdzVvSUlJQUFBZ2dnZ0FBQ0xSUzRTdzcweEJ0YkdGM0xRaUp2YWxtSE9Bcm5NVDh4Y0ZPVFB0MjA1cVpDYWtFQUFRUVFRQUFCQkJCb2k4QzZTcHhHYlFtcHRYR2NGVzk1N2F2dXZlZkJyM3ozRjMzRjMvekdlNTd5b2FmOHhnZi81b3VlOCs2dmZQQ2VlMS8xMnJmd1BMM1c5bHd6Z2Vtclhubk1TalBpYkFVQkJCQkFBQUVFRUdoT1FKOXc0b2M2bTFOblM3TW9jRkY5QjdFN2k4MmpUUWdnZ0FBQ0NDQ0F3SHdMNk1IZXQ4NDNCSzFIb0piQWgxWGE1T2pwZkxXaVlXVUVFRUFBQVFRUVFBQUJ0d0w2MGNtblBJdmNMUzIxelpQQTNTcHRPajJjcDNiVFZnUVFRQUFCQkJCQVlGNEUzcWZHZTdjTzU2WE50Qk1CeHdMbmR0Ung5RU9PcTZZNkJCQkFBQUVFRUVBQWdUWUlMS3lyQWQrTlFSc0NJZ1lFT2lkd1JxZE5QSU84YzcxSHdBZ2dnQUFDQ0NDQWdKWEF1YUZLbkc1OWdkVWFGRUlBZ2JqQTUrdGo2T1pSZkFIVENDQ0FBQUlJSUlBQUFyTWo4Q1NWTndueExiUFRMRnFDUURNQ1ovKzVQb0p1alpyWkpsdEJBQUVFRUVBQUFRUVFhRjdnOS9Xd1Q5eDhRZlBiWjRzSWRGZmdjOTRaTzN4Tzk3dmJFQ0pIQUFFRUVFQUFBUVFRS0JLSW4zRVN0Nzdyb2I5WHRBTExFVUNnMTN2eWU5LzFuYkdzU2R6aW1aVHNGZ2dnZ0FBQ0NDQ0F3RXdMZlBwV2ZQUW54SzJmbnVubTBqZ0VYQWg4WnZLb0VUZEdMbXFsRGdRUVFBQUJCQkJBQUlIMkNpejlpK1FROEVaN1F5VXlCRm9pc0prOGFGNjMzSks0Q0FNQkJCQkFBQUVFRUVCZ2NnTFAyRW9NQWllM0lXcEdZRVlFRWtmTXJlZk9TS3RvQmdJSUlJQUFBZ2dnZ0VDdXdNSkhZNW5UYVc1UkZpS0FRSzhYeTV0T3Y1NlRUZXdTQ0NDQUFBSUlJSURBM0FnODQ4VnlKSGg5YnRwTVF4R29LckF1RDVmLytMVmtUVlVSV1E4QkJCQkFBQUVFRU9pa3dNSlQzL1hpQjRZOEY2S1RuVWZRRFF2Yy9XcHgrcFovLzhLSEJnMXZsODBo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UFBSUlJSUFBQWdnZ2dBQUNDQ0NBQUFJSUlJQUFBZ2dnZ0FBQ0NDQ0FBQUlJSUlBQUFnZ2dnQUFDQ0NDQVFMc0VscDc5a1hkL3pVUEw3UXFLYUJCQUFBRUVwaWh3NWdzYTN2ai80SCtoaHNYWkhBSUlJSUJBT1lGblAyOUhCSytIeTYxSGFRUVFRQUNCcVFqODE2RjR5LzNmOU5CZ29odS9lM2phYkI3eldIRzkyUTFPbEkvS0VVQUFBUVJtVFdEcG8xdGgwdVQ5ZTNQV0drZDdFRUFBZ1ZrVWVLejhzLzBULy9sb1l1MWI4djV6dURDeDJrMFY5NFg0U2ROODVpR0FBQUlJSU5BQ2dmY1A1WCsvL25zTEFpSUVCQkJBQUlFQ2dmT3hQOXpmZDFoUXVPcmlWVzhqKzFWWHJyVGVpcmZGM1VwcnNoSUNDQ0NBQUFJVEZqaTc3djB2cFYrM0pydzVxa2NBQVFRUWNDQVF6NXVFZVBsRXpqbmQ1Zi9mTUpHYU13SHU4TFo0Y3psek1Rc1FRQUFCQkJDWW1zQnZELzMvRi9YcjBhbEZ3b1lSUUFBQkJLd0YvQVFqOXJyMUs5WnJXaGRjMlBRMjBQQi9DZ3M3M2piZlpoMGlCUkZBQUFFRUVHaEs0TmRqLysxNmsvZS9zTmx2RnB0cUp0dEJBQUVFWmt4ZzRlZVNmNzdGOXpwdjRPLzZXemgwWG0xK2hiODNqWTNtaDhSU0JCQkFBQUVFZXIwdmpmKy8rNW92NU5vSWRnb0VFRUNnS3dJTHozN1hkOFQvaGovaStFLzQ0dENyL1ZOTmF5ejVXLzFFMDF0bGV3Z2dnQUFDQ09RTC9JWDMzNU44dlh5UVg1YWxDQ0NBQUFKdEUvamNuNVYvdzczMzIyNFRweE8vNmd1TnR6ZzQ0YlRXK0diWklBSUlJSUFBQWprQ1Q5UC8zOTRZNVpSakVRSUlJSUJBU3dVKzE3OEpLWHJkZGhuak9iL1NLWno0Q1U0NFBlS3lKZFNGQUFJSUlJQkFUWUhIeVA5cWhYaWQyMjhwYXdiRzZnZ2dnQUFDdGdJTC8wMy9MWGY1MDBmQjZhWTEyeWdjbGx2eDI3UHJzRUtxUWdBQkJCQkFvSjdBNG83NnYvYjE5V3BpYlFRUVFBQ0I2UW5FSHZEemRjNmlDRTQzWFhkV1hZbUt6dnIvTnprOWRWWmk0eFJGQUFFRUVFQWdMWENnMHFhZlNpOWtEZ0lJSUlCQVZ3VCtVdjA1UHgyNGlublZyM1BEVlcybDZnbk9kRjBxdFFxRkVVQUFBUVNxQ3l3ODlhdGU5b0E0dmYvZW4vK0F1Wkp6Tzk5dFhqQXZjeCtyL3A5MWZDdnh2QURTemc0SjhQZWdRNTFGcUZVRUR0UWZkRmZQdnp2ajEzaXpTaXoxMXdtMlBaVlRYZlZqcHdZRUVFQ2djd0pubnpkVS80bUlXeTh4M2J4elZaeDJybGt1QTE3WWtrS25oeTdycFM0RVdpZkEzNFBXZFFrQnVSYlFmOUZkUFFBdk9PZXo3VHBPeS9vTy9QK2ZkaTBMVXd3QkJCQkFvSWJBNGp0bFNoQzkzM3hCcXJaRmI5RmhhdTRjelFpZTlCcjR2R0tPV2sxVDUxQ0F2d2R6Mk9sejJPUzcxSDk3YnA1RUY5eGpkSG8wSmNtZ05WTjRsTitVbXN0bUVVQUFnZWtKZlA1US9mK2hKdDQ2ZnNySlR4dW05VC9DOUdqMGxoZlVReUZtODFxSWhULzh5THRlZE4vZjZnYlA2TlNUbi9teDU3LzRnVXN6MmpvbnpXckQzNE1uZi9BNWIzL1p6dmdmSVNmTmExTWxDeC82NEMrKy9iNDN0U21rZVlwbFZmMS90K3VpMmNkK2RZKzZxS2xTSFZ2KzVrZVZWbVVsQkJCQUFBRnJnWVZmOHYvY3BsN1hCNGthRm9aaXZxL1RlNklTMmszQS9QL3N2WHVjZmN0VkYzajZYaFQ0NVA3dTZVOUVlV2c4TGM0TVJBTGREc1FSZkp5V2lUb1R4K2xXdkFIRjRUUTZ1UUhVT2IvTU1FbDR5RGtJWTRLRGRDZThFakdlVmdqS2RUNTJPOE9nb3RMTll4eDVTSGVDeUZOMm8rQURrZjU5VEhKL3Z3NlQ3S25YV2xWNzcxVzFxL2JlNTlWbm5UL09ybDIxYXExVjM2cGR0VlpWN2RycmYvTlNhYUtLNnBXL2UrdzNiYjNuKzRXSk9sUEZ6Tmx2OHJiYkpmY0hXNjhRL3Z1WDZGcks3N0hmOUxKWC9DN2h2K3R5M3MrWkdHOExXNTBFdFVDazZxQ0xkUm81UnViNStkS0twNGFvNWJsdFN5czNDMllFR0FGR1lLRUlQRE5XNDBiMTcvR09xOGVIQzRLTkh0NG5nTkQ5T2V0Vm1LaXZSaE5WRis5ZStrM1NSQlZubnJnLzlwdmNoOXNOTDY4L2VPbVBmaHI2NzZhdTdxUGZKUDMzYndmL1haZHpvenRXdC9FdFBIeUZuY0pOZTlrZklaa3RzUzRmcU1Mc3RDOEljMkFFR0FGR2dCSHdJdkRNUkhXMjFGL2gxTGlSb0hpdmw4djlUN0JiNFI4MksreUQ3OGp6ZDd6bHpXOTgvclYvNG9WWC9hSC82MU4vNVpkLzVPUC81WHMrL2hVLzhpdi8rbFAvNFhlKzZvVjNQZmY4Njk3NGxxOTVSNTUvZFRNQnlibnMrWUMyOXUrajM1VFo0bUdJL1NaUGMxbGVmekRDeXJHQmUrZzNhZVBXRmxHR2xtaHJlNXJCcGtTclEraFVaWFN3VHFObUlGT0doNStlNVhkdmY4c2IzL0Q4Y3k5ODI2dis0YWYrM2wvNWtlLzc1SC81OFIvL0l6LzZLNS82dS83aHExNzl3bk92ZWY2TmIzckxPMmI1ay8yb0NybVZKWGxuRkNrVE1RS01BQ1BBQ0RSQ29HZ212ZjJOYjNLbjVaMjlDeDhtZStRUE5oSnhQektwSVVtQ2NOZlFscFB2aDBYK2poWURHZnROaThGNW5hUXNzVDhZRVU5SHcyZHRsUkZudjJtbGF1Y0FXbDNUZnQyV1J2V25LV3dlekVCNDdmVkZLeVlRVXFQMGszdjQwQVRLekVtTUFDUEFDQ3dVZ2FjbTJHTS8rZHovcUVSdmZjb2ZtRUhrNTZNeXltMDR3ZHVOQzJ3QkpQbC9hbGoyRVhLb0RTeG8wWWY5cG9aVmVYK3pMYk0vb0I2UWUyZ0NzdCswVW8rUDdRUlAyK3FsWExDVVpTc3J1M1pJaUh6VGJ5SVpIYlV0Q09kbkJCZ0JSb0FSOENDd05aTDlyUHpkZlpaam9tejk0a3hGNXZnZGRYa0llYjdKTDlQYmJYcW5IaXpyb21jS3dxaS9CYTNyVWNQMmdseTJPckE2VGM4STBBODdsWEJmbUMyMVB4Z1IxZVIwU3ZjRlkvYWJWcW9tN1lSWWlzZERGZUZaMVg3M3FTUlAzRWNTTGQ0WGRlM2hVWXorV0ptOW16UFZpNHo1amhGZ0JCZ0JSa0FpOE9uUVM3Ly9zZ2pJVXlPZEF0OVIxNXZNOW9wRW0zUzNDMGcxL2ZhdkhaK0JrLys2SU9lRi9hWk5hc0V4WlYxcWZ6QWlIZ2oybTJLcWpXbGFJSEFCemU1SkN5WXlheVlaUFU1aE1wQTVJbjl4VDRMMjNTNVRsR0JhUm9BUllBUVlnV2dFUGdINjdLK3E5c3JHaERyWHpJNFY1WFUwNTN0SE9BYW9tcDZOUVUwekE4L3k5ZEZpNEdPL2FURTRyNDJVNWZZSG8vSmpJTzZyL2RMYWdPbFRsT29JK0Z5STN0bmJ2OWlIMkh6alB3S2IzVTA3UVJQSktHbXJRQ1p6UlA0aWRUdVQ3UGhraUVpMG1Jd1JZQVFZZ1RRRVhnSmQ5cGRUK2JUanBOMkVYNnNvbXk2MVVOelhMTTRhT3lkTk5RZXdJNjZuVFdXazVXTy9LUTJ2KzA2OTVQNWdSRHdaN0RmZDkwWm55aWY3b3NPbGxOVit3dWxoSy9sNkovZGVDbzgrMGVJOVViRWZ2MUJlWU5LaVY0ckNUTXNJTUFLTXdFWWpzQVZyS0Y5SHczQ2d1dkFibWFobXNUYjV0Rno3ZXRNNURWWjk3SVZuUkt4R0wycjJtZjJtK2xyYklJcGw5d2VqNnBQQTYwMmIwdjdrV1BSb09ZV2RRTHRyZXVLUFZ2dFdzb2s3OWc3S2lSTVZvSUgvZWdoNWFxNzZSZVRUR2lwT1pnUVlBVWFBRVdpQXdBK2FYdHEzOCt5cFkwa2czNVkxSDdud0VUYVF2VzVaN0J1ODIwMVYzL3JoVjczd3duT3ZVNkJTNCtQZG01OS83WE12dlBDcVYvM2V4aUlTVlh0YWZCN2tUU1ZWRnZScVZhS203Y2gvdmZneWxudTh2aXh5ckIzU1R2SmE1VjUyZi9CS1VVM2xwMk5SajhJQ0sycExQbld6NG1PM3FKbVNCUll6VGRSSFN6eVM5cmlsOFE5UkQ2RXVZdGQwU0daNlI4SmJ5VFJ2NUcvNnpsZS84SzdYbFB0ZzBDZlAzeTYrN1BRbnhLZWQvdXVmOTdJb0p4ekkzUEJhY2ptUjd4a0JSb0FSWUFTYUk2Qys5U0Q2MlBkN2JSTzlIbkhkNjEzcG5ueEo0MXJ6SW5hWDB5Q1FPcUZJS2JEMXM5OWR0Zzd6dXkvNkw5OU4wUzRpN2pkOTEweFhyL3EvajM2VFFuSHJ4LzZXVTB6Mm15cE5helg2ZzYwZi9rSzNtcng5VTBYOU5ZdDQyV2U0bmNDbSswM1B6R1NsdDF2dmFkd0FCbEsyL0xVNkdFSy9KblhUVEl1WC9YQ2hjMUxhZk5PM2ZuS1QxcS8xRUlNMi94Z0JSb0FSWUFTNlJXQ3NldWY4N3RMUDlrQ1NQT3pCNS9sTy9KVDNQVVVoSWRGd1BnWGN2TXdQSnBLVi9YMzFjb2U1cDQrdEt2ZldieEsxOWRPMm1PdzNWVnJ2eXZRSHY5T3BwaWFXWTZWa3F4bng0TXlXYzlQOXBnc0Z4Wkw4SnYzeXJ0U2dUV3RUdFptMlRhL1FMbjlDUVlCL1QvNXdJVFgrUm0vVW04Wm5ZRXBHZ0JGZ0JCaUJLQVRVemdqUlRiOCtRSzMyNTcyMzl6R21OejhNa043enBBa01hTjJNN1I4SjdOVDFhNWNObnJQUC9qNzdUVDNITnRuZ3RreTN0aFhxRHk3czA5SEdrcVhMdVRxeHp1ekpodnRONXJscyt3R2xobFdyeis2V2JlNm1JUWVSVFROcHN5TmpabHU5V1BxNmJLeUtjdUEydkVFMUJvOHpNZ0tNQUNQZ1JlREJzZTZtdzkvSUcwcWk2NG44Rjc4OUw3ZDduNkFCRVArUE9pbXFQV1pDc0Z5Qk1XNkk1YnZYZmxQUE5IcFJXdmFiaWcxNWxmb0Q4enFsYkpQMzJXL3E2UzFWc3BncjBBVVVtOE5DNzJEYVprbCtVMC9XZ1BxZE5pOTJwaGljTjJkZ3psN1NpclRwbnZTYzNFMExUVGdySThBSU1BS01RQldCbDVzTytxYWE1TVNvZHg2K3lKRG0xMDdLWmdYdFIydVBPaWs0V0FvSzJkTk9XTFppOHVGUXhmbjk5cHQyc1p6c054VWJ6RXIxQnhPc3BudnROK2t0VmJLc0crMDNQUU96R2N2eW04YlEzSTZLejBUSzNVVHlhUFdDMUlYa1lINXRUcWpRSzE5dlRWR2VhUmtCUm9BUllBVHFFSUNQVnJ5dGhuQUVQYm00OHVlYkJBajdOWURGSmJ2clRhc0FxOTJxY3IvOUpqdkR6MzVUb2FXdVZuOXdpNzNPdmZhYjdQTG5KdnRORDlCdFdaYmZkQUROYlZwNEpsSnU5QkpwcXdLY2dSYmllcElpdTB5cjhOemtGbFVHaE84WkFVYUFFZWdBZ1YzZFNkOWQxL0N5aG1ZWFI4blZDRnZkWkRzemZONkprdlpWNUJVNU14Ykg3UHZ0TjlsMXZzTk82dkhlTUZtdC9xQ1B6WEg3M2lCTUZlUUN5cm5CVnU1VEl3QkJmZktDZ21uZWNWZ05qeHBMeWxRaFduVXF5dDB4V053MFZrUmsxTHEwWXRGR1BPZGxCQmdCUnVBK0l2RFVUSGZRdGF2NTFtSG82Q2k1OVVRVHB1Tzdlc2ZMR29ZdDV4YTdnaE1IN2Z2dE4rbVByTWkyMzhyRTZRcjFsZUd6WXYyQm5WYTQzMzVUcG52aFRkNm45d3oyUFBwVGdjdDRKSVpRRGMzOXBvbGkwYXExZ2hMaTJtNExndDdNVUR1MEx3TnBsc2tJTUFLTXdMb2k4Rk82azY1ZGJ1cjFEbXgzM3MxUmNtc0ptZldiTGp2UmY5ZWkydEhPdjVacW5ZRkM5OXR2c3ErQXM5L2t0cGdWNncvc050WldscWhid3BVTTkrR3AyOWoxcHQ5NERCQ0lhNnR0YmkwcWVBZzZOUGFiOURhOVZ0K29jR2NvdzRjMTFaVlV2NHk3c1UycURoNU9ad1FZQVVhZ0FRSVBabnFraVBDRTlPazhpcnp4cU5KQXd4WExZdjJtblU0MHU5RDRxLzl1T0xaVWF3Z0szWE8vYVFibFpML0phVEdyMWgvWUEvWHV0OStFbmV1R0dya1BmZ2M4anVxNkxBRGtCRzBBQUNBQVNVUkJWTC9wRnJSbzNQa05GSWNUNTVGS0R0b3R4SzAvQUh5aHRMbE1Wb0V6TUFLTUFDUEFDSGdRZ0xlV2RqenBUclExWWZJakozckRnbDM3VFdNMXNxbS9kbnN5dXFxSEsxQ29zZW5RbFNaSmZBYXBaMWhOb0p6c056bEFyMXAvWUIrM3RmS2I1RVQvMUlHMU5vakhXRzZtMy9SRDdtS1R3RzU5L2FhUjZsYjJhaXM4UUdEM3ByYmV1cTNkOFdsQUdDY3hBb3dBSThBSUpDRmd6UGIzeG1TeVk5dDVEUG45cExHRzNFNG5CVlREclA1YkRaTnBGelJhTDc4cFMvV2JUTXZuOTVzS3pYalYrZ083WjJtdC9DYjU5dHkwQUd6TkRkcktxOUVKMUdqYmJmS0RYOEJuRWZxZXBmdE5UVDlicTl0cnExUEllMzFBUVZ3UDIwR3RUMGR0dDltdm5RYWNteEZnQkJpQis0V0EraXFUNko1UFk0cDFpLzM1VGd6NS9hVHAyRyt5ZG1HZVJ6bXZjMGQxRjJwNXZmd21vWGFhdFRLQ2NyWTBUZVplSVlzVXNITDlnWDArMXNwdmttcFBVeXJ1MTBCcjNEUy82YVgvK205QzBaM3IydnBOZXIzMlF5bFZYNkhGSGxnQXNsZEpUWXM0VnFCZXAyVmlha2FBRVdBRUdBRWZBcmQ2ckhyc1N5L0U0eDc4dkJDOVdUY2QrMDN1WHZhbWM1emRWa0NtbTBTK1p0Kzl2V0svcVlOMnNITDlnVDMyY0szOEp0bExURlBxWXdQOXB0LzJydGU4N2swejZHMksxN1gxbXk1VU9SNm1WSDJGVnZQUWdMVDFlUFFEZlZTUndSR01BQ1BBQ0RBQ1RSQUFxeVRPWW9mSjZQekZKckx1U1o2Ty9TYmNueU9HeVpPVmdDalRBL2E2K1UzQ1FFaGJienFEY2g2dUJPd3JvY1RxOVFlZ1VaNXZyd1JDa1VySS9WSFRTRnBGaHVjR2JzNTYweEFlUU9LNmRMOHA0cHdrcW5yMUFYYjVKWlVXSFRlMmdMUis1Vld2ZnkwTHp1Z2lNeUVqd0Fnd0FtdUNBTHdGdmhlbHJ4a1VOdnJ6VGIyTy9hYStIU1BiN21XUHFzTjZvZ3cwV3E5OWVrUDJtK3JydG81aTlmcUROZldiNUJrNjB6cTAzWFQybS9MOHEzYWg2MW5hdVJCWG9FRkR2MGxYWTh0NVJkQkJYRnQ3MGZvd3A3UVpKYmRkY3BnUllBUVlBVWJBUmVCQWQ5RngyL1I2dllucDBSc09LcTdrdFExMzdEZFpVNkg5WHZadU1CMllTbDZ6ZlhvWDdEZTFyLy9WNnc5d3JtYTkxcHZrOXR0cFNuMnczNVQvMlY0R1hjL2ErazI2Qk8zR1IvdEtYeGV2dkI0clRPTW1SbE1hTE5NeUFvd0FJN0NKQ0VBUEhiZE5yOWU3TU9QYW8wMEV5NVM1WTc4SklKWElYcThFckFPcGl2eXQxM3FUTVBuVFpsWFBkQ2xiSDFtMUVwWFdqUklyMkIrc3FkOGt0elJQVXlwbDQvMm14Lys0ZHcvOHBySHFWQjZtMUh5RnR0dFhYb2RLbzdkV3BIQUVJOEFJTUFLTVFEb0NzQzFuUHpKcnB2cmdQRCtLcEwrUFpCMzdUWHFnVmJpMjNzdmVEZHdEVThscjVqY0pONGo5cHBZdFlBWDdnelgxbTZRYk5FMnBqVTMzbTc1c1c2Q1ZRZGV6cnV0Tlp1TGhKcVhtSzdUZHZ2S3FEM1Bpazhnck1ITUVJOEFJTUFJTkVMZ3c0NVFjczJKK2NLRGVlUXp4UGFYcDJHOUNTNkdEdmV6ZElENEFsZFpydlVrNG9PdzN0V3dCRjZicVY2Zy9XRk8vU2RxKzA1VGFXRFcvNmNIblBQbWpLZm8zb0IyYTFpWXVYL3k5S24rR01jczZ5T0FLTkdpMjFVNS92VGl0SDZvZzF3Y2R4UFd3a3BvYVliNVdIL3RJcDdKbmVrYUFFV0FFTmdrQmVPZjZWMk1MRFlQN1RteUdlMGpYcmQ4RU82UGtVTGthbjIvcURhUXU4cmRlZnRNeCswMXRuN1pWN0EvVzFHK1NLM2ZUbFBxQXJyWDlTUUFwVXYyMDBvRzQ4U2Qza1RJVUl1VHZtNzkxeDdETDFMMzhXMU8vNlZZVm9HVkh2b3NvZFBMS3ErWjIya1dOTVE5R2dCRmdCRFljQWZobXlFa3NEbWJ1YXBNLzM5VHhlWHJkN21XUHJjY2czUUNHN2ZYeW00VFdhZk84WjFETzluTzZRVHpYSjNFVis0TTE5WnY2b25GTlUycCsxZnltbVNqQW5EdUFZZjZPYjM3dEgvcmxkMXVZTWlGVS85YlViNW9vN2FQSFUxdHlOM1NoSVZELzEyNUNzN0R1NTJKZllXNG1nM014QW93QUk3QVpDTURFMW41c2NjM3FTT3p4ZTdGczE0cXUyL1dtYnZleWR3TGtBSWJ0T1p0Tm5TaUxUT1JhQ2Z0TkNFZWp3Q3IyQjJ2cU4yV2lPVTVUS21IRi9DYjUvYWs4ZWg5Q1NrRkR0QkkxL1Z0UHY4bU1EZWVoTXRhbmpRR0VQTy9pbGRkTXNmdEF2VnltWUFRWUFVYUFFYWhCWUdJNjZPMGFPcHVzTTJ6MFM2YmQrazE5VXdYeWNtaHhYbVpvQUNxdGxkOGtEVDMybTlxMW00bXArVlhxRDliVWI3b1ZVRTVUYW1QRi9DYWxUdXVQQjZVQUlHa3owd0RYZForZWZyMnA3WW41Q0VJM3I3eWFxYm5yMU1wZ2VrYUFFV0FFR0lFU0F1QUJKQXlQeDZwUFg5WmtZRW4vNWR3Q2FubSswNEVDdTg0Z3VkY0J2dzVZREVDbHRmS2I1SVpIOXB0YVZUKzA3SlhxRDliVWI3b1F6WEdhVWhzcjVqY3BEeUR0ZVVvcHJZYzJFNmpwMzdLR21DdFFvTkc1RURwM3k2V2RybDk1VlV1SEt6TXI1Nmw1am1ZRUdBRkdZQjBRZ0ZPSEU4YW9rUnBXSHExRDZlYWxJMWlYM2ZoTkZ6Qk9pK3VLekFnT1FLVzE4cHVrM1psbTU1MUJPUS9uMVZUV2pPOUs5Z2RyNmpmSnhqVk5xZjhWODV2MHlha3BCZWlDTm9OSGNrM1BoWmdvL1J1NVhCYSt6bDk1blNtdCtBVW5DekdIR0FGR2dCRm9oZ0RNclozRVp6OVFYZkREK0F6M2o3SmJ2Mm1zQUZWL1hleGw3d0x1QWFpMFZuNlRuQ0JudjZsVi9hOWtmN0NtZnRORU5NZHBTbTJzbU4vVVY1MUFTZ0c2b00yVVZQbVhNSmZYaFdEa0FjOUEzc1Q1TVVQREZMazFDblQreXV1RlFyWGxLbGlqb25BbVJvQVJZQVR1RndKZ3N5Zk10K3N1ZVA5KzRaQldtbTc5SmpXazZiK0U3VkZwR2lkU0QwQ250ZktiNUFRNSswMkpWVjBrWDhuK1lFMzlwcGxvanRNaXZPRTc5cHNFUHBsQVRmL1cwbTh5NTFIdWhXdTZMbFc3ckJxR2hLSFp6M2FnZVczN0tUaUZFV0FFR0FGR0lBSUIrRnBMZmhOQmJFaHVWUmQ4R1ovaC9sRjI2amQxdlplOUM3ak5NRHYzWTRpNzBOWHl5RVRMWkwvSjRwRWVXczMrWUQzOUpvWGxOS1VPMkc4U2FNbUhXUC9XMG04YWFOMWJPaWk3QmdKNWFlbUM2UVpvRnJET1U1b2oweklDakFBandBaFVFUGd3Nko4cktmNEkzYWY3MHpjZ3BWTy9xZk85N0IxVXdBRGF4VnF0TncyRjF1dzN0YW4rMWV3UDF0TnZVaCs2bTZiVUJ2dE5BcTBNdXA3MTNLZDNvTlJ2dTIvZ0FrSG82SlZYY3pERVNVcHpaRnBHZ0JGZ0JCaUJDZ0w2MWQ4OFQva2FVeWI3OUpRTUZhbHJIOUdwMzlUNVh2WU80QjNJT3BhL3RmS2J6b1RDN0RlMXFmN1Y3QS9XMDI5U1h0QTBwVGJZYnhKb1piTGJVYisxWEcrYWRhTDZXQ01nL3p0NjVWVXpmRzlLYzJSYVJvQVJZQVFZZ1FvQ3Q2Wi9UbmxoZENEemJQVG5tM3FkK2sxOVV3ZnljbGlwb2VWRURFQ250Zktiam9YVzdEZTFhVEdyMlIrc3A5K2tqaWFjcHRRRyswMENyUXk2bnJWY2J6THJPa25WVGpRUnhLQ2J6emNKQ1dlS1pWcnZTQ2pHVVl3QUk4QUliRGdDWTlOQnA4eEREV1NlWmMwRnJrWjlkZW8zN1pvNmtKZE85ckozZ05FQWRGb252MG1aMTJtV2diWW1SR0ZYeFdIdG9PN2FzRmpOL21BOS9TYjFERTFUYW9QOUpvRldCbDNQMHNhWUs5Q2d3WGw2NXF1MzV5blZYcVdkd3l1dlpwVFpxUXJqR0VhQUVXQUVHSUY0QkpxTUVIMlo2Vkc4akh0STJhbmZkQUdWSUs3WEt3TFdBSFJhSjc5SnZWRENmbE9iSmdUVm5tSXh6cjgvV0UrL2FTakJuS2JVQnZ0TkFxMU13cVoreTVxYmErTTNHZmVrWlQ4K2gxZGV6WWZaRGxQYUk5TXlBb3dBSThBSWxCQkErei9GUEZaMjBzTVNwODI2UmR6eW5mWUZINE9kME5sZTl2WTZEVUNubEliUlhtdzdEdXBGTWZhYldvQ0k3VHFsMnVmZkg2eW4zNlNlNjJsS2JiRGZKTkRLb090WnkvV21rZEkrclJPcU5wRTV2UEpxVG54SmViQ3JlbkVNSThBSU1BS2JqZ0FPMUk4U2tGQjIwbjVDaHZ0SGl2WmxGMzRUMmdtZDdXVnZEL2dBbEZxbmNWWTF6RFNUNVF6S3lmT3dzdEdzYUgrd25uNlRhbHJUbEdjUjRXOTdIRnVLVUQrdGVwNXlmL3A4VWpKNEpOZlJiekl0OVZkYlFxT1IxMEIwMURPWkx3eTAxYXhsd1RnN0k4QUlNQUpyamdBY241VzA3VTUxNnBkclh2SjI2bmZwTjgxaEwzdTd3c25jQXpCZTFzbHZ1cFZLczkvVW92Wlh0RDlZUzc5Sm54QXdUYWtOOXBzRVdobDBQZXZvTjVrTmRoOU1xWFdDZGhjeDZPNlYxMlBGTTYxN0pGVGpLRWFBRVdBRU5ob0I3SjlQRW1Eb3l3NTRPeUhEL1NQdDBtK2F3MTcyOW9BUDFDQXIvdGJKYnhwSnBkTU1nek9aUmY0Nm10VnRqL3hTT2F4b2Y3Q1dmdE92VWUxcW1sS2Y3RGNKdERLRm0veGJ3L2Viek1SRFVxMFRMZVFDTWVqdWxkY0R6WE9IRU1kUmpBQWp3QWd3QXBFSURLRi9ua1pta0dUU2IxcTV6emM5Kytwdis1NkVNclFrN2RKdm1zTmU5cGFsRTlrSDBERFd5Ry9TMWpYN1RTMXFmd2pWUGsxZ012LytZQzM5SnYwSXBRQnB0MG55UGozWkVOZlFiN3JTRDlCNXd1TkRrWTQxRy9uZjBlZWJlcjFkemZPVWtzZHhqQUFqd0Fnd0FuRUluRUgvbkxMZU5CQ1pVcjczRktkS082cW5aa0twZDdiamtaQzdTNzhKOTBhSkVxek1xc2RBS0tOK2ErUTM2WVU3OXBzUzJuR1pkRVg3ZzdYMG15N1U4ek10UXh5NjUvVW1nVTZtY0pOL2ErZzNtUWZvT2xUTEVXa3p4Q0R2eklVMjQwektTQitoS1pNd0Fvd0FJN0JaQ0V5Z2YzNlVVTzZCeVBTaEJQcEZrS3BGbXhjWElVbko2Tkp2TXZPQXFpYjJGbGFDR2tHeWp0VnZqZndtZmRJdSswMDFWUnRLbnBoYVQzcmZjU0F5emJjL1dFdS82VmhoT1EzQlhVNWp2MGtna2luYzVOOGErazB6cFh4YUgxUnVCYjNlWEY1NU5ZMXJXYUJXUzhreGpBQWp3QWlzSVFLcWw1ZC9LWDVUSnVoWHpaeldrMm5iaTZxQ0x2Mm1Dd0VuL0s0WFZZQTZPUVBRYU5VcU9xRDRsZEk1eldZeDg4TXJ0TklYS09EOGs2RFdWNncvV0VlL3lYUVIwNVJLWTc5Sm9KVmhJMXlXaWE4N0VxRkd5bGZNVkQyYlNuOWZTcVVUdEhONTVWV2ZVN0p5TzBXSTRuTVVJOEFJTUFJcmk0QTVtMVNNRUNrSEFPMEsrdW1LbFVtdk5kd3NTcXN1L2FZeDJnbmQ3V1Z2amNNQWxGb2p2MGtEeVg1VDg4cGYxZjVnSGYwbTg5cmlOS1UyMkc4U2FHWFE5YXpoZWxOSGF6cnplZVZWNDlyWisxSXBEWnRwR1FGR2dCRzRKd2lZS1NqUm9hYk1yTW5wdU5NVlEwQWZYblc0S0syNjlKdG1lanlULzUzdFpXK053d0NVV2grL3lXeHVZYitwZWVXdmFuK3dqbjZUbkYwU3YybEtiYkRmSk5ES0ZHN3liLzNXbTh3N1JDbTdONmoyTVo5WFhzMEUzU1Vsa2VNWUFVYUFFV0FFWWhDdyt3SGVHME51YUlaaVNMdEpvRjhFcVM3SnlTSkVTUmtkK2sxejJjdmVHb2VCcUdQMVd4Ky95VXpTc3QvVXZQSlh0VDlZUjcvSldLblRsTnBndjBtZ2xabWVaeDM5SmptbEtINUhLWlZPMEJxZlcvSGFJOUtiUlYwb2ZxdHo5bEN6VW5BdVJvQVJZQVNXaWNDSDZaNVUvS2VzZE1qK2QzdVphaE95dFNPVHN0dVFZQklmMWFIZlpHM1Z0TjJTOGNvMm9SeUlPbGEvOWZHYmpMSEJmbE9UK3RaNVZyVS9XRU8vQ2FaRHBpbTF3WDZUUUNzelBjODYrazBqclh0YlgrY0NJZWp1ODAxNEVQbWpsQmJKdEl3QUk4QUlNQUl1QWpoT0o3MVpjNWI2Y1ZGWDVMekNhcVJKV1RWcnBVaUhmdE44OXJLM0twM0lQSUNSZTMzOHBtT3RNdnROemV0K1ZmdUROZlNiOUF1WHZFOHZ2VEZtMFBXczRUNDlvL3AxZXFrTE9jWUlRZExBWE9CUnZURzcvK1o3OUdWVkxNY3dBb3dBSTNDUEVOQnZCYWxPT3FHckg2M2U1NXQ2dllrc3hjSU9JdS9RYjVyUFh2YTJqWFFnNFpTL3RmR2JudGI2NXV3M05hLzdWZTBQMXRCdkdwcm1PRTJwRGZSYlU1Yi9Vd1NrMGZaVkdkTHl0S2ZPREhKcnVONWszZzlNNjRJSXhHWUlRZEpHRUlLVEcyV2U3b1VOa3E1c0RqTUNqQUFqY0Q4UWNOWTZ6dU5MTkpuMzUxcmlWYkdVRjJxb3NmZnpEWFhvTiszYU1UTGZtNi9XQ2R3SG9OWGErRTBmYXpST00xck9vSnlIQ2VEY1c5SlY3US9XejIvYW1wbUdOVTFwTE93M0NiUXllQ1RYYjczSmVDWnRQd29QZXp3bEVCMXVvWUNacFpRV3liU01BQ1BBQ0RBQ0xnSWZqa05VZnVMR2g4T3pWVnlGME83SFRsanp6bEk3OUpzdWJCM2sxNTBwMkpiUkFMUmFHNzlwYkRSbXY2bDUzYTlxZjdCK2ZoTjZvTk9VMm1DL1NhQ1ZRZGV6Zm41VFg2dmVkaWZjbkY1NWhhOE1YS1kwU2FabEJCZ0JSb0FSY0JCdzdLU0V2bDRNRGxPSHlXb0U5WkIxdmlCbE92U2J3TjRYcUs3UXB6VUcyZ0pZUlErWnJtSzBOZGh2b2dHS2lWM1YvbUQ5L0tZTGVINm1NYmdERGZ0TkFva01vRnMvditsS3E5NTJyZ21kYnNFdVlUNFRXcEgzT3RQcTdYc0pPSUVSWUFRWUFVWWdqSURUUVQ4T1U3cXBvdmZkZCs5WElxeUxNbDJRTGgzNlRXWXdrMFBhYXJ6Vm9DQWNTSDNrcjYwTnNLQUs2ZTFxZFZPUExEbURiSWVMVW5TVjVheHFmN0IyZnBQZGFUVk5xVy8ybXdSYUdUeVM2K2MzSFdqVmsrcWNhQi96ZXVYVmRIWnQxU00wNWloR2dCRmdCRFlFQWNkT3lpK2p5enhhdldQSWV6MjkzckNvZzhpNzg1dXNoZFhwWHZib3l2UVFEc0I0V1JPLzZjRU1GT2IxSmsrVlJrU3Zhbit3ZG43VFQwRnJURnVaWjc5Sk5OSU1zVnU3Nzk1T3RPcHQ1MkJ3RGtpdzI0dDRiR05KaGxxOU5lblNZMHZGZEl3QUk4QUlMQkFCNS95c2hBMEJML21DUDdWQUhTTkY2YzNiNzR1a2JrdlduZDhFTCt2S0lXMVJYbDlFNlFkNmlGMmI5YWFQQVgzNVBMMkkydldSckdwL3NHNSswOVl4TnNlcEQyc3FudjBtZ1VxRzJLMmIzd1ROdEsydk0wUUV1dng4RXlMYjRWRVRWQ1BtT0VhQUVXQUU3akVDT0U2TGpycnRJVURMaGttWktvdDZRNmc3djZtWnFUcDNzQWN3ZEsvSDVLUmpxUEo2VS9QR3NhcjlBUmlrcTdqUVRhRnR2WGhlYjZMd0NjWmwwUFdzM1Q0OWN3eDU2K045Um9oQXQ2Kzg5alhmRmRvT0htd0luTWdJTUFLTXdPb2hnQy9UeXc3MWN2WDBTOUhvUWcwS095bFptdE4yNXpmTmF5OTc4N0twbkFPRnB2aGJENy9wbzBGZGZyK3BUY1d2YW4rd1puN1Qxc1EyeDJsS2ZhRGZ1aHFtcmJhelV3clFCVzJHNEszYmVwT3B2dGFUZHpORW9OdFhYczAyM05iNmRWSEx6SU1SWUFRWWdiVkVBQ2JJVkQrOVFydkVtb0NacVVLY05zbWFucWM3djBtcnJYVHZkQzk3ZXBrS09RWmFveVMvNmFsZmVNMmJabmR2ZjhNZisxZmJCVjd6djNscUJ1cXkzOVFHN1ZYdER4cjVUWi95KzEvM05mazczdnphLy82M3RJR2tTZDZYMjliSTYwM0pBR2FJM3JyNVRXWU9yTzJIWmVHOGNJbERwM3ZxUHN3Z3U1TmNKNXlCRVdBRUdBRkdRQ0hnSGtxUTMxMnZOU29mb1FhRms4V1VvVHUvYVdqR01ubFpvUW9ZZ0ZyUjYwMC85am1RUlJ5by9tY1dXNVJiSzVyZmIycnhCS3hxZjVEdU56MTRwZHEzcTl2Rk4vM2pGcGlrWnkxNG45T1UvTHplSk5ESzhHRmVONy9KYVA2cktWVk8wTTd0bFZkb21PZUVVSTVpQkJnQlJvQVJpRURBMmlOeXJQcktpQnlyUzZMM0dDVjhocXBOVWJyem0wWVNlZjFienY2Sm4vM3UxNzFsZHZmbTEvNmpiUmVRQVNnVjZUYzk4OTlBQmxPV3ozTzVlY05iNy9uKzczelhtNzZobVA3VXAzMzIxOHp1M3ZLR2IvM2VZcnozN3RlN3NqdDZ2K20zL3Y0M3pjUnF4UmQ5ejQ1WDdQMUxXSDUvOE9DSHYvMU5YNU8vL1EyZlc2aDdxMWVoa2ZvcjRBY2NyMGsyam0rODhkTTZLUzk3eGU5NjlXZC96YjRUSTRLaUpid2pmL3ViditoM1I4cmVHcm5OY1Zwa0ZyN3orazN5a2NqRlV1N2YvbGRoQnQybThqNjlORHlIdXVMYnVudHplK1VWSHFPanRHSXhOU1BBQ0RBQ2pBQWlVREF2N2k0eGZnMERlbEJJK0F4Vm16SjI1emZOckpHMWhKY2F0bjdSdG9EQ0l0RUExSXJ6bS82NVV3eVQ4d003UVlDbGlTcjJVYWxmNFJURW4vdWJob0c0ZlBObkJubVl4TUpiT2Qyc04vM0F4Q3J4bDM0K1JvbjdRV05iZ3lqLzR2dUQzK3lzV2JxTFJHRHdSWjRMOGVDL3RiVUhvYjhSckNEcHYzKzdjSlRWYjk4aGZmQkxFeDBwL3UrK2VNZEo4UVl2TUlNTVRMMTBSSUxIYjNybUQxcVdULzVPcFB0R3NFK05ZcjhwRGJHeHJxYTRMdFBQMm16M1U4d08vV1FOVW1aYXdVY05zbklXUm9BUllBUVlBWW5BU0hlazVyL3RCb1BsWXFyTHNyTVFKVHJ6bSthMmx6MEtobDhxMk1uNWt6K011UWJRTUtLTWdIOEQxTzcxOFI1eWN3TmI3L25YMWtUVjlJN2Y5T0R2dXl6RXA0Qi91NXVYREQ5ZEtnUko1SXM4QTNHdWdmTE1INGRZZmYyeWJWLzIreFkvS2hSOHdmM0JzMytySUQzLzZtdUFOODF2ZXRiWXIwVnUvd3N3SzE1ZjlpbldmemNaOWkzRnp4VGJWdjVaOVMzaGR4YkZUaTJ6K2hEdE4vMC9zd0xMeDMrM25sRTNGSDBsdHh0ZThWd3lMRzNiaFp0NG1VWEtLOURnUHhYajYrNU10cE02dXBwMEMwQzNuMi9DNFQ2eFdEWHFjaklqd0Fnd0FwdUV3QkJHQ0gzOTgrdGNkajNhSFM2a0NKMzVUWFBieXg0Qnd6Tm54ZG9YZDM4V3NnMGdLY1p2K25kQVhMdyt1UVJ1enRVaVo0bXQzL1QwMk1hYTBKOTBNbFBCbjY3a3FFYjRkMjhpQkU2N2VjbHhtY1BqRzByeVBZd2JGa3UrMFA3Z2g0cXl4ZDJMbHdiaUpML3AyVXIxYWNaZlM5WFhWVVZvbnU4ajRlK29wTDcvRWhQSndBTnNVSldzTnVLR3pDb2lTYitwTkpNZzJIeUZMMy9IOFgybGNzZE1hOWxsQ0ZTUzM3VDF5aSs1KzE5dmFybkhFR0NqU0hNd1lBN3NLRVpHZ0dhSUFIVDl5dXVGNXJ6ZytaQkFVVG1KRVdBRUdJRjFReUJ6dW1nWi9PdnJWZ0JIWDMwd1JJeWQ3MlJxR0xUVy8wNUREaWJiM1BheTE2dEY3SzNMODY4eStRYlFNQ0x3L0tkQW0zL2o5L3l6bC83b2R4L0QvZU9kcWhZV09hREtjL1NiUHM3RzJkQTNiRmU1WU15UGxaYUdiRFkzbE9RM3dhbFRMb01uTnlqeFhnY3l0OUFpdkxqK2dOcGJsei9aMDJpbitFM1BZUE83Kzl4ZmZ2Y3Ivb05keFBxZmlhcERFOWtwK0w2aDJ6cHpJaUY0OS9zSUxoRDE0SlV6b0F0ZGI0QytmS1g4cGdPQzA5ZVZNODdudnE5RXo0ZTNuMnVHQlU3eG14Nk1WTFpPR2l3MmlqUy9DZWJBOXYxbGkwclJKVkhGNmZpVjExdkZ0TnZEemFPS3hFU01BQ1BBQ053WEJMU3ZvWHRUOVY4M3U3L0NCZGV2dWFBTlBsZE5yZlcvMDA3Ty9QYXkxK24xNDA2dE8wRXpLeitBcUhxLzZST0E5RVZ6Yk5uV0t5R0crSmF5UlE2SXJOLzBVVGJLRFgzQTV6ZzkvWnBqbDg0ZlR2R2JucDVSZkNnWHNBN2hOVXhmV245Z3pONHk5RTh1RllnSmZ0TlRFK0FCWnpyK3VoSEVuRlpyQkUxa29CSFhmVTIyZGVERU9VR3ZhZjdLTDNDb1FzR2JxaDQ2aHZDYlBwMWtSTG1BUHFiTjQvdEtkdlA4elhKbVdPSVV2K25NNURwdkpyU1FDeHRGbXQ4RXRYZFRZSlorTTBNQXV2WndNczA1N2VpYzlBSndEa2FBRVdBRTdpOEMxYm4xRjMvUHVwYldHRmNMVWQ5YS96dnQ1Sm1SVEkxblpuSzlIY1BZM1ArRkhrTGwvNWQrei9lOSt6M2YvKzB6SGZQbkZJZUJ2b240ZmhNMklXZGRDTmVOL2tKRkhZc2NTRUMvNlNVekcxVUl2Yy9qT1AzYUFsWGdKc0Z2ZWpEUmZMNzBkMy95eXo3KzA4YklsSEFCSzJWYi93aXNUQ3ozWXZxRHB5elFqLy8yTDMveXkxN3hHVitvTlhqeFdvS2E0RGNkR00yZGRTRmNOM3F5VTZraE5KR3h3T2czL1FNbnFoRDByVGpaTWhUSXF6YzNGVFZNQkZqZTFsNytDWjM3OGJlS1IvUzMvZ0hMNnRUSG9zdjR2cExYSmNjWVhobVdNc0Z2d2c5ZnQvMTRrdFFRRzBXYTMvVGhSbkhWWkdOS1N0UEFkai9KcmRQUE4vVjZ1a0lqVDFlaHRlTllSb0FSWUFRMkc0SENCMXRNdC8rTlA3K21tSnlwQXB3dlFudHIvZSswRXpjMG9NdEx5L0UyU1pGL2dYSy83TkprZlBCZE9rNEJPSUQwdXZXbXA0NE5aV0hUUEs0Y1ZXckRJZ2NTd0c5Q1RsLzZ5Ky91OVY3cW5sbFI0RzNMT1ErLzZVS3A5ZFVHbEsxL2kxcSszc3E5djZFbDlRY1B4Z0R6NDM4RTRQNk1qbE5WSCs4M2ZTSXdjaHNlcmh4VjI5RVYwRHZYZmFVQ2NIcjhkLzdaZG0vclUvNldRK0R5Qm5YRkZRdmhrSkxCR3lkVElWanhtL1FhK3BQL3psRDk1Z253ZTd4ZHlEaWZtNzZTTmgvZWZxNFpsREdQOTVzZXpERFQxTTg1TmdVYlJacmZwT0hLODFneEhqclk3aWRMOUVFUFRjTm84T3d1RytibmJJd0FJOEFJTUFJVEhHK2NBRmlOYXdaUHBvcFFaK2gzVWloci9lKzA0emV5c0hlOGx6Mm9GNjRyM05rajlIcTkzM2dzdFhsUm1tUUQwS3NPemdORFdOcE1CMVpuNVd4MWl4eElBTC9KY1ByZkFkRXQ1NFg0NnJxVkxONGMvS2JmSUxXNit4dVN1Lzc5djZEbW1uOFdHc3BUYzUxQWNkM3IzUHNEYUVUNU4xeGIvVXo5Zjc2SWlmYWJzRjBYTjlPaFMzNW8yZXZRbFZ0T0U5NlhTWWJUay85VDA4SERvVWlJZFN0Sk5TWjRrVkUzd0xOOExmdE5XNHJsWDlsQnVtY213UENkR0RlL1FGOEpteDkvbW5NR1JVendtejRDOCtRZExEaGhvMGp6bTNhMUVtMC9oVEhIVjE2QjlUbU5QTWN5QW93QUk4QUkxQ0p3YXdjY04vUmxPN1U1VjQ5QWp3b0wyVkJscmYrV1FNMHM2aFVYWTM0SVB3dGlTK2NkUERPVzZyeE5DQjdJZ1B6VitFMndQNmJ5clorUnlwM25EMHVsc01nWkFuRlI3NlQ5cExvditISC91U1haTDdGUnQ5MzdUVS9OaE1pN2dsbHhBVW9zd2xLbFNyblF1S1gwQi84ZUlDNmRkL0JQWlB6ZFRyemZ0RFV4blA1cUNUUXdHQ3MyN1pYSjRGNzJSZVlIeHlyRzllT2VHaUVSL1JLbGVuaVFKaEM0S1dtSHQyVy82ZVdTeWJkZ3Nnamd0OG9XNGNiM1ZSbGM4WXNJWjBxcS9JdGZieHBoSHR4bTJVSlZiQlJwZnROUUs5RzJILzlJcHl3VlA3OUZxVVJXYUQxSDdkaHdia2FBRVdBRU5oZ0J0NU4yK3V2ODdyT3UxdzRWc3pGOEVZcGI2MytuRlV4ejNNc2UwRXRQWTR2cXZ0c3JVZW5EeUVUc0FCcEQyRy9DL1RGeVZhRHdneUg2eVhZaHVtZVJBd25hYjNwVzNUNitMRkIvQXRLUVUvemQrMDI3VXVCNVFRZFUrSzVVa2dMVmZibFpSbitnMXZnazhGOWZSdkdmeWxqeGprZnNldE5QU1hyeFUwdW1CV1lYS2o3UHY3SVE2N3pLWXRMbFpWL1EzS3I3THk5UVB6VlJrZktQWFA4Y1kzSk40S2JBMXJrcCtVMXExMlJwYnlIYTlHOTE4czBwMkZmbG1CTnpMOXNNMFl2Mm0vQVpsVm5EUFpaWHJKT0FHS2Y1VFNPdE9PMVVPK3hyZ3BsbW8vNUZUOXpsRDNBNjZaSXA4MklFR0FGR1lLTVFjRGRUTy8yMUNONHQ4TVAwSFVFK1VpVTQ3SWhiaUEwTVFIbStFeUtyVFhQaDczZ3ZlMEQyRDBKTm4xZUlsTHNqVExVQmtJU3RrRnREUml6eVhaaWtrcVg2NExubm5uL2R6S1NaaTdRMExtUzR0UHpWNi8xN1EwRy9JZjMwQy9ZM0FzbzdHNGNoWjk5ZHFjUm5rRTIxR2xXdFpSY1FyYWlqVXQ3N2VPczJTSUJHWCtmV0h6d3pNNEpLSG9LRTkwSW1uY2Y2VGRyM0ZqbE9LMVhqYytOLy9MblhQUDhsVW9qejI0ZUorZEx5VncrWGFlbnZrWDRHdHJjWDNvWHMvb3FOeE5CT1JUMFRVZktiWk1zcnU0RFk4M1N3SDgybkJzVDNWU25nYmxIWERMR0w5cHMrSExPSVFOdjFIc2VaVHZPYmpyVVcva05vNGhBY09vVzVqc3NTU3dYekQrRk9QWlliMHpFQ2pBQWpzSkVJekp4ZXVoVEUxNUhYQlpoZFZZQzB3YTVaMmRCNmFlazN3ZjRocWZoSk0xWFNjK0ZMSUgrWnlLc084TnFQOUp2QUdpMHQwU2kya0ZiWkdpVlR0Mzc0anp1TlRmaE5Db2pLOGxjUFY4WW9XN2lndmE1N3dUVHRrTjB6VUVQNVRWZmk3cThWMklvYmRDVUl1NzVNdS83M013Q2tlcDFUZjNCZ0pEMGhqTVFIRTVINHZsaS82Y0p3WnNTYUlRQUFJQUJKUkVGVW9pb0swaDVTVmZTYi91K1p5U292KzczZVNGNHJ5MTg5WEJuTGlZa0NsN0U5WDJQcVJ0ZUZpMzZUN0dUdWJzcDVobEkxK1RzdnAzUiszMWR5T21kYnd6QlRVdVZmdE4rMGkxbGtZTHRHUUcyeTdBYlVMMjBvYVpTcHFzekk4QkdYemw5NU5hemJ1blpWcFRtR0VXQUVHSUdOUWVEVzl0TFYwT1BQWENzYzlMNHQwbER2dUJ3NHM5M1NiM0szUlIxMnJLT1BuYkpGWlYzVHR0K1pTaGxJQXZrTFRrMWVLSkk4cHd6Vm5tUWtmMGUwSXY5V3A4cC80VGVONWJXODBpTXlndmVWNXpVbmlPMUtCdkxYd20rU3RmcjR1cUx1U0xLVnY4dEswdjJMdU5WRnBmL24wUitZazdZOWpySHlKRTVobmp4c0UyTmJvVHdLY0VrOHl6VFBUbXlKOS9XQkkrV1ZIbG5YRjBqMSttRFZkK0kzeWFyNDh4VXhPTlVTN1ZWVVdNUkc5RlZwWTZtN29zc1E0K2dTSG1BV0dkaHJxOGtWc0V2eW02RE9nejFtaEdvemtON0YwbGxKM3JIbTNYWXJZWWtyM3pJQ2pBQWpzRWtJMUx3akF0OHlYUXRJek50Q2xOblVzZjVkK1UyWkhTUGJEL2VSWlh3NXlMd2hNNmlpN1ErQUtHUUZvS0c2VDNHQ3pUTytmVE1YSUVMNFRZcVcvRmpKTFZLOWt4S0NjYnRBMThKdmtqeE9rU01HQnNENkJLUHViMkRSL1lFNmlVTUM3SmtEbC9YL3ZqaS82VUt5RVQvYUtweW90RHcvcE9zTzI3SmNiMUswbFBsdG4vdnd1UXhnUStmNWxCWkh4NEp6cC9hYVNSN0UxQVppMGZsaVJFV252b0tzRWozbmlFeEpsWC9SZnRNeFpwR0JvN1lLWGdHN2FBV2tSRmlYYnRsTHpQV1YxN0V1bWE5TGJnc2M1MmNFR0FGR1lBTVFjTHRwR0M0SzE2L2VXUjhVRHBUbUg1eS93dForYW9mTzBJSDZldjVxU3dtNHhkQm5GRWlyNGIwRFVDemtOMTBZSXNLNkU0S3daVkVHcUVqSDdZTENMcDRJVHNSS2o2dXVPbGhOUkhoK3UwYVhGdXROV3pQYTVrYVRtbHhXOCtpenJ0RllhNEJuK2RweGZ5QmJtL3BkMG9pcDV2cmJnU2kwQnd1cjZaVGtsQmtlcEhjdWN1aStReEx0cTBNaXF5czlraTJxcTA2ZEpBWEp5Qzc4cG8rVnFoQVNMcVNPOG5kT0pIWWExVmRpT21VWndTeFRVdVdmcjRlcU1NRWNLakN0cENkR1lDVkhLeUFGUUgvMk1GRmFpUnpjTDFtVXprZXlNNDNVSXJaa2xJckZ0NHdBSThBSTNCc0Vocm9yOWYvZi9SOXJVMVpwYWdnRGZQNzYyc0Z0cDVXd2tWSlkvYzEvK2xock9qUWk1Zm5PNUU5WnFoZUdLclJQRHcxVmo2VndhM2g0Um4rY09NL2ZwNWFiamtodGVydWdTZGhTUmJMbTYwMVNDOG9XdFlwdTB5cmVxOWdoNHUwSmROb2Y0SVAwTmgrSVYwS05YMFZWQWpWd1lZZzhqejlPZFZ6VGtnWW9ZMzhpZ3A3OWZOWWg4ajQva3IwbG05TFM2TmpDZXBQUWduVFVCMEk3OVF0TmFkRDhFMlA3U2t4aXB0YmttUzZkK0k5MVcrd0RxckkrYXF1Q2JITHFGNnVBRWdncnRZZnR4T00rVEtIQlNUdFcxZHdYdWx4dFA4MWJaY3d4akFBandBaHNEZ0p1UDIxNjFmTGwvVGRyQW9leHd2Ym1yaTZhZXkzZmI1cFpxQmUwZHdLZG5YZDZRVUt6UVNvWE1NNXVRZmxybWhWczFQTVlzdmdDVlA2QnNlRGtLeit1ajRYUEx0d0ZaWnI3VFNPUG9kb1RDZnAzU2hmMFhzVXV0ais0TU1qNnQ3MDU5UzlvdDcxWW8xL2tjZFAxNWp2QjRpSE5BbjJXL051bFRvYzBsYlBnRkhyNXBRTy9TZGJET2FVRVZoQzl6RXRsYVJqWGwwQXMzTWJPbEZUNUYrdTJXTFJWMWtjTmk0dlpya0NEV0FWVVR2ajI3ajd5YVJTWTZ5dXZ0NlprMjQxVTQweU1BQ1BBQ0RBQ0VvRmpHQ1g4MTd1L3V5WlE2Ykw0TEtmdUNtSDlwdXMyVE4xTlViNzlRMjM0RTNrdm9KWjNpRVFkVmJCVS9YNFRLdTk1TThWT3V1L1RvdEE4VVNwNWlPQlRPcEltWktudVFya2ErMDJ5VGs5SlRWRlJQeGhrdnZXTTFNOFF3RWxlTytzUDBJc1BWQzJpTDFYeEczd1phSHJqZ1IxYUNQMzZrOTIvcXZoNGlIbzlkTStDYnJ5MTVLY2ViY2hvOU4zRUpNS1FmTHRKWkxPUHB4OE1rbnR5WkY5QmtaeXRaWVpNU1pWL3NXNEw5a1E2NTZPV0N0Z2w3bGdGbEVDTlZ1dGpLVEpkQ1BXLzE3WWs1Znp3REZ5V0UvaWVFV0FFR0FGR0lCb0J2Ym5ONmEycDRINDB1NlVTWGluZGZRc2MzYW1HOWw3QWtJdVFadDJ2T2V4bEorV2p4SkJKY09HMEFMK3I4REZBZFVoS0VwRWpRK0h4WXdmQVFGN0pMVW1Lc2NVNjlPVlpzQWlhdjk4azFQRnN6b0taWlBrSjF2di9XMlIvTUpSVkwzK1hmbHh0L1FzNnI2dXdkYXo0K05jdDlWSDNrdWlhbEZYYzdIVk8wc2pJQ3lNbno5L3FwYkZUQm8zUGhaRHFITkVDb0tSelAwbW1yNHBLS3pHLzJBd0JEdlZSQmZtWVF3Vk9DbWtOYnJBdjhjMElrVHhCNzBzeU5UcHk2QlNHYnFuUnJLcUVBOE44cjVyRU1Zd0FJOEFJTUFLUkNKUm02NXh1MndsV1A2MFR5WDJ4WkdZUHkrbThwY0k3d0MxM3NlQ1dHNEYwNjlFK3FzeTNVS2MzQVhKWExiL2ZOQUZXM3RGOVlDZzg3b2cyeXd6TnFWK2ZNUWp5YmJHU1dkSFdhYnplSk1STWFTV3d0dWZ2a05NS0xEUjJnZjBCTHQ0RURkUVIxbi9BYjRKTm9mNTM2ZEV4T3FMaGRLUlE1OWhCSm5pTkpmZ2VaZnYxSmlIRzE1SVBRTk9Ib05PY3JuMGxhRTdNdld3ektGNzBlbE52aGxsa29EVXNHYkFMTnN0eUFXNU5MbTkzV001QTM0OUErQncrMzlUVE5lcGJWNmNWNGxoR2dCRmdCQmlCRWdKNE1MWHRzYXNoMytzbkpWN0x2ajFXbWllTmQwMVVScytpM1drT2M5M0xUcFVMOS9pRTM0M1FLQ29vdlg0VE9oUCtsU0pFNlpMU3BZZkxPRUtReDdWUytld0NTSUJxRjVxc3o5b2tWYkR2V0IxS0c5NWo4cUI1N3lPZ2VWZGlmK0FMUWNsT3IzZC9acWNpcWszRTR2cURLOERoTktTdjIwNjJmWVFId09yY1I5RWJHUkxQTW9iVDZIMHJQWkwxMWd3a0JhamErMDIzL2hWb2thUi9ublZjTHdDcENYMGxKalZYVy9yTWxDNStueDdXck03cGJ3R1JxZzFBZzZSeDVNTGtpaFRpSTV1QjhNRFNxUzl2YlR6TUxoelZVaklCSThBSU1BS01nQmVCQjA1WGJUdnRjdWd2ZS9PdlVzS3VWbnRuempyaHBIT2FsVjdXS25OQTNpc256dU1lQlQ0TWNrZXl3TGtRQnVuUVFobGFqMU5TR2d6aUVvU3ZKQ2wwSkxLaHoyWFdSS2hPV28yY1NlSHlkeWk4TTU4SGlDc1Y3WFpHcWVPdHRiU08vOE5lY0FCYU1tbGgvUUd1YklYWDhaQk1vTFpOYXV3Y1lCZVl5SUFtNG1raEUxc3BUM3hpcEhSZ1F4OWFyL1d6VFhhcUkrTCs3ZnROV3pQUHFSQ0MwUUFVbmZlMjBiNFNGS2Q2ZDFRWkZDOSt2ZWtXczhqQWRWdGRkTGtGSjErSFFBb1lTZG5pUnlaR1I3cU52ZnY2aFhGckdxMFBFeklDakFBandBaFVFZmdKM2VHSC8rOTJxaGxYTDhhOERCRXl3N3RRR3FmQXd4WmZuYWloQTNucjBiNU9tRXcvQm9GaGFjNHJKZDcxSm1TMTV4YzhOdUpvQThEeG0rNkMraHlBMWdGTGFoZG9QRmF4UjhrenlIWW9oQng1aU93K29FTWZSVXo4R0dSMWY5MlBrUjlOczZqK0FKK2ltb1dUQ3d2WXRxY1F5SXB1YWlvWEdJMGU3M2RpcGJ6VEkwVkY0MEpyNEsyczFuNlRFT0pkWE1WVjZubnZBZWdyUkVKWXpDTXR3M3J3TEF4V2hTSWlNbXU3TGxreVIzWko4eEVUclhkYS8xTXBDNzZBS3JqVlBCYVZ2UFVSNEpnL3FpZGxDa2FBRVdBRUdBRS9Bc0ptclA5RmoySitPUXRJbWFpQ2VHMk9qalRRRm9VUWxUU3lWb1NQbExMcUx6QlBYc25XT0FJM3p0Vk5wQjZqWWo2L0NVYmdQS1Q0cldGRDJ4Sm94K1o1ZUVNTTJqSDVuYzl1dHFzQXRDd2ZaR2RRMEQ4aUF0YytxaEZRbmZnb0l1S3RMUTNjdXJ0MmJBY2R4R2pXdmo4WWdaanpNSHpvRlBuWG03QWVBeldFMnkybnBMZ3hhSlBuTnlRQlJNNlE4SzBRVmI3YXVwNldrMEwzK0ZDOWZ4Q3dtdkVwRGoxNklUR3hhWDFWMEZqcXJ1Z3loRGU2aFRuelBBbTcrN3dLNDRST1VsOHkwM3EzSEhxd2NnVzNRRnYyNmg1T0FKKy9lNDhzTEpkVEdRRkdnQkc0WndnOFkvcDgzZlA3L25mV29kVG1aWmpEK2VwNkJSZ0ZwcmNqTkhCZ24vZmNzZEptQ0dyWGpjaFlQdS8zbTVEQ2UyS3prTmdIZVpjVUdJN2ZGSzR1TkhqOW45VnA3VGY5c1pBUGZBSGw4SG1SVlBIS2NlNU1NdkRyNmhvNHhydXNSc3o5TTdNWXhYWmlXQVZvRUpBNit4L2Z5dlA2VFpaaVB5QVFDa1hiNDJOSTluNUt6TEMrclNkczdUY2RCTjdkdDE3Q2RxQ3dIU1QxVlVFN1lKVEVJa040NlhxaW1CMWpuc0NxTVpXUmpBUHZ3dHZjeUZ4R2hYWXphWGF0UzdBTDk0cWtFaldSMEhUaWthMWh5TW1NQUNQQUNHd29BbEd2WG5Sc25NMEhhbU5qdHh5OTZuUzdnSEc2MWNUZGZQZXlWOHRncmJtOWFtSWh4czd3K3p3RnRGUjhCSklmenA4ZkZiaWJHK3MzK1plUk5Pa1k0UGFmQkw0TEpFbHp4UFpjaUVuZ1ZhN2VMVEJ2WTI5WWF3eTRkWGR0b3hkVk5RdnBEN0RLYWljZmpoRXBqNmRnMjZ1SFFCWHl6TENobHdUR0tNUzdqS1Noc3UzV3MrUFBlZDBxbjFMdyt1THdlWGtzZFBHV3hFNGpYUG9ZZFJQZlY0aDB3eXVlUzRiMUVOK3FkekZQWUVrNldnVUxjRjAvNmJDRWx5QkQ4MGdPdVM5b1M5LzZTMUNFQ0NoWmVIMmZ5TWhSakFBandBZ3dBa1VFL3AwZGVMeWg4RXNvUlg3THU3dlErcC9QVlFPMHNhWnR4T0NFdTFDNWxRTVdxUVJhbDdXK2hkWE00eFpaZ3RPQWNGd0dJRjF1YTMvV0RlT1pybFA1NzdNbTBYS3FMVnRCM3pQTE9mYzNtU3VncXJYd0M4eUxOeFl5NE5iZGxjUzNLRDd0YmhIOXdUR1VmMXFuMnhBb2ZkV1BCTUg1RXF6R0hVcmdHSVhjVU1rMnpwbnU4RHdkcmIvZkpGVHhiNlhGcDhycnRsbGRXNFg2Q3BGV0xCcGt6ckFlNHYwbThBZEUxZzRlQlZ2QkQrUDFoMGtwZjcxRjhScGk2UVA3aHFNNFVVVFFkRm9xU2JIbU9FYUFFV0FFTmd5QlQzZjZhMS93bmV1QWlka2czc2JDclMwbXpDMkdEbmlyWmRLelgrSVVnSjlFMExjbE9ZQ0tyVFZJd0Fqd0xzTFlWNDR1UTFyTmpFUnlFdGI2VFVjaEhpTE4yZlIvNkNIZGhiSTE5NXUyUGF4N3ZReVlrK1h3WmlzbVdFeUJXM2ZYUjBWUkhkek52eit3NjIrWGRmcGk1ZnI4cGhsQUdXeloyR2ozS1lGajRFRXZSemxaUmtEcDNkRm42M3JxNUtzTjRucVRFT0J6eVhvOWE5YnYxM0pzUmRCWDVXekZva0htRE5FTlZtYVI4eTFrdXRzcEpqUzZtd0EzZnlWVStJTHIxbkxnR1lIb2VYeStDWnRPbTM2c1VuS09ZQVFZQVVaZ014SDQrN2JEOW9YU1ROSmx3VGpSNnAvUFVUNXNFOC96blRaUzBJNFRHdnY4Z1RiOFMzbXR2VFV0cFZSdnNRbDRMSWNESUFpL216SXlaQ1NWOVp0dXFnb1VZcXptM3Vua1hWQW9yWkdlUWJiUTYwMzJQYTFXYjZHTnJheXVRM05vN0hQdkR6SUFvYjdHK2tEcThadXNDM1pTYURlbEczUy9TU3FzbnJyVlQrdEdlNS8vRHZ5bTA1THl6aTJpTWVkT1E4UHVDRjVJRU50RjRQVE1paUpQelF3b3I2OGtOWWk0TU16ODI0S3JUR0U1T2NIWnF6THA5YUFjUW9OV25RM0ZXM3g4ekJSc0RxeHBnUnpMQ0RBQ2pNQTlSdUMzd1dEaHY4NTVuTzRHWEhNeXhEeW4xSEREVzdzemJ6TUg2YjF1Q2gvaVl2MlU4eENaU2tQTmFMOEp4dCtndHlFWURZSFBKU0hSNm5ORHBCYWlSc0RIZThyd0xsRFVXK0V1NXpQSUZ0d3BxUTFJUWRxcXZtMTVyZEJ1UW5OcDYvUHVEOFpROXZwTlE0aS94MjhhQUt2ODFLM2NjaGhNVzlvZ1IzMXEvU2Iwdi9MOFlWbUd2dS9BYjdxbU9jdFlMSzFIdWo5bldvcUdQUzFQZStvTWk1ZmlncGlwcks5dkwxOXdHSUFLQ2M4NytPN3Q5Z2s2TTBRcFRsdDBxVTNCRXNvVnpab0pHUUZHZ0JIWU9BU2UvZU13WFBpdUxmY2dMQVpSR0hwTzV5ZnVGZ0JxQjhnUTJJaHJ3RXpxcWh5b3RjZjZkT1dnWnJUZlpEY1VoYzJFQWZDaEtzUDZFVGV1YUNxY0FSL3ZHZEc3UU5IWWJ6cWlCT3M0WEJnazE4MzgrVW9wbi9RNW9HU24xN2QvN253YXozejdBOWpYRk5xUkJ2aHBBMTZDdGcxUmhlc1o0cmxUaUMvZG9MZFB2Z1UxQmlhMWZoUDBNQ0tEaDdhOTN4VGFMRGdEVFU5S0JlejRWc1BlTWROYWRobVVqblp2ZmZsL25heS96L09scHNYYjd1MG1PaU00MCsxZVZFWFhYaFNtSFNkYThaa0dONjJUcEZseExDUEFDREFDakVEdlo5QjIwTjFyNVo4MlcxWU11U3V0Tm1rY2RhUHFESUNadHVJM0FqWnoyY3RlVVEyMWp0aWxnWnJSZnBPMnFDUlIySFREaFRtS0xNRnZ3aStxZUFYdWdzWnBKc0VaWkF1ZVhvWEZ5Q3VnM3V1SWVmWUg2SXRHYkZHMXpZM3VnTEFTYS96YVkwTklrbzJCaThjWGNtcDZBcVMrcjVlMTk1dENNekpRalB5Um85TWNnaHIyT1RBT3Nzd1EzSlQxSnNIeXBkOUh0NDZnTkRJUkhleWE3czNOREwwWjNXRzZsS0V3ZUY4U0E2clBET1dOU1lPbUUwUExOSXdBSThBSU1BTDFDSHpTQkVjdEtuQll6Mkg1RkRCbjkvbnpVZ1cyWkhnWFB5SUZ6eXpFRWE1TUpGTXZtWDBwSzhJZVFjMW9NMkNJNmVFV2dXWUF0U3dGbGtZRWpIWnh3amZEdndzYU5mYWJBa2JYcHZwTnZkNzgrb01McUxEODB0dGtJYUdQdEdRbHdRTmYrMHJJQ1Bqc0FHZm5Pb2JFZXIvcEZraDlUYmU5MzBRL2QxcmRZeEQveUZGL0RrRU4reHdZQjFsbVVMcTA5YVlnejlURUE5Q2hmZzhwc0lZK29sMmQyTm1FK2J6eU9qRUZJNThqS0FwZkdRRkdnQkZnQkJJUStBSG9XbUhvY0s4UkZuZUNxSG1SRHJYS1Q2N25KQ0FEU05wdEUzZTIrOHhsTDN1cDlIWklQaW1sRUxkUVFzK3hYbWk1MVJ5RmpMNGFaWDhrK0UyOUdTcms4WXQyZ2NDVFRwUlJScDFCdGp5ME1jb3VkM25ZM09Qb2VmVUhXS1BrNGs4UjBEN1dFbW52Z2NtYTF6MUdGOERudk1oZjNZMGhzZDV2c285U1BpVTR0ZjkrVTU0ZmtYeDE1QVEwZlJRZzZpQkp3OTRCb3lRV0daUnVpWDZUYlZGa2c2UEtBMjJpWFozWXdnY1h3Q2tGb3VLZ2tWOUhVVE1SSThBSU1BS01RQVFDVzc5MGpDTlhPWkJtbEVZSW13c0p6RC9QeWN2YlFuemE3VUFITlNYSTdUaEZvVGpFeWp5c3AwZGFjdDRiUGdNaXFNSURNQkpTWGttSzMzU0FDbm1XSjNhQklLMkpua0cyb01sdC9hYnRldWp1RzhWOCtnUGIrQ09XV3Z0WVN5VCtWNWhjOHhnaDRSRlJTV1BnVXU4MzJRVm5qMjNmZnIxcGo5QVFvaWFnS2Zsd0FsWDdxNGE5UFo4MERobVV6b050R3JkbTFIWks2MkVzQXcxVzI5MTFReXg4WGRjYXExZVJibVQ0N3hTaitZNFJZQVFZQVVhZ0RRSmJ2emh6dXU5QzhLWU4zNFhsSFJxZDkrY2kwZHI3NTYzNDR5WTJvZTFKSzA1Um1XY0dGTi9lb2dJVHBDVk5NNHRBelFzLzlrV0JBbmQ5WTduY0VLbkZxQXdWOHN6RTd3SkJVNzhwWkhKYlRhK0xhbTNHM1R6NkE1aWU5eDZ0NEVJTE5xbm5YSWd4MUgzZEN6OERJSHprY2pkaDVGTHZOMW16MnJOTTJkNXZDalUwMURUVVpva1Nwa1pwMkZOenRhWFBvSktXNkRmMWhxQkU5RnV5R3F6Y3N3QVpDOG9JNU03cGxkY3p3Lzh5VmlHbVl3UVlBVWFBRVloQjRNRXJaN1lEZDBNUFkzSXZuUVltc3grSHJJL0dXaDRBSU5RaVNnSlhhenJPWnk5N1VSWEFSQ2kvWFV5aDdxQ0k5RDY5QVNiWFFUQUR5cDJxRk91TjNGUVRTekYyNDR6bkMwNjdJS2lwMy9Tb0pORzl0WnJ1dU5HYkUrNitQeGhDZmRFdHJBZ3QyS1IwMDdYT3VjZW5SbWI0eEZHdjI0MUJvM3EvcVhjTXRKNHZPTFgzbTFCbklvQ2FVc1VnNkp0R2FkaWI1bTZhTDBOczU3UmZJRVl4ZTZMZWVReTVvQmtZdFI5RzB0TmtNeXo4UEQ3ZlpQY2wzOURpT1pZUllBUVlBVWFnS1FKUGZaZnR3WjNRRW9leWxKSU1qY29SSmxBS1cwVnJOK2xNay9NV01tUU9ybnVGbEhuYzJMMW1NVzlsb1dya2V0TVFrNm4zbGx6dDBjUWpDbWk5a1JzM0N4bTJvT2YwRFBBdXFOVFViem9pNWVwSXErbE9nT3BlSjNYZEgweWd2bnlmUUhMUjFBYTh6TEh0UnB1d015TndUaVE3VVZpUDFHbDEyRlFqT28wRDFENC9kZmhqc0xYZkZKeVBRRTNaYjBMRXV3NGd4ckVqWG1hYXhNTTJtamdMbWNHTnc0MWxRTU1sdXVQR1BEa2pJOEFJTUFLTWdFTGdtVDlvalFNTUJjZnoxUUVPVGFrLzByMU9ad0RHM1hVNzVrTmdKSzR0V1VVb2txRzBtSytrSWpIcE4wMHd1YzdHaEhHYU1pL1JpczF2YXZXM2hxam42T2RkVUttcDMzUWUwTUZxdWhPZ3V1ZEpuZllIam9HNFg0OWJIeXFYOUp2c2pFQmRRMEx2bS9LOXh5Q2tyazBMZmJHMWVYYlkydVk2clMrZHBiQ3JITUg1Q05TVS9TYUxYY2NoMjZodTRqaERremlLSTZlcGNOd1NiWEV1bXpBdlRDTVA5WGEwYWh6TENEQUNqQUFqVUl2QU05OEJwb1M5YnRmbVdnbUNXNlB4M1UzWDZ0aTNrdDdaa3ZYSW9ocHhwbGhMWWIwRGxCWmhGL2FRbVBLYm5JMVJkWU03MUFPMWc4cDZJeEdWTkVPTjZJTWh3R3pKbS9wTmx3R0FyYVk3QWFwN245UmhmNEFlVE5UYmRuMnNmS3I3R1dCcTNmUURIbWRQVGYrTWdVM0U4NEViL25MNkpaeldmbE53bFFNMVpiOXBicy9jMWdTYVE4dzBrMURqeXRBZnRsSEpEaTRlaDd3TmM1bDNhTFRjYjh1STh6TUNqQUFqd0FoUUNQd1FEQjU0M2FQSVZpL3VtWm5SK01YcmJwWGJRcU9sN1hKVEQxUVVta2FjS2RhMkdGWmFuYThqSlJuMGN2THRFMmRXOUZHTldtQk5VQWRmV0cva3BvYUxTQjZoUnRUU2xiTUMwTlJ2Q3JVVHErbE92YWIzbWFLei9zQnhQRUxBR3l6N1dQbmJCTHBEVEswNXBhU0h4enRTOHhUNFlFZjRUWTU5U3kxZDlWcjdUY0ZuRkRWbHY0bG9EaDFGZlF5MnFzTW9qcmVHUG83YXc5SjVMQ0krQisxaEVvb0dMVTlEUkp6R0NEQUNqQUFqMEJpQjN6akQ0VU1Iamhxeldtekdud1M5MzBlWldzMTErVUhnbTcrK09ST1YwOW1xTkorOTdBWDkwR1RNNnc0ZFU5bXdsTlI2azNVamFrK1B5b0FSd2NleXVTbW9TdDRNZ1pGbkluWVgwcHY2VGFSVUUyazF2UXlSYlVCYVYvM0JGVlJYWHVmclNGRDdTRTA5ekdOTXJhdDcrOGdSZkpCTmhOL2t6QnhRTGxoN3YrbFJxQzJocHNGVnFSQ0h1RFFOZXh4dGQxUVpWdWVjaXhkVzJTNDR4WjB1TkRScW40YlpobE50MmVmeithYmVyZEh5TUt3SHB6SUNqQUFqd0FnMFJlRHBtZWxwellXd2Y1dXlubXMrTyt4OWZaZHk3UDZpMWt0RWp1MDFuNzNzaFhJN00rUkhoUVQ2Qml1ZHFtOXRUeW1TT2w1SVNreWdXMi9raGxiQ2pjMVFJM3BuMUM2azE5bk9MbE43dnBUbnJTbERiRFc5TEdiZnZMdU8rb01SVkpmbklPOGlzTmlLeVBlYmtGVTlMeVM5TGdxUWQyTklqUENickFPV2s5dEdXNjgzblZUMXN6R282WndkQ3cyN2xidVlVQWIxUUQvb2kxRkNTTEVQZmRST3ZRdWo5bjRiQllkWTlqbTk4bnBsQkJ5MTBaTHpNZ0tNQUNQQUNBUVFzTzhxcXk0M3dxZ0lNRnRna3RYN3E3cVQrdXd4RG14N2JiazZuZ3kxaTYwdCsxSitad2ZJYVNtSnVzVmlVbjdUTHFibSsxUm1KMDZiWG9LZU1QR3NZWExqNVBBRUhmMUpNd1oxYXVnM0JROFp0SnBlZXRUYm5HajdYS2xXMExBL21HRVRJdmU1bGVERVZrVDVUZFpIeWNtVzRmSkNxWmR1ckE2UElUR21TRlovOGhHd09rMnJndnd4RnR1SGZpTEh3eU1lcWxDKzFEUU5lMnF1dHZRWjFBUFZaN1JsbnBML0RCWDVheEhaTGd6MWZnU3RsMlNFSXNNVE9WNEdkUWxYUnNCUkhTR25Nd0tNQUNQQUNEUkZ3TzVNazMxdXJXblNWRXpuK1labWlNanp6bGFjbnBvZ3p6L1hXbC9IRTVqUFh2YUNocnVvZVI3ajhTRTE1VGNOTVRVL0x3aXAzdUIzbDRpVG42MDNjbFBOV0k1eHZFelN4Y0h5TmZTYmdzdUhWdFBMc2w2YmQ5OUZmMkQ5aXFndHFuMXNjTnRWdkoxMTIrQXBkRExuTVRBaW5vRXhwTVg0VFNNZ3pzbHoxRzM1cGxXRi9USFdienIwRTdIZkZNS213N1JuWmxqSlgxSFA5c0FRNzllVCtpbXN4RG05OG5wbHRIem8xNEZUR0FGR2dCRmdCRm9pZ0FhRjdIT3BrNmhhOHA5VDlxZU96UmlSNTkvU2pZaG5KOGd4WmdheVJtaUd6T2EwbDcwZy84Skt1eXdrMERkSVRmbE5JMHl0OWNId09GL0NwTFhleUEydGhCdjdFaXVUZkNObUY5TFpiM0pobTBlNGcvN0FxYzJZTlpNK1ZDNjEzdVI0MUlSelhnUmdBb3pPaS9IeURvc1Y0emRkQUNQNmRVSDJtNnI0eHNaa0NHMU0wNGpsMm9UdTQxQ1QvRnUyNnhnY0dHS2laZFZseFhSMysyZHRXOFpjS1lFcm95WDdUU21vTVMwandBZ3dBbWtJT0laSjNuNzd3Qzk4NGN3T1I0c0tmY04xV3BGSjZ2L01LdjROdGNNb3lhRVFPWFFLMzRWNkJlYVZHN1FLNHpiT28yNlUzMlJ4SUYvdWNHVmoyeUcyWXlYNVRjNjVGcVRRWGRDNG9kOUU2R2ZMWVRXOXRKRWJHOEk2bFpDVHh5TFVRbU1CalhxMXJ3K1ZTL2xOenJwdHJhRTlBa2FuVlJYeENZbnhtNjZBRWJrRHRmMjVFSVIrVm1QVXRMYThObzhOUGZWZDc3REtkeGU2KzkvK3NaWFJKcFNoVG8ySzEwWjBPZStQb3lyNSszKytuRmk2UHpDMDU2WDRsRnRuNlRUcXVVamhyV2wzalpZUDA3TnlEa2FBRVdBRUdJRllCRVoyK01ncHl5V1dqNlREYys1Y252TVB2M2lab2lSRiszUGZZYlhzWlAxcVpQazFNejRwTGIxeFZoaTVYRlBPaCtTRTMrUjh2aW5mS1djczNhT05UZmdsMW5pK0tlVWlibDJoKzBRNkdBUk52OThVM0g5cU5iMGtSRzljbE5OeUcvWUhmV3hmVWFjN1d2THRLdGdEeTZ2MlhHN1UvTFRLWnd4OFl2d21SeWpWY2xxdk4rMVg5Yk14cUdranh3SnpRM2s3dXdhVnR1clhoRExVcDFIeGFyaW5KWDhDNnBMblgzd1p6SHRtU052NFRkaGJDbDRuUVdsTkUzZU5sZytiTXVCOGpBQWp3QWd3QXZVSTRHWXIyZW5lMU5NSEtMWm1wdU5lOU9XdXhYaTI5WjRmL2U2Sm8zQTM3MHZOTE1mZ3l6VUJOT09UckNFWHQwS0F1aEYrazd2MGMxMmpBcjZ4UVJUUmVpTTNOVnhrTW1wRXYxRUNCc0djL2FZWVRTTUtzOTRrN2ZzRHJLMDQrN0NQbGI5ZFJlNEtFK3ZuNk0rQTlyREtad3hwTVg2VDFTaW5YcmV6ajl1MEtzZ2ZnMDhMZWRnRTVrdlNGSE9aZ0gzcW9MeWRYWW05dUdYcEVmY1o2ck44djZuMzIxQVpFZmlMZi90ZkVlM1BGQW1hMW5sRUVYMGt6dExwbkY1NTNUWGxtZnBVNEhoR2dCRmdCQmlCOWdnVW5KMDI0MEt2NTd6WTRJNUlDd2hUNWswY05PNHNvRlQwZjRyTFZrUFZZaS83VS8reGhuYzEyZGtCRXJXUkRTdUU4SnNjWHJXcmoyZ0p0dmFiSnFnU3VVUUJCa0ZUdnlsbzgxbGI4NllLN2ViRnRPOFBocll5cHhINDlaR2NzRnNkWGtSakxYSUg0NWF5U3NjZ0pNWnZjbDNIb2doMTE5cHZDdmF5U1pxV3RkdUZZczdoV3BiVjZENUR4VmJBYitvOVBVRjFWT0F2RVMxUUZST2ExbDZqUXV0TW1TTXJrYytuWEVmSkJRblRLR29tWWdRWUFVYUFFV2lHd0szVG4rODNZMkZ5bFgwUWgvRzhnK2RORlI4Vk5Idnh0emZsVTh6bmVoOGZMQ2JWM1kzem96cVNjanI2THprNVAxNG10NnM3aENscXYyRlYvOUZTcENYT0UwbnpScHhhSUhUcW9Ua1k1UlppZWNIYXlkbHZRa3pxQTYzN0E0U2RYandzYTlESEozQzduTlRySFdBaTZWQVhNaUR0VVNGYTNZeUJUNHpmNVBaamhFNHI3RGNOb1poenVPNVVVVTJQeVZDeFZmQ2JlZy8rSHVxakFrZWVFcDBac2oxUGVrejAwQkYxSFpNQmFYNXQ1SUZObVpFd3had2NZQVFZQVVhQUVlZ2VBV3ZoNXZscEsvYnVQSzB6U0N3aWVOaFU4WUp5ZjVxd2tob3hkaTJ2a3lRT1lzMHVhT1ZUekp3YUpGWitxam13eklTUDRtcit4cHJmbHdDajFuNFRtcng1VHIzR3NndUMyRytxMW1iWE1VNXJhdFlmb0krU1V5cy9GWFg3VUxuVSt1WUlFL1BITmEzeGpUT2dQYXJJU0R0UEQrY0RCTU9kS3E4Vjlwc3VBSUk1WEMrclNLVEhaS2pZU3ZoTnZkNitybHgxQUFBZ0FFbEVRVlN2YzFvcmZYeWlMT1RJcUwyWFhtTE1BVHdFcThSWFhpL3kyazlDS0NtWllDMS9hU01PS3NnQlJvQVJZQVFZZ1NnRXJCa1FaK2Y0bWJvMnQrN0JGL2EvNzljcW5GTFE4UE82OHB1YTcyVVhPUWt2SkZ3R1J4cHhRa00xTDVhWjhKdndtMHhJRkJFZ3ZEVnJmZDlVRmFqRURLMFFha0dBL2FZS1l2T0xhTjBmekd4bG5rYW9HZlNiamkyditOQmhWU3BheDFUektwTzdxOFUzNWNSZSsvUDB6cXM4YlV5U3BqYWJEZzNqUVVxbTNDa0xhM0tmb2RpTjg1dG1XUFRVenplSm5FY3hZR2RHd2pTR21Ha1lBVWFBRVdBRW1pS0FJM1ZrOSt5VnM3ejNtNTQwZG5nbVpxelJsNjcyNldVTzF6MHZYbFRDTU0ramZCODNiOTlLbzg3L2NrbFZHTWtKdjhuaGhXUzFBVUxqTkwvcDFvcWdTckFMeWJ6ZVZLbk03aVBHZ0hiRC9zQm1ENStBWURTM0xZNTRpQjFlOGNIVEtpWllwaGkvNlZsSDFINlZsM1VzcDlWRWY0emRUVHMvdndrZkZLY0VYUVg5SlV0SXlWQ2JsZkNidG40SDZxTUNwNTZpbkJteVlNMTU4cHJvNXErOFNqZmVwMWhCWm1hMG5CWmkrWVlSWUFRWUFVYWdZd1N1VEhjckxnOWJzWGFQazdZOEZ4QjZ2TmRZNzQrYkZmWHI1bHlJb2NQME9rbTM0enlQTWUwS1BCMXJpZkk2Q3JUeUJwWHJ5bThpZGhhbStVMU9DWWkxSzM2L3FWS0Y4NHhvMlI5WXR5SmZrdDlFV0xkamFQTXhENWRiZ3NNcTBqWjVXazMweHl6Q2I3SlBIWlMzczJ0VXorSXZ2VW5KVUo5VjhKdWV4V2FoMVNMbWY3VGVaMFp0b21YVkZ0a1F1SXVZYWErOHlpMEFOekZpTXFQbE5JYVlhUmdCUm9BUllBU2FJdUJzODVvMjVhSHp2ZHgwM0F1K2ZDRE5OU21WOGFYLzRkdVBIWVU3K1lydXlESk0yOHN1andGL1ZGS3c5dmJLU2lNOG1HcDJKTy9LYnlMc0FHdkIzVlFWcU1RTVVDVnlsK0l1SlBONlV3VzY3aU5hOWdmdVNmWXhkbVlmS3BkNnZ3blRVZ0pFZHpDRy9ERitrenYvYzFURmQ0WDlwcTBKbExQejYyRVZpQVl4R2VxMUFuN1QwelBVSnMrLzlIdSs3OTNlQXAwWnduMHZSVzJDdTRuOXBKYmFKYmdTd3QxN2IzalhhRG4xVW5BQ0k4QUlNQUtNUUFjSTJJblFmTnFTM1dkTVROZTl5TXUzYkxmVXVyZjFTOGRXNFJjSnN5dFZ3TXl5bzlaUC9Pems2SnBzb2R4YWFhMzlwb0hsRlJ1Nis2Ykxhb0VhKzAzVWtmSmdFUEE1NUZXZ3U0OXAyUis0dTl6T0k3VHJZenZicmxDN0hneVMxUVRlOFdjcmJIcHA1MEs0VWg5V21hMnczOVI3NWcvV29OTXcrWnMrczRwRGs1Z001Uy9mYjNySkRKVzUrenZYd2RJY0dNcjlJRlV3MFptTlNPemhSM25rQzFIUVRSSnROcWdhSnpJQ2pBQWp3QWdrSWVCTUVLOU5qL3ZVTVk1NVg1ZFVXQS94MXI5QmZ2a0h0ajFFMGRITjk3SVBoQnFYMFhJTTRkRHEzdHB2eWl5djVQTXBYTDNUL0Nack81T3VFUmdFWktJcnRSZytnN0lFVVVuVHRDamhYdDYxN0EvY0RVbm5FUURadXE4K2QrNkRkQlRCeTBzeWhxWVFzOTVrTjdMbTFFelNLdnROWGdBcUNScjJLdVFWd2s0amJQZXlkTC9wbzZCSjVQazM3TlFVOHNEUTd0ZlFCWkp0eWZOOEwwQlhTWkplZkJ4WXUwYkxoeFVlSE1FSU1BS01BQ1BnUmVEQlozK1pONDFPY0taWGoyaUsxWXY5UVRORTVIa25icE1vNEQrZkljdldXL2xkMDVIWXd4YUFjNWg4U0sxZ2RvR2E1KzhOOE1Za0pDZjI2Y0hZSzJpVzR6ZFIreHBSS2Q2bmg1VVlHMWg0ZitDZURoTmpJUGF4T1ZhTmVPdWlORHlqQWxBYWc1QlV2K2tFT05pclZXcHFJK3REZGhudlBFU2NwbW1JVXpoTnd4Nm02VDQxZzNxSWRBVzYxd0E0T3B2MHZnTGl2TmNEby9hcGw2STJZWWdsei9QcldtcUhRQTRtUkN0MEtDQzRhMFE4aEFpK01nS01BQ1BBQ05RamtFVWV2dU53bXBqK3RzRVdNWWZMSW9QV051dktiZXE1SDQ5L1c4dXlOTi9MTHFyQyszS3lWeWtZMVVVMXJyL2ZSRzNsQjRPQTE1dThiY0Nia0MyNlAzQy9mclRuVmNzbTlMSDMyYmFSSm1SZGxHWDVUWThxT3EzeU9lUlZaYjB4R25adjhwd1NSR3MwdjdnbGxEbXAwZXM5bUlBaStaK3FGd0k5N0drOXFZOWloUElTUDk4a3Y0b1lKL2ZLaURqeTZjRHhqQUFqd0Fnd0FsVUVMbUpucDJ6V2tlbHZZL3RubTNOWklkVDQ2enZVd0ptQjNHL0h0dkZlZHJrdmlmcndhMWdkR05WRjVyVHA5SlZaYjNJQkk4cTZDdzJVMTVzSWRNSlJGNHZ1RDF5LzZTYXNtMHJ0UStVUzUwSXN5Vythb1VyVUlTMVdxV2xFOFpDRTE1c0VGQmtpdTJTL2FZaUtmQzNXa0Q5d1lhZ1AvU1IxS1RNVUdQbTJFakRNUk1ZZHVBbGUyVzhLd3NPSmpBQWp3QWpRQ0V6U0QyUzdFRDJ6L3UzVFBGY3Q5cU5CMy9hdklybEYremhnbXppeXVUeFVPRU5HaVh2WnBXMDFyYkNyaXppejR0aHZjc0JDWERiNS9hYkpvdnNENngva1VjY25zOS9rTk5uRUV5d0tPZE51Tk94cGVkcFRaOWhWTGRkditnMm9SOVNtN0tFaGIrNDN1Vy9xUlcwS1FLeEZMeFk1WFhUVldrc1V5Z0ZHZ0JGZ0JEWUdBZm15VW1ydmZtdjYyencvWHd1Y0hod2JoUi92ZEt2dkp5SVFEMXN4SGlLZnhMM3NjdDBsdlE3RXlBcS8xbjVUQnB6eW5EclpMaHFXdE5NVytsWXE3OU9MeGppR2NQSDlRWmQrazJ0dHRub2t4OURBMGg0UTB1Zms5YWFZaGtmVDJPNWxxWDRUamlENTNRNnRhREgyMWpTZm8ySjB3bDN6VjE1bmVSNmM5N0ZLZ0phbk5vcERqQUFqd0Fnd0FqVUl5UDU1cjRhbW5MeHJSb1VHUjdtVldTM2svdVdnYjJwQmE3VkQ4NnFWejlBYmdZS3BwenpJa1crN1Zzc3l3WUVWRnpXVmllVEVQcjBCSmk3SmIrSnpJY3JWMitwKzhmMkJ1MDh2NWdIdFk0dXJ0bnpueUpwMjMrVEdCenZWYnpxcG9zOStVeFdUMkpnTUszdXBmaE9PSVBublIybCtaZFEraXFLbWlCcS84aXFQOVNmNmFVckcwR2k1VHlWeUhDUEFDREFDakFDSmdPeWZMOGtVZjJSbSt0dkV4UkUvdy9tbTREbkpjV05laWpKMnJ2eGhTcll5N1F3QlRkenhKOHk3QnFmWVhWaHhyZjBtYThVdXlXK2k5cVRzUWdHcHhETDQ5djRNc2dYbmE5Tld4aXozOVFndHZqK3daN2JFemVEWUZsZjFtOXdUd1ZzOWtXTm9DcWwrMDdSYXpldzNWVEdKamNtZ0hwWjZucDZ0d2NoRGVLQURhdDRHM1RjNEQyUFJrblN5ZXpxS3l6QTA0SjdIa1RNVkk4QUlNQUtNZ0VCQTlzL2JpVWdNVEg4YitWbnlSTzZkazk4YWRhTjhoRVRwRndCRkEvY0ZSYm03aTVLVWxOUHJTUm0weUNFb0haa2J5WWw1VEd2RnN0K0VGYnJHZ2NYM0IrNk9wTDBJNUd5TEkvb3RiS3I1a3RhYnB0VVNXS3ViU0t5U1E0eWRrd25hdFdNb2NwU0hCOHpUcnhyMjlIenRjbVJRdXFYNlRYYTVhVCt1T0x0RzdZZHg1QVNWTFhqY2JBS3lHQWpSTVkrUnlIQWhTT1V2Mkw2UU1RY1lBVWFBRVdBRUpBS2loNmQyT2dYQkdhamVWdnkxMjUwV2xORmRvdHk0SUgrUHI3dmppWnlBZWZwTFlzaENuR2l1RlZUL1NaOXZrbHVjSGptTUlvTkRLeSs0c2dMc2tEenNONlV0N2dCemMwMWJ4Um1nU21RYkJMTWw5Z1ZwbzhNWmNBMmlrcVpwcVpncmY3djQvc0J0L1RFV1hCOXFpWnJ2d2JRbTU2VTRsVE1HUmpIZVNNM3VRUGFiSEdBVGd4blV3ekw5cHEwWmFCSHNHSnlpZ2RvUG5iaTA0QkJFaW12U3dIVWdNa1NLa3FUeXR4ZEp6MlNNQUNQQUNEQUNhczRwMmZ0QnkrWDk2NERnclI0Y0lyOXBrVm9pR0h0aTM4V2wrRGZleXk0cjRwRGlHSTREUkVUdUtFUEFBRWp1bS84SVRFejN2MTB0MDd5UnpFcWxGdnAySVRuTmxUdURiRUZVMGpSMXk3Z080WXNHc3lHeUdhcGZvLzdBVGozRXpYeWpOTXB2T2daVjBrOVRMOVRPR1BqRStFM3VldkZSZ1kyNlliK3Bpa2xzVEFiMXNFeS9TWDRSU2YvT0kvVWVHUHBwSkgyVmJHUTRpRXZhdktiSUVQc1luaGtaTjFYeEhNTUlNQUtNQUNQZ1FXRFM0TU9wQTlQZnhsbmRIc0dMaWdhekxNWUFhcUJURjFaMDQ3M3NRMUVSbCtsSzcwTDk1WG5VcWJwSVRxdzMyZkpIVDNPU0NscytOMlI2TWRJcEFmWEdBU2F6MzFURXJmNXVzdkQrd0xvVmViNWZyMkN2ajgxeHUwbzl4c1FtQzdHV0gvS0o2VGJjRXB4YUhoQ3l5Vk9JaXJueVBqMkJVb2IxdWNSekljNUFpVmlIQk52b1NVeEZrelF6a0JudkJpaytjdlUyRmlvbzF5V3BBVWN5QW93QUk4QUlVQWlJYmpZNHUwN2x5YUJQVC8va0tzVnV2bkZYV3RrbjEzTVNjd3hnSk8yd0t5aURlQXBXZTRXVW1oc2hPMjB5VXZNYmdNb2QrRTN1YVdnMTJnYVQwL3ltVzFzQ3F2WHVRakw3VFVIUWlVU0JISVVvUVdtak1vQzdVWC9nN25MYnQweTlvVDVJbzlhYkRqQnhnWDRUVE0xSTJlZFZ2ZGx2cW1JU0c1TmhmY1k2QTdHYzQrbHMvVDJNelFSdDlGRnNoaktkdTRTWjlBYXJYUDgvS1hQejNJOE11RHVlZEk1bUJCZ0JSb0FScUNBZ3o1cUxtVkl0WkVTek5MYURMdVJlN0EwTWVxK2ZsOWpNREQ3a2l6WnhRb2ZBUWx5djQ3SW9LbW12UlMwWWxYakNxQzZ5VTZzMUplcWVQYVNNV0c5eTMwN1pydVNNajBqem15NkU2dVpIMlZQWVFObHZpcThCUmJtTS9nQnFVbHhQSTlTMXJaZG9iMFBMakdpc0Vkd055Umo0eEhTTzdvbUFsMVVaMEFYbCtiU2E2SS9oOVNhQlRRYjFFTDJJNGdlMGFRcHVSYjRqR2h6TkZMSThvcFByWTkxdU5XbEM3bFlBdGwvUFgxRkFJNytPcEdjeVJvQVJZQVFZZ1o1Y0xraWVKYjZDd2V4dzlSSDhLYTFyOUE2TDVCTFpCWmZ6NUx3bXd3andURncra3Z2dWt3WlZJOC91MTIvdk4xbWpNTTNuSzJPVjVqZWRXY1FvQUhZaG1mQ2JCdjRYZUpCcmNNVWxUZE55T1ZmOGZobjl3UVJxcXdPL0NXdSsyWk9CdFRNR25XTDhKdXZoa00rQWZVU215QjhDY3JIdElkd1VyNVpyc0dOSjByUW9JZW11cnhCSnl0SUJjUWIxc0VTLzZRSjBpRi80Z1I2MnNlL2UrSlhYaVZEMk9oSjRTU3Qva2VSTXhnZ3dBb3dBSTlEcnlRNCt1WE8vVmIydCtOdGJlUWkzWmxyWDA3bHBDaEx5L0sxTlpSZ2RwYVpKL3QydXlEQnRJTlFabEtsVEZTb2NwV0xxUjdRVWQ1ZlZaU1ZuZkVTYU56SXlDb25MSTBLR0JFYjkyRzhpMEFsRkxhTS9HSm5LRXBlamtHNG1UUnZ3TXM5MmxYb2c0L1dQV29pc1p2REVqSUZMak4va1BFK1VEY3Ara3dma2lPZ002bUdKZnRNTWRKaEdLS3hKb0VWUWt6cFJUSnErOGlyYkd0SHAwVEtQZGNHYWJQV21HWElzSThBSU1BTDNINEdCNkRvcHl6Tlk4Z1BkMzVLR1N6RGo0aFBOaG9uZ0FrSkxyWWFBUnBNdGMxSjI0NzNzSXlINXZJSDJkb2tzYm5NaEZKRDBzR2VZMnNxTlR2T2JKbGJvbEFCZ0Y1SUpFMkt3SXV0Tm4vUTVNOUN5eSt2YlAvZWFBQ1E2U3FDejhQNEF1eFB2MGt0Qi9UN0NSZmhOanIwWnZ6cFFZSzl2eGlBa3htK0MxUVdSaDJod1BmYWJDSUFqb3pLb2grWDVUWFlYNW1XazByMGVyQlVtYitVQUNiYmNhYk9UMG1HTEh1d010bFNiQlQzNHlnZ3dBb3dBSTFCRTRGYjBuY2wrMDJoOU9seWphaFB2b2dpVS93NzJzamZlNzlCMEw3dGE2aUZzUjcrcUpzVjVqejFxekRUVlRhOU1vb1haekljRFpkUDhKdFNJUG9kOUY5S0o0ZzFXdzIreTVRVmR1N28yZGQ5VlRTeWpQNUF5elc4S3pTRnc3UU14dGQ3a3dCcHRQbEt5eGlBa3htK3lHcEhyeGV3M1VRakh4V1ZRRDh2em05QVZUL2hlQi9oYWpkYzhoMWp1K0cxM0V0R0J5RWZzQ3FEQk5qS2k5aHpRSERpV0VXQUVHSUdOUStCTTlKM0pmdE94NlhCYldXZ0xnZHE0SksxTXFEcEZZWXpNODVzNlVqb2ROblZJVkU5b0VqSldMaHMxR3ZPY3ZYVlJlelJNZGRNajhnV21ScjNWVDVaRVJGcUQ5OFpIWXVQZEZibzlHNDJoWGRCcGRmMm1NYWpZL2ZVY2NVZ1BMS00vR0ZnSVlwcC9IOG0zcStXekQyUGNxM3RWRGpvR3F5ZkdiOHBRbzV4YTVHSy95WWR5ZmJ5RnRyRUxVaThrVEhFRnRVdlZyU2NyekV6RnRCNlN4UWlFSnI3eWVpRHlIWkVjcTVFd0RFU2REVlROempHTUFDUEFDR3drQXNlaW40MHhWZ3JnUUovZWVQZDJnZHM4YjNhMXFtMHN5VnIxckJGL1ZFdExFdUNFcGxEMmtLU2dJd2VDdnRuQUxHdmQvR2pXeFZpZ0pXY3lEY1NTNXFpWUxla3V5VzhDczBRS3ZTYkVvRTRyNnpkWlcxcVdvZHRmOHZQc0lDaGJSbkorVUw5aGYyQVhiS09tY1BvZ2pscHZjbkJ0TktVQVVJeEJTTXdEZGd2RTlHRVVWcWNwc01lcnRGMGY0bDBoQUh1OWF0WnhrelF0Q0VpNzBiQ241V2xQblNHMFMvT2JScURDby9qaXlHTXA1YS94aE4xTVpWZC9LYSs4S2xmb0psSlBHTGhXZi9venNrQk14Z2d3QW96QS9CRlEvZXcwVVE3YUFVZUpHUmRPdnFXSG56a1BETWN3eGtWdmtDZ0NrVUYrY2QwckpnWHZ6Z1I5d2xqdThKSTV6ZS9haWZZRmdaYjBteHl2NzhUSElDSSt5Vzl5WHRBaUY4eDJRZU9WOVp2Y3ZabWdiRmZYeGk5VjlIcEw2UStzZ3hCMU9tUWZjZG9tMnRVTVU4bVdRZVFnbzhiQUpzWnZPZ0JpMnVmRS9qS2ZWbVN4MzFTQnBCQ1JJYlJMODV0bW9NSmhRYlBnVFZ1WEJQSkwwUW5MWFBxOXFxQm1UaUk0ZHlrQ25Pd2NaQVFZQVVaZ0V4RlFFL2ZUeEpMalhwaWJ4SXdMSnpjdmJDY01lRTFVUkxPcDRkQStoSUZaWEsvakZWQmphN09pT1JJdkl3U2lmcFJqYUIwZTBxMktZSzlJTEp1YitpeVdtSHlocExjTEdxK3MzNFRQRUdqYTRiVmhNNVN3TDZVL2NIeklHTlg3Q05VMjBWTEdtRW90UnhFWjZDaGtFK00zSVRHOVhzeCtFNDF4VEd5RzFSblROR0k0cHRMWTJ0dEx5R3JVVGxrcmNyazdqMFRVWEFMa2xYQkZ5NFJWKzJVaEMwcnpsUkZnQkJpQk5VSkFUZldlSkNvTXgwZTFtdEJObE5tTS9FQU5Yd252OHpZU0l3Y3I5V3U0SytNTThxZnRaVmV2UlYyMjA3aG1ENUJoanZwUmZwUGpBYlJZNkVoN3Y2bVBHdEd6c2J1UXZySitrMnNZZ2JKZFhWdFV3MUw2QTJkeVBlWUpzcFZQK1UwWEZzV2RScytHempRR05qRitFOUNLSzJWYlc4dDdXdEdJMTVzcWtCUWlNc1IyV2RhOTdkK3VDNXFGYjR6YVRZY2Vad2syYWR2c1NNaU5CZ3I2b0JiOVJSZ0VUbVVFR0FGRzRQNGhvRjR0ZUpSWUxqQmNWdjU5VXJNUjRTc1R5NWRLamp2Vm9tZjZpaEtPMFRhSW55c1VISFpGdG9hdXEvTkd5V2xSRi9JTzlhUDhKclcxUzFPMDJmQmhsNUJ1U0IwS2tiTG81a2VwdEFiclRkYVdob0owZDAxOW5oMW9sOU1mMkFjZ3BrdnBJMUxianVZUUhHQXE2Y01BV2QxMURHd2kvQ2EzTGltVmJQcTBJcGI5cGdva2hZZ002aUhlSFNqa2IzOWpUKzFKNFdXYU5ERnZFOFhGNmFCVFhubFZMZTBrU29JZ2d0M09aQmNheTRUcEdBRkdnQkhZTEFRR2NsaEt0Yk51elZqVzhEWHd4U0ZzUnAvck9VdEVrNy9aN0tMamVOQ3JKeDcxNWREYzhNMHRHREVGaHlNUGR6ZmExRGQ5bmw0UFRjeFdKNWdoaVBtTks1b09INkJHdFA2N2tFN1lMWVBWT0lmY29nYTZkbmJkcDBHTGlSWGdMS0Uvc05VWmM1WkRINEdpbkJUYmpsb2Q3NGpWRStFM09VOFRxVC83VFRGTmo2YkpzTEtqbDFGb1JvMWowWVZKNnQyaC9UUVVPOEJpMDB1WUhyWksxMzFQWWlVYVBNTFU4Yi9DaUNNWUFVYUFFZGdjQkc1bC81dzYzelF5bmZyUnF1TjBwaFNOc0h6YUZRVHRwbWFyUDdETlhDcWI0SXFxWFJZSjlHNFpuWjFSSjI2OEoyenEyOU5TaHBpY1pGbVVaRmw3OTZhVVF0eE9VQ1R0WmUxQyt1cjZUUjhOS25aK2JianFxV0JlVG4rUUlRWXhUMUFmcVNtL0NUWWZDYUtIUk11SmpScURrSWplQS9ZdGl5d2tOZnROc2FoWDZUS29oNld0TnpYYlRYQmc5S2FhYUxXVWxSajFIQm9XMTVWVWI4UlFab21taDNiYjVqbnhxc0lKakFBandBamNUd1RPWkVlYmFIemorc2pPaW1OaTdKWDllYXRwZDhBM2t0UndML3RBVmwzVEllOVlabGEvbU1vSFd0ckQ3bU55M3FqOE9sT1MzMlFsMGlKM2dXQjEvYWJlRDB4QXlVNnZkLy9qVG90YVdFNS9nRlA2VVVhZmJXL2JWRWt0bW8rbzVNaTRNYkFoUGFFaUU2c1F2WFRQZmxNUnI1UzdET3BoYVg0VDFtN1MydjdRNkgyZFVsaExlNGJGVHRtS3JVYm0rTWtyZU93T3JWd09NUUtNQUNQQUNJUVJPSmI5YytKN29UQ2pTKzVKQ1l0YmJLb2VGK0xIa2FiYUFTQjVzeE84WVBpU1ZaRXdoSTBrL1Y1RG5TOWtadldMc0F0N1FFdjdUYkRkUTFCZFJxbno0SHNKc2hTL3lWbWhveGRYZGtIakZmYWJDQXlXSDdXYy9zQk9QTkRMaDBWYytsQzU5T00yd3VUSW5WMC91MTNrcis3R3dDWGkrYmdGV3MvenkzNFRBWEJrVkliWVJ0Wm1KTjk0c2dGb0VITm1DYkxkTmJrdU1TWXBjQXhDRTQ3SDYvVlVUeHova21uZkNEbFBVbzJKR1FGR2dCSFlaQVQwZnEzNG5sWmhCY3Y3aWU3VzRuRytVT1BDVytjdTJQcE4xMDFrRGN6d0pTL3hmcEQySFNpVEwwYUhER1hHektJaU1ibWpFejRESXFoT1kyUS9PTTczcTNRcGZwUGpxZEhXRkZndE9mdE5WYVFETVV2cUQ1eHRvMFRMS09zTDVwNW5tdUlLVzJ2TUlSTzkzaytTTHdtT2dVdUUzelFDV3MvRUFmdE41U3FNdjg4UVcvcEpqK2ZVbEJJMVNCb21CMGJ2K0E3ZDFRKzNkQWd1Q1dKdnBWQ3lqM2FaWTNnZ3ljWHZCbU00d0Fnd0Fvd0FJeEJHUUZ2OGNmWUZjdHJWdlcxK2hER3JHVENEejgzY3RiUExINDM4SmpYYUdVeDNvcFg5V0ptajhaS2Y5VkppbHVPTWNyNHgrUmpUcHpIcUM5bUVNV28xdXFsbE1rQ0J4SmRFWlc1b29wVGZsSzNHdVJDMWhWd0d3Ykw2Z3pGVzZNUDZZdmVSbUp3MXNNdTNoTk5NY0JleWI2clJxQkhSVkV2VWpwRkxTd3o1VGRKbDlKVFo3dDg5TDBrczNDWm9Xc2lYZXFOaFQ4M1ZsbDQ4cmVhM0xML3BDaFNvYndsT1lUVmFPVFZENUZENWduWkVTZGtOc2pXVHFoNzVtRmJpZDAzSmRpb3BITUVJTUFLTUFDTkFJNkFuN21OTVp5Zi9lRTI2VzEyNHhxNkZVK0thb0IzbGRtb295ZVF6ZzZlNHhMd1diM2lvV2tnYXlsM2h6aHFSRyswSm80TDBYT2F3SnIzRU5jdXBnL2RTL0NZcjBMTkFCeFlCNVRlSk5GK2J3Sm9JYnNsSjBiUlU5RlcvWFZaL2NJVXQ2RkU5Ukgwa0p2MG11L3BMNytNckNaQ095MmtwVHR5T1FVajlJK1lJcE5jR1FuNlRURHVxaXBjeDdEY0pFREtvaDZXOTM0UnRzNzRsT1BVSW16SU9uYmo0b0szNlBPSHpUYnBqdW9rV2MydXdqYzdBaEl3QUk4QUliRHdDNXF5Z0pCekFDa2hjcFVxUzBRbnhyaG9XNXI5TnI5ZlNienBHMDhCcjBGZngwSytFUkZpWjFhd3F4Z3E5OFZBNDBhZ2c3VGZoaVZOeGUwb3V5RDM3S2Q3SUJCV2lKL2l0dFVVNG9xSlowQzlGOVhwbndIZFQvYVpsOVFkMmpTakNPTzFETFhuOG9obW03emx0MkJlVUR4SmgzSTZCU2IxQ1lDS0xIRk5TaXQyR2VGSkpsNzBwSVY3U1dlUDV2SkxOaVVqUTFNbVZIdFN3cCtkcmx5T0RlbGd6dndtMkVrOGJGZDgrRDE2dm11QjdvYkFpRWp4Um1qNWxzczdEaUtNWkFVYUFFZGdZQkRMVjA4YWZYQ3FCZ1JGaEFRNUp1M280Vm9XN2FjY2tKbmM3djhuWjVwTUg3ZldDS3J1cWNLZUZ1SlNiVzEzejRqK0NCOUxTZnBPZGNJOWF1UlQxUXBUVCtrMTdkZVd3ZHFqUFVSdUF4b1RmZEVVdWR5bVpaNUNOME04cVpUVzlzWkgzSTVScEFLNVRTdE5GZjJDZm9JalptRDdVa3NkdkdtTDZ3NGh5U0JPVjhFdkd3SVJlUW5JWlowRHFlejNSUHVFbmJqNFZsZ3UvcDVWWUZjRitrNERCZ3J2MGZYcEpDc0JSSjQvb3VxMkpIZGdtUlRWT09yZWUwSXg0Z0NDNzZlNThxKzlBeGxkR2dCRmdCQmdCUkdDbysyZkNia0NTU21EWDlPbDdsWlRWaXREV2ZKUWwzMUp4YS9YdE5PQmtjeWZzWmQrYXFWcG9JaytyYU5lSXFyWmNwUkNteG4zdk4vVzBNcExxdXBLM0VpR0hkK0pJRWV1TjFEWXNhMUQ2TnJFTXBDN3FWeEhmdTJXL3FRcUtpUmxxME02OUJFUkNKLzNCVEF1TzJxbmFCMXFQMzJTYmRzd1orMUw5bldxeHhpQ2szbTg2QTFMZnpMMzFteDVWQk1tbi83UVNxeUpzTXcvV0IycGF2ekpHeTRtTTdhdGlSaEozUnBZaHVFbHVTMmZ5ZTcwcjBDQkpBZWpWNlptbU92VnVRYWE0N3RRUlE3cDY0NVhxV29HZ2ZKMW9LUW1lVnBrRDN6TUNqQUFqc0drSWpIVFArVENsM0thM1hZUkRrcUpXaFZhYlQ0U0ZYcUZzR3dGalpNSVk1NGkwNWxIQ1huYTlrY096U3cyWXYvU2ZiVU93Y3JWclJCRUk2VllpL2oxV3dBVVM3RmNFVlNKa2VVOHFzYjBFdjJtQTRqeXZOL1cwalNmSnFvS0dPWG1BbWlROEE4YWJ1dDQwMGdETXBUL1llc1c3cTVVQk1hSlN6RzhIb3J4WFc3bDA4NGFwZm44OXU2eEZuUk9Ma3ZiOXBscS95WHBGdnRWUGU0Ny9JMWV5Q3N2bmNMOFNxeUpzeDNCT0UrallNU0RIZnBNTDAwdS9qMjRkTGsxVStBcndUZktiWUUwOG9uY2x0QkNORW41VTR5UnlpS2hqbFdWS0oxS3hNeTJqdG9WVGVUbU9FV0FFR0lITlJNRDBuQjV6bU1RRURPNW1Bd0xKY2o2UlF6VXFuTTZIZVlHclBXUmhweEFmZDlOb0w3czJsb0puaUQ4N0VoYmhuL1Rxb0VkWmdWSDlkQ1BZQUY2L3lSYmh4Q3NQRS9wQzVpbmVZU0RCYjdvUUhQVFA1emhLR2ZxSC9ERndRVzRUVk1sbmtHdFQvYWFaQm1BZS9jRXZDdGJmZUltMVVBcllGblJhU3FuZVpscEo4ZSt4akxGcHg5aWNnZzMxQkl4QlNLMVZhZDIwZkZwVlZzVUFMK0t6dURLM3h5MWl2MG1BbHlGMlNXN0x6MHhFNS9kNW51cElpNzRDRGRKR1BKT3JtVE9MTGRoL2hrMmxFS1lEM2E4a2VDT01pbW5sOG5MakJFYUFFV0FFTmdBQk1JaHJiUU1IQzlnRnMrL0VyV1J3Sm9lRk80OXAxYW5HN2Z5bWdkVFQvRHdXVkVWYlkxS0Y5aUc5WktaNGZsMGxyNGxBYzRCWWtpbmxzZXRwSG9QYUFoQmhKZ3lGWHRjbENlTFcrazM3MWNSaWpDNlpMSjV2eUxkbWVMWCtEL3lmUkRtVFBPVnZRLzJtT2ZZSC8wRGgrdVNtV0pONFoxdlFJNHp6Qlc0VksvbFhyVnlWeHpidEd4OFBqSmZUUU5Sak5BWWh3YmtKeVFZNlJKRmhCOWtXQThmQXJQcjhmSmhJMml0U3d4MzdUUUtKREtCTE9oZmlYK2hjWHc1UXRybGlhL0oxTmpUemlWYWh0dmxRdVowbHpIQlg1R1krMHdLdjNiaGdXTDhQbFJQT2ZEQWJKeklDakFBanNNRUl3TnBSeXA0NzB6Mm5aRmtLd3Jwc1FRTzRLNzJzMGJmVGdPV3RIdS9VZjJ4K1V3a1AvZUxFeDJYMTcvVWVHdXVuZU13Mm04K1NWdTArVFRVeXdxaHp2eTBmSFpyUjMwK3lRbzdLT1VyMzBHcUZ6Tk5TRXR4YVpqc1FoZGV4MzkweXNHNnMzd1RJcGp6Y0JyT2FMRDlwR3NqamJheUhZa0RVaXY3VnorRWdxYzl2Z3BNcWN1OENrSlV0dlI3cU1VSWh0Vy9ORDQzaTlMcVZrb1RNcXFhM2JLazdWaDAzeEg2VFFDTkRkQlBXbTNBSjhOekZzMkg0Q2pTb1ZsNkk0NEhPNWp1Nk01VFZPYURWMzFlVkdaaldVdk1jdXJsZ09veHEvaTRkaHhrQlJvQVJZQVFBQVRRd2RpQ205Z28rQWpWSFc1dDVrUVI2R3Zoa0VTSUJFNjhGRkZUaURNWmwra1VMS2k5WVZIdFVvbzY3QmE1M096UVJyQzFFR0pjWjhQSzkzOVFiSU1VTkxjM0dTdHVjc28ydHEvUElFcE1oTzhIdlhVMlVzL2o2ZDFOaGNleWZZY1dxQ0xyYlZ0TXE4NHEwdFlxWVczOEFKbHFldjgwRFNBWVY1dHQ2aWZsc3cvWDVUWGE2dm43NWN5amtVby9SR1BTcFhZNmRJZVZiVWNkUzRBQklxdnJJbGRFU05kekNVKzdkeUtjSlVkTXFjK0RVeWJXdkN0RUpxd1FtR1VDWHN0NTBCcGthcmZhVXRMc0NabWwrMDYzT1Z0dWNTOUxVcmExNThsVlFLZ3U4bTBsMXJTUjlyd2ZlNWFrbm5hTVpBVWFBRVdBRXlnaWdCWHBVVHZIZTYwTjc4dnpHUzdFaUNVTTFicDB2UXB0MmZ0TXhqTXZ4ZTluQkx0ajJsczRhcXVRdUpKbnZBT1RXVGhJWXJSa0FBQ0FBU1VSQlZPU09nZExyTjhFUUhPR0V5VFkzSmZTMjNralFhWEVWSi8wdnhSb1dUaWlUMHlOZjVnTmM4NkFLVnRNYkpleisvTTJ0UDdqRkZrUnQwWlFBV2svM3NnWlBDNy9QYitwZGdMaDZxM1dXMDJ1a3RzM1hkQ0ZXY2RML1VvVVpnajdWZHRYM3lCZjVyUFVjVkFFMVpiL0p0QngwLzJtWHVLWjlsWk92b1BMUy9LYk1aQ3V6aTdtMzI0eWpQOThFamNXM0k0QVFDekRkRUdrY3hRZ3dBb3dBSTBBaEFIMjc5ejJSYWlZelNsT3ZVbGVKbHhremsrTld6SXZoN1pWczVUZlp5ZkdhN1dGV1R4andBbnRBc0diOXIzamg0RnhuWE5yaWVYMndoT1BITGtTMTNOaXlZTWlhd3pXVjVnQjJoTGxMQWRpNlQremtrMG0rZkdjaVRmMnE5cTBqd0dwNjQ4VGVoMkJtaXQ5MWYrQXNFZVcrUlpsamtEMnRRUkx0V1BJMU9aWFoxdEJlRFRQcDhKUCtodW5uUlBKSm1NVUE5QTU4dEhvWGFLcmRwa2p5N1FRRVU1aHkvaDJkVUZPeUhBNWh5MkJmRmFJbGsrVHNHVUNYc040MHhEeitEaXRla1N2Z2x1WTN3UnpFVHJ3a3BCeUFTSEVOK3N5WW96Y3lXUTV0VkYwSUJvRHJPa0pPWndRWUFVYUFFVEFJM0VMLzdCdTZLMGpCd3NLMGtySmlFWHJCSldqL2RxYXhkU3gyMG5rNkswT1I1dXJXeEZSYndGQTZocG9WMXlOYUtXdk03dEVFRUFzV2dHRGwzWjBKeTVDMW5xcjBlc2c5K05iVzliNjFwQlVDcjFGTTFHK0RpcFVyRnY5aE9Va3VSZTJYSTgzOUdXUUx0aHVyNlkySHo3cEd6NnMvQUF0Tnd1dnJhakxBdm02bjBRd0kvWDdURnRLYzFGVEZRRENyTkJHWlo0eFNxcjVPZ2VjSUNiK3lFTy9lOUlHbTJ2S0gvdFBTMlc4U0dHWUFYYnpmWkRzMlQxZmpWazE5K0FvMFNQT2JvSmZZcTVkUW9jRG5VSWplcWFSU0VSOE5TdDVRcVhTY2FaVTEwMVIwWG81bEJCZ0JSbUF6RVRpRDNwWmNBYUF3TVlQSTNUV1Z1RXB4ZXRoNnRCQ1ZXdmxOMWpxcW5kbzJoWGs1MU5xSnQzUjJuNXFnOWUzREc5YnpVUUpzSy9FN2RoYUNRNjlTS2tIV0MybUFnSjNoUzBlMnQ2QTJ6VWZUallHbzBnSWszamZJckJqQWttNm8zNFRsOXlKVXhBcy9DbHJUSHd5aE51VDFzc3hEMzJPVHJiSGozT2RsaDJhRmF1VjVZRWxXNVpYdGhPU0NEY2lURHBLZGFRK1NqNkt6YlJ1eTRWVkE3cHYrc0NVOVIzSWlnSnI2K0JCNW1rVDFWU1UyeWRrbXo2NlNLdjk4M1ZpRnU4Vk41THFzSktkR1hJRUdaTGZsNVFiN04wKzlGUDZFTXhBWnUyUGlxWm5KVWZQd0ZFUWFhSDBUR1FWYXZtRUVHQUZHZ0JHUUNCeGovK3piUFZQQ0NmWS9wUTBoSlNZTHVjMVUwZllYSXNzNkRUdnA4cHpWSE4vS1VKRXBHcGlCZFJtWEtiMjhJM2lpTlJkK2U5cXhEQU9leWdFMHBScnJiU2pvU05jS3RmRy84S0Z3c0dzSi92ZEplcjBMVUtmU1V1WGF4M1lSVWJ4RGV5V0l5SWNENzJqdkFnV3NlR0JlL2NFTUVST0JoeDRReGtDMDd5SFEwYmRBSnE0N1Brb3dXdjB1c3M0cG55WGF0VUp0NkxmeFVEQXV0UHBmdHJOdjRCTWFDOGg5cjZSWSszOGZ4UkdCQ1FCUzgrUVJXWk9pK2twT1VwWU9pSGVoZFBGKzB3Q3ppTUJSYXgydWdGMmxLd215aGtHaGlRSXpFT2xmbmkzS0hrS0dtc1hSUWk2VEtkalhGVEx3RFNQQUNEQUNtNDZBODZaSTVLUVRXQWszS3cvZG1ScEpyaGVpSnd5UmhGbFVMeitESVU5Y3ordkplMXNqekxEakpiOUZHaG53b0dBOUVEOGpJUUhxWEhMeXovbWkyK005NDA0cHE1b2NxUTh5RUdMMkZTMzlaK2xvZzFmbnlxUzI4bGV4Q29RaFZ0MHRaVVNOVkJZcWw2dkx2ZldiNXRVZnVKNjNmNjhudHJPZ2ZXb2JyYWltUzdkYUN1RXgxR1I0UW1nZ3lPaTlwOGlBYUVLdUpFdDM2RVlYdzNibjJINHhvZmVVVU9CaEtRNXU3WWJVY2k2Z1VOZUpZS0YrOTlKdnVvTFNlWmZsQ21ESW15Rm1FUUc2ZGl0NUFoR29RYkJkVmhqQXczUlNTYW1Oc00wbDhwWFhYNDhsVHRIeFRPZnk5K20xaWpJQkk4QUlNQUliaG9CcnorekZsSDNyV0hlMXdXMU1NWXptVDZNVURWbldIYXJReW04YWFralYvMDZFVXArTzlFLzgxQ01ra29GekQrRXVVRTA5QkNwNkRGVGlHbmozeERTTm1obGU2WFBRcmNmNlF5SDN6TFdLamdKYTQ0SmJ4VWM2OENrZ3VHRlJnOU8yOW0yZG00QUdhNWcwci83QU9nQ3lLZEhWMzFNdWhFeW56N2NET04xbUVsaHd4RG9LVHdoTmhEajY2Y0NtSUNndVFYajFhaGQvZzRKbWdvdjZQU3l4a0F0anRBTE9lbkJnWVZtd3d3ZVAvU1lOcmx0MWVmQkpMbFVHZlh0bHFpNncyRTVtbk9sOHZ0VkVNbytPdEkzS3M2ZTVsUGRwSTBvSW5KYVNRcmVUeGdxR3VISWFJOEFJTUFMM0dBRzdFU1JzcWlJRUg2TjcydkE0anRUTERPaWhaMEZUYWEzOEptZVVqOW1jL2hPbUNzVEZaNEFLM0dlV1NvVEt4aHBVRE9vZE1pN3NsaWZCcWJKNkE2eWNaYWtRczk3SXE0NXJFQWZXckZCbi82cVIxTWxxYlRYVUlXRm1ldWVnc1M2Q1pVQ2Y3TDd0MDV0WGYyQUJFN1h2cnpjMFVFL0xkZWJjSDBnVzhOdDNFb3BCdXl4MVdrd28zRW1IcnVKWWF3cHNDb0lrc0dhRk9uc2ZNc1VPdFg1VWtOL3JTZi91dWhRSHQvYUpPSVVvNmpvVExOVHZYdnBOUTFPNFlIZFhoQVZ6eUVCTW4xck1YcjdES2s1Wnl4Rk1SbHFQQnJWaUt6N3FsZGNIRXkxSi92dDg4SEtoNUwzSjVSc2RxQ3djeHdnd0FvekFaaU9BazdLeUI5MnB4d0tXbXhhMGpGT3ZrSjlDRHoxVFAwR1hLZGFXMzBsbUM5czVaQlVFcDZ3MTU0K1NkT2JuTmY5eFNEU0VKejZ0aHNCcXowZmhydThJNGtETlA1Z0JzOERZcmR5WmExS1lheXdFM2tyNEtaQ1MrNDh2RS93dHJEZEZhWElQekxRWVplK09nWG13SnZwQUZWanZzRHpYS0RTdi9zQUNKcEh6V3JJNHpSNVkxVVFhVlFlSGZuQ3huUVJtRjlRbnpEeFAwUmdyT2ZSYzJrWWZPTnRSS0RrQWJtVXJPZ3NzcjlucU9QS1gwM25XQTdDRjhzZW02VnFNcGU2SzdneVFDL1U5QldIMjBWZFo2ZDZta0NOOGN3VWFKUHBOdHpwZllLckpKM2NBRXNYMXlFZUU4VnNIRG5sQ2FXRTM0RDV5NGdBandBZ3dBb3hBR0FHM2Y4N2ZHYWFWcVdDTEJNeVZlaWFMb2RCRjIxK01zRForRXh6c0xzZStlc1BIZFpzQ005d3dKRXFtNHZmSUJ3T3V5dmdYNXR5OVd3R2JWMGpZMWNMODU0TUptcUdnS1p1T1JqbnJONTNsZ2QwMXh5Q2w1Z2kzRWRBZEdmN21JdGRVOW90UjlnN3krRzE3U1pzaDJiN05laDlDQXl5WUNIVFlIMlF1M3p6M1FvVUc0S1dYNUxiQTZzUkxaM2Y5QlJZRmxSTjJRL01ZZzZBUGlNQXBUYU9YaXpSaEdDN2NxVmgyeU04Q2E3aDlVQ0g0Q1NuN3JEZXcwSDNsb3VLMU9sVEtQT01tQ0VKZ1czSkJBUXVJeXJwWFNHeHdjd1VhSlBwTkE1M1BzNTRaVXVRQ0pJcHJyZm9GdHlsRkdQVHNseUZWT0kwUllBUVlBVWJBUVFCSEJObFAzKzA0S1dUd21abWtDeG0xWkxhbFJBNlZwdGVMa2QzR2IzTDNNSDJ3VHQyUFU2V0NQLytRS3Q4MmQzNlB2SHpQZ01xTGxHd2o3d1dxNFBGa1Q4MkF6S3VZY2hMUGFXMnMzL1JmQ1Q3N05GSFBuc253bHowVUpub1hsQ21CbW9uNEhVOVdCN1p0RDRtTXZnWFdFWlBCQVRhcmx5VHJHbjhkOWdkWUY1cTV0K0M0VDdCVVp6YURldEtHcUtQSEJWZjBMd2NxLzJ6RWhTRHhMVWVOTWZzazROcUlOUDE3NG4yQWxESzJaUlhwcEkzdk5jY3RiS0YzWk1EOERTMkxXUUJiaFBxcXBDMFlOTWxxZ2ZNL3RpVytiaGFoOG1FcE9mbjJTdGR3b0tKb2x0QlYwYW1oMkJsSUZOZGllNm5tMmpwemlDTm0zaXdIZU5wc0RJY1lBVWFBRVdBRXdnZ2NtQzczQTJNWkNCa2hpcy9Ra0orR3VhNUU2a1RxbWpMNzFrYnJObjRUMUlIVTk2UkdpWDhqaWV4djIwdGUycXJ5eUV1SUMwN3Y5SkNvb3AxYW1VY2VPaGtOeTVGZVcxVHRpL0p0OWJOKzAzOFU0bnptN0FSVUNlK0xjbDZxTDhrVFpvYTNXU0FhNFduZUVlamdQVUU2QU5JcUowRmI3TG8vR0NCZ0t1Q0hBQlR3cmlWZUNRWWY2Q083OHVxTnk5bHVvVHQzbzUyd3F1NURKOElOamtISWh6SVI4ckFBMHpnUGJ4b1ZmSkZkVVo2MFhSKzZZdDN3Z1VqVVA3L3IxK3ZoVXBiL2VIMlhhZk93aHIxNS9rWTVuZExGZWtDbDlhYVRSbktkVEZkUUMxNEgxeUYyZ3RDYjdEaHhVVUhJS09WNk43VWFUczlpdzFKYWhoenNzbXl6RFRUMERKV3o4RDBqd0Fnd0FodU93RVQxdFdJUHRUN3ZZVDhNQjh4UHpYazdTRmlKeUZUdE9JVE1qVWhHVVdRdC9DYWJWZFNGMTRKU1dqeHpacXJMWEVvT1FVSFRJdVcwa0ZhNHVUQ1VQa3QxS05KZmhEZUlSVGdFNllOanc4eTNXcVNNSUY4aHJkOTBJNFh1RmRTRUcydW9Ia0dVNTJxdHAydVhRa1o3TnlVT1JLTDVuYmlaaW1GblBqdDRmRVF4MXpyY1RVemh1KzRQK29DcXVnYjJXK0dtVlk4YnJ6YldIVG5zNkZhaXNmNUprT3Jyc0VhQ3dPdERqeUgzaDZSUVQ3T2ZBRkd0OFprQlpYRXBUVVpmZXBxR00va1JzcDUzZ1hOZ082RkhRbHEwaGowdFQydnFDMXM2WHlWVVpEaFpSUEJSSlQweDRncjRKZnBOMExXSDJpaXBDZ29VZ3IzdFUrZjhJZEROWEE5SmhuVGtRT2Z4elZEUm1UaVdFV0FFR0lHTlJzQjB0azk2MnNoOGZCMUM0NmxqUTM0ZW9scVJOUDM2ZU5GR21aOXFNRUpHYnlXeHFsd1lVTlhseU1aWFFsdS9OSE5KUmRoci9vdThVRmM2UzRDdkJrcVF2YTBpVVVZb1gvbkk4WnM4L296T0RNY3Q1aTl1VTl5VVgrVTFCQnkvU1FaSlk5ZDZaaUduVWNzKzBHVXZ2Vmt0V1U4cDVXVGNDTEo0eE90ODFuZnpya1A0Qkt4NHZDbCs1LzJCUGVCQVNnajVHRU9qZ21lVDRKbkszamRFNHVMeFp4VE9jSXBObm44K2lidnlxeDZTU1NKeURFSStwSUw3RkIxNlp2VkxJYmlHVUN5OWtPSjFJOTJsRmxLOFZta0Npdm9YYVNuZDArTTA3T241MnVUNGNWczRFZnJyY2F4bWhVeUozazVWeEJXd1MrVms4aDFXV1FaamNQSkE1aTgybDFLKzMvd2RvQnBjTDBzVW9WdFRya1VOa2lGVk9JMFJZQVFZZ2ZWQUFNeDljY3l1N2tPRFUwOEhwbS8rcSt0UU9HMXpUQmVrS2dDWjdqZjlUaGp3MU5Xdjc0TlhIaGNvNWMxSm9IUlFXVHJUWG9CUzE3eWd1eVNJdHNZaVFRemRtbzM2ZjNKRDBFSFVDQWpKUmpLVXFkNVQ4QnkvcVRjUmhFZkExTG5pT3l1K2pWTU9MUnJyQmR0YUFuUHBVTG5CZnlIUzhQZEgzQlEzL0dDQ05PSjh3V3MzYWMzRDBJdzc3dy9RYVZESUZlcWpCQm1vUUU4Sy9BYVovNmpYZHlyZzYwb00zRnQwUE80dTNXZ1RWak1HL3QyZXN1V3IzNGZVTzNXVS9XcGY2QXQybkZyZU1mQnpIMFlKelA5SDZDYWpIcUFHZ3VqOTJ4NnFudk5kZ2p6L0gzeFVYY1JyMkx2Z0ZNM2pud0JvNXZwSG8zS09DcmxxdDUvWDhid0NkcWwrazZuQWFaMkFZdnJUeHlCUFhyMWVkYS8zWTUvakVxcHdhRjJ5S0VYY0hlanNKNVVFam1BRUdBRkdnQkdnRVFCelpxZlhNeThYZnkxTktHTS8wWFRTTlM5QSt4a3NOT1VqbGJiN0M1S0oxcDczeEFGU2tRZS9ZRVpXQTIzK0FkbzYrdGxQKzJ5Z2NLK25KRk1kdWVzUzVqUmJUWWxMT05TZXMzOHYyUndWL0tiODduTy8xeXNZVjYveS9TcU5zdkFlZTNWeC9hYVBFV0tKMVUvTC9tMVY5dVVZdTUxdXh5YkpkazZad0lMaWdUeU93dm45Nld1YnpZYTJQbW5pMEFobS84aGJJSnRwVFVKejZ3OXNWVWpzZ3U5ZzRCTE9hUlcwWjJjaXQ2aTl2dVFDdjI4TVZNQVFpSWpGUyszK3ZyNHF4Y1Rnby9taG5scTQrdk5WU21UdldSMHI1TUFuMHJXK2I0V0NSd1V5dlBteENTaXZyaS8rSGt4eEF5Lzlld1dxL00vNG4wMDNXNk93aHIxUjFrYVozdk1aUlFoa1NSOS82MitwNXpXVWxQaUw4R25ETEsrQWxWdHo0U3c2OVVKbkRMYjNNcCtmK3dNZ3pWei9lcGxDM1QvNC90OC9LUkhLVzZvUEovUExTTVBnMEV2QUNZd0FJOEFJTUFKRkJNeUdJelhoS1VkdzhmdnlJb1c5d3cwVDY5SE43cXJTWEZyOTV4cEs4NXNlL0lkWHZmRENjODk5d1V6cFdQejdpeSs4OENyMzk4SnJYdmNXaWs3bTJnbVV5ZDFMVnZQaEU1eVZyeDVRcCtiMzVWaGNWREsvZS9Qenp6MjNSNGtIN3pxL3F5VHJzd0Q5emNmMW03WmttU3NHajEzcG9mY0JsaFF5VGJwd29yWnNGeDhzMFgzY0MrOTY3dm5udjZSVVJuSDd6YzgvLzl5ZmVPRlVrejhRZGZhYTU3K2dTcFcvK2JXQzZ0dEtUTmZ4ZG43OXdjU0Z6ZDhFSkdnalExcWRuMUdMbi9scHlXOFM1RzkvdzJ1Zit5d0tjTnhhbkg5OU9Wa2ZReGJZN1RrR2xjVjZ4Y2ZLOEhtWmhab0hVRlNmWDA0aTd2SFlPK2ROUXVWUFhoZUp0MVE3ZTkxTU1YYi83dDd3L0d1ZmUrRUZRLzNUcXRFZXV3UTYvT1FOendtcS9TTFRUdTc2U2tBbnJQeE1QazMwZnE4V3ZlUHpYMU10bW9uNVp2bFVmcHVnKzBNZU5oOVp5SnJrUzFBY3I0QmRxdCtVNll3eEMxNC85NTJ2RmhYNkdxclFUNzVJRlJaSGhWZS82L2szVVhSU1dKS0dXcnY4aGlvenh6RUNqQUFqd0FnUUNPaUJVTCt4QXFiL1Z4QjBJZ29Qd0s0WXN6VDlzbU12MUtDd0tDMEF2TEF2QTlxTXpJRFY4aExZd2RIcldZMkVsTEtqQUlxWTZ4QVUrWDJsQlAyeHFEMFJDeFR1bFRaL1IwRHk1TExJN2FkVkFqSHhEMlN1MzlUN2FFbjlGeURKWEM4VUMvbFhzV0ZMbE9vV2xrK2NFL2FWOFNvTDVQNHlaRXNHSG1uYUFxSlZ3cVFkTXE3MC81KzlkNCt6SktrTGZFLzFvSUxUTlZYTCtBQVZxc1QxS3ZLb1poR3ZnbHAxWGNVcnVGYXJPNE9pSDZwUm1RRzlXczJLTUxpcjUzQlJZZFpkcTBCWUdBRlBvY0FGWE8zQ3Q2QlVMYmplQlpFcUJ0MzFYUWRScnlMU3JjeDBkdzJQdkJtUkdZL01qSHhFWnA1SFZuM1BIeWNqSTM3eGkxOThJODQ1djkrSnpNZ1pTby92KzBDN25nTGNZV0dYOVpyaVBZdEp1ZWc1TmVJaXY5ak94Q0M0SXlEOW4wQ1FXa21mdnlScnJ5V2JzTTgybGZyUTdaM3JoeWZYbCszaVhzL2NobEx0TzNGZEtYeXAxbk01ekVwZnRXajJNMUh5eVdOYytTQ1ptejdiMW0yMGwxaVFqYlNuejZscE05MlRndk84YjBEOXdaZDEzVFBEMmJnN1U2UDJpa3BDWFhIOFZzRUFNMDhMdWx1aGFPRHVnVE5YTFFLblBtWk9XVEloQUFFSVFFQVFpSDRRNHYvakhoNS9MYi9NNWRaOG9mck9kbHc4TlpNczVjOXZ6Z1ZaN1J0c2ZPcmxjdVhKWDNVRjF2OVk3SzNaL3NkYXNWSDZSb3JqM1lSZ0ZEWkpMODlsM2ZtRXNEbzV1NlZrcjc5RjVZWEh1Zmg2b3BHVmwwb200cWJvdHZ6dlNvaDhoZEljZkhNaVAvZGtYVlhRcUM2Rk9abFpjYVRFM01jcmtYNHp4azZ4a3hBM0hjaWVqZVA3d0l4dDRZNGJrclMreSt4VmlZR053aVo1UmR5Q1l3UnluTlAvb1VWL2N0RlM5N2w5bVYrMEVyQ3BhZ29oYWYvVlpVdEQ3NGFoRXNpLzk4aVc3NW5QdmZxWXhadXVKS1RpTFhxVTd1d3hsbzdHS2xzYzUyd25sYlp5Rm1GdlJWVytFbzA5dDJ1bUlDOXVrcXZWV2l4blp1U2JrQzdScUgzanBuZ0QyZ3BmRGV2YTJtWUpOYlBTWFhDZHgvTXg4M1hva2lVUEFoQ0FBQVFFZ1QzNUpYMGhnakhmajcreXIzOU5sR0c5Lys5eFVjVS8rcTJhMDBwS2c5Ti81WTdOR09OVEw1ZTNFZjhMcVpIV1RSUmZObjkvbzdiMGwxSGVOeUxrai8rTlpYNjB4VzEwUlp4UlpsTG5MVmtyYWR6RDRBY1dWZjVmeHU2UTR5WVJKUkw1cGxMOUtNeUwxUHlBTHUzTm1iQXB0WFpnWkZJcHN5SVE3eDRnZCtFWXBLUjZSNlpQcnRTVlNONk1zVXNvcU9BY3BkdWR1Zk05MmJNTGtWM3RmaDlzR1dpeC92emUvNzJTdGYvQ09YdEo1c29yNGhhVWdIWE04NDdYdGN6VkQ2Z201LzgyeWl6OEUyaFRWWlRCbFZSemRhUTA5SG8zRDFYNTlYMlRXNWphMHpWR1VrNXVBSkR4L1ZsdlVwaEtqeGwyQ3YrQlhiWDA2MC9WeWp0cWJiNXhrL3JLT016VHJQT0h0c0VOMHZvTFYydk9UOFJYNVU3c1J6TGZFa29nQUFFSWRJV0FkQTMwdnREeHYyUGh0L2JMZnpuUmcvZExPZmx0WHVUM0p1cE0rU1M2QnFFNHNtalJSUFVEV2VrNnZhVUd2NHQyMVF1RkhaZ2ZhdGtYRkFxS1FuMFZadkNENmpmKzg5NGs2eCtQWkdXdHkwcWNseVhaTjcxZUVNWmgzL29INFMvNUEvL2hXWEcxZ3F2MHJBZlZCckxOZDhrNjk4cDAyTWhEelNUVXEwZlp0bE01bDdXNUwvL0hYdTh2TDRuVDQ0eHZjYVNsbklrcmtWSXp4azZwa3hBM1NjVGorVDc0RXcwdGZ3YzdOWGpSclVlaXdyV3ZpdlBtM2oyVUNuNVduaS9JZFBJdEwyN1NpNm1oK011LzhuM2h5dWVqZjMwWVYxMVRMYnFPRW9ZUWxISFQyYWpPMDJMSnVUanlFdVc3cnRxdVBIMkhVM0Q4dE1QZS9JZEU1ZUFsYVVuaUpzbWx5bHR1M0dUK01BblY2QW1kSmwzMS9FRFo0aHMzOVlaUnpYTmxMVmxQNmxKdDFUcDZoWWhMVVJNVCs1RXNnMEE1QkNBQWdka25JTDg0elErM3VhWWx1UDQ5WHhtN2wzUHZmS1A1Q3EvdXNVNjU4OUVQNTJCU1ZoaWZlcm04eVNQRHMxRnFWTnlVMkpKT3ZxcjhtT3BkUDRMajcvdndveDd5eUgvNHRyanlhNk5HNHJQRTRYeGUrLzliUXV6WW5GMDl6S3NpOHVXMVVGSjRKTVV1UlJWLy9PMlAraGQzdjFQWkUrYTlLcDZaVXFqNFRlOFZhR3dJc3J0ZkhGbWxqdVNWcUEwenhnNlpNQndydHFRVHBiSmo0L2srTU05U3VsQ09ZbjVESS80dmIzL0grKzUrNzY5dFJSbnhmcE1MdXRnazh1S20zcGxOSXhTbWh1YnMrd3N0MGRWazNCUTl5Q3k4eWVrNy91cDlEM21rOVZDQTQ3Y1Vha2tVL3JGcFc2V3l1MThRTnlrMnBjZmN1S20zYXRXZFl0eDBLVElqOTV0U3pZNnlNYmQ2VTVpTXBxclNXbks4SEttNlVDSkdNUVFnQUFFSUtBTFJvc3l5T3RVUGRJaS9tbC84M0Z2ZWZPdnpodFlYZGV5Mm1Bb3ptNHJ1czEyYmxIM0dwMTR1Yi9MSUl0b2dXZXFveHovYVFTVUtKbkJLbUtSdU1FcGt4aWY1M29DK0d5NVo3ZnArSVp4MDNHVHVsRXFvU2Q3MVVxalJ2bmRmNlhBc2R4eXBNdmZ4MU1STlkvMCtVS3ZaaFV1T2FqU3R3TWtlazZ2TGtjQ0NuUm1uYytPbTNwa05oM2lZVlhLMTU2YXFGVHVqMXI5S3FpUThwbTRKVkIzSU9lNVpOYU5rZGkyNHpJZU9WUjlrVkNVeXRuTXNhSklkWVcraW9VSmRqVDNSSGZkSmZ0eWt2enRlV1BnRXBBcjJoQ0lhdGZkNjAwcGtkK2xnbEkyNXUvdlozTktHN0E1Zml1cWZzL05JUXdBQ0VJQkFBUUc1S0NNM0lZK0Y3R3Rhc2wvS1hYckc1LzJsK2ZzRm5XKzF5Q3R1aW14ejhQWExLdjF2TVI3TmVNV29yTDkvT0hRMHI4SW1qLzMwWkR0T1pkZEd4VGFrNDZaZThnR1FzWG5XSFUvRjZxTFN6MHozYWlkYjZ5Z3RrenkvRXRVd1k1d3NqczlLdzloc3U3T1dNOTd2ZytqeXpZcC92Y3gvZ3dPeUNwczg5dE9UaUozS2doOHR3YThkZVBWQiszS1hTYU1TTGNuaXVZMlVEc2NlMldVK2RLeFJPL01wamZHcGx3ZWROREwzYkVIcXppMXVwMEJqZC9jcmtac2ZOL1Z1SEVySkY0Yi9CVFQrWkdyVTNuSFRBeUp6eSt0dEpmcFYrMlRrTXdiRHFKbEZuenJJUWdBQ0VEalZCS1NqZXM1R2NGTy80Q3RidXkxMmpSbE5SejlZRXpQTytOVEw1VzNPUFRIK3hTcGdYVjcwSC9kTFc1cDczUE9QZjJoVUtoWUwzSlQxV0g1UjEzWFpjMTZYWmhObk56STE3bDNPaWlWeU1uRlQ3MnpHcE1RZWZZbmFlU2ZSOXVmYW1sYzc1STZPWC9taTV6N2pxYTk3OHRzZSs5VWZlYy9ESG5YM3c5N3ozZzgrOW0yLytxVFgzM3I3SFhjT3IwUlZ6Z1ozdmZoNXQ5M3k1cTk5MjYrRVV1OTQyRjg4N0pIdi9jaGpuL0MycjMzekxiYzk3OFYzTmZiT0hJWk5PR3ZNM3djM1AyWDRpcWRWN3RMZjZpRlRpZnNPVmVVRmxXVWQ4OWVid2xyLzNSS01rOStpbE9VZDlkeFRjVlB2OXpKYUVudjA1U215OCtQdHo1V2k0MzI3TUVyUG0zbjIySTk4V002ejkxanpMSWhySEpoSis1RVBSNVAySTlhazNjNHFicHdUWVcrc3BsakJadmd3cnZpVCtKNzN2T2RoMGVzdi91SXY0bFNZOTU2b243ZmNmdWNyQ2xTZGVlS2R3WE0rSUo3SDBQaVRlYUNHcXp6K1NSa1U3NUZUdnNiNkdjOVNiVFE0WHYrdnFlWUxUK1A0dk1wVjNJVjZLSVFBQkNCd2VnaUkzOEhVVjNyZU5TMmhwTDI1MWN3emtuc0ZGYnBTclhiQksyNXF0ZVVXbGMxOVdmSTMrOTU5b3p4WjhvcG52TzZyMzZHOVdDTmxwZVllTjB6VytlNUZxOVNaek1aTnZUUGZubFR5ZmN2T21vV1pOL2N0SFQ5ZEtIcktDMmZyKytEbVRXdmN3dVIzbXRFUmhwclg4WE9mK3E4Ly9DaFQ2a3JkbkpwSVZ4L2pra3JrNmVaMTNOVDd3cUZwTlV4ZC9lVkVoVW9uYzJacjB0Q2pQMWVwenF3SVJkaG54WnBxZG9UZnpBV3JVdFYwSEtoUjk0NmJvaXRmbTF0UXpVNC9xWGp2RERPNy9hb2pEUUVJUU9BVUVsZ0pmdzh1cFBvOTl3M3FSeUoxL01HVTRHeWZ5aCtzVDB6TXhoTVJOL1Y2Wjc1K3FFZjkyamZaOU9Mc1Z6NzMzLzdLaDk5bkYrU241Ny9NS0F0K2VEOWZVSlU0NHFaZTc5MWIycUxqNTFSUW9wUlp4M2tUd2xWZjdyRHFuNXJrckgwZi9Ndm42N0VQbmpPeWhtRWh5ajkrMFRPZS9OVml3OFlxci9kYi8raGZxL0xIL0tacTNQSXN6NzVSWlFiQks3NnhTck5abWZmckVPN2VVYlowbG5NaTdMTnNZZGEyY0EvRGE5bGN2NXdETmVqZWNWTnZLNnBhL0IrVG56VnRTY2Zia0Y5cFN4OTZJQUFCQ0p4OEFudk8zNVIzRDlYUGhIVzgvbk1kdzNIejY1L3hDNVA3dFRvaGNWTzRTZk03MzNESG5VRVlIdjFqY3J6ditvbW5Qdm5EajZyb291cXFqLzY2Mis4TVF1LzJteXFOaEROdTZ2WGUrWVk3aDhLaWYrWGJ1amFqTi9jRlQzeng4UGhGMzdGdnNraGxDY3plOThIblBmNTJNWERwQ2ZTQVZ6N2pkZUUrZTlrZUZPYWMrZXRiNzVBektUVzNjeXE1NHFaZTcrempuM21YbU5MLyt2TnpxbFhJZnVDWFBqUDhqUDNRYjFjUW5Ta1I0aWJ2NFFnL1V1SzE2MTF4L0JXV3BHWEIrZkczUkFzUWdBQUVUZ3FCOVNESWJ1Y2tWaDJpYjFUci9kOVhjbnhQQ2hmL2ZweVl1TW0vNiszVnlJbWIybXNBVGNVRStENncrYmpqSmx2aXRLVzdHRGZkRUY1TzJYU2NEdFF2b2Y5NjAxRlU5V0pURThaUWZ5OHliVFFHMWFpRUFBUWdjRUlKSEFTT1RabEZYODg4dmg5OXFjcjM0Ky81d0FrRjBGcTNpSnRhUUVuYzFBTEVKaXI0UHJEcEVUZlpORVNhdUNsTnBQUTh2aGp1bjBvRkp5OFEvY1EzM2pSajhvYlRJZ1FnQUlHcEViaHA2MGR5Mi83eko0UVhiSW1yV3A3YTRQcW9YTzBucllDNHFZVVJKVzVxQVdJVEZYd2YyUFNJbTJ3YUl0M0Z1Q25jL2NDeDEzdTZaOFhuQitwUFJQLzFwbkM1Uzd3K1d0ekFORXJuSXNzNjh5VDdhVENpVFFoQUFBSVFHQk1CNHFZV3dCSTN0UUFSRlcwUklHNUtrK3hpM0JRK2JqbTFaV3k2VitYbkRlS20rTUYzalM4VkxEZlNWeUxlVG04V1Y4Sjh1NEk4QkNBQUFRaDBqUUJ4VXdzalJ0elVBa1JVdEVXQXVDbE5zb3R4VS9pbDBuaXhwMG5jZENsYTFsbE1zNXo2ZVh3RklkdENUSDBrTUFBQ0VJREFLU1JBM05UQ29CTTN0UUFSRlcwUklHNUtrK3hpM0hUL0lQaDR1aCsrNTAzaXBwVW9idHIxYlhQczhrdVJZY3RqYjRnR0lBQUJDRUFBQW1rQ3hFMXBJalhPaVp0cVFLUEt1QWdRTjZYSmRqRnVDbTF1L0JpL2d5akVDQUwvKzV0NjhiTE9JTTF5NnVkN3NsT05ud2s4OVg1Z0FBUWdBQUVJZEpBQWNWTUxnMGJjMUFKRVZMUkZnTGdwVGJLTGNkTlNFRnhKOThQM3ZFbmNGRDUzVjd4cVJGeStWbnJLYjBtN0dsL0Q2TmtxNGhDQUFBUWdBSUdRQUhGVEM5T0F1S2tGaUtob2l3QnhVNXBrRitPbU1PYlpUdmZEOXp6VUViM3FSRDlEV2JYeG5uNitOcGZKbjRsNjFKaE5RMkM2U2dBQUlBQkpSRUZVV1R1VVF3QUNFSUFBQkxJRWlKdXlUTHh6aUp1OGtWRmhmQVNJbTlKc3V4ZzM3UVhCaFhRL2ZNOGJ4VTJoQWVGcjVoNlQ5Q25TckdETmx3WHlFSUFBQkNBQWdlWUVpSnVhTSt3Uk43VUFFUlZ0RVNCdVNwUHNZdHdVanVKYXVoKys1NDNpcHFVb1FObjNiWFRNOHRGWUJvZGpiZ2IxRUlBQUJDQUFBUWNCNGlZSEZOOHM0aVpmWXNpUGtVRG9jVWV2VDQ2eGtVNnBqbnp0VHBuY0d3YkJxS25GamVLbSswV1Q2SHhUSTFxdXZ5ck5tc0huU3JYY1Q5UkJBQUlRZ01Bc0VpQnVhbUZVaUp0YWdJaUt0Z2dRTjZWSmRqQnVtZ3ZEZzhacktvM2lKbUZCK0pxMTU4djJwVldOdDJoUFR4SE9JUUFCQ0VBQUFoVUlFRGRWZ0ZRbVF0eFVSb2p5Q1JJZ2JrckRmb0QwdGRPNU0zMGVmakUzdjdXb1VkelUyNURVN3BrdFRQRzJFQmRueXlxc2dRQUVJQUNCVTBLQXVLbUZnU1p1YWdFaUt0b2lRTnlVSmltZlJkU3RKLzZFVjhuZG0rNkc5M216dU9sSXhrM05vemR2czRzcWZMbzBLdGd2a3FFTUFoQ0FBQVFnTUNZQ3hFMHRnQ1Z1YWdFaUt0b2lRTnlVSmltZDdlWmhTRnJ0T00vdkh3VE5IMUhVTEc2S2Q2NDdOODV1ZXV0ZWtuSFROZTk2VklBQUJDQUFBUWkwUUlDNHFRV0l4RTB0UUVSRld3U0ltOUlrNVROY1A1Yk9uZW56b3lENFJHTURtOFZOODlIU3pteGRFcmN1amVMMnBzWnpBd1VRZ0FBRUlGQ0hBSEZUSFdxcE9zUk5LU0NjVHBNQWNWT0cvakQwdG1kdGc0T01rWW1NdlJZZWU5dHJGamYxTHNrWXBjNHpjeE5kYWZWRWpHUVF6RllzMTJvSFVRWUJDRUFBQXJOTWdMaXBoZEVoYm1vQklpcmFJa0RjbENFcEFvaFJKbmVXTS9wQnNOUFl2b1p4MDFKSXJZM2JyQnIzd3lpNFFackU3VTJHQ0NrSVFBQUNFSmdrQWVLbUZtZ1RON1VBRVJWdEVTQnV5cENjLzdiamI4bGt6bktHMkFSOHY3R0JEZU9tZUErR3hjWjJ0S2Nndk8wcmZQSDBwdmFJb2drQ0VJQUFCSHdJRURmNTBNcVJKVzdLQVVQMk5BZ1FOMDJEZXJ0dGh1c3FMV3hrMXpCdWlwL2d0Tk51MXhwcHV5empwdG02ZExCUmg2Z01BUWhBQUFLZElrRGMxTUp3RVRlMUFCRVZiUkVnYm1xTDVQVDBoRHVuMzllODlZWnhVMjlQUmltemRHTllYMXAwdmprYU5FQUFBaENBQUFScUVDQnVxZ0V0WFlXNEtVMkU4eWtTSUc2YUl2eVdtbDRKZ2hiMmpHc2FOMFZYeGJVUXdMVkVwUmYvWEIyMnBRODlFSUFBQkNBQUFTOEN4RTFldU56Q3hFMXVMdVJPaFFCeDAxU3d0OXJvUmh2YjZUWGRUNjhuOTI4UGd0bTV3VWsrd0RpNHAxWFVLSU1BQkNBQUFRaFVKa0RjVkJsVnZpQnhVejRiU2laT2dMaHA0c2piYmxEY1diVFdYR25UOWFaZWRGbmNUbk5MV3RJUWRlZ2xMV2xERFFRZ0FBRUlRTUNUZ0ltYjlqMXJJcTRKRURkcEZDU21UNEM0YWZwajBOQ0NHOE80cVlWVm5zWngwMHBveHl3OStXcEwybk91SVYycVF3QUNFSUFBQkdvU09DTi9pTVRiZmswTlZPc1JOekVKWm9nQWNkTU1EVVk5VXg3UXpsN2JqZU9tYUNmeW1ibkJLYnB1OEZvOXB0U0NBQVFnQUFFSU5DWkEzTlFZWVkrNHFRV0dxR2lOQUhGVGF5aW5wZWh5Szl0Q05MNi9xZGNieXYvVldsajZhb1ZrdEU4RnU1QzNBaE1sRUlBQUJDQlFnOEM4L0YwVWIvczFhbE5GRW1DOWlZa3dRd1NJbTJab01PcVowZytDaS9WcUptbzFYbS9xaFFGYytEcWYwRHE5azFWcHpjNzBES0JsQ0VBQUFoQTQ1UVNJbTFxWUFDWnU0c3I3Rm5DaW9oa0JIVGQ5dEprZWFrK0xnTGdlYmIrRnhxT29KMVJXZTRrbSttcXJYYjJGUHRncWhpSnVhdUY1d0xaTzBoQ0FBQVFnQUlIcUJFemNOS3BlQ2Nra0FlS21KQS9PcGtxQXVHbXErRnRvUEx3ZXJaV2JlRlpGbkNGZXRRT2Y2UGVoRldPYWM3bWY3TXNubXl0Q0F3UWdBQUVJUUtBZUFiSGhiZlFhMVZOQXJWNHZlcXFJd01oNkUvTmg2Z1Q2MFFjNkNGaHZtdnBZMUROZ05RaGFpUTcyMUV5b0hUZjFJaFd6OGIxMkpMc3pLeGNOMWh0YWFrRUFBaENBUUxjSnFGL1dZTlR0Zmt6VCt1aDJaVUZ5ZDVwbTBEWUVCSUV0OVpuK0dEdzZTV0J1R0FTRE5peS9wR2JDSjJwcmkvNFQycTVkdjgyS2NpSDFlTEZObGVpQ0FBUWdBQUVJZUJFSWY2S2pGeTYvRnpkYjJNUk5hM1kyYVFoTWc0Q09tKzZaUnV1MDJaakFwNFRmeUtQR1drSUZHL0YzZTNDbHRyYm9RcjJabUVuUkx1U3RMTVRWeGtGRkNFQUFBaEE0NVFUNjZxZjEvQ2tIMGFEN0M0cmh6R3c4MWFBelZPMDZBVDBiNysxNlQwNnAvUWRCY0wyVnJnL1ZWS2dmTi9WV3BZN0RWdXhwcGlSOHFGWDQ0bmVxR1VWcVF3QUNFSUJBSXdJYjhzY29mTnR1cE9aVVZ6NVNETnU1dXVaVXM2VHpUUW1ZclY3YWNiNmIya045WHdMaGd1SEhmZXU0NU0xTUdMaUtxK1ZGbTk1Y3FDWThWcWwxOFRYTFpYcGpaWXh5Q0VBQUFoQW9JYkNuZlA1V2ZxbExHanVoeFpjVnd3Ylh3NXhRTkhScjRnU2l5NW5rbEp4NDJ6VFlBb0ZQRDhldWxWV1ZHL1QzMGs1OXM4VE5WaTF0VTFIZkNGRXppZ0xyNzNEUnJIVnFRd0FDRUlBQUJBU0JGZlhiZWg4ODZoTFlVQXpiMlFXcnJoblVnMEJJUU53ZEU3OUdBT2tnZ1lPMlZsWE1UR2d5RVVKejJqS28wV0JFTzFUc050SkJaUWhBQUFJUWdFQXpBdEZGNCtLbnNabWVVMXo3aktBWHZiZ3k2aFRQZ3hucHV2NG5wS1ZOMldha1c2ZkdETEhBMDg3bUIrYTdmYkVCdmVpcFNSY2FhR2luNnA3NGlyM2FqaTYwUUFBQ0VJQUFCT29SYU9jL3lYcHRuNUJhNXZGTmJFUitRb2EweTkzb0MvOHllckVSZVFjSFV0eFFkS0VWdXkrcmVkRHN1YldiUXMzVW53VVdYYWIza2xiQW9BUUNFSUFBQkNCUWs4Qlo5ZHZhMG05MVRUTTZYTzFNWHlNTWd2dWEvTFBiWVFpWVBpc0V2c2lhamNGclo4VXE3S2hNWUQwY3dNUEswa1dDTXVBUjA2SFo4dFdENVl4cXg2UWljNHZMb29jOUxCY0xVUW9CQ0VBQUFoQVlNNEV0K2FzWXZuSEhiUjNTYzQvUUFDWElxMTlWUnd0MUlOQUtnUWYrcHZvNFI4ZnZucmE3MjBxdlRwTVNzYTFITzRzNzV2cmg3VVlBSXowWEcrbG9YbG1Fa3dFTHFNMUJvZ0VDRUlBQUJCb1JXQlcvUitMVjdHS09Salowc2ZMOG0xOS95NjIzUFROaVo3OGZQL2UyWjl6eTV0ZDFzVS9ZM0ZrQ2Yvcm1XMjY1N2Jaa0RDOW41U3R1dSsyV3A3NTVyYk1kTzIyR3I0U2pkcjZWVGtjN2lJdEowSEQwVjRXT0tZY3MwWFVSN1lCcGhTNUtJQUFCQ0VEZ2RCSXdOdytQVGllQW1yMDJGemdLcnlMek9xNnBsbW9RcUVQZ0lETURFeG5OVmh6cUdFU2RXZ1RFcmhBdDdTNmpwMFRUNzZMb0h0amxXdjFwcTVLOFdQRDZZbHZxMEFNQkNFQUFBaENvUjhBODdnWGZ5b2NnY1pNUExXVEhURUE3eVlsd1NaL3cyUjR6LzdiVWkwV2kxN1NqTEl6QW9sZXoyNXRDWTdhRW5oZTBZMVZOTFJ2Q0JDNGxyMG1QYWhDQUFBUWcwQjZCVGZHTEpGNDh3Y2tIS25HVER5MWt4MHlBdUduTWdDZWtmalg4SXQ1dnBTM3grTnpvZGJHcHZpT2haNnBiZ0VlUDhCMDE3UWoxSVFBQkNFQUFBazBKTElrZlJmazYxMVRWYWFwUDNIU2FSbnZtKzByY05QTkRWTW5BOEYrc2RuYUY2SzNHMytyQjhXS2xsZ3VFb3UrNnRRS0pjUmV0aU02MEJHYmN0cUlmQWhDQUFBUk9OQUZ6b1Y3ajZ6bE9OS2RVNTRpYlVrQTRuU1lCNHFacDBtK3Y3VEJ1R3JXaXpleW05L0htK2k2THNHV0tQdy9pcnEvRzIxczB4NEFHQ0VBQUFoQ0FRSyszSjM2VDVHc1pISlVKRURkVlJvWGcrQWtRTjQyZjhTUmFXRzByUEhtNCtsSVBkcHZiZmFOVWR0aGNVVTBOOHRIaTk5YXNURFVJUUFBQ0VJQkFtd1RNaGZBdmJWUHRDZGRGM0hUQ0I3aGIzU051NnRaNDVWbDd2MWNzNXhWNTVadmxwbnU4NnVVSXI0dkFhWkJUT1A3c1M2TDVpK052aHhZZ0FBRUlRQUFDNVFRMnhLK1NmSTNLaFpHSUNKd043bnJ4ODI2NzVjMWYrN2JIZnZWSDN2T09oOTM5c1BlODl5T1BmY0xidnZiTnQ5ejJ2QmZmMVhUdlh6QkR3SWZBd2ZFclgvVGNaenoxZFUvK2xjZCs1TVB2ZWRpakh2Ykk5M3prZzQ5OTI2OCs2ZlczM243SG5jTnRIMTNJZHAvQVpmV1ZIdXkwMFJtNUZmblVkb2FRdTBLd0NYa2JBNGtPQ0VBQUFoQm9Uc0FzT0xYeTMyUnpnOUFBQVFoQUFBSjFDZHhQaDAwdDdaSzZLUlR1MURXblliMFYwWGhMdTdNM05JWHFFSUFBQkNBQWdkNjYrRjJTcjZkREF3SVFnQUFFdWt4Z3ZoOS9ud2ZCdVhiNmNYK2hjRXAvcTgwUHc3YVBsOXZwQ0ZvZ0FBRUlRQUFDVFFsRVQ4Y1F2NHpITGYzTU5yV0kraENBQUFRZ1VJdkFudmd1bDY5WDE2cWZyVFMzSmRUdFpnc21rUE5nMFRUTFRSTWdUUk1RZ0FBRUlGQ053THZFTDVOOFhkK3ZWZ01wQ0VBQUFoQ1lRUUovcDc3TmcydUhiWm4zMlVMblZMWWlseUhiY1dzZGFRc0llaUFBQVFoQTRQUVNtTnZRdjdSWGwwOHZCbm9PQVFoQW9PTUV2bHgvbWJlNFFEVFhGMXIzcDRCR2JrTE9jdE1VeU5Na0JDQUFBUWprRWJocEtINFY1ZXY2WS9LRXlJY0FCQ0FBZ1ZrbWNPWk42cHM4Q0g2a1JVTmwrUExQTFNxc3FrcHNTY0Z5VTFWYXlFRUFBaENBd0VRSWZJNzVzUTIrY3lJdDBnZ0VJQUFCQ0xSSzRIZmxqVWpSdC9sUHRhcTVMNVJPL25JNXVRVTZ5MDJ0RGlYS0lBQUJDRUNnTVlFL2pYNXE1ZnUxYjJ5c0RnVVFnQUFFSURCSkFuTy9MeFpuMU90VjdUYjlxVUx2NUFPWVMyR3IxeWNmcnJYTERtMFFnQUFFSUhEaUNOZ3JUc0gxNzMzNzU1KzRIdEloQ0VBQUFpZVR3TnlmUCtFTlF4SGFxTmNMMis2bmpHQVcyOVphb2s4K1hKREhZNVJRb2hnQ0VJQUFCQ1pQNE9hKytzV05qdGRmTzNrYmFCRUNFSUFBQkh3SnpOa3JUZUlML0FkOE5aVEt5OGRWWEN3VmExZGdQZXhLUzgvdWJkY3d0RUVBQWhDQXdHa25NUDhOVWNDazNxK2VkaUQwSHdJUWdFQVhDTWlyNk5RM2QzaGwyMXZHWVBSQnFIL0NQd28zaWk3dGpxRXZxSVFBQkNBQUFRZzBKdkNJdnZpWjBxL0crbEFBQVFoQUFBSmpKN0NndjdWRjRzZVd4OUhnL0Zhb2VqUU96Yms2bDhJV2Z6YTNsQUlJUUFBQ0VJREFWQW5NZmFnZi9sREZyK09wbWtMakVJQUFCQ0JRaVlBZE43MThYSStTRURjYlRYYnhaeVZjNFpyMExWV1ZlQ01FQVFoQUFBSVFrQVFlOFJRVk45MExFUWhBQUFJUW1IMENjcnR1OGMxOS9EMGZHSisxN3dxQzVmRnBkMmgrd0tRRE5ZY05aRUVBQWhDQUFBU0tDTXg5d1Z1ZmN1Y3dZRitJSWtpVVFRQUNFSmdaQXI4eERPNTY1VE9lL0Zkak5XanV0MXJlM0x6TTJqUFAvOFV5RWNvaE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PRDBFWmgvOUFmZjl1UzNMNTYramsreXh6YzhacEt0MGRhMENKeDl5N1JhcGwwSVFBQUNFSUFBQkNBQWdYRVNlUFFUdHdMNSt1ZzRXem4xdW04Y0hoT1lub1pac0JGODh4UzYrUnZENEs0WFBmWHR5MU5vbWlZaEFBRUlRQUFDRUlEQWFTQXcvNkYrRkRTRjc5ZE9RNGVuMWNmNWtQTzVhVFZPdTVNak1CY0V4L3VUYXk1dTZWUFVwL2dWUDM4NDhjWnBFQUlRZ0FBRUlBQUJDSng4QXU4ZUtuOUxIRTkrZjZmWHc5V1E3KzcwbXFmbFNSRTRFdzcwZlpOcVRMZXpFTGFxWHMvWjE5a2tJQUFCQ0VBQUFoQ0FBQVRhSUhCMlE3bGE4bmk5RFozb2NCTDRkRUdZbFFBbm14T1cyUTlIK3RtVDdwTWROd1hCOXpIVEpqMEF0QWNCQ0VBQUFoQ0F3SWttOElmRDBNT3pYaDgvMGIyZGF1Zm1Oa1BPOEozcUdFeXE4UWVGUTMwODZjRGwwNnpQY1ppOC9qdVQ2aTN0UUFBQ0VJQUFCQ0FBZ1pOUDRQOU51bG92K3JlVDl2Vk9QbUxkd3o4V3JQZjFLWWtUVEdCK0dJNzFwR1BrdVRlSkdXYTlmdkFFRTZackVJQUFCQ0FBQVFoQVlLSUV2dHh5c29JZi9sZUxFMjM4bERWMlpoakMvdVFwNi9TcDdlNmZpRS9XN3FTN1AvZm90ejVUTkt4ZTkvQ0pudlFRMEI0RUlBQUJDRUFBQWllVHdOOHAveW84ZnQveXllemp6UFRxc29COWJtYk13WkN4RXBBTFR2ZU10WWtjNVE5OW8vV3B2by9BS1FjVDJSQ0FBQVFnQUFFSVFNQ0R3QmNaQit2cXlLTWVvalVJM0NSZ2Y2eEdSYXAwa29CY2NGcWJpdWtQRlRmU3hhL0o3K28zbFM3VEtBUWdBQUVJUUFBQ0VCZ25nZnNwM3lvSWZwSy9wY2RKV3VpV3kwMXI0MjRGL2JOQ1FHeEZQb1c5eUdYMzUzN0xmTFJmUFN0QXNBTUNFSUFBQkNBQUFRaDBsY0NaTGUxYy9WUlgrOUFkdStWeTA3M2RzUmRMbXhJNEVCK3ZuYVphYXRhMzludjU1cG9xcUFZQkNFQUFBaENBQUFRZ0VCSFkwMkhUejRKazdBUldCZTBMWTIrR0JtYUd3SFFqNWIvWG4rN2o1WmxCZ2lFUWdBQUVJQUFCQ0xSSVlPNEx2dTcyTzRQakY5MzJDMy9nMW5yVDF2ZTdDOGoxSlBBcDJySGkzbkZQZERYRWJ4QzByOVdvbUtyeXdDKzk5WTVoOE1ybmZ1OXZINlpLNHRPL3U1cFQ0QlluZDN3RVZzV1lueCtmL21MTmU2SjErV0lQeDJKU2xFSUFBaENBQUFRNlNlRHNFNGZ4VDMxNHVQNDAxejAzQjhGeEo3czJjMGJQOVJYcTQvMlpNKzdrR1NUdmJobzA3ZGZ2UGtzTlduajg4UTg0MUowTmdtMUhObGxUSUhDakdLeXA3Y3RnUHVCczRqaUZ3YWRKQ0VBQUFoQ0F3SGdKblBsMXl5a1V5V3ZmbUdsUTNHeTluOGtsdzUrQTNPNUxBbisyZjJWcWVCSUl3NWtnT0c2NEV2U0lUVGxlNXUwNSt4a3pWaWIvdE5XTURXVEVCQzZKb2RxZEZvNVAxeE5sS3R1aFQ2dmJ0QXNCQ0VBQUFoQTREUVMrWktoLzUzWGlWZWtsSitIdE4vUStUd1BMOGo3T2JTbkk3RlZRVHF1eHhKR2cvZkZHYXM2OFNZMllPUjYvSmFWU1BEWG9FNm04Rms4Zjh0NG52UDcycmZTSHNzVUdaa1BWM04zdi9kWFgzL0h5eHNaOG1oaXA2VjBsdHlxYWw2K2R4bDFCQVFRZ0FBRUlRQUFDczBOZzdqZlZiM3ppZU85eXdzUzVZZml2ZlNLSGszb0VIcVF4NzlSVFFDMFBBbUxlTmx4NStGd2Q2T3FSRTRsdlNWcng0REJyTzVuVnl0bmNJei80MWx1Zkg3ZDhndU9taHp6eUNVOTZ5cDFSUDV2L29SRDlPYkhmeWdqVVVDSVhPV1ZmZUd4WURYeFVnUUFFSUFBQkNNd3FnYk9ic1UrV1BseGJ0azBXZitBMmQyZHNqYWMxM1ZlZ3AzYi94V2tpZjM5QnU5SEUvVDAxWHVuanYwdHc3SWZGNXhNNVRVOGUrTjR2ZmYzdHcwU3JKekZ1bXJ2N25iLzZobkRIRGV2VmFMd2k3RWRDM1Q4M0hZTGE5UTkwYjBhMWRWQVJBaENBQUFRZ0FJRVpJM0MycjMvaDA0bkVabThiWWVsSFo4ejJUcHBqN24yNDJFbjdPMmEwL0ZlZ0NXbnJjVHpwRDhockxSWnlqOFJ6VmtianBQakVwVjhuTUc2YVQvY3hQRzhoYnBKYmtUZTlyYTMrR01wTkhHWFBtbDBpV3Q4Q2FrSUFBaENBQUFRZzBEYUJaTmoweXVmZEVWOHBJMy95cld0TTdpY3l4bmo3UnR2OW1sMTlseVhhOE8zNEJEckJNNGRkaGpOTlNDZkNwdU1YUGUvRlF6Vis0WEhYOUhkZFpCK2E4K2FwRGFFeDlUcUJVMlpNY1ZOUERzZ0xtZzlEVFEyeWVURjZUU1pmemJhcEJnRUlRQUFDRUlEQU9BaWM2V3ZIN1BwMy9LTnNZZTdSVHh5cXpLZnJOcVczdjYxUFNkUWxNS2ZZVHZFaW9ycTJkN0NlZEY4Yi9PWC9SWHE0Z2g5L2V4UVdQZkN2bjZVeXIrbzRKbHJlYUJYUWhtckZPdXIyV20xcHFzckdGVGVKQzR1RHExUHJtZ3pZNWNqdFRNMEdHb1lBQkNBQUFRaEFvRVVDY3h2eWx6MThPLzVXeXlXYis1dGhsSytmZHk4MklXLzc5bzBXKzlFaFZlWXl2WjBPV2QxVlUyVTRFNnpWTnY4em84OUIrUDd5eDFoS0h2cnRjZjVMVmVhS3lHamg4aktsTHp4dXhHM1lCK3REYWtsMk9qbXV1Q25hRUdSdFdtek0veU1Ob3ZacEdVKzdFSUFBQkNBQUFRaGtDWHlGOHNudTNVOFdub21kTnJXVDc1OUl3WE5KSWM1cUVKQU90cURac2MwSmIzN0s4QlhPeHlIWFlEQzVLa2VDOUxYYTdkMHdGUFhGNnp0VE9yNHd5ZzVHVWI3WWhMenQrLzgyaE1yVWk3Z3BOUTRGcDNLSmZIcEJ5NTRhdXVzRk5sSUVBUWhBQUFJUWdFQlhDT2lMa0Y2WTljZmlrR28zNnN1V2RBSU91OUt4R2JaelU3bFQzZHBrNDM5S3MrL3QyZ3pvQzdOcjM1YW5yMks5Ymk4MlJaTXJEcW5pV3dEbHJuMzFHM0xPMXcxaGUrcVYvWnc2cTNZcGMxenJUVDI1c2p1OW5TR2lLU0hHYjlTbDRjQldDRUFBQWhDQUFBU2NCRzVVVHRsL2NCVkhnVlBrM1grcWxPellDb21yVTFQUE0xN2k5dFJ0OFRCQWJnc1NUb0tPYlowZVhSUjV6cU9qQ2RHcm05VXpBQUFnQUVsRVFWUzkrQU55YlQrUkhaM0VnVk9rUElxRzJ4M1NqYmgxKzdEb01LVGpXZVlUWVRyYXpnV1A4cytlaTlQQ1l4N2hORFVUcHRWMTJvVUFCQ0FBQVFpY1BBSnphdW5qcDl4OVc1ZCt6RWdVWHBMSmRyd1pkMk9uSmRmYzNyVGJvUzdQOVpWUCs1ODdaSFd2ZDFtWVhYdHZnTStLTzMxOTVPeDBGRXZLSzFualVUM3ZsS3VidVJFM2J4OFc2eXFiM1hyamk1dFdCTG5wUmZwOU5YRFRlNHJVN0k0NmxrRUFBaENBQUFRNlJ1QmQ4ZTk2M2dWalo3YUVnTGhCSUg0WVNaNWd4L285VlhNZm9KeXBvRXN1OElPMDFaM2FWVGx5eVY5U2M4RFBEdU5lbjh0UjhNV3lmRDhzWFkwazh3Uno2cGRrUCs2VzIyNlhIOEhZREhIbzBxUXA2WjRxbnJ2bDF0dVNUNzF0YTRPTktMQWRxWVltZlZ4VjR6YTkwRzNTWGFZOUNFQUFBaENBd0VrbG9DNjl1amZYRjR1MjBqM3M5UTRpRDZEMmZTSW5GV0dOZnNVb0c2eUMxR2kwY1pXK2NnR0RZTkJZMmVRVVJMZVlqR28ydUI1MytwdHo2MjhJaWZCVG9TN0pDajhxYmIvbWZsOXZlaTRheS8yc3R0M3VwUFU5NVBGMmlOalN5clpVT2JWdnJTVXhZT0xGeGhDVG5rMjBCd0VJUUFBQ0VHaWJ3R2IwbzM2OG42OVllbzRYZTlGbVlVR3duUzlKU1VVQ0Vxa2diejFUdUdMVjZZbVppd3ZiV2dxWVRGOHVDZEIxTDlPTDd1a0xnbGZuMnlyL2VnaDM2NHQybXh6WERvbGZMbm9SdjA1czNOVHJ6Y3ZSaXZyWlV0eTBJclJOTFdwUkUrZ0VSN3Y1SHcxS0lBQUJDRUFBQWllS3dHZkhudGl6QzNvbHI4LzdhRTlkcFhXK1FKU2lhZ1Q2TWZaT1BmVlcrcC9LOE9WcUhaMEJxZWpoVFRYWEc5UXRYZGVLUXBWVkFlWGMzRmJFcGlWdlAwTnVMMUl2M291TXlkVHJXTVo4WC9lekpaSlJ2RCt0cjYxbytvaytqVG8yRXBnTEFRaEFBQUlRZ0VDQ3dIenM2OTJUeUUyZnJJcGYvY08rZUE5ZjU5TEZuSHNUaUVpRzcxZThxMDZ2d3FhMk9reGNtSjRkbmkwZlNiTjNQV3ZGNG44YzkzbXRxTHI4WStFVG54YUxqdXYrdi9qMlF0SEtZcEUxWFM4ek8zZTNGRGYxaG9LWmVnYmR4UEdJeHVWclorSk4weUFFSUFBQkNFQUFBaTBTZUhqOGt6NHExQ2t2UlByZVdEUTRMSlNsc0FLQk9jV3lRK0ZINzR3MldpVCtxVUkzWjBPa0w4eXRlWm5XbWFHb1hPcDByNGNpVnk5SnlRYlBpU3JEMVk4Yk9PRnhrNWxuYmNWTmx3VzRxVzFsb3Y5dXVGQTJ3SlJEQUFJUWdBQUVJREREQk5TZDdDOHRzWEZEZTJ5aC8xRWlTM0U1QWJQcDhscTU4S3hJcUIxRW9ya3dybFdWMW5zYkxkT0kvU0JydkE2aXpoNHZGOWVOdGs2SlB5VGJ4YkwxUzZYN0x4czUwZXROdmEwWVpOQlczQlRkWW5TK1B2bEdOZGRWZHdhTjFGQVpBaENBQUFRZ0FJSHBFbGlKZnRLUHk1YVF6S1V6OVcrd24yNVBaNnQxODVmNjdtd1pWbVNOUFFrNk5BMk81Qnl2NXpTcmNYcE5FUmRScGwzOXNMRUxaY0oxeXhlaVQydjR2bGhYUlNmcTdhbCt0aFUzUlg5VFRPdENQZDJkSzUyZ2o1RVFnQUFFSUFBQkNEZ0pxS3VRU2g5dG8veEg0ZEIwYVFjNFo2OW5JRk90ODNYcVpqSGp0b3RwRU80ZjE0MVhYMWhiTTlLSUwyTXR2OFFyL2dOQ05qVzJVUGkwN014MkpER0diMjNGVGRFRHU4dEhjVHdUZWxWMWg3aHBQSURSQ2dFSVFBQUNFSmdJQWJWeDhtRnBhK3ZxdHovbzFBNXdwZjJha29DSm0vYW5aRUdOWm8vTUhBaFRYYmxjTTdwTXIxNndyM2JlTDExdTZ0blhNQzdYWUZ1cGl0a0hmckdTZkZlRmRJRGVXdHkwSktmdStla0FXWldOaDIvRVRkTVpBRnFGQUFRZ0FBRUl0RUZBdVlYL1hLN3NBZXEzbjEvL2NsamxFaVp1V2k0WG5oVUplMDBsbkE2ellsYUpIVXR5NW02WFNMbUw0LzhWZ21WM3NaMDdsTTNJTnp1NzFiVFpVTzlreDAzNnk2YTF1T2xHT1RBMTczRnJPb2FYMWRUb3psWXFUYnRNZlFoQUFBSVFnTURKSTZCdVdGa3U3NXB4MmNaMyswYTVGU2RHb3BOeDA1SHkvNkxqQkFkanFmWitlTDNlaHJUMlhDMXJ0NktlVnZoZm9iY2FpWWJ2ZFIrd1cyNmhtVFdkaXB2RTVwR0Q4dDRaQ2JXaGUzdlg2ZldHWW5ocTdxbG9ES3VYSW02cXg0MWFFSUFBQkNBQWdaa2lzQ21jaVNDb3RETmE3RUtHNHJzejFZZHVHbU04NE9YdWRHQkpUQmI5bXFRVGVsVGY1NDN1ekt0bnJMcWZxRXJRcGY2REdPZjlmK1l1dzA3RlRXSlhob0hQTkZmY1c0eWJvdGhsemNlSzFtUjEzRlR6MGN1dEdZSWlDRUFBQWhDQUFBUnFFMUQzWk94VTBhQi8vS3RjdEZSRjRhbVc2V1RjdEtCakpwRVkzN0pLZG1hczFJK2JvbmltM2xacTYxR0g3OHNhbE0yNVNjT3BzanFWclY4bHA2TnhrekI3VUtWL1NrYnY2dDdhZFhxOWFCcE1KM0RSWDUzVGFWNVI1UWdCQ0VBQUFoQ0FRQU1DOGU5NXRZM1I5RDBIWGJtdnBRR1k4VmZ0Wk55azNWa1pJdHd6ZmtxNmhZUDZjZE9lTlBhaVZ1V1JVS0ZRdGNwRDJWRDRkc1dqQ1Q5Ujg5U3ZUcTAzaWNrKzhPbXBubWp0eFUzUldFNHkxamNkSm00eUxFaEJBQUlRZ0FBRU9rcEFlV0hWL2dWVmkxTVRYV2ZvS05seXN6c1pONms0SWdvUXhyZXNrc1VYZXA3MXJyVHJpWHRyd3RkK1ZtZDV6cEdzR2dTSDVhS2h4SG9zUGNiNy85UW50dTZ1NnBYNjBiNlFtRGNESDdWNjM4RDI0cWI0QVZ2N1BtYTBKYXZqcGtsK1pOb3lIajBRZ0FBRUlBQUJDQWdDNm82TWM1Vnd4QTdvT0cvZnFHVEh5UkRxWk53VTNWeXZ3b1BCQkVkaXRYYmNGTG5nOWRZWnRxS3VWcnI5cjlkYlVtQjJ4d2FtbzNHVDJGUEdhN2FNSTI1YWxjUGpaVVpiNDNpZ1pnWnhVMXRJMFFNQkNFQUFBaENZTklINEQvSnFsK24xZXYzNDE1OGYveFlHcXB0eDA1NXlBTVZ4MUFLR3FpckNobXV1TngwSlUrczlja3l0c0Y2c1pxWGVCRzY1bW53TktmM2ZSYzJuK05ab3NvMHFZaFB3Z1kraWNjUk4wYjlFRldOZ0gyUExaWW1ieWhraEFRRUlRQUFDRUpodEF1b204MnFYNmZWNmU4SUJEVjlYWnJ0YjNiQ3VtM0dUdWNjdENLcUcyNjJNUnhqaTE0eWJOdVdjclJqNkpHMWRrVldyWHFiWGl4NFJGTlpKYW1uenJLTnhrd2hBQno0Y3hoRTNSUTlTT0Y3MHNhTWxXZUttbGtDaUJnSVFnQUFFSURBMUF1b3l2YldLRmh6RmJ1U0ZpdktJRlJEb1p0eWtRbTB4RXlhNjdIaXBidHdVV3p3cUdJcmNvcTFvd2xmZC8wSmRSRmZ2bXNCY0sreUNqc1pOSWd3YTJQMG9TNDhqYm9vdk1sMHJhM3NNNWNSTlk0Q0tTZ2hBQUFJUWdNQkVDZXhGYm1IbFMzN1VZc1B1UkswOG9ZMTFNMjZ5SHU0NjBjdjBlcHQxNDZibzRybGFhMVZxL2VpZnFrN0JZZlNCK2xoVmVYKzVqc1pONG5GTUE1L2VqaVZ1V3BYRFUzazBmZXd0a1NWdUtnRkVNUVFnQUFFSVFHRFdDYWkveHl1N2VjcVpXWjcxbm5YQnZvN0dUV1pIdlhvUFJLbzdOT0hTVDYzWXAzZFpPc3UxN21vNWtsVTlIdk44S2Fvd3hvVzRqc1pOWW1WNzREUDA2cXVteGVmZTlub0xjbmdxUFl2THg5WUtzZ2Z4VEpyc0dtMEZ3eENCQUFRZ0FBRUlRS0FhQWZXTWxPMXE0cjFlZElQQU9HL2ZxR3JKQ1pEcmFOelVlMWZzQWg0dlQzUVF3bGJyeFUxOWFXL2xPVzUzYWtOV0RZN3R2TUwwYWxUaFNxRlFvOEtPeGswaVlobjRkSHdzY1ZPczlOREhrSFpraVp2YTRZZ1dDRUFBQWhDQXdOUUlyRVJlWHJCVzFZTDRWcEdKN2dkUTFiYk95WFUxYm9xZlVuUzhPMUhpWW0yMFZ0d1VZNjVqcmJxWHErcnRUYjFlL0ltNk9ENDBIWTJiam1ZaWJvb1gySGZHTnp4NW1vbWI4c2lRRHdFSVFBQUNFT2dJZ1g3b3pJalhZbVY3SS9ucWZtUmx4YWRRc0xOeDA5eVhoZFBnM25PVEhUSnhlV0N0dUNuZUc3ejZIRGY5VXR1S1Y3OGhaaUg2Z0t3WkhXMm5PaG8zWFE3QkRIeFlqR1c5U2R3a0Y3NnFiaC9xWTIrSkxIRlRDU0NLSVFBQkNFQUFBak5PUURudTkxYTNjMHY2SFIrdlhnSEpYQUlLZnhBczU4ck1hTUhjSXo5LzBwYUpMUnBxeFUyUngxcnJuaGJsN0o2djNObDRnOHI5eWhXOEJUc2FOKzJGd3pmdzZleDQ0cWJMOHZ2TDR3dlB4K1FpV1RXVnVMK3BpQkpsRUlBQUJDQUFnZGtsb0hZaDl3aUROcVRmY1dWMis5UWh5em9jTjAyQnN2Q2phOFZOZlRsbGErM1VzQ1dyQnNGKzVmN0dkd3hXbHZjWDdHamNkQ2xFT2ZEcDdYamlwbmhEMEVNZlMxcVJKVzVxQlNOS0lBQUJDRUFBQWxNam9IN0x0NnRic0M0OXlZdlZLeUNaUzRDNEtSZU5vMEJjTTFjbmJvb3BEeHdxeTdMVUFGWGZGcUluSHU4NjN1Y0JkelJ1Nm9kWXZNWmdQSEZUdkxIOFR0blF0MTZ1dm10WmIyb2RMUW9oQUFFSVFBQUNFeUd3S1h5ODhIVytlbXQ3c3NKYTlRcEk1aEpRYm5rSHI5UEw3ZFA0Q3NSS1FaMjRLVjRCT2xmRE12SE1JZkh5dUt3cjhzdkhlZjlmUitPbVljaHg0RE1HNDRtYlluclZiMWp6TWJsSWxyaXBpQTVsRUlBQUJDQUFnWmtub0o3ZUZJeXFtM3BaK0pFZTF5MVYxM3o2SkltYmZNYjhLSngzZGVLbXBiQmUrRnIwYVN1V1BaSTFnOERqT1ZYUnc2MDhMbnoxTnF1YmNaUDhyaG40ZEhZOGNWTzhNY1RIZkN4cFJaYTRxUldNS0lFQUJDQUFBUWhNaTBCMFRWSG9HM29Zc0NKZFNZOEtpT1lTSUc3S1JlTW9XQTFuWHAyNGFWM09XSThsSTlOMlZEVUlycGlzc2xTMGM3bEhoVEtGbWZKdXhrM3l3VytEVEdjS01zWVVOMTJXMDhIanlzc0NFMzJLRG1TNzRWdXRHKzE4V2tJV0FoQ0FBQVFnQUlFeEVJanZrUTU4bnNaMEpINytmU3FNd2U2VG9wSzR5V2NrTDRVVHIwN2NOQlF6TnFpMUFoUlZEWUtMMWUyTTFuQTlLbFJYSFV0Mk0yNlNVZERBcDdOamlwc1c1SFFJenZtWTBvWXNjVk1iRk5FQkFRaEFBQUlRbUJxQnk1RUxFZmhzMGJ3azZveno5bzJwMFpoOHc4Uk5Qc3kzd29sWEkyNktMcHp6dTdVbU5pdXVHZ1E3MWUyTW9wcTE2aFc4SmJzWk44bXRPd2MrblIxVDNCU3I5VExGeCt3OFdlS21QRExrUXdBQ0VJQUFCRHBCWUZQRVFPSHJveDdXTG9rS3RmNjg5MmprbElnU04za010QXdYYXNSTjhhTnJkejJhVXFKcVd3aWZ4WWtvcXRsWEtzWnc3R2JjSkw4M0JqNDR4aFEzUlJkU1R2NXFPZUltbjhGSEZnSVFnQUFFSURCekJFUUlKRjQrVjl3dmlBcFhacTRyblRTSXVNbGoyT1FOTWpYaXBoVXhZWVBnMEtNcEpTcm51cWk4ckhJcUhJVzh6dzJERlZRbVJib1pONjBLTElOa1Q0clB4aFEzOWJhRUpUNWJKQmFiV2JYMFFEWWJ2dmw4MjFaVmpod0VJQUFCQ0VBQUFtTW1vTjEybjAxNXBTOTVjY3lXblJMMWVnQzhIUE5UQWlmZFRibjRVeU51MnBEK2FvMkt2WjUyZFJmVHhoU2NpK2JHZXY5Zk4rT21UY0ZsVU1BdFV6U3V1R2xkV0ZKdmY4V01qUjRaZWpJUk4zbFFReFFDRUlBQUJDQXdLd1MwWStLemZMUWdmSTYxV2VsQ3QrMGdidklZUHpueC9NT2ZPTXFvdGUvMEpUSFh4Y3ZEeko2UUgrdjlmOTJNbXdTVzJZaWJqcVFwd2E3UG9MWWdTOXpVQWtSVVFBQUNFSUFBQktaR1FHMm41M1hablhSZjk2ZG04NGxxbUxqSll6Z3ZDM2ZYUDI2S25rTWJmTUtqSlMwNmpEeHMvN2hwclBmL2RUSnVpcmJZR0dpMEZSTDZiNTFhVzhqbk55QjNxUENNNGZLMVZTNGhicXFNQ2tFSVFBQUNFSURBREJKWVVXN2h0b2R4TW03eXVXN0pRL2RwRXlWdThoanhEVEZiL2VPbStNK0JnVWRMU2pUZVFTQUl2QjcySTh6MHVmQlZ0VmI1Mk1tNDZWTUVsdGxZYjRxZldqZnB5K1dJbXlyUGNBUWhBQUVJUUFBQ00waGdWZm95bnU2TWlKdkdldnRHSFZBM1BlbDFiNjlUYjhwMWlKdXFEMEFVTGZqSFRiRzdXdWVxTExrVGhmaU1lTFVxS2x5czNpOS95VTdHVFVzQ3kyekVUWEU0N1BQd0JmOUJ5dFlnYnNveUlRY0NFSUFBQkNEUUhRS1hwQzhUdnZtc055MkY4cE4yT2NxUW5obUdScjJtVEdyMnlvbWJxbzlKZEwyZFZ3UWpsY2VUL0xCNlMxcFNYeWptczk0a281b2RyV01NaVU3R1RYdmhKM1JHNHFiZVVOcmlNNmh0akNKeFV4c1UwUUVCQ0VBQUFoQ1lGb0crOUIvQ3R5c2VGaXlGOHAvMGtKK0VxTnhxN2Vva1dtcTNEZUttNmp5anUxTDg0NlpoT0Y4OVY0eVVVZkdUbjhMcUtxZkNVVVkxb3dxQ3RVVTZHVGR0eVdFWStIUmFoNjB0MzkvVWkwUHBmUjlqbXNzU056Vm5pQVlJUUFBQ0VJREE5QWhJVjBhOCtjUk5SNkg4V0cvZnFNRWp1b2Rsc1ViTjZWWWhicXJPUDNJN3ZlT21HSEd0RGU0V3hHZER2cXFiMlpzWEZjWTZGYnNZTjhYRE1QQUEyUnRiM0hRNUd0UWRIMk9heXhJM05XZUlCZ2hBQUFJUWdNRFVDRWdQVDdvUVBwdU5yWVExQmxPejJkMXd0Qll4Y2hmT2NDNXhVL1hCMlpRejFUdHVpcDN2V2h2Y0hja214ZHRoZFR2RjNUUGVWbFpYSDBwMk1XNlNLOEtlWHh4amk1c1dvbkhkOXFMZVdKaTRxVEZDRkVBQUFoQ0FBQVNtUnlEYUdsajRFRDViUzRtZi81M3BHZTFzT2RxczY3eXpiSll6aVpzcWowNThNNzkzUkJKdnAzZWxja09XNE9YSXZ3N2ZsNjNja3FRWTAvSGUvOWZGdUdrbFFqa29nWmNvSGx2Y0ZBZHh0V0xwaElWZUo4Uk5YcmdRaGdBRUlBQUJDTXdXZ2ZqSk5xRkg4MUVQdzFaRCtaR0gvQ1JFbzU1TStQL2pGanBHM0ZRWll1enJlc2ROc2JkNm9YSkRsdUJlT05XajF6a3J0eVFwTnVFYjcvMS9YWXliTmlPT2d4SjRpZUt4eFUzeEYxL2J0MDBsak0rZUVEZGxtWkFEQVFoQUFBSVE2QXlCK0RrbW9VZmo0MEhzaGZLTE05YkhLUDd3dWRwd05qcEEzRlI1SEZZaXg5czdidHFJNm5rRVBzYWs5YWh1K0g3ZVpKYWxoRk0rM3Z2L09oZzNxU2RoRGNybzJlVmppNXVVTlhaajQwOFRONDJmTVMxQUFBSVFnQUFFeGtaQSt5VmV6L1c4Tk83Yk4rcjBWenE0UHF0bWRScHB2dzV4VTJXbVcxRU00eDAzUmRWOGJsQXlKb1ZUUFg1dG04eXlsUGhVRGNxRUdwVjNNRzZLYmtEMEJLTy9uM3orMXFsRWRoZ042NmlTY0Z0Q3hFMXRrVVFQQkNBQUFRaEFZQW9Fb3J1Q3BBdHhXTDM1alhIZnZsSGRGQ1BaRjczbzNrYmt4RTFtQ0l0VDZoRzB2bkZUZkErZmI3WEltSENxeHkrUHBVenhxZG9wN2t6RDBnN0dUYXN4eDRGUDE4Y1hOMjFFNWx6d3NhYXhMSEZUWTRRb2dBQUVJQUFCQ0V5UFFIekxpUEFoZHF0YjBSLzM3UnZWVFRHU2U2SVRQay9aTVZXbm1TSnVxa3Ivd1hLQS9aYzY0LzhHNm0zVXNCazNHZ1FmcTJwbnJ5Y2UralNxTGw1RHNudHgwOXd3SmpudzZlNzQ0cWJWeUp3clB0WTBsaVZ1YW93UUJSQ0FBQVFnQUlIcEVUQ1A5UXc4cmtNS1hhRHgzcjVSQjhpS2RJU1c2MVNkWmgzaXBxcjBWUWpqdTNDMEVIbkk5VFpxNkVlVncvZmpxbmIyZW1JRHY4WHE0alVrdXhjMzZYOW9CajdkSFYvY2RCUU43R1EzMUNOdThobDhaQ0VBQVFoQUFBSXpSc0NLbXp6OHl0RGxHTXhZUjNxOXlEMzJXRFdialI0UU4xVWNCNzMxbzIvY0ZEdXI5U0w5ZnVSZWkvZFJSVVBsVlBRMXNyTHVTTEI3Y2RPZUFqbnc2ZXI0NHFaNGMvcGFEMFAyNlVGQ2xyZ3BnWU1UQ0VBQUFoQ0FRTGNJNkgrQmcrQmFkY3RERjJpdHV2U0VKS091RENiVVdtdk5FRGRWUkxtaUhHL2ZrR1E5cWxodlpteXFWb1BnWWtWRFpkdzBabis4YzNHVDJyL084eCtYOGNWTnNXYmZ5VlI1RGpnRmladWNXTWlFQUFRZ0FBRUlkSU9BRlRjRis1Vk4zaGozWlVpVkxiRUVvL1VJajd2M3JicFRUQkkzVllNL1AxUVJqSytyMjQ4cW5xL1dUa3JLaXB1cVg5SVYzbEZWYjNVcjFYaithZWZpcGo5Um8rZTNVajIrdUVudE1qTGU2eWxUSTBqY2xBTENLUVFnQUFFSVFLQkxCS3o5OUR4dWNMcnhtZDgxZTUyY2w1N1ptUC9uYjcvYnhFM1ZtRDVJTzk2ZWNaTUtNYzVWYXljbHRhR2I5Ym5CNmRkL1lqbWxwK1ZUMWFsWi9BUEQxZFc1TGMxeDRDclB5eHRmM0JSOVhRUkJ2V21SWjI5SlBuRlRDU0NLSVFBQkNFQUFBck5NUVBzbG9WdFRiOE94MmVtZGRNMDg3dDZmRGN1Sm15cU5nK1Y0ZThaTjhUYms5UjdmMUx1ay9mMXhieTFlQ1lNUzZscmNaS0xlV1ZsdjZzVURXMjhaVW8yRDU1RzR5Uk1ZNGhDQUFBUWdBSUZaSXFCdnRoZGV4UDRzV2Vadnk1NzBoSmI5SzA2MUJuRlRKZnlmTFFkWHZubkdUZkZmQXpVRDZtaFNSWTFYdjFDdlVwZWFDSFVzYnByclJ3VEYrOENuMy9wL25kYWZlOXZiakV6YTlqR25xU3h4VTFPQzFJY0FCQ0FBQVFoTWtZRDZNMTc2RUoyN055Z0o3a2gyWWllWk9mTm54RTFWaHVqTVVBNnVmUE9NbStLTjAybytFZm15YVRlb3VXUlZwWCsrTXJYaXBrZC8zZTEzQm5lOTZCbmY5UG0relRXVmY3aEZjZUNqYkl4eDAzcGswei83bU5OVWxyaXBLVUhxUXdBQ0VJQUFCS1pJd0d4ekZYb1J4NGRUdEtSNTAvZVhqdEJFL3o5dWJuU1B1S2tLUkR0ODhZeWJqaUwvK0dOVm1zbktyRVMxby9mWFpNdW5sT01mTjgwL2JzdDA1Yi84emtUdFR2dzdNL0JwZW94eFV6eWxhczRMbjA0WTJRTTFCQk9OMWt6N3BDQUFBUWhBQUFJUWFFREErRi9pRi8wRkRUUk52MnAwemFISFk2Z2FtenozKzYrL1kvaks1LzdTWWdOTnRlT211YnZmK2F1dnYrTmx5YWJQZk9sVDdod2V2L2k1UC8vZmt2bGxadzk1NUJPKzd2YXRSTng4OXZGM0RJOUwramIzNXg5ODY2M1BMd3RWNXg3NXdTZmRldWZGbEExbjMvcVV1NExqVno3M0YvNHFWZUE0L1V6bGI0cWpaOXkwR3RXdGVaSGRVbFE3ZXIvZVpLQWQzYXFTTmYvN2I3amp6dUNWei8yT3hJaWF6MjFGazM3WGlwcEVaMTQrcXRKNEw1d1hUM3JLbld0SjJTLzR1anZ1Q2w3NW91Lzl5b3B0ejIxRStLTDNRVkpaOFZsdTNDUW1ldFhaNDI1aUtUS241anFrVzJkWkxuRlRHU0hLSVFBQkNFQUFBck5NSU9GT0hlL1BzcWxsdGtXK3BNZGpxTW9VbHBUUFAxN0J1LzV2U2tRTGltdkVUY0taRGErNGtxL0Uvb0YvK2Y5RW1lTDlGVjlUMEtoVjlNRDNodEhYTUtwM2FQTG52aXpLQ3E3L0h5YlRTa2tiNHY1dlcvbko1RVBlKzRUWDN4NHJIeVNLYm5wanJEODhYQzhMUEJOMzRmbkdUWnRSUXpVM0JvOFdNWld0cjA3MFlRSW5ELzAyMVhRUTJJdEVubkhUL0RjWU5TcjFjNFhtaTZqOERXcGVyRm1pOHgvcUt3M0I4WE9XclpMYzVKNnVJQktEWERsSFFVN2NkUGJyamNyUzJlTlFLN0xpNnplRG5PS3haQjhvczFsdkdndGZsRUlBQWhDQUFBVEdTMkJEL1pMTDQwUXZXbW05WTFGZmxsdlg2MVo0Yzk5Qzk1MXVtUXE1UG5IVDNOMGZOTTVzMUxvVk44My9wbVZRbUx6M01ZWE5oOHJDdGFKRUZSTTN6Vjh5QmIrWVZITzNGV2hGUW82NFNWaDY2eDFHUjVnYTJHcitObEVVWEh1TFhaaE8zeERIWjNFZHovV211SmJEeUhRN3JuTjdvLzVRMDY1TFpteDVkbkFwdXZGamVvRDg0cWFiNHRneFJoRWZmdEJ0OTBNZWJhTHlXSExOU1A1WmNpeUNiMTAwWlRtcEwwODJPOGdSYzJhNzQ2Yi9Qa3lvTEo0OVRyMWhwaHJaNVR5Qk1lUWZLTHVKbThaQUY1VVFnQUFFSUFDQmNSTllWYi9rMGZGSHh0M2VPUFZIWHNuNWNUWmhkS2M4LzZlYkVyK1VSOXhrUk0yZ21ianBocXh6WEJUTnVaUnB0M3crb1d2TjdsSGZ0SzFTMjNhNVRLdUg0eWdKY1J3WXFibnM4c2VQbXRKMDZrOXRMVG5wL0tzemxTa1gwbXFybmF2SG84YnRYdE9JcWxWdkpQWHVUR2V2N3NjS3ZlS21tN1l5aW1UR2YzSlpGMzJJa2hYV3RLQmFoVFRsOSs3clFtZkNqc0JOclZScTVLd2FaanJqcHRUL0E2R3VndG1UcDdtbkZqRjNjeVhpZ3JuSFBmLzRoMFpsVXBYS05Wemlwa3E4RUlJQUJDQUFBUWpNRm9HamxBZnoydGt5ejh1YTZKcXFtaGRrZWJYVTYvMVdpbHZ0NTJlYStHVzV6QVFqYWhyWGNkUG5tRHlUZXRsaXJrNlhNaDBVckJzVlllcTZ6ZysxOVJORjhtUTcwNGdLVm16WmdaYWF1MlRueCttZjBzWEp4UHUvM1NHY3ljcVBtMVRnczVaVVcvVXMzWlA3OG9sV1ZWbFJ6blZ0WFhEOVhGVGJKMjQ2dTZWd0hYL0hoOS8zeUg4d1YwaitPNGNwMnJWWGxjTGpXaXpuSExoajk0V2NVWlg1eHcwdFBibkpVZHhBNXVDS201S1RNOUtaTjNzeUNrMkcycXppdk1seXB1WTNaQk90ZkRGcXVNUk5UdFprUWdBQ0VJQUFCR2FiUVBMK2pkQkRLRnFqbU8ydXhQOGc2MGhpbk5abXdxYkEzRi8rNk1mK040K21UZnl5WEZiTGlFYk9vbmhYdmYwTWsyV244dDE4bDdMRDJJSXZ0bFdFNlk5Ymx2VlRaZUhwdGxVY0pkUFJocWd6MEZKNzRqVHpjam54Tjl5cWZmNk1mQ0lqUDI1U252ZElOKytYU0J0UXRyN2lwejFmT25iWEU3ME1UNjd2eXlvZWNkT1p2dEx4ZmZINDNyeWhjbmF5N1d2WFhzbUV4N1ZJYkc3ZHlyT1N1U0hGNDU1cFNSVWxSMWs3b2h3MWVvRjVmdE5YT0JXNVprK2UwaWhmemRGQnNaaCs4dkZ1aVZ5VllnMlh1S2tLTG1RZ0FBRUlRQUFDTTBiZ2Zoa3Y1T3BYelppSmxjMkpuY25LOHZVRmRkaDA3OXYvNE83ZmoxWkVuaDJyK3o5RG90OVZYYldKWDViTEtobFJNMmh4M0hUajBHUWxVdmNzNW1oMUtZdjk2dmdLcGgvK3lrZjlpOVZJbVdWYVA2RmVubXhubWxBK3FTMDdVRkpmSE9WZSsvbDN2Ty91TDNpaUVkbFJBdWI0cWFhME9KVWZOMzFhWERIdW05RmRNWldORmI2N3JxcUtMVXF4TTV1Nnc5ZCs0Y09QZXNnakgvK3NLT09xYk4wamJsSWRzTmFGOUxyUjllV01UZHExMSszcnVFblBlcXRJSnZOV25Fd2YwalZTNTZPTUdYRkdObTc2WDFIVktyTW5UMm1jSDl0UXNqNnRIN2hzL2hncDBWdFFyT0VTTnhWUW9nZ0NFSUFBQkNBd3F3UVNEM0NLUFltWGYyQldyUzJ4NjVMc3dHNkpWUFBpZDhXZ2p2OXJwT3YzeEhuODlLdW9yTG9OSm41WkxqUE1pTWJ0aDRjb2JqcXpGZWY4OElmZjErczk4RVBxTk16TjIrckRwU3dPQ0NUR3EvdWhPU3FxL29ReHJSKzNaQjIyVFdtY0tvcWJJcDNYdnpFV2ZhaFdlRzB4bzZlRnVHa2hOalNqdTJMR2l0WFJPSG44dEt5bEZiVlZGVE0zbUYzN2JWWG56elpsKzNKQXE4ZE5jWlNhM05KQ3J4eGxaOGRCdHIveGVwUFNkTzJYL21DeE4vZm9OMXFDdThyRzVERXkySkxMUzQ2UzljeFpKbTZLWXZwcXM4ZW9jYWI2a1RYMlltcFdibjZvYlI1a1MzMXpORnppSmw5MHlFTUFBaENBQUFSbWdVRHNQV2p2UUNaK2JIOFdUUE8yNFVnYVgvSUhzcmZXVEFYMU5LRmo3UzcrVDlId0M0UmdmRHROL3ZwSFdwdUpYNWJUUmVsekl5cjdLZCtpdUdrOXl2aEpwV0xPdW5YKy8wNnJpYzVkeWc1bGtReFdQaVpEZzB0eFE5Ym03djA0eXpwc1oxb29pSnZtcElLZldkWjF6bXFOcjlGNUt0RkMzTFFTR1dyMVFDbXZkbFRyVlZaL3c2dmxWTlJYVFllL1ZEeWdRZkN5YUV5a2huaFVueDZlVkk2YlZPUWJ2RFpoaEE2MHp5ZXl3NU9EUkVlamt6VWhGR3U2L3N2aVJMdytkMHVMT3RhdGhNU21GaWhKaklTMDY1V09tK2FreW9xeng2WFF5dHVJak1xR2pwWk03LzdHOGhZV25EUmM0aVliTW1rSVFBQUNFSUJBVndoY05vNkJuZnIzeTEzcGdHVm50TFh3ZlZiT09KSTNER05RYTBiN2FwZ2xYZk1ZNTdFcEtrbVorR1c1UkxKblJHTUR3b09NbS81WW5oL2JUNUg2UWlPeTV0VHJVaGI1Nk1JMWplNkwwazYzdGY5MjN5aFdLYSs0U2RyNkt0c2t0YkdaV3JHenlscUltMVlqSzgzOU1aYjZLa20xZllEcWJIeThwc09IS2twOFpmNWV0WmJhNytEM1JQN3hjdlc0S1lwU3cwcXZUcGtRZlZUaVNXdVhhZGRlbVJBZTEwS0IrUzJaWWNkeFp6YTBUSHk1cUswb1RJdVpWT2sxU2xYVXArbTQ2ZUZDWGRYWm83VzRFM3VSYWNYaDBFWWtKTi9YM0hvOGNqVmM0aVlQYW9oQ0FBSVFnQUFFWm9iQUF5ekh3RTRlZjZ2MVQvZk1XRnRzU0x6TU1WN0RvNys4UTFUaWYzLzFrbnJZekhBQUFDQUFTVVJCVkpmem5BKzlTNFZ3cEVyS2ppWitXYTR1cWxxSjRxYkl0YisybjZqL1JWckd2UmhnMnRXQ2dRUW5ZcFc0eW9vdU1tdDRmWjJuRTl1SmhzV0p4cUJsMUw0UVo0WmhWdW92ZnUxTnZpU3RxSVc0YVNNeXdlM1lwOXR6blF1RFhhK1hmNVZMdXBXOHoxTHQvWFJhM2Y4UUpSK3RIamY5U2F6cDZtSmEwMTVjSWxkSnJVSTlHSEc1T0t5RjVaZmwrWCt3Skh1OU0zMlpLZDZjcTVxYnVyZ2tNVXFvdFU1U2NaTzhxcmp5N0xIMHVKSnhUd3YvNGtoOFNzeUh3S1d1U3A2R1M5eFVCUmN5RUlBQUJDQUFnVmtqb1BacHpubzJ4NytVY2JabXpmaTBQUnV5RitmVDJhMmVSemN3U2UvVjB2dWdzT1hRbjlWWGRlMVlaWVZKNDVrdEY4cUZoZk8zM0hMYjdVUFpSZjBtNG9FOWNYWjlsS3F1MXl5RVhkblgvQzIzM25iSFVOUTByME1odGg2ZXh3VDd1c2o0cXI5MnkyM1BIT3A4bWRqT2FKOExMVTBySDBncDRUbW1uWGlOSVBQWC93MXZOcThOMWVpeHlkT3BuOHVZb0RLMm9tclZMNXhVRmRWeFZiV2JPZjdNQjVSTXU4ZXp3N2dwUTEwM3NDZUtkcXRlcDZjWHkzYTBBcFZRcTN6WEYxVk9kUHlqY0Y0OFAyNWZIZFo2OFY2VnFlV3YzazFESmVMY2gvL3hlbnplL0hvdCtETW1VNmVXa3phWXMxVGM1RGQ3akJwbmFpazJLUVVnSWFzL3owSzI5cHFsVmluc2x5L2lKczJFQkFRZ0FBRUlRS0JMQklieFQ3bmpNUGJiT05ybXRESitwMFQ3bTRjSjQrY0V4a056ZDhpRlJHbkJpUTRhZ3VVQ0thdG9MdDYvTHhxdk1HNlNsMXdkbjdORVpGS3Zpd1hCVHJwTW56L3c4VnVSSHZrdXVpUmM3ZGhmTjZZRjEzVU5tVGp6T0x2YWRySlFuejNrOFgxTCtVRGtDKzNISTVHeVg2dEtiTmZPVGFXanNRMGxVN2FreE5LbnNlcjZqbXJlZ3F4UVBKNzdBTmRqbXhQUHpZcjdOZDhQQysrcEdqZnR4Wm9jQVZnVWJZZmxGOVBFeFBubi9kb3dyaW9PYTczZWhqaG1scjk2ZW1Vc0tMazZWcTRVQ1IzQlFPaXYra3JHVFdKQzFwdzlqZ1lYcERsQk1IS1VxU3c5NmFUc29zcXVlenlJbXd6cVQ4ZTZUVk1QQWhDQUFBUWdBSUVXQ0Z4V3YrV3U0N1d2YWFHRnlhbUlydXVxdlFkQUZVTTNZMHpuVThKSFlmN0ZYajh1RFM2a2luTlA5WkpBMWJncDFQVC9xVmJrZFhyU0l2dWl3Ymd0RmVHRk43RVVPSHp6RzBiWllWanpLRHc5RjJuUVRtdVlKWXJzMTAzOU1ETitiZHNGaWZUOEpTVVQrOHNyNGZtUEpFVEVpYnJaSnZHZ3FMU1VxQ3BmWG5HVDh0ZnJYMk5sQmtnWllCK2ZzNXkycy9GNXZOTjJUcmdyQjJXbjJyNFFlZ2JzT294U281dFo1SXRrN1FGZTY4a1BWbnFkVUFqdWFSalBkclJoc3RRNE5JcWJMb2VOMVp3OXhoS2RVbHMrck9tY2JHSmRkMDhrNHM5RlZxeHF6b0ZTUjl4VUZSbHlFSUFBQkNBQWdaa2lVSElQeWRYZm1TbHJpNDJKNzZ0eHVZbkZGU3VYUmxzd2hCc25wR3NJSC9XVHhwM2RTWmZublJ1M2ZEbFBKSnUvcC95dmNPbEJYa3JrdkJSUHVKblI2elZaRlRvbnZ1RmZDQjZHbVZ2bUNrVGxXSXFpa1phUEU5YjFuZHZwTW5NKzF4ZVY1V3NRNXM0TkhlU3N1M1dLN2pWWmlmWDRyVGNwTXd0c05OYTZVNXVxWWZkUlBVM1dYZGsvVjk0QkpwcjZwTHV1R05WN3pFUmJkRXZKM0QyaEpueTViKzdxeXpKOVVXWmFqdzY2eEhxVGxEMlhGZ25QemZTTjkrRjN5SWlzTnVJbW9TUHp1YXM0ZXh4bXFTKys4NDR5bFJWK0dxelhCWlZkOTNpZ2xCVnZmbDVYUGZVZ0FBRUlRQUFDRUJnekFkYzkvT3JuWFI1L2JIbk1GclNvZmwxYS9Ja1dOU1pWYWZkdkxaa2ZudlhEYTRpVWwrN3gxN1J4UEpjektuTXo3cWNINkI0Wm1WdzdkSW1hNit5T2kzUS9XQ3NMdFlpbG45MVkyWUl1TUhtbW5UMWR1bTB5TXlrVGV3M0NNbkcybHBHeFZpMVUwdzZaRmRXZTEzcVRJblhSb2JGaTFwRnFPT2Q0dmQwMVdlMWI3N3Z0azZQNkdHM0xvbHRLNU9ySVo4Y3BvL3JsakxuREd0Rm5TVFMwSmgvKytpTk9MZHJjNEtYTzhqaFRmM0FhWEtjbkp1cWFvNUU5WWFONEZjd2VSelcxNEZZME5TSzk2bjNnME9LVnBXRVJOM2x4UXhnQ0VJQUFCQ0F3TXdSV2xWdVFkMVNQZDUwWmkvTU5pV0tBOFYyb3B4d2Z4dzBqUnlHK1g5TUlsL050VEphWVVLdHlGZXN2OXVBZXVkeDBJYWxUbmExb2M0cDhXaE81SGNySDkramIzNWQwZGRjMVl5WWkybGJ0T1k1SmYzbFQzenVWRk5VdEZWeE9wenZqRlRkVldWUkkycEk1TXlOazhVZ2tmMlkvVTZsMmhtNHRkOGpFSFB5WWJuOHh2Nlc5V0NqbjQ2REhQUngyMTJ0SnQ3SFdENU01MS9PWkFTNE16bzNZd05WV1hwNktiZVNlREtFVmpzOWRyN2NVV2lkZkJiUEgwWUFLSzY4NHl1SXNzNnduOVJkSTV1dXdTOFRReVJkeGs0MkZOQVFnQUFFSVFLQTdCUFRkSmVwSFBYdThkOVNSN3NSZTU3a3htYXRkemQxc0E4SU5POWJvc3VVNU9kcFA5cmkvcWRlN3BCcTZiek5NNlVnbjFZWlpjQ3BVUGxUS0R1VmxlZ09sWlVubGg4YzFsYW1QeXUwTWdtMmQ1MGhzS1NXRDZOR3BEbkxXRFU2T3k3Q1V6aFdseUN0dVV0SGRtbEpUNDdpaFdzNC9QcTJHV25lVnZiaVIvTXZlckZFTlpSZmRhc0pjUFZrL2tTUFNqNXU2NkM3WE1VdndCaUY0M2kxbHRrSXAzT3lnaGJqSlhncE4yS0svd0FwbVQ2SkNkS0w0RkVSYnhtcUo2b3BEaTFmV1FVeTg4RVkrTDQwSVF3QUNFSUFBQkNBd1dRTGF0VlcvNnRuajhWc21hMUx0MXFLKzVIbUt0ZFhHRlZkak1rNEhiV2hoeS9sejN0RytpWnNPSGFWNVdkb0JrMjJ1NVlsZDFpYjljNTVJbUwrdXBBN2xwVjNhamdXVkh4NTNNL1hOZi9IYm1USXJZMVVwR2ZSNks4NzdVMEpoRXdvc1dsV1R5YkJ5OVBLS20xUWZ6aVdWZVoycDJFc1o0RHErS3Q5d3I3WjBORm93WUFlMkFmbnRIaW14VVk0Rmlxajc5aWRyVUlTaUhDRXJQQXVLZ25NVGdReHlySEZtNjlndC9HdGd0Y25zY1doWEpoV3MvYVN1WWI3aTBPS1ZwWWdUTjNsaFF4Z0NFSUFBQkNBd1F3VE1EUzdLMDNJYzEyYkk0QUpUSXA4eTU4cWtnbnFWaXJSVGU4RWx2bTVSYzE1UDVLcGtia0lwV0RuSVZseXkybkpmdkNUcmFJT0Q0M3ovMnF3WUhJcExub3pwOWc3Y282d05XOHFHN1d5WnlUbFNVZ041QzlnRlUyS250SzV6ZG00aXZhSVVlY1ZOcXZuOWhDNi9rN21oYXJyZ21CdFgrTFcxcXBvb01OaU1haWljTzY1emltbmVhcVRaeHZEUWFhTUpqSVZOdTA0Wmtia25pdVhySmJreUxld0xJY3k1NEc1QTlkUnZ3enZWdjd6N3UwUmJjY2ZpdzdhNytlcTVlZzUvc25vZEpDRUFBUWhBQUFJUW1DVUNxWDlWazc2Q09zcytJR2lXdXFCdGlhL1oyZEVaYlNaV1l4aHV6MzFKb1FxUEJmOWhwd3hTR3hjRVFhcWc4SFRCYWl2WXlSZmQxSElYODRXT2xOQmhiOE4rbm8rKy9pa3NkN2pXV25laE82a3RIWWdRMFUzT1d2TEtOM05GV1ptbnc5bkJ5M0V0aC8xT2VXZm1rV3E2NkpoOXVKRlRWM0dtdW5Zc2J6TzlxUGFHWmNkaW5rSjU0NXNRekYxOFZZRkRYamhpdGVMYXgwNDFyRzRoQy9lN1YxblpvMXJjcWI4UGVkaE0zc2l2SzB2elowL1dJaDBVT1JlUFkvbWgwaXlQZnVvZFRSNHBkY1JORGpwa1FRQUNFSUFBQkRwQjRPSHE1N3pvbVB1MzlXeDFjVXYyWVN4K2lYWnEzZityNjJ1S1FndXVWSWFpZzVPaVBiZ3oydXhMeDRxdUNUUkxpUVZTQzJyWUQwVUVmYWdiTTVjUU9qM2lTNnJhdHE3aFNPaEZxMEh2S04rSHY2eDA1VHI1NGlLLzZKWG5QVHNhTjRzaHpzS3FtV2VHcXUyaTQvbXE2Z3JrRGxRRE93VkNjbHRDSmJpWUo3aXVKSGJ6SkVTVUxGODVVZjVXWEN3T0YzS1Y5S3psdUh5cDVuSFQ1VWF6eDJWK1ArcGZ3U2RERTRvazgwbTYxRHZ5bGlJOXVYdk1PNnFRQlFFSVFBQUNFSURBYkJHWUg2cmY4NkxqZjU0dG8zT3NXWW02c0p4VDNDVDdRTkhaZDJveHJxRzlhT01VdFRMMXYvVmU0WUJlVEFoTmVvR2xMWjIwYkZwTGwrbHpIWVFkaHFHZjllKzc1UkM3cm1YYVV6aTJ0U1pIUXZkdjBPdm5YKzIxcEhTNUdvcTB4Z09idityZ2FMeW5IVjluWWVYTVAxSG1GUjJ2SDFiV2x5ZW9WMzRMVm03Q3Vsb3NOR2N4UjVjZStZSjRYQ0hObVhwOTA5dnJlYzJJMXBXYWdwdWdtbCtuSnliamJrNWZsNVNoK2JQSFZYTXpxcGJUZTFuanN0SXNqNDBIZUVHcE14ZkR1Z3dqRHdJUWdBQUVJQUNCR1Nid3Y5VHZlZEh4ZUhtR2U2Qk5pMi8rS0FvbXRLeGZRbnVyVm1pUjBMQmw2SzBsQ29wT2ROQlM3Q3FuVkZoeDAzR2hON2V1YmNwWlZBZ1ZhMldIUzBGZzd5NjJxaXNQVXUyTFUxMjY3U2pVV1NadUNwZnJjdi9hMTZ0UythdWFLOHFZSWo5WE42c1MvYWlXVngxVjF4em5ZelhLQlBjeGQrZHdvNmdrcFNkRC9yS2IxTEJuREZqTVVhbFZGY1FTZW16T09aWDBUU3V2Y1FyRW1lWlMwMkEvVDA2SGNjRWdUOFNWcjlkdzd3MGJhVEo3WE1vdnhmMXpsY1Y1ZWw0S1VhOVBxRk9wVnBmM0ZlS3NSU1lFSUFBQkNFQUFBak5Gd0xqWHhsZktwUEk5NzFucVMxL2FuZXRqMVRkVkx6b01jblJZRVBkelJMTFpDd3F6bHl1bFBkNnlTMzYwcDFhd000U0ptOEllckZrbTZnTG5UbW1yeXZMQ3VFbGZoemdJUGZuY2NFQkw1YStPcktqbXZHS2dZVlNyNlhTd1FnTmxodU80YjdHcmxkeFFTbmVMcSt1Z0tIKzk2WkpTVlRBNitzTFRnYk81VGFVaUNFWk9BWlU1MUlMdUsxaER1Y1p4MDFLejJhTk10WS9oYkpldlF6c3ptVTVzd2RIOCswOS9vTHptY05Ja3ppQUFBUWhBQUFJUW1ES0JzOFBZaHlnOExFL1p5a3JOeDdmMG5LOGs3Q08wcGRnczU5UmFVUUkrZXp3Y3FFb0Y2d0xaOXF5NHFiaWoyalhPZndDUFdXOTZYMmpMb3RXWTNwTE42VEZlVnBadlcxVXlTUjBSRFZaZFQ4K041WTEvYXJlZlVLYnBldm1jc1kxZVFXbWkyZmprWGFxelJjZUN2Y05kT2pONStvYXkvT2d4cW1QMmJVK01sNlhRU0t4WnVlbWs2b3h6Zkh1YnFqajNBV0d4UGowVDhnVWJ4MDNyeldaUHV1ZmlmQy91Mzc2ck1NN2IwZ3dLNy9FcTBHQVhtZkE3ZDVyYjRxUWhBQUVJUUFBQ0VKaEpBcDl0K1FlNXlhWis0VVI2SGtjS2pUM2x0TEU2QU1pOU4yRkJnL05ZM3RoVGxYTFhZdEtHaUhNVE54VnRNQzRrTjVYK0lEY3cwOHJlbjdpOUthejhXVkhsNDMyaEtmMjZyRFFYeGszNlNxdEI2SUxtZW9zbXZOdFBONlBPVjFSelBuR1Qyakt1OFM3aGMzM1ZmTkZ4V1JsYjc2aTdtRHRVU20vSU1uN2xJRFVyVWprQ1V0T2xXSWw3dm02cU5vTGNaYVRJSGoyQmd0eWR3SnZHVGRkQ1czSjdVbUgyS0hEMjhYTGN2NUdkbVVxdmFBWUZDN2FwT3Ztbnh0QnorVUtVUUFBQ0VJQUFCQ0F3NndUK3pqZ0l1YW5qdzFudmhiQnZMN0ovdDJWYlk3VUZHeWtiOXpFM3RNcmFwSjNUUWJZc1A4YzBWYlp6NEZGRVE3em4rWjFhV1hpYld5bzBqbWJGbXRPUUE2VjUyMWtjWitxNDZZWDJvNkhTTmN6eXlMbDBrVHJYSHF4UDNLVGNkWThCVWUybGpqZHRxZTRXSEF0dkEwb3BkSnpxSmdhT3drVFdxallpWjFDMVFPSC9CM29JbHhQYTQ1Tk4zY2pJVld6eTlKMS95ZHZqakVEejYvUkNVL0xIc01Mc3NXMVJhZFg3WFpYaE9KcElKLzNSY0FpWFpobFFGMHRsRVlBQUJDQUFBUWhBWUhZSmZJWDJrdklURGYzQ3lYUStYaGdxL2MvZXp4cmxnUWY1OTc2Ymk4MVMwVWRCUzJwQkpIbGpVVUdGcUVpSE9zR0ZFbG05VEpaL29aNVdGanFTYVgvdWQ1OGYvUGc1ZHhQSzdReTIzZVZScm82YjdzeDNxdTBkNHRieWxLMm9hZWtUTnltM3Q0WEpjTU5RR1pCL2JQYkhncm1LYXo4UGdzclhNUEtDWVcycyt4SzhXSSsrKzIxTktiYVBtNnFqN3VVb1MzUkRTZVplcUdjK1BnT3JYbWxTejU2d0FYdkhrbVJGRTQ2c0pRdUt6NDVpcXdzclhWWmRPMTR1MWxhcHRLKzA1WGVta2g2RUlBQUJDRUFBQWhDWUxvSGZWTC9wK1VjZmwzVjZuWW1kazkxV0xZaHZtd3B5UGNOZVR6bnBQbzl2TXJIV3NvKzVPdFFKUmlYVmpFK1orNGU1VnJaUnRnRkFvcTBETlUrcXhVMmg5RTZpZnVKRTZRck9KN0t0RXgwcStFeENkY2RRWWZSZ05WS1V2SEZMRzVtYkdCUXBLQ3M3VW1yTGU3aWdSSFBpSmhPQ0ZRNk9EcXFkVXB1cWtiSTFUZkZrTHZWYWR2ZXloYmhweDYxWjVLckc4MmVQcSs1U1hDMTN5b2xLK3RsZHozYXA4TTNiVTVhMkVNajd0bzA4QkNBQUFRaEFBQUl0RXZnUzlhT2VmeXgwTVZvMHBaR3FPTVJwZkU5THdnanRST2JmaDJSOHd3dUpxa1VuK2o0VXYwMk9kYWhUR2pmMU52Um81alZobFBsc2FORTdVSXFkVHJmcXRMMWljS2d5czBlbEs3UGdwVVZYbEVoNVZLSHI5RlQ4VUgwQjBOVE5wTTVjVWlia0h2TzNVYzlveTJib0taWi9SWnFxdEtBdFdGUlppZU9TTHQ5SjVLZE9WRmdaT09OS2JVOXAzS1Rqcit5Q1pkeWkrV3dNVWpZVW5yWTJlMXl0S0lnWFhZVTZMLzVuNDZkMVJwT0VIcGU4ejJJVDVkU0ZBQVFnQUFFSVFHQ0NCRzc2ZHUxdTVTUTY4VGVwV21MWmFSR2RXUmRheTlWcTFwdDJjMlhTQlpjVmFEK3lKdFFacFRXbXo0OVVDN21MU1VaWndXSmFXbTNQUDI0cXV0eHJxS3pjempZVTVhd29DWis0U1RuMCtjRnVYblBPL0wvUlppcGowc2R6em5xVk1zMzBLYitJUzduOGVUZXRYZEoyTFJlMXJhOFNkZDRGdGFtVWxNWk42aE1YVnNpUmJSNDNOWnM5TGdycUtzV0JxOURrM1N3NFBNMmNOMG1aT0hEVVJBMTFJUUFCQ0VBQUFoQ1lBUUovcG4wbDVUT2xqb3N6WUdTcENRZVIwVTVuc0xTeVcrQkljU2pZSXRyRVZzdHVKWTdjb2RJN2NCVG1aNWxRWjVRdkZKWG9aOFlFZVRjaUdXVjVYcSt6alpoeXJ0cW9rdkVVOHpmMEN5VzNGSWNyenJiQ3pCVWw0Uk0zcWE2VlJ5SjV6U2J6NTM5ZFdaRnpiTkNRY3VQemIwUXp0aXpvNXQwZlNGMWNNRjJGTm9YZEtiYXB0T1RFUXNhY1hsK0pCazVOYmV3TFVmVEhndXBHa0R0N0xGdDFVcTMxbGxaNjREdmNsTFdteWdrZHFPWjlGaXRyUWhBQ0VJQUFCQ0FBZ2VrVGVJUnhnYlF2WkNYT1Q5L0NjZ3ZVNVVkUEx4ZXRLcUdwRkZ4RHBSWTM4bnhIUjF2cU9yTGN0U0JISFpHbDRvRUs5Y3d5Umw1VVpKUjUrWjBIYWxwczV4Z3BzNjI0cVNpbUtQZDhWMVJ6UG5GVFpkZTRxQXVKc2pPL29leHdIaHRjcUxlbkZlNG5XblNkTEdoWnAwZXZQZ0JGZCtOSnRSdEt6N0tqbFUxVldCNDNYVmFpZVJPeStYcFRzOW5qNko1K2JsbVJabGU5Sm5uckNsVEI5MGdUL2RTRkFBUWdBQUVJUUdDaUJINjNyMzdiSFVmbmpSQVROYTlLWTZ1UjVkY1Bxd2hYa1RHT2FJR1RwUmNNcWp2UFJ3cXg1LzBPSnRRWmxaby9WRzBFT1JHSFVSWmNLTlZtQkE2VTNxcHhVNUh5dmxKMnhUU1FUSzBvaVp4ZUpLWGpNelVrdVZxZHRZb3p6MzY5c3NSMTNDK3VYRkE2Vk9weWxtenNxZ3RLMXIwdmhBb1hnOEkxdmxEaG50S3phMnVQMDV1cXNEeHVVcHpER2dPSHBqYldteTQ0OVVhWmZXV3AxemlyZWQvU1Jad0Y5cGtpTXpLTEpwTVVCQ0FBQVFoQUFBS2RKVEQzb1MzbGgyU09QazdyOUFDb01LZTFLRzlKZzlqSjc5V1JFaXE2cENoUmZVNkQ5dlRkbE11WDkvZSszY3E2TWl0dkMzV2pMUGV4cGJZK2xUNVFlcmRWanV0b3JUZWRjNVhIZVgybExEY3VYVkVTUGxOd0lhNVVhR0tCV2U2aWg3NVIyWkk5RHR4VnluUFZuQzFkSXhLcVZMOXk3bS9TUXhPVXpDc3RlTUZoNEticVhYbmNaTlpOM1Z0TTlKcXZOeldiUFk3dTlkVDZjQ3ViaHJnYWNPU1pPOEV1T2tySmdnQUVJQUFCQ0VDZ2V3VG0vbWFvZktiMGNkU0ozcXpHWnErMVpLMTJJWVBEZkkycTBUSm4xV2d3RWN1dXlheVNNaFZIcGVKSE1ZdndjTUVwYkpRVjlTNVRWZnZjMjVraUs4T0ttd3JROVRUZ1hFZC9SWFdqVHR3MHNDeHFJL25RM0IxVXltT01uUGJOa2swRkZRc0tobnU5U2RNc3UvQnlTZW01NHJCS2F5azN5SVFEZ1h2L2h1WnhVN1BaNCtoZVQwM04xdjVkY1RXU3psdFZ4TnU4K3pMZENPY1FnQUFFSUFBQkNFeVN3UHpqaHVvSFBubThPRWtyYXJlbC9yeS9WdVJ0VmRkdTdoRnllNFdScGcxRmFydXE1blZWbzBpdFM1a0pkVWF1NGtTZXVUUW81d2xPUmxtRks4U002Z05sZkdGM2xYTWFDcHVxMlpUMjBYUC8vRjlSemZuRVRVdHhwZlpuN2Z0eklpZlBDeTROaVZYVnY0SUh2R3JwQlMyOHFQTk13dXcra0JNcGExRWRyTG13NnpFcGo1djBCaE9oWGN0YXU1Vm9IamRaeWpKSmJhbXJHeGxwbGFHbVpvWHVxU3JOajZyUklOaHRyZ3dORUlBQUJDQUFBUWpNQm9FejdxM0RKdnJuYkgwU3lndHR4eWZTN21YZTFnclMwS0Z5WnM5WHROdGMzVFNvV0VPSm1WQm5wTEp5ajZhVndQMGZ0MUZXL2Nhc3NMVUQxZDN0M0tiREF1TW5Gc2FHNVo3dmltck9KMjQ2aWl0ZExES3hadGtqdE0zS01ubmNyNm11cjdWVU1IWkJDeTg2bWxQL0dvUkN1NDVpSzBzUHZldlNVdDIvQ2graWRXMVFzR1BwMThuR2NWUEQyYU1Oc1JMcWcrSHF1eVhXY2xKVDdjZzNhY3ZkUngwRUlBQUJDRURnaEJKdzNnQmY2TC9NRGdqdE9uNXpHemJ0YWE5d08xK2R1VmJwWEw1UW91U1NVbnQ4bU1ndlA5SCtiakFxRlRZdWE4NUdmMGFaMXlaZkI4cjZBaVoyM0ZTb1hIdVR1U3NHSzZvNW43aEpWYnBRU3FtT2dITUhsWnBObWRrVHJKWGJzcUJnT0svVHM3YWVIeFhyVXFHRE02TFdZMUloYmxLZ1E3dWMwOEZNd2tHeFJjbFNFM1UzbkQxSnRkR1plbTVBb1dwWHhVWjVabkJHamZSUUdRSVFnQUFFSUFDQjJTSnc5azNhUDlPSnhka3lNYytheTdIQng2TThDWS84b2U3OVRuNHRIYXBWdlV0STNaY2VCSy9KMStvdU1hSE95QzFnNXhycmczMDdYNldOTXErL3dBOFVGS2VqckpRYno3ZFF1ZmJSMjQyYmxJM25sVGt0SDk5dHNZMXg1RzVzVWR5MGptQ3FiUFZSc2kvRWtocVpvR3dxNmd0UVhYK0g2REdwRURlWkZWbjN4aENONDZhR3M4Y0ZYMzFnNzNFVmppMXZycTlHWjdMdGpxMURLSVlBQkNBQUFRaEFJQ2J3YnZVanI0L251c0htN0RDMitPcGhZNE10bjNZNVg1a09neXJlSlRTbi9WTHY1U2FmNXpmMWVodDY3TnpYVUptNDZVcCs3N0lsS2laeEx6QW9lUk0zNWU3NElFUTFpM2JqcHN0eDE4Y1ZOL1hPWGpKd28xVE5xNzZzd0tQQ2hGM1FyUzRxME5aeFZaY1czbE1XMWppckpGMXpWbzlKaGJoSlQvN0F1WFRWZkQrOWhyUEhvcU9US21oMFg3MnF4ZHBPUEVneEQ4WTJLOXMyR1gwUWdBQUVJQUFCQ0ZRaThMbEQvVE1mSlM1VXFqWjlvVDlXZHQvamNpMjk3RnRTcW5JdWRJdVVhYyszb2gvMkxxMzEyVjdXQ0dFVDZveks2NjdxaHR3aGpsRTJLRmRtSkE2VTJtMlRsMDJadU9sS3R0RGthQjg5ZDExaFJUWG5jNTJlNnZxT2FhbmwxTnh2S2J2aW8ydmxwa0tibW1ieC9obXhwZ1hkcUd0eWE1aDVUK3pTOXBpckF4MTZ0Sm9LY1pOYXV3bnRjb1ZnemVPbWhyTkg5OWhLcUxqSjY2NCtxMzdOcEZsd2FtblhtcHAyVUEwQ0VJQUFCQ0FBZ2RZSjNERFVQcHBNMUx3T3FYVzd5aFFhOStTbnkwVEx5aTlwQWtXWDFxd29xUXB1WnRpaVdjU3E0YmVaVUdkVVpueXZkNlFNQzl6WFVCbGw1OHVWR1lrRHBYYmI1R1ZUSm00cUZOTStlcnR4MDE1czQxcldzTlp5dmtKeGlJK0x0VFJ2YUMxVkFxOEZMZTFxVFJmbWJBcHVHYWhGRDYzTU9LbkhwTUtFTmdHWSt5bGhqYS9UYXpoN3NyMHppMjFWZ0x2cTE4MHpuN2VpcjVPNjJxa0hBUWhBQUFJUWdNQVVDUmpQVnpwWkZaeW9LUnByTlczc2ZxR1ZXeU5wK1lSRlZ3dnRLUiswVW1SNTA1WVM5M3JZYkd5K2NiMUc1UjNTQzJGQjRIVFVqTEsxY21WRzRrQjFvTkNsTmFOdzBWVE5wclNQM3IyNHFYZEpnWWlPbzJ6dkt1UU10WklxeTVVTFdub3hxOXZFS083eHRtdG9QZnQyYnBUV1kxTGxJMi9zRDlheXFwcXZOeldjUFE2VDlFV0trNDZickFuenN5Njd5SU1BQkNBQUFRaEFvTHNFekFWbHdzdHl1dDR6MmJsVllhNThOVnR4TXE1L1VPUzlhVGR6VUlIR21YNXNXaEI4ZndYeHRJZ0pkVWJwb3V5NWRlK0o4K2xDUnRtNWJPWDhuQVBWZysxOEdYcy92Zk5GWWhwZXUzSFRlbXpqV2xIYlRjdk9EaFVKZWF6VmxoWHJWTGxCYWtHM3VKaTEzcnBtcm5TcnVDMmx5REgwbTZxc1N0eTBvWVFENTRmRTlHK1FOVGcveDN6MEdzNGVWeFBxNWk3bmg4SlZvYTA4YThMOGFGczYwUU1CQ0VBQUFoQ0F3R3dRMEE2VThJMG0vdTlzYlFabnRGTVl2S3Eya3JEaWduRUpkd3YwYUttZEFxRzQ2S2ErbHE3MWw3TUpkVWJsamFuOWxrV1RMbW1qYk45Vm5KZDNvTHF3blNjaDhsdnpmRmRVY3o3M042M0hsWXJHcmNqNmFtVUdvR2p1UXJWS1NTbHJqSElqUjZ1R21aS0xWbTZjdE9MazBoaXNId055UGVocFU1VlZpWnYybEhBUVhNbWExSHk5NmJ4RHFjN1NsbFpocDJ0TkxXN3FmWTZCOVNySEFHb0xTVUFBQWhDQUFBUWcwRGtDbGlPV2M5dTNUNWYrK2xsRDR6Wk1Ldld5UXg4VGs3Sjd4c2dDTGVZZjlWR3l1dVBzWHc2MXlwZlY4cHVNcDE3ZW1MNGVTYlM1NzdER0tDdm9YcmJlZ2VyRGRyYk01Smk0YWNka1psUGxudStLYW03MjRxYmVockpOSEF0eFpIc2U1Wmd4Q0lxdUJWWFZGM1NEanVsalhaZFpHa2RzS0VVN1NyVTU2akdwRWpjZEtFWHVtK2pNcDJOZ0dpaFB0VFo3WEUwcG15YSszdFRyL1pHaGRlOEhYTGFSQndFSVFBQUNFSUJBVndsbzcwcjgzRHM4Tlo5KzZYM3VqT3N3aWRUVmZSOGpFN0piMnI0aWw5MnNHSlFCK3NzM2FZVjFGOEtNbXoxS21PbzhtVFBOT2U4OU1jcWMxZk15dGFlOG5TY2g4bzNudTFZa3BuMzBYRTkvUmZXaWFCRFNUVnlLSysybUM5bzlUL3l4VU9uMnRuVDdDNnAzN3VXYWZISEhaRnN5dW5KM2RWY0tONVRzanNveFJ6MG1WZUltcTFIWGxid3FSZ21DZ1dtZ1BOWGE3SEUxcFd5YVF0elUreUxGUFR3K1o5OWxIWGtRZ0FBRUlBQUJDSFNUZ0huR2ZmZ3pQMnJVaDdtaDVURk1NbmxjMTNkVzJ4V0h4aGJkc3Eramp5Sy9mdTd1OTc2MWIvVzY3bzFYdXJGS28yRTFlTkV4ZUVhWm96QS82MENwM2M2WDhZK2JjbjMwRmRWY0VkKzBKWmZpU25YSFBxMHY3N3l2akF1UHVUM0lxeXp5ZGUrcXJWY3Q2UFlXczFvUGRHSDUycFVDNUhxVzBLYlNVNlZIeHFMQUZZZW9HR1hNY1ZNVlN6VXdaWlBQaE5LVm15YStSTUVWeDUvNGhiOXlqR1BUSnFnUEFRaEFBQUlRZ01BMENDU0NuV1krcUZtV3NSMkhTYVJkN2x3Vm1GYlFtTHNZRXVyUmpxUHI3L2E0bmNTNlJOam5INmpTdmt2R2hEb2pWM0VxcjIvd1hra1ZpVk90ek0rQlBGQmF0eDA2ZFpaWk1TaWNOK1UrK29wcXpzZktTM0dsYzlxZThTUWVySXdMajZWN01iaE1XRFVLQnE3eVZONkNGbDlNbFlTbmxxN1N0UzhGcUhIY1pIMUtYRGZScVJpbGR0elVjUFprS2ZWNmFwOU1ud25sMGxNdjc0YStIa09aK0krT2theW5tVm9RZ0FBRUlBQUJDRXlWd0dYck4zNnRrU1hwME1GU1BPNWtvZXVWMzZralk5ZDJ2cFJaTVNnSXJqYU1xakIxOVRFRjZvcUxkS2dUaklvRlphblZyTXVSMXNyOElzc0QxWmtpS3RaMWVvWDRONVd5M0JXREZTWGg0K1plaWl1ZHEwQ3BpWWkxSmxsdncwbGxhR2p2eFFxR0xDZ1lycXRtMTNXaGM0dUdoSG90ZXlHUkxVODJsWjdjTWJIcTJKL3JSU3MvVGhJM1paak0vNGJpR3gwdlpDVElnQUFFSUFBQkNFQ2dpd1MwYXgzK3hPODA2b0Q5djNUU2J4ajcyZmw2aG12WE1uRDlLYTkxN2luN3IraXNURUtKeU9OM085ekxUSTJjRERNZW94d0pPOXZxZ2V1R0Y2M01iNnZFQTlXYmJidXRkSHE2NjAwYlpUTUV1d0FBSUFCSlJFRlVzWTNuMG1hMWZhNWpqT0tMT1hPYnRlcWZ6eFV5QlF1S3ZTdHVVcDBPWmE0OXIrUTFWSW91R09VcXBXMnFFamVaeHpnSHdiTFNZSTZ6SERjZEd6TW5tN3BaRXhhamNHV3lqZE1hQkNBQUFRaEFBQUpqSW1EY251TGdvYng1KzM5cDViTk42TGhXYnAxTFlzdVlOM0tWeDNuYUI3cVlMMlEwaGFtbkxlWUxscFhvVUtmU2V0T3FhZGZsQW10bDk1WTFteWcvVUZxM0U5bXBrMU1TTjYwb0dFSGdSekhHTlRUMWQxSUVYYWNMV3R3eGliWjBvVWZpZkxhWlRWWGROV25TNHRaRG8xeHowbnlCRE5JMWk4NWJtejJ1UnFaN25WNW9FWEdUYTFqSWd3QUVJQUFCQ0hTZWdQYWhhajZmUmdPWTN2MU4xeDB1cGpZclAyRThQdmZUajFSTjVXUTZ0NnlMaGZwYVNDUW1kcDNlWmRPczYrYXJFeHczWFlwN3ZxdEdhVnhIemJEbUE4N01DQlhOSDIzOWdwWjNUR3BkNXBQWTBicDFRbi9tcThSTjlwV0thMXFGVHBoUDBVRG5WVWljNUxocDdzdVM0N05UZ1FjaUVJQUFCQ0FBQVFoMGdNQ0IrWTIvMk1oY2UxTnNvM01DcVd2bjZ0bHRYRGZuUm1GS3FYcUlwdnNSU2JIVTV3eVRIWjNRdmhBcnBsWFhZb2oyK1l1MkMxVDlORWM5SmJaTlhqWmw4TzFtQzAxT3VZK3VPMUhuL3FiQ3RvMFY5Vk5tK0F0blNWNERKcXdJcGhRM09RaVZqNG5WSGJzSDU2MzhPR21LQjluQy9KeldabytyaWVtdU45Mms4VWFmVHI4UG42cy81RUVBQWhDQUFBUWdNQnNFckdkcERwcFo5SERqeEU4eWRkOWhUYk90bmhmdGxHYnU3eWhzNTRILzhJWXRxOXQxSDhlclF4M1hOVkVaQTVaTWk2NWJtTFF5UDlmdFFHbmR6alJvWmJUbSthNm81dXJFVFd1V1JlTkpEcFY1Z1k5OXloWXI3QW9jRVl3UzA4Y0YzZHFpenRNSlhlYVRjSHc4TmxYOUt1dE45djhoRjdRcE9qR0xjWk95cWM2QTZZN1ZUZHd3VkhURDR3Ky8vUjN2cTZ1SWVoQ0FBQVFnQUFFSXpCb0I0Lzc2UGJqUzBZL0g5eTJQWVZMSlZ6bjhTNGR0aml3ZEhnU0JhMU1GVlVQdmQxRzZLZDNjaDdaTXI2ODYvRldsc3VDb1F4M2Z1TWxsblZibXVvZ3Yzd2dOWmp0ZnhuNSswMjZSV0xtUHZxS2crYmk1NjNHbHRhSzJXeW03cE15ckZUZlpWN2tWY29wdFhkQ3RMV2FzdHlNWUxWYVN1T3YveXFqcDlUWlZKZCs0NldKV21ZcFJabWtmY21XVDZ6T1I3VUc3T1RjT0ZkemcrSmNPMjlXTk5naEFBQUlRZ0FBRXBrdkEra1BjNFJWTjE3YTgxczlzYWQva3AvSmt5dk9OUTF5NDQ1WDJaSXNXcGVMVzV2NVdHeGJjbDNWOHkyMHlqMXlxRkRkcDJ3S25VMC9jVklGNG1jaUJIdEk2YnJpOXE4SnVXVk5odVJuUjdQUlJsNThKZ3k1VTBKVXJzcW02VkNWdTZpbmg4RGpJcWxReGlyTXdLNjV5ek44MWhWVDhMRlhLbFUxMUJrenBxSG44REVQclpjczFkVkFOQWhDQUFBUWdBSUdKRUpoL3lyLzNiTWY2RS91Q1o5V3BpYjlMT3ljTndxYmVsdFpTdUEzNWdSSXJXcFRTS1A1d3FNVHJQZTVIaHpxK2NaTnJ6Mld0N09TdU4rMW84dFVTZi9TOFFqL2RvV1JKRDZqclVraEhoVVNXdlZ2S3VVU0orMlJCdDVhTm0xUTRJRVF1dUt0WHkvV0xSclJGUWJDZDFXK01HbVFMODNOT2FOeGtYYVQzby9tZHB3UUNFSUFBQkNBQWdWa2djT1QvRkthKzlvdk96MElQS3RoZ2ZORW1ZWk1WTUFaRkh1MjY0bk9sZ21tOTNnMkc1MHNyVlVnSzZWREhOMjRLa25ya21WWkczQlRUQ1pkcy9PNzE2dlgwZFpxMTlpRTNkOGNGaGJOTWpkNXN4MDJPajhBc3hrMXFEYjFPb0tzR290Wngzbno0djZ1V0FpcEJBQUlRZ0FBRUlEQTVBbnZPLzRRTDI5OEkxR3VuVUc1MkNyWEZQOTNFSnZ2T2s4TUNSWDJGNTBLQmtGVmsvZVc4Wm1WWFRPcFFwMUxjWkcxdGNjcmlwcjE0Vk01WDVCcUxoU0czYTJHdVNJbDVMcGx2eENXMDJuSFRxS2ladUd3RzQ2YWgrZ0E0bitCSzNHU042cXBHOVorc1hKSVFnQUFFSUFBQkNNd2tnYjdUdHlrMGRVLy8xcThWeXMxTTRXY3JnK3ZkUWFUNllhNFVLbmFsVld1VnRrTVR5ajlIMTNEdERhNmF6emtTTitXQVNXV3Z4cEE5NHlheGVKVFNWSFpxVmpmOVZ1MGl2ZFlzcXhRSkV6Y2x4bU5UZlpZcTNZbWxxcXIxcGhxZlA2V2kxdkd6bExYMXJ0R3QxU2FWSUFBQkNFQUFBaENvU1VCY2UrYnBTZll1NngvNzNacXRUcmJhL0ZaczhMWGxSZzNmWC9lNzhBSXM1WU1WUHI0cGFjZ1hhODBYa3dVVnp2emlKdU5sTzhNQnJjelA0ejlROW04WEdXd2lnc0o1czZtVTVYcStLMHJpZWxGenFiTExjYVVMcWZ5UzA2V2djTEJkdGMyNlpJV05RVElLREtXZ2NkeGs3d3ZoUDdNczA4ckh4QksyOTRXNFl1ZEg2VmxjYjFKRFZtZUJNTnZEeWpuNm15azRYcTVjQ1VFSVFBQUNFSUFBQktaRVFPemVkYzZ6YmUyMkJ2dWVOYWNqL25EbFp2dDJOR1Z1NkVLcjEwZFRSZmFwdWRES3ppMU9hNy9VZjBNdkhlcDRldG5PTlRPdDdPVEZUUWZ4MkYwb0hvbDA2V29RRkExMldseWNtOERnNDY3aWtqd3pmYXA5TWhmVW5Bd1dNNXJ0Ty9JdVprbzlNdlQ4ekkxbGJXWGFJdWMxd0FiUHdLNVVsamJ4NUc2UnFKK2xTcFBheE5CdjJxdmF0WS82bXlsNGVtMGRWSVFBQkNBQUFRaEFZRklFeEwwWSs1Nk5IV20vNk5DejVsVEU5ZnBQVTkva3N1NTM4SW1DbnVobEtZOFl5RGlGM3U2dERuVjg0NmJyamo1b1pYNE81SUVpcyszUXFiTk1KeHQ2dml1cU9WY1hkSE9waEtya0NYZ2pDSHlqSDdQS1V6Uk5VdWJwVTNPVlgvTzR5Vjc1OGV5M3RrY21OaFZ4MzdocGtOVHovN1AzOW5HV0xIVmg5NWtGQk9YdW5YMGdSazNFR1MveFVSK0JXWU1rUnRTWnhCdVNvSEUzMFlzSkdHZE5jaStvVHpKclFpN1h0OHdZVGU2OWVYRVdJbktKa2pOR0lIcDlQdGsxNFRFUmxKbUllVkdSV1NBdmdwZ1pOQ2JHaDdDTHd1NE9iLzFVZGZldnFycTd1ay9YNlQ3bmRQZDh6eCtucTZ1cmZ2V3JiLzI2cTM1ZDFkMTZyOHQrMHpRVGhNVWExbzJ4Sk9ZOHoxVlhRZEpCQUFJUWdBQUVJT0FTME84Sk9PZEcxQWl2eUNBcTlNR1BHckpua09SR3FtN290RUZCbFF1bTNyN1hLNXZrQmsrSTc3RXZzb1BmNkdWY0hmd20wd1Mrd0pSKzB6aUtQdVFUVnhGblozbHVWcVFxT3lSVEg5b2d6cGNsY3VLWHhYSjg1N0U1RmtYNFRRNjBmRkNjMWZuNlRYYTZhU092RVBzUWdBQUVJQUFCQ0hTUGdCcE5ocjR1YkxRaW83R0FDWlhGMVZ3ZVhiaDl2YWtPbTFMdjZrZkNia2l5V3ZmbVU2VkV5MnJSdmhxRStVMHJvbHdVK1ZyUENBdngrVWFqUTVGNnhhZWh4QzEydnVrbzFUSE1mOUJUQXBXVmtzbzVXK3MzaFpXVmlIRDlwbXVPMUxKZ1hiOXBwMHhBbmZndGFlQTZObTNyNy9YVzdDeExrRXF0V1krdnZySTRzdkc5Rlovd3NyaWxzVkNkcjd0V3BnL3hFSUFBQkNBQUFRaFVFOWozajU4ck01bVIycnpmUGxXcFZkbkJHK25nWks4c1FlMzRYUm5tUkpWdnlyc3F5WUxtS1M1SXJ0QXhsSEYxYXMwM0hVa3hVZVNiMlRMQ2h1YzNyYVExMzZuZDNqcWhub2dJOW40TTQ0dEJaU1dKclFkZGJXWWlldG1VZGs2aTdOWXgyU3MyTmp5MEpZWFU4WnZzT2tYdjEzYTc2RGVKVTFhbmV1SDBTbkxZNzN4ZEswbEJOQVFnQUFFSVFBQUNYU0t3SGY1WlR6dmZGRHJFWDBURlpSamF3b2hJeG81cXUxcFJGVE5XM2FsSVZEaGtQSlphN28rVFBTemptcTJFNzVrS0kyeDRmdE55V3ZNdy8wR1BiZmNjMm5XQ2RyNWxtdkd3ZFN1aWFLTkdjVkl2NzNyYkxkdmNOMnZJS2sxaTVOUTVqZHdhN0JWRjJzTTd4WVBsTWVMYVRQQW1nelExcFludzBFZlpqSUJwQWxlbGNYcHgvMm1hR3BJSEFoQ0FBQVFnTUN3Q3F1c085bjZPcEwvLzNSNndPRXlVdlhPOXNhN3ViZlFLWVhiVXZGZVJxbmhvVjZnR3ZrekF1RHExSEs0YlVvcS8zWTJ3NGZwTllmN0RzdUlWNnYxWVExa3ROdlBFR0dzL0xmaE5GMnh6aDlVN3ArYVd5S25qTjhtdENwM0h3NjZMZnBOOHFuaWVWelRMNFhLT05yc1FnQUFFSUFBQkNIU1JnSDdYWEoyaFVFYjNOUmxFWGNsRWQzSkhCaWZmM2x3NzgxNis2cVdOZHRSNEhGVG1rVkQxUFhkVUljbTRPclg4cG4wcHhmK2FPQ05zZUg2VHZPWXd6SDg0Vkx6QzJ0RjVZVnp3azROeE05c1dxalhUdFd6U255dGF5Ym81R1B4Mmk0eXdJTDlKWHJLZ3l6N0lpSWwzNUpTTW9wM2l3ZklZbVJMeSttSTJXNUNtSnB2WWZlQTlDNU4vbW9BWVpIVGlhYmhwQkpJSEFoQ0FBQVFnQUlHWkV0RFBRd2ZmWTlWanlmaDNjYWE2dFNMOFBZbW1iYXlFY1lhRFZWNkZIZDlkRDZxQlBKbytZVnhZa0NsRHZucmorNnRwMDZtTmI0eG9oRlhWc0tCQ2w5NExzVkxtMWNyVEpFRlBuWTB1S0ZDcnhRcFh4aGdIZXpxcjIxWkZwcis5eW5LU2c4dVMyUGMrdlRWejBOdmNOY1FuU2JaRVRwMmJMUFlNaUNMUE9WRGxOK25KdHN0K3JhelVhLzRFVTJocUJJbHgzRFF4c3cvc0M5TzV2b3hpOXZXaUJBaEFBQUlRZ01CUUNlanhRdGhBVXBHNElSMysrYzVqV1JvbnV1NjFvS2tkdUZWTzBkbmJ5R0ZsaXFwUjlNcWdqTWJWcVRVdnNpbHRGMFcrTWFJUk5qeS9TWlppK2R6RmN1RGJpdGU1OHNQZUkyYkdjYm9Cc2RORWw3enlzNUdWZnRPS1VqLzlOWHAwSjhodkV0SzY0S3l1OFY0WC9TWTVhYTk0OUoxVjFEaHRtTEJwdDFscGcxd0lRQUFDRUlBQUJDWVJXRkY5dDIvOFhKbnZnblQ0b1FQS1Nxa3pPWmlPaDRJZjRmSXA0d3dIcThiZUdtbjhDNTF0V0UvelJXRStpM0YxYXZsTjIxS0lmNVdVRVJhbXc2RklyUngzV3Nmem1vK3Z4RTBlbzY5SmNYY2tqOTJ1bE0wM1NlbEIwNnZ4dzBaV2VMMlFtVGtNdmlNUnl6ZW5WK25VUzBhTlpZSGg4Ky8wNTluUzMzUk9YRnJVNURaeGRKTEpHMVd3cDRFcXYzdTdxUGttZ2JqalZHUEdRVHQ5ZlREamtoQVBBUWhBQUFJUWdFQXJCRzZvc1UydzM3U1pqc1I4ZzZKV3RHcFBTS3BxNVRpOWJtbU8zMVNGYkQybEU0VU9WT1dldC9jbWZibVN4dFdwNVRlSmNtcDcwU1BUQ0J1ZTN5VGoxS0I1bDNqcXlNT3BNc29ZeWs1bHNyS0QrcHhNZjNVRXlKRGZPeTltMnRQL0dwQXlGUXJ4VzZKUm5YVjZWcVBJZCsrZ2kvTk5vdktsUXMxbkZtRmMyc0RuR1dlbUVJSWhBQUVJUUFBQ0VLZ21jRldOaDZxY0FHL3UzWFFRRlRhMjlvcWFjV1Q2RGRGV3BwdEd6aGowY29YZW16TEVySnFVOHVXWGdYMjlCNVdNQkt2V3NZa3JEZGhYdlVYUmVVOHFJeXlzYlErbHpsYzhNazJVelBoTWVJSnJTNFNWanRIWEpJWEhjMThwbTIrUzFYT2xVbzJlVGlCVzJkbXZGVFFPOEVhdDVQbEVxZ2J5cThTWjVsdVd4TDc1Sm10VGtlKzE4L21pUy9jbnQ0bVQ5Y2hvNUwxMzBFVy9hU1ZWZWMrcHhveURoMElwOVA3S2pQVkNQQVFnQUFFSVFBQUNKUVIyVmVkZFozQ1d5UzRkZnFoamtCRXlsNTIxUk5WcnJSVG1MRC9hcUJBNEZqeWhYSzFQYzZsQ2ZPR1FjWFhxekRlSjg2QjF2RjRRTmJLKzRmRDhKbmxiUTVBVHJWMmc0TGZpTFlzRitBaDdvT2Vpak50Vjc1YUdLYzNuTjFrZnhmdVo0MXpKNWJ0YlVxVTZYdWNOU2V4Lzk0alZhYWRRNEtMVzZSMmxLbThVTkpwWnhLWlF1am16SWhBTUFRaEFBQUlRZ0VDTEJPTEhOM1lDQlpweHo2WEFqSE5QdmpTT3h5WmhQa0NwbHM1NDlyZzAwY2g2UHhmTEUvbVA3TXBJS3VpNW1DQy95VHg2VStJT0dHRmh6QTVGOHl2K21pV3hpNTF2a29ZSnF0bUtxcGhuVXF1cWxxUFJXa3JqVm5XeXNxTVdVNjEzNEMwTGU1L2ZOQnFibzhIdW42dmZsb2lwNHpkZGtNVCtlekxtK3VGNUljS2kvS2JEVk9YemJxVm5HeDRMcGVEcnhHejFRam9FSUFBQkNFQUFBbjRDOGZURGp2OVlhYXhaKzNOY21xUWpCOUlab3BZR0p1YUJCUDlVVFZybmRHbWdHaFJsOEN4OTdtUW1acndaOUFpT2NYV3lCZnFMczRtOWo1NE1lYjVwbEk1VGZZL2MrR0dwMkJzcVU3RGZ0SitXVk1mSDhKUnNMU2lxWXdqTGFXbmU1NXRHVythbzE2M3lGTytOTW1McTFNa2s5ajlEMTBXLzZVYUs2Y0JiKzFsRVdncHo5TlZtVVJGa1FnQUNFSUFBQkU0TGdmalc5cFhBMnNwNnRVWTNzQVBMbkM3NWhYZzAxTlp6MTQ3ZlZLR09lU2xBWnB5NnRCdGRxc2lVSERxU01XN1FVakxyQ2gxUExHRzBMRVZFM2tkUFRvUGZGR1FPVnhXdllEdmZUaUdIbmxocDg4bkVtSkpTeHhCc2s1N3p0UDkrcW92YXJIb08xNDNhRWpGMS9DWkpxN1krbjhCNkREdUY0aGMxMzdTZTZyeGEwR2hXRWVidWszZTk3S3hLUlM0RUlBQUJDRUFBQWxNVGlKZWUzUXpNTGdPMVJnK2FCNVk1VmZMMGlaYnZuU3B6TVpQMW02cG1JRXlxVENMbG9FNSsvTnRrRFpvU0NmS2IxdXlZMXJzWTBBZ0xXczNXaSsvZWpuYVR1bWZhcGRqSzJaZzRUelpxOHA0dzNwdWMxSnNpVlZTSnFYT0tMVXR4R1VkZEJLK1lvMTRmUnBKTjJtNkptQnAray9XTC9GTmc5dmhPb2RoRitVMFgwdnI1WE0rQ2txMUUyUHNyclloRENBUWdBQUVJUUFBQ3N5WVFqNnBDL2FZYjZSaWo4NitGU0I5SXV0NFNSZVBXVkQ1aWY1VFN5WTU1MWVCMjhoallPQzFCVXlJbVYzUTh1YUl5UGxSS1h2S2xOc0lHNkRkdHBTM2pxM2RKWFB6OG4rL2JyU1hwNDJqejdvMXBEYzgyVXAwbnBKUnBwVC9mb044MGFCVHRWU2s5NFppd3EvemljeXJEZVliT3EzOFgvYWJORk9FRURDMGVOazlMQnAzc0xTcUFLQWhBQUFJUWdBQUV3Z2pjME1NRjc4UkRoUndaWTF5cVNOT0pRMWZqd1ZDTk8rVDF0RFVqblVvWGFEMHVWUDFseWwycnMrYktERGlEVm9iWmtmSHg1SHBzaTNhNXg2OGtweEUyUUwvcFFscDNuM3NoOWM5dEV4Y29JSVBPTHpNSlhxY2hWNEIzOThnMFVoMURXRGFwZlhvNkQwdGQ5aFpXTDNKTENzbFl0VCt2ck9OVldieXB1K2czYlNmMW02TVBZKzdDQkUwdSs0a1RDd0VJUUFBQ0VJREFIQWhjMWNPRndIbWo1QjY4eXJjNkJ3V2JGSkdPenphYXlIRHpXcitwYXNuZHBrYXFmeGwzZEQrcThZeS9mZVRCTFhaUzJMZzZkZWFiWXMyU1A2OWNJMnlBZnRONld2bnIzcHA3STVOWDJ3VmswRkpXMG5KKzF5dXlScVExdERyUHZsVDdUZkkyREtYVHpScEZseVVKOFp1c1F2NGl1K2czN1NadE5rY2Z4bEFLTzlQS0dvaDRDRUFBQWhDQUFBUm1UU0FlTGdTTzcrUU85dFMzMDJkZEtaR2ZERC9idTRWczc2Tlh2ZVpzbkk2YXN5OVozc3I1VWFKalppdGsvWStGWkpJNk84YlZxZUUzbVNWa2tmOTFlb04rTDhSYTJqSUhEcndKd2NTRVZpZWt5aDFlVDh1NWxJdXZ2V3Y5NXhwTjZyenE0NXl2aE0xVW16cU9lNXovZlQ0eHluNlRuM2NHS1Z2dURVbnJmNTNlcUl0K1U2cHluZmR3WkNzNzlkNktVSnBqbVZNclMwWUlRQUFDRUlBQUJOSnZEVlhObm5nZ2lmc1E2RzU1Sk0wNGFqOGVtYnl5dFZKay9WWGxESjBkRk82NUJTdFZkdHg5YjlqNlRTRXpIQ0YrazYxQ3lmU1hFUloyRi94UUJvRlh2QlZMSSsySGlhNVZKWnM4UmwrVDR1NFU1YXhFVVltcnJJN0V2L1BGVEdVeFI2RVp0S0R0T0ZPRCtWam5oWG9iWlpyWitPVzB1Qkp2MnpSTjVlcFNLKzVYSTEvVFQyNFRLMkhUS0JRZDJGZ2JzcWZJam8xTVF3dDZMNFRNb2Rmd0Nnc3FUeGx4SkpRQ0w3OVRGa2MyQ0VBQUFoQ0FBQVFhRWtnRzZwTmZXSkFwUmdhdGx6S3gzZHRKeDBMSHJXbG1oLzAzeTJYYXVRSjNlSzdmN0xkWG5pazlZbWVEcms5TWF4TVlWNmZHNU1TS0ROYkszRGdqekRkNHRtWG1RMlp3ZmlWL3hOMjNBSys1MGZudzVERzZtS0R2MDBwSHBYN1RjbHI1alh5QjVmdnJjWmE5OGdTZUkrSVdOSmlQTlFTaXk1NENjbEZTclJLL3lTNzY4emlaT1ZGNlY1VjlYSXcyR2szMkxNUUhVZWo4SlFvZ253MXFsN0drenExWlQ3RjJaZ3BzanZlQ0RtUFRVbitUaVhvVUpnb0NFSUFBQkNBQWdYa1RTS1lmU203UGx5a2pRNmpWc2dRZGlVOHExMkQwbXErSGRZbHU1Zy9aZmVONFpCNU4wV08rWTV1b0pHVDlwdFdTRkw1b1crS3g3M0FtYmwwR2EvNHY2NHdHc0U1dkxTcDczYUZNbEY3TUlLbmMyWXg1bFF6a1MzSktlelFZZzVzeHRmOEJvV3pCeTZaTnoyVVBKSHQyRXRQN252SjhGdTI0N09ValkyOHFLV2J5S044cDBEK1ZVdVUzNldPWGlzWHJtRm42VFhMbVZaellmcVdtanpWdFBKbm85SVdRRXdJUWdBQUVJQUNCMWdpazczUUtraWVqbnNCWnFxQXlXa21zQnREcTE5NHl2WkVNcnFMb1NybUNaaFNiZVJXYUJ1MGQxV1lFMlFKV00vSFZPekpPcitPWmJXc2s4YzgvRmRBVHYra29yWVR2azdTcTJVdWU3cGRGaWp2VlBOMmo0N2lnc05GMFluZGU3OE1WWFJXMmMwUTFCdFhHNGtvc0xLbURyc2o1cWpMVFkvcm13TVZpdWkyZFgvOG1LeVR1cVVxOFV4U2tZdXd5eEN1RjQvcnE0aWxlcDV1bDN5UzNSSW9LRlRSc0srSlEwOVMveVVUYktoSTVFSUFBQkNBQUFRZzBJSEFVZDl5Wm1aR0owbVQwMmFKRE1ySE1xUkxzeHBVN25pcXZONU40akdYandUaVRHUTVsQnU4S2RJbWo0cGJVMUc4Njd3cnpoZTJJdGV3cnZNWUo2L1E2dlpYRWJpT2YzNlFhb01TbGw4SHhUUjhhYjF6S0sreUZrNXVKY2lmbnZDSnJSVnBES0ttS0syVlpZSlQ0VGV2bStHVTNXMGxZdTJ6WGlzZTJSSWgvQ3NuTmNDUkp5eHcxdTVEdmlwc3ZEbGNzYUoybDN5U3lMeFVVbWxtRXVWQlV2V1JtWnFVakdBSVFnQUFFSUFDQlVBTHJ5UkRITTA0cWw3U1dEb3ZPbHlmcHhKRmt1VkRnR3NScXpjMkE4SEo1dWd1U0tQT2FyUDNTd2J3cnlRNlhWOTNvQ1dIajZreWVUNURob2RLeE9HU05pekhDK3VFM2VUNUplNk1VdGVETnZDQytFbTY2NUN6VGxKVVoxRUh4cmljN0dCV1N4bUpGbVZsTGY0WmxTVnZpTjVrUEJkWDY0SUErdlZlTEJXMUpJWk9yZFZXUytyeGFMZG42VFRjTEJlazIyaXZFeGhIV2VLLzVFeVN4UnRPUWVSeVpJOXVya3R6dXNVUEJoTi9VTGxpa1FRQUNFSUFBQkdaRVlEUHB1eXZjZ0dMQjIwbWVWaDJTWWluTlk1TGhZb09IVElvcTdDWlZMMzBDUStjd2FUSWxxOEZjaldHY0RPeTlJOWVpT21tTWNYVW0rMDByVW9HeXFZQ2VyTk5iTnZVb1VsbVB2QytFVXdsbHRpM1RNa1VCVGt3NnR4cGs2eklFbjNSU0xUM3JuVTVKdWFDcVJQcGJ6UjBwN2xvWTU0b0hWWXhNczVWeXllUzY2cDNFMDIrTFNINFQvU2JyRlpYTmFkcFBTdDNNRksxM3RLZTZVWWlOSTJicE40bHZlZDVmdEJQN3RKLzNVM2FTMUFzZUNsSDhwbnJBU0FVQkNFQUFBaEJZTUlGeDBuZlh2d0dmREd4MHJ2cUR6d1hWY1QydTIxNmJwYXN4WmZLN1ZDcFZyek5LZnBreG9Zcks3UHZ6Mjh5ci9nVGUyQUMvYVQvVnJYelZvQkhXNmZtbVpWT1BJaEZWeDdMNW9UUlhEUTgyRlN2RDZaQ2g4bnBheW1wUk5UZm10MVN5VngrNE1XN1lQdUMwNTBaN3cwZHBnYVZQME8xS2docVRWOXFuOGEwTjNCSVpFLzBtNjZhVlBONDBxdktiZE81cjNtck85UGttTWFoVmY5RW05dGUybFZ2NVRXYTNTZUJRaUhiK1N0cWtsdVNGQUFRZ0FBRUlESWFBM0lDZk9CWnlhaXhEeVEwbnJwUEJzUjZYTkhuSXBGaXJkUzFTL3k0WGo2VXh4dS9JdkJWTU8wU1hTdk9ZQTAzOXBnMGpxU1F3MXNySHY3TEJtdEcvMDM2VGRTdUtIczJGcUhTZVl6dXBlLzJxSFNVWkprL2tPYnpIdFFyNW1UalZuV01ub3h1MGxuRFRqZmFHYjZSS2x2cE5ab1JlNDVXT2VyN0g5empYbGhReUVaNWNJRlNHVmErK3pweHM4WWJORTFXMjgvNXNzNXh2V2t1cjV5L1p4UDZYSk5sM200Z0dBZE1xWmFkaUE5bGtoUUFFSUFBQkNFQ2dkUUxwNHh0bDN3bjFsbmMxR1RvRUxWM3lDcHB4WkZLM3NwbUg2UW8vU2tkWEZYN1REVW1TdVd1dWgzd2xvMEZYRXp0YVhuV2pKNFNOcXpQUk5aUDJWdHJzbFFnMXdpYU9qek1DekNEd1NpWTZ0OVBheU5kbzZSbWFiNVhQaFY1SUdpZnp4bzZjaXRuZDlTUkRSWHRuMDZzOXFlUGx3aEUzNGxkVHdiZlB1YkZPV05VaStVMitwMkdTbGp6Zk5KSTN1VlMrenlRdFczczlQdFZOSVJQZjY3K2VLdTZmdDRxTE1jS0tMb051MlZXSGd4TVVzcVVUVWtsYUkveVRUdDVKd1J1SjBoT3VhbVlxN2Rva2VUV09Id3FuSW9RYXVVa0NBUWhBQUFJUWdNQ2NDWmdCMVdydGdtVm83N3NuWFZ2SVBCSW10NzJ2dEZxVW1lYllLUk83TkpiUlVIVGdwTkVacnp2N0pVR0JXenAwOU9helRzUk43M0ViYWFjQ1N1ZmhqTEJPKzAxNlZpTDVIZHZhcGFIZDhpV1I2ZWk0eHBzTlUxbWJhU2tCUTFzWkRsYzJ0MzJRN1ZVRi9aT0lvN1RreWE5aGxFbGpsZUdjWDVoOTRtaXlLN0d1eEp6M2lOa1NmVHh2NHNnbUg1dVVyOHdlc0hzWEpFbFJIMzJtMklTWjBDejlwdjFFSTk4S1JVZUhxNkozMk1uaFNIQ0NZaWpkWC9Ic0tFMFFBaENBQUFRZ2NIb0ptSEgwcGRvTVBpc2RPaHpYenJHZ2hPdXhvdGRhTGQyTTNLNlVpWldYQXFqQzNTUkg1UThVdWNtYStrMlRadGZNZUxWMEpWdFAzZ3RoSjg2S0RhelE3N2hRbmJCcWh2am5SRlVIeDJtR2laTXNSb3c0emtXUHdDUlJnUnVwWExXNTdzYmJzUFVNRDJ5a04yUTgzVksvYWJRdnhVMzJHTWNsbHJvbElqTHpxQjZGck9KZS95dk9zUzdDaWdhN1hGSyt5bWZPdm1vVmpLYlZUWkJWZlRQUnFEcUx1YzNrZHkyekVpZnVIUXFFQUtkOG9sQVNRQUFDRUlBQUJDQXdLd0pINFYxM09pcVpjR04yVmdvSHlCM3J1dFY1RUQ1QXB2RnJicFpsMnRTbHhyL01FUFZDdlhlWkdmblJhbGtCbm5nN2NKNVFYVHZ2VUw2aXp3Z0x1NlZ1Qm9HbEhxVld2TFdScjd6cjI3UGVVQis2NUtHa28rUSt3V3JKOFh5MG5jcXBtOFA0blh0NVdlNitsVnYrWGViZDFJNUtuVUFSYU5DWCttQkdxY25qZmIwU3plczhiSWs2WlMrd0YzVldUTUp5WjNOTjBoUXZJK3BRV2I3V3JFZFVkYmE3aVViVnMranJvcmIvRVRCSFhKM2dvVWpEYjZxRGl6UVFnQUFFSUFDQlJSTzRJVjEzMlZDbG9LQ3M4TjhwSE9sWVJMSVNxbmcvdTVtYTR4UlkyVkRIdWRtZWVZaEdEY3ZLc3JnS05mV2JTcDlhU2dxeDk4dnZuSE9MZGNQOThKdnNHOWt1dThycnNKNksyc2hIcHZ0U3VmTWx4L1BSZGpuZHBmeWhzdjM5eEVJeVhuTWhyVm52cVJLWG5YcEhpYUR5bDF5STFMRWtMUGViWkJLczlLdGRJbXUwb29RVmtPcWpXNmFVb3E5amN1dkFwa240dlpsNGQyZFowaFNmSjFvdnY4TXdTNzhwVmVpS3EyVSs3SHE3UmNYenFTZnVId3FFT2xlR2lkSklBQUVJUUFBQ0VJREFqQWxjbGE0N09xNVpVdHJabjF5dm1YNWh5WkloOHMyV3l4ZGczbHZ5cWl3MTZwT2ZPMStqNTBBcWgyU3BtbzM5cHVvaDJBM1JyY0tKRTllaTdCdElKVUJUdTVoUXpmWkd2bHRTbFVJTDZ6S09TN1FVdDNhdjVIZysydXBiMXVENUhOS0NyOHNmeU95dmkvWjZlNUE1WkhiTVVzUUprNGhXeDRxbjRrenpaTHg1VTVZTmFLNnJkdGVHRFBDUzQ1TFN1cHArT1hFNlkyU1p4YXp4b2FzbDgxM3FvSzNwTlNuTnR6V2ExbTB6SlVUbUx5LzVCRXFjTGIrODFTUnRqZTJoYm56OXF6NXBhMGdpQ1FRZ0FBRUlRQUFDY3lDd20zVGM2ci8wRWU2c0ZqSys2SDVYZnhSWGJTT3JmdU85dFJTWTZ4UTVRbVhVckZPNTcwSFRJNjZMVHJxeW9NMi9XcGJFRTI5SG9kVXZFYkN6RHVWUG50Z2xYU1ZWOUpTdm8yNmtZS3JkUXp2eTNDaVJFMGR2aTdEeWtlKytKQ2xZb3A3TE9WY2lYZmhlS2ptZWo3YnpRcVh2MGNobEVRTlp6Y1ZuZDhlaXZkNWV6aDR6ZTF1U2FNTkUrUUtHdkVxKzZrdWc0OFJoTEhjcGs1emFXZk83VmthYjhxZkhZaEh5L0dQMkJFaWttMytadGZab3ZCdEZ4WmVUSnhuYnN4NmppQVJ6WnlEUUFBQWdBRWxFUVZURVNkMlFDTjkyUlJwRWJ5LzVVZ1RGSFlxNGdna0hpU0V4QkNBQUFRaEFBQUp6SWVBODcxSzJXaWluaDR5S2puUHgzZHU5R285S3JyZXNtTHoyb1FUWGtReUYxUGJqVHRINnVab0RaNzhzS09ONnozaXlMSXVLZC95bTBoVnFPcnRONXg4YXgwVklEYjBmUDQxVGVQL1dwZVkzdllmVFNMdFFjS01xMmJZSUsvZWJqaVJKd2IxYmk4cGZxeThHZjZXcWRPZllpcFJTZDV3c3JtbTU0bHE2TXllakNpaDdwa2JPdGVyNUNDa3gxdlRBMFQwYjNKS2FWTjhnV1NuVnh3Z29YMGNYbDJqVFhjeHE0TzdaRlc4YmJyUUs2eHN6bDNOeHN0dWU5WWhFc3hXWDdNREVlQUxyU2pmeksyczFUNzZTcUVPUmhkOVVRb2hvQ0VBQUFoQ0FRSmNJdU9PMzgzVVVXOXBOK3ZxMkh4dXFVM1pnbWxqUkN2OGdVRnlhM0JEelpzK01ZVjIvU1EyUkpxeTJTdVExOTV2Y1V2TTZyc3RBcmVwbStVejlKdXU1N2VXVmMvZFRLeXRmc1dYZjhGRDBrUzVFVWJsNWpoTUVaVE1hcmhJNmZNTVF5MHdmNXBQWi9jOU1NMXl6VVo2UWRRQjA4akp0dFFzUi95cWZsYkpJVmRyeWs5ak1uSlY0L0ttVzIwcUlYL2V0V0pYazc4QlRwelJLSm03S245dUtFNDVGMnVXY0tEMHg1bGZBOWZ2M2Nya3l1eldzSjVOZTc0alZueXNjY1NKY0JJRzNGUndwSm5nb0RQQ2JEQk1DRUlBQUJDQUFnZTRTa0x1c3VnT3ZHbkNiR3Npd2NNL0VkRFdRak45cVZTcW9DaklvTy9EbDBuaHUrVVpEYXNSVm1CZnhDV2p1TjFXc0o3UENxeDVxTndQc01KOXpYNnA5MDFjdmliT0QvRDJKOG0zSElxeDgyc1l1UE1zTFVDMVVQaGV3bVVndWw1dVZkbFVVVWR1RDdDSHZudHhYbVBEcUJIbXRYeUs5dERVT3BmUTliMkZKNUFWSnBMY2JwUW10Uzc5WG1tWVVmeUMzUkowdHA1eUtPU3VqYyttc1VWeTgwVHB2THRyOHJwZG8ySjcxRkFwWVRtcFhVdmMwdVVPZzVuMlFRamx1aEVHRjMrUmlJUXdCQ0VBQUFoRG9LQUV6UnRZamd0WEpTc3F3TUd4SVBWbnVERklrWTZ5ZDFpWGZTQWRQR3g3Sk1aNkw0elNGTXhyU3k1S2NYVS9XTk1xNk5xdmxpUXBIN0hoU2xYT3BjRmdpM3BNcUZrWGxMem9iamRJUlpNVmlONUdYMlY0UTRaVlRPZGJnTG1WeTUzWkVWc1VrajZ5NEt6eXdvMW52NU9UWjNiVDVham14S3RldTBhUmVBOHA5aFl1MlJGL0lNSTdGbDg1RW1ya2I5MUc1bkR5VEpoWlZVYTVwL2JMcExTMVl0MktKMDdubG9DaWZzem83bG1UbGIyelVCYTFJc3J3SGUxVCsrYVpSZTlhalZjajhWTEg2VjJrWDF1VGl0R1hlWFVadTFjNWhMRWI5MWJvMFZFbmlHQVFnQUFFSVFBQUNzeWV3SWoyMzNyNXVjbmt5OXFvWW5rMFdNcDhVU2RVMldpOU14bTQ3SHNueGRKTjVEN016R3RMemVwYzlHUXBSVGYybXExSEYrcUZkM2NyNlYva3l4S000aVU1VjBLNHFZbHV5T2RVdXBsK1dWSld2ajdCUHYxU01ZemRGMUtWc01acjFSamJLMlZ0SmNsWFBLNWowbVpGeUpiVWtpM2dOays0ckhDVmF5TDhwTHgrNElDa084a2ZNL2cxSkVtK3ZtUGhDd0t6NkszM1pZUElLOTdMRFcxTFFSMVZncnlBK2paRFRZOUxseEt4VXpMdGdWeXVjbDJWUm9ibjE1UFZQTVZiT1QxdXpqUFU0bjVjUnVuOG8xYWs4WlVLbGtoNENFSUFBQkNBQWdka1FNRDIzN3NGUFZpY1ZjdGM0NmVrbnJFS2FKR1l1eDlkalZhKzNYcFlNUHowanJIaTY2Wko1SnNaSnNhS1VPYTZqU2xPLzZZK3FnalpLQ3BKSE9LTG9INVdraUtQVEVhUVN0RnFWTEg5TXBVOSsrUW1FVE1JMVNWWDZ6alNkM0R4RVZ2cHRJNVhJaU1yTmp4eXBJbGExRk85UElIZ1BGaUp0YzJpOVgxVTRuby80UloxTS9mYnlCM0w3UnZja2VlNm8zVFhyYUhOMXRDbGlEZGNUTWVxL0N2NFhTcXJ5MmF0OWxhUnNPbXJMWk4rdWNHM1VzZVIzcC9yVWs5TW92eWl2Y21iV1lxdWExS3hsUFpaZ0VycWFhSDB6SCsvdVc1M2p4QmZkWTlPRUQxTlV6RGROUTQ4OEVJQUFCQ0FBZ1hrVHVKRDIzQi9kMG9HcVFWZXMyWHFhZkcvZWVrNVIzcmJXdGVhMFFwRDRUUzNZKzlUN3I2cG9WZUtLUHF4K2p0K2tPTmVidmJFRDlkVUFwZXc2dmYrdHlpMGIrRzVycGZTdmVnWFZacHhHLzRVTURLM2lsWE10WW5DVkw2bU9uN0pKdFRoWGlzRlVPbGZnMWNwbWw4ZWk2dUdWMU5FYlkzV09TNVZKRHNpYXVZbjNGVmJTMnFXYmNySENxM1N1NjFDSitPaXlFWmVmdlhFbHkyUlkrWHNYNHVxV3RmcVdGUExKSXhXNjVrcTJZWEZMcTVlQzZ2UkdYTGE4eXBuWkM2SkN4ZnJONUJtdE5HRzU5VmlWazlCdWt1TlNQdDdkejgwM1hYR1BUUk0rbE9vdzN6UU5QdkpBQUFJUWdBQUU1a3hnTysyNUx5WFBaV3hVRnk5M3Z5c1dUMVVMbU9QUlpJVlYrWjMxNlZXUnQwTmZ6NHU0YTZ4b3FpZUhCSk4xUS9XQXF4NDA2MzZzNXNWWDdCc1hJanBlVjBXZDl5YTFROXBMM3VOcHBETTRkQnkvcWh6eE1TdTk5TnRKS3AyejdxM0tqMXhUbFVoL2U2VWxXMFV6TGFHakt4UVh3SDVHK2NLa1ZyZVNCL3NtdGVIVlZPbU52Sno4L3JKVUw5N2V5UisyKytZN1I2K3pjVzRvOXRRdU9lS3E2cVg5K3ZoWFZvOU5kYlQwVnNOV2tsZmRYdEdGbHB4WjI1S295b0dMSzNBa0tiTlRhVHI2d0syaEUyN1RlaHl4T2lpaXIrWGlzN3VpY3JLOW1UMFl2bmNvOHZDYnd1R1JBd0lRZ0FBRUlEQjNBbW5IZldlVURFSnZYNi9TNE14dW1yeDZjRkVsWW43SGtsdi8yVEZaTzZYTHlQdGlYdHkrd3FPbmNtUkFiK2Q5dEY5VDhRb3lSNUFJcjFwcTVpUlBnNDdmcElQZVlmRlphYjJTejVxS1ZIRVZsSnpTQWF5a2RiYnJPbjN5dSt4RTU0TG1xUmFWY2lOM3pObmRUaVdwallYb0hFK0NGeVRWSmZlUUJyRGpSdVRDYWFaQzYrV1NKYnZMYWVxZDBWRWMraDV2S29uOGdqUjFoYzVwVXZzVWtNNVM1V09zcHpKTEZ0RmVqYk9MbW1xbnhKK0p5NVczdWtUUk40dkttVzNzVjVXMjNsYXFpWnFXMXNHTlROWjB4M2htaytjcXpWUmV0dlpLZEtrYjJhcjFaTldYOCs1Nk5qcTNOeFlFOGJheHQzTW80aHBMeXVuSkxnUWdBQUVJUUFBQzdST1EwWUlhMHlkOWVPV0k3MExhemY5SSs0cTBMekVaWSsyMEx6aDU1NWhDWWFlVGtrTGlFcjlkaHpjVFVIYTExZzBWY2EyV0t0SWlVL3RObzIxVjFpVlBXZWJwbG1wTnp1cjg4cnU5NmhIa2pUS2pZSlgxOW9FM2lZbzh1eVdTMWZZajU4cVMvVmNuVmZTWHlsTFp0NnRsZkFWdHBRZWxlY3o2c0oyS0pQYlFZYUtKZXJkNzJqQlZyU2dNVGc2c2dKS1FKRTNFWi9UUDVUQUc0WjFEKy8xYXdDWDdDa1MxOXdNNUFlNnVjVHk4S3NhM0dzclhjSnEyKzJUOHNhT3N1NU9VY21hczlkRy95Z3RKa25nM1NabWRIdFZndkRWVmVkcTFIcGZMYUpRMlNOVWtxTXF3S1NySDIvd0ZJQ3V4eGw1cVhieFByd1lya2tBQUFoQ0FBQVFXVGtDR2I2dm1VZngvV0s2VDNFMmY4TUIzdVlDNUh2blVlR2l6TVlzeTA5bWQzSWVTNHRtNFpEQzVsZ3l2N0gzemNkM0htMlI0cmdTc0JxanV6RGVOOUlwTHo3eGhNdittRlh0VmhlQ2xMOXJXU2N6djVDV2ZXNUhhSERyN1d5YUhEdHo1V2Y5dCszZHZaNUxkK2dvandBMDg3VjluVWtYZjltL2RvMDdZUHFhL2FtUDFTd0Y4UTNxVFlqK1IvaUVUVVJXNGtDVFc4d0UzNHVDZGc5TGtaanEyOHEwYlNYYXJ1cFphcVl1Wnd0a3JsbnozV09WV3RWM1dVdVQzNnA4dGRVaEg2NUxJTXlXWmVNeXg0MThzU2NWc1NkNVBqdUtKSzgvY214RmZNanVXa2JzbTh0elpGazM1VWlhWjJXblplb3pjT0pET3N1WWVsY3VtR1ZsOHNlbzFmTU84Z096K29ZOUFOZ2w3RUlBQUJDQUFBUWgwaFVBNldvaHY4T29SaS9wOWQ1bHUvems1SHZhMmdESmhzNDlQUm1VSE15bG9OMEZ4TVNQOGdvN2NpNlBFSFJYdlFkL21MN3VKbnBFeGFzRnZXaHFyMGdwRE9qdU5kTXM3cWo3NytPUDN2ZWlCbDZtcytkL0ozN3YvdnNkZmYrKzlxemxOazVvKy9nYVY3VHZ5ZWFMb3NiLzE0c2NmbC9vdnhjSmZPaTRrTzNud0FTWDg4VlR5ZTVXd0J4NUk0YnBwN3p4NG4wcTFVVkRnaGlSNm5UMjBwdUkrWVhlTG9hTWtVNzNKZ3UwazhZRVNrNzZsclhReTdleG1rbmJDTXNoVW9WUndraVZyU0htVlJXN3hmc1hTbHM2L2wvT2JWTlJqRDk1LzM5Zmw1ZWg5NDl0Ri96aC9lT21xRmxiaE9NU0Y2VFFLWGZ5TTM3VzhDRHRQNkY4SG1FMXZYbnZudlBNaTlpZkZiTkxrczdLZWpEYkx1bUxGT2VSTW10RW91Um1USksxNjRYOHVXOW51b1VoeVBjZXl4TVJEQUFJUWdBQUVJTEJZQXVsbzRieldRaFlFL1cyL1NuOUErdmpDa055ZmZ0R3grN0crczlGQ1QrbW9uMTJIcDRyNVJSMGpiTGIxamwyYWQwR0Y5K3FwSXEwdy9YelQ2RE4wMFg4blY5eStqb3gvaGRGdW5OS1dLK255MitPY3hIZzNPNURNWnpsSXM4Z0RYL25qc3A4bU04TklpYzl1cjZUSjdFYjhVK2NOK3ZGZ1BMWm5teXdiU2xXdWNCQ2M5SWtHeVRxNlZMM2J4ODV4RzB6Y0RwM2VEOWltakVPWnVsN1BIY3p1bXBuQ0Q1L0xIbGpTZGhVLzBMU3NBN21mdjRKbXBWNlVtMWsrZXpYT3Y1RXR3dDNia2dLVTM3UzByWGJ1ckxxSFJ5UHpEZ3R6SG1TUDUvZGk5YlZRT3dONlErM2xWeTNPeW5veTZxeHBQU2JNL0puVmZFbmFLaDh6STd0MDV6QVZ4SHZJU3hGeEFBSVFnQUFFSU5BZEFrbkhuWTcvdnpEdHhYL1FONHo3UE9uaVBVdkF1bE1mUjVNdHJYRGxnaTBuY1dCUVhyRncwZWI3RHpHZjR6VGlLTjZUOVZkNmVKOWIxR2N6NWtMV2Yxbk5IYW5hZGRmcHBRdXEvbkltL1I5TEZGTC9meTRUYjNac3VTWmxMbkJzMGpxQnhmcE5vd3Vpb3ppc282c3FwcnJWMDdjZFRuaVNKYWxqU21VdjNwT0hkMDcrckFOQWdtYzJSUlhQOGpWSjVHeHRpNVc4eHNOSisxOUU5QTg3a2NwM2lXc2ZyNGhibGhUTzF1ODNqZjZqU2ZJUFhEZnNEMjdIOFZXemNGdVNVeWVLOWIrMTZpcjBoTEVrS0g5eXpVMHZ6eFNwWE5mUytMaHRMbVVTMmRlc2lQVDhOazErbUkvUDdsL0pTYzN0eGl4TGx3aEs0bmd1MThndElTeUpKMitOeXN3M1RZWkZDZ2hBQUFJUWdNQ2lDZXpIWTRCTGlScG50OU1Sd1owL1VkRHJqNmFIN0JDbmtLUmpFYkhDK1Z2WGJla1lUK21veDRoV1JXRGlOcGtoY3pyZVRnZndtMHFYdWlNajY3OFkyVkpHeGRhT3dvOVZxbVFhNXEvYjlFdldiY3JOTXBnMHRselQwcm1BbGx6NExkaHZzak1jNmRzUXZsUXJ2Vk5RMDQyUW1sNTNJMHZDaVh6eHc4d3l0TzlmemFkL3dyYlFNaDVjUGtsdWYxY3lUQnlzajBiL1M5SzZ0elR1dWhySHhpdmlsaVdCc3kwYjFWOHdhVzY5WDNRNit6K1N5TXFiSWx1U01YYXVZakczamtYQ2FQVDBzUnkvYzJCakswUDdKc2R4bk80SnV5ckNQaFdZNXAzTGZOTjJvc3I1U24zbDdUbXAybUlYRS9LVUh6NU1CZFcrT3BTTDRnZ0VJQUFCQ0VBQUFyTW1FQStGekFkYjVMdERVZlRxZjVrcCtkMXh1cmlUTjY1QkprSDNkcElIN3o4MEs4VTJreEhQUjFmakFzNzhSTHpyREpuVEVWRThxUDF0ZmZDNHBpWXlxbSt3VGk5ZE14aDlSTXI4SE50OGpvcFpoV3k1U2MySy95SXRrMi9CZmxQNnNnYXQ3S3YvOTJqMDM2N3EwS1NwdmJGT2xIMkxXNlpPems3aWoxNldtRmk4em52eWtsV0owOXV6ZjBSSHhyOUt6OFBOOHg3Sk1lRXJ4RHFQWFFONCt5dFNHVXUvTkk0Ri9OTjRmOWtJczRFeXY4bDlLOTJydi95ZFN2cHpmanFSVmZKdThiUkU5NzBRS3VxdUpNODNpVDZwNTZYTHZ5WTVKbTNORTA3UnlUZGRINTM5SFoyNStMNytlZmhOOHZtbWN4TlV0bzY2MHRSY09DZGtLajE4R0ZkWS9kVzlxMUlxaVFNUWdBQUVJQUFCQ015Y1FOeHZ2OUlVWTlmd1JIZis2cGVuWTRpbHQvMjRkTy8yQVI2VHBhdUJaSUN6TXl2MTVKbVQyMS83N0djODV3WGpHSkE3WkpZUjRiLzQzUGY5YVgydzFGL0pLMmo5bDlYOG9Zcjk3SHpUS0Y2dHBrcjl1Mjk5OXYveHJyZjloVmk3K08rSFM4ZUZ0bHliT2hzNjlwVy9hTDlKVmt5NnFrNTZuVjNxL1Z6MDFTY1hGL3NqMWcrN2E5ZVc4L2UrNnQrbWlULzd5NXpvYXprSnBidjJXMHFYU3RPWUEyYzNUY0UvOU5hZmYrZTczdkgvcGtWK05HblFXRStUSkFtVStVMmpNMXVabEdPNzk5ZE1nYjZBeVJiUE44blhuZSs4NURmZStZeG5QUy9WUjhrNitTbGZabitjZVZlZzFhSDQ5b3Q1K0UzcCtUcDVCbW5kYW9yZjVHOVVZaUVBQVFoQUFBTERKSkJNeXF6YXlsMXdSZ1ZSOU1pRDl6MytvbGVNbmJoMG1HWXpkRGFVUFArK01UUDl6Sm90U3ljelpQNENHNjlEbVdOVlNsbi9aYlVxV2U1WTNtOXlCL2lPSWorY3krYnMybktkOUpuZ3NaUGFCQmZ0TnpudkloQmx5ejlBbEdxOWxxUzhZaXBSSG9pVE9wTUI1a1VVc1lnN0Q5Ly80amU4OUR1a1lMMzkwWEpaK1NNeXUrdDVJM2crcVpyUjJuUkxNV0Y1d0dqWnhOaEFxZDgwc3M5aTJkUTZWTGFHTTFWblMxSW5mcFB6cEpRYzBOdVQycWF1eGU2N1dlUHc5eFlxUHcrL0tXMk15ZXQ2elpuMWZaNFZoUVhWSjBRY1N1MGRFNXVRaGNNUWdBQUVJQUFCQ0N5SVFEd3A0NzRnMjEzREkzMjZzLzNJOVFVcEdsN3NVMksxRDhJejFzMWhIeGxLQWYzeGJNNU5oMXZoRldIWnBPNmU5VjlXM2VnSjRiemZOSXFmRkhFMTBHSG5pYWVDUEZ0dVBwZnNIeGZ5cUlpRiswMmpUeGY5Wkx2bjA5T05TM1d1TTFiZDEwSVBuTXptRlExU1duYjdsNXlrRTRPSnJKcTNJczcrbVd4SjhaNjRUZG52TjZVSnkvMm1rVmRZOUxjbmFKejNtMGJ4dzJRNXRXNGRUNUNTUGJ5MG1jdWZlVWRsa25ZZWZsTnFFeC9LYXVmYmUrbzQxdmo3MUQybldxOFc4Y21RT1B3bUljRVdBaENBQUFRZzBIMEM4WEQ3dkt2bjNkdTVjWXk3YTRacGJvNk9ocE9CMEN5Vit4a1hUWEdtNGU1ZGU5eGR3VGRCSmV1L3JFNUk2UjR1K0UyanU4d29WOVM0VTdsKzZxN290WSs4NG9IN0hyLzNMZi9xdVIvOHdOdnZlZmF2MzZOL2IzLzcyei80M09lLzZmRVhQVFErZGd1VThLZWVQUGJ3Zy9lLytQVmZuZWE2NTFsdi8rQnZQdmN0OXo1KzMwc2ZldFI0SEdjenduLytubC9YeVo3N2ZKM3NnVmM4OHRvb2xYWW93dDZTcVBDdWUySmhiM3JoRzE2a3BJMUxKb2plS3hWTXRqOGlxcFZ1MDBtak92TThHbUoyRHVKL1prdkw3bVhmWVZpcWdCeDQramVNWHlQUEIwbGMrZlovWk10U2V4ODF0ekdXQzhjcXY4UTBHdjI3WW9ZL1gxNTBjc1JZVkRyZk5CcjkrNEtVekR2NkpnblV4OVBYbjR1Z2s0TmlwcGxhVDFyY1VhTEFwV0xwaFpnekwzZzBldm43OVdjYjhKc0tjSWlBQUFRZ0FBRUlESmVBSG03bGhvOWxhM2hVU3ZkbFhwMW44bVE5RUtxNDVkNUNCZHdoOU8wdkxnaTBqbFBJMHFXMi9LYlJtYitvQ2RqZnQ2MFdOQnhJeE5PM2JTMkxuM010VmpKWm5WcDhiMXN4NVVnTDNzakdteGZ5TzRVbVFlLzd5Yk9aRyswOTNUZ3VTWG5mYUtWbC9hYVRCMS84VlI5NHRqM3FDejA5Wng2M2lnYWN6MmFLTjM3VDZQUEdHUXEzL21VK3orVDlwVC9xaURqSjNNU1puTG0xRlB1SkVzZjFCYW9UdGZEbXYvcTVrNVNIVXZVNmM1K2h3a2tQQVFoQUFBSVFnRUNyQk5aVXYzMHBKM0hKdHlCSTkrOS9NNWV3Mjd2eDRQZ1RzOVh4MTh4STh1WG16cjlUNGwwL2tReUxRdHdtOC9YaFJ1L1RTNVQ0cGQya2ZQVi84dklEUjdHaEJjOCtieXcxclRWOWszTHh0VmtXalRhaXdxc0NmcDhwVEFwTnRyZG5QK2IvUTk5aGkzejVzYVByY2hKLzh2RDlYLzJWdjNMT09WQVJmUGUzV0dHMy81K0toSExJV0x2MW0wWjMvYmdWOHBxdmtaUmgyM2NiRis0angyRTUyMHU5blZRalFLQjZrd1R2MHd2Z1JWSUlRQUFDRUlCQTN3bnNlL3YrWHhvbmc0ak0vNTEvMXJQS1B2ME45Ly9rNUpGeHcwbzk4NDJQanFQWGZQMUJpWmgzdi9FN29vZS9Ma2lMMXVhYnRFcHYwK285OXVEWC8rR2FRK21TYW5RL2V1bVpMM2hrZlBMd1N3NXFxYXJNWHYrdVRVeXNuLys3WEVnbC9uQXN4UHo5L2RWQ3dobEVmUGFYdlZSWDlQNnZ6UnJWcHo1Mi8rdlZlL1lDQ3p6ejM5WHlTMjBmNmhYdU5YNCt2MG05ai96TFh2YmFTR24wVlo5YlEwUkprcWQ5eWNzZWpSNzdXejliY25qMjBlbHJ5RVBtcC9HYlp0OHNsQUFCQ0VBQUFoRG9Fb0VMVVZSOGZkVm9kT1pQbWRHZ0JMNHJPMDdyVWlXR3BVdXJmdE93MExSV202UEVxb3NlVWI0RTlTU1U5KzE4ZjJoYnpndlozdjY1Zk43aDdmdjlwa0hVTS8wc2t6T1JOckZhNmtzRWhhbklpWmx5Q1E3RmZGaW5seVBETGdRZ0FBRUlRS0I3QkE3OXcwTGxPWDJaT3pJOCthdnY3NTd1QTlVSXYybjJEUnMvK3haRkg1cFlrbW9NMzMwRmxlK1ovMXlHdkhyN1ExOTdicUtzL2ljWXNOK1VXc1NWZ0ViQ2J3cUFSVklJUUFBQ0VJREFBQWpjdmZzOXBiVjQzL1BmcU41aHBsYnh2SGp3cTd4S0dTemdBSDdUN0tHbkh5M092aWpQVyt4dmw3OEo4ZXpiM3Z4UzlTcEF0VUx0eHhxc1VQT1cydEhJQWZ0Tks0a1hmQzJBdkpxaThyd3pQVUNBU3NwOFV4Z3ZVa01BQWhDQUFBUWdBQUdIQUg2VEEyTld3V1NVM0hpWjFhelU2NmpjQWZ0Tis0bEZoTXdhZmxyaFZhVGh6WWJmRk02TUhCQ0FBQVFnQUFFSVFDQWxnTjgwQjFPNEdqNU1ub05XWFM5aXdIN1RkbXdRSWErRkdLbFBwdFdZc0t4dVUveW1hajRjaFFBRUlBQUJDRUFBQWhVRThKc3E0TFIxYUMzeG0wS1daYlZWZEkvbEROZHZTbCtuRi9SMmhxZEUwY2ViTmlaK1UxT0M1SWNBQkNBQUFRaEE0QlFUd0crYVErT25yd0hZbVVOUkF5cGl1SDVUK2pxOUlIdFlqcUxHbjRmRGJ4clE2VUZWSUFBQkNFQUFBaENZTndIOHBqa1FWOS9lMGIrZytZVTVxTlh4SW9ick42bTVJLzA3SDlJQUsxRjBNeVM5THkxK2s0OEtjUkNBQUFRZ0FBRUlRS0FXQWZ5bVdwZ2FKaHJyWVhMejk2RTExS0puMllmck42M0Y1bkFTMUI3SzU3a1NsTUdUR0wvSkE0VW9DRUFBQWhDQUFBUWdVSThBZmxNOVRzMVM3VTh4VUc1VzRnQnlEOWR2Mm96TjRjTkJiYVJNNkZKUUJrOWkvQ1lQRktJZ0FBRUlRQUFDRUlCQVBRTDRUZlU0TlV1MUVnK1VvNE5tVWs1Wjd1SDZUWWsxaEQydXBHaHNORFVBL0thbUJNa1BBUWhBQUFJUWdNQXBKb0RmTkkvR2YySXlVcjQ0ajdJR1U4WmcvYWIwTzhpWGdscHFIRVhIUVJrOGlmR2JQRkNJZ2dBRUlBQUJDRUFBQXZVSTREZlY0OVFzVmZyaTZRODFrM0xLY2cvV2IwcGZyM2dRMHA3YWdxNkhaUENseFcveVVTRU9BaENBQUFRZ0FBRUkxQ0tBMzFRTFU5TkVtL0dFVTlnVExVM0w3SHYrd2ZwTmE3RXgzQTVxSDNXZWhyMUh3aWNkdjhsSGhUZ0lRQUFDRUlBQUJDQlFpd0IrVXkxTVRSTWR4VVBsNWlQZnBucjBLZjlnL2FhcnNUR0VmY1ZXcmZUOFNPUEd3MjlxakJBQkVJQUFCQ0FBQVFpY1hnTDRUWE5wK3lmRlErV3dML2JNUmJFT0Z6SlV2eWxkdEhrNUNMMzY1TlB2QldYd0pjWnY4bEVoRGdJUWdBQUVJQUFCQ05RaWdOOVVDMVBUUkdjVHZ5bHNyTnkwMEo3bkg2cmZsTDRrNUNDb2VZNmlLT3o5ZXo3cCtFMCtLc1JCQUFJUWdBQUVJQUNCV2dUd20ycGhhcHpvYXV3NC9XNWpPYWRJd0ZEOXBrK05UU0hzOGFiUmZndWZ2UjNoTjUyaTA0ZXFRZ0FDRUlBQUJDRFFOZ0g4cHJhSit1V3R4SVBsNW8rbytLVVBNbmFvZnRONmJBcGhqemVOdHFOb3IzRXI0emMxUm9nQUNFQUFBaENBQUFST0x3SDhwdm0wL2FmRmcrWG8zSHhLRzBRcFEvV2JkbU5UdUJUVVJ2cVpxSU9nSEw3RStFMCtLc1JCQUFJUWdBQUVJQUNCV2dUd20ycGhhcHdvZlJuQVhtTkJwMGZBUVAybXV4TVBlaldvSWRXbmNsdDRHU04rVXhCMEVrTUFBaENBQUFRZ0FBR1hBSDZUUzJPRzRmMTR1TXlYYitzakhxamZsSHoxTm5ERnBzcjAwZnJreWxMaU41V1JJUjRDRUlBQUJDQUFBUWhNSklEZk5CRlJPd25VaTZUVnI0WEJienZxOUVES1FQMm14SGtKZkRuZVdoUUZQaERsYTJEOEpoOFY0aUFBQVFoQUFBSVFnRUF0QXZoTnRUQTFUNVF1eitJQnA5b29CK28zYmNjTzlFWnRESEhDelRaZXA4Zjc5TUtna3hvQ0VJQUFCQ0FBQVFpNEJQQ2JYQnF6RENmajViMVpGakVzMmNQMG01SVQ3aVRNZjlaUHgyMDBiMTNtbTVvelJBSUVJQUFCQ0VBQUFxZVdnUFdiRGdJWWZFcDh6MXovSFFma090MUoxMkptUE9CVTJ3cUc2VGNsNnpWL3J6YUZPT0ZUbGUyRWVWcGUrZmhOWGl4RVFnQUNFSUFBQkNBQWdUb0V6c1NqZWYxM1VDZDVtZ2EvS1FCV21qUjVFemtQT05VbU4weS82VVo4d2wydVRTRk9xRDZWZXlzc2h6YzFmcE1YQzVFUWdBQUVJQUFCQ0VDZ0RnSDhwanFVV2tremprZk1MVXdidEtKTjk0VU0wMi9hamExZ05ReS9jclphZUMwRXp6ZUZVU2MxQkNBQUFRaEFBQUlRY0FtY2pZZHgrdS9Balo0UVpyNXBBaURmWVRYNFZiK0x2a1BFZVFnTTBtOVNIMkpTdjlCWngrMG9DcHloOHZBYzRUZDVxUkFKQVFoQUFBSVFnQUFFYWhGbzZqZWRyMVVLaVJTQnhObjhYVmpVSkdEOHBzQ0hnV3FLWDB3eXRlSk8vYTZFRmE3ZnhYZ1Fsc1diT3ZIY2xUQ00wTXVIU0FoQUFBSVFnQUFFSUZCQndQcE54eFdwOG9mc2ZCTitVNTVONlg2QytuYnBjUTVrQ1F6U2I3cWczYWJRdDZtb2QwbTBZamJyY2VIcUQ3OHBhMnJzUVFBQ0VJQUFCQ0FBZ2NrRTlCdU9rOS94NU1RbXhaTWxVNFRmWktCTURPekgxQ0EyRVZTU1lGdU1iRUR6VFludi9KR2FCQ1RaZWhSOVVzSk50dnRDRkwrcENVYnlRZ0FDRUlBQUJDQndTZ25JVUNyb0huanlNbVdkOWRvcHhUWk50Uk52ODhvMFdVOWpubDB4elk4TnAvYkpSTzByd3lxME5JNmluYkFzL3RSWGhlZ24vTWVKaFFBRUlBQUJDRUFBQWhBb0o2REdaTWt2eEFPeWZ0Tkd1V1NPNUFna2t3MGZ6c1d5VzBMQStFMERJbllqUHRlT1MycGNFdjBrbFNrd2kxL1NabkttUjlGTi8zRmlJUUFCQ0VBQUFoQ0FBQVRLQ1d6TFdPcGllWnJDa1dYSnhPdmhDbXdxSXRaamJOY3JVbkRJRWpBMkZycXN6WXJvWEdpc0t4VmFuOE1vdXROS1RlTFN0UWI0VGEzd1JBZ0VJQUFCQ0VBQUFxZUx3S1llUituZmxZQjZIOFU1OU45T1FLNVRuelJacFhYcDFIT29CY0Mrc2FRZHA2RldvVE5POU1UNHZBbGNwamRTRTI5dGZMMXBaSW51ekxpZWlJY0FCQ0FBQVFoQUFBSURKTEFmRCtYVVg4alFMRmx1cEhOeTV6ckFKdlNES2kwOTRoOVFhaytUNnBkdnA3K2UxcUNvOWxGY29kWGlnYXFZVDFPWkxsWWxxSHNzK1hhVVZtR3ZiaGJTUVFBQ0VJQUFCQ0FBQVFnSWdiVjRLS2YrUXI3RnVTbVoybm5QbCtneStLMWFjUlZGSitjR1g4ODJLcWlmNmtsL3gyM0k2NEtNYlYyaDBOZGNLS05weDJRczBjRUE3VUtqb2dNRUlBQUJDRUFBQXFlRlFQSWhUajJlcTEvak16cDU4aHZPR3FyNjFaOCtaYkpPNjlMMEFrNVJUdVBRRDJjeDZGUGpjeWF3K2ZVa1pTdHZJUi9aVXgzUC9SU2RTRlFWQWhDQUFBUWdBSUcyQ0V4ekU5cCt2b2tYa1llMXc1WWVPUS9vZTBSaHRROUt2YTFSSmIvUUdacWdjdWFZK0VoWEozVHVTRDhVZDZrVkpXL280dld2bFkvb3RxSVNRaUFBQVFoQUFBSVFnRUIvQ055VkRLWFUvNlc2U3AvWk5ublU4ajd1WGRmbHB0SjlWa3p1ZWtDTzA1cjA4eDBiaTM1MEdCUjJkWjFDdnpsN1FlVnB4MkJpcDEycjBNNzAxVERhaEZwQUFBSVFnQUFFSUFDQjJnVGl3WndlVGRVYzBDMTlrY21oYzBXM3ZxSjJVU1JNVmpoZUJzUUVBay83TjdGdG1iKy8wbzduTUtIVUdSOU9WbWxlQ3l0RnZ4NmpuUWxLdTdyMlNwZ0twSVlBQkNBQUFWQ2tROVVBQUNBQVNVUkJWQWhBQUFJUTBBVFdaWEE2YWZYTzJjZmZjTitMSG5pWkpMZmJrd2NmdVArK3gxOFB6aG9FWXRwRFdYZFdvNzZoU2Q3NytIMzNQZkJBMWpPUExlMDFEenh3MzRzZjN3aVYxNlgwaDdvaW9SOXZXbE41THJaU2krUXQrRnFIWGxOc2hRVkNJQUFCQ0VBQUFoQ0F3QlFFN05QaXg5VzU3WW8rUGZZcS9FNnFjM00wSnBBOFRyWUtqUklDc1c5UnNDMFQwZWVaRXYyQ2h5ajYzcEtLbDBUclRDMjllOFdnNVV3dGdVMDBCQ0FBQVFoQUFBSVFxQ1JndjVNellWQ0szMVRKc2ViQjNTa0d6elZGRHlHWkdkeHJUTVhmQkJQdE5JR3BYR1k5U2ZTNmRxbzFGcHc4M3RRT1VLUkFBQUlRZ0FBRUlIRHFDR3pKZUdyQ0Y1endtOW93alNOTisxWWJrZ1lwWThCKzA3cHUrVkNmUldjNmFLV2w5ZWR6azkvbFZ1UWhCQUlRZ0FBRUlBQUJDSnc2QWlzeW5vck9WOVlkdjZrU1Q4MkRDY1dObXFsUFhiTGgrazNKYXhtcVQ3RmljNnViR3UyOEZjSSt4eGo2SXZTaVVzUkFBQUlRZ0FBRUlBQ0IwMG5BTHRTcnZobU8zOVNLZmR6UWJtbzE2VmJLNmFlUTRmcE44U3ZvUHh6YUtzcHZPZzdONDAxdjM2YjNjZTl4SWlFQUFRaEFBQUlRZ0FBRUpoTFlOeE5PcTFWcDhadXE2TlErOXRTWTl2WGE2VTlYd3VINlRkdTYzUytHdHVaNld5NzJGOFptcC8rdWhlcEFlZ2hBQUFJUWdBQUVJQUNCaElCOTh1RlZWVWp3bTZybzFEOTJRUTllZCtxblAxVXBCK3MzeFNmWnBGZjlGNXY2aWE5WkxVWk9FV09ubTRLbnZLWW9qU3dRZ0FBRUlBQUJDRUJnb0FRMjlVZysvaDFYMVBDdTZMV1B2T0tCK3g2Lzl5M1AvY29QdnYzbjczblhQVzkveHdlZisveTMzUHY0ZlErODRwSFg4bmJqQ25idW9maTlhcndad2tWaXc0Y25qejM4NFAwdmZ2MVgvNnZuZnZBRGI3L24yZmM4NiswZi9NM252dVZOTDN6RGkxNzYwS1BqS3pabHowTHIrdndLZkFsNWkxVzhFWi9lK20rdlJhbUlnZ0FFSUFBQkNFQUFBcWVNZ0oxdzRtYjBISnAraStIckhDaDNxNGg0dnVka1lhc3puMmpjcGdrdnpld1dOYlNCQUFRZ0FBRUlRQUFDWFNNUUx4MkxoMWJmM0RYVkJxalBVelJwUE5RQnRteDVsZDZqMjd4eUdXeDUzdVpIem03cjR1UGYrZWJTa0FBQkNFQUFBaENBQUFST0w0RW55S2dxT21GY05YTXpXTnJWdUsvTnZCd0s2QXlCcGJGcThjVk5OKzJyMHBQZmozUUdDWXBBQUFJUWdBQUVJQUNCWGhMNFJSbFhSWGNPZWxtQlhpbjlHWm8ycnlMdlZaczFVL1l6ZFl1L3JwbU02WFAvdGk0OS90MWUyRXJCNmJVbkp3UWdBQUVJUUFBQ0VPZ1NnYVhOZEdBVlJiZFd1NlRZSUhWWjJ0YTBEd1paTnlybEk2QWJmR0hUVFYrcXJTMzVNY25wYXgzaUlBQUJDRUFBQWhDQVFBQ0J1OGN5dElydWZIRkFQcEpPUStESkd2YnZUcE9UUEgwazhDbTZ2UmMwM1hUbUozVGh5ZTk3K2dnUG5TRUFBUWhBQUFJUWdFQzNDUHdCR1Z1cDdUZDJTN1VCYXJPdGFiTm1hb0F0NjYzU3BtcnRCVTAzL1VMOE1KMDJ0eWo2QWE5eVJFSUFBaENBQUFRZ0FBRUlCQkY0YnpLMml2OXZmMDFRVmhLSEVsamtCRVNvcnFSdlNpQit6LzgvYWlwbGl2eEx2eHkvOHo0OXMzOTRDZ2xrZ1FBRUlBQUJDRUFBQWhBb0VIQm5uS0k3My9yV3p5MmtJS0kxQWxmVldQYk91ZGJFSWFqTEJIUmozNXAzWXkrOTcvbHZIS2NlVTd6NXZpNGpRamNJUUFBQ0VJQUFCQ0RRSndKUDMzYUhXV3BjLzZOOTByNWZ1c1p2ZnIvY0w1M1Jkam9DOFVkbjk2YkxPM1d1SlhlbVNaL1hmMzFxVVdTRUFBUWdBQUVJUUFBQ0VNZ1JPUHRuc283VHJkeHhkdHNqY0toUXc3YzluaDJXdEsrYSttUHoxaTllQ1dwUDV6cy9OVzhGS0E4Q0VJQUFCQ0FBQVFnTW1zQVhiZHVobGdvTnVxNkxyZHpaWGNYM2VMRTZVUG84Q0N5cGhqNlplMHN2WjA3azcxK2RSMDBwQXdJUWdBQUVJQUFCQ0p3aUFrdS9zMjBIWENlbnFPSnpyNnArV2NDMXVaZEtnWE1uY0VZMTlEZlB2VlRYYjNvMVh4YVlPMzhLaEFBRUlBQUJDRURnTkJENG9tOFF6K2tqcDZHNkM2dmpMMGJSNnNJS3ArRDVFUmpQZjVYZWFQUWtPWWxQL3VyNzUxZFZTb0lBQkNBQUFRaEFBQUtuaThEU005LzhEWStPZVMvRWJGdDk2V2Q0TWZSc0NYZEUrdWYvaytzTDBPUmZqNlBYUG5iL1YvL0dBb3FtU0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k5SXJBMmVmODVsdSsrcTNuZXFVenlrSUFBaENBUUVjSjBLbDB0R0ZRQ3dJUWdBQUVHaEY0emd0Mm8vajNlNDNFa0JrQ0VJQkE3d244NjNIMDJvZGYvTmJWM2xka2tSV2dVMWtrZmNxR0FBUmFJVUJ2MEFyR29RazUrenZiaWRPay9tOFByWExVQndJUWdFQVFnU2ZKOWZBMVAzWTlLQ09KaFFDZGlwQmdDd0VJOUpnQXZVR1BHMjkycXYvU1dFWUplanU3Y3BBTUFRaEFvQWNFbHAwcjRzc1BlcUJ3NTFTa1UrbGNrNkFRQkNBd0JRRjZneW1nRFQzTFhadk9HQ0dLN2d5OXZ0UVBBaENBUUNVQnQ2ZU1vbTlqenFtU1Z2RWduVXFSQ1RFUWdFQWZDZEFiOUxIVlpxdnpmeHBuM0tibzQ3TXREdWtRZ0FBRU9rN2d5ZG1MNHAyZjY3aStIVk9QVHFWakRZSTZFSURBdEFUb0RhWWxOOWg4L3lFN1FIajQ2N20xT3RpMnBtSVFnRUF0QWtzL2tiMHVSbit6VmpZU3hRVG9WREFFQ0VCZ0tBVG9EWWJTa20zVjQwdmQ0Y0YzL21GZVF0NFdXT1JBQUFJOUpyRDBuRGUvekwwNGZwaHJZOTNXcEZPcFM0cDBFSUJBRHdqUUcvU2drZWFuNG04N0k0TnZXNTFmdVpRRUFRaEFvT01FUHVmSG5ldmpSM0djNmpVWG5VbzlUcVNDQUFUNlE0RGVvRDl0TlZ0TlA5OE9DMjRkejdZb3BFTUFBaERvR1lIUDJiS1h5SS8yVFBjRnFVdW5zaUR3RkFzQkNNeVNBTDNCTE9uMlJ2WVQ3WmpnSDNBenRUZk5ocUlRZ01DY0NDejlqTDFJL3NpY3l1eDFNWFFxdlc0K2xJY0FCTW9JMEJ1VWtUbEY4V2QyelpEZ0IwNVJ0YWtxQkNBQWdib0VuSmNjL0xtNmVVNXZPanFWMDl2MjFCd0NReWRBYnpEMEZwNVl2MzNqTnYzVGlXbEpBQUVJUU9BMEV2aGY1anA1c25vYTZ4OVVaenFWSUZ3a2hnQUUra1NBM3FCUHJUVURYWjlraGdNODhUd0R2SWlFQUFRR1FjRDZBcDhjUkgxbVdJa1pkU3BMei95VEwzMDBPbm40Z1ovOEZiL3lkKy8rTmY4QllpRUFBUWkwUjJBZXZjSFR2dVJGRDQyanh4NzgxcCs5N2xmOHQyK1ZIUEFuSjdZMUFrdmI0amVkSExRbUZFRVFnQUFFaGtYQVhpcWo4OE9xV2R1MXNhVGE3RlR1ZXNGWStxb291dk5OdmtkeEQ2T1R0dXVDUEFoQUFBSjVBdllhTjZ2ZTRCZSt4Vjd1b3IvNy9yd0Nhdit1S0xyaWlTWnE5Z1RlWTlybTIyZGZHQ1ZBQUFJUTZDbUJUelBYeWcvM3RBWnpVbnNXbmNxWm56YjBrOER0cnluVTVvdzZjbENJSlFJQ0VJQkF5d1JtM0J0OGtmTUsxL2lDOS9LRFFnWFdvdWpqaFVnaTVrQmd5YndVNGlOektLMTNSVHpqSGM5L3cwdDNmWGMyZTFlVktvV1gzdldPTjczaG9WZFhKZUZZZHdnc3ZlODMzL3lpaHo3VUhZVm1wTWt6bnZYL3ZmQWJIcjA0SStsVGlGMVBSdXpxZjIrSzNLY215eXc2bGY5cmJOaWJ3QS9uTDh6YVg3cytPOHowQnJOamkrU3BDV0NXVTZOcmxISGRYSWoyR3NueFpUN3pFMGE0Q1p6OFZDN2wyWEVVZlNJWHgrNWNDSHltYVpXOXVaVFhsMEtXbnFXR3B0K1J3c2wzejMycFJBMDluL0dzNTZ1aGFWSlBQT2Nhd0JhYjVHbmFqMWRYUy8wYnNOKzA5SzYzS1Q5K0hGY3o2cERmcE5aRnBMK1BMZFlPdWwxNis1M0swcjhSOEpudFIxWXpJSmJHMFd6VzZkRWJaRGl6MHcwQ21PVkMyMkdHdmNFZk5OTVptZXZkbjgvVzk3UFV3U3ZaS1BibVEyQmIyb1d2T2FiQW4vYU9MekZEMHhUT0VQMG1QVFI5b3d4TmszcmlOODNubkp1bUZOVkZ2dEQ0OFVsekRkSnYwbjY4ZXZUZi9YWElieG9kR3NXT3AybkZVNUpuV3lpMTFhbmN0U1VTYzl2YnF5N1NKNnVqTFYvRTZBMWN3SVE3UWdDejdFSkR6S3czK1BlNXk1elovUnVaYW0rcitFYTk0M3ZIMGNsamo3eml3UWZ1ZS96MTk3N2x1Vi81d2JmLy9MTi8vWjU3M3Y2T0R6NzMrVys1OTRXUDMvZWlCMTd4MENPdkhVZDNOaklGbi9vZHUwYno4blFzenFyNXhOYys4dkFySHJqL3hZL2YrOVgvNnJrZi9NRGI3L24xZDkzenJMZC84RGVmKzVZMzNmdjRHKzU3NEtXdmVPVFIxMGJSOTA5WHdMeHpiUm9idFlFQitrMW5iZTFNcU9VaHg3eGJycjN5dW1mVVR6S05aQU5EOUp1T2JQVk1xRkhQMEo1UnhKS2VZTFJxdHE1ODBCMVc0MDRsMzJoM2JSdnMrVURtSGJDYjZ1anY1VE0zMnRjUzh6OTZnMFpJKzVlNWV5ZnJadDRtMVQ1bU9YZkxhcXMzeUN2dWZCd3EzOUEvNnFTTkJ3WG5uWWpRb0Y3blYvTjNLMVQyc05QZkVHd25VNTUyN3hFQms3ZVhlb0Z5MDFPUktkbDB1Yjc0VFJXdDB6Mmp4bStxYUs1NUhyb2dsNGRwTDVpeHNzUHVzQnAzS3JrR3picE5qNzNpSVhjKzBsa3crVVRkTnUydTk5K1U1bmEyOUFhNTlobjRiZ2RQVnN5eUd6YlhUbStRcjB2R2JUcDUrQldQakoycnp6V2JPaTc5dXQwUER2bEdGVTVSbWVBQXIzckJ2RXlHSllQbWQwMWNXR0RUU0pnWTZNZjljVitGQm1neitFMFZkdTZ6Z1JMem5wTlIrNjV3Y3lxNmdsUDdoNDQ4bUMrMlg4ejBFbTFEN0UwdlpHU2xlT3FiaStyZHhhZDVwNUlsZTJiYkVMbnprdjhkSDF0NnpndkdFdm5OSm5Yc3IxMHh1MjBFTnFVVVo5dTdCcGtNZ3Q2Z2dsRUhUMWJNc3FLOTVuakltc1plZTZWK3ZyM1cvTjIzWG8vbFB1Mi9mNHRFM2pLWG43dDFWS1BQTG55cUNLMnhUUlJwcjVhOWxtUlhWT3hOV1k5eERlUnBrbmJ2QkU2cDc4UnNtNTRLR1ZPZG1MczNDZWdwSzVwcTdMR0JrcWc1R2JXOVFGczk4SnNxbW5CV2g2eFQwR1NoM3FBN3JPYWRTcWJ4bGpiRjVFKyt6cmtRTC8zV09Jay9XVTJUNjVlUU4xenZueWxZNzJ6R01yTi9qaEtGOUQyTm9EZW9hTGdPbnF5WVpVVjd6ZkZRTzcxQlZ1RlBOMWViVjMreGMrUnovbUlhL3lxSlhOTVJqWjZ0V0VsRjF0a004S29uSU1PM01YcE5iVnEzMVJyT1pQYjlHT2R0ZWlveVFKdWhweXcvV3pwbzFQaE41YzAxM3lQN2NuMjQwNkRjRlJGU1k5dTdpMC9qVGlVTDlvOEpvNDhjWkErYzJVeU9mREtOVGxiWG5zOG1hcmlYRmlFcXhOdmVOY2hrQnZRR0ZZeFdNcTFmdlRNbjI5ajBhREdub2l0QXRYNm8rMmE1THczUnBEZkljSHZDV0VSK1l5WitOUHE4OU1CeEVwOHNIMjMwT09lUkZGVmptMVBtZE85dUNiQnA4ZnNzVzJUbXR6ZDd3WG96cjdiYTU1TFVpNlpyUzhrT0dqVitVMXVOMjFUT1U4ejE0WGg2VVVkR3lPVEE5S1VzS0dmalRpV2p0MW0xOG4zRnEzRHFVbDFMTXV6R0xLOW5jamZkMmZTMFQxR1BwcVVzUEwvdml0Zm9UdmJDYTlTaUFrY2VHeWlMYXJIWUtsR2Judkl4eXlwaU16cldTbS9nNm1ZV0pkOXhKNXVTRktsTGxUN1JtUlRkYUwzTHNzZU1TcUxhZWpPcVc5ZmVodTNsOHNxMGRTakI3SXZlbTdhTXVlYmI5S2pPSldtdVRiRHd3andtVUJhMU54OWw4WnZtdzNseUtmYWpIWmNuSnk1TE1lUU9xNFZPeGNIMlZEbnh2dHVKTk1IRWNVcHUrbjFLbkhMYWhSTkdaRGF3S2NVN1czcURMS09oNzNYd1pNVXNPMkowcmZRR2JsMzIwd3ZON1FNM05nMm5qdFA1ZUhjclRubkZrNngybExtNHBvVldiQzdXRm5vS0V0cVY2TmVtcmUxK0JldnNvWjdjdjlyTWFoM3ZuWnVXVG5mejJkR05yVzlQV21qMlVQY3Rrd21oZVNIRGI1cDlxOWNzWVZ0TVl0cFg2YWh5aHR4aHRkQ3AySlpZU2tZSFVmUUROczROWFlnYjQxaEhYWTJETForUW05TFl6cGJld0cyQjRZYzdlTEppbGwweHUyMjVNRFRvRFp5Ni9QNVUzSjFqSjlJRzR6ZUdSdkhDNVBReTI4eWYrZXczdmZEeE43em9JYWxEWWZ1WStyTFRpOVdubmI3cS9WWUhRaVA3eE9QVWZjSFNMOS83K09QM3ZYUzNnRHlOT0huNGdmdnZlL3p4ZSsvOXlxbUxtRzlEUFU5OWNDcGZtNTZvSGdKcVNYM1NMUHZWMjRiUEdJWVUzdlcwM1RQcUoram15cDFqL1hoZU1LeXRQMTJkZlkvbTZ0bXNhd2dydjBicWRWR3Z5ZEtGQVhkWUxYUXF0aFYrTVlWZHRvNzhUSHlwMXEvb1NMK2xVcGJRaWd3SzBSc0U0UnBtNHU2ZHJKaGxWeXl0bGQ3QVZPYXVjWHE5TzIraXNvRXZpSThmcU1pMDRMS0UyV3lUOXA3eHl6K2VGbXczUC9Sanp4N2d1SGNTaVZySEQ0VlM4NjlhTGIzdnpYbHZJenI1MWovOHpscDZkQzdSMGk5L2k2RFIyOEhhenpPK3pHMjBsdS9WZHE1Vmd4WHFtbEYvOWsrUEhiTWNvdDhVTjlIU3V6Tlg4WXZCN1RiVERDdlNCRzA4Q2p6QURxdkZUbVdVM0Y5VmQzUktyOERKUk96MTBTZ3R0dEY2L3hLN29UY29BWFBLb2p0MnNtS1dIYkMvVm51RDBZVzBiL2x6cFRYYjFDblVSVTRXQ0tvclh6dS8vNW9Xblc3dS9ObDJ4QTVTaWpSVDVIdzhjUHFLbnQzT292LysxdHAwZXAybXovbWxUbVZLZSszcHhYY2w1OW1ydHA3NFRjVlc2WmhSUDJIWE50ZGcvU2JWQ3UrMTFZd3VGbHRsa1RISmN6UmF2M1l1QzBQcnNOcnNWTFlTTXpnNUtHL3d1TGpMSS9rNDZaWHlsRTJPMEJzMG9UZWN2QjA3V1RITFJadFdxNzJCQ1B1UjhsckZkNUp1ajBiSnkwT25mZysycDRCeGNxMU4vdThjZUZJUWxSTFlGbFR0TE03OFZCRVhiLzloenpIdjI5cTBNMERxSmcvSE1jQnY4alJSeDR6YVdXdy9aTDlwNUF4UU91WTN4Wjhiaks4Tnh4NXptU0pxYkM4MFVkVC9EbXRicXRPOFUvbU1WTlMzVjFDTjErZjkzdWd6MDZTek1wWjlxVlZiN25KRmxSWjRpTjVnQXZ5eHRZTXVuS3lZNVlUMm12WGhObnVEcGUzRXVHNVhqVGZYZFpyelMrbjkweGFIYkZlVHdwUC9XVjFHWjkwYzg1RnZTTjFzcFR6N1JMQVMzR0tMdHFKY3NKQjB3YnhtVkdYSHdYSzdsaUY1bjZXdVp1K2JiQlpvdTJiVTY3cWw0dCtnL2FaUjJqR29tbmJ0R3A3aWo2SzlkdXh0WUIyV3dkTzRVem1iMnNDSEt6bXY2d0t2Yit0LzlUdGZtWGI2Zy9RRzA3TWJVczZPbmF5WTVhS05LN25zcVArOXhwcjhhaXBybzBwUzNPS2ZlSEthdE1YSE9mZFRrWHJUNU5IZEt1V0hjY3grMy9OU0t4Vnk3b1czWVVhdDZOUkF5TFl4cEVIN1RXZE1OZkdiUE5iU05hT1dLMllVRGR0dldqTm0yVFcvYVVzMHUrUXhseW1pOWtXZTJ2YS93MnF4VS9uQ0ZNeHhKZFI0NWNxM0NzUHJsV2tiSE55V0VvWjlGNDNlb05wRzlvMFpkT05reFN5cjIydm1SOXZyRGM2TUU5dVM3M2lYcUg1QnBicDFOVW1xbjNScTZ5Y2l0ZVFyYlFrZHBCejdMdXFOVnVybjNwcHYrVHNhcmVnWEtPUkdhcHNEbjIreWQvYnhtendXMGpXanRnc0RodTAzMlduUXJ2bE51dU9LZnpzZWM1a2lhbGdkVm51ZGlqejYvS29KVERmVDV0Q2IyWFU3OUFZVG11RjBITzdheVlwWkx0anVMc2pWWjZlcElvZUpwSlBWYWtHWlQ1SzA2T0JzU1VYVTlyaGFoVk4rMU41YnV0WUtDWG1zVFRmQUJLZTVsZkptTEdUWkdOSzVHWmUwV1BIN1VrLzhKazlEZE02b3BiVUdQdDlrNS9tNjVqZVo4K1dteDF5bWlCcFdoOVZlcDdLV1dQcko5UWxNcllldGJzUk9TRHY5WVhxRDZka05LR2ZYVGxiTWNzSEcxVnB2SUJmTzEwMnEwSzRaQVVUUnBVbUo2eDkzcE03dTdsTjlkVHFjVW03b3RiVXEzSjdEZzVqcHN5UG1ZZnROUjNMRzREZDVUdGJPR2ZXV05OZXc1NXZzdkVYWC9LWjFhWUNXL0NZUnA3WUQ2TEJhNjFSazJjb3JQU2RsSmtvR0hKcGpLeStHelVpWEhYb0RJWEdxdDEwN1dUSExCWnZqdWxoRTA5NGdYWlY4TW5Hd3VTWWxxdTIxMW1ydlhrV3JIeWh0cmNpK0NySmQzRUVyVlhBYmRLTVZpUXNWWWxkb1RUVGxoZXJadEhEakdlQTNlVkIyenFpdnltVnoySDdUU0tyWnVmZENySXRtVFh2S3hOb0cxbUcxMXFuSW0zYXZlMDdLYk5RRmFaQW9hdjRPdjZ4b3UwZHZZRm1jM2xEblRsYk1jc0hHMkZadklCOVNtRGpkWkQ1cXA2OTZxNjNWM3E3dm1PVlZ0RFYxRnluSWRuSHQ0Ti9YTFpuKzJwRzRTRHJ5QlhwVm9XSDdUZVpOMi9oTkhudmJGNHRXMjA0WTlib29OSEMvYVN6MXZPaHBsVVZHM1JERjJtbUFnWFZZYlhVcU1vNm80UW1aQzFnVXRlUEsrcXpMdnJtTTNzREg1M1RFZGU1a3hTd1hiSGh0OVFicGJhSTZZd3pUTTBaUmU1VzNFNWVEV0N6V0hwaWlwTGE2T0pHOEpRT0tRU3c0TVo5azdwbmZwRjlvdFNOTlVtZHIzdENHMytUQjFUbWpQcFN6ckoxaHU2ZktNNGxhSkZtd3N3QUFJQUJKUkVGVVVaODdDUks4TGZVY3VOODBzQTZyclU1Rm5scGFuV3cwZHV6WTVuci9YTG0yWHIzeW0rZ05jdTNZYkxkekp5dG0yYXhCRytkdXkyL2FUYnE3R3JlSlJ1dlNNN2I1T09leUVkcTlMMzgwYnFSMkJkaHpiclVWd1E3NUlRekI3Wng4cjNwSy9XRElUa2g3bXI1Z0NJMFdVdkZhYVR0bjFHdWlVYi84cHFOUXYybEw2dGxadjZtZGw4QU9yTU5xcTFOSm03L1dCMHAyeFZSYVhPK2Z2empRRytTSm5NYjl6cDJzbU9XQ3pmQ0dYSHVhOVFZeUNEdGZvenB5UzZuVnh6blhwQjVxVzBlSkdub09OVWxiWFZ6S3g1N0NVVlNydStzNFYxdWZYdmxOV3UyZEVMVG14WmI0VFVWczFnaTZZdFRtQXRjdnYwbXBIVGJmdENrWDhvSDdUYVk5aDlGaHRkU3B4RjlsVWtUMmlxZGtNZWFHbUVxZFZTN0Y3TFZpN0lXQTNxQVdzRUVtNnR6Smlsa3UyTTdNdGFlWjMzUWh1WVRWK242Zi9SUkpuZG1wbW56MnpUVlVmVVc4WnA1VG1xeWxMazdvdVd0L214bVJTRnpzMXI3UnExYzlwVzdWblJCeStFMFZ0THBuMUVkeWdldVgzM1NJMytRM3MzMXBUN1VkUUlmVlVxZVNEa2R1KzVubFl1MERUcmtETGU3U0c3UUlzN2VpT25leVlwWUx0cVYyL0NaeGhTN1hxczFZdW95YnRaTFhTclFsTW9meGtFMnRPaytacUtVdVRrcVhxVWJkQUZja3NzZmJubDZTOUNtNEU0TGR2SktIK2FZaXR1NFo5WkUrdi9TdlgzNlQ2bC9DNXB1dUpyWHMzbXByMDFPMmM3ZHZZQjFXTzUyS1hIdnIzWCtUeWFrMjEvdm5Md1dpVWMrZWRxVTN5RGRrby8zT25heVlaYVAyYko2NW5kN2dLTzNzNnQwNHV5QmQ0NlhtK29zRUVhbTJqQU1GaW4vYlRoZG5aQzg3NkMrYTJQNEdlbnBKMGs5Sjc0UlF4Mitxb05VOW96NlMwNnhmZnRQNllQeW1RMm1BZHZ3bWthYTJRK2l3MnVsVVpBbi8rWXBUMHg3U0x6K0lmeCt6Y1cySDZBM2FKdHBIZVdKb2F0dU5reFd6WExBWnRkTWI3Q2FHVmZQeGxoVXh3MnV0VmQ2dTkreks4d2l0VmExMVFlMTBjVWF0TldsTnRhM1gzNW1zblF5WTNyaGY3eUhYSzh0MlFvRGlOMVhRNnA1UnI4aHAxaSsvYVIrL3lXdG1RK3V3MnVsVUxpUkdYbStaM21pMG5aNFQ3WGl5M25haU4vQmlPVjJSM1R0Wk1jc0ZXK0JoZXVscDlPazRtVEMvWEs4eTVnM0lxL1hTMTBqVnZlY1JhaWk5b0NUdGRIRkcrWDJ4SUxXOWJtTDdHK2pwSlVtZmd6c2gxUEdiS21oMXo2aFhWUHZHdjM3NVRXb2tQSkIxZXEzMGxNYmtodFpodGRLcHlQaTAzaks5MFdnL1BTVnVHcXl0QitnTldrZmFQNEhkTzFreHl3VmJVU3U5d1ZwNi9hbzViRFptMkY3ZHUvYzhRbnQxYTF0U0sxMmNWV29yYlh5MU9iR3gvUTMxOUpLazNhQ2RFT3I0VFJXMHVtZlVLM0thOWN0dnVvcmY1RFd6b1hWWXJYUXFza3h2dzR1c0dIbVVuaE9YaW9mYWlxRTNhSXRraitWMDcyVEZMQmRzVG9mU0hUZVo2OTVOaEh5NFpsMWtjZWF0bXVsckpGdVdhcWp0eFJycFQzT1NWcm80QzlBaDM0MjF2MWExcVVJOXZTVHBhL3RPU0lYeG15cG9kYytvVjBTbGZ2bE5XL2hOWGpNYldvZlZTcWV5bjlyNE9TK3lZcVM4VU85YThWQmJNZlFHYlpIc3NaenVuYXlZNVlMTjZWQzY0d1orazh3ZjFlN1J4MG1oSDJ1djdtdFNEYlU5MzU3WVFVcHFwWXN6WkdSdGhXNkFtcyszbWJ5ZERQVDBrcVR2MWU2RUFNVnZLcWZWUWFOZTBTZVkvdFcreXBaWGI0NUhkdkdidkxTSDFtRzEwYW5JL2RUYTR3SzVoSzE2RWJjU1NXL1FDc1orQytuZXlZcFpMdGlpRHBQT09HcnlmTk5SS3FQMmJaK3JTWVlHcmxxZTJuNnFndDVjeng5a1AwT2dqUzdPQ2hTbldaT3Z1eTdkNXU1Z3FLZVhwR1hGZnljRXB3dzZPdktHb0JEVlo1NjJnMGE5b2s4dy9ldVgzNlFVNXZrbWo3M3U2NlpNZjBQb3NOcm9WT1NMY2xjOHZMeFIraDJpK3VjOTJFNGt2VUU3SEhzdFpUKzJzdVN2R3ljclpybGdnMnJEYjlwTUxLcisweTNyU1lhYjdkVjlLNUdvLyt1cjBWN3h2WkxVUmhkbks5eTl0YjlXdDZsQ1BiMGtIU25UM3dtcE1INVRPYTBPR3ZXS2F0LzQxeXUvU1U4aDREZDVERzFvSFZZYm5jcGFhdUViSGw3ZXFIUmF1TzdyOTd3eUprVFNHMHdBZEJvT2QrOWt4U3dYYkhlSDZiV3F3WHlUTEdxcCszalRhSlJlSUMrM1YzZXBoZG9PNGlHYjlzZ1VKYlhSeFZtcHl3NzZpemE2djZHZVhwSnVxSGJZQ2FHTzMxUk9xNE5HdlNMbldhLzhKdjM5VGZ3bWo2RkphNnJ0SURxc05qcVY3UlRLT1E4dmYxU1NvZjdBd3krbEtwYmVvSXJPS1RtVzJxWGVkT1JreFN3WGJIcUhZaFBUTDVxVDE0clg3OURUWWNsR2EzVVgxMDFYWmhBUDJiUkd4aU9valM3T2lsMFRBMUxiOHphNnY2R2VYcEwyRmYrZEVPcjRUZVcwT21qVUs2cDk0MS85eTJ4NS9lWjJSQzk0eEc4cTRoNWNoOVZDcHlJaUFvYW11L0VaOGZFaTM5Wmk2QTFhUTlsYlFSMDhXVEhMQlZ2VFlkSVpOM20rU1VUVW4yMUkzemQ2MEZyZE8vZzhRbXQxYTEyUTlFOVJ0TnFDN0gweElMVzkzb0s4aFl2bzZTWHBxdUsvRXdJUHY2bWNWZ2VOZWtXMWIvenJsZCtralF5L3FXaG9nK3V3V3VoVTVDM2tBVzdRWm54RzNDenliUzJHM3FBMWxMMFYxTUdURmJOY3NEV0owOU5nbmQ1dWZQR0tvb1BhVlVrZkFLMmRmbUxDRGo2UE1GSG5oU1Zvb1l0emROOUtXMTl0aHZGa1dVOHZTZHVxQVhhY2Rwa1l4RzhxUjlSQm8xNVI3UnYvZXVVMzZiVUkrRTFGUXh0Y2g5VkNweUpEa1N0RlhHVXhGK0l6NG5MWjRSYmk2UTFhZ05oekVSMDhXVEhMQmR1VVhLeW05NXZraWhrd2FuNWlmTGxyOFhITzVWaGc4bmR4d1VRN1g3dzBXRHZ6VFE3NWdBVVdIWWJVMDB2U1dEWEVUZ2hXL0taeVdoMDA2aFhScVZkK2svN0NEbjVUMGRBRzEyRzEwS2xzcFJZZTBJSHZ4MWsyaW54Ymk2RTNhQTFsYndWMThHVEZMQmRzVFlmcHhXcDZ2MG04OFlCUmN6THgyZUxqbkd0U0M3VTl2MkNpblMrK2hTN08xckdEYTMrdGNsT0YrbmxKaXI5OXNoTlNZZnltVWxwZE5Pb1Z1Y1QxeW04NlVscmpOeFVOYlhBZFZ2Tk9SYjdlRkIwWGNaWEYzSWhQaW9PeXd5M0UweHUwQUxIbklqcDRzbUtXQzdhcFErbU9wMzR2aE80YTllK1Q5V3VpMzdJVVJRSHJtQ2VKM284RkpuL1hKeVUrN2NlYmQzRU93UTZ1L1hXMG15Yll6MHRTL0NtVG5aRDY0amVWMHVxaVVhL0lKYTVYZnRPNjBocS9xV2hvKzlLYWFqdUlEcXQ1cDVJc1FsRThpclJLWTVJUmJlbmhGZzdRRzdRQXNlY2lPbml5WXBZTHRxbm1mdE9GdEF1NFdiOG15ZjNjZ0F5VFJHK2xPcWhOd0hMQlNWSUhlcng1RitlQWtkbEczUUJYblBqK0J2dDVTWXE5b0owUTZ2aE5wYlM2YU5RcitnelR2MTc1VFZlVnd2aE5SVU1iWElmVnZGUFJTenIxTDJUNS9sRm9obUpMVElpaE41Z0E2QlFjN3VESmlsa3UyTzRPOVpWSC82YWVieHJIMmFQb2N2MmFKRlB5QVJrbWlVNVYwSnVBNVlLVHBBNzBlUE11emdHejdLQy82TVQzTjlqUFMxTDhNcXFkRU9yNFRhVzB1bWpVSzNLaTljcHYybFZhNHpjVkRVMGFVMjJIMFdFMTcxUnVwRXcrV3FSVkdyT2k4N1M0M3I5WUVMMUJrY2xwaTBrTlUyKzZjckppbGdzMndrTXhpbW45cG1UTm5aS3lWNzhtU2F0djFNOHdJV1VYbjBlWW9QSUNEemZ2NGh6bDE4UisxUGE4RTkvZllEOHZTU3U2SFhaQ3FPTTNsZExxb2xISERhd2J1VTkrVTN3dTRUY1ZERzE0SFZielRtVkxHN2Y2aFh4L2NVVm5hSEc5ZjZHaFJ2UUdSU2FuTEthTEp5dG11V0FqYk93M21UVXRBYVBtcE5VUFdxdDZGNTlIYUsxeXJRdHEzc1U1S3Uzcm5pdjlYWGZpK3h2czV5VnBYYmZCVGdoMS9LWlNXdnNhWnZycmlsR3ZpRUo5OHB2aXArN3dtd3FHTnJ3T3EzbW5JdllkY2dOM1dXZTZXY0RiWWdTOVFZc3creW1xaXljclpybGdXMnJzTjhXWExuMzVXZzJvaVU0Zjh2em5CTkhHZDFOU3IweEl5K0htWFp6RGNDdHV5dmh2SUUrVzlmT1NGTGZEanRNd0U0UDRUYVdJdW1qVUszS2k5Y2x2aWkvTStFMEZReHRlaDlXNFV6RUNRdXc3SG54Y0x1QnRNWUxlb0VXWS9SVFZ4Wk1WczF5d0xSMUtkeHh5bThmVjJRZzQ1OFpPQ090Q1E1Ny9uQ0F1dm55bUZiazRJUzJIVFE4VjVPcVdjQlB6VWR1dXJQMHQwYlJ1ZEQ4dlNYRTc3TlN0bzA2SDMxUktxNHRHdlNKS2hZd3JTMnM0cHdQeGhSbS9xVUI3ZUIxVzQwN0ZYSTV1Rm1pVlI4UWNOOHFQTno5Q2I5Q2NZYzhsZFBGa3hTd1hiRlNIMGgxUDZ6ZGRGUUVoRmRGNVdueWNjMDEwVU52eklYcWN5clNOdXppSFdoZlgvanJxVFJQczVTVXBlY3B3SjZTK1pxQXlFSDgzcE83VmFUdHAxQ3R5amV1VDMzUkRLNDNmVkRDMzRYVllqVHNWZVoxZTBMSzdaVzFmQndXOExVYlFHN1FJczUraXVuaXlZcFlMdHFWRGZlWFJ2Mm45cG5HY1cvMkZWRVRuYWZGeHpuMHRMLzFkRDlIalZLWnQzTVU1MUxxNDl0ZFJiNXBnTHk5SlQ0cXRmeWVrdnZoTlpiUTZhZFFyY29Icms5KzBxWlhHYnlvWTJyN21rdjZHMFdFMTdsVE02UFJLZ1ZaNVJPdzNuU3MvM3Z3SXZVRnpoajJYc0M5bnF0cDI1V1RGTEJkc1ZFMzlKbk52TnVqcEZtMkpMZmIvVzlheWc5UllNSHRUL04wdmZQMWJ6YzdNQTQyN09FZkRMcTc5ZGRTYkp0akxTOUpLZkFic2hOUVh2Nm1NVmllTk9tbGgxY3d0WGpmTEFMUVZuNXhLK0UwRm5uM3ZzQW9WR2pYdVZOYmpLNWo2MnlrS0w0M1JmbE9MNi8wOTVkQWJlS0NjcnFndW5xeVk1WUp0OEZBdVYxUE9OOFZ2VE5JeWducEhuZUZ5ZXpVZmEzbkpyNCtManM2TWxlNnZhdy9IQkVtTnV6aEh2bGxkb1dwdzBZbnZjYkNYbDZSOXhUOXN5TUh6VGFVMjJrbWpYb2xiV1AzMXlHOUtKdTZDZW9iUlZhbG4xeTRuVFh0SzE5ekdVc25CUEJYYXVGTXg3WDdGQlRVaHZLSTRobnp2YVlJNHoyRjZBdytVMHhYVnhaTVZzMXl3RFRidERjeGQ2NUNKbnJqVjkxcXJ1Wm56VWxmUmtLOC90S1pBUTBIeC9lMWJEWVhVejk2NGkzT0tXbFBJNVhmZWllOXhzSmVYcE4yNEVYWkNzSnN6dDQrM0drSXFHcHkyazBhOUlxZFpqL3ltK0dQTVlYZlVUb1hmMVBjT3kzTkdOZTVVdHNXK2IzcWtsMFhwaytLVFpRZGJpYWMzYUFWamo0VjA4bVRGTEJkc1VVMzlwaWZMNVM3aythYTQxWTlicTNrbm4wY0lxRjF5Zi90Y1FJNUdTUnQzY1U3cCs2YjV1N1AyMTFGdm1tQWZMMGxways2RTFCZS9xWXhXSjQxNlJjNjBIdmxOU2VmQ2ZGUGUwUHJlWWVYcm8vWWJkeXBpM2tIdmhUaFN1V1o3UHRBYmVCcjdWRVYxOG1URkxCZHNnMDM5cG1WenZRdW95Rm1kcVQwL29aUFBJd1RnU0c3TEhnZmthSlMwY1JmbmxMNWxtajhLbVhCMEpIUXUyTWRMVW5vRzdJVEF4RzhxbzlWSm8xNlJNMjIyNDhReUpsUEZKeUR4bS9Mdyt0NWg1ZXVqOXB0Mkt2R1FJRGJ4VDNpa2wwV3RxUnc3WlFkYmlhYzNhQVZqajRWMDhtVEZMQmRzVVlmU0hVLzVmTk9SNUE5NTFZaWUrZ3pyVFNzcGRmSjVoRXFOc3dlVGw2RmR6RWJPYnE5cEYrZHFOamJOUDVUUE40MzZlRW5TNHdmMTIzR2JabElZdjZtTTBEaUdHZjkxWnczamlpalZINzhwWGVFU2RxVy9LdldjMi9Xd3pBeHk4VTE3U2tkYzN6c3NweW9TYk5xcEpCOVMwRzBmTWhEUmJiSW5Lc3hrUzI4d0U2dzlFdHJKa3hXelhMQUZOZTBOYmtnM0YvSVJWWDJSYmZGeHpqV2pRejgvMzVUTUJGK1pseVUwN2VJY1BUdTU5dGZSYjVwZ0h5OUpXOGtac0JOU1gveW1FbHJkTk9vVnVjajF4MjlLNzlUaU4rVU5yZThkVnI0K2FyOXBwMkpYUTRVOG9ieXVUb3BqanpidFJkRWJ0TWV5bjVJNmViSmlsZ3MycGtQcGprTnU4emc2NzB2K2tBL082cGZ3dGZnNHA5V2hudy9aSkgxT3lQb0Vwd0hDZzAyN09LZEUyOXRGMGR6MGQ4cWZSYkNIbHlRWjZlK0U4TUJ2S3FIVlRhTmVrUXR0Zi95bWRNU0IzNVEzdEw1M1dQbjZxUDJtbmNvVHhieUQxaTFva08ydDkvZFVxNCtyRCtnTmZBMDVkVnduVDFZR0tWTzNaenNabS9wTkY4ejFMbUJkaFI2WnROajlieGtkZXZxUVRheC95SDIyUm0zZnRJdHpDdS9rMmw5SHYybUNQYndrSlEvSXNVNXZtdVl1NXVtbVVhL0lSYTdGQzJleDdxM0c3Q1lxNHpmbHFmYSt3OHBYcUxuZlpPN2lCSFhoVjF0ZDcxK3MxYWlQZmhPOWdhOGhwNDdyNU1uS0lHWHE5bXduNDZGMHgxUE9ONmtyVi9vTFdHZW1MNUk3N2VpdnBZeEZoYjUrRFdOYlYyQnVMeUp2MFcvcTVOcmZob2JWdzB2U3VyWWY5ZHNKcWJvWnFYVG5HWjRROVdlWHRwdEd2Ukszc1BycmpkOGtuL2JEYjhyYjZsamFzcThkVnI1Q3pmMm01Qm5mbU12MW92U3ltTTFXMS92N1NxRTM4RkU1VFhHZFBGa3h5d1diWUZPL1NWMjUwbC9BT2kxOWtkeHJyZUl5TDYzMW1OdWtUV3ZhYTBIN1d2V1FGN2szS3IxRnYya3RWano1Tzk5SXFlNWs3dDhsYVdtY05zTk9DRVg4cGhKYTNUVHFsYlNOKytNM2ZWYXFNWDVUenRENjMySGxLcVIybTNZcXppVHZ0YUwwc3BqdFZ0ZjcrMHFoTi9CUk9VVngzVHhaTWNzRm0yQlR2MmxMdXZQb1kvVnJvai82ZEZ3LytZU1UzWHdlWVlMU21jUEpTRzAxRXplN25hWmRuS1Badm1uOWZqNVo1bFRGQlB0M1NUSmpqaDFUaVJvQi9LWVNTTjAwNmhVNTFYb3ozeVJkQTM1VHp0RDYzMkhsS3FSMm0zWXE5anVRVWNEQ2xmSE1wMS9wRFlwdGZhcGl1bm15WXBZTE5zS21mdE8yZE9jaDY1TDFTcGh6clZYY0RCdVYxSUJyYm12bE54ZTBIRU1NdU0vV3FNaW1YWnhUdUF5TmxQNUQrWHhURDFlMDc4Zm1vLzUybkthWkdNUnZLa0hVVGFOZWtVYnVpOTlrQmh6NFRUbEQ2MytIbGF1UTJtM2FxVGgrVThBYm8wS3ZlVVc5SjhYMGI0QzZMeGVLblVsMWM0L1RHN2cwbkhBM1QxYk0wbW1pUlFUYjg1c0NacENVbnhEV21WYVM2ZWJ6Q0pVcTV3NG01K1pPTG5aV3UwMjdPRWV2c1Z5amg3TlF2MzkrazExSkVHUkI5SlNPSWJ2QmJocjFpcHhxZmZHYjFrVGhzRXY5VmNsMjBXMlREb1NiOXBTMkN2M3ZzR3hkSk5TMFUzR0dwN2RGNXVTdHNwV055YW1hcE9qZEFKWGVvRWx6Ri9OMjgyVEZMSXN0TmRlWXByM0JsblJ6VVhTNXR1TExVZlRoMm9rbkpseXpLb1M4REgyaTNQa2xTRzdOQmp3ZzFraTFwbDJjTGR4ZW8vdjZaSm10aXduMTdwTDBIbVAvTzZZU05RTDRUWDVJSFRYcUZXbmxudmhOWjhlaU1INVR6dEQ2MzJIbEtxUjJtM1lxanQ4VUhSVEZsOFJzdHJsdXhWc0d2WUVYeSttSjdPYkppbGt1MkFJUHBYZWI4bjE2VzVJL2lqNWV1eXJxdlJBdDl2N3JWb1hvZW0wZHVwVHdiRnlERmwzSnlzbzE3ZUtzY0hsamxsWi9YbDZmTFgxR29iNWRrcFoyamYzdmhDREJiL0xUNnFoUnIwZ3J0M2psOUFOb0ovWXpSZC9BcFFWWEpkOXc1NXZXcFlwcTI4OE9xMmdpVFRzVjUzMTZBWXZ0bi9xeXYxeFVwZFVZZW9OV2NmWlBXRGRQVnN4eXdaYlUxRy9hdEgxQXdCTXVQLzMzVnR1cjkzUXF0RmQrQzVMaW9XOEF2MFpGTnUzaWJPSFRkWFkyZnlkRGZic2syUUVxenplMVlWQWROZW9WdWREMncyOXl2SG5tbTNKbU9ZQU9LMWVqNXZOTjVpNk9Ndk9QRnFRdkxvTGVZSEhzTzFGeU4wOVd6SExCeHRIVWJ6SzNCOVgxYm04eGRSbXJvdE5mWHo5RnN4L3J2em9mZnUzNVRkMWMrOXVRWXM4dVNVdmJxZTJyelU1STFjMUlwYThuVFVobEE5SjIxS2hYcEpuNzRUZDlocWdiK2lpcjZWQ0dPOTgwdG13R2MrNDE3VlRNVzBRMG00T0EwM1hHU2VrTlpneTQ2K0s3ZWJKaWxndTJtNlorMDc2K3pxVy8rZ3YxMnF4MHNzZ3RVYUdmbjI4YWpZNWk5ZmZheEZJdXEya1haeVVuYWlmb3o5dm9mb2VtdWlROTUwKys5TkhvdFEvZi83V2ZPKy9LZjJHQ1AvN2ZDU2tjdjhsUHE2Tkd2U0x0SE9BM25mbnZMM3BvZlBMWWcxLy9HK2Y4ZFoxWjdKbXhxSXZmbEljOGhBNHJYNmZHenpmZGJlMmxVMnUrNlEwS1RYMnFJanA2c21LV0M3YkNwbjdURGZkNnQ1REYyaDE5SGlHb1haOFNVN3dTbEdmcXhPMzVUZXRPNHkrazdhZG1VSkV4L0pKMDlubTdGc1FQL1Z5RjdQWVBaY1liT3lIeThadjh0RHBxMUN0aVlyWDlwbmYvQmNtaXZoTHdiZk05UDkxdWdYVjZXVU1iUW9lVnJaSGFhOXFwdUc5amlVN21hNnlGeWpnUjlBWU9qRk1ZN09qSmlsa3UyQmFiK2sxcnRtK09vdGN0b2pJZGZSNGhDRVd5U2lIZ3d4VkIwbk9KbTNaeFZ0eW1iZng1UFp4bEMyOGVPdnZMYjN6bzBlaXhCMS95YjExWndaZWtYM0M4SmczazFjZXV1Tkx3TTU3MS9CZCt3Nk1iMmVQUC9KTVB2VFo2N09Gdi9mSnoyZml5dlNXbkNkcGFwM2ZtUzc3aDBVak5VdnprYjVTVk91aDRoK2hpalBwOWIzN3BJK09UaCsvLzJZd05yQ2pMaW44MS9hYTcvclJrU0xZbjMxU3IxWmJlOWJZM3ZlR2hIOHltMVJZeFBubmt3Ui9MbkNqWk5KbTlUM2ZMYnNsdlVxZkdXRTNwZnV0YlZ6TkZ6VzJuYVU5cEZCMUNoMlVxSTRHbW5ZcTk2bXJUK1Y0Uk84Y3R2VUY4MHVaWGpwN3kzbURoSnl0bTJVbXpiTm9ick1TMVN2L3VaSHI2T1Yzek92bzhRbER0azE0ajRNTVZRZEp6aVp0MmNWYmMyRForL25KckUzVTE5RG5PN1hoM2tzajI0TFdzK2V5ZnNSQWs5TThxNjZ5SHBtOVVZOEQ0dCtFa1BmczcyMG1rK2o5NSthcHpwRFM0YnpMb3dFNXBPcytCa3ZtbXUvNlVGWG5uWDlSQzRCSGU0Nml4cmY4Q2pIcnB0NndYbnBra1doRzE2dmxOLzhtcFJwcnpvNnVWcmFMOWVMWFlOUDVsWHUzNTMvNTVLa0J0WHZNbkttV2tCek1QcTdUelByMWYyTFpLL1AzMzExR2k3VFJOZTBxanp4QTZMRk1aQ1RUdVZLelpxNFkrT1JDNTg5clNHNlRuVi9hYWQrcDdnd1dmckpobFI4MnlhVytRckRDVFB1MUg1bldaYzhvNWtzTFY5cndUMzZ2Z1pseUoxYm5vM0xpTEV5MDd1dlpYMUt2YzN2M2pqdG1vNFBkZmwrUmhmdFBkVzFrNXlkN2ZGR0haN1RPZVk0ZW1hYllObStMWE1rT0hLUHE2eVU3TGwyWUwzN0hDSm9mOGZ0Ty9HMmRFM3Y2cHlZS0dsV0t4UnYwN1dSdTQ4MmNOM0JWcGwxcCswLytRMU83MnR2L3l1UFN1MzdSK2ZKTGU4WnZPL2h0WGhQcSs5UmNibGNvQ1Q4aFZvaXlkTi82cUZIZlJPWHpYWDVUWVpQdGRrMDhOSjNjN3dVTlJZY292ZGhndGprU1EydnBieENUdFQ2QnhwN0xwVUltaWo4MjM1dlFHOUFaK2l6dHl6SEx1Snl0bTJWbXpiTm9idVBPWXlzU3UrYTF2bHJIcmptVmZuMlZCczVTZE5NUEZXUlpoWkRmdTRrUlNSOWYraW5wVjIxOXlqQ1lKM2pwSTB3ZjVUWGZ2RmdURkVmL1FWN2c1MTV3OEd5YmhIM0ZpaytCSERzeEJiK0RzMVVLV1lzU3hONnVLOUY2U2NvTmtKZTV2bCtVZmFQd2lqZnF1WW9QKzM0SjVSWnEyanQvMDI1STR1NzF6SU5LY3JiMGMyTVRXYjNyQ2xvMU5ROS9vWlBZRjMxdklVWXdvWDVKc0VEZ1h3NmZ1NWlYY1B2YVZYSXhiZXQ1M25QeXRtbW1MdVRNeGg2SkRVNzlwWFFTcDdmVk1FVDNlc1ZhME9sMHRYQ29LelBkTUoyVzZYUFFHOUFZbGx1T2E1YnhQVnN5eVpiUHNVRy9nRGpQVTVlNzJ2RzFyTk5wVXhhYS94VHlQVUhMR0JVVW4wM1oxaGtSQllyMkpHM2R4SXRYMW1hOUlaQisydnJWMTBaM3ppZW9oZnROZFprQjM4cElQdlBOWi81K2R4UG9iSGc1bTVDWDJxclliYWJxbHEwNmtCRS8rdUVlS1JKMTkzbGpTVlcyUEpYMSs2L09iTG5nay9VQSs0N0QzRjJqVW5yVjFVZlI5S2U0VmFab2FGNG4vS0dtalY3LzFWNTcyampjYks3MjlXbXc4ZXprd3VTTGpOLzBCRzJkRFAzaXVLTVhFdkRzM05XU3p1YUVndittSmJzNDBmT2ZZbEZnUk9Mc1pKLy9SaWlTMUQ1bXp0Nm5mbE9nVUs5YmZEaXVQelZyUmF2NVF2ZjJqR0lqOWE2WE5haFZOYjZBdzBSdjRiV1hUV3VTY1QxYk1zbTJ6N0ZKdjRDNXIwU2IyMGFvKzFXK2FEV1BIMXJLemEzTWJ5cDFyOXVTSkFETmNtV25aamJzNDBXN0JhMzlGamVCdGV2NVl1MGxDNmQzNEFML3B6TGJJa05lVlBYMVRZdmFLYXBtUmw2UlIyNDBrMlpMUFkxR0hTMGNQejN1Wkk2UXFlRnpVSTRueDlKUi96Q3ZJNXdLV0NlMS8vT0tNK2o5NzZVZnAxT1dLSEozc04zMitKTDMxYzBsN0xEMVBZanlmRkxXWEEwa1VHYi9wOTlrb04xUjZrWC9DaTR5TDVxWXZoa1A4cGllTWkvblZIYnJWR3JaMk5jMTVyVWJhU1VuTTJkdlViM0txMDk4T0swL0xXdEZxL2xDOS9hZmtHM25TdEdZOXNaTlQwUnRvUnZRR2ZrdFoyTW1LV2JadWxwM3FEZklkNWFURlJYN3puRDdXZGR6Nit2bW0wU2dkckUrUElTQm40eTVPeWpweXVycDBza1lPZFhsN1pzdm9mZnNuUC9Ec1p6enJ5NzRsaWJoMVhhc2Q0RGRkU0FVNTgwSm0zdWpPYW9IQm9TblhCamFTVkQ5alk3S2hzaGtuVzRkcytzTGVjVUdOTktMWVUvN1hKUFB0SC92NWQ3N3JtUyt3a3ZiS1JBd3gvc2pXZTc1UG4veWZ0dUR2Zkt0cWdiZTljWnpFL0xVWTg0b2NudWczbWVrWloxN0l6QnY5blVLYjJjdUJsR0Q4cHFlT2JWUW05T0dTdTJPZmtrbFZzUlBnTjUzZFR1Ujg1NWMvK3huM2ZJbTFlNDhMbUsrYitmanVyZnlSS2ZiTjJkdlFieHBHaDVVSGFLMW9OWCtvM3I2eFdtTTF0NzZpWHM1bXFlZ05ZbjcwQmw0eld0akppbG0yYnBiZDZnMHVtT3VjQlA1S1BQejBtdUVNSXQyRmdwK1lnZnc1aWJ3YTA3czJqOUlhZDNHaTVMcTB1TnJPdGMxRmdhbTJaODNRNi9iUGlvQmZTK0xpcDVIciswMWZJUFYzbTgzTUhCVWZiVDZVOU01MkkxWkJKTjMrRjc5eWJyVDBuQjkzRXJpeVJWMjFOWlZ3a25xRHgwNm1UTERRVXlaem5uZStKazMxT2RzaTcvYTVUTVpoNzZ4THJkVjJua2I5WDB5NTMzV1FFajc3MDBsY2JBSXJjbnlTMzNSbU4wMlpNVUF6YzFTd0ozczVrQkxFYnpLU3Z2TUQ3eHlObnVhK3N5SWoyeHJFTFB5bS9WaXQ3MCtoTFAxUG8rVzMyM0w5b2JOamszYkhueUlrMXB5OURmMm1nWFJZT1hUV2lsWnpSMnJ1Wmo3Z2xMYmJxOTlmTS9QMHllZ05FbmIwQmw0Yld0VEppbG0yYnBZZDZ3M1dUTjlrQWlmZk5NZUIxZ0tmUi9DZWFWTkdIc1gwSm8ySnBoU2V6ZGE0aXhOeG02YkZvem12L1JVTnB0bGVFSzEvMEJrV0x5VXZSUGhtSmJDMjMyVHVrR1lYMDVuUjVzVzhkbWJrSlJxbzdZWk9sRXE2OHk4bHh4L2NOVWs4ODFZNjFaWkpNQ0Z3TERMejIzeFB1UlNML0Nlckp0MWQyeUw2ZFNadStJRk5xYlI2Ry9JY2EydU02Y1MrUW04MFN1emdscjZjcm9oZWs2NFJGOUtFdWNWMDRwb1hsb2JaeTRHVUlINVRLdWtmcktZYzBwTWtUbGFjdDlLSlp1QTMvWDVkM01rL1MxVlFtLzhnYWs3OE91cFRKR1VVdFREaGRDalNHdnBOQSttd2JJUEVJV3RGcTdramRYZTNoYSs3RlhlNXJwRGdkSEsyUlBRR0NmZjAra0J2RUp2U29rNVd6REk1azFzY3BIU3NOM2l5ZTVtVHNMbHBIWHdkQzg2d3VPY1JnbFd0eXBDY29EWFdubFFKcVhlc2VSZVhsak9XNWxadko2NVhkQWRTL1M5Uk92ZStnMyt2NDA5VzYvdE5TOXVwcFB6TDkrVmFXL2djbHhsNXBSbjFaa01oT2JzYlI3Zzk5NW5OT0VyLytSOTYyekxISndTT1ZRSGVYLzZTOUlWYTBBKzdTYzFuZUNhT1VOMWNQUStQTGM4NUd2WGRVbXp1ZlFkM3hlMzhLc1YwUmZTYTREZkphb1RDSjNBMlV3R1hjdzFrTHdkU1FtcHp2eHJ2Wi95NHo3TkpObkppNHQzMi9hWXpZMVhreVRXM3NIMVJZcEk3dnlrSjFkYXJyaXQxWXRpY3ZRMzlwb0YwV0RsZTFvcFdjMGZxN3Q1d1dzc0pmdGUwOG1xVlMyK1FZcUkzOE5yTGdrNVd6TEo5czl4MExpb2Izc1lPaVd6Y0c5enRxT01FYjV0NzV5RU82cHQ5QUFBZ0FFbEVRVlRhVEpIMnlDbjAvQlQ1TzVJbFhVaDdmUTdxTk8vaUVpVVh0dmEzQ2FQNDlyVTJtWCtjbC9JZmRheDZRcTd1Zk5ON2RIcjFpMmNETXNMMjQvamlWKy9OdVpZZTE1c05sVE1aTVh4M1JzYVpiWlBJZTJ0L3l4eWVFRGpPaUhWMmNqMWx2RTRtdC96S0tQeEtKOSt3ZzRzeDZ1VHVybXJKay93bExIbGpvNHBka1hhdTlwdk1hZ1E5ZFpyNWlSZWMvemk1dlJ4SUNZbmZsRnpZYng5a2hIeStTZU9kQjIzZmIxclRCVjdMNkdBVVBqbVhpYy92bUhSYVJEVzFmRmJmdmprWkd2cE5SMXFkOUpkdmJWKzUvWWl6c0ZlblZOZ2RvZ29mdlQzNXV1dFRTcHljamQ1QUdORWJDSW5NOXNpeHhQbWRySmlsTkVKN1pta3ZVS3BKdTlBYmpCM1Rjb092L3YvWmU5Y29hWmFqTUxEbms4K3lPcnJmbmJHRXpjTkF0ekhldFF5aWgrVmxaRU9QUVlnRDJNeXcrQXFRYlBWZzBCV1lOZjNwR0V0Z1cweXpQSVJZUTQ4a0VBSlo5Tmdyc1hEdDlRd1l6Tm9ZWmtDc2o2WEZ6SWczQnRNTkJzeDd4a2ZTdmQvSVFyV1pWUlVSV1pXUldabjE2dXFlN0I5VG1aR1JFWkdSa1JrWm1WazFud3lOYi9RNVVuZzJOOEUyMm9TWStEaHV4MEh6akhwa1FZTkszRloxOTdlSzBJL01VM1BKUlFpUzVya3NPbk9ObTNDLzRFU1R4N1JDL2ZuSFh2RDRWNmY4NGJIWDZ5WG91ZU92SHA1QThQOGM4N2xQNE84dFFDdjZMb1JSWXFDSmx3SnlVNUpjRnVaRFFMU1VHcTQ1bWNUb0dIdzFSdjAyNk1JelRSMnhkUWhyN1FPS2ZjNi9UdEdZayt2enRPaHJzenp1UC9iWTR5K2RwMlhwUTU1eG5zdDA3dmlyMThPZFVMbkZvUDJlUm5iM3hGaldsNzliQlFoSjVkNWRqc2hwVWltSzRxa3d0c0I4Q0NoTk5mNGQ1dXBtcys4SGFQSlovZXdRdVZhTW0wYUtXT3Zzc0xMS3hxa2lHbVFMbkhQcXlGTlVKSkszLzNMSG1Zb1g0aVB6bEZId0JzRWJzSll6U2cxRVBsb2JyTUVzc1MvcU04dk9lUVBWdEJRckU4bnYrblZzZjNPSk1mRnM4MzJFMmhzMGpOdFIwU2M3U1ZYZHhTVnM0RDZhRlB6WWlmUHFrZlpUYTNuSVRJTDNqMFRodTF6anB2T1VFdU55a3lXbktIL0FOZmhEZm1pZVZwV1B2ZlFma0duSFh6M2NkSXFZTmJCS09ENHBpa2xPVlhCUk9qc2xTYU80WGVicmpHS3k0czladm1SVDh5c3hhbnk1NlZzWXRjWmZPZHh6akpzZ1pPYzZETXEwKzZPUzZkYi85NFhRMStJcDRxWllFZHJ4Vnc5UHhxTG9oQkZXQVNVVG1pRDJVQUVXSjA5QmpBT0pleWx5MzUydmhDdHNidXdSTWdvUVU5eWhnbklwS1VyOHF6aEhqMU15NHJIV0RpdXJ4UnFjeXB3VWswODFkTzkvUCtVVHZFSHVPK1RCRzZUV1BTWkxiRyt3QnJQRXVhVytSVXJudklIcGZGMWFYT092ZGZaNmM3THM2bnVLMkYvdEo1SXJMdXlhcG1aaDhLU2s5TlpnSXBEYThmRWlwMlk1R3lBWHIwR2x3Wnh3eE9OQmV1SjJUdzhXb2R3Q0ZaMlE0WmptMFNPeTJiM2tYZnI4U1k4VTd4eXhYc1pKaTdCYTRxWnJ3ZXlWU0JJU0dFVzhGeUNiL2x5RlVjY0J1K3hzUGtBK2pVdjZFa0grck9kTjV6RktGTEVSaFNRa2Y0ZDhKLzdYcEZUK0ZYSFRSRDd6SnoyaUlocCtWUENaeGFFa0lIOFY0aVk1VlRIL1NuMHN5Y3JmQmQrU0JMcWY0S1IvZDIyb0xtV1hRSzVpM0RRSE9uVWNncmtJM2dwT0RVN2xtaFNqcDU3NjFQcWJFYndCNlRTN1FKVmRFYnlCME02Y0xMRzExV1V3eXliTXNuUGVnR1pNc2pGS2ZlV0FsTkJFYWpYdkl6VFFrclFoWncyUXpwR2tEaHZrU3Z5eUMrcmxkdi9UalorWUNuYjhrcm1VK24wS1VFbEtkL0V1dDdqcFhKSVJQLzZyRFVkeFdYclhTR0dRSm1udEtjNmJZbHh1VlVmOVpQOHVReDF4azZUQnJOcFJGKzF0dHVuYWFoV3lTSHRPUHJoT2FVS1lad1BQSlVzOXRvTzlQaURaNGlZMHJEMk9FbHhWTUswQXpvR0ZzT29ZbDd1S2w3Nk5KMUhmeERGQjJCQ29WWWliSkkwVHBJaUpQcEErUmhDVG1BRlcvRHhrTUx4QWwwQ3UyaDdDeGppc3JQSm9zaHBrQzl4ekJTL0h3VDl4ZGlkWWdCbThnYUtnVE53VXZFR3FtVlVNMW1DV2paaGw5N3pCQkJ3Sy8venlLMFVQdFNmeHpvWmcvc2UxVTIrVDRINnN2aGJhVUlPTGkvVXlVdnE3MFQ2dXJSZHc2WFBCazR3dm0zd01ObXVIeDVKUVhLQ2VzRGlMbEFhNzhCUTFrcjZXU0hzZklQKytrcVdDNGthdlpjdFRZQjF4MHdkSlVSZ201MUk2K1R0akNqY1JOSXBibS94cHlhanhpcE5wUVM3dDRKMTlFTXdXTjUyblNFd0lMRG9MVndHN2ZNL2hkVUd4ZVhBa0tERW5QYUlpaWh0L2ZaS25KS0hEVkpZSzUwMWJjMzVqQWtjZmU2d0dJZ0gvNURrRmNOa25qa1pUTjdrUjNoeUhsV2x2RFU0RnpUUGJjWlQ3K2tHR1pkVU1kdWdGVHlsNGc3eGV6cUV2N29vM1dNVmdEV2FwbUYwbW5LKzBTQUhUVFo1VGhVZXBKUFpTZVcrd3lJcWs1UjQyY01TT2JjV2JSSUx0TVVMWE1TR3RRcXhWbWhlZEpvTkJKV2JqV09ENHozb2NSMkREaldHSUhBMy9IWnUxWTFiUGVZcGs2QzVjUlZ6eEpQcklZKzlJSkEzMytTZ2drdDlITi80SWJXckVZUW95VTVLUWdsMkQ5b1YwOGMrMldtZUlyeTFvbkxaWFBOb3k2bEhLMHRqSjhRTHVQTVd5M2RQRGVPSUJyLy9ybElaaGN3WlBGNk4zeGNkTmh6eVZJVWhpRCtjUnJmeDVrNVRpakJHQ0JMVU1VVUtLNWIxaDZIaUI1TndRLzhwN1NzbHZjeHhXUm5zNHQxYTQvRDFLRld4ODNQNkxETTlxR1pRNGVBT2h5T0FOT0d0YXdXQU5acWwyUkcxbTJVRnZnRDF0bk8rKzYwTFZSYTNwVmJ5UFVHc0RrRmlxeGwwRU5KV2cvaHBVWWpHbi9qYmQvS2xFdi9iSzU2bkE1bXR2dEpjdVVjMkxNb3lMREN2UTVQS2RJUEdBYndST0I5SDNTRVlIUEZiOFZyd3NqeUxiT3hVMXhFM1NQNXh4UXFEajRFOHd1Q3JyRFp0TGJTZS9sb3dhZzUwM0dUV0hTM1lwbUNXQ3ZVNGxOMzM2Q1M3cUdhTDkzaW5VZjg5RXBFenRWd2JKd0NoeUxlZE5ZME0wM3hNRnllL0VMQUFOaXhqMXhvenBWb0tkVUMxdTJoeUhsVkZiSFU0Rkp4dm9YZjM1N21XR2E1WE1lVW85ZUFPcFJmUklZdFFIYndCMnRZTEJHc3dTbEYrcldYYlJHNHpUR2NqeWVMR3FqRHJUQzRYcGJwMkUyNmMxaTV0aVdvblhKdys1dUtzcVJOVnJGYWI3YUZYbzExNFhGNmlXSUFRWFI3SXZkb3dpTE9LdUVuK1dCcFJoaXNDLy9xVGNkWko0QnFSZUQ4T3p5TGFMUzFQQzFDQU5DMVk5NVloOXUwbFVveld5V1JrczlUVUZyc0NvejZVSnlOL0FxRFBxQllGbWpwdFErUGNaS0tHbDdQRUlHZXVQREVqdy84YWt5SmFSVk1NOVBUbFJuYkNTb3FCbVpkQ3RSQ2xvRk4yd2hEeUFNS1NqYW5IVElwWW0rYlByd2I3anFMVTRsWm1pRzBQeTl2dHJVa1R3QmhsRkJtK1FVVWVhV1NoVzJNNWdEV2FaNllmYXpCSjlZOUtqbmZBRy82TmlYYWJrRzNjeStxZ3RNMUlZWHRWR2RTV0Vrc1dBYVMrNFBwRndhRm9DQXdkdTVDblg1TTB5TkpVTGMrdElOOEt1akNhN0JRN2V0Q1ZQdDNGNG04eWVHcDhaNVRsSDYzNk5FYWVIcStGb2FrYlNTNVFwU1lwenFHTklDTFMwdFk4azhHSzBCVzNmcUpHamJUbE9kbUNMbXo0UXJPWEFwSzV4aW1IWW5Pa0RBZmxrNzIzR2hHbVEyUDd6N0JDSWxiNm4xemZlWUVXUFk5dXdBZjdKODlpa0UxYzR0c2NVbGJvUkdpbGk4Wk9ERzUyT1laRk43SlNYTExtcXJpaUlTKzZWcDYvV3hINjRVS0haTkRWS0NHSnNWL0FHV2ExdFVBNk5SUFIvTzRNVk9WNlkxUmpNTXFjYmwwV0s2RUhsZDV5ajRKMnR3eHRzelJXSlRFbmpwcnEzeUprS1krTFgxdnNJR2Y0MVp0SnJDaWMxa21SSjBldmZiTEVyVUwxVlVka01YWmxXd01QREcrdTZSN0VuczZlRSswN21MNUZnWUhUSVMweFdhenJwaWV2Uko2WXM0WFQxdUVtd01TMXU5MEhTQjN4RE5nemF2bEZmZzRLWEZsV3FZcG1QV0k2QWxOSEY5MU1Nd3d0MTIwQkFQay9NOGt3UXoySVZRMEF5bVJaUC94U3FIY2hQb1U5NUpKekNMTU9pTndkSzhkTWlLYzhqRDEwQU9ldjhrYStsNWNkQXByMFg2RFFaR2dCZ2owUVZpT2MyaFVsVGFrci9uMkpsT0FadmtOV2Fzb3NXdkFHcXB2WEJHc3dTZFI4bjZqUEx1VHFIbU42ZnlESzM1UlpBcm9vM1FDSkFqSHUremlaRzZiSTVzVEp1L3BjbTNuTEZXZHlXS2gzaEpEQXV3cW9GbWl1NCsrdlVQQlBTSlZqS2lRbER3bkVuVzJEdm1CRDNnZFNaQ2FNM1RsRU1wd2hKVnljNGgwWWlQV1ZId294VlBXNjZOcDhZaXFMa1p6aWlNTXVlS2ZuSkx3TTZ0VDV2djN5UVlWTTUwN3BSNHhVOCt3dGtpcjBZNHlaY3VwcFBpbkRvWDdDYVVvM2ZFRnJGOWVoY3dJSTFoSjR1R3pmSk5jUVZLNmR5Z2RXQUlLdU5RWUQ0YVI2cVBBc04yZ2R5MVNib09aQXh2MENtc1Y0REFGcFdKYWZ5YkZLT09WV0xuNzhFK2ljMjVhb0RZc2VFdUEra3pDWTJUbEdDTjRpVitNano1NkN6V3Ardi93RlRINVdFSzJMV1luV0ZZZ1N6ektwSWladXVxeTFTeGhsTE13L1ZMSDlqcmcva3FuaURlM09nWW5zZUdJVW9YNkR1VU5udWJKVG4wR0xOWWFLOVFjTXM4UkREYjBHVGwycWg5UFZ1dnJCN2ViUVUyeGExOHExbTBib2RReXN3VUxHc0VkSytOSjNqSEpIeUhwcllTTzVBeHZJU1ZQVjdlakk2T3pPMHRRK0NWaHBkOGNmV2dWS3RUM3U0WVdpVUdieFFoR3ZGcUpIaEE3TlFvZ1RSTFBmMDBGYU9qYVRRY3Fjc0NwNmpDaTE4TFl1UkFKRU0vL0g2QkFuRjhadG1UcUVIRGtSMFpvb0E4VGpYZG4zMEdpakZ6eXRMZTV5S3RvR2NTU2duS2pnTkNXcVZocFFUdC9hUTZuRXE5K2VnWk52elc2bzNDN3NoZUlORW1iUkFiZDRiYkIzWmVyZFMyVWwxMDFBb29KVUltVm9ack1nd21HWGRadGxKYi9ETExzYitzTExyVWt3NlRlTGJBVUtBYWp2aU91M1dJZW05VmR1S3BRNlpjQlBOUGppTFdJMlVQbStnWjR2WSs1Wmpxd3ZNNUp5YXRXUGdnYVFzY3ltdUkzWlpJa2ZFNVUwc1FnckVNNFFvdWpEaDBTcDJha0xoNE9RcEJSUGp1UUVld0ZUYWI1dFFjK3RPN1hGdEt3MGJLZUsxWXRRellHam5wbHhwTjU0M0lTbmU1R0tkUUVmd2xxdkVUYmRXZWZaQmFzdEhFb2FBVXpadUVrd09UUjA1QitJSEpveGVEMDFYNGxhYjZ5UVRKRmNwVk44b2g2WG9IdWZFYW9yK1JlaFgyL04yb0RBdWwwUnhnemRJRk5pbU4wRGZhT3ZrY21YMXZnM1MrbUFOWnBrYnp2V1pKVTdmMHJDcVRWSlNSaVJYeVJ2Y1AzSXg4OWZtbEZKREZxOEhDUDdITmRCYkxZbEVpOFkxYkUzQ2JVTmZWZXJ5M2hqSXJNZEZmUlQzeks1R25Mck01MDJuMEhLTHhlRkY1U25MYmdJa3pKL2tTK3JORWRINFpZaktjVlBmc3VlQUE4eHl0c2EyVUFXU2hOaWEyaEkzS3FQSzZUSEpWYVhCem5LZ2Vvc09NV1lvbUNsdVFoZGpFL3c2SmNQSE1zcUN4bjc5QUwxR1pQNHl4QkFrNW5tWlZIUUsxVDVYSks1TVdHUEFzZ3hCSmRhTUxQR2RpVVVlamtHbFgzdHlaTEREUlFNc3N1ZHFkVCs3RFIxU3pha28veEVjQ0RKUHczVTNEeTJOZ2VxWnZWTHdCaG45b1BYYTVwaE1EUzZETXdOMFFvMVBqbDlwR0RaWENOaktZQjJESm9KWkpwMkdUdTNkL1lxTGxFNTZnNTZ5THc1ZHp6d3ZTbHV3cVNJNWNQTi93VEhWN1I0OGZXL2dvRm5KTHFGbitFMW5WK1p6SUxNV0YvVng2NmhveHNjWFRveHhFMkhzV1hRRjJ1RjkvQVNLamY4bEp5VjlYWXhJVWNuVUlvOVdSRlBTdnVVakFEVGQ3R2dVbkFHb2ZHeE1mUW5icDdDZEJVVEVPUWxXNllBTkNSWWtSc0N2eUMzam9EVitoeHd4Ykh1dTI4RHZnaE5NaVp2c2N4RHVDbGhtM1NHdzhvc3pUcUhhMzdCOU1lVWNzRXhScEd6ZURKREU4NUJycnhlTVhGeUZrVUQ3bEVJbXU0NjloRnM1OGlYb3VwcFQ2VDB5QjBLMjU2QmllM0ZDQ3Q0ZzFXU0wzcUEzc25WdHhiS3FscEV4ckxaWGw4RXNNK29YbVJyTnNvdmVvTmQ3bTR1OTE3dkdrVHBlS0d4MzgwcGZ1M3k2SEttNFpWZlU3SFBRV2NFZEJUc2R2SW9ycUZYMGxYWkc5WlFPb2RHRnN0TDRNcXlQYUEvU2dCQkxmSm95NUU4UEp5Qk9aRHhHU3RxdExHVk45bDAxYm5wS3lHSnNDYTJRTDhwM0JDMDVzZG0xSmZpNHRLU3NiUnMxZFoycGM2RWhaSFNtU0FIdDFvUWdTYUVmT2dUQzZwT016WHlNbE9DVC9SckgweEM2dUdUY2RHUjVsYXQzRGNSdDNZOFNpQk54bzRHcjdiZW1hU1FVOVpXTnpBSUVGODhxZEd3OFZsRjJEdTJxNUZTRTVFNnZRbFpkU0tCbEdLMFhkRGlEZHBtbVNCcVlOaE03VGNrRWJ5QVV1NDg2clQ5eEFSMVh4M09oeU5mR1lBMW1tZTgxOUZmVkZ5bW8zQTU1ZzE1djYwaXhNV055a05kTDFmeElZWFZWbGRqcTY1OG56VGxyVkpJSjZHeGFoUTN1alFocVZYMWxGVGtjNjg2Y0d6MENUSk9uUkFScmZIc0paQWFjaE5nSDBaSXJKcGl5a2pldGgybnhQYVY2eFNtY2tvU2c1bHRpZExoV3dYR290Z0pxcWV0WmRRbVZVWlFxYUJ0R2pZdXV3dGlDSkRPWUFTR2NaSnFVeldCM3NtcWp1TWwrVFMrelg3V1Q1WUM1SWZSd1lkdXdpa3ljUWpYeE5NK0RPTHBzQzErS2RLei9vRGZEM3B5aGtmakFqRlJZTWxLYWQxV0l2VDRJT0tGTnE4cjhPNHFHVEVuNzIzZkZFc3lBY0tHMEk4QU0za0NvRmFlUFNqRS82UlNWVzF0aVVOejU3aGlxb0cwTTFtQ1crYjZwY1pIU1JXOGdtdnNvZHJwbERMd3ByNWVxK1RFeEt6cHlyOHFxamZycGhWcmJZcUN5R1BRdHFyMHF0RnEvKzF0RldPVWU2VVVSblNHYTFBNlBPZ2NFMjE0M1hjalo0NmhNZ0FhL0FhbFVHUU9tOFVaZkRYR1RZUzB1eEtEVkl0c09SVkJMa2lURXh0U1d1TEh3OVM1cTI2ajNRUTFXVTVMTklCVWErb3J1bEZ6WW1qMVBPYktYK1NodU9yVFJFR1dLb2c0TXFEaU95c2ROaGdFb0dDNUFjV3c3UUtKcndMb2RBS2pDOHdpb0dYckFpZlFZaUt6SFc2Rk9iUkpJTlRtVm1OMG5rWXFNcVdvTENUci92aWhxSUZxeEtXNmFnNHpXSVl5amM0OWpPQUVhZDhJYktCK0poWGJYOStUVVd4bzJKcm5hV0YwR3M5UjZTbzJiek5PdTJ5S2xnOTVBdHZkcGM3SXlVNnJxUHBHbVY0Vm5LKzhqYUFMVUREaEtOSGRXTTFtVkhMMnhNbERCdm1uMEJFSmkwOUxKbDJaeitJdEVyK2IvNzBxc3R3SFY0Q2xwZGp1bVNub0tWNVlzRm5yS29vMTlXaUZHMFVEbklpRzBwSjd5Q0R4VW5aSk9lQlFKUlcxVTZXUnNMbEtyTFhGbUZ0Mi9wR1dqcHZsK1dpZ3JLc3pnUHZZQndlN2h4eWthaTBWeDA3SkFIcExjZUpRekJJRkt4MDJXODl4dElHNmQ5ZS9OVTdTWEZUVEhxZmdjZUZiWjFnS0pCQzJyNkU0U2RRZXBKcWVTTk9qL0FVV2JuMzQybGRmVEFnZ1hrMEZEQzk1QWFoRVVWOG5sMHpTRDVPcEttQzlPNUczQUpUOG5zZG9ZckF0Z0Y4d1NlcWZPUlVvSHZVSGN6R2ZNb04vTnp5a29wSjZuNHI3WDRTV2I0a2FuWDRhdzdxSVdVN0ZpNE4yZ2FoOWp4RUV1T252WHlyQUxoUk13eWVLSnRjaFQ5b0ZVZEdKckdkNmJZdmNoVVo3Q3VBbmpyOGowVDY1cmlKdXV6QzNCMWo0dzR4U1dOT2NwNngwcEMyeHRLMFpOYWltTy9sQXlQbTZpRFg5THRDSDZhUVIwTHBoT0kzbVdUR2tHTkFZNnhtKzZEZ0dqZUJXZ1VqNkZhdGJydnpoSTdaTll1cHgvbmNxZ2RMb1BrdGw1V3Vsdm5NTktXMXVUVTBtcC9VWFF0UGw1WUZWelFTSE92c0ViZ0tiVUJXclQzcUNIK2pmM2I4bVNQV2hQSGMrMkJ5dXFKWmdsZEYrdFp0azViNUMyOHQ1cG9iWFhITGJqNGxRd2J1TjlCT2pPeHA0d1ZFOGE0MEN2VkZmWk5sVVdZRUwxbG9tMnVYYjRVS2E3cmZ5cVU2VzFqVWE4bzRJeFRVWStRQmlUd0lVc3U0N0ZLYkl3YmdLTEVGSVpjS3ZIVGJicklYTlF4ekhUU0dmUVIzNEJrS24xK1lZWDFXdDZJMFc2ZWltem1ycEdkcnlwcVpVUWxiZGdjakRzbTB0SXFROTBUaEJFQ1krNGFRRjBqQi9TSHdKRzZianBrQ1RMcC9CZ2tEMDNJK3hueVlIMllzcFhTWkdLbDZYSmJKekRTaldCbGx6TnFZQmVILzFDTUI3VHN3cWY0QTFBei9RazR6Yi9MeitCUFlmK3FPUU43djNRRE9qVStiejloaCtsQnRXUWFubXdCclBVKzZ4ZXMreWFOOEQyL2hhT0s5TjQyRVhjT2hMS1pudzdIOWl2UTJncmpjdEVjZXhpMjFyUnVSQzdhT3BjaFVNY1V3OFhyRjI0MmkzRGNKbmxjTDlnR3h2R0wyYXh1S0RaNEJwWXRBbFFNY1JDaW42T0FEVmlLZFZ4VDgrMkNJRm1SRGVLVEp1YUhLT3VUY3F1dGVWellPZXduUVNvaHUrUWs5WGFWelI0TU1DaGVjUk4rTitNalAvWlpBZ1NsNDZiZHMzS3htWkVacHlrNUprL3NWT0U0bGlPT3lFVlhNM21PYXhFZVdqSlUwZGxGcUg5Q3M2UVlFYTVaNFZlRGQ1QTE3NnlRQTNlSUZWUHk0TTFtR1h6WnRrdGIwRHR2Zit2YzlOYlBzdnZsaElCdnhTWjJqcThaT1BTTnRqaitDSVg1REk0OUhyT3NreDFyRE9ubm5WWTlXRzExU1RPVWRpTFFnRm9CY3E2WnVpZ3d2Y1R4c0J6d0xERVZVRngzSFFOZEV3Nys5WFBtMnlEY2dic2I1aG1iQnBvRG8wdDdOMDZXazR2aGJCM09iTXNVREsrczBaWWZwQ3RsOHZoV29BN2x2S0ltMmh6MUhRTU9nU0pTc2RON1BoTDJ1TWVOK1hhWHlXN0R5MHF2a2RqWXJONURpdHVhVjFPUlZYYlJ4NkJ1dG1uM2N4VlFscjZIQWxlYUdWNXdEYmlzdFlZdkVGZVlSdVViM213QnJQVWJVY0o1M20vbDFTWndTaTkwVWswQmFuQkc2aWkzZnRoYUFQN3JIZU52VkI0N0twU3JHOTZsRFRwNFZWRFRVQ1ZWYmlsTDBSVHJvODE4R2JaL3UzWDE5cjhlYUpVcDI5WUZYaEtXckhaOXVXRTlPZkE4NHhweWdRS2krTW1aZmFlTXBUcU9HODZaT2ttd0NPUXRNVXB5U0pPbzBYTkdyVW1Pdlhzc1ZhbUFhQWJET2RONkRrS1hqYkVXSTFiKzN2RVRiMDVDbVNJaTRhQVlDalhXcGdBVHFHYTliNFFIWGNaeURRQnBxRy9VNWI4QWx2WHdBdDBmeUo2dzE1WndhclZ3MlpWY3lvNUlYN3lTTkZXUHVtdzFaQWpoOWs1MERJYzRDT2lTR3dETHY5ZENES0o0QTFVdFcxRWVvRjkzOEJnMVRVMEIzYkJMRkU1U3R4MGlFQTljUVNxYTNHUlFrTy90RGZJTnVTUno0QldjTStMTEhLMTNFamhjRldOVkZkcXd3NVdCYjlnYThvV0xyQ3F2UThHWXNvT3FFYUprVlp1aXU4eThMSWdFdFloYkMvd2xKZG9jZ1hOUnNSRFJ1d0pVQ21PbTJndk4rSnRvdnA1azAzWFJ5Q3BiYitIYWVFNmdzaE9HakJxWFNFalVLM0Q3Vkg2a2hYYkQvU1BWUXBlTmtSRTdwMDJuN2hwSDRXUEx2U21DY2dRRU1yR1RiYVZLTVZOTlRrdHRnazVJSVhWRDNJbHpsbnE4Z2JlQ2gydjZqK1ExK1ZVOG1yYytyMFpHSkgyOUxNcWxUS044dUFOVUMvS0FqVjRnMVFyalE1VzFEd2tnbG1DSnBSbmg4MnlCbStnTkRST2Z0ajNhdE1jQXFaNTVDcjVNWkp0NVgyRUtxSTYxeDJsYmRwenJ1R0RTRXVqTTU5cUdpN2U5eEhTSG11bDFRRDNqd1RSdzJvME1yVnBZNzg0VENuYVljU0lwK2lGbjc1b1JQeTd5Y2lTWkpCS3NVQTBQZzA3OE5YanBpdEdRZ0NocEFWaEl1Q3Y4N05KbzJiME1rOE54SFFCTTFNRmNkbTRpWVoxd1FzLzlKSk9obnFTSVNwTHBqUUxXcUJBaHFFNkJBUy9GZTRwVkxOdXg1Q2tOdHZOU2x3OU53TFpTcjkrT2dZS1RrZmZmaEwvb3FETlJjTitWTXBnVTIrY2xhbHVxYlAxVzNQU1dEYTF0RlN6RmdWdndLaEhXYURhUnRSZDhnYTlNUm1jd3hFUW8xUXZVREJMUmwxZE5zc1JtRWRwYjZBMytNT01IOFFwWGlqcTFJeVFPWWpleXZzSVJqRnFMWUI5aDZkczgxZHBqdnVnc1lvZWxrWjUvVytXL2E2VThiQjBFL1dLSTJpMDRaSlRwc1kySXU5azRFbUcxcDFGRXFLR3VEZEowUDg0REljWkNoUU5HSWxxK1A5TkhGV0FvYVJjTXdCcFE1N1laVUxqQjQyM0NRYTZZTVpaV280L0dnRWJOL1d4dUdoY3p3RnprR01nc3JUK1hlcUZPUWhkVXpEOEI2Y2hNQ29iTjkza09LcFprblNnZ2h0T2t4Yy9LOGtKdFYrL3czcFUwaTdxL1pKaUYxVGJoNjV1Z1AzOWoxZDBCbnprODBHQlVNYmlFVkpoaDFLMjNqWWljMk0wZUlPc3RqWXJOOGUrYitOL3JZMlFXekJMdENPYWNhMzdnU3RacEpCc1piMEJObE5KL0t3aGNxcnpCclN5RmQvQVN6WktZMXBOd2dCeVdGSjd5MFdYdnFiZWRUTVZGampLNjcxU0o1ajhRa3k2dEZ2TWlKbGtqbEJZQjZwMlQ2a3NkZ3RHQ3k3dHVQdEdPTkFkT25rZnBZOU9tTVpWajV1c3F4MlU5QTdFVFF2U2RLMzNSTGxlNi9Yb3JwbkxuSWlpc1Y1MWhNWGNlMHNxZit6UFhSV2FwTkZrbzZWZW1JUFFUQkx4KzIxREVLbHMzSFNZNDZobVNkS0JDbTQ2amNwN2J6bE9EVHFzKzdGc0xwWlVUblJMTFRLRnFRV3JkTkU5L2x0VEpidWcxenNDdzNRSnZiWVJlWWRwUVBBR2pGSTJCZFRnWU9WVUZNeVMwUXJGSmgxY3BGVDFCa3g3SmVnamtTN09QVEp4WVVBdkFWYW1MZXV0amhLa1YxZ0ZXL1c1OVF0eENsMXhlMVdOK0FnSWlXZEZVamxCVWk4OHpZRXJaSlVKY0srWWpOMVQwbUszYUcySnF3bHVXWWxEd3lGdUdwS3Fqem54SzkvVHN5NjFVZEk3RURjMVo5UmN2eTJ3WDEzK2VTOGlzM0hURVJZWEdkUStZSjdvTWxFMHN0UUxjeEN5T3NNVmFUVGJzbkhUV1k2am1pVkpCeXE0NlRTTi9tVXBWamkxaTA2bytkNXIwcTkrdWk3VkJyM1NLWmhVVmFlaWswNGc3QnZUMW9XVWlaS0FCMi9BS1ljV3FNRWJwUHBwY0xBeVBSRE1rbEZLcjlObVdkVWJjQTJPWWV3SGNRNk42TjRGTGIrUDRDMWZ5UXJYcVIrNlhaWWtZS3hHQ251VEVjZXRZQXkrc3U2TCtrK2JKNVNuYm5LNFlHRUU0L1FpeVRhMmJJY2gzc2ZTb25BUnY5VE1PZmdKa0NsYTVnb1JsTnRqN0I0cnJXQ25qTUJHRUUxSkxGV29oNUxlZ2JocERMMVN0MUdETWpQUGZlVG1ZQVQyNzBJbzk0V0tsdVBYd1BVd0kweWNvV2hrcVJmbUlYTWdaTmdLRzBLNTMxcitGS3BaTjloSTBrRmVyaWJ6VzBjZ25VdW9xMHRDODIvZGI0VitVaUtZbjY1MUFjdEFxRkZWbllxWit5UGZCNHFuSnpjOW15bGdTZkFHcUFvbEVieUJvb3drU1haZDkyRFZXQWxBTUV0T0s1MDJ5NnJlZ0d0d0NudjduT2E1Tk1YdWwxcElXSXFVRldVTDd5TllCS20zNkJGUTJwTlg5UkxlbWtCdlZONFpCQkVGUVlldkVyazM0LzJCOE5TOVRoR21ZaVlPQ3QwR0hiRnZuWXl3MUhyaFZvaUVYeTdqM2luRmpuQllNaXZ6TjNkMFZmMmVubldwalpMZWdiZ0piRS8wY2ExR3pSc29jYk4yUUZvWjdZNmJQNVd0MFJ1ZUdVSXZnZEF4Z2pCQjBjZ1NZY2JFR0FoRi9QWFJJWlQ3cmVWUG9acDFYNElrSFJnRmJLTGdBMUc2Z3pMa2xabW9Wb2UxOVptcFhINjZMdE1FclU2TlRrV2pyUURlanBxSHhLNVM2cEZVK3VDcXVObzJjQXZlUUNwckF1cTRBOTVBTVpSYUJ5dHZkQXEzWUphb0lvcWJyRDV5UldaWjBSdGdLNW5FSStRSDB5SEh2ZTdCVkhRQkxXQVVpMmZKV2RTRlRlczR2d1R0ZXRkT3JiemZCblNqbDFXa3E1d3ExL3BtMmI5SENhY1ZKVlNxWHlMUm9saEhWdHBHYkU3NU9FS2pvaVVLcVlpaGcyUWM0aVpsVWN5RllOWGpwaHRGVjFvU0piV2VTbW5WMWhGQVBkYkdCNTB4cm82S3Zzd1k2eEt0a291YktJeUlwZ1dhWHdBaGhnNlJXUlpRRWNVaklHVFlqUjFDZWRGQXliSTZoV3JXc1VxU1htU3JONXlqTGNaU24rMVpZT05xZFZpUDRDRDEwM1V0eXFyUHFkakYrVE56UlhreWVXakhONVZlRWhrVGlnTGZSbXhtRnFjd0luZ0RSV2Nia2x4ZzE5YzZXQTNhQ1diSktZYmlwaTR1VWlwNkE2N0JDTnY2TjRyNXlTUjNiUW14L1JJamhmU1ZYOVZPWTFOL3ZLNU9PZWtvdVBKdXVyS1dyL0dpdnZvVnhtbDlMUitqbVVyVHBVZ0FBQ0FBU1VSQlZMalludDFUSXFsaU8wWlV4alFuVU9nUU42bkwrUXRHSzVYdjZSMHpSQkdFa201KzNOU01VYU1tY3dubEdQRXdWOFJsd1dEWVQwS1N6UmF1SmhHVjJjQ2phR1RKaVpDRkxWQWkvditLRGFIY2J5MS9DdFhZUFFJUWdTUzlBRkE3VDJKYzVxYmVDQm9ubnN5c1VLNEo2cmU2L1hSZGpsKzJWbzFPSlV0WXk4RU5idEFoRS9ocmRSakFHT29YeitDaU5nNFg5cndKU1JYVFFsU20zeWRRR0x3QjAyR3JBbzJnVjhTVDZiU2F4Um9qdDdCSUlkVlMzTlRKUlVvMWIwRE5aRlBwMVd1MGl4MFdxd3lRYk0zd2JuSVpvbDJvUStieWRmV0o4K2dNdTJDM0tsVmwwVmZidjIvNjZNeC8vWnBXRlpIcXo3SGQ3RDAzUW94VFZrOUpNVXBVdUc1Q3JoYzVEaUxyNHlsN0pIKzBwNU9xZnQ3MGdDR0tJSlIwOCtPbUpvd2E5YWdsbElzWkoxcWhEa0JyNHBhTFF5eGxMVVNsaHViTjlDZTVnYVZhaFU4cjhyTkRBV1h5Vzh1ZlFsT3NuNFlqU1M5NDZScURvbnpSZC92ekdFUGo2bnVCN2w3bWY4UDY2ZHEvQVZxTk9wMktSandISUs4WXE5RWh5TWdSaUxOejdJUGdEVWcvcE52Z0RWS3RqTkZRMmxoZEJyTWtZNlJVMTgyeWtqZWdadklwSWg1YjRwTEhLZ0VsVzJ2amZZUVNBcGF1TW9vMUpmL1VkdUowN3docC90M1Nja0ZGWmRGVXc5M2ZyUS85bWQvLzlCbUtGeWVtd0tyeVU0bDFYTzZJYnFNY1RJQ3ZIRWxZdnpza2hjWUdNVkhxQkppNE9QOHhJUFAvdElUYU4vWFJGVTFKQjdacUtDbXp6cmJWVzhPeWVvMjZTQUZENmxYR1FMVGFpTTNGVFNNc2pjNjBtbGtBL3Q4bFppeFFOTExNVnVKeVNwVEpoampZUHIrMS9DazB4WG9tVHBKZWNMSTFDSHRrRGdKR1grUE5odXJXNGJEKzVILys2Qi84QXBRbVR2anAybHQrclVLdFRrV2puZ2U4TGROWU5sclBWOUh5TkZzNlhURGZScFk3R3FsZThBYTZUallITXNldXIyT3dGdWdsbUNXcm9LNHZVaXA1QTdiRkNsQWhMazF4VHltcWxGUXZNREdyZ0VxMFYxejUzZ3dIN1J2ckVlWFJJNlJZWXFNMEw4TUNpVlcvKzRzck9ZVm1WUGllUmw0aWMvNFpSTmRsN1cvMWxNcGlzZERpam9BdnM1U2RRSmxMM0hRT3lQeWJNRFRsVHMxSzBFdTZQaVhwRWpjTldaQ2VXM2hkVXVuVkM0ZVdvV3hjM0RURzBrTEI4ZU9wVE54UDBjaXlXQ0psV0xHdklnMUJKcisxL0NsVTYyamMxUHRnRURDSzNzaXNwVzJLcTlWaHpVZ09Tdm5wMmlhclUxbTlUcVdZSlU2YnNzVXU5NWwwa29yWkJtOUE2Z25lZ0hTUnBHb2RySG5pV2o2WXBhWVNDZWk4V1Zid0JteURNMER5eDNLK084eVVWY2dvMnowMXZtUmpFK2czdjJ3dVc5RHU3OXV1YkNJNWxuM0VISVgrTms5dnozRVlJYlhxZDMvVmJmNG9ndVhBbEdOYkNxWllIL05PaDBaeUc1dkc2RW1SdGREcmpvSFFpY2JENzU3ZUpSQ0syRGRKS3NkTmpId2tNUzVWQ3R0TGRkWTBOU0k5dDNDaEhSWHJOb0pRTmk1dW1tT3A5ZXZkc2w4dzhtZHVLZEZJV1JaM29mSmRDNWJwRUdUeVc4dWZRalZHUGhLS0pMMGdZRXVwbndjSnhWY1hmOTJMWjYwT2EwNWlSTkhETk9PbmF5L2hHZVNhblFyRElRZEM0NVhOdGI0QWw2dElXYkljcHpYRE5tbzVlQU9oUkp5ME50OGIxRHBZeWY0TXFXQ1dyR0lvYmpwaHkxUGdDczJ5dkRld05TZ3RHK1BzSXhMSERoV2NVTlJadERhaU5zNzRuVHUxT2Mybm43eXdDZVZTOW12ZlIxTFdjbjQxSm5ybDNKY2l0UktMUk5IWHdPblRWTUdvbGlUWDUvVGhNa0puUEdXZjJsMzRKVmJVMFlrdVB3NTBsL01taFNsM042VnkzTFNueTBjUWxIVHpQU1YyV05rMUdXbk5JVVdXeEI3WDVDa2dPaE0zS2YrK0tScmtLK2J5T0dreWNRazU3Mld1RnBOVm1lNHg1VU9RMkc4dGZ3clZPRk5ITmlUcEJjSmFTL3pQSUtKNGZxVVBmOVM5cUZqWlljMFZLWjVhenBLY242NnJhYXgycCtJZ3psaHBOUHVsaGtJYTIwVGhwaEM1NExzUWZhSVZ2SUdETXRjS3BkYkJXdGp5WUphc2lpaHUybVBMVStBRUJ1SUtGaW1sdllHdFFXbVphb1BzQjZFY2FPZ282b0w3UUMrdUhiSTFoKzVwK1hsN1ZyNHRXei96MC8vMlNKSDNkZVZKS1RYblJORjZuMGFwWWt3cTNYajd6M3IxeDAxRGt0VmxzVUl6Mkk0dThpWFJLank3T2dWY3hqWW5VT1lTTjVGRUVmY21TVXR4azR1a3VzTFdDVEtIVG1uajN6ZFJyN2x0bktOc1ROeWtIdjFjRldnY1BSRXpiaWthV1JaUWtjVW9FZi9hM1JESy9kYnlPR29jNHlZWFNSMGE0NFh5RjZGcDh2bU4vL3czbUltQ3BhZk1kTlhmQ3AyVEVOODFnSmNwL1hUTkN1a0NiTWFwT0hCK1AycTAwejh4MTBtaVdicUZyalQzTXAxOFNkSUViNkNyZXIwaHRRN1dRbFVFczJSVmhON0svbmJQQkFiaUtoWXBaYjBCMitBYzhBZ2FKcDYxdFcyaEVOM05NU3pJZm5UUjhvS3JyOXhCVlRpM2tlU1d5NXlFT2l3VHNRcFJ2MEpIS1FHcGNQZjMzaC9tK2RFRTlmV0RYZ054MDRoNmFKcm56ZVN0bmxLaHhheGZzOVJPZ2U5QkZpNXpYZ05kWFN6b3BLcC9UKytNSVlvZ0wwbXgxam9tYWpYcVFnVW8xMENjRnJ0Z1ROeTJrMEtyY0JNZVBWSGx1T2tJUldMUGNZZFE3TlE4MUJlT0d1YjlLMFRxK1VWNFZLK20xTk9VdHN0bWZ2T09FK0dGeEUxL3UwNDFFRWwzV0hPZzlQQlRCZFlzeWZucEdxbDdKcHB4S2k1Q1pMWXVyZk9XaWRvSTFPYjJDdTAyb2pOZHJOQUszc0NrOEhXRkw3RG52Vi9oMWdkcm9SSVVVNW9XSWhjY2d5cTBnbGs2S0xNcVNrbHY0TUwyZ3hRanREcEVGMktBbzlpSDUvc0kvME9wbDByejdrSnBVOVBKVWk1QzZtbWNrZXpKandIZFZYdXFDN1hDbmJZc3EwbDBtQVgwMHJqcDlrdCtYQmJVZjk2RUt6RitYenduamYwL2R1eVRPbS95RmZONXhEM01sM2pHVGFyZE1kNmJUaTZtT2lNekJCZlE5ayt3VGFERnRXMTNtRVZhYlVtdFJsM1lGRkkvZTRpbzFZZHU0T0ltK2g4NlVlR2RQOFJsWHF2M2kwYkdLQkluVTI4SXhYNXIrVk9vWm5VVGZwSnF5cXdNdVAvRElHYnlQSFNpT0ZJcVhUblZBQ1RHWWMwVFlxLy9hL0dVTUV0eWZyb0c2cjdQY2NJcy9WdVhVM0dTNGxwaHZlZFVJNGVFOWhXOGdhb1ptbzdPVkhBK1BRSDFiN3czNkkyZ3FlSlplYkRtOWFqbGcxbHFLcEdBOVRETGN0NkFiWEFPK0toaWhOWUxHTGw2MXV5WWlIcStaSE1lMlJlTFBGdDEzNTlZdDVJNjRDVXFobWFrKytMWXhSWlhLc1JRVi9MSGhkZ3Fnaml6eXkrSW5oN2R2dXJ2ZkRaY2Rxay9ic0s1UG5LNkhMT05LbU8wTmNiQzZLbFhGUHptZ0h1b0tpQkpvMHd1L2dlWHVvTGdRS2NWNGlaZEoyVWd0UnAxb1FDMDhuZjd5aTBZRXhlanFKSVhHT1VydmhvSVZZNmI5b0ZTRkhGdmR3eWgyRzh0ZndyVjh0TkVScU9rdldVRzNsN21XVGlFcGNBM1RvekgwRGJ2RitqT2RZYzFqOTd3OGpmLzJKOU5HYzhTMG42NmRoS2FRYUptaUZSdFRvVmhwSU9vNDZQb1JDOHVoaWpkZGxDTWJkOUZHNU1pZ2pkd1VPWmFvU2lkMjhMcU1wZ2xheHpyRVRmMWVtVzhBZHZnUEZDeEMrYUY1RHkyVzM1TzB4Wno2Y1JHUTlROHRKWHpaZXJ5aEZpM2t0cmpKU3FHWnFSN01STUpGSk5nTU9ocW5Wc3NRaVJFVFdiQlJ1VU5uRGVKem9iZmljTElsTndHWk83SzB3d0xQUktNZjhiaDRCSTNxUWNoUzEzc0VEZnBPaWtEYWRDb0dYRVViazRUSXRvYmMvVUM5aG9ReHlYQlRKbTBLRjB5RXVkQkkrTENXZkVRaXYzVzhxZFFiUVBqcGptMHpmc0ZPbEh6TUsvL1RENmRtUHgwbmFIZ2thRm1pRlJ0VHNWSkFKcnNmRDFQU2w1b0VuNG5EaHkzQVRsNEE2bXRDYWlERy9FTzZsd2psRGswdGY3QnltaEI0WGJDRk9kQndTd3pHbG01V1RZV053MUxXMkZHUVdxbS9Qc0ljaUY2b3BKeVM2L3UvYWFIcFFPZUk5SzdTTlYxcFdLaFVOMTFVMTZLTllvaSt6SVIxb0JUTDdJMlpFWFdQUnRlV21hZGtoUmE3c2tUbmF2WFFGY1BhL2QwV3JTVW1PcUZac2k2Yk9XWVcxQnp5VUxwMFpxTm1wR1V6Q3h5T29CSDRaaTRTYUdGYUlVSlpoajZ4VTNYeElKcndSQ0svZGJ5cDFDdDAzSFQxaWVBbU1uemhPbGhEZFNrdzVvbGN2anBXcFBRRVhDVWFYeGRUc1dOK1lSNEg3clZ5R0pSZGZ1cjVtbXRiY1JuWERDVytTUk9zdkxJSExiSkpSb0oza0JYWUFPUUpnY3JJNjVpUVh0TWNSNFV6REtqRWE4QmxLbFpTNmFVTjNEalRDNjU0THpCalp6RVVyZmgvVjZ5a1d2enBUc2p3RlMvdkt2WWVmUEpwL3lXY1NDdmZIN3dQQ3RlUGQrRkdDbEVyMVIyaGVsWjBYZEJhbytiS0t4dys1Zkw5VTlKWjdwV3ZBYTYyb0lEblJZVlQvVkNNeVRFVFRuZE5HalVPVTR5TzZRaHhFVWRXZzFFcnl0dVl1SVNtcVNYR244ZG9MU0FPYnVpQnZxdDVVK2hvWXg4SklPZnBGU3ZwdFNqT0g0VGFaa1lsT0hVcE1PYUpZTDQ2WnFSMFFuVWpGTnhZdDI3QlB0d2V6OHBUNVFteStBTlZOMEViNkJxUTZTYkhLdzVWaUliekZMWGlZU3NoVm1XOHdaOGcvTlE1Vk81NVQ4T2x5V3FYcHM3emhZVjVPVGNXNERDRmorYjV1dzJVKy94QzAxeW9qL3o5NzhuZGFxeHpMWDhGOTB4TmQvdjdxODBnNXVjZ05sczdYR1RZbmxPTDdWdFk5dDJzcExKSEpiNUpKanVtMEI5bHgxR05WNC8xR1dpT1hlcUY1b2hhekVsbWNXdnYyUU1mZUw3OWtteFVUUEN5amtvL1ZrakJLZ0t5Tno3VFdTeWlGV2NZTGFhL0tLUlB2SGdydDRPb2RodkxYOEsxYXhhOFpNVWRGalg4Mmx6RUZJOC84R1AvY1E3M0FnMzZiQm1pVVIrdW5ZVG04TnF3cWx3ZkhTWWNyOTFxcGNXUW9JMzRGVVV2RUZPTDAwTzFod3JrUTFtcWV0RVF0YkJMRXQ2QTc3QkdwUmNUVjF6dXpLRE9yM3dUeUtOdmErc3BuV2ZlNVM0cDFiL3ZwRlp2MU5iWEZKYnY1ZTZWU24zazh3eTNvV0lpak1uQlhCYnpTcHFOaTFubzRNc0tKZXJQVzVTN3pXYzVaaHgyVzFzbTY1M05ZSkJ0SUxFZC81dkRKY0pWUEtObXg3b3hFTGNwT3VrREdRT2ZlSTdPeFFiTlNQT05YR3pSZ2hRRmRHWjg2WStGam9uYmw5L0FaVHA2UmVOS0Z5NXJiQWh5T0kzMzU5Q05hdFcvQ1NsRnRhU2VzWWNaSXh1LytXVk84a21IZFlzRWNsUDErNmlNNWkxT3hXR0J3T2lsVlEwWllxTFFNRWI4Qm9pdFo3eENBbDBBcGJ2NHJkc2hEcGYxdVJnMVJzZnpGTFhpWVNzZ1ZtVzlRWjhnelVvK3NPb3JybDlBV05ZUEhjMWZoYUFYUDJ1NEI4TFd5VFNpdTZsZmxCSStxMWFZUW5BMW0rVHN0NnpVNEpBcGtyNXU3OTlJY1pGaGxZK1UzdmNwQjY0VzMxQ0tzazJha3JYazlyd3c3emtQbmsvLzRNU3NmOXpKTVJOUHBvMzRxcDkrMDRqRmxkUWJOUk1yUkYxcWpWQ2dLcUl6c1JOQ3l5c2RnbmFMeHFoZ2NKTzZVTVF5bSsrUDRWcVZxMzRTUW82ck9mNS9pQmhGSDNid0lma2dpclc3ckJtQ1cwL1hmc0l6K0RXNjFRWUJoeEkyWmwvd0pVWHdJSTM0QlcwQmd0VVh2Q21vRTBPVmwzbVlKYTZUaVNrKzJaWjJodndEZGFnbCtnMHVNMUpEZDBCTUVLS25oL1lsMFo2N01CZ2hTaHZ3N2JWRWphSmx2emNIRWs2dlU5aGE3dzZ5cG5yUHBhcW84STdVTFhIVGVyWFBIWXRva0hSTnVwSmo1c29SQ242dmhWUU16d253TVJwM3c2UXhaT3hXeEpxYXVER2dycy9KYkZpTndaczBxZ1pvYytwVTUyaU5FUm40cVloRnE0b2J1SXU2NkpRZm12NVUyaExWK01tNVZyRzF6RDlhZ0dOb0duaWVXWEIwNG9jSE5Zc29lMm5hNDJSTDZDeVU3bi8rZi9RazZkeTVIL29XVldpQjIvQUt5MTRnNXhlbWh5c09WYkJMSFdGcEpET202V25OL2o1VjV3WjI4b1g5Sk9KWGZ6bExzUHpkZXpRTVZLTU9MOXRyaXovRDlPSnViZ0RKVFM3MXhVMmlSY2RqMUJmcjYzWXhQSjNmNFVNQmU5UTF4NDNxZi85YU5laDRkdW9waDBObTBLVVZjVk5ONXBNeWp1bFU3M1FET244bEdRV3ZaR1NKbzJhRVhnZnpTeGEvN2lKZTF0MENBMzBXOHVmUXJXT3hrMzNqMERBNkc4ejNXb0RqYkZtL1E1cmx0RDIwN1ZOV0xleXFrNWw0ZStKajFDTEIyNHlackNDTjhpb0F6UEJHNkFxa3NRWXpheit3WnBqSmJMQkxIV2RTRWpYemRMVEc0ZzdMUVhMWDAwTjlFOWovZDZJMFFnaFlFNlc3VWR5SVNvT2tFd1hFMk5vMnV0cWxFNEpqZmVxa1MxOTkxZmVoZUwrUjZZaVRxTngwMUpoWkVwdWcrNlovOWl4b3JocGppSnhIOVVnb2FhbU5uSHdyazlKbk14TndwbzBha2J1ZmVwVHZ6UEh6cHczcVFwakdqaUVCdnF0NVUraFdrZmpwaEhJRi8xanB0RlcwQnlydXYycll5UzJFQlVIbUdNVHM0UzJuNjVaU243QWlrN2xuRDFCdDRvd1Rsb3EvcDVZOGZoQ2RZRzY1RkV5MEczazFwbGR0RG1LRkx4QnBxOXF6U2hhYm1GMUdjeVM3N3l1TDFKR09CYWR2SUU0RC9FNzR1bjFhRHZYTitMaU5kb3IvejZDY00ydCt4ZERJM2p3QjBCdlZIOFZTV1h3d1VEVzAyMnJOT0wwQWdsNXZsa21oOEZVSTVjQjFCNDMwZEJ6Ky9oODhKU1ovcGhBWHp1dDdqTlYxeXZUcEZFem1oQ1RFUHljTkF2STNQZjBobGhZN1REZjc2MmhPeGszL1dsVXRmZHQ1MFlkMWl5UnEzMi9WczJwSEJWOVhsVWZPZWZZQTN0NllTRWtlQU5lUmFTWE14NGhnZDRaYjlEb1lOVTFUT29QaXhSVk82U1hUcHFscnplUWgwZHE4eHpTZFBYTTIrSHcxTXUvanpDUEl1dG1Kcyt2UGVqOTFBbEdUdzNxWmZvWDBPVThxRVI0aEhROEwrckxwWloxQVBSNm5ZNmIxTm0wa2dyOS9JK2k3aHU5NDhKNWs2NlRFcEFtalpvUjU1UTZ0WExjdENCYWxWNGU5WXVidG9rcjV3eUdVT3kzbGtlOVdLZG9QMGtaOVpjRTRkUWMzUTU4U1RUcXNHYUp0djEwN2RzQ0ZyK0tVNUV2S3gyd1ZNM0FhN0NySWsvQ2txQ0ZXUFVGYXZBR3JJbzNBdGpvWU5VMUZNeFMxNG1Fa0Y2c3k4WUp6QWxPcnBSblZRTHE3UTM2dnAvcTdmWG9TNHRXaCtndVBSMWdlWjcxUzBtWXl5N3VuSnZHZkRaWXdXN2RuTkMrS2kydmVtTVEwUGZZVWZxOEhYdWphbytiMUNOd0Y0VnVZK04wU1pXWGtxTUg5bmJZUzdFam5BWTZTc1JhZW9pYjdMcDJMQjJUbHYzTzBoMk1taEZobjloVmZyK3BUN1FxRFd5L2FJUUdDbnY1WUFoQythM2xUNkdhMVUzNFNjcW92eVFJcCtib2k3d3BOT3F3Wm9uYS9IVHQzUVMyd2dSNnpOLzI1T3JVWlU1VythSmRSUmNxMkRFZHZBR3ZxRzR2VUhtWm00UTJPbGgxd1lOWjZqcVJrRzZicGJjM0dFVnVMek1yeXFEVlhVMmZBSmRuRi9BN1VCZ1ZKcVhQUFN6RVdoMENmbW5WM3pVWENVMW1XR25WUHdlOSs0YlB3c1VXZlJXazlyaUpEanJkZlBRMk5tNUhWeWVXbGZ0djlVZ1ExeHErY2RNVVNXQ0NSaFpUaUZoYWdtemhUQ3RUQUg2U0toWFhMZG1rVVRPNk9DZFRxaHcza2NsRy9tdFhSVGEvYUVUaHlpM1hoOUJBcmxCaG1rdWVRclV1eGswMDFFcGNObS9VWWMwU3RmbnBPcWY2a2xtYVNMeWRpbHlkWG5peVhZQ0IrSDJUTU9VU3ZBR3ZidXJFNEEya2hob2RySG9YQkxQVWRTSWhuVFpMZjI4dzl2OEhTSFNvN2ZmbGFsNmZBa3J6cDl0NkdBbjF4Y1M3aTdudUphNkZmUExudEp6eUZQODhwaXorRklVdk5yclVsWjVDeXVPYW9sYlZIamVwSis0dTNiNE5LdUpPeHJBc3hFMDJDMW5Ec2thTm10SEhpRXlwYUVqRXRSR2RPU29ua3cxeEU2UHEra0Mwd2JqblQzU0JYZWpwZi9xaVl0SE10Y0s0cVhjT0RmTjJLbkoxdXVPcHlUNXc0eTZIRnRJSzNvQlhVYWNYcUx6SWpVSVhhR1hGWXk4amlEVFBvc0dhcVJCbmdsbnFPcEdRVHB1bHZ6ZVkrOTkwb3l0T043eUtmS0VqWWFEd3UvS3B2QzlxK2VDM2pBc1hHcC95YXBTamtFRGMvMXE1d2tBZDVGNUJzRHlOTHVyOVJ1T21NNlVWcGlRdFFuZDBGREE0OFp6cXBlNlFDUkJ5T1craW9jTkdhN1R0NFNWU3A2Y2tkMDNXaGRtb1VUTkNqc0FDSEYrMlJIUjczRlRwd01IdnZLbVBJckhSMmhDSy9VUTZoV29kUEcvYW1qc0p4L1MyQkkyZ3NuaDZ6ZTM3b29LQkpvSm5DWEUvWFdQdGFvbnlUa1hZaU4rZFdDRm9QMmxweEJwZFlVUFVZUjY4QWFrcmVBUFNoVXlOd01yRXMvYkJtbVVsYzhFc2RaMUlTSmZOMHQ4YnlKWGFNZDlRSTVRV2Z3K01PRjRGWTdKc3Y3bFgxUFA3c3FTWFdKV1JyOU4yblZTbXhCR1FQamorV1pjbFhFMkNsYjc3dXkwNEh4QWRObFY3M0VSZXZmQ2JGTEZBVXNqa3Q2TUxPSU15L3dHUUlUWUJPaTV4azNvVWNwZ2hFMmRDM0tUcnhCL1NxRkV6NGx5REJkUVFOOEdZRVNUOXBzS2NYSDV4MDRKYXdCMDBES0hZYnkxL0N0V3NFNVNmcExsbWxzN1MvOUk0SzBGakRDM3o3U1ZScjlCaHpSTGlmcm91MFFpMnlqNjB6TnBuVE5YekV0SFBOakFyMUFuRFVIbk5PbmdEVlQ5ZFhxQ3FjcmFWSG9PVk5URlk5VWFFUllxdUV3bnBzbG42ZXdONUc5TTcra0ZETEZvNTh4clVvSE1rV094VjFNb3l0Sy9wRlN1VmJGMXBHRUV1QytvU1BPdFljSlMrK3pzU3FyOG9FQnJXZ05NQ1BPZGlDaXVpYU0raEZ2cGw3Z2JKaEl6dXhvR1dFUVhwdUhTejJvSVRuU1FWVC9WQ002VExVNUpaNnNaS0dqVnFSdW9oV1pMVEIwWVJuVGx2b2tGZGZEREJpSUlnb3JORW1EbWh0SUI3MndlTC9kYnlwOUJRNnhyY1QxSnpHL3hLVUxaU1MvWTV0TXdoREZMbGNuSllzNFM0bjY1VkxsWFNwWHZqeVAvL1FOSjVrOVZBVE0yaHlUSjRBMVZId1J1bzJ1ajFHaDJzV1ZZeUY4eFMxNG1FZE5rcy9iMkJqTFJPK0lZYW9YVGVWR2F2VGllcmJzSTd2U0FBSk9UQy9CZ3kzWHRlQ3ZIRTcrRlZRNktsRGphS3ZHN1laWVJaeEJJbWYzWXpKUVVad2J0d1A3ejJ1SWtNcndaUHVVOU52eWxvckxWNEFuUmM0aVlJcFdXZE01MHN6YmxUdmRBTTZmS1VaSmE2c1pJRjlJaDQxbTdVak5SOTRsYzVibEsveHNTd2NnYjVyWCt2cVFYY0VuWUl4WDVyK1ZPb3h0SEVsdmhKaXRXcUpXaWdQU2hCcUZtSE5VdlU1cWZyRXEzZ3E2VGN2WjJLRU5yYXpSeTNCUmhJd1Q5UTUrcjJlc0ViOEhvSjNpQ2psMllIYTRaVm5BbG1xZXRFUWpwc2xpVzh3YmFZdXBnRkhOLzBGRXFXT0xEaXVSYXFOMEs5UW9CcklmeWVLNWZXOGFBM1h0WVVaM1E3NWIrOE5SSWFoTitWaDV4eS9WKzRScXc5YnVxQnFPSjU0aUN0Tk83a3Q2TmpqNkRNL3dXL0RMRUowSEdKbTlTUDdWeGt5TVFaTUJuUFY2NDZQQ1hwYld3ZW92U3MxNFYySjZObXhDY3ppN2pUR3EwR0dBejNMeFRVdVpBeFdvMldDZUFYalp5alNPejUvUkNLL2RieXAxRE51cUQyazlUVVhrODRURTNSYlJrbHE1MVV2OE9hSldyejA3Vm4rODNvQytnMFA2Y2l2eHpyTWdGbUdLTmRIV2ZBcmhtUVZEeFBIT3BzSXo3VDV5TXM1RWFsQS9VVVpRSjBYSlFSdklHN1lrdGpOanRZR2JIQUFzVHpoQ25PZzRKWlpqVGlOWUF5TmN0blNuaURTOUc3UzArT3VMb3JQSEZ3STF6NmZZUWpJZnlWRzQ4VllQMnlrRTc4U2wwRWNSS1g5cWJQblBBWnBIRXNZdnpIcXpQbE1XWGhpZ0hNY2Nvd0xnYzZJbkZQSENoWXA2UWgwU3BzaVkyWDEwQ25DSWUxWEJ4WjBWUmpLZmV4SG1qUUdFQlVyWWJnSlNuUGFTMmdZK3JaK28yYTBRRGRqcTRlTjVFRnNBYkNjT2RCZnRISUtXbU1Hd3M0VkppMWZOLzhYZ3RTN1Y3Y2RBNE45cnJmQUtwdTFtSE5FdGtZWFFQL0pwOGxuWXFzNW4xcWRBbTljRkNxUlVkUXZZWUZLcHE0ZzErekNUc0JtVnppSnBxMzJjRk9jOEZVWXhtOGdhWVNBNkRad2Nvd0RXYkpLS1hUNTAzbk1HamR2Y0crcURKZzIya0c0bjhscWlra0tQcytncHhYVnVSZHpNckJrcTE1MGhzbkNLazdBUnlpNkRWbFNhY3lTa205T2xPNm1Xa1IwL3JqcHJFVU5Qa2RGbkVYNWR1QXpMM2YxTWRDZG8vZGdYeUM0dVVwMVVtYzRSQThKYU1VYjlDY2VyWitvMmFrVVRxVis2cUNWZ1BGWTk1dlVtOTVYR2cxM1FGK2NkTVlSV0kva2lsSGUveGpadHYrV3NaTjg2UTlEcE1ZcC9KbUhkWXNrWTNSTlNkTDNiQ1NUa1h1SFREbWJKZnVHbnBoMTQ1bktCMURkYmQvNHJpTjZEczZ3VDRXQm0rZ2EyZWRJYzBPVmtZell6S2xRNlk0RHdwbW1kSElCTFRuc3ZHUXFWaytNd2VlVTJjYVI2SUtNNDFZNitOTEd1N2htWlhlQXNRV1Q1OFpWSzVYckZ1WlZxNU5GNlpSUTVNQ2prQnhoVmZtREkybEc1ZkYvNDBwUTJJc09KOWxJRXltL3JocEh4cHNQSHJKaUdHZGtwVDV0SklkZXcxMDVXaUNXeGV0UTl6MGtWOHdwMTZvTC9XR0YxMWwrcTU4cGxtalp1U2lMWHEzRHlxajByaUZwcUpjbjdrd0w1WmYzSFNFSXJHN0lVTW9abXkydjQ1eEUxMlF1c2dyemlXL0FIMklwMDhudVRtc1dVS2QwYldMYkpWeFJ0QTRMNmZTRjdWdWZIbnZBNnNkMzVveFBsWVAza0RWSDUxaW5hbmdmSG9DeXErMFFMMzNRNjhHT25VK2I3L2hSL1B5bHMwdkZMbnFINnlNVk1Fc0dhVjArYnlwaERlSXR6ZlpabHFBdUU3Zy9MNmxucWxvcEZqMmxRbUpnZmRGdlpwRVlLaFhCWTJUVmxubnJvbzhJREFwL2VtdHNuZC9ZN1BaS1pJZXhKc1dJVHFYWHljNmxYOWRpRzRqT2lNcnJTeXJCZDllL29ja1lzLzMxaUJ1VXRTRzJxMG40YlZPczVoTXMwYk5NTVo5Sk1mamIxUVhOM21oT1Rsc1REQ3lBSWk2YVFrZ3l4TWw0dis1d0JES21iVjhmeDNqSnR3ejhYdUpCelE0QW4ySVovME9hNVpRWjNRTi9CdDl3cXp0NTFTdWhkQTN2bktOazVhV3ZUUWllYWEvcVFQcmJVRG1Ob3BwdkFSdjRLQkxSSm1nVXV0TzdDR1Bhb21SSWxqOWc1V1JMWmdsbzVRdXgwMGx2RUhzOHRsbVdvQjRMMlZxUWZJb0dwTmxlNzJQc0MvcUhYcndhUlUxWGIwMWVkelVvMEI1V2E1dDJKTkNrOGNlSkdUa1hId2xDVHp3MUlPeUhiVXYrS1kvRjNHdG5wS1U1L1pXaWtreTlCd3UrM1lMRUo4LzMxdUR1QW1iU3kycEszVm1VckVmdkZtalptUlI3dFk1elYrb0x5NXVPc2RTcDdlS0dYRmlFSzBEbHlZVWdxc25kTHNFeHRRUVpHTFc4djExakpzdW9VSGxUcHJIVU4zaG82S29SSkhZRi9VT1ZRQ2JuaVhVR1YyejZIVURhVjVjZXBBK0ZVTGZlT0RIcUdsTGk3OHd4QlB1SjRxU2Y0TTNJQlcxZWQ1RTB3ejFSVTJwdWxaT1k1TEhhWFlHUmJvTlZzQldubjFpR015UzlOS21XUkpYbDlRbGRKaTdONGdiNDBKYnhZSDFjTFNuUXN1bjV5QzMzMHMyOFhKbFdaNXRzeldIU2FQT211UkM2NTNEY213dzBoYkNIbmlRNkF2ODRqQUI3R1RxUWRtT0NoUUYreHM3Wmx5NkxmQ1MzNDZPVFRHS1F3aW9WMGZJQkhnVUs2VFh1d1prL3ZWamttbUs5Q0VoemYwQlpMTFBGcWNra3BCYVVsZnFPTnVxc3JsbWpacVRha1lhNElyek1NVG00cVlobGpvc3NmT1VLVThMbWlVQlRTbmx3SXc5UDBHWm1MVjhmeDNqcGpFbzJXVVcwYlUyaCtxTk9LelVtaGhkNjVJMEFDbm5WS1RRM3VNWDFNaDlpOFNoWmNFYnNFcHEwUnYwY0dhQXJxenY2Ulhrc0lwSWdITVN5ZWR0MS9LcnkyQ1diRyswYVphc0FFYmdHQ3pFM1J2SVB2WTIwRzNnYzJVVXhhZUFKbXArRTk1RXExVE1aeUpXTjN4ckhpdXBycnRIQnZGU0YxdjZ1dUlDZWxJOGR3MDhPUENwd0M4Mk1waEFwaHlKVWpBYWU4VmY4eE1NMEZDNW14bTlPVGJlZXdTb3drK0FqRXZjdEEvSS9DcURvcEtweWlKT2R5TnVVaS9CVVZ2cVNYbC9qMHZUVVF4WUtOTFViOVFjVHprYzBwL0xsQWk0N0NWakplbzc1bmc1d3J6aUpyeDRiWEFHUTVDWVdjdjMxekZ1bWtPRERoelZtVUZyMkdITkV1RVlYV2VrYUN5VDh2ZHlLdkVxYytvcEVzNTJoNTRWVS9UZ0RWaTlrVnJPMlBJVU9JRXg0T0szVElSR1FLU0I1OERFMUF2ZThHQmxaQ0g5aDBXS29oNVNTL05tcWJCMVNNN0JlTjI5UVY5VThaNmcyKzZmMWdBQUlBQkpSRUZVd1kwVzM5UnlFTHJYVTVkaVBqdFBDeUc3enc2Q2t6QjFJYVVmQUhEdmlWS005NFVLNHQ5N1MxWHZqZExxOG5IbFRpS2VpNHFiVm4vY3BKaUtTNHUzc1hrN1RPUFFjZmgvR1VXbGhtUmMvQThpOCtkN3VKSmdYdC9xUnR4RXQzaFF0N1VsWExwVTFid2hQVklFcXQrb09hWUt4d3V1UEFkRCtianpKZ3A0MkxBcVI4cVlKVEpMSXc0V0VESS9vUTVCWXNaVjlOY3dicUpodG9zNjhFZ29zNURUeWdoSUw0UWFIUnpXTE5FMm8yc2cxT3h6UCtFZitYeFlMajZ4bkhyS2hYUEowck5paXE3MGc4dlVzUTN0WW5mUkpsaktGcnRLaUdUdWhEZm9uWlBXYWs5ZHVPcmNpcWNZU1JPRGxlR3RjQXhtU2ZycGJOeFV4aHRjQzJ2M25xQmhzTGhNRGFRM1k0b1V5bS9DbXlxT2hld3VobW1xM3loOFh3aG5YbEhVeFhvUmN4Ri9TbDRHUG9YNmhvMW1nNXp4R3lRWGhrSUMxeDgzS1p0SExpM2V4dVp4Y2RNNWxrWURFdG83TlFFeUxzTUJjTVdUVzdMUkVKNXFjblFqYmxLY2d0S1dlcEkxblRjMWE5UmF2d2pBZ3RwL3hwWG5ZSWpOeFUyNG1DengvM0FVUGhRS0xSV29JVW5qSkdLdmVBOUJZc1pWOU0yekhIYUVkYXg2U1dwb2dDZVlkSHpsV1ROR2I5aGh6Ukp0TTdvdUk2eC9uUVgwdHJYYnNuUmpsUnhuWVlVNStMaG8yZVArNEExWUZaTjVXaWVqQ1hTemk5OWlHUW5nQ0lnMDhCeVltSHJCU1J0dHJTNkRXYklkUkIzUnZGbXlBcGlBWmJ5QmRHM2UwOVpST2toODUwbUQ0TEM4bGxRUEREZ01PRjVqMWlRQ1E3NGFLUDBYVjE5YmpVcGhiYnpVNDdDTnlSRkxYYlRVdkErRm9jQjNzQnJvMkNuSHVoeU1CSDZQQTRGdDJiRDR0OE5nOTlNeThkaGxpbDFCRXlEajRIOG9MdUxQdUtoOHFySHZSdHhFRWtLejYzdmVhRzB1QlNBYmFjS29PWkhBMElVcVRyanlIQXcxeHNWTnNwdlRIeHZENUdpWnNsN1J5QkE0R3U1bVlUbXpsdSt2WWR4RVh3NHhxYzhLVjdxN0NZZVYyaStqYTZ0VXRSV1djU3F4U256SDczWnFkaTVUT2R1NlZGT0NqQXNKWU1kUHZjS080UmU4QWF0dERqZ0VuVFh3NVBqNXd4b2VySnhBd1N3NXJYUTJiaXJqRGVJdTVscHBnOEVZT2JFaHVaZjFnWjU0ZWt4WjhZRFljMmZUS21ZNldxOGFab3FybzNMZjAxWFdhUHhHczBGOGFUVU9iMjdCbERVMWtDa0Iza2RiY2Jra3VvM1lPd3d2Vko3YmFwZWhFSU1td01RaGJsSmVKR0hscDZoa3FySHJSdHpVdytaQ3MrdDc3bWx0TGdObzJLZzVrWlJ1UGVUS2N6RFVHQmMzS1FwMldRem1TR09Xakh1Sk1HT0NSbFYweUNFTlFXSm1MZDlmdzdnSkppYTNmN2VsYVVRMEdYOE5PS3haUXB6UnRTWkpJd0EwSFErbjBwY3kzM2lLYzUwMDFPdjZWSVlGMlMwN20yWndpOTUyeFZZSGI1RFRteTJyYUMzdHpOb2VEZ3NNbTJSUTFsY0VhbUN3QWh2MUdjeFMxUWFrT3hzM2xmQUd5Um9EV3ViNHhLOHZYVGxXS0VDRDZWTWF1QWZKa1NkK2dSVDFGcDlLNFJ3K09WZVJLeTdZSEU1L0dGYllrMEpXanpmTDRydGFEdmhna0ZPR2RVblFRcW8xL3JtMGVCdVEyU3ZyeXBXekJ5WEZrZFVtd01RaGJvS2JLYUlLaTcwR2NkTUhRSE5yZi9xY2VGcjZxMkdqNWpnck56T091ZkljRERYSHhrMGpMUFpZdCtZNDlIcTBvRmxxWlJyZ0NGbEdMUFlReXBtMWZIOE40Nll5SnlxSzBxNUJIZUxaZ01PYUplUVpYU3N5TkpnczQxUmlsYkRtYkJGMG5PcngwSUpqTFZxa0JKeHVQeFI4SlNoNEE2dXFEWVZiUjlnRmRTY09EQ3c5d1EwUFZrNmFCYW9pTEZKSVA1Mk5tMHA0ZzJTTnNVT05jMG5CdVpiTEhvOEx2Vk0wTTVmTFgwQXhEdm1xckN5QVVCUFBkUDI3MXdSdGxTWmR6VlNoem1reVphKzd2MzNaWVErS3VUUVFOd0ZKSVlERGltVmJDaHIvV0JPSFF2K2RVclh0RXlERFJrSXFwcnJseVcvT3JrSGMxUHZKSTJod3JjL2JMeGxrZFZVMjE3QlJzMkxOVUJVTzJ3azlSR1lYbW1TMEVjdkxEZWdWTjZGQWh2OTFPZ1FFWmkzZlg4TzRDVlZjYmsvN0ZOVGh0bDVQTzh6WlljMFM4b3l1M2JxK0tsWVpweEtyeE1YMkZlSHdZSGlnQUwyU3dSdHc2cUlKOEl3ckJ0Z0VyTmpCYjBFZC9mbklad0NaZXArdi8xU2RWeWxJdzRPVmt5bVlKYWVWVnMyU0U4QUUyd2JMZGZjR1NWc2NWcUFxejM3S3A2Ylh1SHN6a052ckpaczRlcXZ5Qm9EYXBMclR5Y2hwUHFxalRUSTJNQ2hxbGpMQWZTN3FqMldIN1JZUjcvV0EvTFFZMVJXRGZIcTBMSzZESTRJOWIrckY3WkJ0Y2YyOHlLOXlXcDdFRk1RZkIvOXpEYmlHTi9uV0lXNHFWdnRxTWNEcXBLb1AzRVVaUzN3SG8yWXBuc3ZLOGMvQkNBcmlKdGlXRXVRdVdHWjU0UDBmejBORTNpZHVVazdvK0RPL1lkbzQ3aE5DL1RXTW00VE15Yy9qeXdlS2ptZFF2Um1IbFpKZldkeFV4cW5FTW5zdUNJQlArZjNYNEEwVXE4UmtaeGVvS0dHYmlZWUhLOWVVWUphY1ZqcHJsbjJZenQyOVFiTEdHSEROTk1OR0taOURNNHBQQ1c0N0NiSWVjZEMxbElMZHNQVmgzaER1dVJRdWVrMUQxSWtzdUI2bjB4ZXFCcWwrTEdieXgzM0o2SHhJQ1N2WUtmQ3IvbFJ1Uk8wVlU5dkc5bkVCVCs4U2k5M2VKUGtsOXFXdUNWQnhXREtQQWRld0pnNXhVM0duRm1IMFNjY2VjWkN6VWJQc0Y4alRaYzhLa2RucEsvMmtqRVE2WVpubGdQZG4wVjRPSkxJK2NaTVNxZkhmSngyQ3hNeGF2citHY2RNQzJ1UGhiMGpGVFR1c1dTSWRvMnVTb2NsVUNhZVNUTXVlMm9STHk1N2hsdEwwNEEwVVpXQ3lzd3RVbExERlJOT0RsV3RLTUV0T0s1MDF5eExlSUtuaXZtU085WEdVek92UmdOT09QMHpaN1l6Y3A5Q3R1WlRpMEo5ZEd6WFN3YnBzbkJmcDdxb01yK3UwSitWajRFemdneVM2eXlaaEEzRVR2VTNrY2xGd1cwb2EvOWk0Q2VSei9SVC9KT0lPdVFRMCtSWEhUY29renErS2JIR1RuSTBmOEozVTJTbUpGN2RaYU1OR3pRcFBVWXJMR1RNWWpHSGJaNGJsVTVaWkRpaDRNNVpIRWkxeitIcTJqd3lqcVY0cUlFTkFZS3gyc1laeDB5VzBoMUVjcTRBTWtDWmRuMC9GdXp1c3RQOFpYV2ZFYUN4RDdYTjJLa21vNWJiN2hIS0RWUjBpeERzeGdZNDB6WXdxeFcxRUR0NUE2QVYxVjJvUXFJcnRjcHFNdVpuQnlyWWRWUnZNa3ZUVDJVWEtKY3dMN2dOaEZGYzVvY1k1cEdCdDU3SnlkaURYSTMzNnZHU1RyQXVXTGd6YXgwazJjT3RTa0VWK21oVUdGaXhqMFNsWWpOZEYvWGhXY0xFeGlFdW1SZ0g4QzlESStSZUVzZ1Mzc1gyc3A2U05WZjRlWDVaWVR3WXVKem1ZeU1icWtJeUtWYUl3NVBkbVlXeEZ6QUpXbGgzcTdDV0VodEFaajVCQVBTUzFrZWw0MmFuc2krVG44bHB1MnBwWU44VTlhR2k3Y2taa3dGREJJSjRoYmhvVmxLdWtSSHJCZm9YWkoyNGlob1lEdWlGSXhLemxSWmxwb3NPZXNGNkE4SkUwMS9TeTJVdG9UNmtPcDlIV2pNT2FKZEl4dWk3YlhyOTZKWnhLNHZCYzlnd1VVU1pwTHd3VW1HY1NPeko0QTlJYzJXZndCb3ByYkdhd2t0cVZWREJMUlJtUTdLeFpZbSs1ZTROeFBIVTlnS1k1UGNIUHVaOE4yY25DNmxxS2NtaEhWVXJQWThrVlFKZVN3MWk0NXEvcDlVcTRPRlZQczFqTytJOXA3YU9pSituazl1Nk5YcUJCb0dlbldrbDVBTkIwQ1ZNS3ZxRFU2ODJ4L2JzT0VzbUdIK2g0RXlCU1BPemdab3FvTWRVSkNRaWQ4QjlyNVRKdVl0aEx2TTVPU1ZvaldnQTBiTlI4QzRqcGtrZFFvV0F3aHJnSnYrL2pkbTM1bkgzTEJtWnA5b2hVRlVha2oxQWd3MXA5QVFoTUlEcGsyY2NjVHFIYVpzVk5OQVUxNDdCU1d6TDBSYTd2R3NpV2NDcXB5WG9KQTN0RW5xZFVHUjdVRmNXVGIvQUdHZFg1N1BkbEs2NVZqaXlrbWNIS0tvT1lCck5FQlhWMmtYSUpic3FoczlMV3pPTXFOOWcybDRSd2xQSHZ4QVhaQWFlZjBwT1BNd2Y4R0NXWmRLdE11YTZjeXVBbG5tOVpwcXBmblJJdVRtR2dYQnVMckVzYnBRNWMyam5Kd1BnTVRCOVR2cmdVbEZyczBQbmJhRm83TExNUmxqOWd5N05BMlJ6R1FDZEFoRDlDVW1rc0FOWDBCUUxxa1dPMVhweVdaeG9uR2pRR2RIWks0c1Z0RkVvcWpCb3hhbDc0YSt6WkV4NUJoU0l1KzM1VGowNGxuVGJ3eFdURERGNkttM1pWMWx5YWduVlRvTllIaVptNDZaSTk3b3I1bkVJMVJqNFNoQ1JkRXJEWmxKQTUrZkd2Y3hVdzcwTnQ4V1RtQTc2Mmg4TVNIU3AvNnhRM0xXS0pYVDV4U3RxQnQrcXFiQzhHYjBENnhGVHdCcWlLWHErZldHYjh0NG5CcXJDaVpEQkwwZ1dtT211Vy90NGc5WmgrM3c4ZEo1WjR1NE1hcVphNFZpeDc0RW9xZnNmRzQzVW9WN3ExNENVTEg2ZEZUMFYrTkVBSEpTaFJiWSs3djF2enVMOWMrRFVSTjlFWkViT0d5K3RnRzAyTE4xYmEyWGNaQWtOQmpXbjJCSmdVeDAybmdHcjY0RDR0K20veWJZblBGazgwYUF6bzdKVEVpOXNvdEdtajVvVW5TenJtRVZRb1dnRWZONUdKdXl4RTVZS2NPZnFuYUdSWFpjMmx5WG9pZy9COWxGaXZmMzNuNGliUll2d05kSVh3RUErSE5VdW9yMVBjTkVwRVB1UGJ6a09IcVJJTDdaT3Zua0RuS1JIVGhLclczUVpjdzYxc0dzUEJHNmg2Vyt0MDA0T1ZWMDR3UzEwdjVHYXMwOFFFUnFuNzZZL095d3R5Q1J5ZGQ5SFNuVTNyZG1CZWhHVGp6T3ZUZDNrUzJmd3BpTzN6a3Mwc3JqVE5VdXBLTHBtQW1jVk03UUxTSW5GUWdqWlpzc2ZkM3lRWWNuTHFaZU9tclk5Nmg3azFJelNYNGladkkrNE9TNUErR09yeUdUUmhxRnlzTmdFbWhYRVRSVVdtalgzNlJQV05KckFjckhzYU5BWlFSM1pzU3VMRmJSUkt1cWpicUovNUgza3JrczFKWjFMUlJRN0RIZ3pHY0UrdmQ0NEllOFdxa3UwOTF0RTg0cVkrc2pPODNxVGNjTklaalNMMks1TVNVUXlZNUdkMU1DVHBVcWVlZ1R6eko4d2RrRUVzeWx5Q1lNNmVVcVdJemVMbkF4V1Ywck9ZNVpRQTVsU0M2bjNldFBWUnp6SFQ5Q2twNFZUR2lVSWYrTEE1U3VvVWJpOEdiOEQ5ZjhIZ0RkeHNyYkhCR3N4eXhXYTVRbStRSHBVWFRsMnFpY0k3R2w1enBFb2duMDdkaEp4Rm5WK3lTWDN0WHA1V04vS2oyQ09jdENBTXZZOCtLTUVONGhvcDdxRnIvVW5jT0pjNG8rei9iL290d2VIYkwwenlrTkFuSmhTRUwySlo1Ui9EZ2d0dGp3dUlrRXlhRUdTNHU0R0pRa1JoWWR4RVlWbzB6Uk1uSGxKY2JrcVN0Yy80YWhRckdCQ1NhaWhwYTFzNXZMaU5Rc2srNmpYcVI4ZGltZnczamFLakpYRW1rcTFGOStJTTUwM1VoT05zVFM2M0xjemlSQytnYUdSWEw4eEN6Z1dGNUdmYURaRThrbCsycHN5ZHM5Y0VZN3hUcUZWTDNQUXJSNklEWHF3TFVBSnlDWUk1QkxrNitSblVic2hocGZSTm5hRUxKQ0gzZjFoSTllU1NML1NEbG5BcTgwUWxCbnRtMmNOT1ExRVhCRzhnZEh1anFUQjRBMDBsTEtDcHdSck1jclZtK1N0SEsvUUdjREs5dzVvY0R4d0pmY25mZ0MvMmhpcWI4Tnc5Zlo3ZWFTTERGVis2YXVoY1NsZmJQVVpiYTBxNE9JVmNYOHFaL3M0VXVDMlpMdEZkYmpLVWpKditUU3pSdzZWQkNtcXk3a3p5VmE2aGRhYTQ2UklSVE95SXBIVDBYTE1uUUtNd2xvVGhKaW9NaUc0bU5RTmkraExrVDRpaTNRd3laa0xjaEtvb2RhSGR3YWlmTVk5NzVsdUpVVFpGbHBTRk16bmF6OWM3T1VZbkUzY0ljRWRDTG1ZZXBMaHBqeEVoQTBwYUpwdG5Xc05TSUxlVHFTa3orK1lOZzFOSlUvN3FpSnQrSVNIMWp6UUJTZ0N3czB3TnR0RnMzR0hOa3BaNnhVMzN4M0dsVzhNRVlXdVBWa2JtTjlES2VBRHNCQlR1SENuVllUTGNVMkJNTW5nRDJiSDZSQkc4QVdNc09xaXB3UnJNY3JWbXVWcHZzSkNORnorZjJYWWUxekRlemRCTnR3QkNxd2l6Mzg2VFNOYzVYdWRrZVJyTjVaT2ROT3Rhb1M3bS9pNU81WHlkZEdYOGQ2QVdXTkxwV3VpQkJRV0xZTGsxUlloRDRwZFNvWjdTbDJoSjdRbElYZXlsRWRVVU42VUhyb0ppc1l6UzBYUE5SaWFGcDZVamtKdzl0NHBiaDhUMEZaMWNDUThTRmVUL2hyaUpOSEtOU2phcWk1RFQxR2xTaCt2ZEZFUDhjOW5rOXpLdGNnS2dPR1hYZ0lGZ1F0V1hRd25TT0dYbWNsZHJ6di8vSkdKeWlJejVCR3o4QzU0blBJYnlUM1FIR29hd1dOMVdFNnhVcmJYRVRYaFdlNlpKNEErNEJQMmFKTGVSYk54aHBhYm1GVGVkcHkxNjZzb211bHVadjFNQkUvSnh5S2x4RkZRSjNpRHVXTjFPZ3pkd011YUdCbXN3eTlXYTVZcTl3U2lkYlMwTGhyeDF3aExObzBxZVJEWVBCS1VveDlraVl5NmRjNHNYemtZS1RSWWtPMm11YmFra2liK0xVOW1sYXBTYWQ3bW5KcXRDYisycWRFenBNbkVUVFhTdk5aQmRTSG5scjNCaEFkdWdBbmVISjBiYlVjVTcreU5CaG12MlJNQ1RIOCtEb0hOQWpGNUR3R3hxSDFCMGVhUTJzOGlZZzE0eFh1UkxNRkZTblRpU1d2dEVNMFo5RGYxeU8rQTFSTFkyNVJFSXVnQmF6RFp5Z3RWSGpDVlY0MU55eWNyTmd4UTMzZkFWRVFvYi81WWpjcm01bmZ5V1dBMFNNKzRXVVZLSVhXSGRReUpKZGVMQVJIbFhxdkJVbCtvWVU1ZlFISDA5YXF5REJUVFlHbkpZUXFQeVZ6aTlvVVEwTFVlUmFkWlVrSXVTL2s0RnQ1OEdSYlN4SEpod0ovaUlwUHlmRFZPN0ZyR3VYTlJGSXpSNEE2bmhDV2h1azcxQk00TTFMRklTMjlFdHA2VkZDbnFXMVhpRGNUcDBQTndIdUp3cm10eXFwV0J4TFVVNWRDTUZnOEcwWGV0R3BUR3NVYXpWczhib0s0VEIrN2h2clN1VmU2bURsdUlXbnBXazljQmdkMVE2cGpSMDdkU0V3TUN2WStYRmZ3d21Sb3U0QzZhK0NxSVZtY2xUMGl2NHhhdVV1V0VwTTBHSkM3cWNCR2ZqcjFqeUVSRFRsNXJiQnY2aUhneUlFRGYxbWpGcWNwVHNWVTNaZGZ2UWMrK05POUx5aHd6R05JSGhkbHJ4TWFpTWVxWU1NN0o5M1pLeTZDZzRHMy9GdUhDZXdObVhnYitzZHdvcXNZcEFraTVqWnV3ZlhKbnpleGRzSFRQd0VnVHpjSHhJRFdZMVNlTVFvZFlFakU5VGYyY3J6eExwaW1ja3FvYWFqbTROc3liaEZxYjhuUXFHM29lRnhBRWgrYjVnRkMwQndENnZvYVBZdTZpeUNrMnFGeXdGQXBLZEJXOGd0VElCM2VxclgxTGF1cWVhR2F6QkxCUGIwZWYxN1ZZV0thdjJCdk4wNkxpdW1udTlyYlJLZldPdG44b2dId1VMVHhqRTQ3VEtBUUM2OVp4TDhWd1BjS3FKN3UvaUZINTAyRkp3azRicWdNRyttMENXRkV4YVV3dE9ya2paRkRRZXlzelM3bWZYaXlxOVMwQTBlbDNsQnRLdVdwTkp5N1VzYS9VVDVITE1WRk5BZlVRMGo3Y2g0T2lmRnhCRnBucXdMaXNZUVNncDJ3NUYwalZPTm1QVUMrZ1c4NkVNR0h2aE9RR05XV01NUm1zYTdpZ3AwenZuUXJKbEJwSmthSlZZTUJNcENqdGs2TVNnZTlqOGt6eUtMRHJNQTlQOEtWVFQvYXRTZ3lSZEt0QmNjZ1NrK0hjTWM5aEYyVXVnVmladTZrTmw4V3pFWWMwU0JoNXhFOFcxZkJCZHBJOXNPUm5vSUZ0Z3pDMUFKZTc2VE9jaWZacFRtUVJ2a0NwV1Y5TXdlQVBWVWt6cFBsaW1lTlkyV0lOWnJ0Z3NSOVNyOXZOcWsxbGs0TjdlZ1BwL2tDRmt5WUNUTzdIZytCVmRrdzZpZ1ZQVkQ0QWFTeWYwdHBHU3ZXbnJVcUUya2Z4ZG5NSmEyVVEzdnFLZ29JdmsxbEdxZXJlRk55d2xwMWtxdGh4VWtYeE1VY0lpRmNLOFA1NXltQU9pT1c2Q2ZZRGlLemQ5UWV3QkozcTZBaERGdW5mTDRJOEZTdkw3Mmd4Y3pXd0Rpbjd2ZjJUKzRIT0ltMUNIelJqMURMcEZQQStSVnlaQmsrbHVCcTVsY0hQZUVnTEFibnpoOW91TWVuUlRFVHhob2hibEo1b0lLZ0MyUXNSRzRZNEt6NlN4K2RvSWtFdjJ2UXd1WlU2aG1uVXlKRW1YVkRXWEl1VWFtcHZETDhoZWdtRHU2M3lpZUEyVnhYTkFZRXZLMDJHbHh1WVJOL1VWa2R5MnRDelM5dnlkQ3FyRU5HVnI3T0JFZGFxVnFJRGdEZEtPMVlmNEtIZ0QxVkpNYWJSTW9jaUJDU2tEZHhpc3dTeFhhNWFyOWdhMHhqak1tSTRsYzU1b3pHTk90eENMaTA3VFBoQ1BncDNSbE5LOWVWckREYjJJZiszbHlUcmdwbmE2SEVGL0Y2ZFFvZFYyY2RTUVZIczI5Tld4UXNhY2hQbGxha2JKbDR5QWczeGU1RXVUUE82dUZoaUEycjRCVDZyWHV3U0dSZXVOaVVCa3FjaUM5TWVXQTJjYWJUeWRHSThXa1ZBTm4yS2d2QTh6MlFTMTlDeGJrTTJocENZNldmUzF6SkVxYWpScXREalp6Nlo3ZUtQVUNJcmUwaFQ5Q0QvanNwM0c5WUc5RjZTOXNGVElrUGh5SkhzTnd0ancwSEswYVUzcWU0bkVzZ2xzYWVXNFNlMVYwN1NRNVczTlhVS2JXZFZacXlxM0Q1dHlXTE5FT2c4Zmk0cVdOWmNGOGhjV2svRU5DbkVUQk9LL2RLeVI5a0RCcmNKUm9vbms3d1ZQR3NkbThBYXBnbWl3M0hsdlFGZUY2eHlzd1N4aFhHcERVc3dFcHNWRmZXWkpsSVFjaG1sQms4d01TT2NpZ3lObDZoRi9VMXZ6bFdCS2ZWTytvSHgrRG4xZ1BtRElFaDlCaFlMdC9XeXQ5bktMV0w2OVZoaENmeGlXOUhZWmxJMXYweVo2bGdDNnFJSXRiS2hWSW02YVErZks1d01nbEh0T0FHa3ZWNUROWGdPYWVBNnlSWlNqKy9GTEFqSXAyWFkrdEVKcEN1N0k0Qm1DN1p3TTltRVppV2ZjNTJnVFNXa2c3ekdpSStnSUZPSTYzTEhtK2lRYU1XcVZLSCs4SXhTRWtZcjlYVlVsZkxaRUt2dU9YVFVTZUd4b2hkS1lMNXpIblVvSHJ1YVg3dUovMHBRSXBBVWFjb3p2R016ak5LbGozaG1QNjhFL0JMU3QrUHRBU1Q0UERlemN3WmRBVG11T0E0MDVWRzdLWVltQkxuL3VjWk55MVZMVW16cTB3WXJpNzFSU2lRVno0d2R2c2h6aDRtZUIvdWVDSXY2Q04xQjFLRlJ1ZWxzdWVBTlMxQnpOeDNoOWhaQmxhZ1FWTEt0TGhXaFlwR1RWMTRwWjlxR1A1UE13SzBDSjNDV1FLNWlOa0RTc2E4Mlg5aEUxVFF4VEZvTjhRZW04ZXVabTNaWUVEbjhLV21sWmRRRHVTcDZuc1lCWHJmRDJkM0dLV0F2VXBOdmQzNjB4Vmhnb1pNeEpzSytwR1NWWG9pNHF6ZGVZTUFLeEdycXlJclR0U2t5Z1VYYVgzeGRvL0YxYUpGQ3dQaVE4ZHFHYmFJS0d3MTVPTlhLcFlWbzYwRjJyZkswTWtTTkJJdjV0Y055MFNKc29IMmVaMXZNWko2TytWb2dhNzN5U3ZRMTRWZ2tValZmUU5CMWRLVUdZL2QvQXhTdG1kcXBSNGlialBUb3BFT0h4dXdLSjBBdFFnQllURGkwWDU4YkdXZ25WNUs5TDNEUUNTdkxKRDBPVlpGSDZFc2haSnhDZUNvMVF4N2RDdlIzV0xKSE9QVzZpL1N4WnMvTGc5bllxU3R6bWVGRVBCc0dTMTNFS0RkNEE3RlFid3NFYldDMEhDaHNack1Fc1YyeVdJK1F2RWl2d0JuM2lmd2lXWm4zQzBxRHkxRXhjMURuZnhZczliWTVDVDRsS2wxS3hmTFpGU0kzQ2VyczRsZmNJTmNtY2JxaUlhZnFURU4vUnBmdkhUUlFBU0Y2bU9GbzZqZmhubFlOV2hBSjNsMmxQQWdJaEMvYWpqZ1FSZmgwK2lVVkovbHdZMmZUSTBLMXJpemxRZTVBakpRL0dlQUhVeGU5SnJsWW1teTdJYWxoYVpjaDJLak1DL1lubndFRXlKNk1lSzBUTnZUQUVyS21OcjJvdWxxOCtZRjhkMm9qSm1JTWZKYXIxbThNelpYL1Z1bkdIQjI3YWl4YjdKZ0dFMk5oVXk5NXRELzg3dHUyOENTbEpGVnVwMmJTRlpaZlFVeTRlQjJzbENSckhiaGM3L0IzV0xKSE9PcmxsaEZMNzJ1ZWNLa09FTXQ1T1JWMUltaWRhWXREYlNwdklteTRpQm04d0IwTU4zZ0N0d2lmUnlHQU5acmxpczF5MU43aUdVY24vQ3hEZFFEOHdyV0JhditrMUNpSHFuSDljaU4yN2YwUXkxeWhGTVdObmpHU28ycFlxenFTS0ViMWRuRXBTTWIrQ3UrRnhyVjhrelJmNE8yQUNJY2tVQUlWUFhKL0Z2TFJGR3RTL0JGRk9BTUk4OXdGSlB2Y1loQVFFZXdIMjkrZmxYR2tRUjFHajdab0t5bXc4TllybFFhbHZjaEpMWlY3bFlKQ2xRWFFDSU80NUZ5VGlYNDM3SGh5ZlZjS1UzcWpQcU9lcDNwTEhBMFA3Y0REYUZ2WjBMMVFRMDA1dmlETHN5TnVqaExFZ3dvdERKbUc5VFlBeW02dzdrWWlrSmdtVDFNeXk0NGQ5WVZOSWo4YjhNazhjODRuaTA3OHUvWW8xMmNRbDBDc1JONm1LUFdhcFo0QWxISlpRcWZ5NXgwM2JTUVg0dTh3STRKOGhteGk0VmFhTFliWWpWSVVXckNOT0ZCaVRKTXVRVFROTXY4b3Jxalp5KzZBZCtkeGptQ1dnNEEyTXFsbkhna1lHYXpCTEhFdzNPYU5vWjVHaURtWEhqeUxrNU14a0w0R2VxemM0aFFyaWVaRWh4V2RnbThqcUJ2bXFSbWhma2VIUWlBVUZXOWhqb3RvVlFEdjFUSWJxdEIyWnZGMmNJcFp5dTZMZ3JDV3U5UDVLUnptZWpmckhUZHNLRTh1Ym5MaU5aTm13UjV5WTVJSFM4Rnp5bDRHbkxScVVkbWRvOVFUcWk2ZjVLT24rSE5Bc255MFRrdlVCTFIvYkxDd3JLVkIwd1cxZklHMTd3U3FubkhYTE5tUFVxTGc0WVZ3dGp3QnYxNncyeEpHNGxsTnBzcGN6TTdFNG5MbGl5OVVWZytVb0NZMC9Nbi9qVWRBbnRTNnozT1JGbUdrV1JMbVpiS1A4bVllRlFLWXhiMVFic1kvSjhTMG12b1dweTVpTStPUHFLUldLZmFncm5vY0tuRStXY1ZpcDJ0empKbFVrSWRVQkw0b3oxTnVwMFBRanVBK0srY0E2d21MK01SR3lERUhYdkVEQ21UNTRnMWh0MUIySHRyNlFPbzEvRnJYWjZxOURXVDl0b254WWxSRTN4bkd3QnJORXRhNWtrYkp5YjVCTzBMRnR1WGdRMkNhcU9qR3JJKzQ4NXA3OE1mcE5xSkF4Yk9QK0UyQ3Y1dG1QMjdMWERuTnZGNmVJUlo4Z2NEbHVWTU1td3hhM1FqdEp3Z1ErMVVwTWdFVmlDUERYaEViL1pQVENpSElOUk9MbnNSR3ZoN2Yrb3FVUktYYk5odUlKTUhxUFNKeVlTSUF1b3VoTkpwUVlqcGNBOG12TlU4dnh4RGFJWVAyV0cxMzJ0cHh6V0lYcmZtRWpSazJLaS9WOFkxSURuc3FZVDV2VkswMldwYURnTUlRK3pmc21oZnRJNEJpS0tXNFNobVBlNkpvQmw0SXZtNDBCNzFCaEw1THlxR0V2QzZJYzFERXZlU1h1QXRIMnFHbzJsZXVBUWorUnJhM25Mb0dsaTlmTFZUK0h1dUpaS0VncGg1WDJpWHZjdEZCRUVrbkxYSmRyQzUvMWRpcDlsYjk5ZW9zNVFyQit3UE5INkVLbEcwVUl6eWYyQWU4aVg0TDVhMENKbnhZTkJXK0FPdHVBeExuUzdiVU4xb1ZDVkNTTmFncG1tVkhOTnFyTk12eDZOTlViRnltRUVsTXM3TmVNRkV6bUVnUno5QWFadUszQWIwcDJzQVZhdEUzRWlHWUd6VUZvOGJ3eW84VWxXNmNLY2xjM3pVZXhqRVZOS1dpcGE3RzNpMU1JcThmTmhxTVV3djVnVmZQRjY0V2tJc1FLVTZKVGtCcG0ySmluSkx3WlloUTgxa3pTRjVLbVlYVVppL05zWUdyZWVEc1hLS2JqcUFsV1A3S0VOcUlzK1QyMG13YjU3U3llbkN5TTQ1clVadnJHa213b3JkbnpNVmxCcjZ4UmNTTkdUWDBTZCtHTlVSODRQMlg3VHNHL0ZCVGVtUmlDL0x0VWluTEplM05BMjgyVllEWU9Fczh3bTBsUTNQU0pnczVlcG93eTlFMkdieUVnbDBJTHl3MjRoU0ErNENvSW1LSzJIUU9LQkY5RE84MDd3Z29saVh4Z29lWlVKSHNoL2hsSGxKbk1QSzBxSDFkbXRMaWtuTU9hSlJ6YzR5YnNuS1JpaVVabDJ1SHRWRkNka3YvdElFT015VHd5VCtRMFIvTnBwVnk3R0ZJSktIaURqR3BJYlhmZEcvUlNTNHZ0cmJiQlN2cU42V1owcjJhQ1dhcmFvSTFBNDRjZ0pickRJbVhWM29EbVI5bi9yODAwa3N1OExUWVR5NTQ2VjZrQWhsdTBnbmJSdmZWSEo2a0F5Y00yS1JSd2JiTDRTRXJYMWxrWWRlSEF1MDM3aVJyanY4Y0Z0WDlid1JYSm5RTDB0TmcvYnVwbitaalpnUERHY1A5U1VIclBOcEt6UlFxd0gyQis0eisyMGdPRE5CTmc4cjZGU0ozeFdMUkF0ZDZIRXBXUlhKYWZuSVFmOExSN2RQeG0zVXpBb3l6bkRqVHg2eTU4WDZnSmZzY0ZZam9iZFdhREtZcHVqSFJ4Tm51VEFTVWVyeWNnb1AzdUNPektHd1AydU50Tm0xZ1VOLzJoWUdlSytZOUFGUHZsVWVYTEl6bCtwNWE1RHJWaFA1Z1pnd3htZjVyYllTenFXSVB5Q1h3SkxQMURES1ZSVFRtc1dTS2RlOXkwZ09hNDJ2UHZBQUFnQUVsRVFWUWtUK05HTFNuQW12SjJLakRvM2pPUkF0aTJxR0srbzBSTTg5azhTTmRQRWRNSGdQVW5DQkM4Z2RRTmFNTitqZVF1ZUlObUJtc3d5OVV1VWxidERkQ3F2aWVlbUpiNmZKU0J3RFhpd20yaVRLMkN6S1V5TlJZRUcyOVhVR1h5b0lEMGFvcVROWmI1NUtKZXFieGRITEducWtLWER3ak9wQjQ1emFvK3QzWmlhaVFnLzdocE84UElzbkxBKzFpR0ZXcHNySWNLdVYyamxMM2VMd0ZYMDRwakxCQ00xam1CMnUrVFRBMDlmd1JJdGdBdUZuRUJtTm1kZlFtK01MUkJXZGZiOWg2R1FMbmVyUStEVUNzQk4yVFVwRGlabXBxYmRwNWltaFp3STFIK1pDOUZFZytEdGNRTTdzOEFiNDluR0s5OFRDT1g0cWJsU05EaHpaK2krVU9lQlVMSlYxMGhUQ1FrMkhncHNTOEswOSt4V2ltYlZuWVB6WjRGNkNUUG15d0YvOXdsMFBPUG03Q3FJR0djRWhLSnlqcXN0Tjh0czErdXhkdlFuT1RwWGpGSEo4M1NJQnJ3Q0hub1Vjci9NTG5JdjVjdnorWmhHOTQwMlJKMnRsMldaZ1Z2UUVwVDNrVzBCdlpETXBvVHBmWkdKUytwalRVTzFtQ1d2UVVvZGlXTEZHQ2VQRnYzQnVBMW4wemUweXlheDA1VGNmZHFIRm80NFVuYTFpWGxoMzFmeWg0ZkZ6WEtVUitwSkxyTW1sTjkxUE9VdkYwY0VUaEhSWXJFSWNHMTFOYnZ6VlZVa1RhdWxISjEvZU1tcUpFd3RCbkVLSlhwZHBCam1tU2xzVDZwdkhKdVhhSENlOHBSOUVVc3NUaXVlc0FXQ2VBa2xVUnN0TXJrSG9lSGtWbHh0SSs3R2RuV0M5TEdoWU95ZGNpelQwUTZBa0hONXcrYzdPc0VPNmNtMW1uVU01V3NiYkRBM3BMaDlENWVNaDRxY1pNaG5rbFVucXhDQmVzbmQ3ZytpT01xNDlKZGladGtrcDNjS1RJcjNnblpCeFVjcXJKSTBsTVZvS2JIVU1YQVBzRUZMeVNSejlUcWFucE9wRVRLUDlwUmFZbjBKWkR6cHRTR3cwcXR6VGpjYzQzcEtWOGtUTnFsSWZnQnZKMUtxczJINmNzSlQxM1orTjJEd1dUc2JLd2R2RUV2ZUFPMEJ2OUVRNE0xbU9XS3pYSU8wM2Y4OUo3RDg0Yms2dzIyVS9iVE5IeDhaWjVnSnY4WFVtelRsWThNc21QbWFUQ0h4clF0anVKbnZ5RGxUZy9ienJvait5YlFralhzdEFuU0RFMXZGNGMwL2hKcFVxVE04dDcvK0V3ZnhiV09rWW85QVJPTW1YcStQcnFKbUk5dE54NWJ6Z1p4ZjFyV1AxVGpwdWhiODd5VVBBWWV0eGNLRkpMeFl0aDhrV2tTeXlyK3ZLOG4xNERaY0NlaGNXOE9PQTZqQi9XOUN3S0lwMVFNMjFKUmRoOGxFRWp2M2xGcVpaTEtkK1NqNkc5bGlqWWwwNVJSNzBQM3hVKzFYL0thdXdUTWkzeUp5Ry9KamhMMkFUamkrWERKNEFGb0RJai9CQ0RxY3lSTGpiYytsYmlwZHlRUUQ5V3FhZnJaa2tMOE8yTktzeUFZeTlrTkNLbVlpeXdpNW40aHBSMC9QaGZCdWNUOUl3WHQzVmU1VXNpT0ZTU0htMkJRemZURVh2TDF1YTA0ckZuU1dJczd6TFVMVG5CQVNTWXQ1cXFac2ppMUd0OWN5OVlFL05kQVFHcWQ1S1RKeUI5cjAxbkN3UnYwZXFreFpFK01nemZJR2dxZmEycXdCck5jc1ZtTzR3a0UvaFRlQythdGc2QyszaURGdjkzcHBUT2Z6WHVDc2JBclM1TEJKL1ZyejRlbXA4OS95dGErLzlaUFA4b2h5cXo1VWdkTHBTM2cwMk5SOTFwaUJ5N0wvSEkySzhqOTM1eGtOZnFlSFJidlZ6L3U4N040U2U2RVJkYUJzTmFhNmtVR2lISnBSN0N5dnNIMlN5RFppVTdyMGJrb0ZBdlViY0NSejIvL2Qzd2paZlVSSURMNzhzbks3bVU2bHhTQ3FueGY4djhjbWUwSEpIODdNSkxCZ2lISW9pN3FyZ1h3RUZFeWlaODlnZ3J4ODhsUHpwUkM1cGsvbk1HS3Z2ekhvV1JUbmcwYU5YWkpyRU96R1lrWWRwYXFtWnVlZmxlV0hXYmlwdWoyUmVhT3dOT3JhRS92cERnTWZzb29peG8zZmFCZ3l4d0NFUG5YNnVUekVCcVpBeXFTTC9GeSt3UUM0LzRueXNiUzc0dXZxQnFsdGo3eWlGQkU2a25ER0IxbHNLenJjaUp1VGwwQ09YV0ltZEdocENXSGxacVFlOXhFWGlCcDF4SUVMdmNrY2dNbkFyQTBFTmpwVzkzLzJGd1B0bDhMUG84VEV5Q2JrKzBLM2dDMWVpM1VjWWk1VENKNGcxUWR6UTNXWUpiSzExN1ZHYlF0c3h6SjZRQi9yWHVEL1lTMWJMbHNzZGo4dk1nTVFUV0RwK3NGMzExUzZ4alN2L2FEbi9YRVd4NTd3YXNUN3BtL0QvL09FMjkrbnZMN3JMYzgvbFVjbnF5a2RwaUIweXJBdzdoQkZ5Mng5bk54OTMvL2VVODg4ZGhqWHpxUFpjeisrY1lubmxBVS83em5QZkdDbDM0VGh5ZHJEUnhiNXg4MzlZNGtmZmdkV1BtTVV6VGRBOGY3K3RGSkxtNFM2Rzk0K1VzZSt6eU9LSnAzOUxwOGNmSk5MTXRGcGdtSUt6WStQa2ltei9JazRpVnVqUFZGK1NJbWoxK1VVVjZTaWFmcTNNcHpTL1RsQ3g1LzZUd21yUDY1ZmZuakwzbnNpU2RTMHY5SkRMYkhINStwQ0VuNjRjc2ZFMWg3akFSckJXckRxTlc3WkxaL3VpUVVoMGVYK2tRWkg0TEtlQ3JYRjdldmV2eXh4M1k1cGNNaU03clZpcE1QWEI1d3RXS1lHamR0elFWSHpiMGsrd0ZTRnY0ZVlJNTA0aUlFOXB1b1FFNTJmMHpaT1BYQnNiMTl0YVNiL1gzSDQ0OC85c0luVGhMMCs3SHhmbWtXSTg2OTZpVUM2ODA1b2svUElISXhhYTZDUFhzSjVKeWNTTnNPS3gycjduRVRIVW9rN2RxenQ3Nm8xTStwOU9KVGRzSDR2Wkp1YWlYL3lNVGo1MEh6WnN0VnFoNEJ0bnphYTR4VDFPQU5Va1hBNDI1NWcxNGJnL1VJZEN1ZndTeGh3TGEyU0ZtcE4rakJHdlZDdER0ZHF6MGwwOXp2L2pnMUZjdjZrYXZId0hCaGtWSXMrNWd5dERzQU9vL2IwNVlnZmk1dVhGYlgyWHJPRHIxRTNJUXJHc255eXFwRzNDNS8xMDRXYjJ0ZlZwYVgvTFpsSXZmakxaaXNNcmRYZXY4MHJyK1haYUhtSnNCQXhFMWJSeUx6Y0tBVzkzcDB6VnBidTJZUjAxd3N2aVQ2V2l5K0ZybjhyVVY2VlYvaTZyKzA4cVZlb2tLT2tjZWFKc1pxYThxbnJVWk53MHd3eUFjS09iMk5RSWEvbWl0SS9nUGFyb0FDaHZvOHlHRW4yVEdnNUxlMC9sTmN3SnlPQWhrMWJ1cDlnTVQrMzZFb2ZaN0hKT1NmczF3Sm00VlRCZVZEMDdIWGtBMVNmd3NreXladUV0eU1SblhFL0NWc1pCNmo4a05ZRmFJZ2pXUENKVzZpcVVHWDB3Y3lMUkFLaTJjSlZhdEZJbktjR0dYbDRHMHBXOFdTbzc0WldMQ29hRHZoSGhzQzFQMGFLbFpUK084czNHWkM3Q2ZKNFVvbHBLV0ROOGphUUQ2WEtpeWowVHhPOVgvOXBYVkwyNEJXQm10R2ljRXNvWSt2aFQyMXNraFpwVGNRalUyR1RkTFMxQlNlV29JU01rLzZQeFJuR1hpWnpMNCtXa3RCcWt0U1J2ckNPaFBaR01QZGxjTEszZ2pncHB6T2dMTG1Wa3JwY1NVM255ZmFVaUp1b3VXZTlXWHlXRkg0QXNVYk0zcEx3cWJiZ1FCdU00MDBMTHIrQTZMK0h6c0t1VDl6Rk1ORlNHVDh4VDB1c1NSU0xQK1RBeFg1YWZPWWhQaGpmdmRJeGFlWExuRkJtMzVQSUlPbC9JYzRvSjk5cHRpWFdXZytkNXdsdW5hNWRvd2ErMWlvYjgrdUkzemI3RFk3UXlWaFV4d0s1L3RBNWc5WXFvL01BUGZoOXlzSVd6K2NnSmNLTEpla2dTU1JZdm4vZGdibGs0Qnk5TGtadURHekR4VncvSjhLaURiVkxRQ05mOTRrOUduaVl0SHljVk44WW9hWWhpRnNsRndydUFSU0xuRVR0aHNxbFh4bXpVR1RpUUN6aElGSDNKUTVEeTM2T2lveE1xU29id1lHakN3NDBXWjZDUGpzVkR2ZmRwVkZpbk4vSGxUSDNCcGwwSlBaTksxajJTT0lxd1p2QU1wbG42bDYwZkpacE1yL01wbnJ4RlpoclF4V21sdkRJb1YyM2RwYnBLelNHL1RncGFhVDJLN2h6Zlhidjg2WStiMHhqTEpYTXFXZW9EblFxdmpjOGVUYkVucmNxbnpVM1Jodkx4ZVhQZDRzcjM3clJYTzFxU1hpSnZYS3lhRktpMHYvTHJSQmRkS1BuTWJRK0ViY05pQW9UOU9paTJiY0ozOGRtTjMvN2FTaTFjMVBnSGdjWE1Wa25sd0NoVjd2V1hNb2YzaEJVR3ZxSEdzc1k3ejRCVmR0R1JYT202UnkyakZxc0dUUk1WcWdFSGVSOGlkK3VVNzJZR1l1Zlh2Y3A4bU51RGlaKzNPZ1VGQ1NTbGo0RlRqai9WcHFjcmJabUh6N1VwQkx5SHdGRWQ2aXNDbDN3RW80dVJRZG02YWZXSW0vd2pITllhWGZHTXExanJJM0NUNU5YRlNrcFBKeEUzMEJUeUlWZGtGZXBueitFbGk1eEUxelFLNzR4TzdMUzVQUHp4Skcyb0RQNDFIK2ZsYkdLWldVU1ZIZkRKeXFuOGZ5SGlhNDk0L2luRGgxLzFTdDhpZW1SYlRXMGxCeWdGUVZzdDVocmtqTEJtK0E2bVVTcWJyUThoa1VBVHJXdExwbWdEbmZMbStvZmJBR3MrejF6a0duNmFlTjJseWtaS3k0WFc4QTE0ZUFLNzZEOGZXRC9GQjUyaEdvQ0hjYTh5anUrUzJnVmZFSmNydHpiZ1V6dnVOcGY0VzFUam04WEZ5L29zcWgrcUZyQzJDMU9YV3RJUEIrR2JoRTVpL1lBVGs2Qm4zcWsxUFkxdHZuTVlIdmp2UGJTSXdTcHJnSnp3a0U2cmYvbFhlSU8zY2YvYS9uYWJVOTRNZzlKMEE3anBzZVNlcThPTVhjU2lNdmlYUEcxZVpnK0laVGRQdmlxOTc5MzRzWnZDYVBHZUltcVpGK3JKenFmdzd6NnMza2xZWHAxMllLdUF4ZVJvciszbFZhL2lIZkYwdDR1NHp6bkxRSEhDVUJ3MjEwRVlkOTNuOFU3dnladi85bGFYM3JEbncyYnVxOUxhN3o3b1Ivci9kaGFMVDZlMDhHUWZEZEZVSHAyLyt3MS91MVUwbFNmRlFvOTF0SXNQbDNrNkRUeE1XaWFuRVRCVzBDMy9qeDlad294dXdsTUhXSW05cDNXTE5FT28rNFNRMHJqeXF2ZnFsdkJrWU5xZ1d4TFdHZnhOdk9jUXUrL1FkVXJON1B4bmh4aVMzZ3o5UUozZ0Rmb1JDS0M5NGdZeHhNcHFYQkdzeHl0V2E1T204Z2JDN3hyQS9BK2s3akdVMk96aGNOQUNhZjl6OEJDcmh2TXFtWVR1bWkxUjR5SzBqRWkxUW5qcTBpSlQwNmJZdW5sNHRiRktqVXRYanAycm95Y1JQOUw2WERZamIzeHlqejYzL3NKOTd4TXovOVErbWE0ejNKY200Yml5bGhpcHQ2OThpdlMrdzVWZm03Vmttd1dtS1M2YnJoNFl0KzR4MGYrbEhLUjl4dnY5OUtKVk9JM3dva0dmVDNuWXRHVWtyeGttaHdxZU1NNC9YTExMaEdsWUF0N1UyWG42U0xmeTc3TmZqeWUzVDc1WC93bkEvOXFOLy9nclR5UDAyWXBMbk00OERFLzMvS29OMVM3c2tyVXhVSno4Vk52ZE9rNGpmODJIUCs1TSs4RmVRUnNEY21JOFZHQ3Nyd1c0RWtRNlIvL1dLaGxETEptNFFhVFZ3TWp2QkJ3Qk9mSXdVUDEraFk2cG5BTWVFUU54VU5NMFV1YTlMZFljMFNPajV4MDcwNThIN2xJb3BTSFhzcUJkR3Bid1lJc3lWaTFyU3Q4eDlBRkhIbTlDVi9KVFd2cmJkK0w0SGR0MStETnhDS0Q5N0FabjJac3BZR2F6RExGWnZsaUNhVGRuZlJSTHUzSlcvYUw2U3I5RkgwalovMjQ2azVmc2h6MDFsY0lwOWxiTFJjcGk3TFBpN0h2dWxheVh1SmUwMnpBZnBlTG00aCs3RDZUMS9UZ0RUNVo1bTRxUWY3bGRiZGRPQ2tCRTVxdytBRm85akUxUUtSTnNaTlBicU9tcTFTY0pGcEF0anB5a2haTjBDSmVPYmVkb0VHR0o3blNzMGtxUjl6Rkkya2xQU2xSaW9ENk9nNE11aEZCeTh5clNtZEtUVHEwNVQwbmk2Q0RxSEFLU01RdkdDVUFhYVpBNTFLQ3NHWFFyTFZIbDRZYThpQ2ZOeWtUdThLb2V5cmdWYUtjRU5CcWMyZENTL1VjajE5ay9DZ2lVdEhFUkM5TzFEK3J4UEw4UUk1QzR0eFRMUVlON2tQdEZtaUVxOVd3ckhrZStRQmJLcmpRalVZRUtodkJnYU1ERGk1WXFHZzdtZTY5SnRlL3RnVEwzakZYSUdsbTFvWklxWk04QVpDTStlSzhwSms4QWE4d1JUNVJFMlJCa0RSWUExbXVWcXpYSmszRU0wZVNwdFJISWR5bFY0VVBIelZTMTc0bHBkK3RXcFg2VzRwYjdITzBOUXJxSVRMcEpmT0RGdEZURUtGaTdaNGVyazRDR1BLcUZ1cDQ3NXhDZ3luWHVwSWxnQ096dlgrWnlxU1FSTENKcC92UWtnUldXTFIxeFJJUHdHMm9KaS9CQURsK2VTeWdFcTJlR3VzMUpWSjV0UExSVDRpcFhpWm81VExGbm1JckZ6ZHk0R041WnJsbTRXK016WXd2Y2JwT0FmKzNKd1JBTUltaisvcHhlS3d4SjVhR2tXTkMvSnhVeSsrZjU2WFNubmp5VTR1S2YxVCtmb25lcTFGSGllYlQ5ZjBOSEZsaTlPY0hqZjFuakdQeTc1T0xOT1pVbDBPR3dUSGhPTCtqUGl0TzZ5VW9WZmMxUHVkV0R2dkhzZzVMOVd4c1VVRkJkUTNnd0xNdURpK1loRi9oRHpGVm04OHAvMnBQb3ovM0pobEZyeUJ1REUrVnZVbjBzRWJzTFlpZ0cwTjFtQ1dxelhMbFhtRGRCZmpRakZBMkxQS0RWTEkvaTBGdFVMeS9lRjZQdEF0ODN6NEx5cEkwR1RWcDhldGFaSkRocmFYaTl0Ni9yeU1ybk4xdnZraUk0RXRBMnZhcVExSkwzdlc1OCsvNDhVNjJBRDU3Wng4d3F0Y0FhcFlRMmcvODNtVHFQWC9hdWpSL3dyRVRNOEoxTUcxOTc4SENENHozK2d6RVZMaDkwK3hya3h3LzIzNmZ2U2QzL1NLeHg5NzRuay84cTgrOW8vKzRDYysvRDkvK0VmOTFCOTk3Ri8ra2VjOThkampyL2ltNzR4U2NwZTNiM2pWeTEveXdqZC85bzhJckovNjhPZjh6SWYvMUIvOWw0LzlrUi84ckxlODRLVmY5ZXI1c2NwMURkT3RHZlhXeDMvMTdkOWZ1bXJvVWJRSzdNZi9HK3NpU0VrY1lLbWVlR1NzSUNaSnNVQzIvN1M0cWZlSUpsTG1HMzEyY21scDh2bHpsT2FmTUpVV1pHK2Y4a2VKdmYyMFltL3BtdjRSTWw2QkZSdnZUeXZHeTBWRzk1Ny82dWdyZjExK3pvZ3JaU1F4Z3k2aEJTNXhVK3NPYTVaSTV4YzM5WDdscGZNM2ZONU9mSTNrdjVsYjdsTGk1VlRTazgxZGxmQ2pSNkJmNW9tYldtb05TenA0QTdHaGQ1cFJaUEFHUm50cGJiQUdzMXl0V2E3S0d5VGZwczErK08yL1prWm5Mb083cFVhYkRRWHAvd0MwTHMxcjFaS25pNnVWZHpHeGtuRlRNZUVNeHJOeTY4Ry9TYVhiR1J1K2Zma0xQKzBQbmtPbFhPcFpYNWlwRWozNU1SeFdCb2JzTVc3cS9mbDVoc3FUUDVDcDRKVFpvbzlQaVlWaVpsbmlWRDhnclZZRFc1K1FNWUhvM1Jja1Q3YmtPMTd5NWsvNWlTc3FaVkpiSDU4MXFPaUx4UUxaL3RQanB0NjluRzEvK2NCT2dpdDkxcEVpL09zNGpLWmhZc3J6akNoMGlTNmhFUzV4azE2OVljZ3NrYTVrSzhXYzEyN2NKQmhHdVV2VnBodlBBbFA5OUdrVGVnemVvQW10QnBvVk5SRE1zcUlDRGRWWDRBM2s3THlYRmNkd2xWNGdacjZwbTYwVWNvb0c0c3ZlZjZ3QW1rMkd1RW5xOXlPVTY2UmZ1VlEwTGwyNk5ONVh2ZVN6UDBWK2k4emw5N1BLZWVoVExzZWFrNFJKOHYrYlVnNlBmQzhBbytnNy9wb0xXeDNuWjNHWisrNmxYaG9nWGRmQXZjK1lveEU4OVRtcXRDbjREUy8vRy8vcUQ5NmhGcGpUOXorQmlFWC80TUtNQ0NWTTNOVHJ2WDJHRXQxK3BRTVJJS1k4NzFNSTUzNG1yTlN2bkJRZm0yejF1eENWQmZZbWtIWlN5YmlwMy9ZOXZhR3dxY05jSTdjK0V3MHRtL2g3T2NRR3NzRWJOS0RVUUxLcUJvSlpWdFVnVjc5OWJ5QlgrTnJIb2Q1L25wM21JUGRVMlBEbWVvMkJQZXN0TC9ubjlzMWpwbEpwVUlpYkV0Vjl5SE5mK2sxekVSNTlUbGIxVDMvRFM5NHN2clBucWQ1N3YvbUNyNXBIWWxYN2gwNFZ1YmhKL0hlMDUzN3BkOHFBN2RQK3JCTVJGdW1aSC9lbHI0N2U4UGYvSFZzWWdKM1h3TlpiditlclJBZHFodlNkMy9qQ3ovNkQ1empHOGRqS2ovNzBsNzVhV2xUT3hyRThtMkRqcGw3dnJkL3o2dGkwL3hkZjdrUjk2ODg5WDQ2MUYxMFFxTTFVKzU2eXpkWkpYdFhpcGtYYmNkTTVHOGkrZlE1ckIrWDU4Sisxb3N2Z0RWcFJjMkRpcDRGZ2xuNzZjc0Z1M3h2STF6a2ZhS0k5OG4zS05JZkpieDVvaUFIUUJRMkV1R24xdmNESFRhdVhLMGh3bHpWZ2lKdldYeVZQWTdiN2ZGdDFDWjV0QSsvcERkdU9tL2FqU1ArOFc2OTM3ek5BeWZqOGg5bGRMZDllV3d2ODRBM1dvcHZ1bXBDYmFwYnRld1B4K2J5SDNLYmpSeHpoUEpjbW52clJ1MlpsYTlQZUVEZXR2cXMyZFVwYXZXYURCT1UxRU9JbWkrNHV3Y1Z0WU53azJuWnNhYnBEa2FkVHVlVFhFU0p5ZXE2NmxMajlrbDkzNEwzMktNRWJySDBYYm1JRE50VXMyNCtieE96SWJSTUpvL2x6L3hlNEZmbDgvZWR3MGRVbTJ0WWF0c25UeGJYY3duYStDOUZ5b3pSMm16b2xhUTBOZ0RYU3dNYkdUZUtlQlBNWlpyK2VFYkZGOHR2TXVHbnFwNDA4dHFkVGVYVDJ5andGelAvcVh4WTNWZVhGMEJkV3VCaUsxTlloRWJ6Qk92VFNuWk54VTgxeUJkN2dkNTR5SHB2ZmYrdS9mYW40a3JHNFRQOS9Wbmc5NDg0Wlovc045blJ4TFFzWTRxYVdGUjdZQlEya0d0all1RW44eThuYzE5djgrM3lUNDZaci9Tc05uZ3JxdGxQeGJFemI2SnU2UUcxYmo0RmZyUnJZVkxQY2ZHOVFxeGtFWW9rR3V1M2lRdHdVN0RSb1lEVWEyTmk0U1RUc25WVlZ1c2x4MDNrVW5WVFRUN2VkU3JXMk5WNTdVeGVvalNzdU1HaFNBNXRxbHB2dkRacTBpanRMdTlzdUxzUk5kOVl3UThOWHJJR05qWnZFcFBMZXFycmQ1TGhwSEVWbjFmVFRiYWRTclcyTjE5N1VCV3JqaWdzTW10VEFwcHJsNW51REpxM2l6dEx1dG9zTGNkT2ROY3pROEJWcllHUGpwdTBvcXZ6LzhUWTVianFLb21VMTIrdTJVNm5XdHNacmIrb0N0WEhGQlFaTmFtQlR6WEx6dlVHVFZuRm5hWGZieFlXNDZjNGFabWo0aWpXd3NYRlR2L0ozdG51OVRZNmJvaWdhVkxPOWJqdVZhbTFydlBhbUxsQWJWMXhnMEtRR050VXNOOThiTkdrVmQ1WjJ0MTFjaUp2dXJHR0docTlZQXhzYk40bVlwK0ozdGpjNmJyb3Y0cWFLSDhEdHRsTlo4YmdxWXIrcEM5U2lkb2Z5VG10Z1U4MXk4NzFCcDgxcVhZWHJ0b3NMY2RPNjJsV1FlOTAxc0xGeDAzbmw3OFZ0ZE56MGFCVGRWclRkYmp1VmlvMXJ1dnFtTGxDYjFsdWczNmdHTnRVc045OGJOR29XZDVWNHQxMWNpSnZ1cWwyR2RxOWFBeHNiTjRrVndGNVY1WXBkeXVTM2VmKy9TZnc3KzNkWFZFKzNuVXJGeGpWZGZWTVhxRTNyTGRCdlZBT2JhcGFiN3cwYU5ZdTdTcnpiTGk3RVRYZlZMa083VjYyQmpZMmI1cFcvZTdEUjUwMmkzLzk3UmR2cnRsT3AyTGltcTIvcUFyVnB2UVg2aldwZ1U4MXk4NzFCbzJaeFY0bDMyOFdGdU9tdTJtVm85Nm8xc0tseDA1WTRLREwrdjNaWHBWOG1wMDFSdEhublRkdlZQOVBlYmFmaTJzY3J3dHZVQmVxSzFCblkxcU9CRFRYTE8rQU42dW4vUUNXamdXNjd1QkEzWlRvclpJSUdXdFBBcHNaTllzYXIrdjdPUnA4M2laRHdwcUtSZGR1cFZHeGMwOVUzZElIYXROb0MvV1kxc0tGbWVRZThRYk4yY1VlcGQ5dkZoYmpwanBwbGFQYktOYkNwY1ZNTjcrOXNkTngwR2tVUEtocGZ0NTFLeGNZMVhYMURGNmhOcXkzUWIxWURHMnFXZDhBYk5Hc1hkNVI2dDExY2lKdnVxRm1HWnE5Y0E1c2FONGs1NVoyVmxYdTV1ZmYwWmxGMFZsRS8zWFlxRlJ2WGRQVU5YYUEycmJaQXYxa05iS2haM2dGdjBLeGQzRkhxM1haeElXNjZvMllabXIxeURXeHEzTFNJb2ordXJOek5qWnZrdjI4YVZOUlB0NTFLeGNZMVhYMURGNmhOcXkzUWIxWURHMnFXZDhBYk5Hc1hkNVI2dDExY2lKdnVxRm1HWnE5Y0E1c2FONTNYOEc5dmU1c2JOejJqaHRlL3V1MVVWajZ5N0FKczZBTFYzdWhRMm5VTmJLaFozZ0Z2MEhYTFdrdjV1dTNpUXR5MGxrWVZoTjRBRFd4cTNIUVVSU2VWdTJkejQ2YjNxLzd2bTNyZGRpcVZPNzlaQWh1NlFHMVdhWUY2MHhyWVVMTzhBOTZnYWN1NGsvUzc3ZUpDM0hRbmpUSTB1Z01hMk5DNFNYNTQ5cUt5ZWpjM2JocFcvd3g1aUp1cTJOZUdMbENycUNUVVhiMEdOdE1zNzRJM1dMM3RiS0FFSVc1YWZhZHU1cFMwZXIwR0NhcG9ZRVBqcHFmVmNBOXRrNytuZDFyRE5jWnVPNVVxZzZLRnVzRWJ0S0Rrd01KWEE1dHBsbmZCRy9qMmRNQjMwRUMzWFZ3NGIzTG93b0FTTk5DQUJqWTBiaEwzME41VFhWdVg0dFFxL20zYy83MFZyZHFycXA5dU81V3FyV3U0L21ZdVVCdFdXaURmdEFZMjB5enZnamRvMmpMdUpQMXV1N2dRTjkxSm93eU43b0FHTmpSdUd0WndEMjJEejV2RUJteDBWZFg2dXUxVXFyYXU0ZnFidVVCdFdHbUJmTk1hMkV5enZBdmVvR25MdUpQMHUrM2lRdHgwSjQweU5Mb0RHdGpRdUdsY3d6MjBEWTZieEFic1U1V05yOXRPcFhMem1pV3dtUXZVWm5VV3FEZXVnYzAweTd2Z0RSbzNqYnZJb05zdTd1bGk5MVAramplNmF6WnpTdHJvTHJzRGpkdk11RW0rQ0x4WHZmY3U0MmxKL09ua1BiMTVJdDF0aVhhS2hyMnZSTFZzbFc0N2xheXNuY3NGYjlDNUxna0M5WG9iYVpaM3doc0U2MjFBQStUaUxocWdYcFhrZHJvOHVhbEtxTlAxTjNKSzZyVEdnM0RGR3RqTXVFbjhlNkpvcDdqeFJSaVg2Y1RVemJnSmhDdHFCVk4rVk1jbVZiZWRDdFBxTG9HQ04raFNid1JaVWcxc3BGbmVDVzhRVExnQkRkd0RIMXZEeDNuckZ3K1dKKyt0bjNTSEtHN2tsTlFoL1FaUnltaGdNK01tY1lMOVpCbHQ1T3JBeE5USnVBbkRsb3VjMU1WWldmV3NHSzBBbzl0T3BVRDRWUmNIYjdEcUhnajhHUTFzcEZuZUJXL0E5R1VBVmRaQXQxMmMyUDJNZjlXdjNGZFdWSU1FTm5KS2FsQmZnWFFiR3RqTXVPbTZsczlDOUM3VGlhbVRjWk40UnluNVBmQzJFL2xDYWZYanVHNDdGVytsdEZzaGVJTjI5UjI0T1dsZ0k4M3lMbmdEcDk0TlNKNGF1QTgrdG92blRiUjBPL0JzMWxxaGIrU1V0Rlk5RUlUVk5VQ0RiNmtYcmkza0tJcjhvd205dFpjd2JYYngvU2FjVDk2dEMxNEFFUXVKZHhXZ09CUjMycWs0eUw5U0ZPeTk2dStacmJRZGdmbEdhV0FqemZJdWVJT05zc0xPTktiTEx1N241ckE2aVc3L2VtYzBWcjhnT0NXOXMzN2FnV0xRUURrTlVOeTBXNDVBRjJzOUttYVVpeG9FRS9GRjh1dGUzSFQvTTBHMktQcTJLOCsyenFMb3YzbFdZZEM3N0ZRWWNic0ZDdDZnVy8wUnBJazFzSWxtZVFlOFFiRGVaalJBTG03WkRJT1NWRC8wb3ovdXk4ai9pOVRyUCswMzNsR1NWdGVyYmVLVTFIV2RCL21LTkxDUmNaTzRoMWJMbmQ4UnpFM2RpcHUyZnVhL1BIOE9vc25uN1pkOHluTjJpbnFheXVWNzBtZVVMWnZxcWxNcDI1NVc2d1Z2MEtxNkF6TTNEV3lpV1c2NE4zRHIySUJWUmdQeVM0ekpiMW1tZXYxMTlrRWU0N09HaXlUMWkvMy9zL2YyWVpJa1oyRm45YXlFa0xTek15ZkErZ0M1aXNVMnlKTG9nUVVNbHExdWM0czRWc0FNRDh3S0JBL2RHSFlXeEVHUEhwKzFpekRYZzhIZVhRUHFrVURXN2dsUkxWdXJzd2JmOVhEb0FheTExWTNFODlpQ1JkTUliRUFXNmdZQnhwTFlIclRhbWVsRlVsNSt4VWRXUm1aR1pFWmxaV1gvNm8vS3pNZzMzbmpqRjFHUjcxdVJrZGxFNDdxb0t2Tk5UVENTMXlzQnVVb202TkY4MDVLUHgyeUhtTGZGVDdZamNkTlRoRDNGMjJXTDNyRVhSbG9XWWxVaW5idW9WQm5jcGZQcm9nbTVHblNwV1k2NkxYM3Nsa3M5dlJvYzliN2FSdjNGS0Izc3QxRmFkUmxITUc3YUVHM3cxOVY0a0lCQU93VEVPNmU5ekVDMFkzSmxLUXZqSUxoUUtXVWhzQ1Yrc3ArMkVHNUJ4RlBjdEI0RVhyeDFRYWNyRjVVV1dzQmJFVndOdktGRWtUOENQZXlXdmIwYStHdDFOQlVSQ0QySjVPUGgvb3lpTWx6U1R3dDdDcmU5bTIrU1ExTHZhdWJTOE1oMmk0Q0ttNWE3WlZnRGE1NGFEaXI3RGZMTHJDdGlkTG9xazJhNjR5ZHV1aW1zMVhrZjlSZ0xQQjI1cVBpb1UxczZ1QnEwUlpweUhBajBzRnYyOW1yZzBLeUkxaVN3TGk1eFoyb3E4Snp0Q01aTm9nVUM5K2RmZVlhUE9nZ0lBaWRrdCt6SXlDQU1hN0M5RWdRM0dtUlhXY2NDemxXVk5zczlQM0hUYzhOYWpYeFVZMTNnNlUvWDhZSEZTb2RBeDlYQUNoZEM3UkRvWWJmczdkV2duUjV4dEV0WkVUK0lpOTNnY1BUaUpyV0sybzlQMTQxMnhJbzVKN0FuQmdZL2Q3WjFnc2FHbjdjM0RkUlA5a0luNmpYd0V6ZXRCOEdUWHVxekl2cE9SeTRxWGlyVmpoTFZ0U2FIcERJQUFDQUFTVVJCVkxnYXRFT2NVaXdJOUxGYjl2WnFZTkdlaURRa3NDMHVjWjlxcU1oVDlxTVhOMFZQdzB3L25oaWlCZ0tOQ1J5SVRobDBaRTZsY1kwR3p3aXI1R1VHSkxxaExmbHNOcmZLaHdZdmNWT2s1SUlQYTlSak16cHlVZkZTcVhhVWNEVm9oek9sT0JIb1liZnM3OVhBcVdVUnJrVmdVWGdBZnY1cHJHV0RudW4wNFVQMzMzZlB1YnRlZWVuMmx6OXkyMHMvL3VpdGp6NzJrZHNlZWVmdGx4Nis4OXc5OTk3LzBMaHZxNENpMjJ6VHo3NU9nbjBJekpEQWl1aVVRVzlld0hrbGZGemNTUjlJMVU5MjM0ZTY1anFlRWp6MDRQMzN2T2JjMlV0dnUvMlJYNzd0c1VmZjg2TDNQM2JiU3g2NS9ZNUxaOC9kZmMvOUR6d1VMRmVXRWtYS28wb3BHNEd1WFZSc2JPNklqT3BhZmxiaWRhUmFtREhmQkhyWUxmdDdOWmp2cmpZZjFqOWR1a2Z6WVcvL3JKUk9ocTkvZS91SGlCcTFUdUNZSEJjOExRbHF2UWE1QXFQbkovbUpBZFdnNlNVTXkxazZrNFRvVmh4UFQvUlVmR1pTazNrdWxLdkJQTGRlYjIzdlg3ZmthdERienRwR3hkUWZDZnR0RkVjWk9RTHJ5a1AxNUxia2lpQUJBbzRFMU91YmV2TWc4dWhOdnF1T0dNemlCK0luNitVbHV1WXlXazk5ampjOEF5NHF0VnR2WFhRdGIwRnNiVlBJQ0FGQm9IL2RrcXVCYUZ1Mk5RamNMTWZwMVJxNXlkS1l3QmZMQmdoMzN0cFlIUW9nNElIQU1lMUNHVHpaajFtVjArRVBiTmNEbThGZ1RmeG0vVXhmZWJHcHNaSU5YM2N4RGdaY1ZPcTJCbGVEdXVUSU4wVUNQZXlXWEEybTJGK09nT3J3Y3BsOFBuRUVLdHU1S2o3cjF3VCtaUHU5Zmh5N3p0VVRnK2FKd01JTDVhZ1FkOHRyLzNDZXJDK3dOVnJhN09XdHJnTjFEK1BGZ3JMbU1EbWFZUFFXQnNydXcwWEZwU3R3TlhDaGhXeExCUHJZTGJrYXROUjUrbHJNVXV3WmhWOTl1dWVrKzQzMXdVdG56NTQ3Si8wTDBRaEI4S1p6NTg2Kzh0Snk5MnVBaGYwamNQelN3MmZ2UFBmOXFqZUt2Y1BYbkxzcmZPakFQTmQ0TWF6TEdTOFZpRzd4U0Q3TFh2UjFRc2xhV0tQTHZpeFpTdmx3VWJFanl0WEFqaE5TclJMb2NiZmthdEJxVCtwZllXb043MzcvS3RmZEdsMFJub1Y1MjZNL3NydmJCbGcyU1VEZFlHWHNsb2VUOG5OMEhLMEQ5dlJLSFBuYm5XY2VFMDBYUFpYWDN5TlZ1YWhNNEswNGxEM0srTE1MdUJwVThPUDBWQWowdDF0eU5aaEtoemxDU3RXVCtSbWRXMnoyL2c1SkxVS2tLTThFZWh3M1JaTkViL0dESzR6QWtvKzMrOXI4Mk5WRXkzWllvek5ORkdUeWNsSEo0S2c4NEdwUWlRaUI5Z24wdDF0eU5XaS9OL1dzeExYVUNmRDRkMlBQQ0Uyak92MGRrcVpCQzUzdEVPaHgzTFFVRG5NN1hpaEdVelBKNTd3WGZWMVFFZ1U2UG0vVTVxTGkxS3BjRFp4d0lkd09nZjUyeTZWd3ZOdnhBckdQVndNdllQcXVaQmgyb2VSenF1OVY3VkQ5K2pza2RRZ3lwamdTNkhIY0ZIcnlmcDRLTVZnUzQ2V2ZsK2c2TnRGMHhLT25RdmlNQW9lQ1VjQkZ4YUxGdUJwWVFFS2tiUUw5N1paY0RkcnVTNzByVDkxVDBhUGJUanJmU3YwZGtqcVBIZ01MQ2ZRN2J0b3ZyTGZMQ2ZVMHZVKzVaT3UyYkhqZnloTStMZVNpNGtTVHE0RVRMb1RiSWREZmJobkdUZnRlR1BieWF1Q0ZUTytWYk12L0JrZTlyMnRuS3RqZklha3ppREhFbVVDUDQ2WWxYMC9aZm9FY0xpODc4KzFzaHB1Q1lObXJjVnhVWEhCeU5YQ2hoV3hMQlByYkxia2F0TlNGZWx5TXVrUHpEVDJ1WmNlcTF0OGhxV09nTWNlQlFJL2pwcWU4YWVRQW9saFUvY0g0eVdLaCtUdnpEVC90MTJZdUtpNDh1UnE0MEVLMkpRTDk3WlpjRFZycVFuMHVaa1grZzdyZjUycDJxbTVYRGgrODd6VjN2Zkp0TC8vbDJ4NzcrS08zdnZqV0Z6MzYyRWR1ZStTZGR6eDg1OTMzUGpDKzJDbGpNZWFJRUxnNWVPaitlODZkdlhUN0k3ZTk5TEZIMzNQckIyNTk5UDJQM2ZhU1IyNi9kUGJjUGZjLzFLUG5idGR1MEFNNVdHN1cxbkVVTW5KUmNXaGxyZ1lPc0JCdGl3RGRzb28wVjRNcVFqMCtyLzRiN05WZnFEMXVNYW9HQVFqTWdzQlRaTmprNzIxSHM2akgxTXZrb2pKMXhCUUFBUWpNa2dCWGcxblNuM25acDZVejhEMHp0d1VESUFBQkNIU1R3UEYxT1ZUeW9ManlKdUtpVXM2SHN4Q0F3RndUNEdvdzE4M1gyUGh3VlhENk9jUWJhRXdUQlJDQVFEOEpiSXVCTXZqNWZsYlFYNjI0cVBoamlTWUlRS0J6QkxnYWRLNUoyalhvZmRJZHVMSFRic21VQmdFSVFHQStDUHlGSENldjc4Nkh4VE8wa292S0RPRlROQVFnTUYwQ1hBMm15N2Y3MmhkV3BFTndiZFI5YzdFUUFoQ0FRTnNFdmxxT2tzSGx0c3Vldi9LNHFNeGZtMkV4QkNCZ1I0Q3JnUjJuUGt2ZE1wWXV3WTB2NjNORnFSc0VJQUNCR2dTT3ZVT09rY0dQMWNoLzVMSndVVGx5VFU2RklYQTBDSEExT0JydFhGSEw1eW1mSVBpdUNsbE9Rd0FDRURoYUJINWpRdzJScnp0YVZhOWJXeTRxZGNtUkR3SVE2REFCcmdZZGJwdzJUZnVnOGdxQzY5L1lac21VQlFFSVFLRExCQlorYTAwYkg5L2NaVk83WkJzWGxTNjFCclpBQUFJZUNIQTE4QUN4THlyMFB3ZURHNjk2OXhmMnBXTFVBd0lRZ0VCZEFnc2Zlc25ieDFyVUZQeEVYVTFITHg4WGxhUFg1dFFZQXYwbHdOV2d2MjFicjJhZnM2NDdCMEZ3NDYzMTlKQUxBaENBUUU4SUxPZ3pUZEVJK2NNOXFWZ3IxZUNpMGdwbUNvRUFCRm9nd05XZ0JjaHpWc1R4YjhnR1R0Zm16SDdNaFFBRUlPQ1h3R2RsQjhVYnYrUlhmZCsxY1ZIcGV3dFRQd2djR1FKY0RZNU1VenRVOUlYckdTZkJJU2VpRUlBQUJQcEg0RVJtU1B6SlVmOXFPT1VhY1ZHWk1tRFVRd0FDN1JEZ2F0QU81emtyWmVHald1UjBPR2ZHWXk0RUlBQUJ2d1QwSytVYmVVZEREYmhjVkdwQUl3c0VJTkE1QWx3Tk90Y2tIVEhvaGE4UWY3QSswUkdMTUFNQ0VJREFiQWc4VlF5SGg5LzN4N094b0FlbGNsSHBRU05TQlFnY2RRSmNEWTU2RHlpdS84SVh2ZXNWRDR4NUxrUXhJYzVBQUFKSGhNQ3Zqb09ISHJ6cjVYOXlSS283cFdweVVaa1NXTlJDQUFLdEVlQnEwQnBxQ29J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BQUVJQUFCQ0VBQUFoQ0FBQVFnQUFFSVFBQUNFSUFBQkNBQUFRaEFBQUlRZ0FBRUlBQUJDRUFBQWhDQUFBUWdBQUVJUUFBQ0VJQUFCQ0FBQVFoQUFBSVFnQUFFSUFBQkNFQUFBaENBQUFRZ0FBRUlRQUFDRUlBQUJDQUFBUWhBQUFJUWdNQjhFemorcFI5NTVPWHZQam5mbGNCNkNFQUFBaENBQUFRZ0FBRUlRQUFDMHlMd3BTL2JDT0xQNDlNcUFiMFFnQUFFcGt2Z21UOFNIRDc0VDMveFQ2WmJDdG9oQUFFSVFBQUNFRGl5Qkk1L2REMEptc0x2NjBlV0FoV0hBQVRtbk1CS09wQWR2dllmem5sTk1COENFSUFBQkNBQWdTNFMrTTF4Nm16RW15NWFpRTBRZ0FBRXFnbG9JOW4xYjZ3V1J3SUNFSUFBQkNBQUFRZzRFTGg1UmZNMWd1Q0dRMVpFSVFBQkNIU0lRR1lzdS9hZk9tUVpwa0FBQWhDQUFBUWdNUGNFZm0rY2NUV0NUODE5amFnQUJDQndSQW1zWjBlem45bzlvaHlvTmdRZ0FBRUlRQUFDL2duODU2eWZjZCszNFdqNGg0eEdDRUNnRlFMUEcyY0h0T3VuV2ltV1FpQUFBUWhBQUFJUTZEK0JyOWE5ak5kK09ROGg3MytUVTBNSTlKbkFzejcyOXZUUm9Nblk5by82WEZucUJnRUlRQUFDRUlCQWF3VCtRZ3ViZm5EVVdyRVVCQUVJUUdCYUJCWStxa2RPYjUxV01laUZBQVFnQUFFSVFPQUlFZmhpRlRaZDJ6OUM5YWFxRUlCQW53a3MvTGthMm9MTlB0ZVV1a0VBQWhDQUFBUWcwQXFCcHlqZjRxZTRRNjhWNUJRQ0FRaTBRZUR6eDNKME85eHBvMERLZ0FBRUlBQUJDRUNneHdTT3FadFpYdGZqYWxJMUNFRGc2Qkc0ZVYwR1RrL3dyOURSYTM5cURBRUlRQUFDRVBCS1lGdjZGYi9nVlMvS0lBQUJDTXlhd0Mxak9jQzlZZGEyVUQ0RUlBQUJDRUFBQW5OTjRLblNxM2pTNTkreEMxLzBkWGMvRUJ6ZWQrNFhmOXVNNTVhTkh6S2ZJQlVDRUlDQU53TFBsQ05jc085TjZZUWlocnNKSUJ4Q0FBSVFnQUFFK2toZ1lWMTRGVDV2LzcvNVpXT2hOZ2h1ZkxjcElMc1NIUGFSSjNXQ0FBUzZSZURaY2l4NmZEcUdNZHhOaHl0YUlRQUJDRUFBQWgwajhJZlNwM2kxTjh1Ty9ZcFVtdXhjLzhhYzdtUGhtWjFjS2drUWdBQUVQQlBZa3VQUnNtZk5rVHFHdXlsQVJTVUVJQUFCQ0VDZ2d3UVc1RU1obnZCbTNkOGRTemRGN3J4NWNzb3BpdGQydlJVNXFXamhReDk1MTUzMy90VmtjdStPbi8raWo5M3hpZ2ZPOUs1ZVBhMFEzWEkyRFh1VEhJZWU5RzlBQjRZNy81VkNJd1FnQUFFSVFBQUNlUUxQa1I3Rlp2NWtyWlNGWDVNcTlaMG5SaGx0QytOZ092ZnBQZXY5TDNuNDdsQjU5T2x4M0xUd2dmZSs4K0Y3eDNFMUErS21UTi9xNGdIZGNxYXRjaVg1b1lUZmx6M2JNZVBoem5OdFVBY0JDRUFBQWhDQVFBbUJkZUZRK1Bvajl1WTFvWEZpZTMya20vRzA4S3kvR2E1STg4S0xQbkxIblQrU0tiU1hjZFB6WC9TU084SW5idWdmNGlhOWEzVnJuMjdaaGZhNFdmNWNQdVBYbkprTmQzNnJnVFlJUUFBQ0VEaFNCRDQ0RGc0ZnZQK2UxNXc3ZStsdHR6OXkyMHNmZS9ROUwvNmpXMjk5OVAyUDNmYVNSMjYvNDlMWk84L2RjKy85RDQyREc4dEhpa3RsWlo4aC9ZbnpsYkpXQXRyYlVxVHFkQ2Z6dUw2Vk1OSHJJbTMxV0VCVmJoL2pwajFWUGJsSDNKVDJ6ZVB2Q0lLSDdyL3Zubk4zdmZMUzdTLy81ZHNlKy9panQvN1JCMjU5MGFPUGZlUzJSOTU1KzZXSHo1NjcrNTc3SDNnb0NIN1NxamMzRjZKYk5tZm9ROE9TL0xIcytGQW5kTXhzdUJNR3NJVUFCQ0FBQVFnNEV6ZytsbGZGcXAxcnpzcDduZUZBOERvODZhV2VXVC9pd1h2dTFTZEcvbG9WOFpTbzNFK3I0K1o3T0tqTkdjNjlobWpSbk9WbnRaM0swaTNiNFZ4VlNqemd4RjNqOVZXaUR1ZG5OOXc1R0lrb0JDQUFBUWhBSUV2QTVKd1V1VTkrNG9OcytYTjd0Q0FwZmNKTEhZNnRTNFUzdnZNdlk1VUxYL3F5c1VqOEhsbElISzlkbEljZWRreDlnUGttRDJEblNjV0s2R25WMjViNkJ0MnlJLzFIZGcxZk55U0g5WnJoY05jUnFwZ0JBUWhBQUFMelNPRHAxVzZTbE5pZHh3cE95MloxbTk2bWp5SVdwSE55K0sxYWZMcndaK01FLytFb0xTVjZDSG5nOTNFR09LZytXbkRPZFl6amZtWDE1WFd5c3hnYjNiS1lUYXRuaHJKWDdQZ3FkNWJEbmE4Nm9BY0NFSUFBQkk0Z0FYVk5sQmZId2gzTm56K0NwQ2FxdkNndytYa0Y3ZGNJZFUvc1pBczZ0cEtjRVl1eWsvdXBUbVdGbWgzaG9EYmoxNGZjYXZwVWRNVGlMZk5OWGx0OHowRDZqTmNTR2lwN3BqVHdRa05OTXZzc2h6dHBCRHNRZ0FBRUlBQUJWd0ttaTdhOFRFN3N1T3J1dGJ4ODlwMlhSelI4c1VEOUUvbmdOUFV4TGljNE4yTEpYWjlzaVp0ODBweFBYY2RGQjdUWVhtMm5pblRMZGpoWGw1S01PV0hQRUgvZVZHY3BsNWpwY0ZkdUdtY2hBQUVJUUFBQ0pRUk9XUGhKcVlqSHU5dExESnFUVThyUHZPakJZdm1QN2o4ektVc0NweVErKzZ5NE1mek1jWW15Y0ZBRmlTTzh0UjhIZ3MxMk1ORXQyK0ZjWGNvVjBUbXVWOHZhU014MnVMT3hFQmtJUUFBQ0VJQ0FrWUM4aElsTFkvSDJqRkhCRVUxVXk1c3VOeWV3c0paU2Y1MVoxK240OUg1MGNpdmU5ZnY2Smh4VU0vWWpsYnFkZHNIcWpkL09Wd3laYmxuTXB0MHowUnZqa3MvSVI4RXpIdTU4VkFFZEVJQUFCQ0J3VkFsOHdUdnZ1UFR3bmZlS0MyTnUrMkQ0WnFkWGhxOTIrbC8vK0tnU010WmJQVS9qcFBHOFUrTDdVdXBGdC93ZDI0Z0VQaFhxdkNtUkxCSjBLbFVLM3hTK28ydXlBN1MwaGtYYTBNYk81NFd2SU5JZjdoNng1TStBbFB6Q2I5MSs2ZExadStPZWxuU3k3UGZoZmVmdU9udnAwdTIzdjlSRGg3ZHFiYnFsRmFZV2hOSlJKK3dRbXo1S20vRnc1Nk1LNklBQUJDQUFnYU5PNFBtLzllK3lqbEo0OUsvLzdZdmJjcExtRGY4VkFjdkRXNjNFQzFLZUtJU2QvUFcrT3hpa3hVN2ppV1pmOEN0alVhZHcyOGU0S2U1akM3K2I2ZWRuNXEzalRkdmVoUSs5S3hjN0hiN3F5MzluMnVVVzZhZGJGcEZwTDEwOU5PU0NoMEs3TWR4NXFBZ3FJQUFCQ0VEZ2FCUDRmYzF2RG5kdmZOUFJ4bEZhKzlPQ2xmWkcydElNSlNmWEVsMkhPOFV5Y1hIbkIrSXR4UmVMSlJ1Y3VVbHptSHNiTjRWOFBpamFMdHdTTitVN3pQRjFEVkM0KzVOaHdEN0REOTF5aHZDVG90TVJ5cy9mS1YwWjdtWk9GUU1nQUFFSVFHRE9DWXgxZituR3pwelhacXJtcnd0VXpkOTYrK3hVMWF0TERJN3ZsSGw4OEp4VWRFcmV2cmJZcmM5eDAwRDdnMkJLSkV1YWNnNU9QVjEwN25qNzA3TzJtRzQ1NnhZNEVCM0N3d1AxdWpQY3pab3E1VU1BQWhDQXdKd1QyQktYeDJpTFIxbldtcExVMVRJcG0zUEhOeEpkbnl3VlhvcUVkdGVqNy9CenFsUzIvc21sV0h2MDFldTRhWkFpRCt0Skx6ZjBGdlhRazVCUVc0K0JNTmdoa3BaQ001SVAzVkl3YVhWN1F2QnYva3pWTGcxM3JUS2tNQWhBQUFJUTZCMkJiWEY1RExmTnI1Qzl3Nk5WU04zeHY2cWwxdHA5UVFwOXZ6UjN2Q2pnVmFKOWRrdGw2NTlVRDg3cXQ0TzZLRUFTTjVrNml6YkI0K2xSQUtaUzdOUG9sdmFzcGlLWnZQMGcvTkUwWDgzWnBlRnVLcXhRQ2dFSVFBQUNSNGJBbG5RbmcrRGlrYWwxbllxcTF6Y3QxOG11NWJrNVpmNEdMYzIwdTZLMWpkL1hOMm1sM1NJTDZYZmM5Tm15bnN3M2FjMHZkdlg1cHFuMU5WR1l4Wlp1YVFGcG1pTGlVUTdCamFhbGRHcTRhMW9aOGtNQUFoQ0F3TkVtc0NiZHlTRFlQOW9vS21wL1RKSzZYQ0ZaZFRxZCtqaXNta0pTcnI2UGYzMkxySkxWNm5mY3BDWlVpSnNNWFVGT0w0VGR3Y09LRmtNSmprbDBTMGRnbnNYVjc2V3A0bTROZDAxclEzNElRQUFDRURqU0JLUjdFZ1JkK0p1NXcyMGgvalp0dk5UbzJEaUIvdnFxeXFwSUxRZzhQTU92b0RnWk9mYzdibExUaGNSTmhwNXdRaHNJTGhyT3Q1NUV0MndkZWFaQTlRS25UTEw3UWNlR08vY0trQU1DRUlBQUJDQWdDT2l1ZWZsVENrU09JN3RWY2ROT013Wi9tTGlvbGROTmc4RnA1Y3cyZjRaZmtkRmJvcEIreDAwRFVVM1dONWw2d3FMRUV3VExKb0cyMCtpV2JSUFBsdWN0YnVyWWNKZXRKVWNRZ0FBRUlBQUJGd0xxYm93Z21KNXI3bUpSWjJWVjNEUnFaS040SVpNRmJ1M2gwRmNibFZtV2VVbDR6RDJQbThhaW5zdzNHYnJEdHFBVGJrZUc4NjBuTFFtRDZKYXRzNDhLVkF2TVRqWXF2MnZEWGFQS2tCa0NFSUFBQkk0NEFYMVpReWR1eitsdWUvaUttOFNxcFZGMVZkVi92c0ZxdFhSTmlTdno2YUFPdzdjME85VjRYZFNUdU1uQWJVM1E2Y3I5dW5STFF5dTFtT1FyYnVyYWNOY2lRb3FDQUFRZ0FJSGVFVGloM0NYdVh5cHZYVjl4VStxaFBsNWVXbkoyUXpiUFpSdnhXaktMb296NSttTi96elZ1U3Juei9pWmpMeEdkSU54MjRPMU5vWWwwUzJNN3RaYW80cWJkUm1XbVA3dk9ESGVOS2tObUNFQUFBaEE0NGdTa2R4TDZTNmVPT0l1SzZudUttOFR6ZlRjcmlvdFBIMGgzZG1RalhrdEdkb0g1aXB0Q3M5M21tMVlFUythYjh2MUVYK2RvNWVMbVZYaE9vVnQ2QnVxb3psUGMxTG5oemhFRDRoQ0FBQVFnQUFHTndMWndKc050cy84Vk5hWDkzUFVVTjZXaDBIVXJTR3FCazVWNExhRTkwUVhtSzI2NlF0eFVxN25ObWZSMWpwODJpN1NjU3Jkc0dmaEVjWjdpcHM0TmR4UFY1QkFDRUlBQUJDRGdRR0JOT00xZFdkYmdZSHZMb243aUp2RTRiRHZuVlB4YkcxeWJYbVhuMUVFTkhUSzMrYVl0MGRXWmI4cDNwdTZ0YzZSYjVsdXB6UlFWTjQwYUZOdTk0YTVCWmNnS0FRaEFBQUpIbm9Ed0pjTnRONVkxZExkRi9NUk5ZcG0wM1UyUkM2SjlwdmY2cHNHY09xaEx4RTBlZnlzblJFY0x0OTJJSyttV0hwdTNocXErRG5jMVVKQUZBaENBQUFRZ2tCRG8zcktHN3JhTUgwZmlkT0tnMnQybU54aXNKK0xUZkViOE1DMGltSy83OUxhSm16eitWaFpGSndpM2RpRzl4OEtOcW9iQ0lycWxrYyswRS9zNjNFMmJHL29oQUFFSVFLREhCTHEzcktHN3NMMDRFaUpRdGJ0TmJ6RFlUcjNIcTlQak1xY09haGlBY3ArZXQxNGgrbG5VM1hhOWFXMmlpRzdaaEY3enZIMGQ3cHFUUVFNRUlBQUJDQnhaQXQxYjF0RGRwdkRpU0lqYjlKWXQ2N2tYT2JMaFo5VlN2b2JZTUM0Zy9KcXZQL2EzaUp0cU5IWlJsalhSQ1RxenpwRnVXZFJXN2FUM2RiaHJoeDZsUUFBQ0VJQkFMd21jVU81U1I1WTFkQmV6RjBkaU93ViswcktlNG9GNmx5M2xhNGpOcVlNYWV2ck1OOVZvYm5NV2JSem95RHBIdXFXNXBkcEs3ZXR3MXhZL3lvRUFCQ0FBZ1I0U1dOVDhwVk05ckovUEt2bHdKTVRqcGF3ZjgvQ010SUZHUG11UzFUV25EdW9HY1ZPMkhac2NpZHRIbzk3V2pkYzNEZWlXVFJxMElqUFRJQUFBSUFCSlJFRlVlZDYrRG5mTnlhQUJBaENBQUFTT0xJSHR5RkZLUDkxWTF0RGRwdkRoU0R3MVpYM1J0cG8zcFJsczVXdklEZE1pNXV3K3ZkQnE1cHRxTkxjeFN3ZlhPZEl0alMzVldtSmZoN3ZXQUZJUUJDQUFBUWowajBCNHM1UDRIUGF2ZG41cjVNT1JFUE43eTdhbXBSTUJ0by9mczFXcnk4Mm5neHJOM0JFMzZlM1laTCtENnh6cGxrMGF0SG5ldmc1M3pjbWdBUUlRZ0FBRWppd0JFVFNGMjQ0c2EraHVVL2h3Sk5aVDRDZXRxNWxrK0tTMXZMdmdNTFZwdnVhYm90ZHlFamU1dDdZNXh3blJCOEx0R2JOSTI2bERZZEpjUGE2a1A5MnlyOE5kMi8yWThpQUFBUWhBb0Q4RU9yaXNvYnR3UFRnU1FvVkRqQm91NHdrL241b2lsbUZjUXZnMVZ3NXFkR2NaY1pPdmJpSG1RYU91Y01xWDBtWjZocEV0MFlkdTJReGt6ZHhpckFxQ1VVME5BNkdpVThOZDNjcVFEd0lRZ0FBRUlOREJaUTNkYlJUaEJUUndKTVJUeUIzQ29KWFlkN3c2UlN6RHVJVHdhNjRjMU9pQkdjUk52cnJGdHVnRDRYYlhsOUptZW9iQ0pMcGxNNUExYy9kMXVLdUpnMndRZ0FBRUlBQ0JRUWVYTlhTM1ZUdzRFbGRTWC9DaWZTMVB4MW5PMjJkd2xweFBCL1ZwSVJmaUp1ZkdMc2l3bG5iTWNOT1ZkWTUweTRLMmFpbTVyOE5kUy9nb0JnSVFnQUFFZWtqZ2hIS1h1cktzb2J1VVBUZ1N3ajA5WTEvTDdiaUpsdTB6T0V2T3A0TWF2ZGlLdU1tNXNRc3l4SjBzK1hLNHFhcEFtWjlrdXFVZmpuVzE5SFc0cTh1RGZCQ0FBQVFnQUlGRnpWODZCWTV5QXMwZENmSDJwbUMvdkNUOTdFSGNSRHQ2a3VmOStYUlE5MEl1eEUyZXVrSVgxem5TTFQwMWJrMDFmUjN1YXVJZ0d3UWdBQUVJUUdDd0hUcWY0ck1MajNJQ3pSMkpwd2pXNVFWbHppYWhiU2JKODhGUVdEVlhDMG1XUXF1Sm16eDFoUzZ1YzZSYmVtcmNtbXI2T3R6VnhFRTJDRUFBQWhDQXdFRGNOeGI2b0YxWjF0RGRWbW51U0VUM2xrVWZsN2N4N2JsbWNBWTRqRXFJUG5NVk4yMkZCaE0zT1RlMk9VTVgxemtPb3k0WmZlaVc1a2FiY21wZmg3c3BZME05QkNBQUFRajBtRURpbU1UZlhWblcwRjNhelIySjVKNjdJSGpTb1pMRHFIV20rZnFtUVZ4Q1ZNcGNPYWdib2NIRVRRNGRxVXowUk5UODZjZGg3VjJaeXNibmhzSWd1bVZqbG5VVTlIVzRxOE9DUEJDQUFBUWdBSUdRUUJlWE5YUzNZWm83RW11cEsvaTRReVZqOTlIaHVlVU9xbFBSdVhSUUZ5S1V4RTN1clczTXNSalJURDlkV2VjNEZBYk5VOXpVbzI3WjErSE8rQU1nRVFJUWdBQUVJRkJOb0l2TEdxcXRucFZFYzBkQ2VJS2ZjS2hDUEJWdzFTR0RzK2hjT3FnM1JTeUptNXdiMjV4aE82S1pmcnF5em5Fb0RKcW51S2xIM2JLdnc1MzVGMEFxQkNBQUFRaEFvSkpBRjVjMVZCbzlNNEhHam9SVTRPSUp4bkhUK1dsV2VpNGQxTGpyRWpkNTZoZGlJalFNVlRxenpwRnU2YWx4YTZxUm8xVXdxcWRCS3VqV2NGZXZNdVNDQUFRZ0FBRUlER0tmUFAxYjl3dzhLZ2hJUDZDdUkvR01GSFhnTW4wVXQ5RnloV21OVHMrbGd4cGpJVzVxMVBBcXMraVk0Yll6Nnh6cGxxcDlackhYMStGdUZpd3BFd0lRZ0FBRWVrRmdVZk9YVHZXaVJ0T3NSR05IUWp4T3p6MXUycGxtdmViU1FUMkl1aTV4azU5KzBjbDFqblJMUDQxYlYwdGZoN3U2UE1nSEFRaEFBQUpIbnNCMjVIeW1uOTBqVDZNS1FHTkhRb2FwRjZ1SzBzN0hFeXNudFFUdnUwUFJCVnp1cC9GdWhhUENsY2hvNGlaSGFnWGluVnpuT0l4YU9QclFMUXVhYmJySmZSM3Vwa3NON1JDQUFBUWcwR01DYTRsakVuMTNabG1EQys1YjduamJ1MTNrbThrMmRpU1dCTzRMRG9aRWNaUEwrNTRjVktlaVEySFdIRG1vOFhQTGlKdmNHOXVZbzVQckhPbVd4clpxTGJHdncxMXJBQ2tJQWhDQUFBVDZSbUFzUE9ZT0xXdHdZSHdzc3Y4dERobWFpVFoySkxZRWJwZjVwbUdZeWVWOVQrNTFqRXFJUDNNVU55VXpKTXczdWJlMktZZThnVFRzQm1kTUFyTklHeWFkY3E3bW0vclVMZnM2M00yaUwxTW1CQ0FBQVFqMGdVQW5selU0Z0kzL0pyL21rS0daYUdOSFlsMTRnbGNkREluY3g4ODR5THVMUmlYRW56bUttejQ3TnBpNHliMjFUVGtXMHc0UWJVNlpCR2FSTmhSRzBTMW5nWC9RMStGdUpqQXBGQUlRZ0FBRWVrQ2drOHNhSExnbWY1T2ZkTWpSU0xTeEl5RWNRYWZuUXV5RnVhYnJPUTZGWGRNdHBoSDd5Y3hYWXB1Sm15YTUxRHZlRmowZzNPN1dVK0UvMTFBWVJiZjBEOWRDWTErSE80dXFJd0lCQ0VBQUFoQXdFT2prc2dhRG5VVkp5YVREZnRGcDMrbE5IWW5qd2hFTVB1MWdXalFYY01GQjNsMTBIaDNVdFpnbGNaTjdhNXR5SkRSanBOMVo1MGkzTkRWVmUybDlIZTdhSTBoSkVJQUFCQ0RRTHdLZFhOYmdnUGlwc2FkM3hpRkhJOUdtanNRdHNiblIxeWNjN0lobVZqWWQ1TjFGaDVGSjBXZCsvdGhQN3pBbGJuSnZiVk9PY2R6ODhWZG5YdDgwR0FxajZKYW1OcHQ2V2wrSHU2bURvd0FJUUFBQ0VPZ3BnV2dxUTN3NnM2ekJnWFZ5bitGRmh4eU5SSnM2RXVxMnlNY2Q3RmdLVzJqZlFkNWRkQ2o2d1B3NHFPbE1LWEdUZTJzYmNuUnpuU1BkMHRCVUxTYjFkYmhyRVNGRlFRQUNFSUJBcndoc0M0YzUzSFptV1lNRDRlVEs3bkxUbTRQeXZHaFRSK0lwRXJmTG4vcFJJNTNNRytNeFpTanNtcCs0S1kzNGladThkQU1WMEFkT3Q1QjZLYnhRQ2QyeUVFMHJKL282M0xVQ2owSWdBQUVJUUtDSEJEcTVyTUdGYyt6d3UwemV1Q2pQeVRaMUpKNGg0aE9ubDJWdHViN2VOV2QzVmNJY09xZ2JDVXJpcHFxMnRUcmZ6WFdPZEV1cnhwdWFVRitIdTZrQlF6RUVJQUFCQ1BTY3dEanhQcU52bHhtUTdsQlpqMHh2N1VIa1RSMkpaRGxXWkxMTDdON0t0Ri9mTkljTFNXNktJYm9HbEdFRW1uek9kS2NIZDhLU2JxNXpISXJtbXB0cDBINTF5NzRPZDUzNHlXRUVCQ0FBQVFqTUg0RnVMbXR3NGJnZHUxWXVPWnJJTm5Va3RMLzFMOXZic1Q3dDF6Zk5ZZHowM05TbFpyN0p2aCtWU0M2bU9LUE5xUks1ZGs4TmhWVnpFemYxcTF2MmRiaHJ0eGRUR2dRZ0FBRUk5SVpBTjVjMXVPQk5ITDZSUzVZR3NrMGRpYWNKUnpBSUx0cWJNWjc2Yys3bXowRmRTMGtTTjluM294TEo3UlJudE5rdGtXdjMxRkJZTlRkeFU3KzZaVitIdTNaN01hVkJBQUlRZ0VCdkNHanpIeTZPZklmcWZ5SjJyUndtYnhyWjd0R1IrSXk5SVdFVkw5aEwxNUdjT3dkVkJ2ekVUWFhhTzVkSCtQdGhWK3ZPNjV2bWJ4cTBaOTJ5cjhOZHJ2dVRBQUVJUUFBQ0VMQWgwTTFsRFRhV0M1a2s4cnNnRHFlOGJlcElhSEhxZFh0VFEyZDIyVjY2anVUY3hVMkxJWlA0UTl4VXA3MXplY1lwem5EVG9YV09RMkhWdk13MzlheGI5blc0eTNWL0VpQUFBUWhBQUFJMkJPUjFQblJRdXJPc3djWnlJWlA4dzl2V2c4ZzlPaExCanFoQzVYWmwybzhobjdzLzlvK1BoVWROM0ZUWmZTd0VPcnJPY1NoYWVVN2lwcjUxeTc0T2R4YS9DRVFnQUFFSVFBQUNlUUpMd2pFSnQ5MVoxcEMzc3pqbGVGeURUeFlMZUQzVDFKSFFucWZuY0Yva003Ly9IM3V0UlY3WlVQU0RPWEZRbnlQc0RZaWI4cTNwbmlJZUF4ZGhiZXMvQ0Fzcmg2S1o2WllXdFB5TDlIVzQ4MDhLalJDQUFBUWdjQ1FJckFqSHBGUExHcHpRYjBSVmFHdE5SbE5IUXIyL2FlcVBGbmVDT0JUOVlENGMxSVc0MFdPYmladWNHcnBBdUY0OFg2RE1YekxkMGgvTE9wcjZPdHpWWVVFZUNFQUFBaENBd0dBcy9PVk9MV3R3YXBqdHVBb2pwenkxaFpzNkVuTGRlR1QwVG0wenZHY2N4aEREci9tSW01NHR6T1g5VFg2NlFrZlhPZEl0L1RSdlhTMTlIZTdxOGlBZkJDQUFBUWdjYlFMSlRXNkpFL3I0bktMWWk4M2ZiTWY2cG83RUxRbnI1SHZPYjRnNjlxZDMzanMrZlBBMTMvWW5KOXVCTDBzNU5sWVltVytTV0JyczdDbWdYVnJuT0JSbU9ZVHpkTXNHL1dBaWExK0h1NGxxY2dnQkNFQUFBaEN3SXREUlpRMVd0Z3VoejQ1OXE0dmljTHJicG82RXZ2NCtPT3pPaWpKM0IvVjN2MTM0dE9GZGtqL1liazBPVk5Hc2IvTFM0WmMwb3UyMlphbjVRMkdXZGR4RXR5d0Y2bml5cjhPZEl3YkVJUUFCQ0VBQUFqR0JqaTVyY0dxZDVOWTNoN2NoT1dtZkVHN3FTQ3dJUnpEZS92aUU5allPUC9TdXUrOGZIOTUzMTM4OHFaZm02cURlL0w5bEtoSWNmcmV1clhCLzRRUHZmZWZEOS81Yzl2eXhyM2pGQStQRCsxL3piMzg5bTE1NDlIbDYyWjdtbTc3bzYrNGRCdy9kOTZwM2p3cUw3Zk9KRllXMHJhV0NXWngweTdnRnptU3BER2JjTGVkL3VKdmd5U0VFSUFBQkNFQ2dBWUdPTG10d3FsRVNpamk4RGNsSis0UndVMGRpb0I1b0VQcEpoenNUNnFkOXVQQm5xdnpNSk5GUStNMTJmK3ovM2xqSXkrMlRvMUxqbi8raWw5eHg5d09KZE9iaGh4Lyt2NldLNEUxZlc2b2pQWmxaSStabnZ1azMxcFVSLytxUGJZem9tY3hZMVg4R3IyK2lXd3I4MmJocDV0MXl6b2U3bnYxSXFRNEVJQUFCQ015YXdKNjRYb2ZiVTdNMnBtNzVLM0VsUm5Xek8rVnI3RWdreHNZV2gxOS83VlI0WStHUHFxZ3BzdURHTjBtTncrZzQrbGpGVFgrZXlHYS9yNXM3ME1JSFB2TE90NGR6T2RwSGk1dU8vNXFXSHU0KzhXWFNwS0tkbXlZcVVTUm5UTjhTeGVrTzZzM2ZJVktUN1krZU5PYnRjZUpzMXpuU0xidmFMZWQ3dU92eEQ1YXFRUUFDRUlEQVRBZ3NhUTdqN2t3czhGRG9sYmdTdWlQc1FXbUJpc2FPaEU0OHRQdkhDc3FaUnZMTjBqdVRyZjYvaTNLR0lza21idm9MSVp6ZDN0Z1IyclN0QXFhRVZkeDAwNXBLVGZlK1M4dHMydjFnTGtjK29maW1UWWxBNnk3UDNKalVjSDNmVkhLUDAyYTV6cEZ1T1JqNDdaYWY4NHJ4bSt6dW02M3EwdXJYTzZvU05aOWZ5djYwMmh6dXpBYVJDZ0VJUUFBQ0VLaFBZRVZkMW1henJLRys2U3BuOG1BSUc0ZGY1YW03MTlpUjJGUEU0NzIzMXJYRU9aL2gzcm9nK0lsVXpWQ1laWUh4dndqWjRJM3YvdTFudmY5ZE11eTRQc29icFlESlhJR01tNTZuMHRUZXo1M01hNUVwdnpzeE5hU3k2WHRPY2ROVDlKenAvbzE5V2VLUjJKbmhPa2U2WmRqRERIRlQvVzc1WCtOTy9HVFp6OGkyVTZ0Zjc4ZzJTMVp1YitMSDFkNXdsN1dESXdoQUFBSVFnSUFIQW1OMVdadkJzZ1lQRlloVUpPdGRwRFB1U2F0WlRXTkhJZ255RlBhZ2FuN0ZiSWQ3YXVKTmFRVW51eitkYUJxS0U5VngweGNMMFd2L0tjbTc4SlVpNWNtOFdRcVlFQXBrM1BTNUtrbmZLL1Q0YnJwVGhtaTZmSDdmSlc2NmFaelBId1NtRURCZnVkNmt6RzZkSTkweTZrVDV1S2wrdHhTdjF2WnhEN0Q2OVk3cTlmV1pEWGYxekNVWEJDQUFBUWhBb0lUQWJKYzFsQmptZENwOVJwMVRucnJDalIySi9OL0kxLzVoWFdOYzh2MGRGUjI4OXQzditaMFB2UGZ0YWJ6d1E3R1dvVGhkR1RmSkNtanpRbkxlNkovblRGTEFSQWt5Ym5wbWFvRTZrZTU5c3VDdjhzL0tTUllrT01STng5Y1RIYS85Qnk5Ky9xMWZzU1lWR2tMQVhOMzZrN0FuNjkzeU9rZTZaZHlKY25GVC9XNjVzQzdhY3JWNS8xUy8zbEU5WlhLMEVFWUY3UXgzOWF3bEZ3UWdBQUVJUUtDTXdDeVhOWlRaNVhndThUb3VPK2FxSmQ3WWtjaTh3Q2wxSnQ0NC9TZTQvVGZwdC96b1Rscng0NytTcE1YY2h1SjhWZHgwYkNPVnpQeWRMV2VPY28yZ2dJa1NSTndrTmIzMjQ3OHpHRHhMZnpoQVJyZHFwMm5FVGR1eFdUK1pRbG40SDlMS1Y2dHkrNyszSktzZEJMc3RWcGR1bWNET3hVM2JjWVBVNlpaL0tKdlM3UW45eGxaWHY5NlI4WHhsNG95R3UwcTdFSUFBQkNBQUFRaTRFNWpoc2daM1k0dHo3TVd1UXBYSFg1emY0VXhqUjJLd0x2MGFiVWM0U0E2V09Jbkt2MzBQMVNQMEJvUFBqMk9nYXlkRFZVTmhUQlhGMDZuZ3hNMTBYNUltNSs3MlZNQkVDU0p1U2pYOTFDaXR5WUwyYUwzOHZGVWtOSVc0Nlc5RVZoMyttOVNFY1BPZmhaa2RlaW14c201YWV5dWkxaUdNYVpWaDBFdTNUS0ZNeGswTnVtWDhtMDZhYzlXQTNDMUovWHBIYmhtbDlMcnFXV3B2MnNPZExKMGRDRUFBQWhDQWdFY0NzMXZXNExFU2cwRVMvclZ5WjFWelIrSkF1US82M28rT3ZDTEpLcnRsbkJZMThieURtOWVpOURlRXdzTlVvT281NU05TzVYSnZubHBKVDV6UGxqeFF3RVFKYWR6MEIvRnhKbzc3MjBwa2VVSk5mT2cvYmpvMkRvczh6RXlTYlFzajNtSXlvYWRwRVliMGs0dDhwMWRsdXFWZ094RTNOZWlXK2w5aHpaZDhxbC92U0pqcXVKM0ZjT2RvSXVJUWdBQUVJQUFCT3dKN3dsa0t0NmZzc25SUktsMm10ZHVDYmMwZENUMVcxZkFIaDk4Nk5mc1g0dkFvTE94d3NwRnYzb2hNQ0ZPSDBUYjZsTTgzSFIvSFFrSHdQWk9zeGN0b2I1ek1ubEhBMHB6aEp2TG5ib2tQcis5a3BMOVl5dHdZWlU0a0IvN2pwc1dvd011Wm9xVEJoeE0xeVVqMTYyQTI2eHpwbHJJWGJZbU9meVpPYXRBdHJ3aE4wYlp4RDVZL2htQWtiWFhibWNGdzUyWWcwaENBQUFRZ0FBRmJBa3ZhUlhiWE5sTUg1VmJpZWlRK3gzVE5hKzVJNkd2S05Qemg3dUgvMjlqUE1WZitmYUtjeTduemNiZ1RMaWNhQ3BIeXVPa2dGVFBNN1cybnAzNDhXOGJ4czJmUDNUMU96NldiS0c3YWp2WW5wcjhHZy8rWlNnVEI0MWsxOGRGTmw5Um5SVWdlcWpTNXA5MTNONkVtNjZER3JUa1pBa3JQYzNVaWIzOFA5VDc1NmRhcVNiZVVxUDExeTNYeHU0aTJqVWZFdVJ6dUpGVjJJQUFCQ0VBQUFsNEpyS2lMYkp2TEdyeldJVksyR05makU5NzE1aFUyZHlRR1l3VjljdS9HTitaTGJKNGlWNUg4akVIWDcwYzJMRnZHVFdKU2FXS0tKbFlyemwwM0ZESlkrQzM5dlV0aDNCVGZUcFNiL2hySUtZZ2cyRFRwVVdsSms0ZTJ1NjErenpxb1Y4TDh2NkIwSm5zeWlDaDRPc1drZkErTzladTdMclpWSDdxbEl1MnRXMmFmdzFEK0o0Z3F2bkJ2SG9lN3dzcHdBZ0lRZ0FBRUlOQ013RGowRzlOUGk4c2FtdGxzeXAzY3dHWDAyRTNpRGRLUzI4c2lacU82V2c0RWN0UDIrdGZXVlZ1WTcvaDZXcEJoa2lqTUZMbHNUMXJHVGR1cEptTkVJWHkvVmJNbC95UE5HMjdDdUdrdE9wcWM2UWt6aXVncmZJTlMrZVRib2xEWElHNktHdlA2YnM3Y0ZhRjZKM2VxcHdsUEZ6VU90NDNuS0N3WjBTMDFVT0szRTlOdjBpMWxNQnEzcUduU1ZpdTFldGREM0hTZzlhM2M3aFNHdStwS0lRRUJDRUFBQWhDb1JXQTJ5eHBxbVZxZUthM0k1WElwSDJjOXhFMFZxM1RFMjJSOVdCdnJlSUh3VnZhTkt1TWFMUStGVU5sZjFES29XVFpwZWxxcW9pZ0MzeFpGaEhGVExHdjA2cFNiVmY1Y0JoOXhVNlJqTTErVm9URDBZdjVjUDFQMlJJM0Q3YW1XcWtpMzFFQnZpUWFJb3RZbTNUTDdudGxyV2hHMWRsWGN0Rk1yZjVpcDdlR3VycDNrZ3dBRUlBQUJDRlFRa0hja2hWZnQ5cFkxVkJoVjYvVHAyTzlvb1E0ZTRpWTlXaFh1VW1iN2s2TmFEQW95U2RmblV3VUNWOExDSHg4S0M4cmlwdTFVeUR4eEpldFY0SG1ydjhJL3ViQWVhakxNOUlRV1NuT0R3MUdCd1hGeTVGekduL3J6VFF0ajhVajBiRUV5UERST3EyVmwrM0cwbEtDTXYzZmJxWkpzWjdwbENIeExORUFZTnpYcWxpZUVvbmpyOXRzd05MeHNwV0RIY05ZcVNRNExHY3UwQTcvRG5aVk5DRUVBQWhDQUFBUnFFSmpKc29ZYWRsWm5lVzU4SFc3aFJqMFZhbzZxclNxUVdOS2NCdVB1NGI4dnlGa25XWlJXR0liRXZ0RzJNS1FrYnBMeHhIbXpIUWVwam9Md2RVRVVFWHd5bm01YU5XdVJBVkg4ZkhTelRKZ3F4ZHg4d3kxaFJPaWdSbFpjTmhTZ0REMXBPTnZIcEJWQnBiM1hOeTJsUmRJdG93N2xyVnNPVlV0R2UwMDdxNGU0YWJDVU5TbC81SFc0YTFwajhrTUFBaENBQUFTS0NNeGlXVU9STGMzUzAzRG1WRE10RnJsOXhFMTZ1SnIzSXVLVUovWXRiTEVTa2NGTzhXMXZWM1FqU3VLbUF5RzNheTVaM0toWEZMNUs1L0RKdFZCVDBlMTh5bFVyWFVLMktJeXBIemV0QklGNVJpazhrWHcyelJYdFhlcFlWTGk0V1R6WG1XNlpBU3AvR21jR2c1VW0zVkwrTEpJV3pSUlM0MEQ5R0hkcTVFNnl0RHJjMWJhU2pCQ0FBQVFnQUlFcUFudktYV3B0V1VPVlRUWFBiOFJWS1pqcHFLblRsRTNGVFFYQmd5blRaRnBpckFZL3YzdjRTNU9aYWg1dkM5MmpRZ1hLT1FwbGkrTW1lY1BOWndvMHlXZDVMWnNGcmdoVDRtMkIwR0J3SU1YS0hwQzRLS1JxeDAxUlUyNGFMWldHRnNNdzVwdlhSTm15SVJIam9qUC9GZHNXelRjcTFFMjNuRUJqMHkzM0JOZGtPNkhCK1ZEK3BPdmZwemNZYkdSdE1oMTVHKzZjYTBnR0NFQUFBaENBZ0MyQkplMFMxaUFNc0MxdW1uS0pUMUUwMCtHdlpQay9lWk4zU2laM0ZXcndUYnZMWG95V2NWN1JNcEtvbEcydC9PSlE0VGxDS3Z4UDNQeFpTU1VLd3RlaFVCQnR6VE05a1Y2RnVPek5zNHRDV2UyNGFSZ0VCZXZtNWVMNmxvSUlNODMyVW1VbkNaa1d0SjFuWTJTSmRNdVk3SmJveldjR3picmxDYUVvM2paK3VZU0ttL2JyOTRBV2g3djZScElUQWhDQUFBUWdVRVZnUlYxa0cxOWhxOHFhOHZuMFpwRE5LUmN6VUE4M2FGQ1MvdisrYW9LSnZmekxqZXFVZUNDMDdwZmsxdStrS1k2YjFvV3F3aEI3bUVvVWhDTVpuMjZ6Mko0MVVWQnd2bGhvVVFqVmpwdkNZaTZZOWN0R25uNGNiamFnNVZTOS9TKzJVdmFCYUwzOWt1SjBzK2lXQXpYMmxIUkwvZGJyOE5FckpYU3RUcW1ScXF5aEtsUXBKYUxWRFZzL3cxMkZKWnlHQUFRZ0FBRUlOQ0F3VnRldm90VW1EYlMzbTNVanJrdlJMV1RlYkpHK1hLTkFVejZEV1RWQWZzOUhrOGg3bmN5UHdCTllFbml4Q1lVT3Fnd21pbWVLSkp3ZG9UaXpsZE00WVVFRm9WVXNyLzZmTHBGYUZNRHF4azNSa3hFTElrRDEwTVFDZ1V5MWlnOSs0d2VFa1Y2M2h6ODRLaTZ6emhuZDJUNVRSNEZySHJybEJMRXQwVUhPTk95VzhpY1lLeXorcVU2VVgzU29IcEd5WHlSaWtkN2FjR2RoQ3lJUWdBQUVJQUNCbWdUMC93SG4vbzZrMUk4ZTFXUmhtMDIramNUTlhaOVFmM3dzL0tTeTdjOU01S3B4dUNmMG55L05MTVZLMWpmSlFPVmlvU3A1Vjg4Rm80aDRia1JrMDQ4YkpaSkVxU1lJbGd2RnBEbHVEYUVjMURBNkszSXJsYmQ0cXJCOGl4UFBGdkM5Yjh1allBdlRzaUo3bW9HTmFweFZXM3drQzZSYkpwQzhkVXNWOGtkdDJ2eW1TOWt6TGhlM1p1V1oxb2E3U2tzUWdBQUVJQUFCQ05RbUlCY1plTG5DMWpiRFQ4WjBWVXlaUCs2aklEbG4wdXdXbU4rWC9rakp6dUdvc2NVYlF2MXVxU3ExcEtqNHVSQlNWWWxudlpZV1o0N0N0Ympwc05TZTA4THFvSGo1eTZLUXFSczNoWVdzRmtFWkMrVm5paVJzMGdVTm9jempkdG1tZkd1WkpjMnkwb2F4MWxnaHVDRUtMQytOYnBubE9CYllTcnFsbElsa3oyZnoxemlTNmpaclpKWloyaHJ1WklIc1FBQUNFSUFBQkx3VDBPL3B1T2hkZTlzSzF5TkhvZlQrTHg4V25ZaExDYjhhL3VVZmV1M1ZuK0tvd2JJcXNvV0xabGFFSHVuSUZzWk56eERtbHQyZ2VKQUttV01aT1ZjWEJPWDNVNnI3eG9xZkRMRW83REdYSlNvMnVkMFMyYjRsM0NuMDJsZUVWSk9maFRadEp0UjUyMTZkckZlalkxbmRsbDdmUkxlY2JDNS8zWEpiNzJNN2srVTRINjhMZFJlY3Mrb1pUZ3MxWmR2R3c1MWVJdnNRZ0FBRUlBQUJ6d1NVZXhvRVp6enJibDlkdWlwbXloVzVJaTc4NWlrVjYycmZQQmFLeXJZamEzMW13U1dodk1yL2w5VXFqSnVreENmTlJjV3BKMFI1T3lZaExXNHFieVh0WnFOQ3dVVlJWTTI0NmR2S1F0OXRvYnh3dFplcGZoTnArblN1ME9kclcvYUU5Z2t6TEE3SHlpd2ZpK29xUzF3UzVkRXRVMVpiZ2tqamJpa254RU9OSmNzREs5c29GVGd0REd2eVN4Z01iaDRMUFdYYmthMVZ5RUVBQWhDQUFBVGFKN0NuWGNOT3RWKzg1eEpUWjd2aFBGQ1ZVZHVDV2RPbEExYUxYeHE2eDJyR282cDVsYmRWNUI5dGlJb1hDVVRrNUtUVXFvbWppcHVLcDVHU2ZHdWlzT0xYQ1MwS2tacHgwM3JKVWk3MUNxa21mNEhMQjJrSVN6MXVtOWlWYTVxMjF6blNMWE5Oc0NYNlJ1TnVxZUFHd2V0ejVUZ25IQWpER3Y1UDFNWnc1MXc1TWtBQUFoQ0FBQVFjQ0N5SmEySzQzWFhJMTFIUjdhUTZsNmRxbnZUb0x6UXQ1aTgwK2tXNzVjdUFLaTJRMFZCbGJLSG1SZ3JDSWlXd1dWS3NmRTZhTWVCVGNWUDViWHFEd1o0Q2NyS2d1S1p4VTFoQ2NVKzVJc3B2NGkwcVpFS2J2NjJSYndHcHltVGQwS1ovQjFRV0ZnclFMWE9VdHJTdTBiQmJIaWhWbzF3NXpnbDdRbHV6OVp5RFFRdkRuWFBseUFBQkNFQUFBaEJ3SUxBaXJva3RMV3R3TUsyT2FMcHFvb21yVzFtc2V0TGFjcVZzbGNEWEtQeUZlMitwVWxKNi9yVFFXems5b2Y2bExvaWIxRDJkTzJWRmp0TVNqVGZ6cWJocHRVeEhlRTR1Z0NtK2dYUlIxSzB5SnN5VXBUdW9SU0daRnJjWjY1RlJXSHlnbUFwVC9XMnZGaGZyZmthakhWeDB6KzZjZzI2WlErYXhXNnFiWE4rUUs4WTlRVDNMcGZqWFlxZDErc09kblIxSVFRQUNFSUFBQk9vUkdDcy9ycFZsRGZXc3RNKzFudFRuc24wT1owbjFoSytSYzk1Y2hsOVQvSXYyM0lLQ2lSTFUvVmNYSnM3a0Q2VUJCWEdUOUhYTEhnc3hHS3lrZW94U0ttN2F6eHVRU1ZHV0IwVXpLNHZDWWpkRW1vTmFja2ZuQ2FHODBlOWlUV2p4di9YYXgxVk1YQnltWnBxbjJZRnEzQXVWaWlRNXVtWEl5cTVidmlDRmRyMXBwQk8xamhyd1RsVTJWb1hBdEllN2l1STVEUUVJUUFBQ0VHaEVRUGt2UWZFeWtrWWx0Snc1ZlRKRWt6bUNLb3ZsTFVaTmIxdUpDL3E3MGkwczNEbFRaVkhKZVJXblZMdlowZ0N6ZzZybTJVcWlqZENVSmFGbngyQ1hzbWZmY0RhVHRDTDBCRVdnRjRWRTdiaXA1SlkwNmFBV2xaNHh0dWhBMVZmWTZtdnJ0NHZ2YVdZMTlvNkxZS2gwaFlWdUthaHNxU1pvM2kyM1kyV0hYcHBTL2ZEUEMxdHJiNmM4M05XMmk0d1FnQUFFSUFBQkN3SnRMMnV3TUttWmlBZ0VONXVwS2N0OUlQd2JQM2NEM3ZJZFFsL1J0a2s1MHRqZ1pGbWQ0bk95ZkhQY0pCLzRVRGovazVRd0ZIbzJEU1VxaDNuZmNEYVR0Q2YwQkVHQjdLS1FxQjAzcldaS3pCeklHUmpqdkZsR3RPemdoZDh1alBTNmZmQTdkOHRLZFQ2M3BGbm5WN1BSRkxwbEhzdVdhb0xWL0ZtUll0a3RGNzRxMVBiRXZzalZiQ3N0cTFxVGFGSE1kSWM3Q3dNUWdRQUVJQUFCQ05RbTBQYXlodHFHV21lOGtuZ2Y1Vk1pMXRwTWdtUGgzMXd3bmEyUjl0L1hoTWFDYlhYSVUxaXFOTmJpYmpOWnVqbHVPaUhQWHl3c0xqb2g1K05NWWc1eGsxcFdVYlRpWmxGWVZEdHVPbFZjRTFtTm9GaW1QMmRXQk1wMjFqbU9SWEYwUzltSHRnU1RJUERSTFJkZTlJVlNkY09kb2JDczJWOElxUlhUSE80YVZwVHNFSUFBQkNBQWdWSUM4dC9MOE1wNHBsUnlYazZLR2JUdm1aYkI2dEhTKzk2S2VPRzY4RXlNMi9vdG81WW1WRDRXWWpDUVpadmpwaVY1dnR3ZUdZdWJsaVU1eEUxcWNYdlJLM0tieDAwbmk1dndhTVZOWTltNGdVVW9VMHpON2d6ZDBzQkppNXM2MWkzVmtIZlpZTGQ3MHRTR08zZFR5QUVCQ0VBQUFoQndJTENuM0tXeVB6a2ROTTVjZENtcDBvM2RLVmtpa1RWYTl6SnAzRytzSjJZYnZ5MWlua2w5NmJHS2l5OFdTR2pKc214ejNMUWh6NS9TTXVWM3BWUDgxL2x6QTRlNGFUQ1dCUmJNSnpXT204cGVDcXFtdXd6VjZGdVN1TDAxSXQ3a3RsQkxMblJMQXlnVk4zV3VXOHFmdm5sa01GU21JbWxLdzExRnFaeUdBQVFnQUFFSU5DT3dKRjNUWHJ5K0tZSWhKcHpxQnh1bFNCZWtEMUd5ZUx0VWcvbmt3a2VsWXExTmt0MkNzTUdzS0pPcTJ2ZE1KdDE0SU1zMWVrZnl2VXhWUFVVS210dy9sN2o0dUxLREFBQWdBRWxFUVZUcHREUW8yREVhdkNnRTNBQnRpV3lsSVlLS20wNGFDKzlWb3ZqUlJHVDg5bXNqcGlYWkFuUkxDYWpEM1hKUHRKZTMvNHFtTTl4Smx1eEFBQUlRZ0FBRXBrRmdSVndRMjFuV01JMHE1SFF1cFhWYXpwM3hrYUFjLzhzKzFHazZGdjVzckZvanU3ZXZpVG50S28wV0ttU1p4cmhKVmJ4aXdZOTYvSmJCVktXbDJxQTlhVkN3YWxBMUdEU09tOHBDQkdYcHJySHdYaVhLZXl0RDVCZW5YN094Yk5uOTZzS2tMTjB5aERXVGJxbkM2czNxOXJLVW1NWndaMWswWWhDQUFBUWdBSUY2QkpRRDA4YXlobm8ydXVZU0YvbnJVL0YzVHdzM3pqU2I0bXJxaFB6eHI5VGFRNVFUYmM5UENOb2VDaFNoaXBQVmVXU0pSZ2QxS0U5WDFYd3NKRWY1TXBYYnQ1OC9PWkdpVmhnVlBNR3ZjZHgwZGFKRS9WQlpPdEtUKzdtdmJweHJZNTBqM2RMVWk5UjhVL2U2cGJUTmRPK3RxVEkyYWQ2SE81dENrWUVBQkNBQUFRalVKdER5c29iYWRycGxYRXI5ZGc5UHpjMFZySlpJWDhpZDg1Qnc3RmRFekpIWjFyM25VTjFyWm5PRGpTelNHRGN0eWROVnZ0T2FrRHlWSjZLaWtmMzh5WWtVeFRvd1B4NnhjZHkwT2xHaWZxZ3NIZW5KL2R6ZkUwMFdiZzJ0NXJuU2RFc1RVQm1iRk15dUpubG0weTFWcVRzbTArdW1lUjd1NnBwQlBnaEFBQUlRZ0lBVkFlMlAzemFXTlZqWjFGeEkxdXBibXV1YTFDQ2RtOFBkeVZOK2ptLytlczJGRmJ0Vk16eEZSZThKQllITlcxS2xzREZ1V3BlbnErTFIwMEp5TTIrWGNzRDI4eWNuVW80SlBVVTNrVGFPbXk1UGxLZ2ZLa3RIZW5JLzk1Y1U2bUJLSFZzRHR5ZExvMXNxTEhKb0NUcllMZGRGazFYOStGVjlyUGE4RG5kV0pTSUVBUWhBQUFJUXFFdWc1V1VOZGMxMHpYZVFYdVFQOTExelZza3JZRytwRXExOS91WjNDQjlGYlUvVzB5WWptS0luZVdmVXl1Sk1jWk5hdFZRWllRdjhwdi9OVlRTeW55bmJlRENXRnBrZkRMRW96dGQ5THNTT3NkZ2tVVms2S3BIcXlha1ZRYklvUlBWYVQ3cWxDZWVXYklNZDArazBiVWJkOHRuU3VPVVM0K3FjOGpqYzFTbWVQQkNBQUFRZ0FBRnJBdTB1YTdBMnE2bmd6ZVAwS24vTjgzL25DMnZDZlpqV2RGTmM5ZDhVcGNqdHFYcEl4bEpCMlJNUWhHNHBiSXFiNUNSZUVGd1ZHUXEyVjRTaWkza0I1ZmJ0NTA5T3Bxd0lSVUd3T1hrdU9sNFU1K3ZHVFdYZFExazZNcFhkcjdTeElCbTBzYzVSbFVhM1ZQMW9TN1pCQjd1bGVveW8vOWQ3ZVJ2dUZFdjJJQUFCQ0VBQUFsTWdzQ2N2MVcwc2E1aENCUXBVL29HbzF5ZFBGa2pVUzM2ZjBCdTh1cDRDeTF5ZlA1WUZKVHVybGhtell2S0o0Tld4VHBSUmxtbUttMVFZRVZ6SWxwSTcyaE9LREhxVW12MWN2bHpDa2xCVThKQzN4bkZUcmtRdFFWbTZvNlgyYzdmZGRZNTBTMk12VW5HVDhYU2FPS3R1cVNhY2Zxek12RnJuUEExM3Rjb21Fd1FnQUFFSVFNQ2FnT2FZdHJDc3dkcXN4b0lMNjhMai90bkd1alFGNmtFRi92OTAxWW9KZDI4YWl3b2tXME1Fa3MxZ1BGSjNGWnB1bWN0bGtVV2FTanNoejFicWtxS0cyUVRsOXUzbnlzOGw3S2t5UDVVN0dTWTBqWnNPVFVwRm1ySjBSeVQxZHF0TkpsYmVoZGtjQXQzU3lGREdUZDNzbG12eXg3aHNOTDlKb3AvaHJva0Y1SVVBQkNBQUFRaFVFMWlSMThLZzlHSmRyYWxqRXMrUUZmc0pmNWJkc2lHMW52S24xYXhKVlNBdXM5NXFiTzAyekUxek1abFVXVHRUM0NSamxDQll6dVRLSDV3UWlnekJqb3BHOXZNWkoxTTArNDBQRUpBMjFieFByL1FoZzhyU25VbTdlbmVzUlRJdHZMNUphOVpOQzVTaU53VjB5NURXekxxbEdwSDhMeHNkS09VTmhqdUx2b1FJQkNBQUFRaEFvQUdCc2ZSSjJsalcwTUJRNTZ4THNtYmVacHlPclV1ZFArUnNqM01HZFV0Z1ZLb3hiS2pVS2VNS3U3c3daZlZNRHVxU1BGdjZ1Sy9JSnZuZXBjZnpGaXEzYno5L2NqSkZjK2VOSVk2c1g4MjRxWFRXVUZtNk0ybFg3NDYxU0NZNE0vWGF5V2FqVytxc3Q4UXZyS1BkVW8xSTEvZDF1NzNzSytVUmhYckRuUmREVUFJQkNFQUFBaEFvSXREdXNvWWlLNmFTZm14RGVDSEJtLzBVY011NjFQZ0xmalNXYTFtVHhZVTc5UjVFdnExVTdKUVhGcCtWMHFhNGFVV2VyWHpCajN3OWorRkZUeW9hMmErMjZKbXF6TUFrTFIxdzRpWVRIdnUwUFEzMDFLZFNCOXVxdEIwTEc2VTAzVEtrcFg1QU51d3M4RnFMTE1qQUxqajhKZXRjdG9JZWhqdmJvcENEQUFRZ0FBRUkxQ0xRN3JLR3lNUS8vWUd4ZElOYTIvbTUzVnAwc3BuK2xqTDg1MDVtVDAzblNKdHNxZnR3YU0wWHNVRWdHOFRrb0tycW01OEpya0dRbGh2ZVZxdmN2bjB0UjhHdTlnQUJZNkZONHlhRGZjb1NaZW1PU3V6cDNwSnMrcUNGZFk1MFMyTTMyaEtOME5WdWVYeEZXQmdFMysxN0RKU0RSbFJHdjI0YU43WTJpUkNBQUFRZ01IOEU5R3ZWeFRiTWw4KzVVeGZnTnZhdTdUU3QzSWZmb2V6ME5IOVZhZEtLS2pJSWFya3Btb0xLMGtJQktXNkltN1RYTndXakNtV3lXeGtjUUJXTjdGZG9DVS9yaFM0YnhKdkdUYVczQXlsTGR3eEY5eXRKNjJvdHVLeXlud1hHV2NSSnRGS2NiaG1pbVdXM1BMWXUyeUs0L28yVDdkVHdlRVhwcmpuY05UU0E3QkNBQUFRZ0FJRnlBdTB1YXdqOTRMRitiV3h4Ly9CeU9ZaXlzd3NmZVArNzFqVmJ2YTJYS2lzME9pZHZkNHNLMzYrU05wdy9wcXkyOG9hbHVNRkIxYWQrZGcxbDZVbHlrYmRob1laeSsvYjFMQVg3MHFJZ09HOFFhU2x1c3JIVVlOMGNKWTBWYUVPYmVhNEkzZElNVk00M1dZYnorMlkxMDB3OUptME1POHlOVjczN0N6MFcxbmk0ODJnTHFpQUFBUWhBQUFJR0FudktYYXBjdERLUi9VdXJuT2NKK2ZoUVg2K2lGZDNDcnZHeEFpWVRjMmx5OGlTMThvZHpFdE5LeUVTWmRRSS83VFpNcXdWQXNoME1jWk9tcTNMdXkxL2N0QzVOTXI1c3QybmNaRmgvcFJyVExjSlQrZVp3cjhFNngyTi82VnhmclN2UkxUVjZNaWJwY3JmOGUrb1hHZTNkZUt0V2dXYTdqWWU3WnNXVEd3SVFnQUFFSUZCRllFbTdDTHJGUVo5VjYwa0ZrekdJVnZ5MGQrdkVIVEcrbFl4bDE3NnNpcW5IOHdkYTBjczE5TXI0SlFpczRrWlpuQ0Z1VXErdXFyNjVTc29hbm1iaEZvMW84QTAyTlg1L1U1Y2QxQnJ0WFR1TEZzbTR2cjVwcmZKdFhqbXI2Slk1SkhIQ1hNUk5nLysrTG9lSmFNZndFemZYcmpxMTZYQlhYUUlTRUlBQUJDQUFnU1lFVnRRbDBPcEdMbFhXZGxENU5Hb2xMUGN5dDJLb3N0dllPeU9OY056SkdQZTlKeDF6TnhKWE1VWVFiTmJRcE9XM3V2dEtWdFVRbytnaDd6MFZueDhSaWd4T2xiSnAzNkpHcDRXbUlQaUVRWHhSbkxhYXQ1QUs1c05CbGVaT2YwZHYzSXRPeFlVenlLWEJwMG1aNmdKMkx6OFFqV3g2ZjVOdWVVV3Z2SWR1YVdvTjU3U0ZyNUlORXUwNDV5L01vUFdMV3NOZG9XSk9RQUFDRUlBQUJMd1FHS3Nyb0pWanJRb05jNjZxSTlzOTNjdFJSYmV5dDJ4cjQ2UmN4anJ2VDVHYUxDMXpyQzBFcWZWV0hXMzVtdUVKRFptaTRnTlpWVVBjSk4vSkpJVXNkZ3lkU2psSCsza0RjaWxMcWhEVG0zK0ptM0xFYWlWb0hjV3hvNFU1RGNGeHVSRmFhWFJMRGRXY2hQTlRpNXVhRG5jYVNuWWhBQUVJUUFBQy9nblVYOVlRM2RpejZXN1E3TlkzM2FnOVViU3VYUGR3cjlYNzlBWnJxdXhWZDlxREV5cDc2Vkp6b1ZxS0crSW1UWmNVcTl3eHVNVnVjZE9CS3NKVWcwVnhtdmttMFlhMXRudUNZN2c5NWFSaEtRZ01qVnl1UXV0S3BrYk5aWmJHMFMxRE5tNC9vQnpNeGdtZnN5YmJJOXB4YnYwU0F6VE5xeVZpbklJQUJDQUFBUWpNaEVEOVpRM1I3TU8rdTgzNmM2VXpWOTlwSDF4Mzh3YjFtajF2bkRXdXZlZENEQVpYVk5IbmRac3M5eGRWOXRrNHFJWmJ1TnpjUHEwR2hya3IxamRaZG9RcXNTWFZVUnhmMzdRUkJLYUp3TklDdFVhbFcycWt0a1FyR0g0MlNzenRCNlR5ZWRyN2MyRmt1dDMwcERkU2MwWHByalBjZWJRRVZSQ0FBQVFnQUlFOEFmMjJ1WXY1MHlVcDBSV3U1SFRocVJlb0syT2JlMC91Rmxwa2NlSlpIM3Y3aG1hdGw3Zm9XaFFiaW1oM05GMnd5NUdSMHZ5UVVsZE1aSktWOVBYSC9xZUZaclYxYy91RzBpVGo3V0NMNGpUelRZcHdqYjBWd2RIMWphUFIwK212dWhaSXR6UVQyeEt0VVBwamRmc0JtVXVxbi9vMXdzWndlLzBYUC83aWsvVlY1WE0ySE83eUNrbUJBQVFnQUFFSWVDU2dYYWNjbHpXc0JIWkx1blBHL3YxMTdjTGIxdTZiRzEvZEZ6NjZvWXk5MWlnS3l5RXBTZENlUEhhaFJLem8xSUd5dWRRVkUvbWx1Q0Z1R3NxVDFqdUgvM3BIYUZaYk43ZFBLOVgwUk1CRllRdHhreUpjWTI4c09McityS04vWHM2NEZraTNOQlBiRXExUSttTjErd0daUzZxZCtoK0VpVUh3ZjdrL2dMNnEySWJEWFpWNnprTUFBaENBQUFRYUVkaFRWMEczWlEzUi9YYWZhbFQwMURNZjI1Q1ZlNTJQd2hiK1hPb0xubXdjaDFsYXBMMXM5cnhsRmwxc1NabGM2b3FKUEZMY0VEZnR5WlBHbVIraG9uTHI1dmFkVUtXYVFxTkZjZHAwc3RpVU9YQlFpNDJmd3BuNjZ4eUhZUVBzdUZxMEpGck44bGw4VXB4dUdhSjIrd0c1dGsycC9NSnAyUlNIWDFzcVdlOWt3K0d1WHFIa2dnQUVJQUFCQ0ZnUzBCd1l0MlVOMGNLb2k1YUZ6RWpzZmZJUzd5VnNDbXZ4ZTJPcDBtcFpScTdpeDEveG83bTA4Z1J0UGRocXVhVHg3TFkwT0hqY0tEQ1JLTVVORHFvTVVXbzhRRTB2eHMzdE95Rk5Da3dQeXBkR0VUZnBqRjMzNjY5elhISzlzUzh5YlZzMUt0MVNhNnN0d2FYMFR3NjNINUNtdnZtdXVrbnYrbjYxdHRhSHUycVRrSUFBQkNBQUFRZzBJTEFpTHRTdTNrLzBIcWJOQmdWUFA2dDZjcCt2c0drd3VHbGQ4bnBEblJyc3VVTlRKWjZwVWVKcGFXOFA0aWJUZWpyaXBocTlJcCtsL2pySHNIKzZQMUNOYnBsdmdpaWw2M0hUNzh2aDVOcklYSU5NNmw3YncxMm1kQTRnQUFFSVFBQUN2Z21NNVlYUWNiVlNlRWtNUnI2dDhhcHZSVlR0WnoycXZXa3N0QWJMTmRSdXUwL1NyY2dDTjJzVXFEbW9WZzg5azRWMVpyNUpYNEZuQUVEY1pJRGlucVJUZG9yUG94djhUTzhqTGplQmJtbm0wL0c0U2MxSzN0Z3hWeUNidXQzMmNKY3RuaU1JUUFBQ0VJQ0FYd0wxbHpXRVYzaTNPNlA4R2w2dDdka2lCUEM3Rk9sNVFxMWpuSmtZdk83KzdMSFE5MGcveTlXVnprbElSOHp5WWRHaXJJQzRLV1E1d3h1aWNpMDUzWVE5MmZDT3IyK0tGdkpmY0xhTmJtbEdKcmwwOGo2OWhUWFpTNWJOOWsra3JyYzkzRTJVenlFRUlBQUJDRURBS3dIMUIySVFHSjRZWFZMVzJISkZkNG1LcVo0NnZwRmU0NitQL0piekpkSjNPTytzT0ZxczVQUnZmbGpDZ1N6dnNuTjUybzAvSHVLbVBXbEpZSHF5bmJWMWJ0SElDVlVxOStsWk0zWVZYTklvNzdwa2ppYXEzRHZtbGlxdThUVG9udEpGdDNScE9tZlpQNUNrN1c1U2JuKzRjNjRTR1NBQUFRaEFBQUlPQkdvdmE3Z2x2SVFhcGlRY2lwNnk2QXZFTmY2VTc0TFdoR1ozTHkwS1UxM3RXUlRGdVQrMUxLejVhWm03K2ZxbW9kTGxYbld0RldySFRUd1hRcVBvZDNkRnRhMkpjbkZoQjJIR2s4V25DODdRTGMxZ3RrUXpkSEcrNmRoWVdIZk5yc1hiSCs3TVZFbUZBQVFnQUFFSStDRlFlMWxENVB1dStyRmhLbHJrODJ5L3g3dDY5WXFSODY2Nm96QjF4ekhUbm5CVzNKNTNtSmF5TFhNM2o1dE9LRjJ6aVp0TU40WXVDcU5NSjR0UmQ5cEJMVFo3YW1mR0FxUHI2NXZXYWoxY2NWc1YxL2g1ZW5UTHFmV0tyR0w1VTdOOUlGRDd3MTNXWUk0Z0FBRUlRQUFDZmduc0tmL0ZiU0prR0daMG5UbnhhM3E1dG9PMFlsWmVXYm1xM05udFZMZjdXNHlpTU5YdXIxcFY2RkNVWnJwTFRZa1Y3QzNKM01STk9xSXR3YVdMZit6cmhyYXpYM3VkWTNRclZvM2ZHTjNTM0s1ZDdwWnF1c24ySFF6dEQzZG1xcVJDQUFJUWdBQUUvQkRRL0JlMzZZelRvYi9reDRTcGFJbHVJNHcrMTNlbm9GNG9kMStydE9qNnRQZlErbUZja2FndWRhcXlKSEpiTGtlVDRvYWJNRS9JazgwZUNlSjJuOTVRbFdvaUVDSk5Qc3czMWVrZmFaN2E2eHlmRXNLLzZsN3dVdHBvNGFZMGNCV2FwVGpkTWtUaTlnTVNESnR1bnlzYjRiS2xxdmFITzB2REVJTUFCQ0FBQVFqVUlyQWlyNFhHbDRvVzZ3enpQVkY4ZHVabkR0SjZiVTdGa3RPQ21wWFBwNW13WFNQNk9TRUtxOFZiZ0FpVldCa3JDak10WHZ0c2VkS3hzMmdFb2wwM3QyOVBsWHB0UWxGMHVDaE9FemNaNk5nbTFWN25HUFhPTTdhbEtEbTZwV0toNzIySjNsejZZM1g3QWVuNm0reXZXOW1tbDdEZCtuQ25sODQrQkNBQUFRaEF3RGVCc2JnV09vWkIwZi9Ubi9KdGpEOTlZa2JJNmxsZDdzWFc5bHZXYTd3amRDaWFxTlNWS3FxRURDdUN3T3J1R2xHWUtXNVMxVzQyMTZqMDdCZVpyYVZyTlRDOVgxV2VKbTdTb0xudTFsN251QlIybUIzWDByUm9sMjZaZ2RmaHVFa3Q2N1NPazlkYkgrNHlNRG1BQUFRZ0FBRUkrQ1ZRZTFsRE5QVncwYTh0UHJWZENjMExQemQyZlNyVmRHMGsrbDJmM1Q0SXN6bEhQM3VpTFBlM2k0WVdEMFZ1RHc1cWRFK1crR2d3bkhmZDRxWURVYVNaM2FJNFRkemszQkFxdzU2Z0dHNVBxZVRxdmZDWDRQYjh2VVRsVUpYWE9KeW5XMVkza3djSitVTXozUzFyMWg4MmNzdkRuZGtPVWlFQUFRaEFBQUplQ05SZTFoQTVzOHRlVEppR2ttT3BWL2JxYVNpUGRPNmxCVGl1T1lvZTh1YzhCU2I5bFZweDZnbGhxZVZmdjFMY3NKQkU3eTBuRzZCMWk1dTJwVW5HR1U2Smg3aXBRWk1zS2NoTzZ4eWppVjJyd0dmQ05ycmxCSkQwY0V1MFEybTg0ZllETXBma25Mb2hUSHU5YmRZWkRIZTJwaUVIQVFoQUFBSVFxRUdnOXJLRzlmQWlPcTNKbkJyMW1NanloOGtsdnRhQ29BbFY1a1AxRi9kbHM0QTVOY3JtUEd0MEphbE1yV1VrZzhIVFJHNFBjWk1JUnlPVlRScmZ6ZTJUcnFSNWRtOVJWTkFRTncyTDExZElyZDF6VU0xOVo3cXBLNEtpNC9SUjFMM2MzcGVkMUlOdWFXN1A3bmJMWjhvZWNzcHNlajUxQnNOZDNnaFNJQUFCQ0VBQUF0NEkxRjNXRUhuUUJqL1ZtMTNORkMyTWsydjhaak0xSmJsRkNVRmcvZWRycEMzeUZnM3pPQ1VGaGFjT2tzbzQzajhsZEdxUnNlbXBDa0pNYmtWaEpqdWpaMDZMejQ3TTRiN2pGamV0aUNMTkQyNGpibkp2Z0h5T3NZTHM5RzlEUlA5Q1hsMWxDdDNTaktpN2NaTzhWTmlQK3pNWTdzeFVTWVVBQkNBQUFRaDRJYkNuM0NXblpRMlIyMVA2UjcwWDYrb3FTWi83TmswRGx3UTRwNXVVaG1HdXE2NjFPaTJLT3VtYU01SlhNMk4yOXhTS3dreHgwMkFzenpyMWxrbTczZUttZFZYb2hVbE40ZkU4eEUwdi9IYU5uS3BPMDcwSHY3UEpySi9Pc3ZZNng1V3dEcGQxVFpiN2RFc3pxTzdHVGR1aXQ5by9EbWdZWm1sNXVETlRKUlVDRUlBQUJDRGdoY0NTdUJpR1d4Y2ZiQmpLTzArY2VMSFlSc2xLYUYzNHFlUFAyYWlQWk5RanVXMXpSSElIb1ZYT2pzUktWSmZ3WS84L3IyNlNlTEtncllLNHFPakwxTHhyOG13anVHNXhreXJUK01Eck9ZaWJWSDIxdW5qWmRZcmE5VzR4c2ErdlhITzU3UzZlZ1R3NW9jem1rRzVwcHRUZHVHa3NPdXg1cytXRzFCa01kd1lyU0lJQUJDQUFBUWo0SXJBaUxvYU95eHBPaC9sV2ZSbmhXMC9xQkU1enVtbWc3dmJmZHpBLzhvcWM0NmFOdEkzcStjamF2WFZXenoyVEhjSVVOMjNMczhHbVE3VW5SVlVjc1Q5NUtuK3NUNFdjeXArZWgvbW1OWVhOOTk1bEE1RWFTZHB0YzA2UHlZeW1qYXh1LzV5MGlXNDVTU1E1amthSStGTTZlam45Z013RnVhWkd6M2hJUHFZZm9WbmJESVk3c3lHa1FnQUNFSUFBQkx3UUdJdUxvZHZybTJLdlo5K0xCVk5Rc3BoVXlwTkxhVFpRZWZPclpnRmo2a1pvMlVYam1aSkUwVVF1OHdDYXVxak05S09sRnU0S1dlTjhVMG8ya2xrdDFGQjl3c250MDJZbWpGT2kwaWJEZk55d0U4K0YwQituSWZGNjJuSHVUZWJXa1l0WFFyUE9tRVdNcVNGZzl3ZEV4cHJvbGthZ1c2SmZkQzF1VXBHMTBXNWpZdFRHemgxVUFLZzUzQmtOSVJFQ0VJQUFCQ0RnZzREeS9vUGdjUWVGOFNzUUhlUmJGVTJmMlZCdmVzYmFVdW4zbWVabENyVEU0ZWFGZ3BORnlkTHJYaTJTS0UrWG5wamRuWmpDYlRIR1RacDc3ZXdQYVZZNnhVM2FTaGpqaE5taXNMaXpjWk4rRTV3dzF0ZlcrZW1NV2pOb3UzdWFQYWUwOUtyZHFITmRyUkl5bnFkYmxtUHBXdHdrZi9yMmp3Mlp5WEJucEVvaUJDQUFBUWhBd0FjQjNhTnorWDh2Y3JQc3I1OCtMSFhRa1Q3aStJeERsaHFpcDRXbmFiOU1laEJQblZ4d0xFemVFYmp2bURFVlh4S0dCc0dPaFFZcGJZb0hWY0JqREtzczFNY2lTczErZFJZbGJPNXkzWStiWkF0S3R2NTJISHBmR2VvbHphTGRNc0hzdWZoL2wzby9OSzNFbmF4UzQ1RzBqMjRaOGxHL2lYMGpyU2treXArWi9mOXJNeG51cGxCMVZFSUFBaENBQUFRU0F2RzhVZXFTWEhTQXNoTG04ZVN4T1pScUtacEVOUFl2dGJkVU95RzJsMkp6ZWF4Z2pOdUZjMVNtZU5PTmNiSmx3aWpUb1RUVTdrRVpvbHJHd0VpTEFKcE1kRGk1ZlNla1JlWXBVZW5RTWQ5a2FuNjd0QzBGMmFXZnhUZHY3ZGdWTVNGRnQ1d0FraHpLaHVqYWZOTzI2Q0gyLzYvTlpMZ3pVaVVSQWhDQUFBUWc0SU9BZWlxYzA3S0crTll4Vi8vZmg3MDJPdElGekQ5dUk5dEFwc1o5SzhsRCtLNDZGaXJpaGljZDh3bHhyWTAzUlZySlZyaEh4cmhKVzgxdi83ZHp2akNudUVuR1JlWkgvTTNCY3lIa25aYVNyYjhkMTk2VWI0dzRaVU5aNURLUEhMV05TNXlsbFU2MzFHQ28zUzNSRUYyTG0xYUVZZlk5TG01aWUvRUV3b20wbkxyRG5VTEpIZ1FnQUFFSVFNQXpnYUc0R0liYlUvYTY0d3Zpc3IxOHE1S3BRN1k3NVVLbDcrOHdzUlhqZG5Va0R0STJzditmTjF0emJYM1FhdmFNOFVqMkNOTU5VWU0xZWJxSlh5UFpCZnRHR3pLSnAyV1I1bWRSTElyem5aMXYwcWdKVzcxdGx6T3M2aDVvOGJCNVVxOUE4VVpZajVyckNPbVdScVpib21kMExXNkttanIrbkRmYWJVb2NSdkp0RDNjbVEwaURBQVFnQUFFSWVDRndFRjhKa3krSFFHTXB5dUVnNzhWV1d5V0o1L0VaVy9HNmN0THZjL2kvUGNadGpFZEtyRmlKWUllZjFSS1pzbFBhc3o4dWxzbWw1NUxDd20ram5Vdnl0RU80bUN2VktXNWFsMFdhbzZ4RmNiNjdjZE96aFluZXR5NlRRN2xtVUFuNk13c2Q0dk40ZWFTRHZDcHdNS0JiNmpUa2ZqSjZoZjJrYTNIVFdQVGRNOUxXcXAyWkRIZFZSbkVlQWhDQUFBUWdVSnVBdkVvNzNXNFQvenZkeEcrdWJhOUZ4dlNtcUdVTDBVWWlhcW1QdlpvWXQ2T2ZLYWNDUnZibFpDVTNoTWNUMkJRdGhZMXgwd2w1T3NnVzRuVGtGRGVwRXMxRkxncUI3c1pOZzk5WUYwWjYzUjUrMzhpSmU2Rnd6WFdPdzZnMjV3dTFscCtnVzVyNGJJa08wclc0U2RnVkxKdk1OcWJGZGJFWmM3VGN6WWM3VFJtN0VJQUFCQ0FBQWE4RWxPOWlmbGFadWJCNE5YaVQ5UzFtdFg1U2s5djBwaC9WcVVjUm5yUTJQTWJ0K0VBRlVVNnR0NHZHbG0xTGw4ZG1FazRLRytNbTlSYVhZTWVxMnNkLzNTRG1FamRwVXlIbXlaVkZZWEdINHlZRGcwNGxwZmUyeGlUdDV4TUdLMUdHVXpWcnNoMWxqajkwUzRVd2pqVWlLaDJMbTJROEUxeFd4bGJzeldhNHF6Q0sweENBQUFRZ0FJRzZCTlRGME9uMVRRZlJkZDNvVnRjMXhHTys3Y2k0NFBVZU5acFZpWGpHNFliRjVOWWt4NEJUUEU3UE1kelNqTjZMaVVSZk5rdFJwTEN4Z2RPSGJrUkNtMW9SaGJ2SE4wei9UN3ZFVFZxa1puNkNJM0ZUSVgzckUwUFo2aTV4VUJMUzJ2OXRrRFZuVDVaSnQxUmt1aG8zcWRzcXJlUGtHUTEzaWlWN0VJQUFCQ0FBQWE4RXRQL3lBM3UvZkdFY2VUeXJYaTN4cGl3TkJmZTlLU3hTcE5qdEZvbE1waWVobHVNREZVUllzRHFwemZwWVJTazJzM0RTbXpYR1RZTU5lZjZDalFGaDJZYlpCR1hSZnFXU29Td3dNSmNvQUFXRythYTlJQ2lxYzFjZDFFb2cweEE0VUpDRGtYVUJ6NDF5MVo0SFZaMmdxSWwwUTZTQmRNc1FpMkszcjBPYTRyNzZ3OFM2eEJrTmQxT0VnR29JUUFBQ0VEamFCT290YTBndTJ2dmRSSmRNVDlSMjV1d3JwZUtta1cybXhEWWJMMUhUdUpaNmpOYWxhSG1UWGVYeW1CY0laVE5VT0toTEZlZXp5Z1o3UVdDSUUxM2NQbFZnd1IxaFpYRlRlSzZvSzJ5SmluVHNocWdKZ08wY1NoaE82eHpYSW9TR3NOak9acnFsaVpOc2lZNTFTOVZhK3lhelRXa3pHdTVNcHBBR0FRaEFBQUlROEVCQVg5YXdhcTF2Ty9ZNHJjWGJGVnlNalp2K2JYcURHbkZUK3Nvbkp5RGkzVCtHNk1OYXowYk1KUHJhcjg0alpjMS83TXZYVnRrOXIzbzdNQzJjYzRtYjFxVkJodm1rcURwN1FzRHdZTU93TjVnWFJRMEdYWFZRcTF0b0NoS3FoeFRHbWZsU2t5ZWpYTTJmc0V4UmhlNVg1eENOWEhCL01OMnlHbUVqaVJweDA2eUd1MGIxSkRNRUlBQUJDRUNna01CUWVpT0IvWExmeEpOdjRzY1gydVBoUk9LTTdYdlFWS0dpUnR5MGwrQzJ2cTh2c2tBczcya1NDUjdJWnQ2c3FGUjRXc3FhNHlhMXJNdHEzaXhzRHNNZjV5cHVxbHdzb2RaVkZBVnFRMkd4SVc2NllwenVpaUZzaVd3Ryt4UWxaZW0rU3V6ZG5yN09zUlJIcHVhTE1jSE5USnJMd1lGb2djQkNoNVNsVzRhTTIrK1dLbTdhc1czanZhVE5XaC91Yk8xRERnSVFnQUFFSU9CR1FIa3VnZjJ5aG5oVmc4TnlLRGVUR2tvbmJyMlZTOSt3cEJweDAxTGlTRngyS1RseFRsMVc2K2UxcXovakwrWlBUcVlrTm9iZlpnZDFNSllDRmc1UkZHTWJGczRwdCsvVVpQR1R4OXF0cEFYR0Q2VkJrM2tIZzdDREZ3WDRXeUpiYWFDZ0xOM1BhKzlOaXVyTHh1WXkxek5aNW1nL2J1UzAwQzF6U0xvN0RWb2pibHBLZm1HWERiVXNUUEl4M0JVcTV3UUVJQUFCQ0VDZ0VRSHBPN29zYTlpSUw0Y1hHaFU4dGN5SkwyWncxYjJYcUh6TmthM3VsY1NST0c4ckg4bXRKM2txSThGbi9mYkpRclZxanNnQ1RGSmUrRjBRTjIxTGdlWENBdVdKS09veGhEc3FHamtsUlF0MmhySzRndVZOZ3hOU0lxOWlxZmdaZ3JMdkV6Y050T0RVMUZ4NXJsRktjcE52d2MyVElndmRNakFzS215dld5Njg2QXRGVXpUYjFvaWJWcElmNWxTR3UyYVZJVGNFSUFBQkNFQ2dEb0VrQklvdmIwWEw1M05xVTU5M09YZWlFd21oUnhKK05sdXdSVGtTSTl2U3hyRnhSUUdKVVlzSWVTb0NubHRXd3NqM3U0d2Fva1RaemtXVEx5cW51aSt1SUc1U2ErSU1BWkhTayt4Rk1jM21aS0orbTFGbDNMU2RNQXUvaXp6MHFJemtreTlvMjNpYllDeTNKWElSTjZVaFVBSmtOVS9SbkxJV3k1YytRNXh1R1RISzQ5dHVxVnNlLzlXdytEZnU1dzF3VCtuVWNPZHVQamtnQUFFSVFBQUNqUW5VV3RhUStwdTdqVXVmaW9KeDZDZ0VoeWVub2p1cjFOMlJFQ0dKeXd1Y3hMMU15OW5DSjQ2ZUdWYzdlTjFFc2p5OEVsR0pQektwYUVkTm94WEVUYXJlRms5U1d3b0xOZlFVTmQrMFhHU0hTQi9IWmtkZlJhR2pDdVR5elg2NitMMWthVDh1OW1CakM1U2wrOEtpSG02SEVyTDlPc2QwanVyVEpUam9sakhYbVhYTDQydHgrZGQzU3RySTlwVDYyWThzczB4dnVMTTBBREVJUUFBQ0VJQ0FWd0xLUnk3MlNpY0xUTjJseXZ2R0p2TzFjNXhNejVUT0lQZ3l4TjJSRUhOSEx1eFM3NzQ4Uy9oeTJlVHo2b0xLS2UvL1ZJR0VURmFpQlhIVFlDVXRySEFDU09vYURNYm05eWVwUWxZMVlkT3VZQmFXdVdrNkg2WXBaYU9jUk9nNEZvVmJLVm5pcGhEYWdXalNjSnVIbUtNYUo2VDh6cHZQUnFsMHl3VHJLSWVvcFc2NW5UYXJqL0d3UThOZERpY0pFSUFBQkNBQWdUWUkxRm5Xa0xwTExvbzFSUGNBQUIrQVNVUkJWSE1tYlZRbExTT1pucm5ZUm9udWpvUjROSjYxYXpvWWlFTEsvdFhYM043RGtibm00cS9mSUxoZ0ZsQ3BlNm12VmJpK2FUQ1VFdnNxbTNrdmlucE1QVVdGT2xmTkdXV3FtRzhybVVSOFNvazlHMEZRVkVMYWtZbWJRdGFTaGYwNlJ6RjJuSkpObGRzNUVBMUR0NXhnMDA2M0ZFMFVCTXNUNWRjNEZDT1JmV0E5dGVHdWh2VmtnUUFFSUFBQkNEUW5vTzV3Q29KVk8zWGlXbHcwR1dHblpXcFNTN0dyZG5scStqWEY3bzZFakFGV05UWGx1OG16Q3l2ZXU2Uk5HeGJGVjZlRkMvdXA4dklHZ3pVaFdiZ01LM2x0VHlSMm9VcFpWR09Ua0lxYnF2NEtsNFliNDYrNGZEVWxsVy8zZ3ZLamZGdFJEYUpQcVFuSzB2MjRzSDUrYlNRa29tL2JkWTRDMzhsQ0luVExsT3FzdXVWS1dyNzV2NHZDZGpPZjZNNXdaN2FQVkFoQUFBSVFnTUMwQ1F6bGhkVjZXWU80RnArWnRtMzE5SStqR2huZTQxTlBXMmt1ZDBkaUx6SXUraFRkT3BZdmJ5M0pVUDQ0aDcxRUtQb3VXdGtsSStTaWh5dUlvbFd0Z3FJWVRJVldwcWtrb1NqZWJvY203V2RTa2dNVmpWUzBsYllDYjlXZ0owNFNid1kyM01rWG5TcktKeHgvNHFhQlJybWNobW9DTVpsUTlGYmhVSEl2aEo5KzZKYUtYTGpYVHJkVS95Y1kxeGhtTEtvK1VBUERxRm80bHRnVHJlOTV1TE1zSGpFSVFBQUNFSUNBWndJSDRzb1dia2RXdXA4dGN1eGJpYmN0bFB6RlhUcUI0TTBrZDBkQzRyYjlUMzhncG5ZdWxGcTlJUm9sM0s2YUpkV05lcWZNQWlKVnpva0Z4WEdUbUFTckRGQWpmOXk0TWt2RlRZV3JsaEtEaEhzZVBrMnZlR0pEVnYrOHFJWFlScTdqc2ppWTJCSTNTU0RhekpCbFRMK3dua0l2ZVRZSTNUSmxOS051dVpjV0gyMXlKc2kydDkzcHpuQm5hekZ5RUlBQUJDQUFBYjhFcE90b08wZHpiSnhlaXl1bUNmeWFhYTh0OGNldjJtZG9JT251U0NqYys1YmxYa2x3SCs2V3lldi9Ld2RGOStFdHBRMVg5WG9lWldPeEI2MXFmcWJNcnVTSkRjWS9tN1c0eVhoZXFqMFFaaGRibzkxYW1HdjQ2SzdTZmFrc3V5TnJXaHBtSzB1TDlHUzF6dVdSdVBrMmduM1JxZ1l2RU8xU0xFNjNGSXhtMUMxbEJ3L3RLQm9XckJvN0ZsSS8rcEZsSmxYK3ZtV09Ld214OHVIT1VoZGlFSUFBQkNBQUFkOEV4dUxLYnJ1c1lVbGtLTDl4ekxlZDF2cjJZdnVXcmVXYkNMbzdFaHVDWHZCNnU0TEZIV2psc1lVMlJWUXd2Uk9XSnYzLzB2ZnRET3htSGs2TGlwVE1Oa1ExWEFybHpwaXFLcTBwZml0VG5HMWhMRW9xZXVsdEpMWXRoSEtjb3RzVFQ1b01DTk9rVzFkSzVHbENkMkg4VmFCK25wTDFIclJxWTdpS2lUWUx4WFdsNWxuSE1LdnNDS1dOUUxlY3BHelJMZldiTDYxWHJVMldvNDQ3TTl3cGs5aURBQVFnQUFFSXRFbEEzYnhWc1RoZUdQVjUwb25NZWFoQ1pMYmJ4QmZlYmNVSVowZENjMlFzYjlRVE44VHRsMWJvUUxaS3RGTlFlUldCak1xVWlSSWpUY1gvVVV0dnQyamRTbEpFWEdHalBWSkJXTXh5aVQxS3JtUWR6V0F2c2piNjVKenZ4ZUpBY3JBU1p6SGwwZzJ5Y0ZCMThmbmMzeE1vd3UxbGl5b3NyTWdNbzBKeHVxV0FOSnR1cVdMYnlBN2p6N0N3N1F3bk9qUGNHV3dqQ1FJUWdBQUVJTkFDQWYzS2FoTUkzVFFXbmtCd29RWHphaFFSMjFmbVl0ZlFXWlRGMlpIUTUzSk9GV25WMHhjMkV0NmxONUlOVkFBUVN4ZjV2V0VJa1h3dTZFVk03cThKcVhCYjh0U0gxTERDNVZTSjJpam1NTnV1NHFHeThDeVpzRW9zV3AyMFZEdVdNeHU1dFZTbml3d0ljOHVxbHM2ZHlnZHE5SG0rYVNsaEhIK1BOTEJGdTE4ajVXOFVpZEF0QnpQdWx2cHZ6UERJbE9LR001L3B6SEJuTm85VUNFQUFBaENBd0xRSjZGZldpOVdGSFYrWDdwTFZ2OUxWR24xTEpJRmc4VHlKMS9LY0hRbDlGWW1WamM5SmVXK1cyejFXelJMdW5TOFFsdWFXaFFucVZVaWhwdHpmNUVxem5KWXFVeFlIZEdaejlKNVhNbWNsYlM2OHp5czJTVm10TEV6Mnd2aXUrcW1BcFhXUXptK2Y0eVlaUXRxdGMveDkxZUhNWVhFTWY2eWt3ajF6UDFBdktBdktXa0UxY0tpSmJobml0ZWlXSnpMOExjYjN5UjlQOWxqOUZrZlpFMFZIMHhydWlzb2pIUUlRZ0FBRUlEQmRBa1B0eXJwYVdkVENhVTE4dDFKOEZnS0pPMzZobmFLZEhRazFkUkdDSEZVYkthYWJxdWJQdEdZSmR3c2RwQ1VoZDZxNGFDa1R5WmFVZTN3Y0NVU2Z5OFhLWW0vWDNGSDB1Q2xZTFZUeGgwa1o0ZmVQRjhxRUo5UU5rUHRac2VoRzFBdlpKSFVVeGxUSnAvU21TZVY5bG1CVFN1ZHlUL0d6V3VmNHVRSmN1QzJNU2djRFRTcmN2VmhFWmtuSWxmQ1ZNcEVzM1RKRWFkRXRoeEVzK1NscHFLS1d5YVozWnJqTG1zVVJCQ0FBQVFoQW9DMEMyL0txR3BRdHUwL015WVJOdVJ1aTJqSzV2SnhoWEtIbGNpRmZaNTBkaWNTNmxQbGJxczBRVWNPWmNsRjlsVnFvL0dxUnRQelR2bml1UzcrVHNIenFZVEd0UmxEeVpJaWxVS2JndElxYnRvS1NtWVlOVVVyRkU3WldoTnhxdHZMUlg5N0wyU1IxSlBLVVAwMTlUNG9WS2xJcTUzUlBQTzArcW1ySnpabHA3ZlN3cVhBYWFUQ2dXNm9iYUZlekhhT2RicWw2cmwyN1ptM01IWFZsdU1zWlJnSUVJQUFCQ0VDZ0hRTGo2SUthZm5Zcmlsd0lIVnoxcWZhdUt0Uk41L1JTYkdGVlZUeVY3ZXhJWEZIOHdxQmtWR1hHemVORXZ1d0dwa2lIZU9oZXFyMHdibElQa0NzRUZGbjRlS29uM093WG0zaHNMTVJPRlFuRjN2aGw4MWtWTi8yOVVNK3lXV2lnbnNud013VVNhZktpTUdiaVgvVzlNSDFVa0ZYRGRySkFKRW8rRUtwTHBzVktzcy9GS1hYVFYra0VVbEtYNTBrZzBVNWg2OU10QjRQWmRrdFpldHhnSmJOMGRuMjBLOE9kbmJWSVFRQUNFSUFBQkh3VGtCTVE0WVcxNm4xTXQ2ekZWMS94OVZlK2JmR2piejJ5cjYyNU1HZEg0blJLNzhtWVpjRk1qQUt4bElwdnFpVGpubjZYVlpqbHFsRW9TcFR0WFRUWEZkZG9NeTAyM0t3V3Fob014R1JZd1lNZndweFJkWXU4TlJVMy9XVW9WYlJJWmowOEYzOUszbmtibXlqVlRaUzNWZEliSkkweTUxOS91a0ZIKzN4Skc5bWVFaDB6WW4yeEl0T2ZKeTBpdm90RFRycWxlc2o2VExybG5taWplRnMxd0ZjMHU3WVFyZkNmaUFrVm9sZDVIdTRtU3VFUUFoQ0FBQVFnMEJLQks5cUZ0U0xZK0UxTk5ObzkwNUtKYnNVa3JscGJjMkhPY2RONkNuRTFlZDdEY25ubHhMTHFrbVh3cVlKVWJicTVVS3gyT3hVcHV1dHRLVHgvVFZ1WFVrYnkrRWFxckdpMjZLblIrZk1GeHNoQUo5aGZDc1ZPR2NYVWROT3E4YnhLVlBlRTdhckU1RmF4d3BzU2gyRzU2ZWVpbmltN3I4MUtWYzM3WlRQTzBaSHF5Q0dQb2haTDZuUHpsbUNXYkNjQ2dreWxzNUlYTXVjeUI5dXBKTjB5eERKVTJCcDJ5eE5LVTdTWFFWN2pRUFdTa1YzdTliUjgzOE9kWGVsSVFRQUNFSUFBQlB3UzBGYzFsTDhYOFcrK0k3MEV5czJPWDFNOGFVc2VwemR4cjVZbjNYazF6bzVFU3U5R3V2VGplc2JIbjlSL1RNUWxseWZQNUk2RlpLSi9OWGRlSnNqbnpyOUJKdWs3Y2FTMnFzVk5CZkZNa2tjODdDKzRkbEpYSXZianVLb3dHdGZpcG1qWEdCdXF5S3pNTzAvS095MTY1cW9vUDlwR3FpL29DZnIraXNoU1VId2lxMkszMGtkZzZJcm5ibjlia1NpZlkxejQ2RmdYRGZjTG85SVFBdDB5bm5LTmlhM3FuYUtsYnFuZmZSa2FNZEpOcUxIZm1lR3VodTFrZ1FBRUlBQUJDRFFsY0ZQR3J5bDVEOHZ2ZnZ1RXMxUjlWMTlUMjJybWo2YzRpajNsbWxxTHNyazZFa0wrOVlQQmxaaG8wZTFwY1lFaUV2ajVvdUpWdWhCTm11bVVPcEhiUzhvTjVYWnlwOEtuMHEyRko4Sm55eVZxNHU4Yit3WTVrYlFpQkkwbUxrVm5DNStDcDhWTmcvVlFjRlVvMWJZdmlEVEVuK3JRVVQ2cU1ETkZGb0haMFRUcXUvOHQxUjF2dmtVL28rOGZYOWZFbnRqVlQvVm0vNnUxS3BiRW1ZUGpYN21Sa1l3T0xwWlFpT2lyRDkxU29tcXBXeWFqb1d5QmZWbCt2UjB4Zk5sR1lFTGUrM0JYejN4eVFRQUNFSUFBQkJvUStQREw1QVUxMlhtclVkbng5MzdkK29SZ2ROalJXNWFTZjFpWGpUWHhueWdjQTF0SFFpeW9HUTBHNlhQcmZycllxQzlKcWQrdzhOVVhNeTEwc2xqcFFFN2htQnJ3ZjBacVZqTnhVM0Q0bmI5ZXFFN09YcG51MUl0ZjhYTzkwQlk5Ym9vbXJneHpiMHE5ZVhZc1k1ZTZuVzZrMGlQS0JjOFlQeDQ5amtMN2ZLOFI4OElMMXpXWlVObC9MS3lRS25XKzlvNy82VnFtaXNHVDVpcCs2Q3Rla1pWTGpqWkxha3UzMUo2Tk1WS2cydXFXNmdjVXQ5VmxaVUd0dmM0TWQ3V3NKeE1FSUFBQkNFQ2dCb0VQdi9PT1N3K2Z2Zk1CZ3c5MDQxV1gzbmE3OXJuajRYUDNtdVNpckorb1VYUUxXUkpQYmFlRmtxSWlYQjJKOUphdlQwVjVENUlHK0dmUnZ1bnpYMFVEblRHZG5ValQ3eVVyZkJKRGtrZitCNTEvUU4zZmlJcU00aWxSZExvOXZPL2MyYk9uSm9xTUQwVnNGeHptVGljUFhTczJYbytiRnNaaFNibTV0K1ByYWZrRjl3Rk9HSlFDRFFMdG1SZFJkNWk4YWZONVlmYy9kKzVIaEc2MWZkTzVjMmRmZVdrelVYdjgwcVd6ZDU3N2ZuVlc3dDEzVnlqMXRvbkM1Ky93K01kdUQ2dDQ5dnZIc21KcTUxOWV1cVFOQTdmZmZ1bk91KzgzeVVVNVJpVlZwMXZLMy9sc3VtVzIwVFpMbXNybVZHZUdPeHRqa1lFQUJDQUFBUWg0SUNEZDVzam5hZkM1NE1HV0thallqcXMwQmNWR2xhNk94SWtFZUJ4amlMei9wMUh6UUQ3ck9SZE9tT1NGc2xqL1pLQXdrV0VwTVNJSS90SEVpZVN0UEpGeFFrTGZtaU9nRlNGeVl5ZXI3WVB4Q2VPcXBVUlFqNXNHejQ2ay8zbFd3MkE3VmhGOVhaNDRZendVazNuYTg5M2pTYjJZdHBaalQ2bzE3bHhOUkRORTg0S05uMDJtR1RTYjNaVjhwZXFrbE56ZHEvK3ZFS3FtVzRxR2JxOWJuczQwcWZrbkxLeXEzcXJmeEtoYU9KU1kybkJuVlRwQ0VJQUFCQ0FBZ2VZRXNsZlN6R1hWNmNES2xXMXVycXVHdGFnU0JYZG11ZXFxbG5kMUpLN0VpTk03NUY2UTh2NjVYVU5CZnpzOWFicDl6U0EraU91ZDVsazJDYWkwNDBMMk1OdUdTZGdVM3hFbkN0ZTNacWZyNWcwaGMrT1hWQkdEaFY5Tmt2ZTF0SW5kVE55VTJQK1BNeUpmSXpRSGhXdVBNdkpxQ2I0TU5iZENGYm5Pc0NmMUduZXVKa3BWMHhxbDVqNXVrbEdtc1hyMmlaSjF0aTNTSTlIVkluM0xSZ21aU0xjc2hWNnZXejQzbzlQOEU1WXRVTG1qZmhPalN0bEk0RXBjK2pTR082dmlFWUlBQkNBQUFRZzBKakRPWEVuckg1eHNiTWxVRk1RVnlqd1pZQ3JGcEVwZEhZbnQyTHpWSkxlOERlM0cxK1pzVkd0dkx1Zk9HUlBrVXhFTWdjSmtobHZHc1JuaHN6MitTVHVWUEdjK2VUSmVlajZ6S1hDNk5QLzdoMldmK0hEcUwvK1lwbjl5TnhzM0pXcCtXQWt0cUxDcFpBMllrZy8zMU5NaFg1ZWt4NDg3dUpDUkNRLzJNdFhLSFZ4TjVGWFQ1aVNpaExtUG01NXVySlo3NGw5TjRzMGMweTFuMnkyenZYZzEwemJ1QjByYnlDcnpkdHlkVmhOWnI4T2RWZkVJUVFBQ0VJQUFCSm9TbUhnVnBidWZsT2JJL1l2ZjFEQS8rWk9IQTVUN2NuNUtpclc0T2hKeE9DR2Z6QzFlenhRRWIvei9Na2I5cnZxYnZpenkwUE1jSDh1bUxIeUNuWlNYOXdBRy8yUTNUZnlDZDhUNUQvZmpZNmxMMnltSW13YmFVK2tPdi9XM3c5RHBXUi83Z1RSYnlWMTZ5UlBDRTdtNHpQZkYrMDhrNVE4R2YxTWhLSi9SaU8xTnZ3Nmt1Vy84eThIZ3cxdlI0V0ZvVWZheko2V01PMWNUYWRXMFJxbTVqNXVHeG1xNUo2NW00VTRjMFMxRElMUHNsdHQ2aTU2ZmFCM1hRL1diR0ZsbGpYL0RVeG51cklwSENBSVFnQUFFSU5DVWdIbzlxSDVCZGQvL1RGTkRwcE0vbVhLNE1CM2xlYTJ1amtUTStmVlN6MzlSM0c5ODN6OUlIZnlGOS80N2xXd2ZNMFNQcElzL05oR3RmT1pFY1BpREgzL3g4MS8wc1c5UE02ZVBWRXlQTXBzejB1eUpuYitURVR0VVI5ZDJKeVF6aDluNXBzRWdqbktDNEYrOCs4WC95d2ZlSyt3SmxiMDU1WkxKYkQ2UXp3cFVOZ1Q1cDEvc2FXY051MWNUM2FwcERUSTltRytxb0dDc3RDbHgzOXdVSXBWdUdiNTdlU01QcnExdW1YbWkzbm5SS2pXMzZqY3hzdElRVjNzNnc1MVYrUWhCQUFJUWdBQUVHaEx3RlRkZGJHakhsTEluVDcxWW5wTDJuRnBIUnlLWkRSc3BOYWN6RHRYOXJ6bDc2YzU3eGxwYXdST2hsUUp0TDQwN3FwYVJKRGxVNEtTVkZnUmlnVkVtTVQwNG81V1YzWlZyc2JMWkpwOFVrYzBVdjVFMnliQWZuMUVycFRKcTNqeVJyZlJRM2FrbmROdzRtY3V3Sjg2WnQxZVRES3BwaldKelA5OVVRY0ZZYVVOaUpRZTZwWDZubmlEWVhyY1UvODNjV0NwN01WZnVSMkpNVUwrSmtmSDhST0pVaDd1SnNqaUVBQVFnQUFFSVRJV0E0YjlQY1RGMzJlNVB4YmpHU3BQMUZEdU45VmdxY0hRa1lyYytmZ2g1cWwrdWhUZWpkM3JMYXFvcm5UR3Fxc0R2alExRmlyREo0WGw2Y1RsR1pkZjN5MjJZbkc4YVpOL0NuSnFuclhncVY1ZWMvYnpKV20zbWMrMU55bVNQajBqY2xQeFNzbFd2Y1ZRNTcweTNESHZnTEx2bGY0aGI5Y2FweGZKWEZPZC9KL21VTGcxM2VldElnUUFFSUFBQkNQZ244TGxpOFVrTkowbG11Zkh2L1J2bVJlUFRZeE85cUxKUjR1aEl4S0hDS1YzeExldVNhWDduMmtnWHJkeGYrTW9mT2Z5bis1VmlxY0F0YTdrQy94K1pOM2NxVERnanorWjNibDdKNVhoaWxCZkxwT1RpcHNITk9aTXl6K2pMNUM0NlNCNS9McTM1ZVlQYzN1R0Q5NzNtcmxlKzdlV1AzUGJTeHg2OTljVWZ1UFhSOTMva3RrZmVlY2ZEZDk1OTd3TmpHVGM5ZFA4OTU4NWV1djJSWHc2bDNuUHJIOTM2b3ZjL2R0dExIcm45MHRsejk5ei9VT1U4aTZIZ1RpVXR2R3dzS2RYZitWYzdsWldpVzRhSVp0a3QvOWIzajY5Lzg4bm80WFlYS3h1clhLQlR3MTI1cVp5RkFBUWdBQUVJUUtDU1FQeWl6U2NxeFh3Sk9Eb1NKMElIZGVKWkNjZFdDcDFXNC9QSmZWaytHQ3g4VmJia0ozYVU3dXlaTjkzMXRwZStaMWVkTmV3dGZPVTRtK2Q3VHhxa01rbjV1R2x3N0R1eVNuNXdsTWxoZGZBNTY1cU9uN1hLZ2xDSENOQXRwOVFZWWR4MG9hSHFlUjd1R2xhZDdCQ0FBQVFnQUlFZUVvaHZxZjkwYXhWemRDUVdRNWQrZGNLNGhXL1EvSHg5OTU5TUNQby9QUGIxWTFuZzlXL1c5YWZKRDc3bTIzNzU0NytqbnlqZVAvNVZTbG53MnAxaVFYSEdFRGNOQnIrNUlTMDYvRDhzbEFobDJ2YTRDdUcrVzB0bWQxNEkwQzJuMGxJSFFYQytvZUw1SHU0YVZwN3NFSUFBQkNBQWdmNFIrSnlINy9yRjhxa1JuM1YyZENTMmcwQStsVmVaOFp0YXdDR2poaHYvUmdsTWIyL2h2VysvOTRFZ0RJL0N4M2JybjRmKzVTdGYvdkVYVjA0WjZWbkMvUy85dXJzZkNBN3Z1K3ViclJyQUdEY05CdTk5K3dQanlLSXZkeTFkR2JQd1JTKzdmM3g0MzNmdXFDVDI1b2tBM1hJS3JkViszTlM1NFc0S1ZGRUpBUWhBQUFJUWdJQXRBY2U0NlhRUW1GNnVkT3pyWmJna2RuN1VLdlN3TmJPVGNnVnhVeWR0eGFnalE2QzMzWElwUDlmdDJxZ01kNjdFa0ljQUJDQUFBUWhBUUJKd2RDU3VCSWJuRDBmS2p2MzlkUkV4aGR2RDcvdGpXVUovZDNycm9QYTN5WTVDelhyYkxkdVBteGp1anNJUGhqcENBQUlRZ0FBRWJBazR4azIzYlB4WW9lWVB2U1M4WlM2NlErMlZEZTVRSzlUZXdSTzlkVkE3eUJxVHJBbjB0bHR1QjhHbU5RV3pJTU9kbVF1cEVJQUFCQ0FBQVFoWUVIQjBKQ3cwSGgyUjNqcW9SNmNKKzFqVDNuYkxyY0R1bGRnbGpjcHdWd0tIVXhDQUFBUWdBQUVJbEJQQWtTam5VM2EydHc1cVdhVTUxM1VDdmUyV2EwRndxaUY4aHJ1R0FNa09BUWhBQUFJUU9Nb0VjQ1RxdDM1dkhkVDZTTWc1ZXdLOTdaWWJRYkRURUMvRFhVT0FaSWNBQkNBQUFRZ2NaUUk0RXZWYnY3Y09hbjBrNUp3OWdkNTJ5L0NCTTAwZjBzbHdOL3YraVFVUWdBQUVJQUNCdVNXQUkxRy82WHJyb05aSFFzN1pFK2hydDF3STQ2YW1kQm51bWhJa1B3UWdBQUVJUU9BSUU4Q1JxTi80ZlhWUTZ4TWhad2NJOUxWYmhrUFZZVk84REhkTkNaSWZBaENBQUFRZ2NJUUo0RWpVYi95K09xajFpWkN6QXdUNjJpMmZHUVRYbXVKbHVHdEtrUHdRZ0FBRUlBQ0JJMHdBUjZKKzQvZlZRYTFQaEp3ZElORFhiaG5XNjVOTjhUTGNOU1ZJZmdoQUFBSVFnTUFSSm9BalViL3grK3FnMWlkQ3pnNFE2R3UzZkhvUWZLWXBYb2E3cGdUSkR3RUlRQUFDRURqQ0JQNy85dTRZUnE2akRBRHduVTBJeExHSmhJUUVBdVVJSFM1c2xESUNSeWdGa1JDSkJDWU4wb1VDQzJpTUtJZ28wS1dLZ2loc0tKQmNYWkNnY1JOWEZJa1VuNkJDaXNDaVFhSmhhNHFFUUhLK00wbUd0N0hmZTN1Umt1ek8rOG0rTi9OdGMyZmZtLzltdnZsMzlNL3V1MW1GUlA3a2wxcWc1b3RvT1FLQlV0UHkvcFRlR3NwcnVSc3FxRDBCQWdRSUVLaFlRQ0dSUC9tbEZxajVJbHFPUUtEVXRQeExTcGVIOGxydWhncHFUNEFBQVFJRUtoWlFTT1JQZnFrRmFyNklsaU1RS0RVdEgwdnA4YUc4bHJ1aGd0b1RJRUNBQUlHS0JSUVMrWk5mYW9HYUw2TGxDQVJLVGN0TEtaMGR5bXU1R3lxb1BRRUNCQWdRcUZoQUlaRS8rYVVXcVBraVdvNUFvTkMwUE5sODdPMk5vYnlXdTZHQzJoTWdRSUFBZ1lvRkZCTDVrMTlvZ1pvUG91VVlCQXBOeStiam13Wi83TzJHNVc0TUdhb1BCQWdRSUVCZ29nSUtpZnlKSzdSQXpRZlJjZ3dDaGFibDNTbmRHc3hydVJ0TUtBQUJBZ1FJRUtoWFFDR1JQL2VGRnFqNUlGcU9RYURRdEd5T0lYOXpNSy9sYmpDaEFBUUlFQ0JBb0Y0QmhVVCszQmRhb09hRGFEa0dnVUxUOGx6QU1lVHUweHREZ3VvREFRSUVDQkNZcW9COVUvN01GVnFnNW9Ob09RYUJRdE55SjZYbkJ2TmE3Z1lUQ2tDQUFBRUNCT29WVUVqa3ozMmhCV28raUpaakVDZ3pMWTgxeCtudERlYTEzQTBtRklBQUFRSUVDTlFyb0pESW4vc3lDOVI4RHkxSElWQm1XdDRWY1p5ZSsvUkdrYUU2UVlBQUFRSUVKaXBnMzVRL2NXVVdxUGtlV281Q29NeTBiSTZGZUgwNHIrVnV1S0VJQkFnUUlFQ2dXb0cra05pcjFpQjM0R1VXcUxrYTJvMUVvTXkwdko3U2E4T0IrK1Z1YTNnd0VRZ1FJRUNBQUlHNkJPWi9ObkQ3c1ZmWHdBTkdXMmFCR2dBanhEb0Z5a3pMM1pTZUhLNXEzelRjVUFRQ0JBZ1FJRkN0Z0gxVC90U1hXYURtZTJnNUNvRWkwL0pVOCtMTzNuQmUrNmJoaGlJUUlFQ0FBSUZxQlU3ZWViY3BwQ3FwVExISUFyV3lPU3h3dUVXbTVkMHAzUXlZSy91bUFFUWhDQkFnUUlCQXJRTDJUZmt6M3hlb1ovT0RhRWtnVnFESXRIdzFwVGNEbU9adlc5MStiQVZFRTRJQUFRSUVDQkNvU3FEZk44MnFHbmZFWUlzc1VDTmd4RmluUUpGcGVTbWxId1dnSG0rM1RXa3JJSm9RQkFnUUlFQ0FRRlVDbTEwaE1hdHEzQkdEYmU0ZHV2UHdmbE9FcHhnaEFpV201WHkvTXd2UU9kRStZKzJiQWpTRklFQ0FBQUVDdFFsMGhjU3N0cEVQSHUvSE9ydHJnMk1KUUNCSW9NUzAvSFJLQnhFODkzUlAyUnNSNGNRZ1FJQUFBUUlFcWhMWWJTc0p0ZitxODk0WHFBK3YydFQxQlA1ZkFpV201WFpLYjBkNDNkV3VkaWtpbWhnRUNCQWdRSUJBWFFJN2JTWHhlRjNqRGhqdEoxcTZ4QzZBVTRnWWdRTFRjbjRNM3RNUk9oL3ZucklSMGNRZ1FJQUFBUUlFNmhMWWJpdUp5M1dOTzJDMC8yanBZbXE2Z0I0SlFXQ2p3TFNjdjRXMkZ6RzFuVTNJWFg4UlBSS0RBQUVDQkFnUW1JN0E5YVlrZWVjUmNjenZkSVlkMGRQbWJPUTdqMzlGaEJPRFFJUkFnV241ZkVwdlJOQnNuR3Vmc2JkQ3dnbENnQUFCQWdRSVZDVndSaVdSTzkvYkxWM00zMTdrZGtNN0Fvc0M1YVhsL0RhOVh5NE9NZnY3emlia3I2V3l1NkVoQVFJRUNCQWdNRWtCZC96blR0dXhidHNVYzlaWGJqKzBJN0FnVUdCYU5xZnBoWnhDdnJHeDJ6NW5YMXNROHkwQkFnUUlFQ0JBWUNtQi9vU3AyVkxYdTZnVjZEOG5KNlZyN1gvNlNtQzlBZ1dtNWNXVTlrTlFUN1hicHBBUDBRM3BraUFFQ0JBZ1FJREFkQVRtOThEY2ZqdzVuVTZQb2FmSGRscTQ1dXV0KzhiUUpYMGdVR0JhZnFSNWdyMFZNck1mN1o2eXM1QjRnaEFnUUlBQUFRSjFDVnhxYTRsLzF6WHVZYVBkUE4yNXZlTzMvK1ZoOGJRbUVDQlFaRnErMmp6RHpnYmdiR3ljYWRlNnc1QndnaEFnUUlBQUFRS1ZDWnhyYTRtYmxRMDhiN2duci83dS9MY3ZmTDlGNjc4ZS91VEM5ODVmL1cxZVZLMElEQklvT0MzbmY3QVZjNXJleHNYMjZmcjZJR3lOQ1JBZ1FJQUFnVW9GK29NaFpwVUtyRFRzL3I3R3RnWTc4dFVMMlN0cHVqaElvT0Mwbko4SzhYUUlVNDkwT1NTZUlBUUlFQ0JBZ0VCbEF2M2ZTaXNtbHBqNnZ2WTZzbDlxLzJIZnRJU2hTOElGQ2s3TDVrMml3eHNoWUY0aUNtRVVoQUFCQWdRSVZDelEzYnppc3lDWHlJS0NDOVFsUnUrU2tRcVVtNWJIbTVja2dqNlQrL24yMVEyM0pJODBqWFdMQUFFQ0JBaU1YZUQrdHBvSSt1UHJzWTkzV1AvS0xWQ0h1V2k5Vm9GeTAzSitCbDdNcVJEekhkanRSOHlINks1MXd2MXlBZ1FJRUNCQVlCMEMvWTE2YjYvajEwL3NkNVpib0U1c0luUjNVYURjdEd6MlRVSHIwcGwyMjVUMkZ1bDhUNEFBQVFJRUNCQllXdUI2VjA5c0xkMm0yZ3ZMTFZDcm5kSVNCbDV1V2pidkVzMUNadWpZYnJ2Ty9UY2tuaUFFQ0JBZ1FJQkFoUUwzdFBWRStsV0ZvMTl4eU9VV3FDdEN1SHhNQWdXbjVhTS9qb0h1MzI1Nk9DYWdLQVFJRUNCQWdFQ0ZBdHZkeG1sVzRlaFhHL0s5NmNxelQxMDRmL1dSRngvOHlpc3YvK0dCdno3dzhwOWZlZkNoRngrNWV2N0NVODllY1o3ZWFweXVqaEdRbGgvazJOK083UHliRDdMeWN3SUVDQkFnUU9BOUJmbzNuSHdlNUhzaStRRUJBdE1WZUt4N2NlaTU2UTVDendrUUlFQ0FBSUcxQy9RMXhYZlgzaGNkSUVDQVFMREEzN3B0MDMrQ0l3dEhnQUFCQWdRSVZDWFFuOUI3R0hQa2IxVjZCa3VBd0xnRlRuVGJwc085Y2ZkVTd3Z1FJRUNBQUlHUkMveXBLeXNPOWtiZVZkMGpRSURBU2dLbkxuVUwzTTlXYXVoaUFnUUlFQ0JBZ01DN0JEYTN1N3BpZit0ZFAvTlBBZ1FJVEZqZ2VMOXRjZ2I1aE9kUjF3a1FJRUNBd0RnRVR1MTJHNmVETDQyalMzcEJnQUNCNFFKZjdCZTNtemVHaHhPQkFBRUNCQWdRcUZ6Z005MitLYVh2Vkc1aCtBUUlsQ0p3NzlmNnBlMWdWc3FvaklNQUFRSUVDQkJZbzhEZisrb2kzZno2R2p2aVZ4TWdRQ0JHNExPL1gxalhEcS9GQkJXRkFBRUNCQWdRcUZ4ZzhSMm5kUEREbHo1ZnVZZmhFeUF3WllIUC9mR0ZIeXpzbXRLQncwS25QSjM2VG9BQUFRSUV4aVR3eVozRklpT2xnOStNcVhmNlFvQUFnZVVGUG5WME9VdjdzK1hidXBJQUFRSUVDQkFnOEw0Q0p4ODlXbW5zdisvVmZraUFBSUhSQ2x3OHVwcjk0cjdSOWxUSENCQWdRSUFBZ1FrS25ONDVVbXRNY0FTNlRJQUFnVWJneUZKMjhGVW1CQWdRSUVDQUFJRlFnYzEvTHV5Y0RrTkRDMGFBQUlFUFRXQmgzM1Q0VFc4MmZXanVmaEVCQWdRSUVLaEk0UFFUYmNIeFJrV2pObFFDQklvUzJHN1hzVjkvdzY2cHFKazFHQUlFQ0JBZ01DS0J6Uys4OE1UUGQ1MExNYUlwMFJVQ0JGWVRPUEhUZEhqbG1XKzl0TFZhTTFjVElFQ0FBSUdKQ1B3UG00Q0lOQmdCK2tzQUFBQUFTVVZPUks1Q1lJST0iCn0K"/>
    </extobj>
    <extobj name="334E55B0-647D-440b-865C-3EC943EB4CBC-2">
      <extobjdata type="334E55B0-647D-440b-865C-3EC943EB4CBC" data="ewoJIkltZ1NldHRpbmdKc29uIiA6ICJ7XCJkcGlcIjpcIjYwMFwiLFwiZm9ybWF0XCI6XCJQTkdcIixcInRyYW5zcGFyZW50XCI6dHJ1ZSxcImF1dG9cIjpmYWxzZX0iLAoJIkxhdGV4IiA6ICJYRnNnWEdKbFoybHVlMkZzYVdkdVpXUjlDbE1uSUNZZ1hISnBaMmgwWVhKeWIzY2dYSHRUTGx4MFpYaDBlMmx1ZlNBOUlEQTdYSDBnVXlCY1hBcFRJQ1lnWEhKcFoyaDBZWEp5YjNjZ1hIdE1MbHgwWlhoMGUybHVmU0E5SUZNdVhIUmxlSFI3YVc1OUlDc2dNVHRjZlNBb1RDa2dYSHRUTGx4MFpYaDBlMjkxZEgwZ1BTQk1MbHgwWlhoMGUyOTFkSDBnS3lBeE8xeDlJRnhjQ2xNZ0ppQmNjbWxuYUhSaGNuSnZkeUJoSUZ4N1V5NWNkR1Y0ZEh0dmRYUjlJRDBnVXk1Y2RHVjRkSHRwYm4wZ0t5QXhPeUJjZEdWNGRIc2djSEpwYm5SOUtGTXVYSFJsZUhSN2IzVjBmU2s3WEgwZ1hGd0tUQ0FtSUZ4eWFXZG9kR0Z5Y205M0lGeDdURjh4TGx4MFpYaDBlMmx1ZlNBOUlFd3VYSFJsZUhSN2FXNTlPMXg5SUV4Zk1Td2dYSHRUTGx4MFpYaDBlMmx1ZlNBOUlFeGZNUzVjZEdWNGRIdHZkWFI5SUNzZ01UdGNmU0JUSUZ4N1RDNWNkR1Y0ZEh0dmRYUjlJRDBnVXk1Y2RHVjRkSHR2ZFhSOU8xeDlJRnhjQ2t3Z0ppQmNjbWxuYUhSaGNuSnZkeUJjZTFNdVhIUmxlSFI3YVc1OUlEMGdUQzVjZEdWNGRIdHBibjA3WEgwZ1V5QmNlMHd1WEhSbGVIUjdiM1YwZlNBOUlGTXVYSFJsZUhSN2IzVjBmVHRjZlFwY1pXNWtlMkZzYVdkdVpXUjlJRnhkIiwKCSJMYXRleEltZ0Jhc2U2NCIgOiAiaVZCT1J3MEtHZ29BQUFBTlNVaEVVZ0FBQ1JrQUFBSkxCQU1BQUFDYlV4NEFBQUFBTUZCTVZFWC8vLzhBQUFBQUFBQUFBQUFBQUFBQUFBQUFBQUFBQUFBQUFBQUFBQUFBQUFBQUFBQUFBQUFBQUFBQUFBQUFBQUF2M2FCN0FBQUFEM1JTVGxNQVJKbTd6ZS9kcTNZUVZDSXlpV1oxTkpvTEFBQUFDWEJJV1hNQUFBN0VBQUFPeEFHVkt3NGJBQUFnQUVsRVFWUjRBZXk5ZTVCbFdWa251ck5lV1NjenF6TEZBYTh5Y29vc29NTUJ6TEtGYmdsQ1R3WjBGMmhjUE1XanFvRUdUeHAwbDhQTFU5SGRvblpEbkJ4SG1UQ1V5VlRvcGdPVmM0S0xDdU5JSmtnVGhnS1ozY2dOamZHYVpTR0djeFV6QjVycmFFQmswVjBubTM2dSs2Mjk5M3J1YjYzOXpqeFovZTAvemw3UDcvdldiNjMxMit1MTl3bUNsS3VSRWsvUmhBQWhRQWpzQ2dLTjlzT3J1NktJbEJBQ2hBQWg0RVhnSUdNTDNnUVVTUWdRQW9UQXJpQ3d3ZGdUdTZLSWxCQUNoQUFoNEVWZ2s3SHZlQk5RSkNGQUNCQUN1NEpBbDdITFZTdWEvT1ByT20rcFdtaWQ4dHJuWHZHdE91V1RiRUtBRUVoSFlKSXhkakU5V2E0VTk3WkI2RHR6WmRuanhPOEJnMSszdnNkR2tIcEM0R21Pd0ZIb2g4dlZZZ0FpaDgvZFovdDBVdzh5Um51TDFiWURra1lJNUVUZ0VHT1A1TXlTa255cXk0YURsRFFqR1AwbHhwNGNRYlBJSkVMZ3FrWGdHUy9wM1BKTDRWaG83TFZoSWZ1VmI2bXRNSFlCeHkraEhFKzJSNkZnOXdtbjZ0RTIzV2syUlJBQ0k0dkFXQS9tWll4ZEdZQ0ZhNCtGWmtJZlBGV3B2Vk9NUFlRS1JKU2o2ZllxY014bGVCQ011dWw3QlJucEpRUUtJekRWWnNQMy9kdTNYOG9lWGc0YW5VZERPY0JQTTRVRlloa1BNemFQaFdQS3NYUjdGN2JFMkRxcWZmUk5SODJtUUVKZ2RCRm85TmhENjl5ODcyVnZDUTdGSjdBWjI2bldZdWpUR0wyaHlxWG1qKzljbE83S0hZMnZYemQ4NVcrbWkzWHhxTi8wZExtVWdoQWdCR3dFdnN3ZVdZM0NWb2FydldpUkJLWW5UOW5weXZuYk9MMWh5cVdpQTVWem9oUWRCRk10eHJxTS9id1doRHVQTVJhTkY2MW9yK2xXV3ZJU0FvUkFCZ1FtR051S2swMnkxekEyNEI3Z2dUTnhZRVUzZlBVRlZTNDFObUV4cTY3QkVZeHNmbjQ1K0VpYi9aOVNuY01CSzE3WXFYUy82UTVaRkV3SUVBSWVCTFpoZmlZdTN2Mlh1UWRtSjRzaXNKSjdBOThvUjVWTGhYTmd6b0wwVmV1NGozMlhDNXpvU0M1MnlRZlRzWEdpMzNTWE1Bb25CQWdCSndJd0o1dVJrZU5pYXJSUjlkbEg2TkpoNzVlcVFnZXVYS1pwQVJ0ZGxyNUtIVk9kYUJBWXhLemtFVjdJZEk4OGlpSUVDQUVjZ1EzOXdRL3ZnMFRiOEp1TzdYaGNSb1pRdkV2anlxVTRQamFhbDc1S0hYY0xjb1I1Mk1BdnVaRHBmcEVVU3dnUUFnZ0NYZU5jVVl0Rng0M2E3SEVrYllrZ3ZFdmp5cVdhTldDakxlbXIxTkdXTkxlVTl1V1VRcVpYYWl3Skl3U2VGZ2pBeTJPcldrR1hvdTBqNklBWHROQUtuR2lYeHBVcmJjY3JmejFGeUFiTlluNTZtRjBSb2ZpOWtPbTRLQW9sQkFnQk53SnI1dXRvRzlHcU1kREF1anRQa1JpMFMrUEtOZkVQWEQvUWZCVTZENnZ6QmtCTWZpWEZUSy9RV0JKRkNEdzlFSmd6ZDYvNzBYR2pnMm5qaGR6Z29GMGFWNTViZG9FTW0yTFpLQWhncmV5TVY4S0ltZTYxbFNJSmdYMk1nTFZwTlIyTkU2Ymo1YVBxQ29aMmFWeDVkVXJka2pyYVlsSFhKT1JFcGhFelBXRWZCUkFDVndjQ2NJUnZRUy9KZEhUY2FNVU0xVk1VZEdOZDJxRzhvSVk4MmVCa3dXV1pmczZjck1wdzRSZ3QwNFZWZENjRXJqWUU0SjlCVHVsbE9oeTluZGJMdlpYMTE3b1V4STExYVlkeUpIZlZRWEN1YWw3S1hHSk11akhIYUptT1dVaGhoTURWZ0FDY3ViNmdsMk02T203VUdlcUJHZHdIMHQ3Z3dMcTBRM2tHZFdXVFRPdkZYa2s1UmpCYXBwY3RPdVVuQkVZVkFlaVc4N3B0MCtGeG95bjJwQjZZd1gwc2JXcUhkV2xjZVFadHBaTUFBWjJRUWpaMGFwS2h5akZhcGl1N3lFVUlYRjBJd1BsQ3RZQUNSZXVIYjZzZncxOWE5eFI5TE8yMEpOYWxjZVVlTFpWRmJlcHY0L1pUTnRWR3kvVEtNQ0JCaE1DSUlRRGpBdU9OMEkxNWJ1QVJiZVNRMFdDMVk0NW53TG8wcmh6UFgyMW9XMzhwZU5yeHhSQ2hjclJNRjFiUm5SQzQyaENBNFlteFJIUjBuWmV3YjV6UHpsVG1kb0VEemJqeVRPcEtKbUw2aVVkZ0kreUxJVklGeGtaN1o3bzBpeHlFd0ZXR1FCLzZwYkdNSFpidjZNL2xMdVoyeXY4ZFlWMGFWeTVWTis3LzFLWGJiNDJzKy94elBuRHk5SnNoYXVJRm5YTS92aTdURkhQd1A0dWJrVmxoTWQyN1RGYkFkQ21iSElRQUlaQVZBZWlKL0d2WTVhL3BsRTAxckV1bktPZlJNVmZDeVNTNFlJWDlhSWVkaGErZURNb1pETWVOdERkZmpzaTM0WTYzWDQwSUxtQTZJb1dDQ0FGQ3dJOEFmT01SUGlLaXhnbisxSjdZOFpTRmI2eExweWhIMkdpeS9kYjFZS0tiY2x6UlkyWVVCYS9oYVhOUllLT0hvL0NlZGZvcUNpMWdlcW9GbElBUUlBUnNCUGdvQWE0Zlc3VWo4dm9uL2JPZEFPdlNLY3FQWG1xQmFSZTRKWk9YN2dEblk4RjlEL0Z4SFB6ejVBa2VXdmlDRjJWTk5vck9mUElSbUxHbUh5a29ZSHBoeXlnaklmQTBSZ0IybC9nMXZKTjM4ekxYbkgvaENPdlNRWnB5K0hhMVhOWDZMTEJSb3pQZ0pvS3NKOHFZeXIvNmJiSlJ0SklQWjhQRktFa1hYOGgwWFFDNUNRRkNJQXNDYTlBRHcrdEtodi95OFFuc202K1kyRWxoNFRqNUpkcTFXRGR6S2U4ck5vSnZORDUyS043NzZxbnZnZGg2TXZuaHhSQ05qV0NvRmIwYUFsTTJURERLUm11UU5yeGNwbWN5aEJJUkFvU0FRb0F2b2NUWEcxVm9BZGN4aEcwME1VQW15VWxRcW5KWU9ncG5hbHdRc05IS1lpU3hxWk5KRkFRanB2dS94M1d0aWpUeG5RK0NWSmhrSTA1UzhRcVNrUUhiYzBzMTNaQkFIa0tBRU1pQXdIYk1SWEI3WjRiazdpUnRiWnNxbVFyV1pKQkRQV25LWWJTaXNkRlQ1Mks1ZmYzd290QjF0eXFJN2JKSFpVazJXdVpTK0RvV1ltVFF3VmJOMDB3WFp0R2RFQ0FFc2lJdzFsRjlkejFySml6ZDNleG1MRGdPZzZXYXk4bm9OT1V3YkpGczFHRTc0VXQwSUdVYVc4WnVxbkxZTG52QXc5a281Si9RSWo0MmlueEwrZ3NqeXRxZWVVSTBpa2d6WFdVbkZ5RkFDR1JFWUtJdE8rK2JNbVpCazQyeDRTb2FFUWIyTVFLQnc0eCs1U1lieVRkellRSjNLcUZxdkNQTFlUdCsxa3FzK0lkSEtOL1V5ZWRhS1VQdmluNVdVaVpJTVYybUl3Y2hRQWhrUm1EcVYwWHZ0Y2NRbVVXRUNaZTB2NGxNNU95SjhZY1Y0MWR1c2RIRk9ETk00T1l0T2JtOGluOTROdTd6OEdpWVlBR1I3emNkeVVCQmhBQWhrSXJBMk4vRmZEUklUZXBKQUtkNHRselJ4L2hwSWZ6eUtiZllhQ2FXQUd5MGdBdkxGbXJ5ajhsTmlJUkpkT0VJRXZwTVIrUlFFQ0ZBQ0dSQTRDUFBEL2xvUGtOU2Q1SWw5c2l5STNiT3cxU0JXN25GUmtKNldUWnlyR0k3YkErQ0RXMzV5a3prTnQxTVJ6NUNnQkRJanNCbk9CMlYrMHRIMkRkTDd1S0hGanlMc1hmNVRIRXB0OWhJaU5odE5wcnNzdUdXVUc3ZFhhWmJ5Y2hMQ0JBQzJSSDRITENSdlJWdTVmWWM2UW1QK213eTlrWXhmdEd5ZnZxckVLNzVFYWREdWNsRzh0c24xYklSU1BOL0dCdGUxb1hUNnY4SktSa3ZpY04wcEpBVVJBZ1FBdGtRYUhUbHUreXVER3ZRYjlPdTVNYzUycERsVHBmSU9OeWgzR1NqNkcweXlBSDhjU1pGb0RmYVBJdWRnWTJDaVI3dzBjdFJvUTdUMGJRVVNBZ1FBcGtRYUxLMC8zVGNUcU1pSHA4WVFyd0hBbjg2RVdxWjFFU1YxOFJHL0QyMWRXbEFGamFhZkQ5a2Nid2NoNXN1eFpPREVDQUVjaU1BWFYrT1B2RE1IK3hBbjB5NTdrcG1uZndHakxwUzZBaFhYaE1iOFhmNDE2V2R3RVlwNVE2bVdvejl4Ri9KSEtZRE45MU1RejVDZ0JEd0lqQzJaVVJESDAzNW5LeVJIUEhBMk9tRlNIQVEvRWx5Z3orVDhwcllpTDlrdGk0TkJUWktLL2NjWXo4azB3ZVpURmZKeVVVSUVBS3BDQnkrYkNTQjE3UWVNUUx5ZW1BQ2hDK3RCQUh3MUpZcExwUHltdGlJdjVBMkk4MkJrOTBwNWI3SDNCTE1aTG9VVHc1Q2dCQklSMkJ0d1VnRHI5a25sNkNORkNtZUZudXpLd1ZzL2x1bkh6TXByNG1Ob0tSc0lFMmRUaTAzYlBEckU4MU1wa3Z4NUNBRUNJRjBCSll1R0duZ0UwU080MEpHTXFmbklOdlIrNnlaRHVZNlptUW01VFd4RVh5ZFJCdXFBUnRaVEdtYUhzQVczTTE2VUNiVDlRemtKZ1FJZ1JRRVdpZU1CREIvZWR3SXlPbnBJYSt5U2hId3ZRK1QreklwejhWRzJiOXZ4RDg2dVNoTjY2ZVZlODE2dFQrVDZWSThPUWdCUWlBZEFldHZQbUJ0ZHo0OWt6UEZVZS9xUytLTElwbVU1MkdqSE44M0NqWjFmdGxBUDNhaWxkTWUxMlV5WGN0UFRrS0FFRWhCWUV3YkgvQ2tRQmlMS1ZsODBSdStvVkZnZjIwdG0vSThiTlJreml2eGJZSVZmYVFHbm5sZndZS3V1ZWVXelhTdlJJb2tCQWdCQTRGajdJVGhoNzBsYzJuSGlFM3pORHJlUXp1d0tHVXN6bVJUbm9lTnhqdE9OcksvYnhUMGRRSmFTbU5oK0k4bnZmVFpUTmR6a0pzUUlBVDhDQnl5Vm5JMlNtMnBIWEFkVlk2TWdFL2RQNldiazAxNUhqYlNwYWU1UWU0Wm1RWW1ZcXZTZ3pqQWRHT3ZNWnZwaUNBS0lnUUlBUWNDZld1QzBtSmx2djI0NXAvbTJYKzhrVTE1WFd3RUJ6MGZsYWhZRXpFWkxoekZUQmU1NlU0SUVBTHBDS3hvUFJKU3c1YmFWbm9tWjRxV2Q2S1crSGRIai9JSHJsMFhXdXBpSXlBWU5XOVVvN2F4a3k4U21yVzd6VVllMDdWYzVDUUVDSUhzQ015WkU1QWo2TC8zWkJVM3BYVnZMSS9kcGQzS1lkd2lKMFoxc1ZFd3B6WUFnWVhGT0FubWJJT2s4ZGxOVCthbEVFS0FFTWlDQUp3dzFwUDEyTnQxYjA3M1FXdmFaMmUzdTdSYmVSTVdvMmZpN0xXeDBacjZwQkdjYlZ5TTFBRXZTV0xTN005dXVwYUpuSVFBSVpBZEFlaGsrakkyREVtOGE3a3BndnNwMHp5clMzdVU5OEN1VTdFMi9jOUI0QU5Ed2dZSVBpUGN4ZTd3bmU2dE9HZGZ2c0hQUDN2MDNhUzg3S1luODFJSUlVQUlaRUFBVGdEcGZXOFQvV1BEREhLaUpFdVNLdkFzVnBmMktPK0NYUXV4a0drbWgxeWN2NFJvQ0JhVEt4R1U5OTZWUy9ZOVdYRCtvYVBFMFNUNEUxc0RKMzV5cWtMYzh0cE42UW1CcXhFQkdCNDhxQVpINDJ5NFhxYVVYZU5JVGxLUzFhVTl5bHZRMjhYWWFFbjkrU3ZrRURPcUFJSlQxQ1VOc0VMdUV3dEhNRDFiak9QNHgvc1JVczF1dXFXRHZJUUFJWkFOZ1VQc3lVWjNaeEFsbnVpVVdqV0M4UVAybDlHYUlWYVg5aWpmQms3WTRqay9NL3RTY0xLYmJwc0pwbVpQZHNBNXZIWjJWUVMvZmhiYi85STArcDN3R3YvRk1NV0dJamIrMlNNNS9sTFpzNXV1OHBDTEVDQUVjaUF3RFFPakQ3SGgzL0lzOTNiVlBsWU9FU3JwQlBhLzFpbzZNZDN4S0lmVm0yaTYxT1Rrd0svRmNIWVV1V2VDWnVUUTkraDFSVm5kWDQ1WUNPWmRFU3Z4ZkcwUXZad1FZTEdSeC9SRVZnb2dCQWlCTEFnMCtRY1BZYzZ6Yyszc2RVQUFxMW55T05NY2tKTXJSeEtyUy91VVAzaGxNUlRTSEo0OWY4UHA4MmRETmpwNzdwWWJUdDk2Rm5iYnd1QWJ6cC90cUJORERwM2U0RWFQdlhHVi8vUDJhMVd5WSsxM3Q1STQ1REJkaVNJWElVQUlaRWRnazIvb045NGZqVFJldDU0OUk1YnlxTnlVeDJJaHpPclNsU3AzcUV3Skhtc3hkbXZpcjVWYXFXT2pFVEE5cFdRVVRRanNOd1RlSDQwQ1B2SzhXNGV2Q3FkcnRSYkFZcVBkVlk2WGJQSmZiaHkrMGk1NU81bDJCRTFQR2traGhBQWhrQlVCcTB0bnpiYnI2VHBKamZ2RjlLVGxGRUlJRUFJSUF2dWxTeU52MiswWDB4SFVLWWdRSUFTU0NPeVRMajJGbkdQYUo2WW5NYWNRUW9BUXdCRFlKMTM2dVBFUnBxZ2crOFIwREhVS0l3UUlnU1FDKzZSTEgzeDgzNXFlTkp4Q0NBRkNBRU5nbjdCUmZ6NXAvRDR4UFdrNGhSQUNoQUNHd0Q3cDBwdGJTZVAzaWVsSnd5bUVFQ0FFVUFTTUY5L1JGS01RMkVrZWZyUVBibzZDbVdRRElVQUlsRUJBKzZKakNTazFaejBtdnpxcEtZSVhiSkcxYlMwQk9Ra0JRbUJmSWRBVm4vQVlaYXZYc1A4cGdGZjd2elBLUnBOdGhBQWhrQStCSHZheGpud2k2ay9kSGlBNjRLTUNaYi90aGtpbElFS0FFTmdyQkRiaXJ4YnRsZjRzZWc4OGdxWHFHMS9zeFZKUUdDRkFDT3duQk9ERGl0ZzBhS1NLMEVRdGhGRmQ4ak1qSTJVM0dVTUlFQUo1RUdoMDJRNnlZWlZIUk8xcFA0NFpDSi9BTGZjbHBkck5KZ1dFQUNHUUQ0RjdHSHRudmh5amtScUdSbHVqWVFsWlFRZ1FBdFVnQUI5YlpPK3RSdFF1U21sOGs3RjM3YUkrVWtVSUVBSzdnTUJZbDdIWC9ORXVLS3BPeGVRbldvbXZRMVlublNRUkFvVEFYaUV3OWZkc254M2RBZjVrZCs0VlhLU1hFQ0FFYWtUZ3QzN2w5cnRxRkYrNTZLOWMvOFBybFFzbGdZUUFJVUFJRUFLRUFDRkFDQkFDaEFBaFFBZ1FBb1FBSVVBSUVBS0VBQ0ZBQ0JBQ2hBQWhRQWdRQW9RQUlVQUlFQUtFQUNGQUNCQUNoQUFoUUFnUUFvUUFJVUFJRUFLRUFDRkFDQkFDaEFBaFFBZ1FBb1FBSVVBSUVBS0VBQ0ZBQ0JBQ2hBQWhRQWdRQW9RQUlVQUlFQUtFQUNGQUNCQUNoQUFoUUFnUUFvUUFJVUFJRUFLRUFDRkFDQkFDaEFBaFFBZ1FBb1FBSVVBSUVBS0VBQ0ZBQ0JBQ2hBQWhRQWdRQW9RQUlVQUlFQUtFQUNGQUNCQUNoQUFoUUFnUUFvUUFJVUFJRUFLRUFDRkFDQkFDaEFBaFFBZ1FBb1FBSVVBSUVBS0VBQ0ZBQ0JBQ2hBQWhRQWdRQW9RQUlVQUlFQUtFQUNGQUNCQUNoQUFoUUFnUUFvUUFJVUFJRUFLRUFDRkFDQkFDaEFBaFFBZ1FBb1FBSVVBSUVBS0VBQ0ZBQ0JBQ2hBQWhRQWdRQW9RQUlVQUlFQUtFQUNGQUNCQUNoQUFoUUFnUUFvUUFJVUFJRUFLRUFDRkFDQkFDaEFBaFFBZ1FBdFVqTVBuSDEzWGVVcjNZcTFSaSs5d3J2dVV1MnNUUHV1T2ltTW1mY2FmNHM2L2NPbHgzUjFOTVNRUU9EVy81WWNLM0pJajFaciszelJoN1o3MDZyaUxwN3dHMFhyZnVLdERjemE0WUdkNDlKWjJtby9HcklIcG4xUXdrWDRVSWpIY1pHNzZvUW9Fa3FtSUVqa0lGUFplNlFIWlVweDVrN0dFSFlPTnNQVlhRUFZlVzhUUkxRSFBQeHFNb3RDSUUvZ1lldlMrdlNCYUpxUnlCcVM0YkRpcVhlblVML0JKalQrSWxiSDBIRDlkREp6dHYxNzNTL1g4ejltYnBJVWROQ0V5MUdMdFlrK3luajlpeGt6ZnV2T3JYdy9JK2M2YkNZcTh3ZHFGQ2NWV0txcXZJNVcwRTBFNWdVZzZ4TFN6WUN0dllXYlpDdUhlQ3NVZVFZQWdhWFJ4d2UwYzdGSEIrYUxRdEhIM3J2ZytXRk9ENktiQjBrZzJxczNjS3FadERiSGoyL0EwMzNIRDYvTmtPTzFXZHJweVM2aXB5VGpPdzVHTUlhanhkenhneXVYQ2NZUE9JMEEwSHd3VWppRU9iblQxM0M3U1E4N2VlWlE4alpSbnBvS1lMNkpHMmVwU00rd3ZHYnZyblQzMmx3MTRXQkhjejdORmEwTnJETE5rMW9GK29hNkdnNE5MWmFpdHlhY3RBd0JMREZvaU9tZHp0eEhFVEd3UjEyQlhVc2hIRUFSNWg2dHBCclI3aFFGZ29mV0tFelJ0OTB6N01XTGdUTU5hQ0RlQjJsZlVQM1dyR0x2L1JTN2UzdzlaMjVmcmIvbUhkam8zOEg5KzVpRWRVRmVvdDhrVDczVlhwU2NpWk9ydWFDRXNFWUNRZUJFM3pPZUhFOFFoYlRFaUVQb0t1T1hseFNFalpwWUFQWFBPU2lJNWUrWXN2L3MxZDBwbEZUYWE2QzF5OG4wVURwUW1tT3V5dUNJWUpkdk40cGRQZU5zTzVyUVd0N2IxdTZBL0FWclE3dG9JWWY1SG5HRnVvUUFrcW9wbGxJbnlNc1VjVHVSdWRweEpoS0k2VHlNUDVFRjRrUHc0SmRic1hjQkFheUNQcnU2Y3ZrNlpNZFJkc012T3BrVWswSlJJSXJERFp6TmV1YkxMSFJIZ0ZkOGNDU05DRFhXeVArQ2EweFZvSFI5NGl3N0tOYTFQTFkzTzJxTjltV2RnSTVpckprY3loNUtUWGdlTlNrc3FuOGRVTUx3N1pTbFJQcW5Hb2cxUDFpQzRzTlZ2ZEJSdklmS0N3enFkZHh1Tk1IZERsSFRINVZDNE1TY1BWcmJ2TVMzb3dPS2x2ZEFLbDhSY1pSbVoxRGMzdTdXUmlJOEJOUGlBaytOc3NPY2ZEY1R5Y3BQSStTdTkrSEtUbVBYQWNnVG9ZN0lGZWo4cU1kUmNBMUZzZU1SVGxSYUNwUDRkN2xkSUE5S3J2WXJvaG5GM0dJdUt3VmtxOEoydW1LSCtSK1N5QlpaS1RNOUhrTjdqa1FYb3VETGNHTW9WMjRIZzhPVlhyTTJReENWYWl0Q0ZZcjJUVkg2cHlVQTMyVmxnRkZaaVd1ZTQ0R3kybVZ6R2xRQkdBV2NHV2lsakRSL1FxUVM0WDFxdTRBRGlVZ1V3N2xHZytOcHBYM3FwZEtVWG1ZeU44QTZxTUlST3oxNEZjdUFicFVqRGN4cEZCcXd2SGJzTDhQdFpGVW5CSXQ5TkljYVJLTmxxcHRBckttcGFuN29pTmpGYVIwM1BFV01HQmNjRWdwd0JQY3F4WDhlUzh2L3ZXaGRZZ2Zzc2p0MlJVU3BFblFYdHlvcFJCNTllVFV5bVZpNWQ1K0kvdFRQaGl1RzJ3RTBwWTdITGh1SktveEQ3R1JpazRKTlQ1QXc1WHlVYndQSHJTcnk1UGJBYlRLcXM3WXFNOE5XT25YV0tQYTBHd0U3eXNlVXM2c1Y3RlJmSlZnUm1QN09QT2c4T2VUTm1qMG9xOFhld0ErWlIzM2ZYQU9mNkNkM0UyYWlFVjQ4THhDRHRqb1lHeVVSb09sb3dVNzNTVmJOVEYxdkZUREhCSHA1dFdYZDBSRzducklUVUdCZ0lYdEVSVGxhN2Z1dGdJK29aL1ZlQ0I2d2VhVVJVN1U0czhkZkxPSWlvbk1xeThGMmFqS1dUWmlEZDhGTWVqaWVVNlNMbG9seWtWQnp1RDM3OVdJUnRCdy9FdUxQb3RTY1NtbTFaZDNSRWJKZURQSGdDRGZYMlVncTJWWmhkbXAzU3gwVXFscXdLMjFqUi9YVVUrbmhpUkpDMHB6RVlIa3l2VFFlRENzY0dHbG1xTWpTckdZYnRDTm5JdGlGbWx5dXBOTjYyNnVpTTJ5bG9yU0xwcDYrbktLbXhUZ1l1TjVpcGRGVUJLNVEycXE4alZ0V2dFdHo0MjhITGkyR01ERXdLTWpTckdvVmRoeTNFdGlKbUZ5dXhMTjYyNnVpTTJ5bHd0eVlRcjF0UU0yYmxKWnNvYWd2U3FNR3UzMGxXQnJOYUlkSFVWdWJvV2plQzJoQzM3TzNGczJsdVNHQnRWakVPblFqWnlMWWlKS3N4NVR6ZXR1cm9qTnNwWk9YcnlsckdsRmdTZEJUMDJ4ZjNYS2ZGSXIrSTVJTGpLVllFVUl4TFJwWXFja0tZQ3FtdlJDRzVkNU95akc4ZHBZMnNDVE1UWXFGb2N4bGlGYkFUbW9ndGlDdXc4cmd5bVZWZDNLTlI1ckgwNnArMVluNzFCOXBHZDhCekFudGQ2YXFSWDhXaCs0bnRlVDdlNzdqSkY5bGxhWFl0TzRqYUZuWUJ5NDNqUTNoL0gyS2hhSEE1V3lVYk5TaGNXTTVoV1hkMFJHL242U0VxY1hlMzJnb012K3pGc0xVUFBrT3hWWVN5OEZKckdZN3FVcXQxbGl1eXpwYm9XbmNUdGdFMHYzQkEzanNldCtUZmFSYXJGWWFOS050cXNkR0V4ZzJuVjFSMEt0YS9aVUp4RWdKLzBreDV3TkpCVExYcTg0UjZ6NXdOR2JDZ3RzZFhNazhBTDVjWkducDJ0WG4rcEl2dE1xNjVGSjlsb1duK0hReGpoeGhIS3VDNVNoZmQrY29lL1loeTZWYkpSdTlLRnhReW1WVmQzeEVaR3c4dmxnWmNEakZQUFU0bDNDbnppVUs3Uk1pUjdWUmdKWGNPZ1FDM0hMampMRmRsallIVXRPb2xiRTF0bzgrRFl0WTRYUWRKRnkvUnFjWUNYN3F0Yk40THlZK1cxQ3BEVm04VzA2dXFPMkNocnZTVFQ4UWVrY1c0MzE5ZXQyaW5jbGV4Vm9RVk5lNDZRdEt2R2tISkY5aGhXWFl0TzRyYUpMYlI1Y094WjU4TDdTVGFxRm9kZWxXemtYaER6d08rTXltSmFkWFZIYk9Tc2lOUUkvaFRDUGx5YW1qRk1zSjB5cjB2MnFqRGJwbjlWb0hIL3B5N2RmbXQwUXZ6enovbkF5ZE52aGx3VEwraWMrL0gxTUh2Sm43UWkvKzRQZlB1YTYyNEtsVXplLzc4dnZlVFdBYmcvZHV2d2JmOFVocmwvcW12UlNkemEyRUtiQjhkdGEyelJUN0pSR2c1UlFUOTZSL2NOR3U2Zi80RVBYSFBkdVRCcTh2NVBRRFV0Uk1uK0FOcFJkV01qOTRKWXBDMzZyZEswNnVxTzJFaXZvNXp1RGpTamwrWE1JNU5QWTMxRXhvWmIrZGdYUlZKV0JlQTdySENGYk1UUDVJYk4vR2lIbllXdkRnMDA0WVdkSFJEcEtUS1BqaGw2aFR2NXV2NnZzV0dIc1hmNFZSWnAwY2ZicjBhRUp0a290TUpPNmNGeHd6cTYzVSt5RVh3eTFZdERxTzFCQUIzZTl2MmZzZXFvUHFLUHVUVWhlenl3L3VJTFFuZjQ4NFJ0WlFHL2UwRk1FMWFwYWRYVkhiR1JWa2Q1blhPOENUMDNiNjQ0UGZhVkMxMVVzbGVGc2FEeHNwN01jaU5zTk5sKzYzb3cwUzB4ak5OMHBCUzV3eEdKeG91Q2pUNDdoSEVSUFA2ajhab215bkFXYWRFOTlCT0hDZHhnNnJKdTZBbzlZS2NMeDJuckt3UjloSTFTY09BcW5zV3UvR3ZRZ0w4VldRd1ZocCtDRVoraWE0TDZtSTIyUTJmMFV3VWJUWU9vU0tIN3QxclRxcXM3WWlOM25hWEdOTU0yOVBCdnBDYkVFa3hpKzg1YXdrU3ZDdVBTVmdXT1htcUJVV0hQbjd4MEJ6Z2ZDKzU3YUJteXdpUHpoQ2E5cUxNSkl1Rkx1SzRpZitBa3hFWnM5SVZyMnVBZVRIWitpT3RxWXkrdWFrWVVhTkY4cklGOHZDU0JHMHhkTkVXeDA0ZmpFWXU0KzVKUWxKd21LUGZnQUFuSDJjNDZULy9oK0I1TVh1TGdSR09qTDh4eWNNN3crR2ZNemtMNHc3UDhDcUhpZ1NXdVp2ckNZc1dtVlZkM3hFWWxLcDRQaXZsMTB5ZUxDSm56THh3bGVsV29JMzFWb05GVDQ1RFBBaHMxT2dPZUU4UlY4ZVJOTFRMOGtVYkVSdkR2Y3REakJuZEhLeUo5ZElBU0ZpbjhLZENpRHdMeXlBZkNFN2dkdE04UGNZVStITWV0OTJiQjlzWFFTTzBuRllkR1c0d0d0OVVCZ3c4Sk5vTDZhS2t0RVBnSVRIWHJScHYraFVVb1E5V21WVmQzeEVaYUU4dnI1RHNyMGZYcTlieDUrUXNIcDN5WlFEaXlic1I3d1l3dlcvZ2l3NFU0Qld4RVAzWW8vbUJxRCt1VWZrbEliR3FSZ1F3RUcvRnZyZy9ha2JXd1U3eUFpSk5CQlZvMGZ4OHIrVW45NU52R2h6SE84dUVJcjUxS3U3aGpEV0dqVkJ3K0oyR0FNZHhXTEE5R1pOSmlrSG9tRHE2VWplQVJvSDBpTjlaZzNLbzJyYnE2SXpZeUtpcW5aeHM2UkhRTkYzTm01WTluaEcyVUZHQVNaQjR5RGVwVUd0UUZTMGVDalFKZ281WEZLRldUWVc5cjNmODlybXNWRlI2a0Zya2p1MkVBeHY2M3VJelFEeC9IQlVhaEJWbzBFQnpHTTFCbTg4dUgwOWdrMFljamZEWFBLUHlHb2hOVmhEUWN1b3A5TnhVOWFHd0VGcVN6VVNOMy9VRHhuUXRpc2ZYVm1LYWdxTER1QUpTTFNqQzVjaUVBRHpWeDdSZ05PSk9VTnJhNktuUENJeFY1eGpYVFZ3Vmd6SEJCU0FGR094ZTcrOGdUSHY0YzEzazVxREsxeU5weU9iU3RieTVFNmhQekoyRmhmQy9Rb3ZuU0Q0SVFiSGZKd1Zrb2ZBMWovYVlIUjBCK1JqZHZ4ZktIY1NrNEFGWEtCbkdFRFpkamVSb2J3VVBqVEJ6cUhodmxyeC9mZ2xpa3JpTFRZdHZoVm1IZDZVOVNwWUJjMlJCNHB1ck0rVmRsN21ZM2U3VEFmT0Z5TW5yVGZ2SW5rOEFrNUlJSTdiQWRzU0lCMUhCQ0JNczdkRXJYaFN6SmhOblNpdHhXWkFCdHF6dUlkYm4rSFM2T0x0Q2krWDljWDR5ejY3ZWV0ZXpUeE1hWW14NGNZVlM2cFF1Y1E0ZWpmaHkydFdFYmtNMThMRTlqSTNob3BMTlIwMVU3K0xBUXRQZ1d4Q0lqS2pJdExoSGNLcXc3WUVvQmlwSlBycXdJZkZ3MkYvbjh5NW9WWHNjZnJyb1Q5ekgyNE4rR3hzWUR1aGlUamVTRUFhamhsSjRzZEk5M3BQMjI0MmNUaWVPQWxDS2JiQ1NYU1RwYTkwUWtGMm5SVXlmUjB4VXIxbEJHVzBWV2luMDR3cHJRUlpXU0wwUTlwSG1sMDRjRDVCRlBBVWl2UFBCMEVQa3pzVkgrK29IYU4wZDJRcCs0VjJXYWtGZU1qUngxaDA4SWxDcHkrUkg0UzJqWDBaWHM2LzZjQVR6YzMrSk8wa08vK1ErcUhuWG5DV01zTmhJZEMxci9mRXJPak5IK0lwdHNKSmR3dXRoblBaVENJbXlrY2hzdUtQK0NIckNKYlNaNmNkUUdseUFJbnRjNDVCNGNZSVJ5V2RuUWt4eVVsNDJVakt5dWFTalpzaTl4OWFaVldIZnd0SlYwN1NzRXhia1ErTUdZajdTSG9TdXBGUTdMcFZ0V2tQUkNvMEVFcHE4S2hDZUxMZ2d4SGZXZ0JEWmFFTUZsNzc0aW0yd2tCM0pkZnpPcnNFVlBXZ3RIYzhqNnVSOUhrN2MzWVdmUUFaZ1RoOXVJUWNNQUFDQUFTVVJCVkw0aFlrbldjLzFzMVBRc2lJV2xxTjYwQ3VzdXVNOThFamh3cDJBM0FvMlBkUmhjS1cvQll2bVgyQ091NTlpY2JNRjZ4dlJWZ1FRYkNRVlZzbEhnS2JMSlJuSlVzWHRzeEE4V1NEb0c4SHJJME1hUG8wRWxzSDZIN0czR2xlTENZZHVZWm9OQjgxR0crdGxvMDdNZ0Z0cFF2V2xWc2hHczJabDdFREhRZE11T3dPUWNwNlBWN0JuaWxEQk5kclQwWnpIMkxrUmM2cW9BNUxGbWFrSktwV3dFUnh0ZFJUYlo2TEpRdjR0c05ObGx3eTJoRjJjalA0NzZLSElNREY5WHdoSXVISWVXOFN6cHk3bGUvV3pVVGx0WXJONjBLdGtvK0J4alA1TUFtUUp5SVFBZEFOdEFEenpuUmNKelBwdU12WEU1cWVuVFg0WHdaSERBVC9ENFZ3VWdrOGxHOHU5NEttYWp3RlZrazQzT2lGSWdiUFM3MmxHblo3RFhhcjVuaTF6R0hUcmF3QWh3ZVdBR1BQeFBFdFlXTWpieTQ5aVJHenVUUDloaHcwV1huakFjeFFHcWFVdmxBbTN4ckx0K05nTE5janlxTE5CYzFaaFdXOTN4bmRJM2ZyOW1Mem56STNBUFZQS0ZaTFkxQ0U2NzVFS3Z6QTdkanQwcGZicWphVThJRzF0NmRPZzIyVWd1Q2dJYlNXcEk1Q2tTNENpeXlVWUxRaktNVjRRenZqYzZibVFXcmJTaEYyQVpZT0hKc0lrZThOSEw0L0MydnFBY2gvbHhsR3pFaDFDUERKTHlqUkFFQjc0c3BXV0Q3Y3g0K2xFN0d5VVh4RDVxR0J0K1Y3MjhhVFhXWGZDSEFON3JWMDJyeVpjTGdXUXJDTE52QTdLcGwzeUtDNDN2Z1N3L25RamxzWnYycXNEQkowUW1lZDh0Tm5JVU9UTWI4Znl1NjVRc2plYkl6a2FUN3dmQkFobU1qVGE5T0hZRmY0MTNnZjMvVlRNQmN5STR3QWtqZlpzZEhnVHhvbUx0YkpSY0VHdXRHMFpYWTFxTmRSZjhLWURPVEtPTkVwQW5IUUhvS2d2SlZCL3NBTElwMTEzSmJKUGZnS2NwUmtlZ1JlNVNoZGsyTGlkeTd4WWI4Yk5QQ3dudEVDcVhJV0ZNSUJNa3gwYkJMemlCMlpsSnl1WGZBZEFISEZpS09HeXF4ZGhQL0pWSWdMR1JIMGM1TmdxQ0w0S29YeGFTSFBja0Rwd1R0Q0lBRzhWRDFOclppSS9tTk0xQk1HVzlTRlNSYWJYVlhmQWxPTmo1cldVSDFCVHNRT0E1WnZpUzNEY3h3LzIrYmNaZWlLYjRFN25VWUVSRFczdlVDSmk3WUhpNXB6NDJ5bFRrN0d5a1cxN3BTdWdjWTlxM09iQjFJeitPSFVXaXdXUXJ5WUdwT01BK25QNTBCemFLT2FGMk5wb0dWVVpYUGlDZkRSSGNOWmhXYWQyQmZlRVhjUFRHUWU1VUJEcG1paWE2Ym1TbVNmZ0Flckc2WWNjQlQyM1pZZUdrZjhFSU5SK0VZVlI5YkpTcHlIdlBSckNRbys5SDlpd0NCNUQ0Uk1PRG84NUc4TjVEWXQ4ekZRYzRNTGxIYkFUTlVLNFVocTFoMmh4TDg3T2NWWnRXSlJzMVVyWXd3ekxSajQzQXBGbnAvSkRMUlR0TnFyL0YzdXhLQTV2L2p5WGkrREQ3aEI1NjNGNGFoc2phMkNoYmtmZWVqV0JTcUE4UEVEWkt3ZEVjNXE3WWc2TjBIUGdBWkViVkU4eFk0M3FxZld5MGFiL0dzbjFHMmNGZE5aaFdKUnZCTVBKTnBzSGt5NERBVVdzRXZJYU5aVkxrd0hmQTlHNWpwcDZ6aHR3OGxxOEtEUFJrUjVJYmN2V3hVYllpN3prYndkUC9aaDBqNUN4MkNvN21HMzNRZngvVjVRWHBPTUFSQTcyZXB1V0FwWFkyYXRzUHNlNUZ3L2FnQnRPcVpLT2U5OTFOc3lqa2t3Z2N0TjZrYkJZNC9kaEQzbU9WQ3U1R3BuN1FyTTFWZ1kwblpIcnB5RFUyeXZQOW5HeEYzbk0yV3JOR3Fadld3ajhBNWNjUjNpdTlJTkdFVHlWMjFMcDhHSnlPQTkrNEdpZ1JvQzcrSWtJS0cyMWExQkVFZWVxSEt3VEZCblZPNmRNeW5xQTYwN2kwOEtxUWplQ0ZaZVQ1S2hUUjNZWEF0SVhhdHRqRWRXVkloaCsxV3JtWkFoN0psODJRZ0U4SHpRbGlhOEZPa20rbUJwVG51cjZia0p5dHlIdk9Sbk1XWTYrd3hKVFhqNlAxRG44QUFnMHMwbkdBOXh2MFZiOXBPWDNLeTBhNTZnZU01SW9YZEdNUG11MGxTckdsVWhRM1RjbW9rSTBTNDFDbGhWd2VCSnBXYjUxalZvQW5ieHkxNFJzYThiK1lzQllnK1V2LzVzY3R4dGhpVWsyZXNWSFR4VVh5YWE3SnoxYmtQV2NqKzJzQkc0bFY2QlFjWVkxN1N5dDJzR0lzQWdWQkJodzZ4dmhzVFZhbGRpSWRGcFBPeEZwZ3ZCSVJabUpzbEt0K1FCcWZoNTNRYmJkdERZS3FURk5hS21RaldEYWFWNExKbFJXQlRXdW0xakZIeUJuRU5EcjJjOHZJQkUvb3hETzlaWVVkTWVkdFVmNDhiRFFPYmROeEpiOXZsSzNJZTg1R0ZtUER0NWF0WVd3UXRMdzR3bk5nUnErS05XUGFCVWRRMDZ0K3psaDZBanFMaVVkam8ya1p5R2RQRGpiS1ZUOWc4MEdveklGdWU5ZVl0L0dZcWt4VFdpcGtJd0RsaEJKTXJxd0l0TTFWYkJnaVg4eWFOVTUzZ0NHTFBrb0dyRjQ4cFh5UkM5cWEwYnFXc0E4MDVtRWpXNEhYbjYzSWU4MUdnSnZKUHNoM3NmMDR3Z0JqVlFlaWI0MlZNdURRVkZRRGtqYmxRbFJiemJUWFZCSTNHK2xtWkhGRGJ6WWVVRWVUdysvcVRhdVFqZnI1dTFFV1dLNzJOQTFybWVpZ3VhdWNwZmhyMkRSTFpZUmVaYy85N0ZXQnNlVG9DZkxYeFVZWml6d0NiR1RpZHNTcXF1VHFpb1VqTEY2b2FnQVhkSkZGTFNBTERsQUgybU9qTGVtdHBkaG9XN0dSUE0zUjAvVm9Lak03TjZ5RnhhWTVVdUp5cWpldFdqWmF6RnhZU2lnUWdBYTBMTno4M2t3T1pQUm96TjN5VHRTUy84U1RYQlc0VzYxelAzRHR1dEJSRnh0NWlqeDE4a1ZDZTQ0M1EyUVdjQlJwMFdPYVZpVXJ3ZUx3b0ZDeG9jdGVYZEZ3NVBIMkg3QlpiSlFGQjFoNlVwUUljMjR4dDlQWXFLZllDSjR5MFRDNFBRanRLLzZ6cEZSeElZMk81RlZaUmRXYlZsM2QyY1JmSElpblYwNTRmaG96czI1eVNKd0N5QlE2c0ZHWkVyMHFzU293MlpFNzBkQy81UFNrTGpieUZCazZnVVJqOThaR2M5WWFTWVJkQWpmQXhuaHcrSEFNUlJ5VzVCRkp0TmdvRXc0dGpRTGhyS1VZS0cycVlLYllTTzVyZDljampZVi9XMklGS3BKd245cTFWVlZVdVdsRjJBaXZPMktqWWpVUGkvOW50Snp3WDhKV2k5Y2ljZWZCbE4yRFJLOUtISlA1c2xwdGJVTGJub24xMU1WRzdpTEQ0MWJ0LzlYS1Jsc2FsbHlyNk9WYWNBSTNHSG1zYS9IZ25JYWNXblZwT0licCt0WnpvbS9PMURMaEFGdnpXMExwbW1MTkZUa0pQRHJVVG5DSXZ6RFFyUks1YzkxTlNLWTZzbHEwS3FyY3RJeHNKUEdBRWpucWp0Z29WMjNMeE5CQzlXWHNKZmE0ak1ybzZLdm1pdVpJOUNvK0hWVExEa0h3ZTB3OWFIdlFERS9GWW1EcldEamhNSnljcFVEd0dWUlIxa0Iza2ZtN1QzSTlYZlFzRUF1OVhxcnNLRXN3aFZsYWROZGtCYTVWVFllazBDUnVHakZFcVpwT0hNUDREYXN5b2VDTFVueTRqT1NvZWcwSG9FRFpJdHBxM0FxaWxpTlJkNzlDWTZPNUNKd3gvOXhkczhIaDVKMThRY1kxTmhYK2RacFdYZDBSRzhuS3krV0FoNXpXUkdFc1BwTXJPeVJla2p5QjUwejJxcUNucndvYzdXaXpNK2lvc2hrQ0I4ekhJa0dHWERpQVlHUWtnZXRHUTkxRmh0R0Nva241TFordzMxNFdvaUJKM0E5RmlISFAwcUpCeEFrdEU5Y3FPVkNGSjNGcnlRbHRuS3JueERGTXNLMDROUFQzOWFvTytQRWpSOVhyT0t4SVJLQnhYQkRtQVNrTUluZnZBWTJ2bWxIN0daZXpiWkUrNTUxenpnbVo1OWZBZHpIMjFXbGFkWFZIYkNRckw1ZGprejJsYmZUMmZIOUY1SkRiRlN1Ymp2aGtyN29YV3BjWURQQXZJS2tQaWdVdDhKeUtCUzJwYVJOMEJObHhJRGhGbzhNUUVld3U4a0ZRSTNpQnJ4RFB4RmsybGIwOCtJU1FoTnd6dE9ndmdZaW5sbFZlcmhWaDlDUnVteGE3ZUhBTXBmY1VlNFQrdmdLUis3UGhNTlpoN3d4end6TkVrUXdNbWViRDBBTVB3ZkxUdzZJMFVCUmVlMnZsSGhkQkErcFkxamYvTXBPYW8rcFZWTFZwMWRWZDBGZjJSK0RSYnhZRTJ1emlQZXdkY2NyZno3OXFCRnRtaVpQV3BsNnpWelcrZmMwZHZIVU5iM3Z4MTc3MnRXdE9jN2NhRGdYYjRObmkrVDh6KzFJZWNkTnRNOEhVN01rT09JZlh6cTZLNE5mUHFyMHZVMXNHbjd2SWNGNG0yaFNhakZYK0l2enQ0Z09SSmErZmZXRWdncStkWFhmcDhiZm94dGRtYncvTHhYYXV2KzNGVzVFUXJsV08vSlJjRXpjZTNtU1B5K2dVSE1OMEhXc08zVGU3U0FZY3VKalB4Ym4rblJ3TzhkRHQ2SkhRNk0wREc3RXJMLzVISHNqM3ZvQ3hHdllicm1GYzFwK1BYdnJGTmtma3BsbG9JSmZ1NkhLM0hKK0ZyNmRGKzNZZ3IyTFRxcXM3WXFPc3RXMm1nMVdqUnB1OWxZOENHdTlYQTJJemtjODNvWGJuOFdSbXIrSmo4T1MxS0xKQ2REUTRhWXBFaS96Vmt2aWFnUTRaWDlHWlg1RXQxOTFUNUY0OE11UHJGdUVGUTdnVjRmNU91R1laK1FZdWpTa3RXc2dLNzN3WXdTL2UrY1RvSWdyaHZ5WnVQR1JhVzVWT3daRW5oL0dMS2JWdnNsRUdITGlZNEp1TS9ZZS8rak5vSEw4Y2VxTWZHQ08rWXptWS9PckQ0YWM5NUE0WThNT1AvUGszeGZoU1M1L2QyUXV4c1g3RVVEcmdzM3lCVzlXbVZWZDN4RWJaNjF0TE9jWUgzSHoyOGJiWmsvQVVlcmtXbGRGNVFHc2NhQmF6Vngzb1dPMk1lNitvWHZQZ2xjVlFTbk40OXZ3TnA4K2ZoUUg3QkR0NzdwWWJUdDk2Rm1aT1lmQU41ODkyaXJPUnI4akgyNjhPdFkrRktzL2YydUZzeEMzaEtqa2JDVXNHWVRMa0o2MUZjMW5oZGZyV2p1aFZ4OXJ2YnEwbVpKbTQ4ZWh4YmNNaERVZElmdFErTGRrMzJDZ0xEcEZSUUVUOHVpdnl4Yi93VWMvaGViYXpaYkpSWTQ2bnZHQ2t6T2w1UHBkZ1h6OHBoWWdxaWdJcU5hMjZ1aU0ya3ZXVngzRXMzTkMvRjRnSXJtR1I2YzlSdWJyaTBKdnNWWTZFdXhSY3ZzZytRLzB0MnBtenRaeUlTdUkyaGkwdkpmTEpnSVBSckZQNnJTNlNBNGMvdmFOejd0b1pKU2gwVGR4KzYvQlZBL2pzMmJsWHZ2aS8vbnZCcG8xdjNManpYaXRsbmQ0cVRhdXU3aXlvNndUZ2FwSjlORnFoYkh6c2RPY043N1BiV3pVRlRmYXFhdVFXbFZKdmtRdTI2SGF5TkFodW5UVG1ONlQwN2IzSHZqRTJxaGNIdzVKOTRxbXU3b2lOUnJYS2tWNDFxcVpXWUZmQkZ0MUpxa1p3Mjh3MUIxcXlOLzlNTmtwcWZMcUhWRmQzeEVhajJwYVFYaldxcGxaZ1Y4RVdqUndYUkhEcnArMFlHQVhvMmtlM2lZME1mQktlNnVxTzJDZ0I3b2dFSUwxcVJDeXJ3NHpqOHZCbUh1bFR5QWtxQkxkeGJWTXRWZnlrdlloTlhTUUZzK3JxanFCT2dYclBvcEZldFdlMjFLODQzS25LcmVhNFBFS2pzaUs0SlFsR0pVKzREaVFPZ3RIWUtBR1NFVkJkM1JFYkdjQ09rQWZwVlNOa1hlV20zRGdvSVBMZzQ4bE1HRzV6OXVRcm1VMkc5Qk5ITDRpTkpEaTQ0OFlCSHU0TnhlcU8yTWdMMlI1R1lyMXFEODBaU2RYOSthUlpHRzVKaGtubUV5R2JDZVlpTmhMWVZIbkg2bzdZcUVxRXE1U0Y5YW9xNVY4TnNqYTNrcVhBY0R2bS8raXZMcVNoSFpXTXc0bU5kSUNxY21OMVIyeFVGYnFWeTFHdm5GWXUrbW9SMkVrZWZrVGVESUhTZHZWdmdIaExmOHcrYlJSK0dHWFJtNGNpQ3lDQTFSMnhVUUVnZHllTDlzR1EzVkc0NzdRY2cxZE5FeGU4WnBaYzIyNW1Qdis0eHJac2tkTkYza08waFpEZlJBQ3RPLzZIZ1Z0bU92S05CZ0xkNUp4aE5Bd2JHU3ZXM29TWUFxLzJKNytPY01ENnFBaVNMdzVxWDBuRUhTbjVCbGxDSUFYQTExT3d1dVBmb3FqbnpRYUN2Q1FDUGV4N0dTVmxYbDNaMFkvYXcxdjZqeWFMbWZZMUtaSGpPRXYyRXBCNFdjVFR2U0lFMExyalh4cEFKdDhWcVNReEpSQ2dVV3NLZUFmUXhTQlljNzZRekxqRzFwT0JTRWdmZVRhamN6OGtMd1ZsUndDdk85aUJRT3MwdTF4S1dSTUNCeG55bks1SjE3NFUyMHdPWTZBYzhIaGRUUlpuZ3IwOUdZaUV0TDZMQmViL3N6eEVDZ1ZwQ09CMUI2TlE1QVNabG8yY2U0VkFBLzRtbVlhdEh2US9qcUVESDk5RnYrRzBsRndQUWtRZnNOK1lEZFBjd3pKeUdTS1JnbEFFMExxRGoveUt6NGFqbVNod0R4R0FUaEIvV25rUGpkaHZxbUZvdElYWmZBeWJ2eVVTb244bERwK0laVHZJZUN1Um13TEtJUUJEbytSMmFEbVJsTHNxQkJyUXMzYnpDMXhWMmIySGNocncrZGQzNGZvM3NlTUFWdElKQjJWOUdOWXoxcTIwNUswYWdZOTIyQTZoWERXcWxja2I2ekwybWorcVROeFZMMmp5RXkzRzN1Z281bEY4ekdTazNrQytDUkFtZUJaODl2Zi9wZUdSQVZiRm5qLzd6L0FWMWNXS2haSzRDaEdZK251R25aNnBVTU5WSlFySW05M3BMTkhLRTg2b09LSUJYeE4zWFA4UGx6M2ppS1RnOGdqQW9TNzJ5S0M4SEpKUUl3Sy85U3UzbTE5NXIxSFh2aGY5bGV0L2VOMWRpTWtYdXVPaW1JWUg2c2IvY2MzMU5EaEtRN0I0L0xFZnZlMWJ4WE5UVGtLQUVDQUVDQUZDZ0JBZ0JBZ0JRb0FRSUFRSUFVS0FFQ0FFQ0FGQ2dCQWdCQWdCUW9BUUlBUUlBVUtBRUNBRUNBRkNnQkFnQkFnQlFvQVFJQVFJQVVLQUVDQUVDQUZDZ0JBZ0JBZ0JRb0FRSUFRSUFVS0FFQ0FFQ0FGQ2dCQWdCQWdCUW9BUUlBUUlBVUtBRUNBRUNBRkNnQkFnQkFnQlFvQVFJQVFJQVVLQUVDQUVDQUZDZ0JBZ0JBZ0JRb0FRSUFRSUFVS0FFQ0FFQ0FGQ2dCQWdCQWdCUW9BUUlBUUlBVUtBRUNBRUNBRkNnQkFnQkFnQlFvQVFJQVFJQVVLQUVDQUVDQUZDZ0JBZ0JBZ0JRb0FRSUFRSUFVS0FFQ0FFQ0FGQ2dCQWdCQWdCUW9BUUlBUUlBVUtBRUNBRUNBRkNnQkFnQkFnQlFvQVFJQVFJQVVLQUVDQUVDQUZDZ0JBZ0JBZ0JRb0FRSUFRSUFVS0FFQ0FFQ0FGQ2dCQWdCQWdCUW9BUUlBUUlBVUtBRUNBRUNBRkNnQkFnQkFnQlFvQVFJQVFJQVVLQUVDQUVDQUZDZ0JBZ0JBZ0JRb0FRcUE2QnlUKytydk9XNnNTUnBOMUE0QTltZGtOTGNOOVdxcHBEdzF0K2VEMDFGU1VnQkxJZ2NHK2JNZmJPTENrcHpjZ2djR0M0dWl1MkhIazRWYzE0bDdIaGkxS1RVUUpDSUIyQm85Q1ducnM3VFR2ZEdFcVJFWUhlRXhrVGxrelc2UDVrdW9TL2dlZlp5OU9UVVFwQ0lBV0JxUzRiRGxMU1VQU29JWENRN2M1RUxRanUyMWxPTC94VWk3R0w2Y2tveGY1RFlPemtqVHV2K3ZYUTdtZlczK1pXR0x1QVkvU01sM1J1K2FXd0tZNjlGayt4TjZHamF0ZHVvdEYrS3FtdG5uWXp4ZDZlVkpVSW1XRHNvVVFnQmV4L0JMNFBWbkhnK2lrb3lTUWIxRjJlS1Zjekd1dUZabHpoRnF3OVZyY1oyZVdQcWwzWlMxQkJ5bkZrSkZKWHUxbTVrc1hnSm1NbnNxU2pOUHNLZ2I5ZzdLWi8vdFJYT3V4bFFYQTNDNGNtZGRwL21MRjVUUDVVbXczZjkyL2ZmaWw3ZURsb2RCN0ZrdXhKMktqYXRidGdiQ2JYbG10ck44ZGNZMmVqeUxENnVFc3JXWVphOHRTS3dJY1pDN2NueGxyRDlhQzlVNnN1TG55Sm9Tc1FqUjU3YUozSGZ5OTdTM0NJTFhEbktGeCt1eWJhNzY3TnlDL2ZYSWZvais5Y0xDQjJqQ1VlRHpXMm0rNTNzNWpZWVpuR1VGbEVVWm9SUVdDcXcrNktUSmxnTjQvdndseTh6VkRHK3pKN1pEV3lZMlc0Mmh1ZFFiamZyamxXRzIrT3NUcG1xd2NZRG45S2E3eWJiVmtwNm13M2EyemQwb1o1TjFuOUEzbE1MNFhWaDhBS2s4dVRhMWMyYStrQnB2SDRzaEVzU203RjZTYlphMWo5eTFlbVVVNmYzNjR4V09sNjBwbTNWRVJqcnBhNmdOVVdaQVVvMWRKMlloaFNaN3M1bW9uaU4vQkJkbXBaS01ISUluQ2N3Zndzdm5qZlNneklSV1JWOXdiZWY3ZGhmaVl1M21OcVg3NFN5bEx1ZnJ0Z3BGRm9xSkdpRktJYnY4WnFZU01ZekdYcTZxYUZ4OW5qWmtCUWI3dnBaS0g0dm5xQVdjYVJkNThpMEdUZlVaYjNpclJVbFQyVEM5Z0lXUlVBSXB5UjJjZkxkdkgyUU1vcTZVaXg2eUQwYlZaU0JacjlpeTBRWE1kTWpjdTlqS3BVZ1ljU2l2dUptWE8xN2NhdXNPMHNVN1UrWTR2S2FITHRmd1JndTMxTGxXSnRGelpOY1RiYVVQTkZmc3lnNVBKVmQ2REtWTTZWWWhjZkd5WG1NT1UwUXU2UG5leUMzSHJZaUkrTjVsTXNQSkpnbzU0OVZxMjQzZGdWZGlUVlJpaENuOWdvcFNMM1cvUVJwdS9jd3FOK1VIY0pjRGJxc2xPYTRsYkpZVUduc2xLazJBVzhxZE9vVmdTLzgvZ0xmZkdjTWQ3NjJYcllhQTFrYi9tVVE5eGhtNDJtRWsrSGl0dU5YV0VUV1JwQW45Z29wU0wzVy9TU3NTQUFSemhxWDY5QjJRZ1VyMnJRTFpWY3ZxcU1VMVB0Mm5hZUs5ZUtrM1J1Nk0rQVJQVHp6Ny9pVzNESUlVdVBUT1JOQ3pqTzJDTnBhYVp0TmpxWXFJK0syMDJpd3JyRE5DTnBiSlNPMEQ1TEFjLzJDNXJKVXpVdHlXb3FBcFNOMXN3dXNsRmdvVlhUVWQyQjhsUzdwazdlcVNuTzdGeEJEemtZMld0aW8rQ0I2d2VHSHNTelpyUFJocjFzVkhHN1NWYllVb1lsSVJvYklYVzNuNE5nM1dOR3M3K1JHSkZya1JVNVVUYWEwOWZTK1ZQdlJCbHR4eE9QMnFMU3FyVkxXYkdkL3Vpdmk0MlVFVTdYdHMxR0xYdFJ1ZUoyazZ5d1BqdmpORTlFRUJzSkpLNlMrN1MxSTFUTDVNREVDbVVqYTU5bnVoeWRqSmZMcnRsYnJWMUs4R2l6VWM5aW8wWml5Rnh4dTBsVzJIaUdsa2hzcEJyVVZlRmFzZHBaWW4yZytsSmliQVJIREJkMFRkUGxscThPVjhWR0ZkdWxpamphYk5TeDJPaG80b1JueGUwbVdXRmpHYllxaVkxVWc3b3FYQzFqU3kwSU9nczVpdlhYT2RLcXBCZ2J3VjdlS1pVQ05uWFNsMVgwNUxhN1dSVWJWV3lYc25PazJTanhTc29SWTZ1RGw2SlV1MUV3Q0JkU1llYTJoa2hvM0ltTkREajJ2NmRqcmg0SGVkWnJEaFI1d3dBT0dTT25IK0cxZm4weFBaZ3U5K1dhVmxWc1ZMRmRxcjJNTkJzZFpOYllhQ054K3FkTXUxRW9TQmRTWWEzMDFrVnNKQUc4T2h6MjJiMDgzZmlZT2J2S0NnakdSckFNTWEvblQyd3g2NUdwYmppWk4waE5sQ2xCdFhacEtrZWFqVFpzTnBwTE1FT1pkcVBCRUR1eEN0dE9iMTNFUmtrbzkzTUlQN3luMjkvSXMxNHpsaGkvNjZLY2JveU4xcXpWNG42cHQrV09WTVpHMWRxbFFUTFNiTlMxMmNqY2VJVmlsR28zR2d5eEU2dXdOZlpFTXFFWlFteGs0ckhmZmZCUU1nN21UdVY2eXdGNzN5d2RFWXlOTnF3VHpSdno2WExjS1hxVnNWRzFkbWtXanpJYndWdUM1a3dOM3RYVFRPZk9jdTNHRWhZRVdJVWRTVzlkeEVZSkpQZDFBSC9HR2VjNmZqTlBjWkpmbWNpU0cyT2pOZmdURVQzdjBYWGRsOU1OdmFtcW1WcWxkdW5GR0dVMjZ0bHNkQ3l4djFXdTNlaEFjRGRhWWVQVy9vcWRDZng5ZWpNRVFXWC9CZ0V6V012WWVjcXluVGF2bTNoUDUxVXp0a1NNamFCZG1jdllkaWJ1Yi96TDZlRXIvMG5HVE43L2lVdTMzN29RK2ovL0F4KzQ1cnB6VWRSRUY0UU5JbmZaM3pTN2Z2Y0h2bjNOZFRlRldpYnYvOStYWG5MckFOd2Z1M1g0Tm1WbUdKbjRxWnFOR3AvLzFBZHVQODNuTmgrN1VkUGUrUFNuZnVYMkd4ZGdNUE9Dc3orK0RMR04rejhGb0VVN0JwOS96Z2RPbm40ekJFNjhvSFB1eDlmQkVWNS9BUENaWTZORGlRMytiTzJtVklYQkd5ekNJdGNkYW1mUkZVZmgreENCRGpTOWx4VzFlenF4dUdsS3VyZkR6b1VmdWY1K1BSeGpJOWk3NGdtOTEvRTJZMEEwYnhYSlZpQlBmRXlKZjVjcEhsMU5mcDJUVVh5dGV3Vm1pRXl6cThNVlJhOTlSZVlNZ3VEWDJCQ0MzK0dYWG9TTkhyeXk2QlRLaHhmOE05SDhxMGh3L2NjNFlSUzhFRFJhN0N6anhNTUxGQk0vbktXQ0Mzam5hQWNpMmM0Z3pQUEZGNFRCNFk5WXVKbTIyQWtTZGlCQldyc3BWMkV3R1Z3UExZS2Y0KzFYQzZkKzd4TWI2WERzZi9jY2IzYlBMVmlPY2Y5WlNYamo5SVhCV1BmdHdaejE5a2x5UllCL21JTTlOT096WTZ6TGZubzUrSzJlekJ4MS93V2VSMk1qZUtTcWE1MUhscm5TN09wd1hTWWJmWFlJNHlJWVgxenc2aTNBUnNBczdsZHRCUnV0c0ZmLzBhZUJrVGp6d0NYWTZNdFhQZ2xIcDlaUk5wcHN2M1U5Z0FGbFZJeHRoWjVjUm01S1Z5aVUvMlJvTjJVcmpLa1Z6WjUxSEMwMm8wOXNKQ3ZrcW5BMHc4YjM4RzhVS3N4a1lnU3ZpMm0wMkx2QWYvQUtFTVFwTFFJYkcwVjB3bjVzVlV0bk9YdWh0QUMrbWMrbHd2V0YyUllZdjhDZGs1ZWVCODV3NVdsc2RwYUhYd3UzMmRsbEhsbm1TclByQXlkQmI5U052M0JORzl5RHljNFBjWVh0bEJmK0NyRFJDb2pmY2hWbTRoSWYwenh4Z0wyWHA5Z1dpRTljK2dVSVhtaDBGb1BOOEJERjBVc3RDQWlaY3ZMU0hlQjhMTGp2SVE3VG9makxWcytZbllVeVBSekNGNVlFNGphVG4yZHJRbFpJNW1zM1pTdXNLd21kaitLZTR1V3lyajZ4a1lYSVB2ZENJd3l2bXo1WnBDQnp2b1dqWjhacm45My9UL1NOU0FYR1J0Qjd3MnQ0cDR0QVBoUjNldmdDcWh4cE5TRFhRbXozQjdWMWNPaU1nemk0N0MzVkx2ampqSWlOZ0JNaDhlQnVtUHJBMWRmbUdaZ05CZGlvQlFpZHdtVEZZWjlqN0R1dFNQc1UvSnVHQVBLWmdORkJDTzdHaHlpQXptVTM1NTlRYW5RR1hBRFV5aE94SUVBNEVoUDdnNVpFV1lSdzhnb3ZkN3NwWFdFOXViOEN3enAwV05nbk5wSVZjbFU0K09aSWRMMTZQWCtCK3A3dUFjT0srVkJpRStRdmFySkI1WGMxYitSY2k0eUFRM1g0cnQ2a2VsSnFYNGNIMFF1eEtKQXFkK1VxWktNMHUzZ3ZGbXdVYkFBYnRXZENnMkNLSkN5TERUUnZCZGdJNk1RckV5Ykd3K0Y2cEFZc0VYL1hlZ3h5YlY4TVYzb2VEU1A3aW8xZ2JlYXhRL0dIaUh2eWpjVUVHM1dTMVp6YWJzcFgySndja1IyQmttT3ZDa0ZKRnFQeTB1L1ZnUUQwM1BnYTVxL1pZd2l2Q0ZnMldQeHY2cnd0UlYwMGlvSXVrQngyUXc4UTF4dUZCUDErUkRWSDZGNUMzTFRXUHpPeDBlOStqK3Q2dHE1TnVkUHM0cjFjc2hHWTg5OWlvZ1V1Zmx4SlNib0tzRkVQQURxVmxDUkQrSHptaWRnSGJuRnlESnh2NTEwWnNpK0VzYkNRZlNGT0ZnQWJyU3hHbnFaOE1TekJSdkVrVG1RSzcybnRwbnlGcWUrNThkVXZiTWtNOEw1b0dFV2VmWTZBMXQxMlZuT1hwYTMyUGF5OHdEbnhReGVlMmNaZUxYUVA3WDhCUkRiVnV0azdSWmgyNzJtZHU4dmVGTWRBYzF3UWlUb1p4a2FORHRqaXVCYUZJUE9lWWhlZkFlbHM5TTJGS0RzNkhkVWtGMkNqSmhnK280bXduWUM0V2xmcXlZNEt2UGdmK2NSclRlU0dwNFBHUmsvRjV5TDQzSEl4RW1tekVZeUQ0cGdvUHZ4TmF6ZmxLMnhGTmhNb2duUnJKdkFOUWxrU1BaemMreFlCV0ZjUWwzaXlaaS9MM2V4bVIyTFY1cUdYaU9kMG1CYjJxUzRuTTQxMWhCWFlpZ3UwL1ZNeXo3YVVwN05STndNYjhXYnR1cFI4cVlnNy9IWkJnclppSStnZDhtdnpLZjh6VUlDTmdOV2ZORXl6UElDekdrQ3N5ZjRMd2VmUFFOTEo1NzAzeWdCTFBoZEUxZzdiRVV0RWdPV0pLTmhtSTBCdFMyUlFkMys3cWFEQ3RQOUhXSkxjcXZTREM4Wk12R1IwWFVVSWZGejJ6K0Z5M21LTnNlRXFubWVPQ1drd1REQjZVVjgyZXlQblJGdmFJWVkrS2g3eURLUVArazNzZ2U2L0lJS3pzRkhBZDVqd2EyZEdDTEx1WHJzZ3JjbEdjbm1qbzFHREpaRjdDN0JSOE1DMUxodERCVUE3OFRRUnZFRDU4U01BZ3MzNWpNbEdFa0RBOGxRb2grOFRDSW9LQThDUEtmYTJtNzZzSXhCUnJNTFdWTE9aT29rZVFzRkgyVkVoNkhlZkl2Q1hrZ2ZpNXBpakhFdmFmekxxMmVCNUtpZ0luTWJNck9mNEo0Q3BYeFU4b1I3eFF1U21QdGxUSzhTNTJVakl5M1AzMlFWeVREWVNoWVlKbkRFZ3RCVVdZU05iaHVVMzJJaHpVRVFoM0xXdUo3WFk2R0ljQjRQWitjaHBzeEVzMUszSGlZeWJyOTFVVUdIVGF0QnBxTlU4anY5UTExS1FjLzhoOElNeEh4bVB4RXpGZ09uREZwWVFlRUtzNGtKanZxd2xBYTlMemRqZlFjL2gxMEJMejUwd3ZOTDZOdWlNbDhGM2hZMWd0dWF5aTl0bXNwSGszYTVhZHVlcDdLdHVOdUliK3ZPaFVtQWp1ZGtZQmxoc0ZIRldFQUFiTFlUeGliRVJqTE5Xb3hqN1QzVFFyZ0FBSUFCSlJFRlUxOWx1cXFpd2FiM09iYzJSL3o1dDBvbW5vTkI5aUVEall4M09BbHFYejFxSUpmYklNcEoyU1k3NytkR1VlUzNGbklPL3dpUWZlVDQzdzBqUHcrRnByWDErRGZwWGJPZ3VzVkVRT096aXRwbHM5Q2dQNHRkZXM5R20rQTl6UU1zY2ExcHNKR3JQelVZd0ZoV0pvcktwWDFlN3FhTENNckFSbEUxdUlTaWp5TFh2RVpnRWxuQStBejJsZzdsN2NyOCtQTjB5aUhOTkcrc1d6MkxpTERVdTlEUGNEREdzRWtuZytKdW1CQjY4Y2ZmWU5UWUtBdFF1YnAvSlJwZUZ5WHZOUml0aUNBbzlWbU55TU05aUkyRndJVGFDeFhHMDNWUlJZZFArMFdWb041ejQvQmxSQUxwZlJRakFjVFZzSnhmZStuWWQwWW5DTnhsN1krTFJDYzlHdWF2ZkZDc1lBTmFudndxcC9hQkJBOU5XWTZPMFFHZ2FHOEVwbVhndXQ0dHNGR0IyY2V0TU5qb2pDcGRrSXdQSXVhR082cXJJcGQrQk5WeFRXajJaZEFQdHFGVnN2cUVmRFJzZ1dNZk9aaU01aTNPekVWQkxvb0tsMWdCdE4xVlUyR0ZyaHFsVWFxNGxhRS9mci9uSmVaVWdjQTkwOGd2SnNrQ3pUcjJldExOQjA1YXp2azFGVEcyUWRLZWQxdkkzdXFJZnFZaW0yVEU3d3REZFpDUE1MbTZoeVVZTHdtaHRpeThPdWhzSzc3ZzBGaEg1UTlZb3dVYkFCOUgrSHJDUktjWWNHOGxOUUtpeW1FcnRWV3pJb0t4S3VyQjIwelNWZG9wVVdDWTJDdjRRSUgwOXl1WkpTeWxrL3lEQUQrUE1KODNkaHVEVXkzNTJibWpQNmJZaXB2ZUFJSGdSMzM4MU5TYUxVNElOY25rWWdyckMwTjFrb3dDeGk1dVhtWTBnditzeUYzYmlRcGNiR3dHNVJCd0NiS1JqWjQrTnlyTVIxbTZxcURBb1FZeUU3L2FuMEJqd0xUOWZMb29iZVFUYWNsZEZOL1dESFZjZlV1RjM2Um00ZTBsYisxRjcvYkRLOEEwWStLVFFFZlJDMlVWaXVadG1qNElHdUJERzdDb2JJWFp4SXpLejBiZ2J5SjhOUzJQOWxHTWp5TDFMYkFRSWlOMDRXWUlxS2l6VDJPaExzRWIvclpRR0phMGl4eWdqOEJ6VE9LQ1FlVE1raTIrYmY4WEl2cUNCbm9uRHJPTkdmMktPNFhtaXNhMDRhWFNERFh3NXk0c2o1dFFiV0R5a0s4NE0xTXRHNlhaeFl6S3pFVThzcjlwMytHR3hKOXFYaDdIUkUxSXRkd0JQWFJBQmNCWmJPTjB6dGNTNlVYcTdxYUxDRGl2YmhJMkpPeHcrQ0wrSGtvaWdnSDJIUU1lMHVLazFVelBHNDRQMjhQSkVOTi8xRWkzZU9tN0V2NzJ6WldZNGZObndBMzNaMjdZOXMwZnRFaHVsMjhYdHZ2clpLTEhEbjk1dXFxaXdER3dFYTNrNzYwYmpJYzkrUldCU1BoZWpFbXdZVy9FWlM5VVNueG5VMC9PbGhLMDRBQjdGODNvY0hBa3dWMVdEdFFVOW52OGZoYjBxRG85YWZlMmpJMFplOVk2TjB1M2lkbzhvRytrenRaSmpJNXVOTXJTYktpb3N3M2tqR00rOXlXZzc1Tm0zQ0J5MWhpQnJpa0l5bCttZytHNklrWU52OEsvSElYMmI0NkNsTGh1cGw4UXdLZ3FGVjhiTkxlbHdHVXBuTUpDK0VLYXRsNDNTN2VKR2pDZ2I2YXZZSmRrSWhyK3JJZHp4VDRaMnMyUStjZ3BWMkxSMWFsTTNJWGIzbks5Sklva3BhS1FST0dpZWl1T2JSa2FyeTJKOFQ3eHFhU1NHcFIrNUh3SlNaNHhJMk9rMjZhZDF3b2lIZ1pWOStuRTcwYmhQaFZsUzJPaVlQY1lLcHZSVFBvYjcyWVlOb1NmZExwNXNSTmxvV3V3RmxGZzMycndZNGdCemJhTUdNN1NiS2lxc241aXdoOVpvUC9EY1N0U3dGazNPL1lUQXRGV1YyNG5WNDlUU0hNVmJERHhONVVMMHBpS21TQnhFWGpZRW02K1k4OWRBNW8zNGdIOVVVUjh1QWRlZENGUGtaYU5HQjdJNnJrVkxaeENrMjhXempDZ2JyWWtqMk9YWkNPYldBeDJjRE8ybWlncGJTNlVhYUVtUDZvYVJleDhqMExRTzNjMHhLeUM5YkJ2bzBJaC9lRWFPdTZMalJtTy9MSVhaMzRFWVk0c3lqanVnalprQjRUOWRhTXpKdjRJYVBheGhPckxBcy9BTCtkcGFZbXpFMTdOYzE2bElqUHJOWUJkUFBLSnN0Q0tHaytYWkNDUnNLVmlDSUVPN2djZEU2UXByR2s4ZzNRRGhodXFmRjI2NjczTUVOaVZqUkFYcDVIN1NORHJXUW5pTUNCQ0tJRGJZWHVOcURxbTFDeUFUZlJFb09CWVBkQVNhMEpLWGhWdkowdzRJQXAzRjd6UG9iQ1FEdzcvTUdQQ2NDVGJLOVgyakRIWnhKU1BLUm5OaUJGcWVqYUFLTC9LU2lpdER1NEVHVUxyQzFMY2ZoV0w3UGkzR3lIWUUrZmNmQW0xekZSdWFyZEhvTWhUb2dIV1VSV1NCbFFZeHM0cTMwUHFYUlJ6L1BJaUlETU1PV2N0SUcvcGpOY29GWXhyNVBoV1FqRHdDQUJ0SEM3RmM0RGlaWkR1ZVdpVFpLRTZjNlpiQkxpNW5STm1vSTFibnlyTVJ2QmQ0UWtjc1E3dXBvc0xVZDdGMTVicTduNy9GNnRuSlBVSUlOTlRhVG1qVlFmbTF4c3hHcmlYbVZGRldXTVVXTy9MeDNIN2xsQlFLYkNRR1RtRlkzeHB1dDVCZDI3WStYZ0lPZWp5U0J1ZnlGbUs1c05vazJXZ2xacU54UTArY01QTXRpMTBnYkpUWVNNMk8rSngwTlN4cWZqYUtIeUJCMEZ1TXdPb2FOWlNwM1ZSUVllby9ReUlya3IvQVJyR0Z5VGdLMlY4SVFLTmIxaTFPbjZmcnFVTjNDNStvOFNORFltWVdMelNMaGczWmJEWmFNU2VJMEkrMmhLSUhybDJQbkUyOTNhM0paN1hHUnJCVUpkbG9JeFp4eUpnUkNxRlo3eDY3cGs2K1NFclpQVFo2aGtCRDZqWWNBTHFhZWdNeXNVZXJpeWc1a1BrRmtSRTlpdzA1b3NGcmV4Q2xhOG1EOWR6dmF6ZFZWbGhMUG1tQ01RM3Z5S1R3bDloSUEyT2ZPMkhVY2xFdlFoZGZrZGFUV080cGN3RklpMVZMUTNOUjIrOUVEMnFleEdhak9YTm1ka1N0T01BUUszN2FRK2M2SThWdlNocUZPWnNJbnRiWUNPZ3FMTmtSUVlreWF4NkgyeTcrR2w2b2dJdmJOVGFDK3ZLeUs1Q0kzTWprdTVEeGRsTitOcEliNTkzMUNLOGxJU3YwZXRwTnBSWFdVZk5EYUVTRHlCVGpsOWpJZ0dOZmUyQUpXSFJsWG81eDlCeWp0NFFIalJHOG5yUVhQMTM1ZGowZlRZL0pjVXVTamF4dmIvVGsveEx5QTFEeDVsbWpJd1RDbTdlcVY4SmorbktzZHFtalRoTEFlT3dVRDU0dXRmL3J0b3RQZzhSTXRGWTJNdGJYT0JyTGNXbXhHOUNPNnJOdDZZWmdhV3VZTFhWc0ZJaC9HQkRxTnVSSWx3dnd0QnR1NGt5b3BIeUZ3VU5yRUlxQzFnTmlzYXJzNnlQbU9DM2Q5aWNDVUpmNk1uYjZvbUdpbUgwMXA3TGlOb1RvRldoSVcwQjFha1hESGh0QnExTXpoeUNBeCt1cUVOYURxSkJXd2hOSEloaDYwOFU0QmVTTlcybmpEZkQ4RlBuZzZYMkd1NXNMSXFUQTNXTVh6QXJWQUU1MFhWQXhyZkY3UjAwY01lVVozcHFGWG0rc2UzRTBGakZaY1Jobm96ZkZialZJNFYzWlpDUEIxVHlwTnFDRTRCQTBDSjJMYkI4VDgvQnA5U2lBMkw2NzNYQVRUM0c1RlZRWUZHYzFFc1VQakpoUXhPRmd5V0xzcE5zK1I0QVRoYXBNKzhCdGxzSXRhU01lTXowd1JoZ3d4cjRlUHVMNmo2dDQ2T1o2TDRQeGplN2YxUHBPRjZJV29veVFLbllGbTRMcElLYkg0c25MK0JQQVJxTDFpZzdZdXhobEx2VHJzUXQ0UXIxZnJzMlArbXFveHI5UHVlelJtNEdOZ052VU9oQ0k0bWljOG9pRTdudEZUTlZXRk1QRDZOUVlZbkhPbkkvRmNNWVZFaUZZakQrYTBRaEhQa0lPYW9nSEFjaDJ0WnN1UkMxRUFrdFgySEZGNXh4djdjQ0FzSmp6NHFMMGtHTmZJN0RKbnRMMmFudU92eUx5RmJGcjlCWTlKY3ltQnR5Ly9WM29JMXRCc0tsMUk0dU5nQVlmVklPamNUWmM1eG5EcXdXdFVHUjhKb3YvQ2hjZWxCZEZBbGdlaWZ2ZjNJazV4bDRtd2x0aDQ1MzA4b0ZJNjdwNzdJSlZMTms3WUJRaTM1dllWTHpLZzArNFJFTjRPaHROdFVERXYyb2l1UCtNNXJlZGdQUjNleEZjUUFWeU1Qb2hHUC9NNkdtWDFHQUp5aWo3TXdTTDZvVHljVGxyZ3AyT0tXS0FZRSs3NFNaR0ZnUkIyUW9iVnhUSThjWWVmSDFsdlY1QWN1OURCTnJzNGozc0hiSGh2NTkvMVFpbVhPWVVRTWRnSlp3MGpBTVR0WUJxcHVTd0JkSlliSFNJUGRubzdneWl6Qk1kdFdvVW5tTGtWQlplOFBubGNFUTExaGJESVI0TUQvNFQvUDdoS3pDOVlPd1ZYMXZsdmdCZWhic1lCUGZJSGhrRzV2engyTVVYdzhMeHh1VHN5UTY0aDc4SWZ6NzR3T3hMd2NsZVAvdkNRQVJmTzd2dVV1cG5vOSs3ZE0yUGNzR012ZTBYWi84NWxyRU4zc3N1ZVJETzJlamd6anBQQVZnTStEMDRQbnNIbHpLOGZ2WWZRMy93bWNqS20yNmJDYVppNDYrZFhSWEJyNThOOXdvYkhVNW1qUzVnR0Y0dzFseU5uWER6dEJ0dTRsYWNzbXlGSFZaRE9vNjNITU1wUTJoc3BHR3gzNTN3N0dtMDJWdG5vQnlOOStzRGpxd0ZtL0IwamdrR2Y5NzZoUTU4MVBBZTRLemZENGtrbG11eDBUU3cxWWZZOEc5NTdMMWQ5VXdITHd5RDFBRDllSWM5OU45LzV4TmQ4OXVSUzJ6bmt3RW9PaFd5a2VpRTBCTWVmdllYSWJERTViRUxKb2pSRUFDNmFYUkIrVmFFK3p2aHFtdmtHN2dNOExOUlg4amlkd0VCekg3bFhBb1R5OWtvbUh0NEpwajhOY1orS0VyQlYxeWlLMzV3TklWL2tlL1V4OWRNMEJUT2FPTDdPY1orNU0rL0tSVHo1U1d0SUo1MlUyV0ZiV2lGYllONXk4a3k5MmxzbEFSbGY0YU04ZFVEUHFGNDIrekpMdmJKdE5SaUhaQ2pjaVRwWitFLzZjUFJUS1BGenNycEFFOW9zVkdUejdXV1lDSG0ydG5yb090cEQrRWdlUERLSXM4UlhVZkJTcmdlTVZKTXRoZzcxMlUvSDQ0SElIWVFwZjN0TUdXY3Nkak5aOWZ4OXF0RG9XUHM3TGxiYmpoL2E0ZXowZkRzK1J0dU9IKzJ3OW1JQjUrKzlhd3dKMmxCQ2hzTklYOTBuVDhyU2VIdmRyN3llRktTREFuWmFLekx6c0ZZNks0NGRKeWRQUStXbkQ4cmhyRk5iaVgzY3pZU1ZnSWJDZU1qTm1yTWNmd3VTTkU5emUxdE54VlcyQkp2bi9GMXJQM3VsbEh0VVhpZjJFZ2d0Ti92eDNhV29RZ3dHdUhYVUozbXkxNnVvM0xCQk12endJM0RuK0FhZ3JIbjdieFhUMkN4MGViYklaSVB6dmoxdW5VOXBlV2UvQzgzRHQrVytFUDJQN3l1ODRZN0llWHpiN24ySC83WC94QlpQdnFTenMrdEMwK2hlM2E3aW9qM3M1Rkw0a0d4a29NbENOa0kvaGUzYys3YUdTdytUMWpqR3pmcWxkYlVGcXh5dEp0U0ZkYVNjNzdROEZiWWxzd3k5SW1OVEVEMnIrL29PMFBiR3g4NzNYbkQrMG8zM3h3NFdHejAvdFV3NzBlZWQrdndWZUYwTFllb09wUFdhMWN4TmpwMDJWUGlpSTA4Q1lwSEhSWkRLeEN4UyswR1dvbkJQMjNFZW1JakJCUUt5b1dBeFVhNThsNDFpWXV4a2ZXbGJoT05HdG5vbU5yZk1uWFc1enNxZC9naUhSMUVGYkVSQWdvRjVVS0EyQWpnS3NaRzB3c2VwR3RrSTZneWorSmFvbzRZNTcrRFFKekUxSlVSRytsb2tMc0lBc1JHZ05vMjFydFMwZHc0NFVsU0l4dkJKdUxBbzdtT3FEVnRFUnZrVDRtelVMb3VZaU1kRFhJWFFZRFlDRkFMZCt4eW83ZTk1Y2xTSnh0WjNPQ3hvcXFvT1hPTDVIaDR2c3NTVG14a0FVTGUzQWdRR3dGa2g5NmNHemZJZ0cxelN6bDFzcEhyczNwU2VkV09oanhtRlVrK2lKMXRJRGFxR3Zhbm56eGlvNkoxM2hDdm9hRUM2bVFqbXh4UUE2b01QR1l0Ry9YbkVlbkVSZ2dvRkpRTEFXS2pYSEJwaVk5aDB4VVpYeWNid2N0cDYxTFJiamo2Mm5sTHJtOXpDOUZLYklTQVFrSDVFRkR2bHViTDk3UlBmZGgzK0JIN2o5N3FFRHRpc1VOMWtuRkptK1pwbzZCakhENks4eEFiNGVCUmFBNEV0QmZNYytTaXBNSG1SUjhJOE5JY3R2SGt5NUk5Ymt3Ny81ZzlWK0dVaytxVjJWQUcvbjhMRzh3OHIxMVlIV1Y4K2lJQUw3NCtmUXRmb3VTVFEyeUFJQVhDbSs0MTRqcUhmZEpENnE3YWNjamMzdy9XM29ScDJGWWZjOEdpS1l3UVNFZWd0L3RuNmRLTjJnY3BVdjUwZ0wvanYxcGJNWTZ3RTdYSlRncmV0b2hYL0YrQW1SSWFrcGVmemRUa0l3UVFCR2lBallDU0lXanVnanZSOGRubkFSbXhuZHRlN0U1VEttYlMydVFxSlN3dHMvM2xyQVBvb0ErMlE5RHdOT2tVVHdnb0JPQlRmdWpBVzZVZ0Y0TEFtRFZlTUpLb0R4a1p3UlY2VnNKdlBsUW8wQ1BxSUh6d1JMK2FhSHVCTW1PbmtQU001Q1lFVWhCb2RBdDhhREpGNXRNZ2V1SW5QWVdNUG1RRVgxcXE3WVd5bzlaU2pzZVkwbEZ6MW5MOHg5RUoyYWI4bkZWcGhTVGc2WXZBUFl4Rm56TjUra0t3RDB1K3VXdlRvcU8rei9oSjVHQm81RDEvSlJPU2d4RHdJTkNBNVVmakEyeWV0QlExS2dnYzAvNGRvVjZiVnJMdzNrZmhmM0xYNjdXRHBEOHRFSUR2cGJMWC9OSFRvcWhYVVNHWGRta29NcFZoKys3UC9qTjhzSFR4S2dLWGlySjNDRXo5UFd3QXhSK08zenNyU0hNdUJDYlllcTcwUlJQMzRTdmpLZGNSYUQ2UERGSVNVVFFoa0JHQjMvcVYyKy9LbUpTU2pRZ0NuMW5kRlVNK25LN20ySS9lOXExZHNZV1VFQUtFQUNGQUNCQUNoQUFoUUFnUUFvUUFJVUFJRUFLRUFDRkFDQkFDaEFBaFFBZ1FBb1FBSVVBSUVBS0VBQ0ZBQ0JBQ2hBQWhRQWdRQW9RQUlVQUlFQUtFQUNGQUNCQUNoQUFoUUFnUUFvUUFJVUFJRUFLRUFDRkFDQkFDaEFBaFFBZ1FBb1FBSVVBSUVBS0VBQ0ZBQ0JBQ2hBQWhRQWdRQW9RQUlVQUlFQUtFQUNGQUNCQUNoQUFoUUFnUUFvUUFJVUFJRUFLRUFDRkFDQkFDaEFBaFFBZ1FBb1FBSVVBSUVBS0VBQ0ZBQ0JBQ2hBQWhRQWdRQW9RQUlVQUlFQUtFQUNGQUNCQUNoQUFoUUFnUUFvUUFJVUFJRUFLRUFDRkFDQkFDaEFBaFFBZ1FBb1FBSVVBSUVBS0VBQ0ZBQ0JBQ2hBQWhRQWdRQW9RQUlVQUlFQUtFQUNGQUNCQUNoQUFoUUFnUUFvUUFJVUFJRUFLRUFDRkFDQkFDaEFBaFFBZ1FBb1FBSVVBSUVBS0VBQ0ZBQ0JBQ2hBQWhRQWdRQW9RQUlVQUlFQUtFQUNGQUNCQUNoSUFMZ2NrL3ZxN3pGbGZrVlI3ZVB2ZUtiOVZaeEtjenRuWGlHZ1NIaHJmODhIb3hGVlFwRHR4S1lPcVFtRHY0M2paajdKMjVzMTBkR2Q0RFpYL2RlbTFsZVZwald4dXFvZUR4TG1QREZ4WFJRWlhpUXEwNHBpNkplY09QUXFVK2R6VnZycXNtL2RTRGpEMWNWL0dmNXRqVzNFaitCaDZqTDgrdmd5ckZnMWxCVEQwU2MwVk5kZGx3a0N2SDFaYjRTNHc5V1UrWkNOdDZjQlZTcDFxTVhSU2VySGVxRkM5U2hURDFTc3dUdWNMWWhUenByOEswQU1HSldvcmx4dllaTCtuYzhrdkxYT25ZYTJ0Ui9mUVFPc0hZUTg2U2pwMjhjZWRWdng1R1AzTkdwWEpYaWtvemNxNWRiQzllVElORGJIajIvQTAzM0hENi9Oa09PMVUxVGxOSWZkYXJzVmdKNnJScERNRUFWa2xMNDQ1aEc1WityQWVyVll4ZEdZQnY3YkZpZ0JUTFZiNVF4ZlRXbGF2cGZwQjhYNGd4K3lsUVBja0cwZ0NzVWtZZGxkMXRMeDVNZzJBalFqWDZYWkNvVnVRNHpOaThMYXBlamJhMmJQNWFiVnBpYkQxaFJubU5HTFpjelZTYkRkLzNiOTkrS1h0NE9XaDBIazFvcmpHZ2ZLRnFOSzZBYUZnRGVnTFA5aGVNM2ZUUG4vcEtoNzBzQ081bTRUQTBUSWhWeW9panNzdnR4WTBwQUhqMDB1M3RrSXF1WEgvYlA2emowQmNQWFdKTUc4Vkdjb3BwL1BqT3hlSm1wT2JNWWxOaEM3QVdXZ0h1R0xaUTBFYVBQYlRPQy95OTdDMHdBbHZnVG5VVkxvUVM0WEZsZ2RHVGZUZWpwczZ1WmxEWFlWZlFWQjltTE54dkcyc04xNFAyamtxRFZjcG9vK0p2TDZwa2xibGNtQW9GTGFDajl3cFBwZmMyMDJwS2s1eGI0d0hta0tRSkxlbE1zYW00QmNjWXcwY29LUnBUeXVQQTlzdnNrYmlmclF4WGU5YVNWZkZDcEJpam9zc1ZTc21wMmRYVXBsZHVWWnRNRy9lb1pGTWRkbGZrbTJBM2ordUxTNDVLQ1VZWEZXOTdVVVd1enVYQVZDcm93UzYwOUZUcVFKZE1RRU51alUxV1lIOGpYMUZTYkNwdUFhd2xmQWMxSlVVam1rY0Y0dGpDS3VGV25HYVN2WVpaZmE1NElaVGVGRmU1UXFVSXJ5ejZ0MjFrY01rYnlOZ2VVcTZ3cDBUNnRTdWJURnVid3l1bFFJTVg4dXUrKzl0TEhkb2RtRXBWWGFZREtvUExPeHF1M2UzY0d1Y1lzeWNkNWMwekphVFlWTndDUUVFMlhrTmxpa1lqYmNMandIWWI1bWZpNHR5ekxEemh2WGdoRERFK1Q2bEMrUVJYR1hkdkp4c2I5UlczYStxUE01aWZ4UmZzVVdnalgwZWxCTUhJb3VKdkw2S1VWZDV4VEtVR2dKQmRscjRxSFNENXU1aTgvQnBidGRrbzdFdXpxYmdGMWFFZ2JPVjNYQ3AwamhtWmFqd3h2UzFlQ0NrMHhaRUdZMHIyOU9oRDJrZ2tQVFdhWXZJYjBKcXNVU09hTU9nenRwaU1hZXBqM1o3K21NUXJKYXlzQ3J0WUJSQ0lRcVcwRjVFczQ3MDl5SkFReDFSbWhNRmFjdWRMeHBaeHVDb252MGIrVUo4dlkwcHEzalNiaWx0UUhRcDZJWENwRy9vd2JESXhieWhlQ0YyMXo1MEdveTl2cHJnakpkbG9Zdlk2YUV0d0RUS282Mk5zQkRQdkxaVjNqV2xyYzNpbEJFRzFxSlNGUUJrUFcrcmFzRDNaWHJTVVdaemRRWVpVS0tZcUh5eHQ1ajl6cXJKN1hLN0t5YThSNmx4dkFoNmRSYVBTYkNwdVFYVW82R1hEcFhhTk0yTXRld1pldkJDNmFwODdEVVpmM2t4eGg5UFo2T3Z4TWo0cWp4czQvTWQyQ1RZNllxeXlIdFFsNFpVU0JOV2lrZ0VDdE9oSVlFcDdRWEw0Z2pvRFgyd2MxOGNZWHVVN0F2V2podmNxdkx6TFZUbjVOUjVuN0pIeTl2Z2twTmxVM0lMcVVORHRSNlhDWVE2OUp5NXBTeHBoM3VLRjBGWDczR2t3K3ZKbWlwdE9aYU1wZzVGdG9RZk84WmZ6eTdEUkVudGNFd3FRTDBzdldpa1FXeTBxNlJCSWcxSWNhZTBsSmJzZFhYeThxU1FCV1RIbHE5TGxxcHdDR2grNGZsQ2xaVWxacVRZVnRxQkNGRFN6VWFsckptZHZKRmIrQ3hkQzAreDFwc0xvelowaGNpMlZqU1lTcFU2S0xjRkdNSis1b0FtYzBvK2VvSlVDaWF0RkpSMEN6VDZ2TTdXOWVIUGJrZnFoZER0TytRR0xSZVZMdUZiZ0xZSkVZQ1VCcnNxcFQyTnhzK3V6cVI0VVVLbHordm9xN3dRbmlnTlNMR2Q5TU1iMmJLZXkwWEYySnRYMnRqNi9jcWZHZWc3TXVtYTBIQTM5dUJGYUtaQzRXbFRTSWREczh6cXJiUy9IcXhnYnpibjI0YjBGeVJMcHFwejZOR2F4Q2s5VG4wMzFvSUJLdFRaSHB6TTFEeHlQZ3FIMXdSZ2IxTnRyTnBxMlpoSk1Nd2l0RkRDOFdsVFNJY2hhZWRXMmwvRk16UTFqZU0zZXJ1dDBucGFtbU5OVk9mVnBMR1luejFXZlRmV2dnRW1GclpzRkhZRnBiVWxERDYvUlhSK01zZEVkcmZQajVhaDViTFNpVDgzQUFuMXREcXNVYm1TMXFLUkRnQU9UQ0syNHZSeXVnSTBBd2FKbklmNDZVVDR6d0ZFNUpUU2E4aXYwMVdoVFBTaGdVbUYvNTVTT3lXSDh2Unc5U2NYdUdtR01MQjNUaHlLNDhUV3pVY3ZZVWd1Q3pvSXlBNnNVaUswV2xRd1FLSXU4cm9yYlM3TUNOdUtuU2VlOVJyc2lENlFkREhCVVRuR05Ma3ZLaDlkb1V6MG9ZRkxoL1Z4OWdUV1lkbitlcHp4aXFJUWFZWXowSGR4ek51cVlPd1dCdmphSFZRcllYUzBxR1NCQTZ5WVpXSEY3YVZYQVJ2QlNaeHFySk1zUmhod3o1d1hKVkk3S0thNHhxYUtxa0JwdHFnY0ZUT3EwOVZ5cGJpczRLOHcxd2hpWnNMSG5iR1R2K2VoZEVLc1VzTHRhVkRKQWtMRzZxbTB2Y0NwMGtFR3hmOTNvRUxDUnZrbVFRV0NjWk13NGVJSGtjMVJPY1kySWpvcUNhclNwSGhRd3FXdlduTHVQZnp1Z0lzZ3dNVFhDR0tucjdqVWJ3UWEvY1I2bW9hL05ZWlVDZGxlTFNnWUlzS3BCd3FwdEwzQ29hb0Fvc1lQNjNoMStpRFhndFhONy9QaGJhQ3FEbzNKS2FGU3lLM2JWYUZNOUtHQlNONnozY3pmbUswWXBWVnlOTUlhNjRkVzd4OUtNcUhmZENFWUF4bHNCVS9ycEdLeFN3TnhLVWNrQ1FScEVjWHkxN2FWWEJSczE3YUZueHFKQXNyWmVFMGcyUitXVTBJZ29xU2FvUnB2cVFRR1R1Z1l2UGVod0hGM1hmYnZocmhIRzBQemVuck1SSHh1ZDBhSDhUYzJEVlFwRVY0cEtGZ2cwazN6T3RTcmJDN0JrQldPanplTEhqYmIxVVNwU2JFZmw1TmJZdVA5VGwyNi9OVnFnL2Z4elBuRHk5SnRCMmNRTE91ZCtmQjNSV2lnb3hhWXlGbFNGZ2xrdVRHcWZXY3ZZVnBZOWg5RzBSL045OUk3dUc3VEsvUHdQZk9DYTY4NkY4WlAzZndMcWZpRksrd2RRd0QwZUd3SHUxaksyVmd5c1VpQjZNMHNYYS96TDZlRXIvMGtLS3dXQmxPSjM5S0VzeHJZSGx0eXlTNjhQemNaZ29ndkNCcGdBS3d5VUxscEJtcmRkL0xqUmRNcnl0Nk55Y211RXRYKzRRdHo0MjlCaGl6emFZV2ZoaXhrRHJTUmxuQ2syWmJQZ3dTdUxpQTFWb1dDS3hxUnlLK0ZyMks0cld5RmN1VE9GcDhEb2t2RWcxQ1E4cC85bkhCOVZjblE4b2Nuck94cU5mUEVGb1R2OGVjSWxLZ2lLek5TT3QxK05DZXdqUGFjRCt1RnIyT2lGVlFva3pJTEtjVWpVWmV5dGNmV1Znd0ExTGhtWTBsN0NESlpkL0ZnNVhBczhqbThWeHFPcnlhK0Q3ZUphNTVGUUQ5a3hqVEx3WDVCeFdmbHl1Y2IxazE5SVRrZmw1TmFJZEtQSjlsdlhPUjlYOVM1dGlrMlpMSUN4S3ZZTnphcFFNQUhHcFBKWHhkbERNMlpDNWN0VUNKVzhpQ3NGUm9mSVo3RXIveG8wNEc4NEZxTUVqcTY0ellzWFh4V3pVYzg2cVJVYjJwY21LY3ZudUFYUFZYN2RoVlVLeEVPR3RDNDIxbVUvdlJ6OFZrOHN4WmFEUUxmSjQwNXBMenluYlplRGplQjFiSFd0UnlwNzJUR05NbkIxSUdWZSt2STVKdG1UM2d4NDVlVFhlUFJTQzZ5OHdIVk5Ycm9Ebkk4Rjl6MjBERDdZckRqQlEwdGZhVFpsc29BL05yYVNwbFNGZ2lrWmt4bzlyTmlQclpwSmhTOVRJVVRpUXZjMEdIR2g0MnhubmNkOE9MNURKWjhFS0tPeDBSZG0yK0ErdytPZk1Uc0w0US9QOHV1SGVBQitGUmdiOGI2dmZlaEh5dTBqYk5TRXRHREZiOGhFbWdPcmxHeGRyTWZleGVVMDRudEpDRFNUZk02VTlzS3oybllGWDVodFFmRVhlTnprcGVlQk0xeXBISU1xZ2ZCcnc3cmhQVFA2cGxOV1RNTU0vS2ZVV1lnNS84SVJYamxGTkVJdHlSbnVaNEdOR3AwQk54NFVlQjZTUEVYR0s5Mm1EQlpBZFpobm9TUGwxYUdnRndhVnlqc3VYTU03b3dhaHB3L2RHUXFSeUpNbklCMUdSRnFqTGFwMlc3MzAreUhCUmxESkxiVnVETS9nT3RhTjRGQXlPcXp0STJ4MENOTHk2NlpQSnN1Q1ZrcVdMdlloTWNpSEFzN0Vja3RBa0xRTUQwbHJMd0ZtRjlSWHhFWWc4NE14RzNIeDIrYTZVUjVNcFhVY1hGRitHWmpWMGNkNm44b00rdy9mVlQ3aEtxU3hyOWdJOWxnZk94Ui85NzVudlRRa2RPUzlaN0FwM1lJdVFMbVExSXczMFF3YWs2SzBFQlRiTmJBZ3ZLN29PejFhcnY2ZXc2Z1pFenMvSjNvaS8wVGlWaHdJajIzNVdzdGE3V3pFdno4azFXa1dBbHlMbWpkMDhrMjE2SHIxT2hKWHFNRlBkZ1VoYS84QVVBSUMyeTZYZjAwVXhkRmVVTHY0RnVGQ0xCSEFrTHU0Rmh2bHdWVGFOdzBHU1U5ZXh6R01iWlFRNEExa3JGWklJNng1WEJDQ2dZMVdGaU1QQUxNcWd0WDlkNy9IZFQxYkpUSmNHV3hLdDZBSFVKNHl4RVllZEVjbGcwWkVsQXBDc2RXbTcyOVVTVFZYZWlGVTRzYjlMaFMvQjhFOHpGZW9VRjNadG9OTk5UalM2QUdrbm9uTnFtbHN4SGVuc1NVLzBIeFJBUks3dGlGeGRBMFhyVWkwVW9KMFZJNG9Mb1RoNVV3c05TOEUrU3NzcmIzZ2RrRjVGa1RCM1d5VUMxTWhybG44dUJHSWFMTjFJUWk1dzdNTytlK2VRaHFCYVM4SURjQng1MkozSDNsNHdUK3NNdWUxS0lTWTkyWTZDdWtXZ0JEWmtuVHg5cHROWVZ3R2picU1oQnZIVnZVVTlzNUVGZ2hJTDRUS2RUY1V4M0VoQTRBd1h6TWRSaVUvZGtHclhSV0JSOWh3T1haclhSRW85RXdjV2hNYjhRVVVwS1VHT25rTEcySFBUbDQ3MHZJb0ZxK1VkRlI2N0hFcHZzdmVGTHZ6UWxDZ3dsTGFDMjZYemtZZDU5Z29GNmFpOUp2b2sxdkVwdDN2WmpkN2tzQ2EvZVZrZENHTk1MRzVJRVIxMkk1WVBBQmdUb2hnZWVjNHVLNVRNcFhoMkV4SElkMEMrSzRudXFyZlV6V21sR2JRcUJJakxoemJzWTZHbmUrS0FBQWdBRWxFUVZRcStEcVNLNzBRS2xOVGliSmQyRGlDWjl4MElLQ0VKbDNiMnFnRU92cDhuRUxyaWtDaForTFFtdGdvV01JR1FVRUFUQ2swYTRZL1U4SHhoQllNVHJ4U1VsR0JVcWwydVMyL2ZaZ1hncWF5eTNhNUtzemZYaHgyNld6VVZXMTcyMXczeW9kcGpHTWJmeXFZS0R0OVkyeTQ2b3dNK2hoWFpEcDlrWkJwZGlNNVVvU0hsNnBIbWVrWDdNcVEvcDBabWNod1pFQWhnd1VQWEl1S1g4R0dUQmswR2hiYUhoemJZQUxreHBkNHhPbzVNeFJDSmgvdkNFbUorOC9LUkthalFLRmdWVTA4V2tDVzhzQWpSOGplQlRhYU9vbnUyZU5qbmVEakVoQTVsSXRzN1JkcjhKQnRJQXJMNTNXeEp5OEVCU3JNMzE0Y2RrR25XeERtZXRnb0g2YVJRQUQyVVNHNndIMUoremZCUlBhZS9nVnpHVnRJbzlXTkxzYlNvS0hPUzhFbEhCbHNLbTRCNUZ4STJKWkJZeUtQSG9Cakd3UlR2d3FTd3d0N0hoWXZoSzdiNlFhOWVSc1RySk5jVnZKNmtvUHlka1VsbzhBT3Y4cHN1UnovWlAyWGt2TlBHUmw2eFJyOHByNTBDK094aFVob2NRZ01vL3dlWDN0eDJKV1JqVng2SFpqeTVIeFdNKy9LbHlFY1ppZGJybVRRMExUSG5ramwwOWhvbzRNTHlHcDFJNUVNMkdoQkNDNXg5OWtreEJhM1lCSlpPUEpwZEtNZ2JBa1BaaURZaHZGamZ3ZDF5cStCU2k1Y3hRc2hKUGp1UlFyVk45cmZrbXhPeGJ0aWxXeDBuN1pBWUpUOEIyTStNaW9oZjRNUFpjTHdVSHZoRTNwVXZQVlRIQUxEMURTUHM3MjQ3Q3JKUms1TVN4NDM0dVZjWW84c084bzdKNXVXbmdDcURObW9pRkk4SzdtaEdtZTF1cEZRV1JFYitXd1N0cGV3WUNQWnBuMGEzU2dJVzhJdkxXOHBuK1g2eVBNNUdXRlBtUktGc0hSZzNpS0YyalltTjREVWZDUzVlRmVza28xZ2s4eHgyci94c1E3SFdLTVJWNlg0VUFuTENzc3oybWZ4UUdVc3REZ0VXT1Y0d2h6dHhXVlhTVFp5WTFyKzB5c3d0VVoyOFhuUm44V2k4NlVXRE5BaDBKMG5TUFovWVR0a1VYYXJHd21aRmJHUnh5YWh5UjZkaWZBc0ZzQ3hqZUdXeUJEZFBSbzlLRWdaRG14bC9HZDRUMUg3TkRKOHoyQjBGcXBsUExMNmNxcFh2Q3RXeVViQjV4ajdHWW1lNlppRXA2MjJIMWlrd1VjQ0R4cGRDRVlrOFpuaTRoQ1lobWJ3b2UzRlpWZEpOdkpnT2kzTDdyTFpjNG9oUEkreXlkZ2J4VkJGay9IcHIwSzQ1cGRPbDhiZmVRNS9vaS9LZEtiRDdFYnl4RlVXTGpBRm9UNlhUWHJpTWhiQTZIdjRud3lRWEJyOUtNVDJPTEZWOWtJdllzZytmSmxDS09FdVY1RkNnWjFiU2g1SWlPYysrYnFpZnNMc0dleTEya0dwWnl2aG1xdU56bU8xQk5LNUJNMzQrNlhQY01CRFJtdXd6a3FCTXZsZldZQUUrZ01ka2c5Q1Bma2dNRXpMN2NIYWk4dXVzbXpFZDl0d1RKdHlYQmdYb0xGbGxXUU4wRW03bnJUeWhLOHRzenNUb1R5Z2lXdUV4VHYyYzFybFdubk5ib1J0dDFnWmNua2ROaGt5U2xrdzBRTStlcmttejZFeEJZVklRQnVnd3JGVkNocGRkSTVScWhCS3VzTlZvRkI4cVdtZ3hFRkRqMmRHdWJwaTdoTm1BS0dtVmVsSFhIOElGcjUrRllrSWduc2c2a0ljNDY0VUJ5cEtJaVI0VFBtQ2poQ2FDd0pOUUJFbjFsNWNkcFZtbzhDRjZhWjlRdVRnRTFaaHRsbUd5M2p1Y3dIdmdVendVakp5T1RTT24vMjUzNFFaNVNLU2d3ZlYyNDBjTmhtMmxMSmc4djJBaDQ2c1EyTUtDcEZCYm13MWc1czI2WWR4cFFxaFNjZWRCUW9GYXhQNnZCM0d1a1VXVFRpbnVhNVRtSzA1Mk9oUHV5QjVIUk5pYkFHNUsyVXpyWXRCRDlPUFhvSysrVkRkYnJKUjBKVEl5Nks2N0NyUFJpNU0yeVlTUWJCeFdWb1RPVDdZZ2RwSXVlNnk4b0IzOGh2d21NUG95S054ejlqSVk1TXNXWm1PUE5WaTdDZitTb29DaDBlakI0VllnaE5iVFFPWUswZVFLcmhNSVpRVWw2dEFvZmdTNzR5U0Iyd1VXNTJ2SytZOVlRYVdEcFJXbit0TDhNN0l0N0IyekRPQm1BV1IyVmtwSGxTaXZKdG1IK3dLb2ZrZ0VIWVV2Q1B0eFdWWGFUWnlZZ3FOd1R3aE1uY2haM0cyR1hzaG11VlB6QUdvU09QUjZPbUg5WFlqajAzQzdGS2pzem5HckU5Z2VEUjZVSkRHSU5pT2JjbFk3b0NsS21PL0o0cmNNeGhkaFlMVHkvckFBOWdvZm11eWVGZXNkQlViN0F1L1hSTmorNXo0SHQrV3hEQW05Q09Wd3NNOVZSMkpnZGFoRDV1NzRnUldjUWdpdWY3ZjlQYmlzcXNzRzFtWUtqUDVFSGRCZWNHbFA2bU1DSWNIUk92cklYcXFiV09CTW83eGFYUTFXY2hhYXpmeTJTUUxWTUtDZXhLN2l6Nk5IaFNrTWZ6ekRWdkt4MTJITHh0KzBJRHNUWmNvaENFZDlSUXBGRjhvVzFmU1JvMk5ZRGxsUnpNdjZDaFR1YXNwbG5paTRHU2xRTGdQbFNoYmIwL1lLTDI5dU93cXlVWTJwaEVJL0pjUGxFOG9MM3crVW01WDZhRWVkNHU5MlJVTG0vLzY2bHlVektmUjB3OXI3VVkrbTJUaFNsZ0FHL3pXV04rbjBZT0NOSVovZk1QQ2RtMUJ4WUlMcENUM0Z1b2w5U0tGNG1PakdXVTROUFM0QVJZZkdGUTVOZ0oyZkpPeUxwaTBKcjhiNXRHNVpLVkFYaDhxa2VnNWM2YldFUy9IRllkQU05bnBURzh2THJ0S3NwR0ZxV1lnZERGekFuMEVhY0phK29UeklOdXhPcHFXQklxVGlQUnA5UFRERWx5Z0dlUncrbXlTV1lwYkFNLy9tNldZeU9IVDZFRkJrNUxBZHVtQ0ZndnJkdWEyY1J4WHZCQ0djTnhUcEZBd29kUWI0RFFydG02a0cxUWxHOEVMejZ1YTdLUFdjSFBOR3FFbUtnWHkrbENKUkMrWlR4WkFaQ0dNcUplTjB0dUx5NjZTYkdSaEdtRVEva0x0bTRTeDhZUVdtOEhadzk1YUZmbnVOZ2V5cVJvOS9UQlhONXJTenB1WXptY0wwNHg3SmhSeVdXQ0loelo3MFFnSXdrL2VHRVN0NGU1QlFaT1N3TFoxUW9zTkp3aVBHd0doSjFjaDhuN2Z5QWVqcTFCOFQyMmc3QVFSOGV0MUtWMXgwMFpVeWFpUWpZRFNqYWZ6UWUzTU5GZllORTQvQmtHaVVpQ05ENVhJNk8wRUc1MEtJM0pEa0t2QzB0dUx5NjRVTmpwbVFCWVZVZnUxTWRXaU51U3pLQTVzTFdpeDZjNmoyT0tFekFiRDhNdlNFenQ4R2wxTkZyTG02VWFORGpSeHg3Vm8yOFA5UHB0aytqd1d5RXloWTg1aS9CU05IaFEwdVFsc0xjYURiajZ2SlkrZGVRb0JYY3QxSWVjcVFZRVBSbGVoSUZ4ZkFKdVdMMG5rN29xeXNCV3lFWUJzN1BGTVd4MU5mZjBqMHA2b2xCUlVvbHlBMjFQUytuRFYrMFRvelF0QnZncExieTh1dThxeGtZMnBWdklsV2Z0UjRCaGIxR0xUblJ1K29SRmYzTkFQVW9UaWZCcGRUUll5NXVsR2ZOM1FkVVZQSGF0Z1BwdGswandXeUV5aG81dmMzZkpwOUtDZ3liV3h0V3NPS24xUlN4NDc4eFNpNmNKUWpsOHMrWVVLMVRFR2ptdXl4Y0R5c1JBUHJmOU03QWFPalpiTGRtZHNCRXNjODhJS2ZtOWFORHpIekFDN1VuZ2VIeW84SHZZZmpCRVlqQjNpbGJTOEVEUWhwK05LZnM4aFEzdHgyUVdvTElTR3cwOUhyUE9wNzJLbmpJMXNUSVVrdUxkRTdjWmhSOHg1bTVZU2RUWTZzc2xnOFFCczFIYTBTSjlHVHovTTA0MkNYM0RVQ1F3RVp6UlRwTk5uazB5VXl3S1ppenNzeHVkQlBvMGVGSGpXK0xLeFBXYnVSdkFtdml6U3FudWVRb3gzbkREaTN6Y3FWS2c1NHd0Vks1SjR0SzQ0TFFQNWR4ZDNrNDFBOHdrRkhueE56cHFwZGN5aEUxK3N5OVhnSTludzRORFlBaGd0WHNqUEMwR3VDc3ZRWGx4MjZXd2tqYzNNUmphbUdyN1Ezb3loNkpJR2k1Yk01VHhnSEpSSXBJSVhBUFVoYUJqdjAranBoM202VWNLT3RBQ2ZUVEp2WVFzQUJXdUFuenlEb3VQdVFVRWFFLzVkaW9IdElmbU9RcFJvSTZrVUlnb1hRdFBzZFBwZ2RCYXFxYWdHQkcvS2xjYTJHaHV0cVNTN3pFWjlZK0FHcHgzTlZXd28xRVVEamJ3TlBzb01ZM2x0Snh2MjRHSXR4U0V3ak1JOUdkcUx5eTVvUkF1eFVLQmZhZm8yWXdNZW5ESTJzakdOSmNFTjRKU0NlZWhZa3RwVllzUzFoczBHVkRxb0hITWttNkxSMldUcjdVYlpVQ2pja1N0RVFVSEwvN3pKd0xadnppbGc5S1Z2VFl1TWhRc2hCSGp1WGhpZFZRc1dhYy9EdGx3V2JpazJnbVl1Wm1vd2NJZ0dINzFGcHlVVnJodEJ6OUgxTkt3cDkwSDc1SVpkS1dDakY1VzRERkJxTlk0RlFCNlB3b3RERU12MTNiSzBGNGRkOEc3L1Fpd2FuZzZTalZaaU5obzMybVhDQmd0VExaN3ZyNTdRL0hjblY1MjEyS1N6NVoyb0pYb01DUEJxdEp2c0E5ZXVDNTExZGlPUFRma3NlSWF5VjlnTmQ2U0plalNHN1hkUnl4NDg0L29aM1J1N2Jha3JlcWNPdDlTMlJLNThoUkM1Y3Q5ekZXcnE1SXNpQmZBQVZxMFhIclZpTHFSMXhaNWlJMmdoMFlpd1BYRGFWNFNOeG9RNXBsU3I1d0FYS3RhQWxFMTc2RzlYQ3FUeG9DTHJwYW1UM3Byc2tzVWhNRXVCK3JLMEY0ZGRHaHZCNFJYSlJodU1iWEZWaCtMSmFqWk1OZU5BYmpTNmlzSW1POVp3WDB1S09hZFNobEpJNVhnMVdtd0VGU21uT0hXeWtkdW1mQmJBUER1dUNBT3NraWpBeUYyaW9NbTFwYzZacVk2b3BZaDhoZEJVNUhTNllRUkJWdFZxbjNCdnFmYk1Ud3FLZ2RLbUNvWkdLc1pHUUZjUkdOMTFwM1ZGMkdqTzZBZFNkRituaWZBai9CZGxIRGk2OWg2T1hTbVF4bzJLcWhkSUl3b1lUbFpqeWlzT2dXNmt3NTJsdlRqc2dsb1M1azVyYkxRV3oxdVBQQkdweklhcFpoNEkwOW4reTJJMVgwdmljeDYwWmdkMldxUnl2QnF0SnRzRTYyWmltWFd5a2R1bWZCYncxSEZEMHBHb0FJV0JMaTl5MjFLMXo2WHpCRDMyZHBFblh5RkVydngzTjR3Z3k2cGFHQkdKN1ZiWWw5NFN5dFlVS2F5SUY5YUNvMFB0b0Vnblpsa002RmhLUmphU1NpRWJOMGZRb0xDRjMvc21HOEh5cmVpR1BCYitzZHVxYnJ0U0lKRWJsU1lvalpwM282TUdXZHBDZUhFSXVIVXBWNWIyNHJBTGhvaVhZK2xMSFZsTmZOL2tGQStlanBETWlLbG1KZ0NpemJWK1R5TTZMWkhiMlZmdENFMkVWSTVYbzlWa2UwenR0NGlpY2oyYW1SQjhCbFdkSjlCdFV6NExlT3JGcE9JS1VKaFBsUXBLOUhFdFBIZFhSWjU4aFJDNTh0K2J2c1prVlMyTThNWGdEV0xpZFJMK1Ryd2NCdllsczkvOUN0WDZnN2xveURTbU5WdmIwaXhzMURWcmlwdWo1b3RLSUJpeHFIeWNuUFJsN0NWbGVKd29WMVgzUUduWWZjT1RXcUs2NExGN01aWUc2cFlqWjE0SU5Kc2R6bXp0WlVNMUk4MHV5QnRUZCtNTmM0cU5ZR3B3aG10ckxvUTZNMklhcG8xK0FCQXhUNGNaYmtjTWc3VVVYdWVTbkRQaXlaREs4V3EwbWl3MEdibGNOczNrT0l3REtmUkJNUFpNRTlIWjdtNmI4bG5BVTU5S3Fxd0FCZGxkbFhSTEtqeXY5UDYwS1VZZWtDRmZJWlNHdkM0M2pDREpxbG9ZWmNqbjRJcDB3UlRnZ3RBS2pYa1F1WHNQYUh6VmpNWVQ0NUsxUkhwMXo4SkdvUDZFeXNILzlGS1FveGFhR0J1dFFMSkZtUUNzblpHZXlHRlZDZy9zT2J1WVZpOVFld3VSaEdCVEVWNXhDR0pabmx1MjlvTGJCV1dLVnlUR241aFRmQVdEb2ZCMFllOWlxRGNqcHNyR2V3RmQ4VWpnbjJjeDN5Vlc2Vnl1cnFJeU5FbXljdndhclNiYkFvTkU3MTZTSS92d05jVEZXQjhFcDlpQUdtWUVlbXpLWndGUGZjWVFIWG9xUUVGVWtpYmNrZ3BkNDBHOUt3L1haZHA4aFpEWjhqbzhNSUlvcTJwaFJVSjIvN0dPK0YvY25ob2E4UXp6b1FrSEhvS0g3c1BMc1RtUWtUZUpOYzh6S0FNYmZRblVQeVZFZ2podUR2Wms3ZXZzdzVkMG50TDIrSHZKUCsreUtnVWtlMUJwZ1ZKZUZuNDlrOFYvV3dzTWRERUtDakdiRDkyNUlSQVMzUGVNN1FXMUN3N2R4eCtybVRzQmJQUXlvYVVWVnVsa1BLRExpR21VdWZIdGErNEFPTmp3dGhkLzdXdGZ1K1kwZHl1R0ZncTg5NGIyQUVZVG1wV1RydEZxc3R0ZzBCWVgvSm5abDNMamJycHRKcGlhUGRrQjUvRGEyVlVSL1ByWmVIc0d0Y0VmbUdKVFBndDQ2c3RKZlJXZ2dEQ3VLUlVPRWozWjZPNE1JdTBUSGJWcUZKNUsyMk1Zd1NxcmFtRm5XQzJWZkM3dTgvOU9Eb2Q0TWJhajUweWpOdzlzeEs2OCtCL0RzalU2bkxFYVhkbGx3MURqeDg5R2phL04zaDYySnJaei9XMHYzb3B5Y25Qa2VGc1QxamZacU0wdTNzUGVFY2YvZm1MVnlONCt6ZHE0UUNCOFlqdDg0b3kxeGJDRGF5a01RV3lpNTVhbHZVQjIzQzZBNndTWC9lRXJNSE5tN0JWZlcrVSsvcFllVk1zOThiQTFJNlpoVGxpQ3c2N0ZLRExiN3dUVzkvU3NabzlKMTJnMVdjZ1FIY1pzQ2xNWCtjc204VFVUTklVVDI4blM3WEM3VTJ6S1p3Rk1yYkY1WTBrVTRCa3oxRmNyNHNLWVVtR3g5RUx3SVRiOFd4NTdiMWNiWTRSLzM3ekhNSUpOVnRYeUNjeXB1Q1JCOEUzRy9zTmYvZG43R2Z0bEdSUnVqYjlqT1pqODZzUDgvNlRoaWlzWnFPdEgvdnliVVlHMDFKb3poWTFDWWVKSDJOQ0dnR1ZOUnV6c20yd0VrNmhHbTcxMUJtSWJZTzNGUkFhelVySTJMaTdtZUljOTlOOS81eE5kNDN1cHNQcFhESUtFWVltQUxPM0ZhUmZzaU81OE1naSswRGtWc3BGNGlBQjFQZnpzTDBKZ2RHWERORXA3b0NOcVJMdGZRV29rbG8zY0RtZ05Db20ySHhYcEd1MG0rK0NWeFZCdWMzajIvQTJuejUrRlNmc0VPM3Z1bGh0TzMzb1c1dXhoOEEzbnozYUtzMUdhVGZrcytMdWRyNlN1OEtScFRIYmNYOTM1ZGVRcmptYkRENW84eVJJc3hsdzdleDJRK0twZUgva0tvZWZNNnM1ZnFPUHRWMnZDb1d2ejZ5NHRLQWpnVTRyRDgyeG55MlNqQm44YXF6bXBrU1B5cExFUnRLWG9PbjJyN0RuSDJ1OXVHWmhGb3ZvR0c0M3h1U013Qkh2YjdNa3UrcEZCczFMU1VCSDFFdW82Q2hMaGVzU3dvaWdFa2ZXKzN5enR4VzNYWkl1eGMxMzI4K0ZmeUlIVmcwalZiNGNsRUdvellTb1NsNzhmVGF6aVdUTE55ckVpRWEvTlJraVNFUTg2aUt4blZJQkNPaHR0OGcxOS9zRG0xK3ZXUnc2bWxLcjkwenM2NTY2ZHNheWV1UDNXNGFzR2NNem4zQ3RmL0YvL3ZlaW1qVy9jdVBOZUs2WGg5Yk9Sa1ZUM3RKWjFYK1R1RzJ4MExOelFoNUVudjRiWThrRGVxdFkxVHY2WEc0ZHZlNjRlQXU2Q0VGaFNFRy8yOW9MYUZmemhkWjAzM0FseW4zL0x0Zi93di82SFVQRFJsM1IrYmwxNDRKNk9xWmE0Ym1mZXlrbHBzbldiVzRIOFE1ZVRRc3FqMEVBbUpwYlU5MGVkOVNQUGd3NGNUdGVTZHV4cHlDNVdiVUUyYWlQNG1HeDA5SjFoa3NiSFRuZmU4TDRaSkRsMjdCNUxOZ0podTlOZTBqSGRSU2lzSHBPcWVSZWJiS290eFJKWUh4c09oWlJIWVNwOUZidVl1YnVYYXhlcnRpQWJXWis4RHFFeDJTZ2RyYnhWblM1eGY2ZW9BdFBLRU1oYk9idllaQ3Nyb3lsb2VzSDBjMTk1RkNiU2QvaVRha2NyWkJlcnRpQWJZZWNwaVkzS3RhSXFNQzFuZ1phN2ZEL1VoTzBMNThhSnBKbmxVVGdRbmlvekplZVZhdWJlZGQrdXN0RkNnZUpoNDgrQTJLZ0FraXBMSlpncWNTVmRlWHZNTGpiWmtpVnpaZC9lU3NhVVI2R0srVi9TcmwwTjJjV3FEYmUrY2hmdWVQUnRBRE1mc1pHSlIwNWZKWmptMU9sT1hyNGZ1bVdQWmd5MlRWd2VoWTM1WkduLy8vYXVQc2lTcTZyMzdOZnMyNW5OREZId0ErRXRFMEpLSmN5NlFDSkZXVzhLUWdBdGZDdGtONFFQMzFnbWF3bVVieXVKSWdUcVRRRlNaU25PSUNRQjFMeFhGQW9VeW93b0ZFWmdYcUpZV243TXVnRUt0ZUtNRXY3UWdwbzEyWm1GSkhBOXQ3dHYzNDgrM2JkdmQ3KzM4L3FkL3VQMTdYdlBPZmVjMysxNyt0NXp1Kzl6bFJxWE1OU2NJWG9qNzJXOUhLYnRSOTdOb0xGUkRpQVZsbEl3VmVRVlM3cjJtR0hlc3NVc1MrQ3VJVXZ4SmNTTjVyZmk5YmxpRzVjdzFKdzkzN1RkQlFRUEdoc2hvR1RQS2dYVDdOVlpLRjE3REh4M3QyUVJ1YmVMajJMRC9jSW8xTENsQ1ZlcGx4bTRQZCswbTFzSVF1U05FRkN5WjVXQ2FmYnFiSlR5bzF3YnBWOE83N21lelVTNFY0a09JaTgvT28rTllpanNDNy84MGExMnhGWm5IdnBWektpaGEyQ3BzTFdDRUxoNkk5anNCbG4rUkFTUFIxWTVtSmFHbGNzV0pSLytnd2MyNGMzNFAvMnJENWRXL2RBRmJaNURxb1JKQ2paa1FpZ2hDME5oL1JhTTFnVmJqSCtJZVpoUlE2dytTMVg0MXZJYjRXZmJXU1Q0TkNQVUtKbHR5azFZRXFhNTZ6Y1o0U05BTXl2cEdvYnk0bGhLb3RucitWTTcyQU1XUG1aR1Z1aHhXMUFVbWxzWXNRTzJHUHNRODFDamhsaC9scXB3ajc4ZDM4SW9YZGpvTkVxNkhhV1Vsb1JwS2Jwd0lSMTBud1pVL0FTRFQyTnZoVTlqVzZNYk94TDdrK3NHVHFKZjl1czA0Z3BEWVIveVhRalFPMkFycEYrbU0yYlVaVklsc1ZwODEzL0FHSHUrSkVvWm9VWkp0cUcwa3BJd0xVMGY1NUZ1YVRWZkZrSHpaN0ZxdXdXallkdm9SSTMvei9RV1ZoM2w1VUJnSHpxR2g1VUNORCs1QW1vVWlVMVptRXFKQlZPd053L2VsUXJLM1p2c0UraEVqVDh2MXdvb1BNSDZLUGQ0WVl0Q1VGNW1IYjFOWVZTTHZZV1VVaTAxaWdTbkxFeWx4SUtwV2h2WklLK2d6TDNMZnVTVm1HNnc1MmYrL1pkQTRKR2Z3NlRDNTI5amhTMk9RV201SDBNblpKdlJ6ajFaSzZKR2tVaVZoYW1VV0RSMUR4TjdIaGVWTkxMOE1EVGFHb2p5aE8xQVlKVkNZV2lVZlRFMFpLTkdrZmhocVR5WVluSnk1ZFdnTDZadWpaVkw2Z2d4MVdDWDFiY01SdCt4eDNZd3NFWlM3MnV4M1g1MGxURkJqWklLVkM1TVV5VTZGVTYwR1h2VnA1eFlLa1E4OVlrR1k2OGRsRUhqamUyZ1VBM2wzdjl1Mk45eHliMFNhcFJrelBKaW1pelJ0V1Q2YTh6aGZSdFg2WHVjSGx3eDQvdDFEdWdZYTJ3SGhHa285aEMwM0tWZW5qcW9VWkpReTQ5cGtzUWMrZTkvMXgxMzVXQ3JBc3REMXordlAxQTd4aGpiZ2VMcUhYMys3ZC9LV3dNMUNvNWNFVXh4aVpSTENCQUNoQUFoUUFnUUFvUUFJVUFJRUFLRUFDRkFDQkFDaEFBaFFBZ1FBb1FBSVVBSUVBS0VBQ0ZBQ0JBQ2hBQWhRQWdRQW9RQUlVQUlFQUtFQUNGQUNCQUNoQUFoUUFnUUFvUUFJVUFJRUFLRUFDRkFDQkFDaEFBaFFBZ1FBb1FBSVVBSUVBS0VBQ0ZBQ0JBQ2hBQWhRQWdRQW9RQUlVQUlFQUtFQUNGQUNCQUNoQUFoUUFnUUFvUUFJVUFJRUFLRUFDRkFDQkFDaEFBaFFBZ1FBb1FBSVVBSUVBS0VBQ0ZBQ0JBQ2hBQWhRQWdRQW9RQUlVQUlFQUtFQUNGQUNCQUNoQUFoUUFnUUFvUUFJVUFJRUFLRUFDRkFDQkFDaEFBaFFBZ1FBb1FBSVVBSUVBS0VBQ0ZBQ0JBQ2hBQWhRQWdRQW9RQUlVQUlFQUtFQUNGQUNCQUNoQUFoUUFnUUFvUUFJVUFJRUFLRUFDRkFDQkFDaEFBaFFBZ1FBb1FBSVVBSUVBS0VBQ0ZBQ0JBQ2hBQWhRQWdRQW9RQUlVQUlFQUtFQUNGQUNCQUNoQUFoUUFnUUFvUUFJVUFJZU43VW4xM1hla1BsZ1Rpd2Mrdnoram10dlAraDIzYnk4dWFzY2lUWWltQTZFZ2FTa3NORzRFTk54dGliaDEzcjBPdWJiRE8yODl3ODFkYmVBd0R0cnVWaHJUaFBma3dyRGd5Wmx4T0J3OUJKbnpVV1hlMWZ3TzIrT0FkS3k0eTkrdWs1K01hQkpTK200NEFOMmVpTXdIU2I3ZlNjdVVhVFlickIyRGxuMWYrT3NkYzVNNDBOUXo1TXh3WWVNdFFKZ1ZYR3p1SU1WNzZnZGV0dnJ2Q3lpVi9BS1VZdTl3aGpqeVlxUFhIVnkzWmYvdHQrOFZObkpSWHdYSkpYSTVJYVl0dWxZam9pY0pHYVdSRTR3SFpPbmJuaGhodHVQSE9xeFk1bjVjcEtONTNVUHljNkVDeGg3R0lQSkswL25sVmNHWFNETkxqTzJMRUVIWC9JdDVmOUxCUlBzWjRrMmtCWW11elU2VnVoVGM3Y2RvbzlKa24zU21xNGJaZUM2VjRCaFBRb0N3SG9EZkpZTEV1cWtIT1FzUVdSVnMvVFRiYnp6di85OWd2Wll5dGVyZlZkdFdqUTZVRWFERUd5SjNIOS81YXhtLy96MHcrMTJJczg3MjdtRHdrRHdoYTdhSEtBQzVmSHJsbDYyYStIM0hiSm1GNTJKRWlCc2hFNGZQNk9wbi92WDd6KzlxLzN5NWErekpneUs0bWsxenJzVWIrdUgyQnY4QTZ3eGFqQVQzeHM5NXllVWVwVkZvTnphNEQ0RmwvNWV4bnoxOXNtR3JDVTMxUThEUFMxLzR1Wjk3NXJYaEM0bzVlKzlkcmZqWlZlNW96MHRodUFja21ZRHFBcUVya0hFR2pBdmYrT2dlalJaRXJQa3pWOG1WMWFDNjVXZDlZNnh1eG1INngzUzlLQnBDd0c1OWRnazZuam5rajM2UmE3SzdnNHdsNC9xUWFYRGpEVEZ3ZDArNkZKTHZVakFYc29rZHAyZzlBekFkTkJWRVV5OXdBQ0hUYW84QVFlTm9MSTVGWm85aFI3RlZQREtKQmRoNDQ0eU1FUlZHRXhPTDhHTUEzRXhvS3I3UHVodmQ3NnhVMm14TWxta0xBUko1MEVFSTRMbnIxMFRtKzdRV2lhZ09rZ3FpS1pld0NCTmxNN1NJa0sxUmo3SGlKdUcrWm40dUE5ZjBWYytPZDV5Rm5VY2txL3NCaWNYNE91OUxPSzBsY3crYXIxQkZpbnhNbUFBZlc4aDRDc3A0allNOG4wdGh1RW1qaW1nNmlKWk80QkJNQm5zQXNEMFFNa2Z5Y3VHRHJrYkpRTGd3QmpYdFlZbURxaVVwdkIrVFhvTXJZa2FwSG51aG9iNm1pK0ZtZndQTWhuVWtEUlZMTlhWSUxndDdTZElNdDRQcUNNRWhOWmtpQktaS0NDVVVZQUJ0LzR5bGRobzNCdnRDSG5MWHk1V3cyajhCcjV5R1NoY05WcEFtd0c1OWNBN1Rtd1JyWWwxVm5YNW1Zb0F4Q3Z3dHNQa3Fkb3F0MHJLa0h3VzlwT2tHVThIeUp2bEJHcDhTR0RvQzArWFNnTUFlNk4ybHBFcEdIT0VxRzdxcjIzc0JKeEFUYUQ4MnZReGNaR2g3U29ITVNuZTFJbGxBR0t3U0ZpYzF6SjZKUnE5WnpJVTRndGJaZkNpUlVkSkcrRXdUTFdlVHhHSWFkT1pVS0JlaU5ZMUY1VEtsbFd3eWc4LzRxQnY1MXNNemkvQnFoeldXWlBLUGFDK1N2eUVtV0E0amEyOGkvWkhGT3EvM05rMWNsdGJhZFRXNjlteUJ0Wk1SbzNBdWdSSmNZb1ZQUlFiN1N1ZndxeEVRdFpQM2g5VHhWU2Z0cHFjRzROTU9jQ2M5R3ppZzNUV3B3TVl3QmlBSzdFVUo3MjhyZWlpbnZTMm5adUl0ZkpHN2tCTmdiVTVjWW9WTUJRYnpTdnhuUjV2UGFZeWpLTTlPQU14cHdMekF2VmtXZE5pNU5oREFDQkxiTGxodElWcFkyTlNtNjdiZkpHYmkwNUJ0VGx4aWhVd0ZCdlpEejFaMHJyS21yTnFlbkJHWXc1bHhsajVLbkZ5VEFHME4wVzJVbzFMMVk0V1JyRUpiZGRoN3hSckxIR1BhTmRhb3hDUlJQelJ2RFlYMVJwWnRRd2lsb3d1UFRnRE1hY3k2bzJOZk04TFU2R01ZRGh0c2lXR3pZSHkvSkdaYmRkaTd5UlcwdFduN3BBak9LZkxPaGczZ2pXbEk2cmJBZU4xNDNVc3NHa0N4aHNVd2h6TGcxdFNjM3pXb3VLRkl3QmlpRzd4RkJldlN4dlZITGJUV2pEUkFVVkxaa0FrVVpERjFWQmdMOGR2SkRMbUgyMkZ3TXdid1NmOWF0QlhXOG1lVXVnWEVyWm1mSWJiSldOOVp5V0hyWDN0RGdaeGdDMTFFdDkzYWhSbGpjcXVlMzJremV5M2xIalJuQVV2Tkc1WEVZZjFlZGNjUm1ZTjRJd3lvSkttV21WVjJVb25NNXZzTFZxekxtWWprVnpEUmdEMUxKWjV1dEc4UFpsejZwNUpvS1MyMjZEdkZFbTJNZUpDRDRqMXhaOXN0cytvYjFJZy9CaDNtamRpSVIybGErMkVCRUR5TXB2c0ZVWnhMbkFBcjgyNmFwcGNUS0VnVmZTTERPVUIwR29ubFh6VEFRbHQxMmJ2RkVtMk1lSkNEcUUxbDBjYk1lK1FsUFpNVyswd2RRUFF6eHZZMEhsR0VhNmdNRTI5VUQwa2tIRDkwN2JVdkttdFM4K0VBYWdCZHhLZk4yb1U1bzNLcmZ0NEJQRnh4VmdrcEk0UkVuVWxEL2FDTlROcVVSMmM1cGF6NHJ6WWQ1b0hmNUVSS1U4M0ZldmhwRXVZTEJOUGFUbjhMSFJTWlZQMno4TllRRGFVaU5iZkhPU25xcEEvdlI2cVczWElXK1V2eW1xeXJtWlAwYXhyYzA2NGdCaDNxakxqREMyemxaNzROUG43N2d0aUhOLzRabnZ1K3JHMTBINWtlZTBUdjlNWHlmTWYyVXh1SWdHWU55U29SZ2Y1eVR2dzQ4d0FIKzJ5Tlo5ZDdadmtxaE1QZkFKQUc3UnIvMExQL3ErYTY0N0hTaHlwQTBLOUlKMDBWL1FWbCtDUUFYcWVseEhmc1FBQUJUbFNVUkJWSG1LTXFxTzNwK0FNQm9ib1FpT2NXYUJHTVdNSmZ5TmVTTllsK0c3WVNjZHZEaTg1ZmtMeWY0TmU3akZUc0hHSTcwa0hzZDhpOEhaTkhqazRoSlNiVGZ1amJ3V0dBRzdZZU1IeHVEQjVyd1pRbm1QQUNRd1Z2bTNVUEFxOElTdmN2R2hWVGlLbWZwdjdvekNvNC9ya0QzWDBuYUJJRU92b0JXRDF6anF2aUwrU1BGTHp4RmF5YjNFczJPYVhXV2lIQzBFNEs2NGtGUGpTZTFOdnJnUXpCdngxNHpabzdOeDRpQUg4UVZUelRmMlBYakVKNDh3a29UaCtSYURNMmtBMHgvczN6eTZpRGVhNXdZL0MxZUZ2MWkwRkMrYUFZNTRycDd6TkhieGY3d2EvQlZKeUk5N0kvZ0FXQjU5WFlMN2xhWHRmSUdtWGduZWFGdXF4WjRNTkhIQTFGMTE0aGdKQklyRUtLWXMyMTVnM2loNGNMT2ZYc1BST1h5K0FmZnBXVjQ0ZGY1T1NEN3VmZmJSRmJpQzhjSXhubHY0c0JtY1NRUGU5N2ZpcW5RajV5REw2a0FLdnV0M1pJNlM2aUlNbVY0M21tUzdmUzduM3ZEc2ZYR3VBZFVzOHJ5cDg4K0dwQitkbTVpYjQva240RFEzeDJFc2RGamFqc3VPNlRWMS9pcFFKaGdiZlhHdUNlbVRuTzdLdVRuSWY4elg2OGQ1aHIrblUxWk1Bd2I2clJ3QzJXSVVDV2JQcHdlT01HL0VWNi81c2ZQMmhNNVI2OGpneEYrQ042cTFlcngya0JVK1F4TjB5WnB0TnppREJnMnc0SGk4eGk3aVhNQ04rc2ZObjR6VEo0eU5OcTJodkZwVEJIQzJvNCtRSVM5NkFld0RvVGZpVlc2WEZqZXl0cDJINmVWOVVIZ2phTVdHak9uRHVFMkxHMEZSVmt3UkpDbXJDZ2p3empLYjE1QXVkdnRJWWJDZTlCMTVGYWJXb1VML3VLaXRMa202cnZSR3NEeisrSUh3TDM0Nnh2ZGVrc0V0bGNGZ3V3WnRzR0F4WGk4d0xwbTVmRkV0T0Y3Uk44dThkWVFoeSt0R240dm1yVEFUMmdyRjFxVk9VR20wY2xtaU53SjFneU9wN1ZDOVlFZ1ZmZjRERXZ5eEVhaHNlaU1IVEdNNFVrWTFFSmlCMnl1M0pVY1JiNk1JQTJjUy9WbEdsSzJFTWw0Ylphb0pDTnljRmRmZ2pWYVhnb3U2dmt0YmtGbDc0Q2xKeDVxUVlad3pHR3pYb0FPb0hUY0V3eVhJUGhmTDNRYmE0TmhaTWdzM3BDOVJpb0Q2Z25LSkpOdlNGMjVHZ3lPb2ZWSFFadkpHZjVpRTNWT2VMdVRvWjJ2Ym9YcDVpamNDSFUrR01rMXYxQUd6czJLcXEwVlhWVUdnbnY5MUk0Q2d5Zm9wUU1Cek8vN2ZoWHptSUk0M1k4enc3dkJaa1EvdUxGeXB4aWMxZHd0SjhYTjhWQllJcmRzTnRtc0FRckFScGVyR2hBbDhEQ0NPM2JVb04waXNZbUpza1MzL0Q0NGlTWWZZemtvZ1RQVkdyUXhqbzFwTDZCVS9MeG1LaHBlV3RvTkFOS0tYNm8wQW9aT2hMTk1iMVVHTDJYaTFLS1p4TXNxcEFnS2IxaGhGbXBWM3M5ZW5GTU1heklWNDhVUUxicnZ3Nk1lTGViejZyTWh1c1YwUlc0Qytka3hrUitlNkVCUS9ZMnRlbkcvVGJyQmRBOWlTRmR1M0ducWo2R3VSaXA3M1ZLbmNrMG8yVDg1akExTjdaR3RiV2RHRFRyMFFTRlc5VVR1RE53cUQwbEk3SlhVOEVHbitXdG9PMTB2MVJ1RG9CVUttTjNMQzFGU01yaXVCUUJNZHYyUTFiWUx0ckNYVGRqRUhBaTh6UXAzaGNRdkNyUHVDYVBJQno4aDRGNWxzQ1VteDh5OGhvbmxXQm9NemFQRGdpVmxFUGo0WTlENFdLU2VHTVNFdmhPYVJMUXlnZW15UUlPc0ROdUdqSVRPNkFJUVdCVkVXYitUOWVxU1htZGpGck9PeVU5c3VRUzhQbmlsQ3J4UnY1RGxoS2dUU3VVb0l3SDM0M1FMMkxDdi8xQmdUMDlGMnBKZkYwKzhSZHo4MmdERjh3Ym1RRCs3akJTa2lmeXFEd2ZrMVNQaXI3NytQL0svdVVHRXNoWUEvQXlxdXBCa0lnNmNMc3J3aitycXpONUl5c3FmUzJpNUJyNnplS0VHSkJFd1RxQ2w3aEJHd3h5alNqWVBoOVZZU0JkeWN5aU5jbzVyNFN1aVBlbHEyZjJINGd0bVFBcnpSWXB6WU9TZUx3ZmsxK0t3eXk5UlVlMGJvajNSQU50SEY5N290c3RYVkhQT3lhSUtoZUNQNGlpNng3UkwwS3VpTkVqSFZBS2FMQ2lCZ2oxRllqRnhtbDVLZTQvT2ltMkFpUG5JMTQ4ZEN2TXp3QlVKNlNkNG9pOEg1TllCVnhJUlh4bXNmYlhGN3RlK01JYTRXWDNQTUVObmExbWJBR3dMRklYa2p6MHRxdXdTOUNucWpaRXpqOXc3bGpEUUMwUEhTWXhRMjZ5QlVndlVvWUhzYVkyOUo0LzRNNzUxUHhDa01YeUFJU3ZKR1dRd3VvTUhuR1B0Rm9iRnhuZ0x2ckt3NXdTQ2pMVjZrMWltYnRsQmVRM1B6WFRIZEc1bzM4ank4N1JMMEt1aU52QlJNZGVEb2FzUVJtSUVPSWtZZnVDa3ByL1Q0cjZ0c012WmFSTUtmZnhYeWNZa2lGKzR5aHF6RDY3NGdlb212Skc5a045ai9DdVdzVUZKWktzK2t3VEtZL1NPQ1dUOVB0Y0hnSlpFMzlRd1FIVjJKWEg0R0tpU2FwRkFBd1phOEJJdUMrZDhRdlJIM0VQRzJTOUNycURmeVVqQ1ZNRkJxOUJHb0c1TUhyN1psR0xVTzk1anRpSzkyTjRIbDdZWWs4N0lHdlJPWjEramVDRnVOTVFXNVhOZXRCcHZleUZHRGo0UGxyMWxEVmJvSGlvU2I0Mk8wU3oyTUxCN1p1azhuNHdRS0p6aWhBTVZoZWlPczdaTDBLdXlOdkJSTWRXam9hcVFSMkRSZm5ObHZ2aEt6RGZlKzlZZ05qbjREV0g0K2xtdEFWVGM5ZzE4K1dHKzBhVFc0b0RmNlBQaFkxamNzRFM1VlB6TUpaUEFWUG5MRUkxdU52a2JHWDZlY2xUa3daQXVpVWNQMFJoN1Nka2w2RmZkR0taaEtIQ2cxOGdnMHpSakZ4Z1hEcGcrMDRPYTNISGNaUEhBNTlRMTRaRnZjRWZpZGFPQWhKUXpXRzlrTkx1YU4vZ2ErVFA5V2t0MVErV0prNkpjYWpMMHR1cElKUG1wU25JM25UUnVmN25CM3BSQ0FOd3BRSEtvM1F0b3VTYS9DM2lnVlV3a2NwVVlkQWJpeDlSakYvRmxIazdZWiswbVU1UzlFUEVPV1RtekpOS1RnOVFCdGpTa29IS3czeW1Kd0FRMWdtY3pmQUNXMDg1bWF2VHdBc2lCenBocmFqRXNVeklDS21qdmJaMHhub1E1MThBWGVLSEJYZy9WRzlyWkwwcXVvTnpJd0ZUalJ1V29JOExuRG9tYVUrdFRWQ2hJdTRGWjVjVUlSK0trdHZlamdCZTBhYWpjNkdpOHU0QXMwNmVoRkpvUHphd0RobE4yK1VuRkxTVU95THVOR3ZBQ21Oc2g2SkJEcEk4WVo0Mk8vU1dpMFB1Y1BqaUY1STN2YkplbFYwQnVabUFxNzZWdzFCUGpnK3BocTFCWFJHcGFhbTVKdXNOY2xsY0xpZjdEWUV4R3NMMFpKbm9BM1NlTHg3OEY2bzB3RzUvZEc0Qmx1VVV5YzB0Mkt0MkY4NDcrS0RZNDJ6YzlGdGs4cUlpSEp4eUN6TWd1R1JFR2pEWFpzWkcrN0pMMEtlaU1EVTJrNHBTcUdBUFE3ZFhrRy9nRWVjUTlwTnU5bnV5dUo1ZlBHbE1OYlBxdlJ3aTQ4eU5nZ3Z5L1FoT01YbVF6T3IwRkgvMjd2c0RIMFd6ZEdpOUIvOVhreVY3cHBPdkgyT2QwV21PQ3FqVFlqeGxLRDlVYjJ0a3ZTcTZBM01qRFZzYUNyQ2lFQWQ3SWVvOWg0MHMyNkR2SXBheVRoYm4xaTRubU5ZMUVaVDhDMHlmcjJZelM2Z0Vma1NZM2J2M0RkM3lpVHdibTlFYmhYelp2dk43NkpyV3R2UDhKV2lDMWtxZ3BOb3Jtb2FYVmF4bzNtYTFjOTMzci9CMHdLUHZlemVLT2ptbXFjZGRwbGZ5TjcyeVhwWmZOR200YTNsYWJ4bEltcFhrcFhGVUpnUXp4WGhVMk5SWkhLZEQ2TTlDYkpDSS8rQy9JS1VzWmVaSEQ3TG1qbC9vV0xMd0IvbDNRZzcxV0MrRXdHdTJpZzZXK09kV1lNQjdCdFJ1M240enVLd1BTVkxhcFM5MGNPT2N6bEZGdVNBcnhSNFBSY3ZSSDR3c1JqU2NvUFUvYTJTOUtybURjeU1ZMHBSaGxWUVdCWjNNbWhRUlB5WGVGTUptNmtEWTA4YzRNTlV6cmNhRXZ4YWx4OFFUMnhPeWs3QUtsVlpETFlSUU5WdUFmanR3VTFvMjY0eEhsbVpLeHFFU0NmbGM5M2pxVUo4YUIzcTY1aFhieWtBYlV2Q2taNHoxc2t0OE9SVkd4c3hDUDZTY2R4d1MzT1dkcXVoZXZsUVdoZmlBR1BLVWE0OEN3S3dvcnBZeU1UVXlHSnpwVkRvQ0h1aU5DeVEvcTh6V1p2clJYZFpoZ3BETEtEK3kwc1BLcDNNdzl1elpVNG40c3ZtSVFPa0hEZyt4czFESlZRZzEwMDBQU2ZNUnpKcGpGVGErbHpNTTliMStaY3ZxejlZRTlQbGRyVzVtMjhaRjdiNmdrOFd0REJWVzhrSXR0QW5laU5uUFkzeXRKMkNYcXAzbWhHS0t2c2k1M3VqWURqR0RlYWpzb2pBSGUrZHE4dll4c09KYU93ajZXR21XRDNyZStyekFlaTd5S0MzQTA5eWhLUzV2WUZhbFZKNlV3RzU5YWdxdzBPSUNDdFI3RmhLbk5PVnd3WXR2UWN2cmUyNXFNUHg0ZWZkZG1sZ1hsVFJPZEE3Y1ZRR0R3SDdHTWpvK0wweXl4dGw2QVh4T1dqaDlhNlZEM2oyS2diQXkxZFVTb2RWUVQ0VEg5UlVYNUNIOHNvSlhoeUhadHBTVkx3UnRyTXBLdlBZN3lHdGh3dStITDdBaUVnNVp6TjROd2FRTTlaVW1xdkdXR2kvZEVXMW9MSVlPRFpHMFlvcjY2UGxEZ0o2S2M4UTVvaU5BNmpxa1ZlREFmMDlNZ2JyWVpqclVtdExRSzY3TDlaMmk1Qkwyam55QnR0UzI4VXZRRFNXVXBUQTRFb2paektSaFlCTTBaeHR4RjF0aG5XaU80eWxOTDBScXRxSi9LWDFMWUUzNE1uK2lLWjJ4Y0lBU25uRklQZE5MaFM2cXRVWi9RYzZHL2FUTFN1RHhXQjBXRGdvcGIxVUY2dEZYMFhNbjNWYzRPNklPQWpQUXNNZzhMNW9PS040RVhFeUJ0dGhPT3ZBOXFzT1pDVS9UZWw3V3g2cWQ2b0k3MFJQQm1Da1hPekY2aVJDZFBzR2hQbGlDRmd4Q2ltV3NaVXltTE90R1VvWlhxamVYMW1ka2hHbXNGTFJNdFBnL1JHeVFhN2FRRHhkNnh2Rzg0RnFMU1pXVHMyNlRJWU9ONE5YZlJuNWFvbCtLbFFYRVA2R2cvZTV3d0hTcEE2R2JiWWpPS04xa08yUTZtemFrdFRRNndxYWlCT3FyUWQ5NStwZXNGY01uS05UT29ZTGQyMyszN2wyVEQxU2VtbmlnakFUYXMrdmI4Y1grRkp0WHEvTWZNeWlVMXZwR3dkejBrNzdGY0ZSeDBVbVEwdkJ1bU5rZzEyMDRCVHJ3amw1Ym1yejlRT3lhN0hhZUJmb1UwZWc0RlRnV1JsR2piZGl2NEVpaStCaGQrSXdJc05XNXlXSCt2aFJBeDIwSmN2VkN5MzVLc0RzRlp3bkJQT0tHTDV0ZHVSM0haV3ZielZTSm5ETzFKSHJ4VStqVUlrNjJDZmlRL28yTlV4ZGRPYXFFY0lBYmdCbExuV0h5a1AxRXhHZEdXZlFPa05id1NYNnRnTFJpTnJncTBEUlg2WGdRelJlM2lab2hGa254VGt1Yy9KQnJ0cHdLbVg0bHAwOVZ5NFZNUFl5K3dKazhWZ2dHTGV0eGNqc3RxbXRKcC9CaFl1TXNBa0p4TFZqQVl0Z0cvb2NHbzN6VWNPZ0g5STRnTlhsMklqK1prVEtXMW4xWXM3bEpXZ3BydGZvbmlqK1dESU5CSGVnaDJ3YnltdUVEQWp1WEU2eWhsMUJPQUdrR3ZRaDF2S2RDbVRaY3ZSQUJ3bk43d1JQTHVWZUFlTTMrWFhvRzBvV2d5RndQaGxJVXp5UGhBbStWcFRvWWU3TDZlVGFMQ2JCcHhhZUUraElKeTdlczlaQmFxbHFCZ21VclBSUlpnd0dDQ1g5KzFqRWRsdndkVzU4QXBHV3RHell6VktnZFN6Z3J3anBvK1RUODVMVncvK3pRZTZJd1FKY3BkelN0dlo5UUtiZWtGbG5RY1ZQMW9QQUprTXA0RFpNSFZSbW1oSENZRVB3ZjB0d3FGOFB5TEczRUlMYmVuS1VMTU5id1FkNXhIWmRTYlpUai9pYWtEZHg4T3I1V2hDd21NaVVYZUdiRXQxa2JURVJJckJiaHB3NnBQeGFycFNYVjY0eWI2dnJQRjNrRDk3TWhqZ1d4RXdNektaNzRERVdEK3NaeitreFFzWUV5MFcvazl2SnhvYThlVzRjSU9XK1dQempMMG81SU5JRkdlYkV1TVRrZTEwVG1rN3UxNHdsRnZ3YTl2M0tBelVIbHNKYXdaRzN1YnI0VU9HRzJ2SE5PU2xVNlVRcUgzN21qdWgrZG5PN2RjKy9QREQxOXpJMDNKOGtzblVtaks0UVJrTWIzU0FmYS9XM3UwRnBFZGFNbXJrdjZFWHpQbytNL2RDcnNmTnQ4OTYwM05YdFNDNWMySnV6UXV6WHpNWHJpcWgxYVZuV2d6ZWhxcTJ1SVJNR25EcUMvSDZ1dEtUOE1JbU8zY1BlMU5JOXNmeHFKRTVtTHJ2L0Z1YklKamRQQWROY3Y3T05rOUhneUQvODdUbzlTM1lsM3FKQy83QmFOZ0JGN0N1ZjR4bjNudVJ2eURKWHZMd0dyL3lJTXAwenZQdUNZY2dmcGJ6VDByYlFhMXlyUkRWQzE3QTlCOGt0YzRDZUNOMjhkci84T3VINVVMUXFTWStDczZHcWJQbXhEQUNDUEFaUWZ4WWN0SDhDTlloVlFHR041cUJnZEVIMmM2L2NwSVB0WlZudWo4L0NSNzdkYUhURWcvS2hzZXNWeGRKYkNWTHJUSTViVEVZaWgwMGdFZzdObS9zNnQ0SW9rYTFKbnZqTENoVmU2K2NjaWs2Nmd3ZGtCbzd4T0NWUi8yajhhUG5mWk94bi9pSCswSHEyeFJ4eTJ6M2s1NzN4ZFp4M3hzSlJ3WC9EdkRZMDc4RW1RV09sTGJMb0JlRUNOKzA0azE5OVRFZXhJSWpiRVZ3WFQvMTE5OE1ZUGZmb3NxQWFRRWJpSFhQSXJDdjVkOFgrcy9GRlJkOTl5bWRBK1V6dkZHZHp5T1c0V2wvWXU0NjZQdHJLczhqRjVmOHkvck9xVE0zM0hqbUZEejVqN0JUcDIrOTRjYmJUa0c0eGMrKzRjeXBWbjV2WkRQWVRZT3Y3RDcwaEtwL2tPNXEzbWlDejArZ0k3SmZucnNLeGprdmp0TjdPc1BWZW1zRVY2K00ySzVvdmlKS2V4NDRJbjdjcFdSNVV3M0dUcmZaci9rZmowQmhMeWo4ZlU2b3h0TlZubXpwdExhejYrWEJQcUE3WjlqdWx1Nk5hbndFSitmdVdURE5waTFSalI4Q2grTlJXUjBFd3h0dDhnVjlQa2pneDZ2N091M0lYZTBQd3gycTRsM05HeDMxRi9SaEZNaVBIWFNPcVRPb291enB6OS9aT24xaTFxRDcrSFd0bTk0T2VWZmZldUxyLy9XUG92QytGN1IrcFM4dWNwMGQyZzdWNjhnZHQrMjh2QWM3eFoxKzZiVy85MlBpUVZUN3hzdDIzNkhvWThkVUlhWWtJZUNDZ09HTjNodmNoQjk1TnR5WS9uVE5SZGFlb3oxd0lhNlM3bHdPQjRIbTJrZHZiTjMwVHROdEJNdzZRMXpnbnNrWlR0dlpNZDB6Z0pBaW80YUE0WTFHVGYxMGZZMTlvbjFpWitmaXpKQ3UwNmlYbG9McHFJTkErZzhHZ1VwN281bkZPR2pPenNXWklWNW5sWEpLd2JSS2dKQXQ1U0ZRYVcrMGNTd09sTE56Y1dhSTExbWxuRkl3clJJZ1pFdDVDRlRhRzIxdnhZRnlkaTdPRFBFNnE1UlRDcVpWQW9Sc0tRK0JTbnVqaGxnWVV2QnlkaTdPREVwbEZVeVdnbWtGY1NHVFNrQ2d5dDZvRm42RW9jSGs3RnljR2JUcXFuWlJEcVpWUTRYc0tRZUJLbnVqbzlGSEdncFd6czdGbVVHcHJIckpjakN0SGk1a1VTa0l5STl5U3hHM2w0UWNSRjUrTkY2dHpxRHVqUGE2WkFhR1NwT1VnMm1sSVNMajhpUGd1a1ZKL3BxR3pybDVEcWx5SS96eUZpbkNzOEFiWVhKdzRzcm5sb05wNVdFaUEvTWgwQzc0ZFZTK1dvZkJOYld6Z2xTempXeGhoSkRKckVQS1oxb3lkMHhUSldFNnB1aVIyVFlFT25Lek5CdnBpSlhqVzk2RHZaaVRTcllOZGc2NGtGdzZaaVVsWVRwbXFKRzVXUkZ3bnJsa0ZYelo2ZWJQSWlwQTFON3hTL25vZnpNUWFXT1hWUkttWTRjYkdad05BZGpkNzVac2xDTkdOWUZPMUdDa2cyd3prbXBhSS9ZWGE2bmtWUzRzRGRNcWcwUzI1VWVnQnYvQTdqWjF5Vi9YVURtUHlGMkhsSG8zb3gyRmxNejA1RDFNM1FJem5iYmlwYVZoV25HY3lMeThDRUJuQy9kdnppdGhoUGhnYUlTOWhKUnFBZmZYYTZrVTQxMllCOVB4Um95c1QwU2dCbkZkZFR1dFJNSUtGTnpYWXJ0OVp6dnVoVmlUTzVkek5TUEtrQS9URVRXVzFCNDBBaE50eGw3MXFVSFhzZ2ZrMy85dTJOOXhLWWNpVDROdDYvK2Roa2NZY3JreHhZUlJIaUhnVFgrTnlYOGtxaTRlOE9JUXU5VExaZDgvZzhPMjdlbWJTL0NvTXhYQWROUk5KLzBIaGNENzMzV0h0cFg4b09xNXJIS1BQdi8yYitWVm9QYkQxMXhQZzZNNGVrVXdqVXVqbkwyR3dQOERpZ3hWM3pvaXBFb0FBQUFBU1VWT1JLNUNZSUk9Igp9Cg=="/>
    </extobj>
  </extobjs>
</s:customData>
</file>

<file path=customXml/itemProps467.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3762</Words>
  <Application>WPS 演示</Application>
  <PresentationFormat>宽屏</PresentationFormat>
  <Paragraphs>720</Paragraphs>
  <Slides>16</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16</vt:i4>
      </vt:variant>
    </vt:vector>
  </HeadingPairs>
  <TitlesOfParts>
    <vt:vector size="39" baseType="lpstr">
      <vt:lpstr>Arial</vt:lpstr>
      <vt:lpstr>宋体</vt:lpstr>
      <vt:lpstr>Wingdings</vt:lpstr>
      <vt:lpstr>Times New Roman</vt:lpstr>
      <vt:lpstr>微软雅黑</vt:lpstr>
      <vt:lpstr>汉仪旗黑</vt:lpstr>
      <vt:lpstr>Calibri</vt:lpstr>
      <vt:lpstr>Helvetica Neue</vt:lpstr>
      <vt:lpstr>Gill Sans MT</vt:lpstr>
      <vt:lpstr>Courier New</vt:lpstr>
      <vt:lpstr>Times New Roman Bold</vt:lpstr>
      <vt:lpstr>宋体</vt:lpstr>
      <vt:lpstr>汉仪书宋二KW</vt:lpstr>
      <vt:lpstr>MicrosoftYaHei-Bold</vt:lpstr>
      <vt:lpstr>Thonburi</vt:lpstr>
      <vt:lpstr>Calibri</vt:lpstr>
      <vt:lpstr>楷体</vt:lpstr>
      <vt:lpstr>Times New Roman</vt:lpstr>
      <vt:lpstr>Arial Unicode MS</vt:lpstr>
      <vt:lpstr>Apple Color Emoji</vt:lpstr>
      <vt:lpstr>汉仪楷体KW</vt:lpstr>
      <vt:lpstr>苹方-简</vt:lpstr>
      <vt:lpstr>自定义设计方案</vt:lpstr>
      <vt:lpstr>PowerPoint 演示文稿</vt:lpstr>
      <vt:lpstr>4.12a</vt:lpstr>
      <vt:lpstr>4.12b</vt:lpstr>
      <vt:lpstr>4.15</vt:lpstr>
      <vt:lpstr>布尔表达式求值</vt:lpstr>
      <vt:lpstr>布尔表达式求值</vt:lpstr>
      <vt:lpstr>布尔表达式求值</vt:lpstr>
      <vt:lpstr>布尔表达式求值</vt:lpstr>
      <vt:lpstr>布尔表达式求值</vt:lpstr>
      <vt:lpstr>布尔表达式求值</vt:lpstr>
      <vt:lpstr>布尔表达式求值</vt:lpstr>
      <vt:lpstr>布尔表达式求值</vt:lpstr>
      <vt:lpstr>布尔表达式求值</vt:lpstr>
      <vt:lpstr>布尔表达式求值</vt:lpstr>
      <vt:lpstr>布尔表达式求值</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dc:creator>
  <cp:lastModifiedBy>JYJS</cp:lastModifiedBy>
  <cp:revision>143</cp:revision>
  <dcterms:created xsi:type="dcterms:W3CDTF">2025-01-03T02:25:33Z</dcterms:created>
  <dcterms:modified xsi:type="dcterms:W3CDTF">2025-01-03T02:25:33Z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65C9D4760371077F9D4A7767D2C2A37C_43</vt:lpwstr>
  </property>
  <property fmtid="{D5CDD505-2E9C-101B-9397-08002B2CF9AE}" pid="3" name="KSOProductBuildVer">
    <vt:lpwstr>2052-6.10.1.8873</vt:lpwstr>
  </property>
</Properties>
</file>