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141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B463A0-C607-478F-BF91-C58E1F8C4D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C62AB24-7C38-484B-B2D6-71A7008AA9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A94B71-46A4-4475-BE6F-F5352E4A4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42F12-644B-459F-9522-5BAC325BB4A4}" type="datetimeFigureOut">
              <a:rPr lang="zh-CN" altLang="en-US" smtClean="0"/>
              <a:t>2025/5/16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E798C4-370B-493D-B604-A253BC0D8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34E51E-42E6-4714-9ED0-6F7C83E05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13576-6ECC-4752-A8AE-FBAF03FE5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0271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20B850-A74D-4254-814F-034E71CC5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AC0FD9D-7AD8-41EA-B2EC-0F2054EE96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96369E-99F6-415F-9578-8EEC3E497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42F12-644B-459F-9522-5BAC325BB4A4}" type="datetimeFigureOut">
              <a:rPr lang="zh-CN" altLang="en-US" smtClean="0"/>
              <a:t>2025/5/16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18A465-23B6-4E58-A2A7-87A46A078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C03C5C-E2FC-4ECD-A1A8-361798AEC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13576-6ECC-4752-A8AE-FBAF03FE5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455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C2A3C8D-F4C4-44DD-983F-DEC1EDF7E8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FAFBA2D-C559-45DA-867B-28E0F7DB15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949E13-A557-4662-B91D-94ADB4549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42F12-644B-459F-9522-5BAC325BB4A4}" type="datetimeFigureOut">
              <a:rPr lang="zh-CN" altLang="en-US" smtClean="0"/>
              <a:t>2025/5/16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995C5D-8CFE-45A1-9822-041354551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E60E80-A35D-4E4A-ADB8-EEA218855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13576-6ECC-4752-A8AE-FBAF03FE5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164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5022FC-117B-48E5-9C8B-52858E668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17EED5-B5EA-4313-943C-2D99D0FDC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330FD2-3038-4CF2-9855-8B3C04C31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42F12-644B-459F-9522-5BAC325BB4A4}" type="datetimeFigureOut">
              <a:rPr lang="zh-CN" altLang="en-US" smtClean="0"/>
              <a:t>2025/5/16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31D0C2-80A5-4E12-A300-7F6B39A20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B1EF73-4051-42F5-BFBB-80D3301C0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13576-6ECC-4752-A8AE-FBAF03FE5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3674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9E3AB8-4E7A-4169-A49A-B452771D0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074889-27E8-4040-9966-37C657251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F131C9-A4E2-4B47-9CED-972BED1C9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42F12-644B-459F-9522-5BAC325BB4A4}" type="datetimeFigureOut">
              <a:rPr lang="zh-CN" altLang="en-US" smtClean="0"/>
              <a:t>2025/5/16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523C49-49C8-43D7-B5D5-318C14E5D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570671-4023-4CF9-B927-C9DAB015B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13576-6ECC-4752-A8AE-FBAF03FE5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7937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D67EAA-88D1-4088-A2DF-5B481FF23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9099C9-19C5-407B-819C-0D95C50AF7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6ADBA1-F78A-4701-9DE2-D0757F2735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90B847-395D-4430-AB96-79C7D4172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42F12-644B-459F-9522-5BAC325BB4A4}" type="datetimeFigureOut">
              <a:rPr lang="zh-CN" altLang="en-US" smtClean="0"/>
              <a:t>2025/5/16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6F3423-6B96-4C4B-991D-6C46CEEFF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F85EA5-9B2E-4CA7-8553-9C9554815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13576-6ECC-4752-A8AE-FBAF03FE5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416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7FF971-5CC8-4E10-A8D3-9B63E4917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72E679-06EE-41BF-9281-B7DB1A3853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D5F96E7-0BF5-48F4-88B1-B2E8E426F1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C0261C3-86B6-4A5B-A2EF-A703D34108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6C682A4-F472-486B-B038-8CA7687935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1287EC1-5F79-4C17-9178-EF9DA1191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42F12-644B-459F-9522-5BAC325BB4A4}" type="datetimeFigureOut">
              <a:rPr lang="zh-CN" altLang="en-US" smtClean="0"/>
              <a:t>2025/5/16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19BE8EF-34B1-443E-91F3-95C742123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ECDC42F-1DD1-4E67-8F03-ECC1B12AE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13576-6ECC-4752-A8AE-FBAF03FE5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150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843BF5-02BD-4F8A-9F7E-04AB788BE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B08D8E3-C557-4DEA-B052-13E45F0F6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42F12-644B-459F-9522-5BAC325BB4A4}" type="datetimeFigureOut">
              <a:rPr lang="zh-CN" altLang="en-US" smtClean="0"/>
              <a:t>2025/5/16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910B6C9-6627-48C5-A126-97E3C94D1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9B9A0AE-DCC0-4347-B42A-2FDFBBF47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13576-6ECC-4752-A8AE-FBAF03FE5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371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BF9FCC2-C2F3-4D44-A627-C5DAB013C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42F12-644B-459F-9522-5BAC325BB4A4}" type="datetimeFigureOut">
              <a:rPr lang="zh-CN" altLang="en-US" smtClean="0"/>
              <a:t>2025/5/16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0656CFB-FED8-4522-AB8A-7AD35DC83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3386DDB-58FE-44F8-99DC-A785E1113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13576-6ECC-4752-A8AE-FBAF03FE5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426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1D3B81-E25E-48BC-965B-B789EA9F0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677B00-BF88-44F8-B4B1-814E790FD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BD6F998-6B77-43E3-978E-2C0D41F9D7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D41211-1E2F-407A-AF0A-08C1D275B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42F12-644B-459F-9522-5BAC325BB4A4}" type="datetimeFigureOut">
              <a:rPr lang="zh-CN" altLang="en-US" smtClean="0"/>
              <a:t>2025/5/16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5C91C68-4BBC-4107-B536-81D2FE4EB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5252CF-6346-4FC9-98A6-AED354A04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13576-6ECC-4752-A8AE-FBAF03FE5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3617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A5D666-4192-4582-9635-DEAEA05D1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4F43C70-83A0-47DB-A724-3B618791FE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626E1B3-67ED-4C7C-A76D-EDCF0B9094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93E4B3-0BE7-46DF-946C-1870CB5F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42F12-644B-459F-9522-5BAC325BB4A4}" type="datetimeFigureOut">
              <a:rPr lang="zh-CN" altLang="en-US" smtClean="0"/>
              <a:t>2025/5/16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188267-7DFC-4E12-88FA-53459642B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A95C68-20C5-4D57-B9B0-DD7D6A2BE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13576-6ECC-4752-A8AE-FBAF03FE5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4835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5AE279E-0511-49CF-A0DA-E24C2B29E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92D065-CD39-4A54-875C-53DB9E8E6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4F2DDE-74EB-468F-B575-E8D0A415E1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42F12-644B-459F-9522-5BAC325BB4A4}" type="datetimeFigureOut">
              <a:rPr lang="zh-CN" altLang="en-US" smtClean="0"/>
              <a:t>2025/5/16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B60F05-EF02-41C8-A1D0-DEAB393F9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541794-E07F-43CC-BD4D-D22A0B419A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413576-6ECC-4752-A8AE-FBAF03FE52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425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staff.ustc.edu.cn/~fuxm/course/SGGC_2025/poster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staff.ustc.edu.cn/~fuxm/course/SGGC_2025/registration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D676E2-DFD1-4762-87DF-715BD22C8F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1178" y="1122363"/>
            <a:ext cx="11349644" cy="2387600"/>
          </a:xfrm>
        </p:spPr>
        <p:txBody>
          <a:bodyPr>
            <a:normAutofit/>
          </a:bodyPr>
          <a:lstStyle/>
          <a:p>
            <a:r>
              <a:rPr lang="en-US" altLang="zh-CN" sz="4800" dirty="0"/>
              <a:t>GDC</a:t>
            </a:r>
            <a:r>
              <a:rPr lang="zh-CN" altLang="en-US" sz="4800" dirty="0"/>
              <a:t>“几何建模与图形计算”前沿讲习班 </a:t>
            </a:r>
            <a:br>
              <a:rPr lang="en-US" altLang="zh-CN" dirty="0"/>
            </a:br>
            <a:r>
              <a:rPr lang="zh-CN" altLang="en-US" dirty="0"/>
              <a:t>注册流程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C7DB7F9-877E-43A9-A0CD-AD96987F0D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84814"/>
            <a:ext cx="9144000" cy="1372985"/>
          </a:xfrm>
        </p:spPr>
        <p:txBody>
          <a:bodyPr/>
          <a:lstStyle/>
          <a:p>
            <a:r>
              <a:rPr lang="en-US" altLang="zh-CN" dirty="0"/>
              <a:t>2025</a:t>
            </a:r>
            <a:r>
              <a:rPr lang="zh-CN" altLang="en-US" dirty="0"/>
              <a:t>年</a:t>
            </a:r>
            <a:r>
              <a:rPr lang="en-US" altLang="zh-CN" dirty="0"/>
              <a:t>5</a:t>
            </a:r>
            <a:r>
              <a:rPr lang="zh-CN" altLang="en-US" dirty="0"/>
              <a:t>月</a:t>
            </a:r>
            <a:r>
              <a:rPr lang="en-US" altLang="zh-CN" dirty="0"/>
              <a:t>16</a:t>
            </a:r>
            <a:r>
              <a:rPr lang="zh-CN" altLang="en-US" dirty="0"/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3808113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0231C4-A12A-4CDD-BB11-6C372F3A7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讲习班信息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52AD9F-E912-4E0E-8977-A1B867A82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主页：</a:t>
            </a:r>
            <a:r>
              <a:rPr lang="en-US" altLang="zh-CN" dirty="0">
                <a:hlinkClick r:id="rId2"/>
              </a:rPr>
              <a:t>http://staff.ustc.edu.cn/~fuxm/course/SGGC_2025/poster.html</a:t>
            </a:r>
            <a:endParaRPr lang="en-US" altLang="zh-CN" dirty="0"/>
          </a:p>
          <a:p>
            <a:r>
              <a:rPr lang="zh-CN" altLang="en-US" dirty="0"/>
              <a:t>时间：</a:t>
            </a:r>
            <a:r>
              <a:rPr lang="en-US" altLang="zh-CN" dirty="0"/>
              <a:t>2025</a:t>
            </a:r>
            <a:r>
              <a:rPr lang="zh-CN" altLang="en-US" dirty="0"/>
              <a:t>年</a:t>
            </a:r>
            <a:r>
              <a:rPr lang="en-US" altLang="zh-CN" dirty="0"/>
              <a:t>7</a:t>
            </a:r>
            <a:r>
              <a:rPr lang="zh-CN" altLang="en-US" dirty="0"/>
              <a:t>月</a:t>
            </a:r>
            <a:r>
              <a:rPr lang="en-US" altLang="zh-CN" dirty="0"/>
              <a:t>7</a:t>
            </a:r>
            <a:r>
              <a:rPr lang="zh-CN" altLang="en-US" dirty="0"/>
              <a:t>日至</a:t>
            </a:r>
            <a:r>
              <a:rPr lang="en-US" altLang="zh-CN" dirty="0"/>
              <a:t>7</a:t>
            </a:r>
            <a:r>
              <a:rPr lang="zh-CN" altLang="en-US" dirty="0"/>
              <a:t>月</a:t>
            </a:r>
            <a:r>
              <a:rPr lang="en-US" altLang="zh-CN" dirty="0"/>
              <a:t>11</a:t>
            </a:r>
            <a:r>
              <a:rPr lang="zh-CN" altLang="en-US" dirty="0"/>
              <a:t>日</a:t>
            </a:r>
          </a:p>
          <a:p>
            <a:r>
              <a:rPr lang="zh-CN" altLang="en-US" dirty="0"/>
              <a:t>地点：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中国科学技术大学东区理化大楼西三报告厅</a:t>
            </a:r>
            <a:endParaRPr lang="en-US" altLang="zh-CN" dirty="0"/>
          </a:p>
          <a:p>
            <a:r>
              <a:rPr lang="zh-CN" altLang="en-US" dirty="0"/>
              <a:t>内容</a:t>
            </a:r>
            <a:endParaRPr lang="en-US" altLang="zh-CN" dirty="0"/>
          </a:p>
          <a:p>
            <a:pPr lvl="1"/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四场专题课程：拓扑优化极简革命、工业视角下的</a:t>
            </a:r>
            <a:r>
              <a:rPr lang="en-US" altLang="zh-CN" dirty="0">
                <a:solidFill>
                  <a:srgbClr val="333333"/>
                </a:solidFill>
                <a:effectLst/>
                <a:latin typeface="+mn-ea"/>
              </a:rPr>
              <a:t>FDM 3D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打印技术与挑战、三维表征与重建、具身智能</a:t>
            </a:r>
            <a:endParaRPr lang="en-US" altLang="zh-CN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lvl="1"/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三场前沿报告：数字生命、结构光研究、高效可变形体仿真、机器人训练仿真、材质渲染</a:t>
            </a:r>
            <a:endParaRPr lang="en-US" altLang="zh-CN" dirty="0"/>
          </a:p>
          <a:p>
            <a:r>
              <a:rPr lang="zh-CN" altLang="en-US" dirty="0"/>
              <a:t>组织机构</a:t>
            </a:r>
          </a:p>
          <a:p>
            <a:pPr lvl="1"/>
            <a:r>
              <a:rPr lang="zh-CN" altLang="en-US" dirty="0"/>
              <a:t>主办单位：中国工业与应用数学学会</a:t>
            </a:r>
            <a:r>
              <a:rPr lang="en-US" altLang="zh-CN" dirty="0"/>
              <a:t>(CSIAM)</a:t>
            </a:r>
          </a:p>
          <a:p>
            <a:pPr lvl="1"/>
            <a:r>
              <a:rPr lang="zh-CN" altLang="en-US" dirty="0"/>
              <a:t>协办单位：</a:t>
            </a:r>
            <a:r>
              <a:rPr lang="en-US" altLang="zh-CN" dirty="0"/>
              <a:t>CSIAM</a:t>
            </a:r>
            <a:r>
              <a:rPr lang="zh-CN" altLang="en-US" dirty="0"/>
              <a:t>几何设计与计算专业委员会</a:t>
            </a:r>
            <a:r>
              <a:rPr lang="en-US" altLang="zh-CN" dirty="0"/>
              <a:t>(GDC)</a:t>
            </a:r>
          </a:p>
          <a:p>
            <a:pPr lvl="1"/>
            <a:r>
              <a:rPr lang="zh-CN" altLang="en-US" dirty="0"/>
              <a:t>承办单位：中国科学技术大学安徽省图形计算与感知交互重点实验室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339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0CD536-4519-4D17-9FE2-554684E4D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登录注册系统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67A622-2A50-42C0-8825-C3F385FE1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48792" cy="4351338"/>
          </a:xfrm>
        </p:spPr>
        <p:txBody>
          <a:bodyPr/>
          <a:lstStyle/>
          <a:p>
            <a:r>
              <a:rPr lang="en-US" altLang="zh-CN" dirty="0">
                <a:hlinkClick r:id="rId2"/>
              </a:rPr>
              <a:t>http://staff.ustc.edu.cn/~fuxm/course/SGGC_2025/registration.html</a:t>
            </a:r>
            <a:endParaRPr lang="en-US" altLang="zh-CN" dirty="0"/>
          </a:p>
          <a:p>
            <a:r>
              <a:rPr lang="zh-CN" altLang="en-US" dirty="0"/>
              <a:t>点击“注册系统”或用手机微信扫描二维码</a:t>
            </a:r>
            <a:endParaRPr lang="en-US" altLang="zh-CN" dirty="0"/>
          </a:p>
          <a:p>
            <a:pPr lvl="1"/>
            <a:r>
              <a:rPr lang="zh-CN" altLang="en-US" dirty="0"/>
              <a:t>使用</a:t>
            </a:r>
            <a:r>
              <a:rPr lang="en-US" altLang="zh-CN" dirty="0"/>
              <a:t>CSIAM</a:t>
            </a:r>
            <a:r>
              <a:rPr lang="zh-CN" altLang="en-US" dirty="0"/>
              <a:t>会员账号登录</a:t>
            </a:r>
            <a:endParaRPr lang="en-US" altLang="zh-CN" dirty="0"/>
          </a:p>
          <a:p>
            <a:pPr lvl="1"/>
            <a:r>
              <a:rPr lang="zh-CN" altLang="en-US" dirty="0"/>
              <a:t>如无账号，可点击第一个</a:t>
            </a:r>
            <a:r>
              <a:rPr lang="en-US" altLang="zh-CN" dirty="0"/>
              <a:t>”GO”</a:t>
            </a:r>
            <a:r>
              <a:rPr lang="zh-CN" altLang="en-US" dirty="0"/>
              <a:t> 注册个人识别码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CDF29F1-9E8D-49D2-92C2-A587E3572E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369" y="3680787"/>
            <a:ext cx="9455552" cy="2974937"/>
          </a:xfrm>
          <a:prstGeom prst="rect">
            <a:avLst/>
          </a:prstGeom>
        </p:spPr>
      </p:pic>
      <p:sp>
        <p:nvSpPr>
          <p:cNvPr id="5" name="椭圆 4">
            <a:extLst>
              <a:ext uri="{FF2B5EF4-FFF2-40B4-BE49-F238E27FC236}">
                <a16:creationId xmlns:a16="http://schemas.microsoft.com/office/drawing/2014/main" id="{80CA48F0-DA06-4713-BB13-1E27715238CB}"/>
              </a:ext>
            </a:extLst>
          </p:cNvPr>
          <p:cNvSpPr/>
          <p:nvPr/>
        </p:nvSpPr>
        <p:spPr>
          <a:xfrm>
            <a:off x="5037513" y="5563985"/>
            <a:ext cx="482138" cy="36576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2471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99D72081-C9B7-004B-CA27-7FEBE9C438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823"/>
          <a:stretch/>
        </p:blipFill>
        <p:spPr>
          <a:xfrm>
            <a:off x="2715227" y="4640307"/>
            <a:ext cx="6472616" cy="206738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DEA0CA79-64ED-4902-BDF4-19B40A0AF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选择</a:t>
            </a:r>
            <a:r>
              <a:rPr lang="en-US" altLang="zh-CN" dirty="0"/>
              <a:t>” SGGC2025”</a:t>
            </a:r>
            <a:r>
              <a:rPr lang="zh-CN" altLang="en-US" dirty="0"/>
              <a:t>，点击“会议注册”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A906F67-242F-4B58-8DDB-8EC93362A2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782" y="1545083"/>
            <a:ext cx="8290560" cy="2872481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E4355B10-1A3B-4719-BE4E-248E10BFD770}"/>
              </a:ext>
            </a:extLst>
          </p:cNvPr>
          <p:cNvSpPr/>
          <p:nvPr/>
        </p:nvSpPr>
        <p:spPr>
          <a:xfrm>
            <a:off x="3004157" y="5999584"/>
            <a:ext cx="1745673" cy="63823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8900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BEA15D-9549-4FEC-9784-B5A6FE96B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注册缴费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2D4D14-4D95-4985-AA23-CEAD41367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273" y="1960562"/>
            <a:ext cx="5861858" cy="4351338"/>
          </a:xfrm>
        </p:spPr>
        <p:txBody>
          <a:bodyPr/>
          <a:lstStyle/>
          <a:p>
            <a:r>
              <a:rPr lang="zh-CN" altLang="en-US" dirty="0"/>
              <a:t>在注册页面填写相关内容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手机和身份证号</a:t>
            </a:r>
            <a:r>
              <a:rPr lang="zh-CN" altLang="en-US" dirty="0"/>
              <a:t>必须填写，用于科大入校报备使用</a:t>
            </a:r>
            <a:endParaRPr lang="en-US" altLang="zh-CN" dirty="0"/>
          </a:p>
          <a:p>
            <a:pPr lvl="1"/>
            <a:r>
              <a:rPr lang="zh-CN" altLang="en-US" dirty="0"/>
              <a:t>缴费信息中，请选择“</a:t>
            </a:r>
            <a:r>
              <a:rPr lang="zh-CN" altLang="en-US" dirty="0">
                <a:solidFill>
                  <a:srgbClr val="FF0000"/>
                </a:solidFill>
              </a:rPr>
              <a:t>在线支付</a:t>
            </a:r>
            <a:r>
              <a:rPr lang="zh-CN" altLang="en-US" dirty="0"/>
              <a:t>”</a:t>
            </a:r>
            <a:endParaRPr lang="en-US" altLang="zh-CN" dirty="0"/>
          </a:p>
          <a:p>
            <a:r>
              <a:rPr lang="zh-CN" altLang="en-US" dirty="0"/>
              <a:t>点击“提交”后出现右上页面</a:t>
            </a:r>
            <a:endParaRPr lang="en-US" altLang="zh-CN" dirty="0"/>
          </a:p>
          <a:p>
            <a:r>
              <a:rPr lang="zh-CN" altLang="en-US" dirty="0"/>
              <a:t>再次点击“提交”后，出现右下界面，选择“</a:t>
            </a:r>
            <a:r>
              <a:rPr lang="zh-CN" altLang="en-US" dirty="0">
                <a:solidFill>
                  <a:srgbClr val="FF0000"/>
                </a:solidFill>
              </a:rPr>
              <a:t>微信扫码支付</a:t>
            </a:r>
            <a:r>
              <a:rPr lang="zh-CN" altLang="en-US" dirty="0"/>
              <a:t>”，扫描付款</a:t>
            </a:r>
            <a:endParaRPr lang="en-US" altLang="zh-CN" dirty="0"/>
          </a:p>
          <a:p>
            <a:pPr lvl="1"/>
            <a:r>
              <a:rPr lang="zh-CN" altLang="en-US" dirty="0"/>
              <a:t>注：如需要使用公务卡，可</a:t>
            </a:r>
            <a:r>
              <a:rPr lang="zh-CN" altLang="en-US" dirty="0">
                <a:solidFill>
                  <a:srgbClr val="FF0000"/>
                </a:solidFill>
              </a:rPr>
              <a:t>在微信付款中绑定公务卡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7D55589-9A4E-B8B4-50C4-C312A3B580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5093" y="423914"/>
            <a:ext cx="4708219" cy="246259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D8FDC19-B770-132A-5250-A05876E74A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0318" y="3429000"/>
            <a:ext cx="4425768" cy="3005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087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BC3A65-936F-46D9-B981-8E26B3CE0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恭喜注册成功！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17F39D-2692-45FC-B6EE-CFBDE2923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52505" cy="4351338"/>
          </a:xfrm>
        </p:spPr>
        <p:txBody>
          <a:bodyPr/>
          <a:lstStyle/>
          <a:p>
            <a:r>
              <a:rPr lang="zh-CN" altLang="en-US" dirty="0"/>
              <a:t>如缴费成功，会出现右边页面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会后</a:t>
            </a:r>
            <a:r>
              <a:rPr lang="en-US" altLang="zh-CN" dirty="0"/>
              <a:t>CSIAM</a:t>
            </a:r>
            <a:r>
              <a:rPr lang="zh-CN" altLang="en-US" dirty="0"/>
              <a:t>学会会将电子发票发送到您的邮箱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D34EF406-284A-6F00-66EF-B66B715FC1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705" y="1122952"/>
            <a:ext cx="6145301" cy="493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103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321</Words>
  <Application>Microsoft Office PowerPoint</Application>
  <PresentationFormat>宽屏</PresentationFormat>
  <Paragraphs>30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Helvetica Neue</vt:lpstr>
      <vt:lpstr>等线</vt:lpstr>
      <vt:lpstr>等线 Light</vt:lpstr>
      <vt:lpstr>Arial</vt:lpstr>
      <vt:lpstr>Office 主题​​</vt:lpstr>
      <vt:lpstr>GDC“几何建模与图形计算”前沿讲习班  注册流程</vt:lpstr>
      <vt:lpstr>讲习班信息</vt:lpstr>
      <vt:lpstr>登录注册系统</vt:lpstr>
      <vt:lpstr>选择” SGGC2025”，点击“会议注册”</vt:lpstr>
      <vt:lpstr>注册缴费</vt:lpstr>
      <vt:lpstr>恭喜注册成功！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GDC“几何建模与图形计算” 前沿讲习班 注册说明</dc:title>
  <dc:creator>surface</dc:creator>
  <cp:lastModifiedBy>仲轩 梁</cp:lastModifiedBy>
  <cp:revision>10</cp:revision>
  <dcterms:created xsi:type="dcterms:W3CDTF">2024-06-18T00:30:35Z</dcterms:created>
  <dcterms:modified xsi:type="dcterms:W3CDTF">2025-05-16T08:27:57Z</dcterms:modified>
</cp:coreProperties>
</file>