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463A0-C607-478F-BF91-C58E1F8C4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2AB24-7C38-484B-B2D6-71A7008AA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94B71-46A4-4475-BE6F-F5352E4A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798C4-370B-493D-B604-A253BC0D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4E51E-42E6-4714-9ED0-6F7C83E0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7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0B850-A74D-4254-814F-034E71CC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C0FD9D-7AD8-41EA-B2EC-0F2054EE9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6369E-99F6-415F-9578-8EEC3E49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8A465-23B6-4E58-A2A7-87A46A07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03C5C-E2FC-4ECD-A1A8-361798AE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5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2A3C8D-F4C4-44DD-983F-DEC1EDF7E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FBA2D-C559-45DA-867B-28E0F7DB1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49E13-A557-4662-B91D-94ADB454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95C5D-8CFE-45A1-9822-04135455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60E80-A35D-4E4A-ADB8-EEA21885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6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022FC-117B-48E5-9C8B-52858E66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7EED5-B5EA-4313-943C-2D99D0FD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30FD2-3038-4CF2-9855-8B3C04C3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1D0C2-80A5-4E12-A300-7F6B39A2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1EF73-4051-42F5-BFBB-80D3301C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7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3AB8-4E7A-4169-A49A-B452771D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74889-27E8-4040-9966-37C65725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131C9-A4E2-4B47-9CED-972BED1C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23C49-49C8-43D7-B5D5-318C14E5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70671-4023-4CF9-B927-C9DAB015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93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67EAA-88D1-4088-A2DF-5B481FF2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099C9-19C5-407B-819C-0D95C50AF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ADBA1-F78A-4701-9DE2-D0757F273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0B847-395D-4430-AB96-79C7D417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6F3423-6B96-4C4B-991D-6C46CEEF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F85EA5-9B2E-4CA7-8553-9C955481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41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FF971-5CC8-4E10-A8D3-9B63E49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72E679-06EE-41BF-9281-B7DB1A385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F96E7-0BF5-48F4-88B1-B2E8E426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0261C3-86B6-4A5B-A2EF-A703D3410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C682A4-F472-486B-B038-8CA768793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287EC1-5F79-4C17-9178-EF9DA119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9BE8EF-34B1-443E-91F3-95C74212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DC42F-1DD1-4E67-8F03-ECC1B12A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5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43BF5-02BD-4F8A-9F7E-04AB788B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08D8E3-C557-4DEA-B052-13E45F0F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10B6C9-6627-48C5-A126-97E3C94D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B9A0AE-DCC0-4347-B42A-2FDFBBF4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7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F9FCC2-C2F3-4D44-A627-C5DAB013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656CFB-FED8-4522-AB8A-7AD35DC8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386DDB-58FE-44F8-99DC-A785E111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2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D3B81-E25E-48BC-965B-B789EA9F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77B00-BF88-44F8-B4B1-814E790F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6F998-6B77-43E3-978E-2C0D41F9D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41211-1E2F-407A-AF0A-08C1D275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C91C68-4BBC-4107-B536-81D2FE4E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252CF-6346-4FC9-98A6-AED354A0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61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5D666-4192-4582-9635-DEAEA05D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F43C70-83A0-47DB-A724-3B618791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26E1B3-67ED-4C7C-A76D-EDCF0B90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3E4B3-0BE7-46DF-946C-1870CB5F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88267-7DFC-4E12-88FA-5345964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95C68-20C5-4D57-B9B0-DD7D6A2B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3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AE279E-0511-49CF-A0DA-E24C2B29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2D065-CD39-4A54-875C-53DB9E8E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F2DDE-74EB-468F-B575-E8D0A415E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42F12-644B-459F-9522-5BAC325BB4A4}" type="datetimeFigureOut">
              <a:rPr lang="zh-CN" altLang="en-US" smtClean="0"/>
              <a:t>2024/6/18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60F05-EF02-41C8-A1D0-DEAB393F9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41794-E07F-43CC-BD4D-D22A0B419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2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stc-gcl-f.github.io/course/SGGC_2024/post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tc-gcl-f.github.io/course/SGGC_2024/registra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76E2-DFD1-4762-87DF-715BD22C8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178" y="1122363"/>
            <a:ext cx="11349644" cy="23876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GDC</a:t>
            </a:r>
            <a:r>
              <a:rPr lang="zh-CN" altLang="en-US" sz="4800" dirty="0"/>
              <a:t>“几何建模与图形计算”前沿讲习班 </a:t>
            </a:r>
            <a:br>
              <a:rPr lang="en-US" altLang="zh-CN" dirty="0"/>
            </a:br>
            <a:r>
              <a:rPr lang="zh-CN" altLang="en-US" dirty="0"/>
              <a:t>注册流程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7DB7F9-877E-43A9-A0CD-AD96987F0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4814"/>
            <a:ext cx="9144000" cy="1372985"/>
          </a:xfrm>
        </p:spPr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18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80811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231C4-A12A-4CDD-BB11-6C372F3A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讲习班信息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2AD9F-E912-4E0E-8977-A1B867A8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主页：</a:t>
            </a:r>
            <a:r>
              <a:rPr lang="en-US" altLang="zh-CN" dirty="0">
                <a:hlinkClick r:id="rId2"/>
              </a:rPr>
              <a:t>https://ustc-gcl-f.github.io/course/SGGC_2024/poster.html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时间：</a:t>
            </a:r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日至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</a:t>
            </a:r>
          </a:p>
          <a:p>
            <a:r>
              <a:rPr lang="zh-CN" altLang="en-US" dirty="0"/>
              <a:t>地点：中国科学技术大学东区五教</a:t>
            </a:r>
            <a:r>
              <a:rPr lang="en-US" altLang="zh-CN" dirty="0"/>
              <a:t>101</a:t>
            </a:r>
            <a:r>
              <a:rPr lang="zh-CN" altLang="en-US" dirty="0"/>
              <a:t>教室</a:t>
            </a:r>
            <a:endParaRPr lang="en-US" altLang="zh-CN" dirty="0"/>
          </a:p>
          <a:p>
            <a:r>
              <a:rPr lang="zh-CN" altLang="en-US" dirty="0"/>
              <a:t>内容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天系统课程： </a:t>
            </a:r>
            <a:r>
              <a:rPr lang="en-US" altLang="zh-CN" dirty="0"/>
              <a:t>3D AIGC</a:t>
            </a:r>
            <a:r>
              <a:rPr lang="zh-CN" altLang="en-US" dirty="0"/>
              <a:t>、鲁棒网格生成、虚拟数字人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天前沿报告：物理仿真、渲染、</a:t>
            </a:r>
            <a:r>
              <a:rPr lang="en-US" altLang="zh-CN" dirty="0"/>
              <a:t>CAD/CAE</a:t>
            </a:r>
            <a:r>
              <a:rPr lang="zh-CN" altLang="en-US" dirty="0"/>
              <a:t>、大规模场景重建</a:t>
            </a:r>
            <a:endParaRPr lang="en-US" altLang="zh-CN" dirty="0"/>
          </a:p>
          <a:p>
            <a:r>
              <a:rPr lang="zh-CN" altLang="en-US" dirty="0"/>
              <a:t>组织机构</a:t>
            </a:r>
          </a:p>
          <a:p>
            <a:pPr lvl="1"/>
            <a:r>
              <a:rPr lang="zh-CN" altLang="en-US" dirty="0"/>
              <a:t>主办单位：中国工业与应用数学学会</a:t>
            </a:r>
            <a:r>
              <a:rPr lang="en-US" altLang="zh-CN" dirty="0"/>
              <a:t>(CSIAM)</a:t>
            </a:r>
          </a:p>
          <a:p>
            <a:pPr lvl="1"/>
            <a:r>
              <a:rPr lang="zh-CN" altLang="en-US" dirty="0"/>
              <a:t>协办单位：</a:t>
            </a:r>
            <a:r>
              <a:rPr lang="en-US" altLang="zh-CN" dirty="0"/>
              <a:t>CSIAM</a:t>
            </a:r>
            <a:r>
              <a:rPr lang="zh-CN" altLang="en-US" dirty="0"/>
              <a:t>几何设计与计算专业委员会</a:t>
            </a:r>
            <a:r>
              <a:rPr lang="en-US" altLang="zh-CN" dirty="0"/>
              <a:t>(GDC)</a:t>
            </a:r>
          </a:p>
          <a:p>
            <a:pPr lvl="1"/>
            <a:r>
              <a:rPr lang="zh-CN" altLang="en-US" dirty="0"/>
              <a:t>承办单位：中国科学技术大学安徽省图形计算与感知交互重点实验室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3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CD536-4519-4D17-9FE2-554684E4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登录注册系统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7A622-2A50-42C0-8825-C3F385FE1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https://ustc-gcl-f.github.io/course/SGGC_2024/registration.html</a:t>
            </a:r>
            <a:endParaRPr lang="en-US" altLang="zh-CN" dirty="0"/>
          </a:p>
          <a:p>
            <a:r>
              <a:rPr lang="zh-CN" altLang="en-US" dirty="0"/>
              <a:t>点击“注册系统”或用手机微信扫描二维码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CSIAM</a:t>
            </a:r>
            <a:r>
              <a:rPr lang="zh-CN" altLang="en-US" dirty="0"/>
              <a:t>会员账号登录</a:t>
            </a:r>
            <a:endParaRPr lang="en-US" altLang="zh-CN" dirty="0"/>
          </a:p>
          <a:p>
            <a:pPr lvl="1"/>
            <a:r>
              <a:rPr lang="zh-CN" altLang="en-US" dirty="0"/>
              <a:t>如无账号，可点击第一个</a:t>
            </a:r>
            <a:r>
              <a:rPr lang="en-US" altLang="zh-CN" dirty="0"/>
              <a:t>”GO”</a:t>
            </a:r>
            <a:r>
              <a:rPr lang="zh-CN" altLang="en-US" dirty="0"/>
              <a:t> 注册个人识别码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F29F1-9E8D-49D2-92C2-A587E3572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69" y="3680787"/>
            <a:ext cx="9455552" cy="297493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0CA48F0-DA06-4713-BB13-1E27715238CB}"/>
              </a:ext>
            </a:extLst>
          </p:cNvPr>
          <p:cNvSpPr/>
          <p:nvPr/>
        </p:nvSpPr>
        <p:spPr>
          <a:xfrm>
            <a:off x="5037513" y="5563985"/>
            <a:ext cx="482138" cy="365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47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0CA79-64ED-4902-BDF4-19B40A0A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en-US" altLang="zh-CN" dirty="0"/>
              <a:t>”GDC SGGC”</a:t>
            </a:r>
            <a:r>
              <a:rPr lang="zh-CN" altLang="en-US" dirty="0"/>
              <a:t>，点击“会议注册”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0433B3-29C0-4366-892E-381F7EDE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906F67-242F-4B58-8DDB-8EC93362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1545083"/>
            <a:ext cx="8290560" cy="28724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F9BC2E-34E9-4E2B-98A2-776706597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116" y="4880959"/>
            <a:ext cx="8246226" cy="176399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4355B10-1A3B-4719-BE4E-248E10BFD770}"/>
              </a:ext>
            </a:extLst>
          </p:cNvPr>
          <p:cNvSpPr/>
          <p:nvPr/>
        </p:nvSpPr>
        <p:spPr>
          <a:xfrm>
            <a:off x="1285702" y="5912195"/>
            <a:ext cx="1745673" cy="6382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90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EA15D-9549-4FEC-9784-B5A6FE96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注册缴费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D4D14-4D95-4985-AA23-CEAD41367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3" y="1960562"/>
            <a:ext cx="5861858" cy="4351338"/>
          </a:xfrm>
        </p:spPr>
        <p:txBody>
          <a:bodyPr/>
          <a:lstStyle/>
          <a:p>
            <a:r>
              <a:rPr lang="zh-CN" altLang="en-US" dirty="0"/>
              <a:t>在注册页面填写相关内容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手机和身份证号</a:t>
            </a:r>
            <a:r>
              <a:rPr lang="zh-CN" altLang="en-US" dirty="0"/>
              <a:t>必须填写，用于科大入校报备使用</a:t>
            </a:r>
            <a:endParaRPr lang="en-US" altLang="zh-CN" dirty="0"/>
          </a:p>
          <a:p>
            <a:pPr lvl="1"/>
            <a:r>
              <a:rPr lang="zh-CN" altLang="en-US" dirty="0"/>
              <a:t>缴费信息中，请选择“</a:t>
            </a:r>
            <a:r>
              <a:rPr lang="zh-CN" altLang="en-US" dirty="0">
                <a:solidFill>
                  <a:srgbClr val="FF0000"/>
                </a:solidFill>
              </a:rPr>
              <a:t>在线支付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点击“提交”后出现右边页面</a:t>
            </a:r>
            <a:endParaRPr lang="en-US" altLang="zh-CN" dirty="0"/>
          </a:p>
          <a:p>
            <a:r>
              <a:rPr lang="zh-CN" altLang="en-US" dirty="0"/>
              <a:t>选择“</a:t>
            </a:r>
            <a:r>
              <a:rPr lang="zh-CN" altLang="en-US" dirty="0">
                <a:solidFill>
                  <a:srgbClr val="FF0000"/>
                </a:solidFill>
              </a:rPr>
              <a:t>微信二维码</a:t>
            </a:r>
            <a:r>
              <a:rPr lang="zh-CN" altLang="en-US" dirty="0"/>
              <a:t>”，扫描付款</a:t>
            </a:r>
            <a:endParaRPr lang="en-US" altLang="zh-CN" dirty="0"/>
          </a:p>
          <a:p>
            <a:pPr lvl="1"/>
            <a:r>
              <a:rPr lang="zh-CN" altLang="en-US" dirty="0"/>
              <a:t>注：如需要使用公务卡，可</a:t>
            </a:r>
            <a:r>
              <a:rPr lang="zh-CN" altLang="en-US" dirty="0">
                <a:solidFill>
                  <a:srgbClr val="FF0000"/>
                </a:solidFill>
              </a:rPr>
              <a:t>在微信付款中绑定公务卡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98380B-05BB-4033-AB8D-8B0CC915F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222" y="2205204"/>
            <a:ext cx="5316398" cy="353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8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C3A65-936F-46D9-B981-8E26B3CE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恭喜注册成功！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7F39D-2692-45FC-B6EE-CFBDE292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2505" cy="4351338"/>
          </a:xfrm>
        </p:spPr>
        <p:txBody>
          <a:bodyPr/>
          <a:lstStyle/>
          <a:p>
            <a:r>
              <a:rPr lang="zh-CN" altLang="en-US" dirty="0"/>
              <a:t>如缴费成功，会出现右边页面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会后</a:t>
            </a:r>
            <a:r>
              <a:rPr lang="en-US" altLang="zh-CN" dirty="0"/>
              <a:t>CSIAM</a:t>
            </a:r>
            <a:r>
              <a:rPr lang="zh-CN" altLang="en-US" dirty="0"/>
              <a:t>学会会将电子发票发送到您的邮箱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74761C-DE8A-4F10-B254-EEAC7182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535" y="1583229"/>
            <a:ext cx="6056255" cy="483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0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281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GDC“几何建模与图形计算”前沿讲习班  注册流程</vt:lpstr>
      <vt:lpstr>讲习班信息</vt:lpstr>
      <vt:lpstr>登录注册系统</vt:lpstr>
      <vt:lpstr>选择”GDC SGGC”，点击“会议注册”</vt:lpstr>
      <vt:lpstr>注册缴费</vt:lpstr>
      <vt:lpstr>恭喜注册成功！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GDC“几何建模与图形计算” 前沿讲习班 注册说明</dc:title>
  <dc:creator>surface</dc:creator>
  <cp:lastModifiedBy>surface</cp:lastModifiedBy>
  <cp:revision>7</cp:revision>
  <dcterms:created xsi:type="dcterms:W3CDTF">2024-06-18T00:30:35Z</dcterms:created>
  <dcterms:modified xsi:type="dcterms:W3CDTF">2024-06-18T00:53:17Z</dcterms:modified>
</cp:coreProperties>
</file>