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DFA8-535D-499D-96CE-F8797A6591A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D5AB-E30F-482B-9585-1677A8F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4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DFA8-535D-499D-96CE-F8797A6591A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D5AB-E30F-482B-9585-1677A8F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3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DFA8-535D-499D-96CE-F8797A6591A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D5AB-E30F-482B-9585-1677A8F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DFA8-535D-499D-96CE-F8797A6591A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D5AB-E30F-482B-9585-1677A8F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DFA8-535D-499D-96CE-F8797A6591A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D5AB-E30F-482B-9585-1677A8F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4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DFA8-535D-499D-96CE-F8797A6591A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D5AB-E30F-482B-9585-1677A8F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9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DFA8-535D-499D-96CE-F8797A6591A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D5AB-E30F-482B-9585-1677A8F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9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DFA8-535D-499D-96CE-F8797A6591A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D5AB-E30F-482B-9585-1677A8F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9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DFA8-535D-499D-96CE-F8797A6591A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D5AB-E30F-482B-9585-1677A8F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0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DFA8-535D-499D-96CE-F8797A6591A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D5AB-E30F-482B-9585-1677A8F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DFA8-535D-499D-96CE-F8797A6591A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D5AB-E30F-482B-9585-1677A8F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DFA8-535D-499D-96CE-F8797A6591A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9D5AB-E30F-482B-9585-1677A8F8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2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0.129:26185/dem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474" y="1390473"/>
            <a:ext cx="4519052" cy="40770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206" y="5626553"/>
            <a:ext cx="1113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计算</a:t>
            </a:r>
            <a:r>
              <a:rPr lang="en-US" altLang="zh-CN" sz="3600" dirty="0" smtClean="0"/>
              <a:t>SFA</a:t>
            </a:r>
            <a:r>
              <a:rPr lang="zh-CN" altLang="en-US" sz="3600" dirty="0" smtClean="0"/>
              <a:t>切割线</a:t>
            </a:r>
            <a:r>
              <a:rPr lang="en-US" altLang="zh-CN" sz="3600" dirty="0" smtClean="0"/>
              <a:t>  </a:t>
            </a:r>
            <a:r>
              <a:rPr lang="en-US" altLang="zh-CN" sz="3600" dirty="0" smtClean="0">
                <a:hlinkClick r:id="rId3"/>
              </a:rPr>
              <a:t>http://172.16.20.129:26185/demo.html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80229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336" y="1371421"/>
            <a:ext cx="4473328" cy="41151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5530" y="318052"/>
            <a:ext cx="35383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单击比特移除比特</a:t>
            </a:r>
            <a:endParaRPr lang="en-US" altLang="zh-CN" dirty="0" smtClean="0"/>
          </a:p>
          <a:p>
            <a:r>
              <a:rPr lang="zh-CN" altLang="en-US" dirty="0" smtClean="0"/>
              <a:t>会显示为浅红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边界的黑点是起始点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点掉可以指定放弃那些起始点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右上浅黑色是因为不再与主要的区域联通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文本框内容等于图的全部信息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先前编辑好的图把文本内容粘进来点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可以重新生成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不用再重新点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Submit</a:t>
            </a:r>
            <a:r>
              <a:rPr lang="zh-CN" altLang="en-US" dirty="0" smtClean="0"/>
              <a:t>提交到服务器计算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生成切割后的图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会搜索两侧比特数差小于等于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的所有最短</a:t>
            </a:r>
            <a:r>
              <a:rPr lang="en-US" altLang="zh-CN" dirty="0" smtClean="0"/>
              <a:t>+</a:t>
            </a:r>
            <a:r>
              <a:rPr lang="zh-CN" altLang="en-US" dirty="0" smtClean="0"/>
              <a:t>两</a:t>
            </a:r>
            <a:r>
              <a:rPr lang="zh-CN" altLang="en-US" dirty="0"/>
              <a:t>侧</a:t>
            </a:r>
            <a:r>
              <a:rPr lang="zh-CN" altLang="en-US" dirty="0" smtClean="0"/>
              <a:t>差别最小的路径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643" y="1371421"/>
            <a:ext cx="3023289" cy="11765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644" y="2769704"/>
            <a:ext cx="3023289" cy="271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4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1548" y="450574"/>
            <a:ext cx="3432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传输到服务器的数据会列在下面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</a:t>
            </a:r>
            <a:endParaRPr lang="en-US" altLang="zh-CN" dirty="0" smtClean="0"/>
          </a:p>
          <a:p>
            <a:r>
              <a:rPr lang="en-US" altLang="zh-CN" dirty="0" smtClean="0"/>
              <a:t>12 11 10 14 31 25 2 1</a:t>
            </a:r>
          </a:p>
          <a:p>
            <a:r>
              <a:rPr lang="en-US" altLang="zh-CN" dirty="0" smtClean="0"/>
              <a:t>1 1 1 1 1 1 1 1 1 1 1 1 1</a:t>
            </a:r>
          </a:p>
          <a:p>
            <a:r>
              <a:rPr lang="en-US" altLang="zh-CN" dirty="0" smtClean="0"/>
              <a:t>1 0 0 0 0 0 0 0 0 0 0 0 1</a:t>
            </a:r>
          </a:p>
          <a:p>
            <a:r>
              <a:rPr lang="en-US" altLang="zh-CN" dirty="0" smtClean="0"/>
              <a:t>1 0 0 0 0 0 0 0 0 0 0 0 1</a:t>
            </a:r>
          </a:p>
          <a:p>
            <a:r>
              <a:rPr lang="en-US" altLang="zh-CN" dirty="0" smtClean="0"/>
              <a:t>1 0 0 0 0 0 0 0 0 0 0 0 1</a:t>
            </a:r>
          </a:p>
          <a:p>
            <a:r>
              <a:rPr lang="en-US" altLang="zh-CN" dirty="0" smtClean="0"/>
              <a:t>…</a:t>
            </a:r>
          </a:p>
          <a:p>
            <a:r>
              <a:rPr lang="zh-CN" altLang="en-US" dirty="0"/>
              <a:t>第</a:t>
            </a:r>
            <a:r>
              <a:rPr lang="zh-CN" altLang="en-US" dirty="0" smtClean="0"/>
              <a:t>一行可以修改后填回文本框的第四行</a:t>
            </a:r>
            <a:endParaRPr lang="en-US" altLang="zh-CN" dirty="0" smtClean="0"/>
          </a:p>
          <a:p>
            <a:r>
              <a:rPr lang="zh-CN" altLang="en-US" dirty="0" smtClean="0"/>
              <a:t>如此便指定了两侧比特数差距不能大于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一定要保持</a:t>
            </a:r>
            <a:r>
              <a:rPr lang="en-US" altLang="zh-CN" dirty="0" smtClean="0"/>
              <a:t>31+25=29+27</a:t>
            </a:r>
            <a:r>
              <a:rPr lang="zh-CN" altLang="en-US" dirty="0" smtClean="0"/>
              <a:t>这个和不变</a:t>
            </a:r>
            <a:endParaRPr lang="en-US" altLang="zh-CN" dirty="0" smtClean="0"/>
          </a:p>
          <a:p>
            <a:r>
              <a:rPr lang="zh-CN" altLang="en-US" dirty="0" smtClean="0"/>
              <a:t>点生成后点提交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便得到了更平衡但是切边数更多的切法</a:t>
            </a:r>
            <a:endParaRPr lang="en-US" altLang="zh-CN" dirty="0" smtClean="0"/>
          </a:p>
          <a:p>
            <a:r>
              <a:rPr lang="zh-CN" altLang="en-US" dirty="0" smtClean="0"/>
              <a:t>更不平衡但是切边数更少的切法同理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00" y="450574"/>
            <a:ext cx="3078747" cy="11964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485" y="1998211"/>
            <a:ext cx="4549534" cy="40846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644" y="2769704"/>
            <a:ext cx="3023289" cy="271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4123" y="31540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一些例子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05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3" y="1057228"/>
            <a:ext cx="4709568" cy="40618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32" y="1110573"/>
            <a:ext cx="4511431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2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4" y="1176113"/>
            <a:ext cx="4610500" cy="4214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175" y="1244698"/>
            <a:ext cx="4450466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4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46" y="1252152"/>
            <a:ext cx="4465707" cy="41151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07" y="1252152"/>
            <a:ext cx="446570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43" y="1274846"/>
            <a:ext cx="4480948" cy="41227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75" y="1320570"/>
            <a:ext cx="4473328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234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ZhaoUV</dc:creator>
  <cp:lastModifiedBy>ZhaoUV</cp:lastModifiedBy>
  <cp:revision>6</cp:revision>
  <dcterms:created xsi:type="dcterms:W3CDTF">2020-06-11T12:38:07Z</dcterms:created>
  <dcterms:modified xsi:type="dcterms:W3CDTF">2020-06-11T13:03:57Z</dcterms:modified>
</cp:coreProperties>
</file>