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55"/>
  </p:notesMasterIdLst>
  <p:sldIdLst>
    <p:sldId id="256" r:id="rId2"/>
    <p:sldId id="280" r:id="rId3"/>
    <p:sldId id="286" r:id="rId4"/>
    <p:sldId id="258" r:id="rId5"/>
    <p:sldId id="287" r:id="rId6"/>
    <p:sldId id="281" r:id="rId7"/>
    <p:sldId id="288" r:id="rId8"/>
    <p:sldId id="282" r:id="rId9"/>
    <p:sldId id="283" r:id="rId10"/>
    <p:sldId id="285" r:id="rId11"/>
    <p:sldId id="263" r:id="rId12"/>
    <p:sldId id="276" r:id="rId13"/>
    <p:sldId id="289" r:id="rId14"/>
    <p:sldId id="313" r:id="rId15"/>
    <p:sldId id="316" r:id="rId16"/>
    <p:sldId id="317" r:id="rId17"/>
    <p:sldId id="324" r:id="rId18"/>
    <p:sldId id="325" r:id="rId19"/>
    <p:sldId id="290" r:id="rId20"/>
    <p:sldId id="314" r:id="rId21"/>
    <p:sldId id="318" r:id="rId22"/>
    <p:sldId id="315" r:id="rId23"/>
    <p:sldId id="291" r:id="rId24"/>
    <p:sldId id="320" r:id="rId25"/>
    <p:sldId id="294" r:id="rId26"/>
    <p:sldId id="323" r:id="rId27"/>
    <p:sldId id="319" r:id="rId28"/>
    <p:sldId id="322" r:id="rId29"/>
    <p:sldId id="293" r:id="rId30"/>
    <p:sldId id="295" r:id="rId31"/>
    <p:sldId id="296" r:id="rId32"/>
    <p:sldId id="321" r:id="rId33"/>
    <p:sldId id="297" r:id="rId34"/>
    <p:sldId id="298" r:id="rId35"/>
    <p:sldId id="299" r:id="rId36"/>
    <p:sldId id="301" r:id="rId37"/>
    <p:sldId id="300" r:id="rId38"/>
    <p:sldId id="302" r:id="rId39"/>
    <p:sldId id="304" r:id="rId40"/>
    <p:sldId id="303" r:id="rId41"/>
    <p:sldId id="305" r:id="rId42"/>
    <p:sldId id="307" r:id="rId43"/>
    <p:sldId id="310" r:id="rId44"/>
    <p:sldId id="326" r:id="rId45"/>
    <p:sldId id="306" r:id="rId46"/>
    <p:sldId id="308" r:id="rId47"/>
    <p:sldId id="309" r:id="rId48"/>
    <p:sldId id="312" r:id="rId49"/>
    <p:sldId id="311" r:id="rId50"/>
    <p:sldId id="327" r:id="rId51"/>
    <p:sldId id="265" r:id="rId52"/>
    <p:sldId id="278" r:id="rId53"/>
    <p:sldId id="328"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CFF1"/>
    <a:srgbClr val="CC0000"/>
    <a:srgbClr val="CDA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941" autoAdjust="0"/>
  </p:normalViewPr>
  <p:slideViewPr>
    <p:cSldViewPr snapToGrid="0">
      <p:cViewPr varScale="1">
        <p:scale>
          <a:sx n="99" d="100"/>
          <a:sy n="99" d="100"/>
        </p:scale>
        <p:origin x="9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altan Cao" userId="04df657f9ba9bb61" providerId="LiveId" clId="{60F9B441-129B-4370-9917-030AB68E5258}"/>
    <pc:docChg chg="undo redo custSel addSld delSld modSld sldOrd modMainMaster">
      <pc:chgData name="Blealtan Cao" userId="04df657f9ba9bb61" providerId="LiveId" clId="{60F9B441-129B-4370-9917-030AB68E5258}" dt="2017-12-09T15:01:30.085" v="25334" actId="27636"/>
      <pc:docMkLst>
        <pc:docMk/>
      </pc:docMkLst>
      <pc:sldChg chg="modTransition">
        <pc:chgData name="Blealtan Cao" userId="04df657f9ba9bb61" providerId="LiveId" clId="{60F9B441-129B-4370-9917-030AB68E5258}" dt="2017-12-08T10:45:14.103" v="3909" actId="2696"/>
        <pc:sldMkLst>
          <pc:docMk/>
          <pc:sldMk cId="880108844" sldId="256"/>
        </pc:sldMkLst>
      </pc:sldChg>
      <pc:sldChg chg="add del">
        <pc:chgData name="Blealtan Cao" userId="04df657f9ba9bb61" providerId="LiveId" clId="{60F9B441-129B-4370-9917-030AB68E5258}" dt="2017-12-07T06:45:38.338" v="221" actId="2696"/>
        <pc:sldMkLst>
          <pc:docMk/>
          <pc:sldMk cId="1299834892" sldId="257"/>
        </pc:sldMkLst>
      </pc:sldChg>
      <pc:sldChg chg="modSp add del modTransition">
        <pc:chgData name="Blealtan Cao" userId="04df657f9ba9bb61" providerId="LiveId" clId="{60F9B441-129B-4370-9917-030AB68E5258}" dt="2017-12-08T04:20:45.288" v="1509" actId="2696"/>
        <pc:sldMkLst>
          <pc:docMk/>
          <pc:sldMk cId="2244454887" sldId="257"/>
        </pc:sldMkLst>
        <pc:spChg chg="mod">
          <ac:chgData name="Blealtan Cao" userId="04df657f9ba9bb61" providerId="LiveId" clId="{60F9B441-129B-4370-9917-030AB68E5258}" dt="2017-12-07T06:46:50.650" v="260" actId="404"/>
          <ac:spMkLst>
            <pc:docMk/>
            <pc:sldMk cId="2244454887" sldId="257"/>
            <ac:spMk id="2" creationId="{BFCF508E-DDD4-4242-8593-AE5F1F3A7C5A}"/>
          </ac:spMkLst>
        </pc:spChg>
      </pc:sldChg>
      <pc:sldChg chg="addSp delSp modSp add modTransition modAnim modNotesTx">
        <pc:chgData name="Blealtan Cao" userId="04df657f9ba9bb61" providerId="LiveId" clId="{60F9B441-129B-4370-9917-030AB68E5258}" dt="2017-12-09T11:44:12.169" v="6399" actId="20577"/>
        <pc:sldMkLst>
          <pc:docMk/>
          <pc:sldMk cId="2207983578" sldId="258"/>
        </pc:sldMkLst>
        <pc:spChg chg="del">
          <ac:chgData name="Blealtan Cao" userId="04df657f9ba9bb61" providerId="LiveId" clId="{60F9B441-129B-4370-9917-030AB68E5258}" dt="2017-12-07T06:47:20.868" v="264" actId="1032"/>
          <ac:spMkLst>
            <pc:docMk/>
            <pc:sldMk cId="2207983578" sldId="258"/>
            <ac:spMk id="2" creationId="{A546B4D4-1954-46FF-A596-0911E5A0738B}"/>
          </ac:spMkLst>
        </pc:spChg>
        <pc:spChg chg="add mod">
          <ac:chgData name="Blealtan Cao" userId="04df657f9ba9bb61" providerId="LiveId" clId="{60F9B441-129B-4370-9917-030AB68E5258}" dt="2017-12-08T04:19:52.672" v="1497" actId="14100"/>
          <ac:spMkLst>
            <pc:docMk/>
            <pc:sldMk cId="2207983578" sldId="258"/>
            <ac:spMk id="3" creationId="{DFE1E484-B775-42C1-9DCD-34662F48FB75}"/>
          </ac:spMkLst>
        </pc:spChg>
        <pc:spChg chg="add del mod">
          <ac:chgData name="Blealtan Cao" userId="04df657f9ba9bb61" providerId="LiveId" clId="{60F9B441-129B-4370-9917-030AB68E5258}" dt="2017-12-07T06:49:42.078" v="274" actId="1032"/>
          <ac:spMkLst>
            <pc:docMk/>
            <pc:sldMk cId="2207983578" sldId="258"/>
            <ac:spMk id="4" creationId="{5E11FCB5-BCAC-4F56-AEF5-B52C39BD6A6E}"/>
          </ac:spMkLst>
        </pc:spChg>
        <pc:spChg chg="add del mod">
          <ac:chgData name="Blealtan Cao" userId="04df657f9ba9bb61" providerId="LiveId" clId="{60F9B441-129B-4370-9917-030AB68E5258}" dt="2017-12-07T06:50:35.446" v="281" actId="1032"/>
          <ac:spMkLst>
            <pc:docMk/>
            <pc:sldMk cId="2207983578" sldId="258"/>
            <ac:spMk id="7" creationId="{5D2C5EC5-95B2-48BF-A118-31BAAD964FF8}"/>
          </ac:spMkLst>
        </pc:spChg>
        <pc:spChg chg="add del mod">
          <ac:chgData name="Blealtan Cao" userId="04df657f9ba9bb61" providerId="LiveId" clId="{60F9B441-129B-4370-9917-030AB68E5258}" dt="2017-12-07T07:01:47.649" v="296" actId="478"/>
          <ac:spMkLst>
            <pc:docMk/>
            <pc:sldMk cId="2207983578" sldId="258"/>
            <ac:spMk id="9" creationId="{3B25A13A-91C1-4050-AD94-F72ABAFA7197}"/>
          </ac:spMkLst>
        </pc:spChg>
        <pc:spChg chg="add del">
          <ac:chgData name="Blealtan Cao" userId="04df657f9ba9bb61" providerId="LiveId" clId="{60F9B441-129B-4370-9917-030AB68E5258}" dt="2017-12-07T07:02:15.034" v="302" actId="478"/>
          <ac:spMkLst>
            <pc:docMk/>
            <pc:sldMk cId="2207983578" sldId="258"/>
            <ac:spMk id="10" creationId="{3371F903-5F66-4A1C-9111-5052FB7C3204}"/>
          </ac:spMkLst>
        </pc:spChg>
        <pc:spChg chg="add mod">
          <ac:chgData name="Blealtan Cao" userId="04df657f9ba9bb61" providerId="LiveId" clId="{60F9B441-129B-4370-9917-030AB68E5258}" dt="2017-12-07T07:06:04.168" v="356" actId="404"/>
          <ac:spMkLst>
            <pc:docMk/>
            <pc:sldMk cId="2207983578" sldId="258"/>
            <ac:spMk id="11" creationId="{703D3828-A882-4BF1-AA2D-F3BCB21EA697}"/>
          </ac:spMkLst>
        </pc:spChg>
        <pc:graphicFrameChg chg="add del mod">
          <ac:chgData name="Blealtan Cao" userId="04df657f9ba9bb61" providerId="LiveId" clId="{60F9B441-129B-4370-9917-030AB68E5258}" dt="2017-12-07T06:49:01.421" v="272" actId="478"/>
          <ac:graphicFrameMkLst>
            <pc:docMk/>
            <pc:sldMk cId="2207983578" sldId="258"/>
            <ac:graphicFrameMk id="3" creationId="{85AF93BD-7D7E-4BAE-9DE7-CBDF5CE755E8}"/>
          </ac:graphicFrameMkLst>
        </pc:graphicFrameChg>
        <pc:graphicFrameChg chg="del mod">
          <ac:chgData name="Blealtan Cao" userId="04df657f9ba9bb61" providerId="LiveId" clId="{60F9B441-129B-4370-9917-030AB68E5258}" dt="2017-12-07T06:49:28.567" v="273" actId="3680"/>
          <ac:graphicFrameMkLst>
            <pc:docMk/>
            <pc:sldMk cId="2207983578" sldId="258"/>
            <ac:graphicFrameMk id="5" creationId="{55AAB9D1-4526-49EB-99E4-E8E5EC8A909A}"/>
          </ac:graphicFrameMkLst>
        </pc:graphicFrameChg>
        <pc:graphicFrameChg chg="add del mod">
          <ac:chgData name="Blealtan Cao" userId="04df657f9ba9bb61" providerId="LiveId" clId="{60F9B441-129B-4370-9917-030AB68E5258}" dt="2017-12-07T06:49:51.837" v="280" actId="478"/>
          <ac:graphicFrameMkLst>
            <pc:docMk/>
            <pc:sldMk cId="2207983578" sldId="258"/>
            <ac:graphicFrameMk id="6" creationId="{69404ED0-DB21-4723-A680-F1165A3B70AD}"/>
          </ac:graphicFrameMkLst>
        </pc:graphicFrameChg>
        <pc:graphicFrameChg chg="add del mod">
          <ac:chgData name="Blealtan Cao" userId="04df657f9ba9bb61" providerId="LiveId" clId="{60F9B441-129B-4370-9917-030AB68E5258}" dt="2017-12-07T07:01:36.979" v="295" actId="478"/>
          <ac:graphicFrameMkLst>
            <pc:docMk/>
            <pc:sldMk cId="2207983578" sldId="258"/>
            <ac:graphicFrameMk id="8" creationId="{3C21AF31-F9AB-4B20-B8AC-684BBC0C6378}"/>
          </ac:graphicFrameMkLst>
        </pc:graphicFrameChg>
      </pc:sldChg>
      <pc:sldChg chg="modSp add del">
        <pc:chgData name="Blealtan Cao" userId="04df657f9ba9bb61" providerId="LiveId" clId="{60F9B441-129B-4370-9917-030AB68E5258}" dt="2017-12-08T04:21:15.384" v="1514" actId="2696"/>
        <pc:sldMkLst>
          <pc:docMk/>
          <pc:sldMk cId="1560561404" sldId="259"/>
        </pc:sldMkLst>
        <pc:spChg chg="mod">
          <ac:chgData name="Blealtan Cao" userId="04df657f9ba9bb61" providerId="LiveId" clId="{60F9B441-129B-4370-9917-030AB68E5258}" dt="2017-12-07T07:06:53.609" v="371" actId="404"/>
          <ac:spMkLst>
            <pc:docMk/>
            <pc:sldMk cId="1560561404" sldId="259"/>
            <ac:spMk id="11" creationId="{703D3828-A882-4BF1-AA2D-F3BCB21EA697}"/>
          </ac:spMkLst>
        </pc:spChg>
      </pc:sldChg>
      <pc:sldChg chg="modSp add del">
        <pc:chgData name="Blealtan Cao" userId="04df657f9ba9bb61" providerId="LiveId" clId="{60F9B441-129B-4370-9917-030AB68E5258}" dt="2017-12-07T07:06:07.477" v="357" actId="2696"/>
        <pc:sldMkLst>
          <pc:docMk/>
          <pc:sldMk cId="2009960209" sldId="259"/>
        </pc:sldMkLst>
        <pc:spChg chg="mod">
          <ac:chgData name="Blealtan Cao" userId="04df657f9ba9bb61" providerId="LiveId" clId="{60F9B441-129B-4370-9917-030AB68E5258}" dt="2017-12-07T07:04:22.679" v="351" actId="6549"/>
          <ac:spMkLst>
            <pc:docMk/>
            <pc:sldMk cId="2009960209" sldId="259"/>
            <ac:spMk id="11" creationId="{703D3828-A882-4BF1-AA2D-F3BCB21EA697}"/>
          </ac:spMkLst>
        </pc:spChg>
      </pc:sldChg>
      <pc:sldChg chg="modSp add del">
        <pc:chgData name="Blealtan Cao" userId="04df657f9ba9bb61" providerId="LiveId" clId="{60F9B441-129B-4370-9917-030AB68E5258}" dt="2017-12-08T04:21:16.378" v="1515" actId="2696"/>
        <pc:sldMkLst>
          <pc:docMk/>
          <pc:sldMk cId="2997955325" sldId="260"/>
        </pc:sldMkLst>
        <pc:spChg chg="mod">
          <ac:chgData name="Blealtan Cao" userId="04df657f9ba9bb61" providerId="LiveId" clId="{60F9B441-129B-4370-9917-030AB68E5258}" dt="2017-12-07T07:07:46.221" v="402" actId="404"/>
          <ac:spMkLst>
            <pc:docMk/>
            <pc:sldMk cId="2997955325" sldId="260"/>
            <ac:spMk id="11" creationId="{703D3828-A882-4BF1-AA2D-F3BCB21EA697}"/>
          </ac:spMkLst>
        </pc:spChg>
      </pc:sldChg>
      <pc:sldChg chg="addSp delSp modSp add del">
        <pc:chgData name="Blealtan Cao" userId="04df657f9ba9bb61" providerId="LiveId" clId="{60F9B441-129B-4370-9917-030AB68E5258}" dt="2017-12-07T07:44:59.909" v="984" actId="2696"/>
        <pc:sldMkLst>
          <pc:docMk/>
          <pc:sldMk cId="787585901" sldId="261"/>
        </pc:sldMkLst>
        <pc:spChg chg="del mod">
          <ac:chgData name="Blealtan Cao" userId="04df657f9ba9bb61" providerId="LiveId" clId="{60F9B441-129B-4370-9917-030AB68E5258}" dt="2017-12-07T07:11:35.893" v="405" actId="2696"/>
          <ac:spMkLst>
            <pc:docMk/>
            <pc:sldMk cId="787585901" sldId="261"/>
            <ac:spMk id="2" creationId="{C80BAE03-D956-4D5F-8AFF-F1A88C8860AD}"/>
          </ac:spMkLst>
        </pc:spChg>
        <pc:picChg chg="add mod">
          <ac:chgData name="Blealtan Cao" userId="04df657f9ba9bb61" providerId="LiveId" clId="{60F9B441-129B-4370-9917-030AB68E5258}" dt="2017-12-07T07:17:27.744" v="418" actId="14861"/>
          <ac:picMkLst>
            <pc:docMk/>
            <pc:sldMk cId="787585901" sldId="261"/>
            <ac:picMk id="1026" creationId="{B1C30CA8-1748-4E23-97F5-C90153F919AC}"/>
          </ac:picMkLst>
        </pc:picChg>
      </pc:sldChg>
      <pc:sldChg chg="addSp delSp modSp add del">
        <pc:chgData name="Blealtan Cao" userId="04df657f9ba9bb61" providerId="LiveId" clId="{60F9B441-129B-4370-9917-030AB68E5258}" dt="2017-12-07T07:44:59.293" v="983" actId="2696"/>
        <pc:sldMkLst>
          <pc:docMk/>
          <pc:sldMk cId="1295309649" sldId="262"/>
        </pc:sldMkLst>
        <pc:spChg chg="add del mod">
          <ac:chgData name="Blealtan Cao" userId="04df657f9ba9bb61" providerId="LiveId" clId="{60F9B441-129B-4370-9917-030AB68E5258}" dt="2017-12-07T07:17:10.697" v="416" actId="2696"/>
          <ac:spMkLst>
            <pc:docMk/>
            <pc:sldMk cId="1295309649" sldId="262"/>
            <ac:spMk id="3" creationId="{311D8061-F97C-4A11-B8E1-F8C2884F5632}"/>
          </ac:spMkLst>
        </pc:spChg>
        <pc:picChg chg="del">
          <ac:chgData name="Blealtan Cao" userId="04df657f9ba9bb61" providerId="LiveId" clId="{60F9B441-129B-4370-9917-030AB68E5258}" dt="2017-12-07T07:17:09.030" v="415" actId="478"/>
          <ac:picMkLst>
            <pc:docMk/>
            <pc:sldMk cId="1295309649" sldId="262"/>
            <ac:picMk id="1026" creationId="{B1C30CA8-1748-4E23-97F5-C90153F919AC}"/>
          </ac:picMkLst>
        </pc:picChg>
        <pc:picChg chg="add del">
          <ac:chgData name="Blealtan Cao" userId="04df657f9ba9bb61" providerId="LiveId" clId="{60F9B441-129B-4370-9917-030AB68E5258}" dt="2017-12-07T07:17:07.885" v="414" actId="2696"/>
          <ac:picMkLst>
            <pc:docMk/>
            <pc:sldMk cId="1295309649" sldId="262"/>
            <ac:picMk id="2050" creationId="{7C1D854F-C61E-4003-B621-FB3491EC2A91}"/>
          </ac:picMkLst>
        </pc:picChg>
        <pc:picChg chg="add mod">
          <ac:chgData name="Blealtan Cao" userId="04df657f9ba9bb61" providerId="LiveId" clId="{60F9B441-129B-4370-9917-030AB68E5258}" dt="2017-12-07T07:17:33.423" v="419" actId="14861"/>
          <ac:picMkLst>
            <pc:docMk/>
            <pc:sldMk cId="1295309649" sldId="262"/>
            <ac:picMk id="2052" creationId="{19AF9E36-74FE-4215-9BC6-8839036F5D75}"/>
          </ac:picMkLst>
        </pc:picChg>
      </pc:sldChg>
      <pc:sldChg chg="modSp add modTransition modNotesTx">
        <pc:chgData name="Blealtan Cao" userId="04df657f9ba9bb61" providerId="LiveId" clId="{60F9B441-129B-4370-9917-030AB68E5258}" dt="2017-12-09T12:04:08.129" v="8539" actId="20577"/>
        <pc:sldMkLst>
          <pc:docMk/>
          <pc:sldMk cId="3401658065" sldId="263"/>
        </pc:sldMkLst>
        <pc:spChg chg="mod">
          <ac:chgData name="Blealtan Cao" userId="04df657f9ba9bb61" providerId="LiveId" clId="{60F9B441-129B-4370-9917-030AB68E5258}" dt="2017-12-09T07:48:00.986" v="4215"/>
          <ac:spMkLst>
            <pc:docMk/>
            <pc:sldMk cId="3401658065" sldId="263"/>
            <ac:spMk id="2" creationId="{087443F1-5B91-48A9-AE45-FCD8104C4A96}"/>
          </ac:spMkLst>
        </pc:spChg>
      </pc:sldChg>
      <pc:sldChg chg="modSp add del">
        <pc:chgData name="Blealtan Cao" userId="04df657f9ba9bb61" providerId="LiveId" clId="{60F9B441-129B-4370-9917-030AB68E5258}" dt="2017-12-07T07:57:44.913" v="1427" actId="2696"/>
        <pc:sldMkLst>
          <pc:docMk/>
          <pc:sldMk cId="478842751" sldId="264"/>
        </pc:sldMkLst>
        <pc:spChg chg="mod">
          <ac:chgData name="Blealtan Cao" userId="04df657f9ba9bb61" providerId="LiveId" clId="{60F9B441-129B-4370-9917-030AB68E5258}" dt="2017-12-07T07:19:06.123" v="482" actId="2696"/>
          <ac:spMkLst>
            <pc:docMk/>
            <pc:sldMk cId="478842751" sldId="264"/>
            <ac:spMk id="2" creationId="{ED99A0E1-130A-4AC8-9E43-33E0AD0AE32B}"/>
          </ac:spMkLst>
        </pc:spChg>
      </pc:sldChg>
      <pc:sldChg chg="addSp delSp modSp add modTransition modNotesTx">
        <pc:chgData name="Blealtan Cao" userId="04df657f9ba9bb61" providerId="LiveId" clId="{60F9B441-129B-4370-9917-030AB68E5258}" dt="2017-12-09T14:57:50.251" v="25227" actId="20577"/>
        <pc:sldMkLst>
          <pc:docMk/>
          <pc:sldMk cId="163671792" sldId="265"/>
        </pc:sldMkLst>
        <pc:spChg chg="mod">
          <ac:chgData name="Blealtan Cao" userId="04df657f9ba9bb61" providerId="LiveId" clId="{60F9B441-129B-4370-9917-030AB68E5258}" dt="2017-12-07T07:22:02.913" v="538" actId="404"/>
          <ac:spMkLst>
            <pc:docMk/>
            <pc:sldMk cId="163671792" sldId="265"/>
            <ac:spMk id="2" creationId="{3735ADA8-0FBD-4F61-87CA-EDE2E9B34D70}"/>
          </ac:spMkLst>
        </pc:spChg>
        <pc:picChg chg="add del">
          <ac:chgData name="Blealtan Cao" userId="04df657f9ba9bb61" providerId="LiveId" clId="{60F9B441-129B-4370-9917-030AB68E5258}" dt="2017-12-07T07:58:10.166" v="1432" actId="404"/>
          <ac:picMkLst>
            <pc:docMk/>
            <pc:sldMk cId="163671792" sldId="265"/>
            <ac:picMk id="3" creationId="{34620031-1392-4C64-B608-B0A6CD8B0AB0}"/>
          </ac:picMkLst>
        </pc:picChg>
      </pc:sldChg>
      <pc:sldChg chg="addSp delSp modSp add del">
        <pc:chgData name="Blealtan Cao" userId="04df657f9ba9bb61" providerId="LiveId" clId="{60F9B441-129B-4370-9917-030AB68E5258}" dt="2017-12-07T07:58:53.697" v="1442" actId="2696"/>
        <pc:sldMkLst>
          <pc:docMk/>
          <pc:sldMk cId="711133237" sldId="266"/>
        </pc:sldMkLst>
        <pc:spChg chg="del">
          <ac:chgData name="Blealtan Cao" userId="04df657f9ba9bb61" providerId="LiveId" clId="{60F9B441-129B-4370-9917-030AB68E5258}" dt="2017-12-07T07:22:08.633" v="540" actId="2696"/>
          <ac:spMkLst>
            <pc:docMk/>
            <pc:sldMk cId="711133237" sldId="266"/>
            <ac:spMk id="2" creationId="{D534BF60-C9D7-4A72-B746-00032E20A0D1}"/>
          </ac:spMkLst>
        </pc:spChg>
        <pc:spChg chg="add del mod">
          <ac:chgData name="Blealtan Cao" userId="04df657f9ba9bb61" providerId="LiveId" clId="{60F9B441-129B-4370-9917-030AB68E5258}" dt="2017-12-07T07:23:35.681" v="544" actId="2696"/>
          <ac:spMkLst>
            <pc:docMk/>
            <pc:sldMk cId="711133237" sldId="266"/>
            <ac:spMk id="5" creationId="{A10BBD60-148F-42A5-94C7-B735981CF928}"/>
          </ac:spMkLst>
        </pc:spChg>
        <pc:spChg chg="add del mod">
          <ac:chgData name="Blealtan Cao" userId="04df657f9ba9bb61" providerId="LiveId" clId="{60F9B441-129B-4370-9917-030AB68E5258}" dt="2017-12-07T07:58:12.848" v="1434" actId="2696"/>
          <ac:spMkLst>
            <pc:docMk/>
            <pc:sldMk cId="711133237" sldId="266"/>
            <ac:spMk id="7" creationId="{F00EBBD5-A58C-4CC1-8464-26F16FB10270}"/>
          </ac:spMkLst>
        </pc:spChg>
        <pc:picChg chg="add del mod">
          <ac:chgData name="Blealtan Cao" userId="04df657f9ba9bb61" providerId="LiveId" clId="{60F9B441-129B-4370-9917-030AB68E5258}" dt="2017-12-07T07:22:44.034" v="542" actId="478"/>
          <ac:picMkLst>
            <pc:docMk/>
            <pc:sldMk cId="711133237" sldId="266"/>
            <ac:picMk id="3" creationId="{2EB405F2-44F3-4518-99D3-579BBF33703C}"/>
          </ac:picMkLst>
        </pc:picChg>
        <pc:picChg chg="add del mod">
          <ac:chgData name="Blealtan Cao" userId="04df657f9ba9bb61" providerId="LiveId" clId="{60F9B441-129B-4370-9917-030AB68E5258}" dt="2017-12-07T07:58:12.848" v="1434" actId="2696"/>
          <ac:picMkLst>
            <pc:docMk/>
            <pc:sldMk cId="711133237" sldId="266"/>
            <ac:picMk id="6" creationId="{2BBA5200-6347-4955-B1F2-5770F2C7FCDE}"/>
          </ac:picMkLst>
        </pc:picChg>
      </pc:sldChg>
      <pc:sldChg chg="modSp add del">
        <pc:chgData name="Blealtan Cao" userId="04df657f9ba9bb61" providerId="LiveId" clId="{60F9B441-129B-4370-9917-030AB68E5258}" dt="2017-12-07T07:57:51.748" v="1428" actId="2696"/>
        <pc:sldMkLst>
          <pc:docMk/>
          <pc:sldMk cId="3023260226" sldId="267"/>
        </pc:sldMkLst>
        <pc:spChg chg="mod">
          <ac:chgData name="Blealtan Cao" userId="04df657f9ba9bb61" providerId="LiveId" clId="{60F9B441-129B-4370-9917-030AB68E5258}" dt="2017-12-07T07:23:57.330" v="573" actId="2696"/>
          <ac:spMkLst>
            <pc:docMk/>
            <pc:sldMk cId="3023260226" sldId="267"/>
            <ac:spMk id="2" creationId="{B0896E27-71B5-4FE6-8CA4-88FA6EAD9CAF}"/>
          </ac:spMkLst>
        </pc:spChg>
      </pc:sldChg>
      <pc:sldChg chg="addSp modSp add del">
        <pc:chgData name="Blealtan Cao" userId="04df657f9ba9bb61" providerId="LiveId" clId="{60F9B441-129B-4370-9917-030AB68E5258}" dt="2017-12-07T07:42:49.892" v="963" actId="2696"/>
        <pc:sldMkLst>
          <pc:docMk/>
          <pc:sldMk cId="4228045355" sldId="268"/>
        </pc:sldMkLst>
        <pc:spChg chg="mod">
          <ac:chgData name="Blealtan Cao" userId="04df657f9ba9bb61" providerId="LiveId" clId="{60F9B441-129B-4370-9917-030AB68E5258}" dt="2017-12-07T07:38:58.291" v="798" actId="2696"/>
          <ac:spMkLst>
            <pc:docMk/>
            <pc:sldMk cId="4228045355" sldId="268"/>
            <ac:spMk id="2" creationId="{5BDAEC7D-D84A-4CC8-A6B3-E6CE7C50C7C2}"/>
          </ac:spMkLst>
        </pc:spChg>
        <pc:spChg chg="add mod">
          <ac:chgData name="Blealtan Cao" userId="04df657f9ba9bb61" providerId="LiveId" clId="{60F9B441-129B-4370-9917-030AB68E5258}" dt="2017-12-07T07:41:53.095" v="951" actId="14100"/>
          <ac:spMkLst>
            <pc:docMk/>
            <pc:sldMk cId="4228045355" sldId="268"/>
            <ac:spMk id="3" creationId="{4404A22F-9DC8-4DCE-98F8-AC9835ACF0BD}"/>
          </ac:spMkLst>
        </pc:spChg>
      </pc:sldChg>
      <pc:sldChg chg="modSp add del">
        <pc:chgData name="Blealtan Cao" userId="04df657f9ba9bb61" providerId="LiveId" clId="{60F9B441-129B-4370-9917-030AB68E5258}" dt="2017-12-07T07:36:59.556" v="724" actId="2696"/>
        <pc:sldMkLst>
          <pc:docMk/>
          <pc:sldMk cId="3128498747" sldId="269"/>
        </pc:sldMkLst>
        <pc:spChg chg="mod">
          <ac:chgData name="Blealtan Cao" userId="04df657f9ba9bb61" providerId="LiveId" clId="{60F9B441-129B-4370-9917-030AB68E5258}" dt="2017-12-07T07:36:09.998" v="682" actId="2696"/>
          <ac:spMkLst>
            <pc:docMk/>
            <pc:sldMk cId="3128498747" sldId="269"/>
            <ac:spMk id="2" creationId="{B7F3EEAF-7340-488E-87F2-ED6C2A5BC98A}"/>
          </ac:spMkLst>
        </pc:spChg>
      </pc:sldChg>
      <pc:sldChg chg="add del">
        <pc:chgData name="Blealtan Cao" userId="04df657f9ba9bb61" providerId="LiveId" clId="{60F9B441-129B-4370-9917-030AB68E5258}" dt="2017-12-07T07:35:37.663" v="653" actId="2696"/>
        <pc:sldMkLst>
          <pc:docMk/>
          <pc:sldMk cId="3463289609" sldId="269"/>
        </pc:sldMkLst>
      </pc:sldChg>
      <pc:sldChg chg="addSp delSp modSp add del">
        <pc:chgData name="Blealtan Cao" userId="04df657f9ba9bb61" providerId="LiveId" clId="{60F9B441-129B-4370-9917-030AB68E5258}" dt="2017-12-07T07:43:02.347" v="967" actId="2696"/>
        <pc:sldMkLst>
          <pc:docMk/>
          <pc:sldMk cId="2510880331" sldId="270"/>
        </pc:sldMkLst>
        <pc:spChg chg="del">
          <ac:chgData name="Blealtan Cao" userId="04df657f9ba9bb61" providerId="LiveId" clId="{60F9B441-129B-4370-9917-030AB68E5258}" dt="2017-12-07T07:36:17.771" v="684" actId="2696"/>
          <ac:spMkLst>
            <pc:docMk/>
            <pc:sldMk cId="2510880331" sldId="270"/>
            <ac:spMk id="2" creationId="{772CD48B-A85F-4711-AE47-56CCCD862FC5}"/>
          </ac:spMkLst>
        </pc:spChg>
        <pc:spChg chg="add mod">
          <ac:chgData name="Blealtan Cao" userId="04df657f9ba9bb61" providerId="LiveId" clId="{60F9B441-129B-4370-9917-030AB68E5258}" dt="2017-12-07T07:40:34.007" v="944" actId="20577"/>
          <ac:spMkLst>
            <pc:docMk/>
            <pc:sldMk cId="2510880331" sldId="270"/>
            <ac:spMk id="3" creationId="{BE8C854E-2AC6-48CF-AAC0-2122F5BCE8E2}"/>
          </ac:spMkLst>
        </pc:spChg>
        <pc:spChg chg="add">
          <ac:chgData name="Blealtan Cao" userId="04df657f9ba9bb61" providerId="LiveId" clId="{60F9B441-129B-4370-9917-030AB68E5258}" dt="2017-12-07T07:41:56.220" v="952" actId="2696"/>
          <ac:spMkLst>
            <pc:docMk/>
            <pc:sldMk cId="2510880331" sldId="270"/>
            <ac:spMk id="4" creationId="{400746E4-CEB5-42E8-86FA-EF517C72E896}"/>
          </ac:spMkLst>
        </pc:spChg>
      </pc:sldChg>
      <pc:sldChg chg="add del">
        <pc:chgData name="Blealtan Cao" userId="04df657f9ba9bb61" providerId="LiveId" clId="{60F9B441-129B-4370-9917-030AB68E5258}" dt="2017-12-07T07:43:21.659" v="968" actId="2696"/>
        <pc:sldMkLst>
          <pc:docMk/>
          <pc:sldMk cId="873357973" sldId="271"/>
        </pc:sldMkLst>
      </pc:sldChg>
      <pc:sldChg chg="addSp modSp add del modTransition">
        <pc:chgData name="Blealtan Cao" userId="04df657f9ba9bb61" providerId="LiveId" clId="{60F9B441-129B-4370-9917-030AB68E5258}" dt="2017-12-08T06:45:09.234" v="1621" actId="2696"/>
        <pc:sldMkLst>
          <pc:docMk/>
          <pc:sldMk cId="178548042" sldId="272"/>
        </pc:sldMkLst>
        <pc:spChg chg="mod">
          <ac:chgData name="Blealtan Cao" userId="04df657f9ba9bb61" providerId="LiveId" clId="{60F9B441-129B-4370-9917-030AB68E5258}" dt="2017-12-07T07:42:40.691" v="961" actId="1076"/>
          <ac:spMkLst>
            <pc:docMk/>
            <pc:sldMk cId="178548042" sldId="272"/>
            <ac:spMk id="2" creationId="{087443F1-5B91-48A9-AE45-FCD8104C4A96}"/>
          </ac:spMkLst>
        </pc:spChg>
        <pc:spChg chg="add mod">
          <ac:chgData name="Blealtan Cao" userId="04df657f9ba9bb61" providerId="LiveId" clId="{60F9B441-129B-4370-9917-030AB68E5258}" dt="2017-12-07T08:00:59.128" v="1476" actId="404"/>
          <ac:spMkLst>
            <pc:docMk/>
            <pc:sldMk cId="178548042" sldId="272"/>
            <ac:spMk id="3" creationId="{F3357A28-13DF-4633-A4D5-D3B9D31F95FB}"/>
          </ac:spMkLst>
        </pc:spChg>
      </pc:sldChg>
      <pc:sldChg chg="add del">
        <pc:chgData name="Blealtan Cao" userId="04df657f9ba9bb61" providerId="LiveId" clId="{60F9B441-129B-4370-9917-030AB68E5258}" dt="2017-12-07T07:42:24.557" v="957" actId="404"/>
        <pc:sldMkLst>
          <pc:docMk/>
          <pc:sldMk cId="1680039100" sldId="272"/>
        </pc:sldMkLst>
      </pc:sldChg>
      <pc:sldChg chg="modSp add del ord modTransition">
        <pc:chgData name="Blealtan Cao" userId="04df657f9ba9bb61" providerId="LiveId" clId="{60F9B441-129B-4370-9917-030AB68E5258}" dt="2017-12-08T06:45:07.932" v="1620" actId="2696"/>
        <pc:sldMkLst>
          <pc:docMk/>
          <pc:sldMk cId="3266003720" sldId="273"/>
        </pc:sldMkLst>
        <pc:spChg chg="mod">
          <ac:chgData name="Blealtan Cao" userId="04df657f9ba9bb61" providerId="LiveId" clId="{60F9B441-129B-4370-9917-030AB68E5258}" dt="2017-12-07T07:58:26.967" v="1437" actId="14100"/>
          <ac:spMkLst>
            <pc:docMk/>
            <pc:sldMk cId="3266003720" sldId="273"/>
            <ac:spMk id="2" creationId="{087443F1-5B91-48A9-AE45-FCD8104C4A96}"/>
          </ac:spMkLst>
        </pc:spChg>
        <pc:spChg chg="mod">
          <ac:chgData name="Blealtan Cao" userId="04df657f9ba9bb61" providerId="LiveId" clId="{60F9B441-129B-4370-9917-030AB68E5258}" dt="2017-12-07T08:00:53.580" v="1474" actId="404"/>
          <ac:spMkLst>
            <pc:docMk/>
            <pc:sldMk cId="3266003720" sldId="273"/>
            <ac:spMk id="3" creationId="{F3357A28-13DF-4633-A4D5-D3B9D31F95FB}"/>
          </ac:spMkLst>
        </pc:spChg>
      </pc:sldChg>
      <pc:sldChg chg="addSp delSp modSp add del">
        <pc:chgData name="Blealtan Cao" userId="04df657f9ba9bb61" providerId="LiveId" clId="{60F9B441-129B-4370-9917-030AB68E5258}" dt="2017-12-08T04:22:52.408" v="1527" actId="2696"/>
        <pc:sldMkLst>
          <pc:docMk/>
          <pc:sldMk cId="1028083882" sldId="274"/>
        </pc:sldMkLst>
        <pc:spChg chg="mod">
          <ac:chgData name="Blealtan Cao" userId="04df657f9ba9bb61" providerId="LiveId" clId="{60F9B441-129B-4370-9917-030AB68E5258}" dt="2017-12-08T04:18:54.113" v="1485" actId="1076"/>
          <ac:spMkLst>
            <pc:docMk/>
            <pc:sldMk cId="1028083882" sldId="274"/>
            <ac:spMk id="11" creationId="{703D3828-A882-4BF1-AA2D-F3BCB21EA697}"/>
          </ac:spMkLst>
        </pc:spChg>
        <pc:picChg chg="add">
          <ac:chgData name="Blealtan Cao" userId="04df657f9ba9bb61" providerId="LiveId" clId="{60F9B441-129B-4370-9917-030AB68E5258}" dt="2017-12-07T07:44:38.113" v="977" actId="404"/>
          <ac:picMkLst>
            <pc:docMk/>
            <pc:sldMk cId="1028083882" sldId="274"/>
            <ac:picMk id="3" creationId="{6CA72E73-1EF8-4821-A885-497AA5B9E601}"/>
          </ac:picMkLst>
        </pc:picChg>
        <pc:picChg chg="add del">
          <ac:chgData name="Blealtan Cao" userId="04df657f9ba9bb61" providerId="LiveId" clId="{60F9B441-129B-4370-9917-030AB68E5258}" dt="2017-12-07T07:44:43.887" v="979" actId="404"/>
          <ac:picMkLst>
            <pc:docMk/>
            <pc:sldMk cId="1028083882" sldId="274"/>
            <ac:picMk id="4" creationId="{5CE0EE36-F960-472E-B80D-B4116EAAD108}"/>
          </ac:picMkLst>
        </pc:picChg>
      </pc:sldChg>
      <pc:sldChg chg="add del">
        <pc:chgData name="Blealtan Cao" userId="04df657f9ba9bb61" providerId="LiveId" clId="{60F9B441-129B-4370-9917-030AB68E5258}" dt="2017-12-07T07:43:31.745" v="971" actId="2696"/>
        <pc:sldMkLst>
          <pc:docMk/>
          <pc:sldMk cId="2677182312" sldId="275"/>
        </pc:sldMkLst>
      </pc:sldChg>
      <pc:sldChg chg="addSp delSp modSp add del">
        <pc:chgData name="Blealtan Cao" userId="04df657f9ba9bb61" providerId="LiveId" clId="{60F9B441-129B-4370-9917-030AB68E5258}" dt="2017-12-08T04:22:53.024" v="1528" actId="2696"/>
        <pc:sldMkLst>
          <pc:docMk/>
          <pc:sldMk cId="3383423522" sldId="275"/>
        </pc:sldMkLst>
        <pc:spChg chg="mod">
          <ac:chgData name="Blealtan Cao" userId="04df657f9ba9bb61" providerId="LiveId" clId="{60F9B441-129B-4370-9917-030AB68E5258}" dt="2017-12-08T04:19:20.965" v="1494" actId="1036"/>
          <ac:spMkLst>
            <pc:docMk/>
            <pc:sldMk cId="3383423522" sldId="275"/>
            <ac:spMk id="11" creationId="{703D3828-A882-4BF1-AA2D-F3BCB21EA697}"/>
          </ac:spMkLst>
        </pc:spChg>
        <pc:picChg chg="del">
          <ac:chgData name="Blealtan Cao" userId="04df657f9ba9bb61" providerId="LiveId" clId="{60F9B441-129B-4370-9917-030AB68E5258}" dt="2017-12-07T07:44:55.943" v="981" actId="478"/>
          <ac:picMkLst>
            <pc:docMk/>
            <pc:sldMk cId="3383423522" sldId="275"/>
            <ac:picMk id="3" creationId="{6CA72E73-1EF8-4821-A885-497AA5B9E601}"/>
          </ac:picMkLst>
        </pc:picChg>
        <pc:picChg chg="add">
          <ac:chgData name="Blealtan Cao" userId="04df657f9ba9bb61" providerId="LiveId" clId="{60F9B441-129B-4370-9917-030AB68E5258}" dt="2017-12-07T07:44:56.524" v="982" actId="404"/>
          <ac:picMkLst>
            <pc:docMk/>
            <pc:sldMk cId="3383423522" sldId="275"/>
            <ac:picMk id="4" creationId="{1AECDF33-421A-4FDF-9C5B-F742EA4D1ABC}"/>
          </ac:picMkLst>
        </pc:picChg>
      </pc:sldChg>
      <pc:sldChg chg="add del">
        <pc:chgData name="Blealtan Cao" userId="04df657f9ba9bb61" providerId="LiveId" clId="{60F9B441-129B-4370-9917-030AB68E5258}" dt="2017-12-07T07:48:32.748" v="1121" actId="2696"/>
        <pc:sldMkLst>
          <pc:docMk/>
          <pc:sldMk cId="3391191422" sldId="276"/>
        </pc:sldMkLst>
      </pc:sldChg>
      <pc:sldChg chg="addSp delSp modSp add modTransition modNotesTx">
        <pc:chgData name="Blealtan Cao" userId="04df657f9ba9bb61" providerId="LiveId" clId="{60F9B441-129B-4370-9917-030AB68E5258}" dt="2017-12-09T12:07:11.440" v="9215" actId="20577"/>
        <pc:sldMkLst>
          <pc:docMk/>
          <pc:sldMk cId="3831758629" sldId="276"/>
        </pc:sldMkLst>
        <pc:spChg chg="add del mod">
          <ac:chgData name="Blealtan Cao" userId="04df657f9ba9bb61" providerId="LiveId" clId="{60F9B441-129B-4370-9917-030AB68E5258}" dt="2017-12-08T06:46:34.769" v="1627" actId="2696"/>
          <ac:spMkLst>
            <pc:docMk/>
            <pc:sldMk cId="3831758629" sldId="276"/>
            <ac:spMk id="2" creationId="{087443F1-5B91-48A9-AE45-FCD8104C4A96}"/>
          </ac:spMkLst>
        </pc:spChg>
        <pc:spChg chg="del mod">
          <ac:chgData name="Blealtan Cao" userId="04df657f9ba9bb61" providerId="LiveId" clId="{60F9B441-129B-4370-9917-030AB68E5258}" dt="2017-12-08T06:46:59.531" v="1630" actId="2696"/>
          <ac:spMkLst>
            <pc:docMk/>
            <pc:sldMk cId="3831758629" sldId="276"/>
            <ac:spMk id="3" creationId="{F3357A28-13DF-4633-A4D5-D3B9D31F95FB}"/>
          </ac:spMkLst>
        </pc:spChg>
        <pc:spChg chg="add del mod">
          <ac:chgData name="Blealtan Cao" userId="04df657f9ba9bb61" providerId="LiveId" clId="{60F9B441-129B-4370-9917-030AB68E5258}" dt="2017-12-08T06:46:32.362" v="1626" actId="2696"/>
          <ac:spMkLst>
            <pc:docMk/>
            <pc:sldMk cId="3831758629" sldId="276"/>
            <ac:spMk id="4" creationId="{84D2FF71-B34E-4E8D-AD37-DF17EE12B2F0}"/>
          </ac:spMkLst>
        </pc:spChg>
        <pc:spChg chg="add del mod ord">
          <ac:chgData name="Blealtan Cao" userId="04df657f9ba9bb61" providerId="LiveId" clId="{60F9B441-129B-4370-9917-030AB68E5258}" dt="2017-12-08T06:47:00.954" v="1631" actId="2696"/>
          <ac:spMkLst>
            <pc:docMk/>
            <pc:sldMk cId="3831758629" sldId="276"/>
            <ac:spMk id="5" creationId="{E594B15C-2A81-4860-9D60-00CB78BF7DEA}"/>
          </ac:spMkLst>
        </pc:spChg>
        <pc:spChg chg="add">
          <ac:chgData name="Blealtan Cao" userId="04df657f9ba9bb61" providerId="LiveId" clId="{60F9B441-129B-4370-9917-030AB68E5258}" dt="2017-12-08T06:46:35.517" v="1628" actId="2696"/>
          <ac:spMkLst>
            <pc:docMk/>
            <pc:sldMk cId="3831758629" sldId="276"/>
            <ac:spMk id="6" creationId="{FBFBC553-5BE4-4178-935E-D79AECD35FDA}"/>
          </ac:spMkLst>
        </pc:spChg>
        <pc:spChg chg="add mod">
          <ac:chgData name="Blealtan Cao" userId="04df657f9ba9bb61" providerId="LiveId" clId="{60F9B441-129B-4370-9917-030AB68E5258}" dt="2017-12-08T08:44:32.461" v="3176" actId="2696"/>
          <ac:spMkLst>
            <pc:docMk/>
            <pc:sldMk cId="3831758629" sldId="276"/>
            <ac:spMk id="7" creationId="{7EED79FA-44A7-4B24-819F-5D2BE2E4D614}"/>
          </ac:spMkLst>
        </pc:spChg>
      </pc:sldChg>
      <pc:sldChg chg="add del">
        <pc:chgData name="Blealtan Cao" userId="04df657f9ba9bb61" providerId="LiveId" clId="{60F9B441-129B-4370-9917-030AB68E5258}" dt="2017-12-07T07:46:06.698" v="986" actId="2696"/>
        <pc:sldMkLst>
          <pc:docMk/>
          <pc:sldMk cId="4170262834" sldId="276"/>
        </pc:sldMkLst>
      </pc:sldChg>
      <pc:sldChg chg="modSp add del modTransition">
        <pc:chgData name="Blealtan Cao" userId="04df657f9ba9bb61" providerId="LiveId" clId="{60F9B441-129B-4370-9917-030AB68E5258}" dt="2017-12-08T06:45:10.019" v="1622" actId="2696"/>
        <pc:sldMkLst>
          <pc:docMk/>
          <pc:sldMk cId="2865453354" sldId="277"/>
        </pc:sldMkLst>
        <pc:spChg chg="mod">
          <ac:chgData name="Blealtan Cao" userId="04df657f9ba9bb61" providerId="LiveId" clId="{60F9B441-129B-4370-9917-030AB68E5258}" dt="2017-12-07T07:56:23.995" v="1426" actId="404"/>
          <ac:spMkLst>
            <pc:docMk/>
            <pc:sldMk cId="2865453354" sldId="277"/>
            <ac:spMk id="3" creationId="{F3357A28-13DF-4633-A4D5-D3B9D31F95FB}"/>
          </ac:spMkLst>
        </pc:spChg>
      </pc:sldChg>
      <pc:sldChg chg="add del">
        <pc:chgData name="Blealtan Cao" userId="04df657f9ba9bb61" providerId="LiveId" clId="{60F9B441-129B-4370-9917-030AB68E5258}" dt="2017-12-07T07:51:17.595" v="1255" actId="404"/>
        <pc:sldMkLst>
          <pc:docMk/>
          <pc:sldMk cId="3646670157" sldId="277"/>
        </pc:sldMkLst>
      </pc:sldChg>
      <pc:sldChg chg="addSp delSp modSp add modTransition modNotesTx">
        <pc:chgData name="Blealtan Cao" userId="04df657f9ba9bb61" providerId="LiveId" clId="{60F9B441-129B-4370-9917-030AB68E5258}" dt="2017-12-09T15:01:30.085" v="25334" actId="27636"/>
        <pc:sldMkLst>
          <pc:docMk/>
          <pc:sldMk cId="1645143022" sldId="278"/>
        </pc:sldMkLst>
        <pc:spChg chg="del mod">
          <ac:chgData name="Blealtan Cao" userId="04df657f9ba9bb61" providerId="LiveId" clId="{60F9B441-129B-4370-9917-030AB68E5258}" dt="2017-12-09T14:52:46.181" v="24165" actId="478"/>
          <ac:spMkLst>
            <pc:docMk/>
            <pc:sldMk cId="1645143022" sldId="278"/>
            <ac:spMk id="2" creationId="{3735ADA8-0FBD-4F61-87CA-EDE2E9B34D70}"/>
          </ac:spMkLst>
        </pc:spChg>
        <pc:spChg chg="add del">
          <ac:chgData name="Blealtan Cao" userId="04df657f9ba9bb61" providerId="LiveId" clId="{60F9B441-129B-4370-9917-030AB68E5258}" dt="2017-12-08T09:55:31.925" v="3316" actId="2696"/>
          <ac:spMkLst>
            <pc:docMk/>
            <pc:sldMk cId="1645143022" sldId="278"/>
            <ac:spMk id="4" creationId="{D83833AB-B7DA-467F-A7D6-7BCDDD87144E}"/>
          </ac:spMkLst>
        </pc:spChg>
        <pc:spChg chg="add del mod">
          <ac:chgData name="Blealtan Cao" userId="04df657f9ba9bb61" providerId="LiveId" clId="{60F9B441-129B-4370-9917-030AB68E5258}" dt="2017-12-09T14:53:17.831" v="24196"/>
          <ac:spMkLst>
            <pc:docMk/>
            <pc:sldMk cId="1645143022" sldId="278"/>
            <ac:spMk id="5" creationId="{E976D0A8-8862-4571-9B9E-C1C92BBEBC25}"/>
          </ac:spMkLst>
        </pc:spChg>
        <pc:spChg chg="add mod">
          <ac:chgData name="Blealtan Cao" userId="04df657f9ba9bb61" providerId="LiveId" clId="{60F9B441-129B-4370-9917-030AB68E5258}" dt="2017-12-09T15:01:30.085" v="25334" actId="27636"/>
          <ac:spMkLst>
            <pc:docMk/>
            <pc:sldMk cId="1645143022" sldId="278"/>
            <ac:spMk id="6" creationId="{AF5AEF70-8F1E-48A9-9A07-F8D5BA8453FD}"/>
          </ac:spMkLst>
        </pc:spChg>
        <pc:spChg chg="add del mod">
          <ac:chgData name="Blealtan Cao" userId="04df657f9ba9bb61" providerId="LiveId" clId="{60F9B441-129B-4370-9917-030AB68E5258}" dt="2017-12-09T14:53:19.583" v="24197"/>
          <ac:spMkLst>
            <pc:docMk/>
            <pc:sldMk cId="1645143022" sldId="278"/>
            <ac:spMk id="7" creationId="{78012273-FAE8-4FEC-9111-CBEE6AE445F9}"/>
          </ac:spMkLst>
        </pc:spChg>
        <pc:picChg chg="add del mod">
          <ac:chgData name="Blealtan Cao" userId="04df657f9ba9bb61" providerId="LiveId" clId="{60F9B441-129B-4370-9917-030AB68E5258}" dt="2017-12-09T14:53:15.757" v="24195"/>
          <ac:picMkLst>
            <pc:docMk/>
            <pc:sldMk cId="1645143022" sldId="278"/>
            <ac:picMk id="3" creationId="{4438AC23-D473-4829-854B-EDE5ECFB6B52}"/>
          </ac:picMkLst>
        </pc:picChg>
        <pc:picChg chg="add">
          <ac:chgData name="Blealtan Cao" userId="04df657f9ba9bb61" providerId="LiveId" clId="{60F9B441-129B-4370-9917-030AB68E5258}" dt="2017-12-09T14:53:19.583" v="24197"/>
          <ac:picMkLst>
            <pc:docMk/>
            <pc:sldMk cId="1645143022" sldId="278"/>
            <ac:picMk id="8" creationId="{9133B618-36B4-483C-BA25-8108752877B6}"/>
          </ac:picMkLst>
        </pc:picChg>
      </pc:sldChg>
      <pc:sldChg chg="addSp delSp modSp add del modTransition">
        <pc:chgData name="Blealtan Cao" userId="04df657f9ba9bb61" providerId="LiveId" clId="{60F9B441-129B-4370-9917-030AB68E5258}" dt="2017-12-08T07:11:11.685" v="1758" actId="2696"/>
        <pc:sldMkLst>
          <pc:docMk/>
          <pc:sldMk cId="1272252339" sldId="279"/>
        </pc:sldMkLst>
        <pc:spChg chg="del mod">
          <ac:chgData name="Blealtan Cao" userId="04df657f9ba9bb61" providerId="LiveId" clId="{60F9B441-129B-4370-9917-030AB68E5258}" dt="2017-12-08T06:46:18.127" v="1623" actId="2696"/>
          <ac:spMkLst>
            <pc:docMk/>
            <pc:sldMk cId="1272252339" sldId="279"/>
            <ac:spMk id="2" creationId="{087443F1-5B91-48A9-AE45-FCD8104C4A96}"/>
          </ac:spMkLst>
        </pc:spChg>
        <pc:spChg chg="del mod">
          <ac:chgData name="Blealtan Cao" userId="04df657f9ba9bb61" providerId="LiveId" clId="{60F9B441-129B-4370-9917-030AB68E5258}" dt="2017-12-08T06:46:18.127" v="1623" actId="2696"/>
          <ac:spMkLst>
            <pc:docMk/>
            <pc:sldMk cId="1272252339" sldId="279"/>
            <ac:spMk id="3" creationId="{F3357A28-13DF-4633-A4D5-D3B9D31F95FB}"/>
          </ac:spMkLst>
        </pc:spChg>
        <pc:spChg chg="add mod">
          <ac:chgData name="Blealtan Cao" userId="04df657f9ba9bb61" providerId="LiveId" clId="{60F9B441-129B-4370-9917-030AB68E5258}" dt="2017-12-08T06:33:46.170" v="1584" actId="20577"/>
          <ac:spMkLst>
            <pc:docMk/>
            <pc:sldMk cId="1272252339" sldId="279"/>
            <ac:spMk id="4" creationId="{F1390EA2-DE6F-43A4-B293-571C56165387}"/>
          </ac:spMkLst>
        </pc:spChg>
        <pc:spChg chg="add mod">
          <ac:chgData name="Blealtan Cao" userId="04df657f9ba9bb61" providerId="LiveId" clId="{60F9B441-129B-4370-9917-030AB68E5258}" dt="2017-12-08T07:10:36.121" v="1751" actId="2696"/>
          <ac:spMkLst>
            <pc:docMk/>
            <pc:sldMk cId="1272252339" sldId="279"/>
            <ac:spMk id="5" creationId="{D497359D-4A23-41F9-A366-5735AAD29BEF}"/>
          </ac:spMkLst>
        </pc:spChg>
        <pc:spChg chg="add">
          <ac:chgData name="Blealtan Cao" userId="04df657f9ba9bb61" providerId="LiveId" clId="{60F9B441-129B-4370-9917-030AB68E5258}" dt="2017-12-08T06:46:20.512" v="1624" actId="2696"/>
          <ac:spMkLst>
            <pc:docMk/>
            <pc:sldMk cId="1272252339" sldId="279"/>
            <ac:spMk id="6" creationId="{50F2E5D6-1220-435C-89A4-A11F49CD44B7}"/>
          </ac:spMkLst>
        </pc:spChg>
        <pc:spChg chg="add mod">
          <ac:chgData name="Blealtan Cao" userId="04df657f9ba9bb61" providerId="LiveId" clId="{60F9B441-129B-4370-9917-030AB68E5258}" dt="2017-12-08T07:04:16.848" v="1693" actId="1076"/>
          <ac:spMkLst>
            <pc:docMk/>
            <pc:sldMk cId="1272252339" sldId="279"/>
            <ac:spMk id="7" creationId="{D9C5EB12-8F39-49FA-9949-25CECB7BE7E8}"/>
          </ac:spMkLst>
        </pc:spChg>
      </pc:sldChg>
      <pc:sldChg chg="addSp delSp modSp add modTransition modNotesTx">
        <pc:chgData name="Blealtan Cao" userId="04df657f9ba9bb61" providerId="LiveId" clId="{60F9B441-129B-4370-9917-030AB68E5258}" dt="2017-12-09T11:42:35.662" v="6067" actId="20577"/>
        <pc:sldMkLst>
          <pc:docMk/>
          <pc:sldMk cId="2858066268" sldId="280"/>
        </pc:sldMkLst>
        <pc:spChg chg="mod">
          <ac:chgData name="Blealtan Cao" userId="04df657f9ba9bb61" providerId="LiveId" clId="{60F9B441-129B-4370-9917-030AB68E5258}" dt="2017-12-08T04:20:26.520" v="1506" actId="14100"/>
          <ac:spMkLst>
            <pc:docMk/>
            <pc:sldMk cId="2858066268" sldId="280"/>
            <ac:spMk id="3" creationId="{DFE1E484-B775-42C1-9DCD-34662F48FB75}"/>
          </ac:spMkLst>
        </pc:spChg>
        <pc:spChg chg="add del mod">
          <ac:chgData name="Blealtan Cao" userId="04df657f9ba9bb61" providerId="LiveId" clId="{60F9B441-129B-4370-9917-030AB68E5258}" dt="2017-12-08T04:20:10.260" v="1504" actId="478"/>
          <ac:spMkLst>
            <pc:docMk/>
            <pc:sldMk cId="2858066268" sldId="280"/>
            <ac:spMk id="4" creationId="{EF7F9F9E-0624-4309-B769-0A9D90E432D9}"/>
          </ac:spMkLst>
        </pc:spChg>
        <pc:spChg chg="add del mod">
          <ac:chgData name="Blealtan Cao" userId="04df657f9ba9bb61" providerId="LiveId" clId="{60F9B441-129B-4370-9917-030AB68E5258}" dt="2017-12-08T04:20:40.798" v="1508" actId="478"/>
          <ac:spMkLst>
            <pc:docMk/>
            <pc:sldMk cId="2858066268" sldId="280"/>
            <ac:spMk id="6" creationId="{0A45E1C7-F577-418C-A801-202C9C3FF09A}"/>
          </ac:spMkLst>
        </pc:spChg>
        <pc:spChg chg="add del">
          <ac:chgData name="Blealtan Cao" userId="04df657f9ba9bb61" providerId="LiveId" clId="{60F9B441-129B-4370-9917-030AB68E5258}" dt="2017-12-08T04:20:35.633" v="1507" actId="478"/>
          <ac:spMkLst>
            <pc:docMk/>
            <pc:sldMk cId="2858066268" sldId="280"/>
            <ac:spMk id="11" creationId="{703D3828-A882-4BF1-AA2D-F3BCB21EA697}"/>
          </ac:spMkLst>
        </pc:spChg>
      </pc:sldChg>
      <pc:sldChg chg="modSp add modTransition modNotesTx">
        <pc:chgData name="Blealtan Cao" userId="04df657f9ba9bb61" providerId="LiveId" clId="{60F9B441-129B-4370-9917-030AB68E5258}" dt="2017-12-09T11:47:08.818" v="7097" actId="20577"/>
        <pc:sldMkLst>
          <pc:docMk/>
          <pc:sldMk cId="2975857971" sldId="281"/>
        </pc:sldMkLst>
        <pc:spChg chg="mod">
          <ac:chgData name="Blealtan Cao" userId="04df657f9ba9bb61" providerId="LiveId" clId="{60F9B441-129B-4370-9917-030AB68E5258}" dt="2017-12-08T04:21:09.124" v="1512" actId="2696"/>
          <ac:spMkLst>
            <pc:docMk/>
            <pc:sldMk cId="2975857971" sldId="281"/>
            <ac:spMk id="11" creationId="{703D3828-A882-4BF1-AA2D-F3BCB21EA697}"/>
          </ac:spMkLst>
        </pc:spChg>
      </pc:sldChg>
      <pc:sldChg chg="modSp add modTransition modNotesTx">
        <pc:chgData name="Blealtan Cao" userId="04df657f9ba9bb61" providerId="LiveId" clId="{60F9B441-129B-4370-9917-030AB68E5258}" dt="2017-12-09T11:49:38.809" v="7640" actId="20577"/>
        <pc:sldMkLst>
          <pc:docMk/>
          <pc:sldMk cId="1926154236" sldId="282"/>
        </pc:sldMkLst>
        <pc:spChg chg="mod">
          <ac:chgData name="Blealtan Cao" userId="04df657f9ba9bb61" providerId="LiveId" clId="{60F9B441-129B-4370-9917-030AB68E5258}" dt="2017-12-08T04:21:13.780" v="1513" actId="2696"/>
          <ac:spMkLst>
            <pc:docMk/>
            <pc:sldMk cId="1926154236" sldId="282"/>
            <ac:spMk id="11" creationId="{703D3828-A882-4BF1-AA2D-F3BCB21EA697}"/>
          </ac:spMkLst>
        </pc:spChg>
      </pc:sldChg>
      <pc:sldChg chg="addSp delSp modSp add modTransition modNotesTx">
        <pc:chgData name="Blealtan Cao" userId="04df657f9ba9bb61" providerId="LiveId" clId="{60F9B441-129B-4370-9917-030AB68E5258}" dt="2017-12-09T12:01:34.529" v="8056" actId="20577"/>
        <pc:sldMkLst>
          <pc:docMk/>
          <pc:sldMk cId="3314407202" sldId="283"/>
        </pc:sldMkLst>
        <pc:spChg chg="del">
          <ac:chgData name="Blealtan Cao" userId="04df657f9ba9bb61" providerId="LiveId" clId="{60F9B441-129B-4370-9917-030AB68E5258}" dt="2017-12-08T04:21:46.102" v="1520" actId="478"/>
          <ac:spMkLst>
            <pc:docMk/>
            <pc:sldMk cId="3314407202" sldId="283"/>
            <ac:spMk id="3" creationId="{DFE1E484-B775-42C1-9DCD-34662F48FB75}"/>
          </ac:spMkLst>
        </pc:spChg>
        <pc:spChg chg="add del mod">
          <ac:chgData name="Blealtan Cao" userId="04df657f9ba9bb61" providerId="LiveId" clId="{60F9B441-129B-4370-9917-030AB68E5258}" dt="2017-12-08T06:34:45.485" v="1603" actId="2696"/>
          <ac:spMkLst>
            <pc:docMk/>
            <pc:sldMk cId="3314407202" sldId="283"/>
            <ac:spMk id="5" creationId="{729DB90B-4A20-46F6-9EFC-E4284254C41C}"/>
          </ac:spMkLst>
        </pc:spChg>
        <pc:spChg chg="add del mod">
          <ac:chgData name="Blealtan Cao" userId="04df657f9ba9bb61" providerId="LiveId" clId="{60F9B441-129B-4370-9917-030AB68E5258}" dt="2017-12-08T06:35:51.266" v="1614" actId="14100"/>
          <ac:spMkLst>
            <pc:docMk/>
            <pc:sldMk cId="3314407202" sldId="283"/>
            <ac:spMk id="8" creationId="{735C871A-5D2D-4E40-8B0A-CFE390962FEC}"/>
          </ac:spMkLst>
        </pc:spChg>
        <pc:spChg chg="del mod">
          <ac:chgData name="Blealtan Cao" userId="04df657f9ba9bb61" providerId="LiveId" clId="{60F9B441-129B-4370-9917-030AB68E5258}" dt="2017-12-08T06:34:40.467" v="1601" actId="478"/>
          <ac:spMkLst>
            <pc:docMk/>
            <pc:sldMk cId="3314407202" sldId="283"/>
            <ac:spMk id="11" creationId="{703D3828-A882-4BF1-AA2D-F3BCB21EA697}"/>
          </ac:spMkLst>
        </pc:spChg>
        <pc:picChg chg="add del">
          <ac:chgData name="Blealtan Cao" userId="04df657f9ba9bb61" providerId="LiveId" clId="{60F9B441-129B-4370-9917-030AB68E5258}" dt="2017-12-08T06:34:43.971" v="1602" actId="2696"/>
          <ac:picMkLst>
            <pc:docMk/>
            <pc:sldMk cId="3314407202" sldId="283"/>
            <ac:picMk id="4" creationId="{BB55B21B-08DC-4DED-B418-0C2DF5325809}"/>
          </ac:picMkLst>
        </pc:picChg>
        <pc:picChg chg="add mod">
          <ac:chgData name="Blealtan Cao" userId="04df657f9ba9bb61" providerId="LiveId" clId="{60F9B441-129B-4370-9917-030AB68E5258}" dt="2017-12-08T06:35:29.857" v="1611" actId="1076"/>
          <ac:picMkLst>
            <pc:docMk/>
            <pc:sldMk cId="3314407202" sldId="283"/>
            <ac:picMk id="7" creationId="{7019FC06-1AFE-40A0-8548-C6BDE590E74B}"/>
          </ac:picMkLst>
        </pc:picChg>
      </pc:sldChg>
      <pc:sldChg chg="add del">
        <pc:chgData name="Blealtan Cao" userId="04df657f9ba9bb61" providerId="LiveId" clId="{60F9B441-129B-4370-9917-030AB68E5258}" dt="2017-12-08T04:22:44.129" v="1524" actId="2696"/>
        <pc:sldMkLst>
          <pc:docMk/>
          <pc:sldMk cId="787745506" sldId="284"/>
        </pc:sldMkLst>
      </pc:sldChg>
      <pc:sldChg chg="addSp delSp modSp add modTransition modNotesTx">
        <pc:chgData name="Blealtan Cao" userId="04df657f9ba9bb61" providerId="LiveId" clId="{60F9B441-129B-4370-9917-030AB68E5258}" dt="2017-12-09T12:02:51.528" v="8293" actId="20577"/>
        <pc:sldMkLst>
          <pc:docMk/>
          <pc:sldMk cId="1232049062" sldId="285"/>
        </pc:sldMkLst>
        <pc:spChg chg="add del mod">
          <ac:chgData name="Blealtan Cao" userId="04df657f9ba9bb61" providerId="LiveId" clId="{60F9B441-129B-4370-9917-030AB68E5258}" dt="2017-12-08T06:36:01.475" v="1618" actId="2696"/>
          <ac:spMkLst>
            <pc:docMk/>
            <pc:sldMk cId="1232049062" sldId="285"/>
            <ac:spMk id="3" creationId="{E8AAA7AF-C93C-401F-8EE5-520D47DE4724}"/>
          </ac:spMkLst>
        </pc:spChg>
        <pc:spChg chg="add del mod">
          <ac:chgData name="Blealtan Cao" userId="04df657f9ba9bb61" providerId="LiveId" clId="{60F9B441-129B-4370-9917-030AB68E5258}" dt="2017-12-08T06:36:02.982" v="1619" actId="2696"/>
          <ac:spMkLst>
            <pc:docMk/>
            <pc:sldMk cId="1232049062" sldId="285"/>
            <ac:spMk id="6" creationId="{905E58AD-F64D-4954-89FD-A9B2FA4EAF80}"/>
          </ac:spMkLst>
        </pc:spChg>
        <pc:spChg chg="add">
          <ac:chgData name="Blealtan Cao" userId="04df657f9ba9bb61" providerId="LiveId" clId="{60F9B441-129B-4370-9917-030AB68E5258}" dt="2017-12-08T06:35:56.500" v="1616" actId="2696"/>
          <ac:spMkLst>
            <pc:docMk/>
            <pc:sldMk cId="1232049062" sldId="285"/>
            <ac:spMk id="7" creationId="{B5D0B16D-B1D1-4F5C-8CEC-C42406B204E0}"/>
          </ac:spMkLst>
        </pc:spChg>
        <pc:spChg chg="del">
          <ac:chgData name="Blealtan Cao" userId="04df657f9ba9bb61" providerId="LiveId" clId="{60F9B441-129B-4370-9917-030AB68E5258}" dt="2017-12-08T06:35:55.923" v="1615" actId="478"/>
          <ac:spMkLst>
            <pc:docMk/>
            <pc:sldMk cId="1232049062" sldId="285"/>
            <ac:spMk id="11" creationId="{703D3828-A882-4BF1-AA2D-F3BCB21EA697}"/>
          </ac:spMkLst>
        </pc:spChg>
        <pc:picChg chg="del">
          <ac:chgData name="Blealtan Cao" userId="04df657f9ba9bb61" providerId="LiveId" clId="{60F9B441-129B-4370-9917-030AB68E5258}" dt="2017-12-08T04:22:47.620" v="1525" actId="478"/>
          <ac:picMkLst>
            <pc:docMk/>
            <pc:sldMk cId="1232049062" sldId="285"/>
            <ac:picMk id="4" creationId="{BB55B21B-08DC-4DED-B418-0C2DF5325809}"/>
          </ac:picMkLst>
        </pc:picChg>
        <pc:picChg chg="add del">
          <ac:chgData name="Blealtan Cao" userId="04df657f9ba9bb61" providerId="LiveId" clId="{60F9B441-129B-4370-9917-030AB68E5258}" dt="2017-12-08T06:35:59.571" v="1617" actId="2696"/>
          <ac:picMkLst>
            <pc:docMk/>
            <pc:sldMk cId="1232049062" sldId="285"/>
            <ac:picMk id="5" creationId="{E36B2CD0-5102-48D4-8CC4-6D686B62ED56}"/>
          </ac:picMkLst>
        </pc:picChg>
        <pc:picChg chg="add">
          <ac:chgData name="Blealtan Cao" userId="04df657f9ba9bb61" providerId="LiveId" clId="{60F9B441-129B-4370-9917-030AB68E5258}" dt="2017-12-08T06:36:02.982" v="1619" actId="2696"/>
          <ac:picMkLst>
            <pc:docMk/>
            <pc:sldMk cId="1232049062" sldId="285"/>
            <ac:picMk id="9" creationId="{F07CBE09-D024-4074-96B2-F463B694218F}"/>
          </ac:picMkLst>
        </pc:picChg>
      </pc:sldChg>
      <pc:sldChg chg="modSp add modTransition modNotesTx">
        <pc:chgData name="Blealtan Cao" userId="04df657f9ba9bb61" providerId="LiveId" clId="{60F9B441-129B-4370-9917-030AB68E5258}" dt="2017-12-09T11:47:31.161" v="7113" actId="20577"/>
        <pc:sldMkLst>
          <pc:docMk/>
          <pc:sldMk cId="3015223850" sldId="286"/>
        </pc:sldMkLst>
        <pc:spChg chg="mod">
          <ac:chgData name="Blealtan Cao" userId="04df657f9ba9bb61" providerId="LiveId" clId="{60F9B441-129B-4370-9917-030AB68E5258}" dt="2017-12-08T06:13:26.354" v="1547" actId="20577"/>
          <ac:spMkLst>
            <pc:docMk/>
            <pc:sldMk cId="3015223850" sldId="286"/>
            <ac:spMk id="11" creationId="{703D3828-A882-4BF1-AA2D-F3BCB21EA697}"/>
          </ac:spMkLst>
        </pc:spChg>
      </pc:sldChg>
      <pc:sldChg chg="modSp add modTransition modNotesTx">
        <pc:chgData name="Blealtan Cao" userId="04df657f9ba9bb61" providerId="LiveId" clId="{60F9B441-129B-4370-9917-030AB68E5258}" dt="2017-12-09T11:47:27.492" v="7109" actId="20577"/>
        <pc:sldMkLst>
          <pc:docMk/>
          <pc:sldMk cId="1467827738" sldId="287"/>
        </pc:sldMkLst>
        <pc:spChg chg="mod">
          <ac:chgData name="Blealtan Cao" userId="04df657f9ba9bb61" providerId="LiveId" clId="{60F9B441-129B-4370-9917-030AB68E5258}" dt="2017-12-08T06:14:17.554" v="1559" actId="20577"/>
          <ac:spMkLst>
            <pc:docMk/>
            <pc:sldMk cId="1467827738" sldId="287"/>
            <ac:spMk id="11" creationId="{703D3828-A882-4BF1-AA2D-F3BCB21EA697}"/>
          </ac:spMkLst>
        </pc:spChg>
      </pc:sldChg>
      <pc:sldChg chg="modSp add modTransition modNotesTx">
        <pc:chgData name="Blealtan Cao" userId="04df657f9ba9bb61" providerId="LiveId" clId="{60F9B441-129B-4370-9917-030AB68E5258}" dt="2017-12-09T11:47:16.296" v="7108" actId="20577"/>
        <pc:sldMkLst>
          <pc:docMk/>
          <pc:sldMk cId="3110470850" sldId="288"/>
        </pc:sldMkLst>
        <pc:spChg chg="mod">
          <ac:chgData name="Blealtan Cao" userId="04df657f9ba9bb61" providerId="LiveId" clId="{60F9B441-129B-4370-9917-030AB68E5258}" dt="2017-12-08T06:14:30.386" v="1564" actId="20577"/>
          <ac:spMkLst>
            <pc:docMk/>
            <pc:sldMk cId="3110470850" sldId="288"/>
            <ac:spMk id="11" creationId="{703D3828-A882-4BF1-AA2D-F3BCB21EA697}"/>
          </ac:spMkLst>
        </pc:spChg>
      </pc:sldChg>
      <pc:sldChg chg="modSp add modTransition modNotesTx">
        <pc:chgData name="Blealtan Cao" userId="04df657f9ba9bb61" providerId="LiveId" clId="{60F9B441-129B-4370-9917-030AB68E5258}" dt="2017-12-09T12:09:33.482" v="9777" actId="20577"/>
        <pc:sldMkLst>
          <pc:docMk/>
          <pc:sldMk cId="3681349418" sldId="289"/>
        </pc:sldMkLst>
        <pc:spChg chg="mod">
          <ac:chgData name="Blealtan Cao" userId="04df657f9ba9bb61" providerId="LiveId" clId="{60F9B441-129B-4370-9917-030AB68E5258}" dt="2017-12-08T07:13:39.544" v="2037" actId="20577"/>
          <ac:spMkLst>
            <pc:docMk/>
            <pc:sldMk cId="3681349418" sldId="289"/>
            <ac:spMk id="5" creationId="{D497359D-4A23-41F9-A366-5735AAD29BEF}"/>
          </ac:spMkLst>
        </pc:spChg>
        <pc:spChg chg="mod">
          <ac:chgData name="Blealtan Cao" userId="04df657f9ba9bb61" providerId="LiveId" clId="{60F9B441-129B-4370-9917-030AB68E5258}" dt="2017-12-08T08:44:35.773" v="3177" actId="2696"/>
          <ac:spMkLst>
            <pc:docMk/>
            <pc:sldMk cId="3681349418" sldId="289"/>
            <ac:spMk id="7" creationId="{D9C5EB12-8F39-49FA-9949-25CECB7BE7E8}"/>
          </ac:spMkLst>
        </pc:spChg>
      </pc:sldChg>
      <pc:sldChg chg="add del">
        <pc:chgData name="Blealtan Cao" userId="04df657f9ba9bb61" providerId="LiveId" clId="{60F9B441-129B-4370-9917-030AB68E5258}" dt="2017-12-08T07:10:49.408" v="1754" actId="2696"/>
        <pc:sldMkLst>
          <pc:docMk/>
          <pc:sldMk cId="2487679384" sldId="290"/>
        </pc:sldMkLst>
      </pc:sldChg>
      <pc:sldChg chg="modSp add del">
        <pc:chgData name="Blealtan Cao" userId="04df657f9ba9bb61" providerId="LiveId" clId="{60F9B441-129B-4370-9917-030AB68E5258}" dt="2017-12-08T07:11:05.689" v="1757" actId="2696"/>
        <pc:sldMkLst>
          <pc:docMk/>
          <pc:sldMk cId="3606928256" sldId="290"/>
        </pc:sldMkLst>
        <pc:spChg chg="mod">
          <ac:chgData name="Blealtan Cao" userId="04df657f9ba9bb61" providerId="LiveId" clId="{60F9B441-129B-4370-9917-030AB68E5258}" dt="2017-12-08T07:10:54.361" v="1756" actId="20577"/>
          <ac:spMkLst>
            <pc:docMk/>
            <pc:sldMk cId="3606928256" sldId="290"/>
            <ac:spMk id="5" creationId="{D497359D-4A23-41F9-A366-5735AAD29BEF}"/>
          </ac:spMkLst>
        </pc:spChg>
      </pc:sldChg>
      <pc:sldChg chg="addSp delSp modSp add modTransition modNotesTx">
        <pc:chgData name="Blealtan Cao" userId="04df657f9ba9bb61" providerId="LiveId" clId="{60F9B441-129B-4370-9917-030AB68E5258}" dt="2017-12-09T14:03:29.453" v="13223" actId="20577"/>
        <pc:sldMkLst>
          <pc:docMk/>
          <pc:sldMk cId="3970932498" sldId="290"/>
        </pc:sldMkLst>
        <pc:spChg chg="add del mod">
          <ac:chgData name="Blealtan Cao" userId="04df657f9ba9bb61" providerId="LiveId" clId="{60F9B441-129B-4370-9917-030AB68E5258}" dt="2017-12-09T08:53:16.791" v="5386"/>
          <ac:spMkLst>
            <pc:docMk/>
            <pc:sldMk cId="3970932498" sldId="290"/>
            <ac:spMk id="2" creationId="{E9D3B678-F4E0-4326-8FF6-5FFB0C42AA70}"/>
          </ac:spMkLst>
        </pc:spChg>
        <pc:spChg chg="add del mod">
          <ac:chgData name="Blealtan Cao" userId="04df657f9ba9bb61" providerId="LiveId" clId="{60F9B441-129B-4370-9917-030AB68E5258}" dt="2017-12-09T08:54:57.462" v="5392"/>
          <ac:spMkLst>
            <pc:docMk/>
            <pc:sldMk cId="3970932498" sldId="290"/>
            <ac:spMk id="3" creationId="{8BFFB45F-3785-406D-A5A6-20D350EE022A}"/>
          </ac:spMkLst>
        </pc:spChg>
        <pc:spChg chg="mod">
          <ac:chgData name="Blealtan Cao" userId="04df657f9ba9bb61" providerId="LiveId" clId="{60F9B441-129B-4370-9917-030AB68E5258}" dt="2017-12-09T08:55:14.812" v="5394"/>
          <ac:spMkLst>
            <pc:docMk/>
            <pc:sldMk cId="3970932498" sldId="290"/>
            <ac:spMk id="5" creationId="{D497359D-4A23-41F9-A366-5735AAD29BEF}"/>
          </ac:spMkLst>
        </pc:spChg>
        <pc:spChg chg="mod">
          <ac:chgData name="Blealtan Cao" userId="04df657f9ba9bb61" providerId="LiveId" clId="{60F9B441-129B-4370-9917-030AB68E5258}" dt="2017-12-08T08:44:38.839" v="3178" actId="2696"/>
          <ac:spMkLst>
            <pc:docMk/>
            <pc:sldMk cId="3970932498" sldId="290"/>
            <ac:spMk id="7" creationId="{D9C5EB12-8F39-49FA-9949-25CECB7BE7E8}"/>
          </ac:spMkLst>
        </pc:spChg>
      </pc:sldChg>
      <pc:sldChg chg="modSp add modTransition modNotesTx">
        <pc:chgData name="Blealtan Cao" userId="04df657f9ba9bb61" providerId="LiveId" clId="{60F9B441-129B-4370-9917-030AB68E5258}" dt="2017-12-09T14:13:00.141" v="15322" actId="20577"/>
        <pc:sldMkLst>
          <pc:docMk/>
          <pc:sldMk cId="3968992768" sldId="291"/>
        </pc:sldMkLst>
        <pc:spChg chg="mod">
          <ac:chgData name="Blealtan Cao" userId="04df657f9ba9bb61" providerId="LiveId" clId="{60F9B441-129B-4370-9917-030AB68E5258}" dt="2017-12-08T07:41:27.223" v="2470" actId="20577"/>
          <ac:spMkLst>
            <pc:docMk/>
            <pc:sldMk cId="3968992768" sldId="291"/>
            <ac:spMk id="5" creationId="{D497359D-4A23-41F9-A366-5735AAD29BEF}"/>
          </ac:spMkLst>
        </pc:spChg>
        <pc:spChg chg="mod">
          <ac:chgData name="Blealtan Cao" userId="04df657f9ba9bb61" providerId="LiveId" clId="{60F9B441-129B-4370-9917-030AB68E5258}" dt="2017-12-08T08:44:41.042" v="3179" actId="2696"/>
          <ac:spMkLst>
            <pc:docMk/>
            <pc:sldMk cId="3968992768" sldId="291"/>
            <ac:spMk id="7" creationId="{D9C5EB12-8F39-49FA-9949-25CECB7BE7E8}"/>
          </ac:spMkLst>
        </pc:spChg>
      </pc:sldChg>
      <pc:sldChg chg="modSp add del modTransition">
        <pc:chgData name="Blealtan Cao" userId="04df657f9ba9bb61" providerId="LiveId" clId="{60F9B441-129B-4370-9917-030AB68E5258}" dt="2017-12-08T07:40:33.884" v="2431" actId="2696"/>
        <pc:sldMkLst>
          <pc:docMk/>
          <pc:sldMk cId="945315636" sldId="292"/>
        </pc:sldMkLst>
        <pc:spChg chg="mod">
          <ac:chgData name="Blealtan Cao" userId="04df657f9ba9bb61" providerId="LiveId" clId="{60F9B441-129B-4370-9917-030AB68E5258}" dt="2017-12-08T07:29:29.106" v="2315" actId="2696"/>
          <ac:spMkLst>
            <pc:docMk/>
            <pc:sldMk cId="945315636" sldId="292"/>
            <ac:spMk id="5" creationId="{D497359D-4A23-41F9-A366-5735AAD29BEF}"/>
          </ac:spMkLst>
        </pc:spChg>
      </pc:sldChg>
      <pc:sldChg chg="modSp add ord modTransition modNotesTx">
        <pc:chgData name="Blealtan Cao" userId="04df657f9ba9bb61" providerId="LiveId" clId="{60F9B441-129B-4370-9917-030AB68E5258}" dt="2017-12-09T14:37:15.855" v="20196" actId="20577"/>
        <pc:sldMkLst>
          <pc:docMk/>
          <pc:sldMk cId="1295576287" sldId="293"/>
        </pc:sldMkLst>
        <pc:spChg chg="mod">
          <ac:chgData name="Blealtan Cao" userId="04df657f9ba9bb61" providerId="LiveId" clId="{60F9B441-129B-4370-9917-030AB68E5258}" dt="2017-12-08T07:29:56.031" v="2347" actId="2696"/>
          <ac:spMkLst>
            <pc:docMk/>
            <pc:sldMk cId="1295576287" sldId="293"/>
            <ac:spMk id="5" creationId="{D497359D-4A23-41F9-A366-5735AAD29BEF}"/>
          </ac:spMkLst>
        </pc:spChg>
        <pc:spChg chg="mod">
          <ac:chgData name="Blealtan Cao" userId="04df657f9ba9bb61" providerId="LiveId" clId="{60F9B441-129B-4370-9917-030AB68E5258}" dt="2017-12-08T08:44:52.464" v="3181" actId="2696"/>
          <ac:spMkLst>
            <pc:docMk/>
            <pc:sldMk cId="1295576287" sldId="293"/>
            <ac:spMk id="7" creationId="{D9C5EB12-8F39-49FA-9949-25CECB7BE7E8}"/>
          </ac:spMkLst>
        </pc:spChg>
      </pc:sldChg>
      <pc:sldChg chg="add del">
        <pc:chgData name="Blealtan Cao" userId="04df657f9ba9bb61" providerId="LiveId" clId="{60F9B441-129B-4370-9917-030AB68E5258}" dt="2017-12-08T07:28:38.328" v="2168" actId="2696"/>
        <pc:sldMkLst>
          <pc:docMk/>
          <pc:sldMk cId="770185354" sldId="294"/>
        </pc:sldMkLst>
      </pc:sldChg>
      <pc:sldChg chg="modSp add modTransition modNotesTx">
        <pc:chgData name="Blealtan Cao" userId="04df657f9ba9bb61" providerId="LiveId" clId="{60F9B441-129B-4370-9917-030AB68E5258}" dt="2017-12-09T14:20:27.902" v="17168" actId="20577"/>
        <pc:sldMkLst>
          <pc:docMk/>
          <pc:sldMk cId="3861373399" sldId="294"/>
        </pc:sldMkLst>
        <pc:spChg chg="mod">
          <ac:chgData name="Blealtan Cao" userId="04df657f9ba9bb61" providerId="LiveId" clId="{60F9B441-129B-4370-9917-030AB68E5258}" dt="2017-12-08T08:11:45.130" v="3024" actId="404"/>
          <ac:spMkLst>
            <pc:docMk/>
            <pc:sldMk cId="3861373399" sldId="294"/>
            <ac:spMk id="5" creationId="{D497359D-4A23-41F9-A366-5735AAD29BEF}"/>
          </ac:spMkLst>
        </pc:spChg>
        <pc:spChg chg="mod">
          <ac:chgData name="Blealtan Cao" userId="04df657f9ba9bb61" providerId="LiveId" clId="{60F9B441-129B-4370-9917-030AB68E5258}" dt="2017-12-08T08:44:47.265" v="3180" actId="2696"/>
          <ac:spMkLst>
            <pc:docMk/>
            <pc:sldMk cId="3861373399" sldId="294"/>
            <ac:spMk id="7" creationId="{D9C5EB12-8F39-49FA-9949-25CECB7BE7E8}"/>
          </ac:spMkLst>
        </pc:spChg>
      </pc:sldChg>
      <pc:sldChg chg="add del">
        <pc:chgData name="Blealtan Cao" userId="04df657f9ba9bb61" providerId="LiveId" clId="{60F9B441-129B-4370-9917-030AB68E5258}" dt="2017-12-08T07:52:12.202" v="2474" actId="2696"/>
        <pc:sldMkLst>
          <pc:docMk/>
          <pc:sldMk cId="110682174" sldId="295"/>
        </pc:sldMkLst>
      </pc:sldChg>
      <pc:sldChg chg="add del">
        <pc:chgData name="Blealtan Cao" userId="04df657f9ba9bb61" providerId="LiveId" clId="{60F9B441-129B-4370-9917-030AB68E5258}" dt="2017-12-08T07:28:44.860" v="2169" actId="2696"/>
        <pc:sldMkLst>
          <pc:docMk/>
          <pc:sldMk cId="1514021982" sldId="295"/>
        </pc:sldMkLst>
      </pc:sldChg>
      <pc:sldChg chg="addSp modSp add modTransition modNotesTx">
        <pc:chgData name="Blealtan Cao" userId="04df657f9ba9bb61" providerId="LiveId" clId="{60F9B441-129B-4370-9917-030AB68E5258}" dt="2017-12-09T14:38:01.763" v="20437" actId="20577"/>
        <pc:sldMkLst>
          <pc:docMk/>
          <pc:sldMk cId="1902011775" sldId="295"/>
        </pc:sldMkLst>
        <pc:spChg chg="add mod">
          <ac:chgData name="Blealtan Cao" userId="04df657f9ba9bb61" providerId="LiveId" clId="{60F9B441-129B-4370-9917-030AB68E5258}" dt="2017-12-08T09:55:24.036" v="3311" actId="1076"/>
          <ac:spMkLst>
            <pc:docMk/>
            <pc:sldMk cId="1902011775" sldId="295"/>
            <ac:spMk id="4" creationId="{DF9A83CF-A2F2-4037-9997-4A453D6FEAFD}"/>
          </ac:spMkLst>
        </pc:spChg>
        <pc:spChg chg="mod">
          <ac:chgData name="Blealtan Cao" userId="04df657f9ba9bb61" providerId="LiveId" clId="{60F9B441-129B-4370-9917-030AB68E5258}" dt="2017-12-08T08:43:13.211" v="3162" actId="2696"/>
          <ac:spMkLst>
            <pc:docMk/>
            <pc:sldMk cId="1902011775" sldId="295"/>
            <ac:spMk id="7" creationId="{7EED79FA-44A7-4B24-819F-5D2BE2E4D614}"/>
          </ac:spMkLst>
        </pc:spChg>
      </pc:sldChg>
      <pc:sldChg chg="add del">
        <pc:chgData name="Blealtan Cao" userId="04df657f9ba9bb61" providerId="LiveId" clId="{60F9B441-129B-4370-9917-030AB68E5258}" dt="2017-12-08T07:52:02.191" v="2472" actId="2696"/>
        <pc:sldMkLst>
          <pc:docMk/>
          <pc:sldMk cId="2025084032" sldId="295"/>
        </pc:sldMkLst>
      </pc:sldChg>
      <pc:sldChg chg="addSp delSp modSp add del">
        <pc:chgData name="Blealtan Cao" userId="04df657f9ba9bb61" providerId="LiveId" clId="{60F9B441-129B-4370-9917-030AB68E5258}" dt="2017-12-08T07:27:18.200" v="2166" actId="2696"/>
        <pc:sldMkLst>
          <pc:docMk/>
          <pc:sldMk cId="3801798308" sldId="295"/>
        </pc:sldMkLst>
        <pc:spChg chg="add del mod">
          <ac:chgData name="Blealtan Cao" userId="04df657f9ba9bb61" providerId="LiveId" clId="{60F9B441-129B-4370-9917-030AB68E5258}" dt="2017-12-08T07:15:49.459" v="2129" actId="2696"/>
          <ac:spMkLst>
            <pc:docMk/>
            <pc:sldMk cId="3801798308" sldId="295"/>
            <ac:spMk id="2" creationId="{0DA81FF7-69A6-459C-A9DF-A85F6F5753D4}"/>
          </ac:spMkLst>
        </pc:spChg>
        <pc:spChg chg="add del mod">
          <ac:chgData name="Blealtan Cao" userId="04df657f9ba9bb61" providerId="LiveId" clId="{60F9B441-129B-4370-9917-030AB68E5258}" dt="2017-12-08T07:22:24.281" v="2133" actId="2696"/>
          <ac:spMkLst>
            <pc:docMk/>
            <pc:sldMk cId="3801798308" sldId="295"/>
            <ac:spMk id="5" creationId="{D497359D-4A23-41F9-A366-5735AAD29BEF}"/>
          </ac:spMkLst>
        </pc:spChg>
        <pc:spChg chg="add mod">
          <ac:chgData name="Blealtan Cao" userId="04df657f9ba9bb61" providerId="LiveId" clId="{60F9B441-129B-4370-9917-030AB68E5258}" dt="2017-12-08T07:24:16.808" v="2165" actId="20577"/>
          <ac:spMkLst>
            <pc:docMk/>
            <pc:sldMk cId="3801798308" sldId="295"/>
            <ac:spMk id="8" creationId="{65B3EDEA-A491-4A90-B5D4-DF46055E5A99}"/>
          </ac:spMkLst>
        </pc:spChg>
        <pc:graphicFrameChg chg="add del mod">
          <ac:chgData name="Blealtan Cao" userId="04df657f9ba9bb61" providerId="LiveId" clId="{60F9B441-129B-4370-9917-030AB68E5258}" dt="2017-12-08T07:16:05.835" v="2132" actId="1032"/>
          <ac:graphicFrameMkLst>
            <pc:docMk/>
            <pc:sldMk cId="3801798308" sldId="295"/>
            <ac:graphicFrameMk id="3" creationId="{BADE0C4F-520A-41D2-A2BD-860CC6F923C3}"/>
          </ac:graphicFrameMkLst>
        </pc:graphicFrameChg>
      </pc:sldChg>
      <pc:sldChg chg="addSp delSp modSp add modTransition modNotesTx">
        <pc:chgData name="Blealtan Cao" userId="04df657f9ba9bb61" providerId="LiveId" clId="{60F9B441-129B-4370-9917-030AB68E5258}" dt="2017-12-09T14:38:09.123" v="20465" actId="20577"/>
        <pc:sldMkLst>
          <pc:docMk/>
          <pc:sldMk cId="3463958948" sldId="296"/>
        </pc:sldMkLst>
        <pc:spChg chg="add del mod">
          <ac:chgData name="Blealtan Cao" userId="04df657f9ba9bb61" providerId="LiveId" clId="{60F9B441-129B-4370-9917-030AB68E5258}" dt="2017-12-08T08:03:29.751" v="2510" actId="2696"/>
          <ac:spMkLst>
            <pc:docMk/>
            <pc:sldMk cId="3463958948" sldId="296"/>
            <ac:spMk id="2" creationId="{2E2EF3F1-7C0A-48EF-8BE1-7C5B749F6C68}"/>
          </ac:spMkLst>
        </pc:spChg>
        <pc:spChg chg="add del mod">
          <ac:chgData name="Blealtan Cao" userId="04df657f9ba9bb61" providerId="LiveId" clId="{60F9B441-129B-4370-9917-030AB68E5258}" dt="2017-12-08T09:53:06.885" v="3264" actId="478"/>
          <ac:spMkLst>
            <pc:docMk/>
            <pc:sldMk cId="3463958948" sldId="296"/>
            <ac:spMk id="4" creationId="{DF9A83CF-A2F2-4037-9997-4A453D6FEAFD}"/>
          </ac:spMkLst>
        </pc:spChg>
        <pc:spChg chg="add mod">
          <ac:chgData name="Blealtan Cao" userId="04df657f9ba9bb61" providerId="LiveId" clId="{60F9B441-129B-4370-9917-030AB68E5258}" dt="2017-12-08T08:43:23.775" v="3163" actId="2696"/>
          <ac:spMkLst>
            <pc:docMk/>
            <pc:sldMk cId="3463958948" sldId="296"/>
            <ac:spMk id="5" creationId="{91D8EE26-313B-462D-A562-F2C8DAB96F56}"/>
          </ac:spMkLst>
        </pc:spChg>
        <pc:spChg chg="mod">
          <ac:chgData name="Blealtan Cao" userId="04df657f9ba9bb61" providerId="LiveId" clId="{60F9B441-129B-4370-9917-030AB68E5258}" dt="2017-12-08T08:11:53.792" v="3027" actId="20577"/>
          <ac:spMkLst>
            <pc:docMk/>
            <pc:sldMk cId="3463958948" sldId="296"/>
            <ac:spMk id="7" creationId="{7EED79FA-44A7-4B24-819F-5D2BE2E4D614}"/>
          </ac:spMkLst>
        </pc:spChg>
        <pc:spChg chg="add del">
          <ac:chgData name="Blealtan Cao" userId="04df657f9ba9bb61" providerId="LiveId" clId="{60F9B441-129B-4370-9917-030AB68E5258}" dt="2017-12-08T09:52:55.899" v="3259" actId="2696"/>
          <ac:spMkLst>
            <pc:docMk/>
            <pc:sldMk cId="3463958948" sldId="296"/>
            <ac:spMk id="8" creationId="{25907DEF-25E6-4D46-AB31-A7F7AE5AF854}"/>
          </ac:spMkLst>
        </pc:spChg>
        <pc:spChg chg="add del">
          <ac:chgData name="Blealtan Cao" userId="04df657f9ba9bb61" providerId="LiveId" clId="{60F9B441-129B-4370-9917-030AB68E5258}" dt="2017-12-08T09:55:27.669" v="3312" actId="478"/>
          <ac:spMkLst>
            <pc:docMk/>
            <pc:sldMk cId="3463958948" sldId="296"/>
            <ac:spMk id="9" creationId="{ADCF71ED-E16D-49E4-8F78-337732FD9AA6}"/>
          </ac:spMkLst>
        </pc:spChg>
        <pc:spChg chg="add">
          <ac:chgData name="Blealtan Cao" userId="04df657f9ba9bb61" providerId="LiveId" clId="{60F9B441-129B-4370-9917-030AB68E5258}" dt="2017-12-08T09:55:27.865" v="3313" actId="2696"/>
          <ac:spMkLst>
            <pc:docMk/>
            <pc:sldMk cId="3463958948" sldId="296"/>
            <ac:spMk id="10" creationId="{1608BFEE-442A-430F-903E-5A96D99D1781}"/>
          </ac:spMkLst>
        </pc:spChg>
      </pc:sldChg>
      <pc:sldChg chg="addSp delSp modSp add modTransition modNotesTx">
        <pc:chgData name="Blealtan Cao" userId="04df657f9ba9bb61" providerId="LiveId" clId="{60F9B441-129B-4370-9917-030AB68E5258}" dt="2017-12-09T14:39:42.292" v="20924" actId="20577"/>
        <pc:sldMkLst>
          <pc:docMk/>
          <pc:sldMk cId="2841034780" sldId="297"/>
        </pc:sldMkLst>
        <pc:spChg chg="del mod">
          <ac:chgData name="Blealtan Cao" userId="04df657f9ba9bb61" providerId="LiveId" clId="{60F9B441-129B-4370-9917-030AB68E5258}" dt="2017-12-08T09:53:11.237" v="3266" actId="478"/>
          <ac:spMkLst>
            <pc:docMk/>
            <pc:sldMk cId="2841034780" sldId="297"/>
            <ac:spMk id="4" creationId="{DF9A83CF-A2F2-4037-9997-4A453D6FEAFD}"/>
          </ac:spMkLst>
        </pc:spChg>
        <pc:spChg chg="mod">
          <ac:chgData name="Blealtan Cao" userId="04df657f9ba9bb61" providerId="LiveId" clId="{60F9B441-129B-4370-9917-030AB68E5258}" dt="2017-12-08T08:43:26.765" v="3164" actId="2696"/>
          <ac:spMkLst>
            <pc:docMk/>
            <pc:sldMk cId="2841034780" sldId="297"/>
            <ac:spMk id="5" creationId="{91D8EE26-313B-462D-A562-F2C8DAB96F56}"/>
          </ac:spMkLst>
        </pc:spChg>
        <pc:spChg chg="mod">
          <ac:chgData name="Blealtan Cao" userId="04df657f9ba9bb61" providerId="LiveId" clId="{60F9B441-129B-4370-9917-030AB68E5258}" dt="2017-12-08T08:11:35.127" v="3020" actId="6549"/>
          <ac:spMkLst>
            <pc:docMk/>
            <pc:sldMk cId="2841034780" sldId="297"/>
            <ac:spMk id="7" creationId="{7EED79FA-44A7-4B24-819F-5D2BE2E4D614}"/>
          </ac:spMkLst>
        </pc:spChg>
        <pc:spChg chg="add del">
          <ac:chgData name="Blealtan Cao" userId="04df657f9ba9bb61" providerId="LiveId" clId="{60F9B441-129B-4370-9917-030AB68E5258}" dt="2017-12-08T09:55:33.739" v="3318" actId="478"/>
          <ac:spMkLst>
            <pc:docMk/>
            <pc:sldMk cId="2841034780" sldId="297"/>
            <ac:spMk id="8" creationId="{3594E282-C802-4B58-9A93-546AF72E6C74}"/>
          </ac:spMkLst>
        </pc:spChg>
        <pc:spChg chg="add del">
          <ac:chgData name="Blealtan Cao" userId="04df657f9ba9bb61" providerId="LiveId" clId="{60F9B441-129B-4370-9917-030AB68E5258}" dt="2017-12-09T10:57:16.514" v="5819"/>
          <ac:spMkLst>
            <pc:docMk/>
            <pc:sldMk cId="2841034780" sldId="297"/>
            <ac:spMk id="8" creationId="{DFB60768-2A7A-4B23-A3C3-45308EB6606A}"/>
          </ac:spMkLst>
        </pc:spChg>
        <pc:spChg chg="add">
          <ac:chgData name="Blealtan Cao" userId="04df657f9ba9bb61" providerId="LiveId" clId="{60F9B441-129B-4370-9917-030AB68E5258}" dt="2017-12-08T09:55:34.115" v="3319" actId="2696"/>
          <ac:spMkLst>
            <pc:docMk/>
            <pc:sldMk cId="2841034780" sldId="297"/>
            <ac:spMk id="9" creationId="{2300D7A5-4C88-455E-B6FD-5FF5A263FA6C}"/>
          </ac:spMkLst>
        </pc:spChg>
      </pc:sldChg>
      <pc:sldChg chg="addSp delSp modSp add modTransition modNotesTx">
        <pc:chgData name="Blealtan Cao" userId="04df657f9ba9bb61" providerId="LiveId" clId="{60F9B441-129B-4370-9917-030AB68E5258}" dt="2017-12-09T14:39:54.115" v="20950" actId="20577"/>
        <pc:sldMkLst>
          <pc:docMk/>
          <pc:sldMk cId="3500968134" sldId="298"/>
        </pc:sldMkLst>
        <pc:spChg chg="del mod">
          <ac:chgData name="Blealtan Cao" userId="04df657f9ba9bb61" providerId="LiveId" clId="{60F9B441-129B-4370-9917-030AB68E5258}" dt="2017-12-08T09:53:17.605" v="3270" actId="478"/>
          <ac:spMkLst>
            <pc:docMk/>
            <pc:sldMk cId="3500968134" sldId="298"/>
            <ac:spMk id="4" creationId="{DF9A83CF-A2F2-4037-9997-4A453D6FEAFD}"/>
          </ac:spMkLst>
        </pc:spChg>
        <pc:spChg chg="add mod">
          <ac:chgData name="Blealtan Cao" userId="04df657f9ba9bb61" providerId="LiveId" clId="{60F9B441-129B-4370-9917-030AB68E5258}" dt="2017-12-08T09:55:45.751" v="3322" actId="1076"/>
          <ac:spMkLst>
            <pc:docMk/>
            <pc:sldMk cId="3500968134" sldId="298"/>
            <ac:spMk id="5" creationId="{8214FFB4-447A-431A-9219-B63FD3F53306}"/>
          </ac:spMkLst>
        </pc:spChg>
        <pc:spChg chg="mod">
          <ac:chgData name="Blealtan Cao" userId="04df657f9ba9bb61" providerId="LiveId" clId="{60F9B441-129B-4370-9917-030AB68E5258}" dt="2017-12-08T09:53:39.374" v="3288" actId="1076"/>
          <ac:spMkLst>
            <pc:docMk/>
            <pc:sldMk cId="3500968134" sldId="298"/>
            <ac:spMk id="7" creationId="{7EED79FA-44A7-4B24-819F-5D2BE2E4D614}"/>
          </ac:spMkLst>
        </pc:spChg>
        <pc:spChg chg="add del">
          <ac:chgData name="Blealtan Cao" userId="04df657f9ba9bb61" providerId="LiveId" clId="{60F9B441-129B-4370-9917-030AB68E5258}" dt="2017-12-08T08:15:04.189" v="3074" actId="2696"/>
          <ac:spMkLst>
            <pc:docMk/>
            <pc:sldMk cId="3500968134" sldId="298"/>
            <ac:spMk id="8" creationId="{D12F47F3-D376-4230-A5F3-C845545E95FE}"/>
          </ac:spMkLst>
        </pc:spChg>
        <pc:spChg chg="add del">
          <ac:chgData name="Blealtan Cao" userId="04df657f9ba9bb61" providerId="LiveId" clId="{60F9B441-129B-4370-9917-030AB68E5258}" dt="2017-12-08T09:53:16.432" v="3269" actId="2696"/>
          <ac:spMkLst>
            <pc:docMk/>
            <pc:sldMk cId="3500968134" sldId="298"/>
            <ac:spMk id="9" creationId="{A75840C5-BC82-4EC9-8B1F-E1B9DDFE4EE3}"/>
          </ac:spMkLst>
        </pc:spChg>
        <pc:spChg chg="add del">
          <ac:chgData name="Blealtan Cao" userId="04df657f9ba9bb61" providerId="LiveId" clId="{60F9B441-129B-4370-9917-030AB68E5258}" dt="2017-12-08T09:55:41.541" v="3320" actId="478"/>
          <ac:spMkLst>
            <pc:docMk/>
            <pc:sldMk cId="3500968134" sldId="298"/>
            <ac:spMk id="10" creationId="{5CE0F0E9-8846-40D1-B6B8-0F422698B4DF}"/>
          </ac:spMkLst>
        </pc:spChg>
        <pc:spChg chg="add">
          <ac:chgData name="Blealtan Cao" userId="04df657f9ba9bb61" providerId="LiveId" clId="{60F9B441-129B-4370-9917-030AB68E5258}" dt="2017-12-08T09:55:41.878" v="3321" actId="2696"/>
          <ac:spMkLst>
            <pc:docMk/>
            <pc:sldMk cId="3500968134" sldId="298"/>
            <ac:spMk id="11" creationId="{AA39956F-6216-4F05-8FA4-2EDBD165FA90}"/>
          </ac:spMkLst>
        </pc:spChg>
      </pc:sldChg>
      <pc:sldChg chg="addSp delSp modSp add modTransition modNotesTx">
        <pc:chgData name="Blealtan Cao" userId="04df657f9ba9bb61" providerId="LiveId" clId="{60F9B441-129B-4370-9917-030AB68E5258}" dt="2017-12-09T14:40:45.638" v="21236" actId="20577"/>
        <pc:sldMkLst>
          <pc:docMk/>
          <pc:sldMk cId="4037946858" sldId="299"/>
        </pc:sldMkLst>
        <pc:spChg chg="add mod">
          <ac:chgData name="Blealtan Cao" userId="04df657f9ba9bb61" providerId="LiveId" clId="{60F9B441-129B-4370-9917-030AB68E5258}" dt="2017-12-08T08:24:53.766" v="3110" actId="20577"/>
          <ac:spMkLst>
            <pc:docMk/>
            <pc:sldMk cId="4037946858" sldId="299"/>
            <ac:spMk id="2" creationId="{E6DF0154-D25D-418A-AC31-68FCF6E206BA}"/>
          </ac:spMkLst>
        </pc:spChg>
        <pc:spChg chg="add del">
          <ac:chgData name="Blealtan Cao" userId="04df657f9ba9bb61" providerId="LiveId" clId="{60F9B441-129B-4370-9917-030AB68E5258}" dt="2017-12-08T08:24:39.715" v="3108" actId="2696"/>
          <ac:spMkLst>
            <pc:docMk/>
            <pc:sldMk cId="4037946858" sldId="299"/>
            <ac:spMk id="3" creationId="{BAFC1BFF-C8CB-4BF0-BFFE-F86DE3FDA2BF}"/>
          </ac:spMkLst>
        </pc:spChg>
        <pc:spChg chg="del mod">
          <ac:chgData name="Blealtan Cao" userId="04df657f9ba9bb61" providerId="LiveId" clId="{60F9B441-129B-4370-9917-030AB68E5258}" dt="2017-12-08T09:53:45.291" v="3289" actId="478"/>
          <ac:spMkLst>
            <pc:docMk/>
            <pc:sldMk cId="4037946858" sldId="299"/>
            <ac:spMk id="4" creationId="{DF9A83CF-A2F2-4037-9997-4A453D6FEAFD}"/>
          </ac:spMkLst>
        </pc:spChg>
        <pc:spChg chg="del mod">
          <ac:chgData name="Blealtan Cao" userId="04df657f9ba9bb61" providerId="LiveId" clId="{60F9B441-129B-4370-9917-030AB68E5258}" dt="2017-12-08T09:53:45.291" v="3289" actId="478"/>
          <ac:spMkLst>
            <pc:docMk/>
            <pc:sldMk cId="4037946858" sldId="299"/>
            <ac:spMk id="5" creationId="{8214FFB4-447A-431A-9219-B63FD3F53306}"/>
          </ac:spMkLst>
        </pc:spChg>
        <pc:spChg chg="del mod">
          <ac:chgData name="Blealtan Cao" userId="04df657f9ba9bb61" providerId="LiveId" clId="{60F9B441-129B-4370-9917-030AB68E5258}" dt="2017-12-08T08:15:27.185" v="3081" actId="2696"/>
          <ac:spMkLst>
            <pc:docMk/>
            <pc:sldMk cId="4037946858" sldId="299"/>
            <ac:spMk id="7" creationId="{7EED79FA-44A7-4B24-819F-5D2BE2E4D614}"/>
          </ac:spMkLst>
        </pc:spChg>
        <pc:spChg chg="add mod">
          <ac:chgData name="Blealtan Cao" userId="04df657f9ba9bb61" providerId="LiveId" clId="{60F9B441-129B-4370-9917-030AB68E5258}" dt="2017-12-08T08:43:42.987" v="3167" actId="2696"/>
          <ac:spMkLst>
            <pc:docMk/>
            <pc:sldMk cId="4037946858" sldId="299"/>
            <ac:spMk id="8" creationId="{3325B980-D85C-4043-847C-88088996748E}"/>
          </ac:spMkLst>
        </pc:spChg>
        <pc:spChg chg="add del">
          <ac:chgData name="Blealtan Cao" userId="04df657f9ba9bb61" providerId="LiveId" clId="{60F9B441-129B-4370-9917-030AB68E5258}" dt="2017-12-08T09:55:51.218" v="3323" actId="478"/>
          <ac:spMkLst>
            <pc:docMk/>
            <pc:sldMk cId="4037946858" sldId="299"/>
            <ac:spMk id="9" creationId="{73BB1DDC-DBE1-4DB5-A160-A0E2A6A8A8EA}"/>
          </ac:spMkLst>
        </pc:spChg>
        <pc:spChg chg="add del">
          <ac:chgData name="Blealtan Cao" userId="04df657f9ba9bb61" providerId="LiveId" clId="{60F9B441-129B-4370-9917-030AB68E5258}" dt="2017-12-08T09:55:51.218" v="3323" actId="478"/>
          <ac:spMkLst>
            <pc:docMk/>
            <pc:sldMk cId="4037946858" sldId="299"/>
            <ac:spMk id="10" creationId="{F79C1CD2-8A78-42C6-AA15-58274D471EB6}"/>
          </ac:spMkLst>
        </pc:spChg>
        <pc:spChg chg="add">
          <ac:chgData name="Blealtan Cao" userId="04df657f9ba9bb61" providerId="LiveId" clId="{60F9B441-129B-4370-9917-030AB68E5258}" dt="2017-12-08T09:55:51.551" v="3324" actId="2696"/>
          <ac:spMkLst>
            <pc:docMk/>
            <pc:sldMk cId="4037946858" sldId="299"/>
            <ac:spMk id="11" creationId="{FBB1ADE6-563C-4A54-8A64-F31BBB50DFA0}"/>
          </ac:spMkLst>
        </pc:spChg>
        <pc:spChg chg="add">
          <ac:chgData name="Blealtan Cao" userId="04df657f9ba9bb61" providerId="LiveId" clId="{60F9B441-129B-4370-9917-030AB68E5258}" dt="2017-12-08T09:55:51.551" v="3324" actId="2696"/>
          <ac:spMkLst>
            <pc:docMk/>
            <pc:sldMk cId="4037946858" sldId="299"/>
            <ac:spMk id="12" creationId="{A8BE9EC4-AD67-4D5B-A375-F29800385AF3}"/>
          </ac:spMkLst>
        </pc:spChg>
      </pc:sldChg>
      <pc:sldChg chg="addSp delSp modSp add modTransition modNotesTx">
        <pc:chgData name="Blealtan Cao" userId="04df657f9ba9bb61" providerId="LiveId" clId="{60F9B441-129B-4370-9917-030AB68E5258}" dt="2017-12-09T14:42:00.333" v="21550" actId="6549"/>
        <pc:sldMkLst>
          <pc:docMk/>
          <pc:sldMk cId="3509874281" sldId="300"/>
        </pc:sldMkLst>
        <pc:spChg chg="del mod">
          <ac:chgData name="Blealtan Cao" userId="04df657f9ba9bb61" providerId="LiveId" clId="{60F9B441-129B-4370-9917-030AB68E5258}" dt="2017-12-08T08:32:35.113" v="3113" actId="2696"/>
          <ac:spMkLst>
            <pc:docMk/>
            <pc:sldMk cId="3509874281" sldId="300"/>
            <ac:spMk id="2" creationId="{E6DF0154-D25D-418A-AC31-68FCF6E206BA}"/>
          </ac:spMkLst>
        </pc:spChg>
        <pc:spChg chg="del mod">
          <ac:chgData name="Blealtan Cao" userId="04df657f9ba9bb61" providerId="LiveId" clId="{60F9B441-129B-4370-9917-030AB68E5258}" dt="2017-12-08T09:53:53.819" v="3293" actId="478"/>
          <ac:spMkLst>
            <pc:docMk/>
            <pc:sldMk cId="3509874281" sldId="300"/>
            <ac:spMk id="4" creationId="{DF9A83CF-A2F2-4037-9997-4A453D6FEAFD}"/>
          </ac:spMkLst>
        </pc:spChg>
        <pc:spChg chg="del mod">
          <ac:chgData name="Blealtan Cao" userId="04df657f9ba9bb61" providerId="LiveId" clId="{60F9B441-129B-4370-9917-030AB68E5258}" dt="2017-12-08T09:53:53.819" v="3293" actId="478"/>
          <ac:spMkLst>
            <pc:docMk/>
            <pc:sldMk cId="3509874281" sldId="300"/>
            <ac:spMk id="5" creationId="{8214FFB4-447A-431A-9219-B63FD3F53306}"/>
          </ac:spMkLst>
        </pc:spChg>
        <pc:spChg chg="mod">
          <ac:chgData name="Blealtan Cao" userId="04df657f9ba9bb61" providerId="LiveId" clId="{60F9B441-129B-4370-9917-030AB68E5258}" dt="2017-12-08T08:44:14.371" v="3173" actId="108"/>
          <ac:spMkLst>
            <pc:docMk/>
            <pc:sldMk cId="3509874281" sldId="300"/>
            <ac:spMk id="8" creationId="{3325B980-D85C-4043-847C-88088996748E}"/>
          </ac:spMkLst>
        </pc:spChg>
        <pc:spChg chg="add del mod">
          <ac:chgData name="Blealtan Cao" userId="04df657f9ba9bb61" providerId="LiveId" clId="{60F9B441-129B-4370-9917-030AB68E5258}" dt="2017-12-08T08:34:41.673" v="3125" actId="2696"/>
          <ac:spMkLst>
            <pc:docMk/>
            <pc:sldMk cId="3509874281" sldId="300"/>
            <ac:spMk id="9" creationId="{54EA05FB-07E7-4F69-BAEF-BFF3935E013C}"/>
          </ac:spMkLst>
        </pc:spChg>
        <pc:spChg chg="add del mod">
          <ac:chgData name="Blealtan Cao" userId="04df657f9ba9bb61" providerId="LiveId" clId="{60F9B441-129B-4370-9917-030AB68E5258}" dt="2017-12-08T08:35:09.550" v="3132" actId="2696"/>
          <ac:spMkLst>
            <pc:docMk/>
            <pc:sldMk cId="3509874281" sldId="300"/>
            <ac:spMk id="13" creationId="{2842BC89-BA00-4428-BE2C-C0D3BB1D2979}"/>
          </ac:spMkLst>
        </pc:spChg>
        <pc:spChg chg="add del">
          <ac:chgData name="Blealtan Cao" userId="04df657f9ba9bb61" providerId="LiveId" clId="{60F9B441-129B-4370-9917-030AB68E5258}" dt="2017-12-08T09:55:58.309" v="3327" actId="478"/>
          <ac:spMkLst>
            <pc:docMk/>
            <pc:sldMk cId="3509874281" sldId="300"/>
            <ac:spMk id="16" creationId="{E1FE49AF-3844-47C5-844D-DFF817A25130}"/>
          </ac:spMkLst>
        </pc:spChg>
        <pc:spChg chg="add del">
          <ac:chgData name="Blealtan Cao" userId="04df657f9ba9bb61" providerId="LiveId" clId="{60F9B441-129B-4370-9917-030AB68E5258}" dt="2017-12-08T09:55:58.309" v="3327" actId="478"/>
          <ac:spMkLst>
            <pc:docMk/>
            <pc:sldMk cId="3509874281" sldId="300"/>
            <ac:spMk id="17" creationId="{B3758D54-9EA1-4D8C-A77D-3367E42BDA69}"/>
          </ac:spMkLst>
        </pc:spChg>
        <pc:spChg chg="add">
          <ac:chgData name="Blealtan Cao" userId="04df657f9ba9bb61" providerId="LiveId" clId="{60F9B441-129B-4370-9917-030AB68E5258}" dt="2017-12-08T09:55:58.678" v="3328" actId="2696"/>
          <ac:spMkLst>
            <pc:docMk/>
            <pc:sldMk cId="3509874281" sldId="300"/>
            <ac:spMk id="18" creationId="{87334D94-EC2A-429B-A255-27DECA8F0F77}"/>
          </ac:spMkLst>
        </pc:spChg>
        <pc:spChg chg="add">
          <ac:chgData name="Blealtan Cao" userId="04df657f9ba9bb61" providerId="LiveId" clId="{60F9B441-129B-4370-9917-030AB68E5258}" dt="2017-12-08T09:55:58.678" v="3328" actId="2696"/>
          <ac:spMkLst>
            <pc:docMk/>
            <pc:sldMk cId="3509874281" sldId="300"/>
            <ac:spMk id="19" creationId="{5237BBC3-FAD5-40A7-94E6-4FDA15C827FF}"/>
          </ac:spMkLst>
        </pc:spChg>
        <pc:picChg chg="add del mod">
          <ac:chgData name="Blealtan Cao" userId="04df657f9ba9bb61" providerId="LiveId" clId="{60F9B441-129B-4370-9917-030AB68E5258}" dt="2017-12-08T08:33:57.001" v="3120" actId="478"/>
          <ac:picMkLst>
            <pc:docMk/>
            <pc:sldMk cId="3509874281" sldId="300"/>
            <ac:picMk id="3" creationId="{D23968CC-5DFD-48AC-AA9E-AA41345F48CF}"/>
          </ac:picMkLst>
        </pc:picChg>
        <pc:picChg chg="add del mod">
          <ac:chgData name="Blealtan Cao" userId="04df657f9ba9bb61" providerId="LiveId" clId="{60F9B441-129B-4370-9917-030AB68E5258}" dt="2017-12-08T08:34:23.234" v="3124" actId="2696"/>
          <ac:picMkLst>
            <pc:docMk/>
            <pc:sldMk cId="3509874281" sldId="300"/>
            <ac:picMk id="10" creationId="{71597D6C-BEC8-495A-9FFD-2741D44B785A}"/>
          </ac:picMkLst>
        </pc:picChg>
        <pc:picChg chg="add del mod">
          <ac:chgData name="Blealtan Cao" userId="04df657f9ba9bb61" providerId="LiveId" clId="{60F9B441-129B-4370-9917-030AB68E5258}" dt="2017-12-08T08:35:05.480" v="3129" actId="478"/>
          <ac:picMkLst>
            <pc:docMk/>
            <pc:sldMk cId="3509874281" sldId="300"/>
            <ac:picMk id="11" creationId="{1C8D562D-60C0-4FF6-95D9-5E885238FF13}"/>
          </ac:picMkLst>
        </pc:picChg>
        <pc:picChg chg="add del">
          <ac:chgData name="Blealtan Cao" userId="04df657f9ba9bb61" providerId="LiveId" clId="{60F9B441-129B-4370-9917-030AB68E5258}" dt="2017-12-08T08:35:07.358" v="3131" actId="2696"/>
          <ac:picMkLst>
            <pc:docMk/>
            <pc:sldMk cId="3509874281" sldId="300"/>
            <ac:picMk id="14" creationId="{10FFA2DB-0923-42BF-B085-FB598C5C886D}"/>
          </ac:picMkLst>
        </pc:picChg>
        <pc:picChg chg="add mod">
          <ac:chgData name="Blealtan Cao" userId="04df657f9ba9bb61" providerId="LiveId" clId="{60F9B441-129B-4370-9917-030AB68E5258}" dt="2017-12-08T09:01:20.361" v="3231" actId="14861"/>
          <ac:picMkLst>
            <pc:docMk/>
            <pc:sldMk cId="3509874281" sldId="300"/>
            <ac:picMk id="15" creationId="{E7E48C6E-5494-475E-B00A-5158A2CF1014}"/>
          </ac:picMkLst>
        </pc:picChg>
      </pc:sldChg>
      <pc:sldChg chg="addSp delSp modSp add modTransition modNotesTx">
        <pc:chgData name="Blealtan Cao" userId="04df657f9ba9bb61" providerId="LiveId" clId="{60F9B441-129B-4370-9917-030AB68E5258}" dt="2017-12-09T14:40:57.631" v="21287" actId="20577"/>
        <pc:sldMkLst>
          <pc:docMk/>
          <pc:sldMk cId="1417510929" sldId="301"/>
        </pc:sldMkLst>
        <pc:spChg chg="add del mod">
          <ac:chgData name="Blealtan Cao" userId="04df657f9ba9bb61" providerId="LiveId" clId="{60F9B441-129B-4370-9917-030AB68E5258}" dt="2017-12-08T08:40:20.114" v="3135" actId="2696"/>
          <ac:spMkLst>
            <pc:docMk/>
            <pc:sldMk cId="1417510929" sldId="301"/>
            <ac:spMk id="3" creationId="{20D1B404-B084-4F40-B399-6EF532FAE6B0}"/>
          </ac:spMkLst>
        </pc:spChg>
        <pc:spChg chg="del mod">
          <ac:chgData name="Blealtan Cao" userId="04df657f9ba9bb61" providerId="LiveId" clId="{60F9B441-129B-4370-9917-030AB68E5258}" dt="2017-12-08T09:53:50.242" v="3291" actId="478"/>
          <ac:spMkLst>
            <pc:docMk/>
            <pc:sldMk cId="1417510929" sldId="301"/>
            <ac:spMk id="4" creationId="{DF9A83CF-A2F2-4037-9997-4A453D6FEAFD}"/>
          </ac:spMkLst>
        </pc:spChg>
        <pc:spChg chg="del mod">
          <ac:chgData name="Blealtan Cao" userId="04df657f9ba9bb61" providerId="LiveId" clId="{60F9B441-129B-4370-9917-030AB68E5258}" dt="2017-12-08T09:53:50.242" v="3291" actId="478"/>
          <ac:spMkLst>
            <pc:docMk/>
            <pc:sldMk cId="1417510929" sldId="301"/>
            <ac:spMk id="5" creationId="{8214FFB4-447A-431A-9219-B63FD3F53306}"/>
          </ac:spMkLst>
        </pc:spChg>
        <pc:spChg chg="mod">
          <ac:chgData name="Blealtan Cao" userId="04df657f9ba9bb61" providerId="LiveId" clId="{60F9B441-129B-4370-9917-030AB68E5258}" dt="2017-12-08T08:43:45.779" v="3168" actId="2696"/>
          <ac:spMkLst>
            <pc:docMk/>
            <pc:sldMk cId="1417510929" sldId="301"/>
            <ac:spMk id="8" creationId="{3325B980-D85C-4043-847C-88088996748E}"/>
          </ac:spMkLst>
        </pc:spChg>
        <pc:spChg chg="add del mod">
          <ac:chgData name="Blealtan Cao" userId="04df657f9ba9bb61" providerId="LiveId" clId="{60F9B441-129B-4370-9917-030AB68E5258}" dt="2017-12-08T08:47:06.949" v="3191" actId="2696"/>
          <ac:spMkLst>
            <pc:docMk/>
            <pc:sldMk cId="1417510929" sldId="301"/>
            <ac:spMk id="10" creationId="{9FE07ACC-77A2-4C9C-8F08-F771D354DB2C}"/>
          </ac:spMkLst>
        </pc:spChg>
        <pc:spChg chg="add del">
          <ac:chgData name="Blealtan Cao" userId="04df657f9ba9bb61" providerId="LiveId" clId="{60F9B441-129B-4370-9917-030AB68E5258}" dt="2017-12-08T09:55:54.856" v="3325" actId="478"/>
          <ac:spMkLst>
            <pc:docMk/>
            <pc:sldMk cId="1417510929" sldId="301"/>
            <ac:spMk id="13" creationId="{427C1638-E58A-4EE5-8685-EEF46399BD43}"/>
          </ac:spMkLst>
        </pc:spChg>
        <pc:spChg chg="add del">
          <ac:chgData name="Blealtan Cao" userId="04df657f9ba9bb61" providerId="LiveId" clId="{60F9B441-129B-4370-9917-030AB68E5258}" dt="2017-12-08T09:55:54.856" v="3325" actId="478"/>
          <ac:spMkLst>
            <pc:docMk/>
            <pc:sldMk cId="1417510929" sldId="301"/>
            <ac:spMk id="14" creationId="{38E0A205-4CEA-473F-801D-F3E8836395F4}"/>
          </ac:spMkLst>
        </pc:spChg>
        <pc:spChg chg="add">
          <ac:chgData name="Blealtan Cao" userId="04df657f9ba9bb61" providerId="LiveId" clId="{60F9B441-129B-4370-9917-030AB68E5258}" dt="2017-12-08T09:55:55.201" v="3326" actId="2696"/>
          <ac:spMkLst>
            <pc:docMk/>
            <pc:sldMk cId="1417510929" sldId="301"/>
            <ac:spMk id="16" creationId="{00E977E6-4F9A-4E9C-BB71-007450E60FC0}"/>
          </ac:spMkLst>
        </pc:spChg>
        <pc:spChg chg="add">
          <ac:chgData name="Blealtan Cao" userId="04df657f9ba9bb61" providerId="LiveId" clId="{60F9B441-129B-4370-9917-030AB68E5258}" dt="2017-12-08T09:55:55.201" v="3326" actId="2696"/>
          <ac:spMkLst>
            <pc:docMk/>
            <pc:sldMk cId="1417510929" sldId="301"/>
            <ac:spMk id="17" creationId="{1AECA2EE-EA0E-424D-8BBB-0B61789C5D90}"/>
          </ac:spMkLst>
        </pc:spChg>
        <pc:picChg chg="add del mod">
          <ac:chgData name="Blealtan Cao" userId="04df657f9ba9bb61" providerId="LiveId" clId="{60F9B441-129B-4370-9917-030AB68E5258}" dt="2017-12-08T08:47:05.672" v="3190" actId="478"/>
          <ac:picMkLst>
            <pc:docMk/>
            <pc:sldMk cId="1417510929" sldId="301"/>
            <ac:picMk id="7" creationId="{AD61598A-A07E-42B0-9DB2-6EEA103B86A7}"/>
          </ac:picMkLst>
        </pc:picChg>
        <pc:picChg chg="add mod">
          <ac:chgData name="Blealtan Cao" userId="04df657f9ba9bb61" providerId="LiveId" clId="{60F9B441-129B-4370-9917-030AB68E5258}" dt="2017-12-08T09:01:09.016" v="3230" actId="14861"/>
          <ac:picMkLst>
            <pc:docMk/>
            <pc:sldMk cId="1417510929" sldId="301"/>
            <ac:picMk id="11" creationId="{C6E510ED-CDE1-4A65-B2E6-EE9B3B20D3EC}"/>
          </ac:picMkLst>
        </pc:picChg>
        <pc:picChg chg="del">
          <ac:chgData name="Blealtan Cao" userId="04df657f9ba9bb61" providerId="LiveId" clId="{60F9B441-129B-4370-9917-030AB68E5258}" dt="2017-12-08T08:40:11.640" v="3134" actId="478"/>
          <ac:picMkLst>
            <pc:docMk/>
            <pc:sldMk cId="1417510929" sldId="301"/>
            <ac:picMk id="15" creationId="{E7E48C6E-5494-475E-B00A-5158A2CF1014}"/>
          </ac:picMkLst>
        </pc:picChg>
      </pc:sldChg>
      <pc:sldChg chg="addSp delSp modSp add modTransition modNotesTx">
        <pc:chgData name="Blealtan Cao" userId="04df657f9ba9bb61" providerId="LiveId" clId="{60F9B441-129B-4370-9917-030AB68E5258}" dt="2017-12-09T14:42:37.122" v="21752" actId="20577"/>
        <pc:sldMkLst>
          <pc:docMk/>
          <pc:sldMk cId="3381370603" sldId="302"/>
        </pc:sldMkLst>
        <pc:spChg chg="del mod">
          <ac:chgData name="Blealtan Cao" userId="04df657f9ba9bb61" providerId="LiveId" clId="{60F9B441-129B-4370-9917-030AB68E5258}" dt="2017-12-08T09:56:06.060" v="3331" actId="478"/>
          <ac:spMkLst>
            <pc:docMk/>
            <pc:sldMk cId="3381370603" sldId="302"/>
            <ac:spMk id="4" creationId="{DF9A83CF-A2F2-4037-9997-4A453D6FEAFD}"/>
          </ac:spMkLst>
        </pc:spChg>
        <pc:spChg chg="del mod">
          <ac:chgData name="Blealtan Cao" userId="04df657f9ba9bb61" providerId="LiveId" clId="{60F9B441-129B-4370-9917-030AB68E5258}" dt="2017-12-08T09:56:06.060" v="3331" actId="478"/>
          <ac:spMkLst>
            <pc:docMk/>
            <pc:sldMk cId="3381370603" sldId="302"/>
            <ac:spMk id="5" creationId="{8214FFB4-447A-431A-9219-B63FD3F53306}"/>
          </ac:spMkLst>
        </pc:spChg>
        <pc:spChg chg="mod">
          <ac:chgData name="Blealtan Cao" userId="04df657f9ba9bb61" providerId="LiveId" clId="{60F9B441-129B-4370-9917-030AB68E5258}" dt="2017-12-08T08:59:25.256" v="3217" actId="2696"/>
          <ac:spMkLst>
            <pc:docMk/>
            <pc:sldMk cId="3381370603" sldId="302"/>
            <ac:spMk id="7" creationId="{7EED79FA-44A7-4B24-819F-5D2BE2E4D614}"/>
          </ac:spMkLst>
        </pc:spChg>
        <pc:spChg chg="add mod">
          <ac:chgData name="Blealtan Cao" userId="04df657f9ba9bb61" providerId="LiveId" clId="{60F9B441-129B-4370-9917-030AB68E5258}" dt="2017-12-08T09:56:26.314" v="3338" actId="1076"/>
          <ac:spMkLst>
            <pc:docMk/>
            <pc:sldMk cId="3381370603" sldId="302"/>
            <ac:spMk id="8" creationId="{76679F48-6DDE-42AF-81BF-1E2E49B87937}"/>
          </ac:spMkLst>
        </pc:spChg>
        <pc:spChg chg="add del">
          <ac:chgData name="Blealtan Cao" userId="04df657f9ba9bb61" providerId="LiveId" clId="{60F9B441-129B-4370-9917-030AB68E5258}" dt="2017-12-08T09:56:04.821" v="3330" actId="2696"/>
          <ac:spMkLst>
            <pc:docMk/>
            <pc:sldMk cId="3381370603" sldId="302"/>
            <ac:spMk id="9" creationId="{169F309B-BCF9-4648-9D51-80F70C4CA5BA}"/>
          </ac:spMkLst>
        </pc:spChg>
        <pc:spChg chg="add del">
          <ac:chgData name="Blealtan Cao" userId="04df657f9ba9bb61" providerId="LiveId" clId="{60F9B441-129B-4370-9917-030AB68E5258}" dt="2017-12-08T09:56:04.821" v="3330" actId="2696"/>
          <ac:spMkLst>
            <pc:docMk/>
            <pc:sldMk cId="3381370603" sldId="302"/>
            <ac:spMk id="10" creationId="{09CE8FDE-C85E-4386-91FD-9E4D0604BF12}"/>
          </ac:spMkLst>
        </pc:spChg>
        <pc:spChg chg="add">
          <ac:chgData name="Blealtan Cao" userId="04df657f9ba9bb61" providerId="LiveId" clId="{60F9B441-129B-4370-9917-030AB68E5258}" dt="2017-12-08T09:56:06.453" v="3332" actId="2696"/>
          <ac:spMkLst>
            <pc:docMk/>
            <pc:sldMk cId="3381370603" sldId="302"/>
            <ac:spMk id="11" creationId="{96258848-0E58-46BB-82FB-C3F5B2B9DAE8}"/>
          </ac:spMkLst>
        </pc:spChg>
        <pc:spChg chg="add">
          <ac:chgData name="Blealtan Cao" userId="04df657f9ba9bb61" providerId="LiveId" clId="{60F9B441-129B-4370-9917-030AB68E5258}" dt="2017-12-08T09:56:06.453" v="3332" actId="2696"/>
          <ac:spMkLst>
            <pc:docMk/>
            <pc:sldMk cId="3381370603" sldId="302"/>
            <ac:spMk id="12" creationId="{AC4ED6B5-DA4D-4543-B93B-7DDF4006DAFE}"/>
          </ac:spMkLst>
        </pc:spChg>
        <pc:picChg chg="add del">
          <ac:chgData name="Blealtan Cao" userId="04df657f9ba9bb61" providerId="LiveId" clId="{60F9B441-129B-4370-9917-030AB68E5258}" dt="2017-12-08T09:00:14.051" v="3221" actId="478"/>
          <ac:picMkLst>
            <pc:docMk/>
            <pc:sldMk cId="3381370603" sldId="302"/>
            <ac:picMk id="2" creationId="{F6509DCA-3ADD-40EF-9408-F5A3C9D86C3A}"/>
          </ac:picMkLst>
        </pc:picChg>
      </pc:sldChg>
      <pc:sldChg chg="addSp delSp modSp add del">
        <pc:chgData name="Blealtan Cao" userId="04df657f9ba9bb61" providerId="LiveId" clId="{60F9B441-129B-4370-9917-030AB68E5258}" dt="2017-12-08T08:52:02.429" v="3197" actId="2696"/>
        <pc:sldMkLst>
          <pc:docMk/>
          <pc:sldMk cId="1897090613" sldId="303"/>
        </pc:sldMkLst>
        <pc:spChg chg="add mod">
          <ac:chgData name="Blealtan Cao" userId="04df657f9ba9bb61" providerId="LiveId" clId="{60F9B441-129B-4370-9917-030AB68E5258}" dt="2017-12-08T08:48:02.315" v="3196" actId="2696"/>
          <ac:spMkLst>
            <pc:docMk/>
            <pc:sldMk cId="1897090613" sldId="303"/>
            <ac:spMk id="2" creationId="{8F8FC5EA-9144-4DC8-BECF-A5B4DC812BA9}"/>
          </ac:spMkLst>
        </pc:spChg>
        <pc:spChg chg="del mod">
          <ac:chgData name="Blealtan Cao" userId="04df657f9ba9bb61" providerId="LiveId" clId="{60F9B441-129B-4370-9917-030AB68E5258}" dt="2017-12-08T08:48:02.315" v="3196" actId="2696"/>
          <ac:spMkLst>
            <pc:docMk/>
            <pc:sldMk cId="1897090613" sldId="303"/>
            <ac:spMk id="7" creationId="{7EED79FA-44A7-4B24-819F-5D2BE2E4D614}"/>
          </ac:spMkLst>
        </pc:spChg>
        <pc:spChg chg="add mod">
          <ac:chgData name="Blealtan Cao" userId="04df657f9ba9bb61" providerId="LiveId" clId="{60F9B441-129B-4370-9917-030AB68E5258}" dt="2017-12-08T08:48:00.962" v="3195" actId="2696"/>
          <ac:spMkLst>
            <pc:docMk/>
            <pc:sldMk cId="1897090613" sldId="303"/>
            <ac:spMk id="9" creationId="{974B6F14-2431-4DBE-BD2D-E125402E94DE}"/>
          </ac:spMkLst>
        </pc:spChg>
      </pc:sldChg>
      <pc:sldChg chg="addSp delSp modSp add modTransition modNotesTx">
        <pc:chgData name="Blealtan Cao" userId="04df657f9ba9bb61" providerId="LiveId" clId="{60F9B441-129B-4370-9917-030AB68E5258}" dt="2017-12-09T14:44:00.123" v="22186" actId="20577"/>
        <pc:sldMkLst>
          <pc:docMk/>
          <pc:sldMk cId="2059243855" sldId="303"/>
        </pc:sldMkLst>
        <pc:spChg chg="add del mod">
          <ac:chgData name="Blealtan Cao" userId="04df657f9ba9bb61" providerId="LiveId" clId="{60F9B441-129B-4370-9917-030AB68E5258}" dt="2017-12-08T09:00:52.203" v="3228" actId="2696"/>
          <ac:spMkLst>
            <pc:docMk/>
            <pc:sldMk cId="2059243855" sldId="303"/>
            <ac:spMk id="3" creationId="{04275461-EA71-4365-A469-70977E53CE7F}"/>
          </ac:spMkLst>
        </pc:spChg>
        <pc:spChg chg="del">
          <ac:chgData name="Blealtan Cao" userId="04df657f9ba9bb61" providerId="LiveId" clId="{60F9B441-129B-4370-9917-030AB68E5258}" dt="2017-12-08T09:55:02.700" v="3307" actId="478"/>
          <ac:spMkLst>
            <pc:docMk/>
            <pc:sldMk cId="2059243855" sldId="303"/>
            <ac:spMk id="4" creationId="{DF9A83CF-A2F2-4037-9997-4A453D6FEAFD}"/>
          </ac:spMkLst>
        </pc:spChg>
        <pc:spChg chg="del">
          <ac:chgData name="Blealtan Cao" userId="04df657f9ba9bb61" providerId="LiveId" clId="{60F9B441-129B-4370-9917-030AB68E5258}" dt="2017-12-08T09:55:02.700" v="3307" actId="478"/>
          <ac:spMkLst>
            <pc:docMk/>
            <pc:sldMk cId="2059243855" sldId="303"/>
            <ac:spMk id="5" creationId="{8214FFB4-447A-431A-9219-B63FD3F53306}"/>
          </ac:spMkLst>
        </pc:spChg>
        <pc:spChg chg="del mod">
          <ac:chgData name="Blealtan Cao" userId="04df657f9ba9bb61" providerId="LiveId" clId="{60F9B441-129B-4370-9917-030AB68E5258}" dt="2017-12-08T09:00:48.912" v="3227" actId="2696"/>
          <ac:spMkLst>
            <pc:docMk/>
            <pc:sldMk cId="2059243855" sldId="303"/>
            <ac:spMk id="7" creationId="{7EED79FA-44A7-4B24-819F-5D2BE2E4D614}"/>
          </ac:spMkLst>
        </pc:spChg>
        <pc:spChg chg="del">
          <ac:chgData name="Blealtan Cao" userId="04df657f9ba9bb61" providerId="LiveId" clId="{60F9B441-129B-4370-9917-030AB68E5258}" dt="2017-12-08T09:55:02.700" v="3307" actId="478"/>
          <ac:spMkLst>
            <pc:docMk/>
            <pc:sldMk cId="2059243855" sldId="303"/>
            <ac:spMk id="8" creationId="{76679F48-6DDE-42AF-81BF-1E2E49B87937}"/>
          </ac:spMkLst>
        </pc:spChg>
        <pc:spChg chg="add mod">
          <ac:chgData name="Blealtan Cao" userId="04df657f9ba9bb61" providerId="LiveId" clId="{60F9B441-129B-4370-9917-030AB68E5258}" dt="2017-12-08T09:00:32.265" v="3224" actId="2696"/>
          <ac:spMkLst>
            <pc:docMk/>
            <pc:sldMk cId="2059243855" sldId="303"/>
            <ac:spMk id="10" creationId="{4D1829F7-02E8-417E-B48E-47DA602F79F8}"/>
          </ac:spMkLst>
        </pc:spChg>
        <pc:spChg chg="add del">
          <ac:chgData name="Blealtan Cao" userId="04df657f9ba9bb61" providerId="LiveId" clId="{60F9B441-129B-4370-9917-030AB68E5258}" dt="2017-12-08T09:56:48.044" v="3341" actId="478"/>
          <ac:spMkLst>
            <pc:docMk/>
            <pc:sldMk cId="2059243855" sldId="303"/>
            <ac:spMk id="13" creationId="{4E579A43-D98F-4298-AC33-9773AF288895}"/>
          </ac:spMkLst>
        </pc:spChg>
        <pc:spChg chg="add del">
          <ac:chgData name="Blealtan Cao" userId="04df657f9ba9bb61" providerId="LiveId" clId="{60F9B441-129B-4370-9917-030AB68E5258}" dt="2017-12-08T09:56:48.044" v="3341" actId="478"/>
          <ac:spMkLst>
            <pc:docMk/>
            <pc:sldMk cId="2059243855" sldId="303"/>
            <ac:spMk id="14" creationId="{DCAF73DE-A12F-4627-BCCF-C8B8A33E03D4}"/>
          </ac:spMkLst>
        </pc:spChg>
        <pc:spChg chg="add del">
          <ac:chgData name="Blealtan Cao" userId="04df657f9ba9bb61" providerId="LiveId" clId="{60F9B441-129B-4370-9917-030AB68E5258}" dt="2017-12-08T09:56:48.044" v="3341" actId="478"/>
          <ac:spMkLst>
            <pc:docMk/>
            <pc:sldMk cId="2059243855" sldId="303"/>
            <ac:spMk id="15" creationId="{CFC94A5B-6D87-4B22-9EDE-B630FED50F58}"/>
          </ac:spMkLst>
        </pc:spChg>
        <pc:spChg chg="add del">
          <ac:chgData name="Blealtan Cao" userId="04df657f9ba9bb61" providerId="LiveId" clId="{60F9B441-129B-4370-9917-030AB68E5258}" dt="2017-12-08T09:56:47.252" v="3340" actId="2696"/>
          <ac:spMkLst>
            <pc:docMk/>
            <pc:sldMk cId="2059243855" sldId="303"/>
            <ac:spMk id="16" creationId="{62F23FF3-8EE0-45C3-99C5-4C9C9CB8A5AC}"/>
          </ac:spMkLst>
        </pc:spChg>
        <pc:spChg chg="add del">
          <ac:chgData name="Blealtan Cao" userId="04df657f9ba9bb61" providerId="LiveId" clId="{60F9B441-129B-4370-9917-030AB68E5258}" dt="2017-12-08T09:56:47.252" v="3340" actId="2696"/>
          <ac:spMkLst>
            <pc:docMk/>
            <pc:sldMk cId="2059243855" sldId="303"/>
            <ac:spMk id="17" creationId="{14EB5E03-FAC1-4F74-B3C3-DB4E4B3212CD}"/>
          </ac:spMkLst>
        </pc:spChg>
        <pc:spChg chg="add del">
          <ac:chgData name="Blealtan Cao" userId="04df657f9ba9bb61" providerId="LiveId" clId="{60F9B441-129B-4370-9917-030AB68E5258}" dt="2017-12-08T09:56:47.252" v="3340" actId="2696"/>
          <ac:spMkLst>
            <pc:docMk/>
            <pc:sldMk cId="2059243855" sldId="303"/>
            <ac:spMk id="18" creationId="{2713ACC3-E29B-4491-80FF-AE05B892E523}"/>
          </ac:spMkLst>
        </pc:spChg>
        <pc:spChg chg="add">
          <ac:chgData name="Blealtan Cao" userId="04df657f9ba9bb61" providerId="LiveId" clId="{60F9B441-129B-4370-9917-030AB68E5258}" dt="2017-12-08T09:56:48.552" v="3342" actId="2696"/>
          <ac:spMkLst>
            <pc:docMk/>
            <pc:sldMk cId="2059243855" sldId="303"/>
            <ac:spMk id="19" creationId="{AE3467F9-DB44-4C9F-83C6-87C5FF4A730E}"/>
          </ac:spMkLst>
        </pc:spChg>
        <pc:spChg chg="add">
          <ac:chgData name="Blealtan Cao" userId="04df657f9ba9bb61" providerId="LiveId" clId="{60F9B441-129B-4370-9917-030AB68E5258}" dt="2017-12-08T09:56:48.552" v="3342" actId="2696"/>
          <ac:spMkLst>
            <pc:docMk/>
            <pc:sldMk cId="2059243855" sldId="303"/>
            <ac:spMk id="20" creationId="{FC7E220E-5542-41DC-B44F-157974688707}"/>
          </ac:spMkLst>
        </pc:spChg>
        <pc:spChg chg="add">
          <ac:chgData name="Blealtan Cao" userId="04df657f9ba9bb61" providerId="LiveId" clId="{60F9B441-129B-4370-9917-030AB68E5258}" dt="2017-12-08T09:56:48.552" v="3342" actId="2696"/>
          <ac:spMkLst>
            <pc:docMk/>
            <pc:sldMk cId="2059243855" sldId="303"/>
            <ac:spMk id="21" creationId="{612C2941-C3BF-4660-BCA8-7617BDECB2C2}"/>
          </ac:spMkLst>
        </pc:spChg>
        <pc:picChg chg="del">
          <ac:chgData name="Blealtan Cao" userId="04df657f9ba9bb61" providerId="LiveId" clId="{60F9B441-129B-4370-9917-030AB68E5258}" dt="2017-12-08T09:00:11.726" v="3220" actId="2696"/>
          <ac:picMkLst>
            <pc:docMk/>
            <pc:sldMk cId="2059243855" sldId="303"/>
            <ac:picMk id="2" creationId="{F6509DCA-3ADD-40EF-9408-F5A3C9D86C3A}"/>
          </ac:picMkLst>
        </pc:picChg>
        <pc:picChg chg="add del">
          <ac:chgData name="Blealtan Cao" userId="04df657f9ba9bb61" providerId="LiveId" clId="{60F9B441-129B-4370-9917-030AB68E5258}" dt="2017-12-08T09:00:35.254" v="3225" actId="2696"/>
          <ac:picMkLst>
            <pc:docMk/>
            <pc:sldMk cId="2059243855" sldId="303"/>
            <ac:picMk id="9" creationId="{EB1951E1-E8EF-4C8A-8190-E64D5113A0A0}"/>
          </ac:picMkLst>
        </pc:picChg>
        <pc:picChg chg="add mod">
          <ac:chgData name="Blealtan Cao" userId="04df657f9ba9bb61" providerId="LiveId" clId="{60F9B441-129B-4370-9917-030AB68E5258}" dt="2017-12-08T09:01:34.199" v="3232" actId="14861"/>
          <ac:picMkLst>
            <pc:docMk/>
            <pc:sldMk cId="2059243855" sldId="303"/>
            <ac:picMk id="11" creationId="{9F380326-3DF1-491C-9E6A-AF1F3B9B339C}"/>
          </ac:picMkLst>
        </pc:picChg>
        <pc:picChg chg="add del">
          <ac:chgData name="Blealtan Cao" userId="04df657f9ba9bb61" providerId="LiveId" clId="{60F9B441-129B-4370-9917-030AB68E5258}" dt="2017-12-08T09:03:05.188" v="3235" actId="478"/>
          <ac:picMkLst>
            <pc:docMk/>
            <pc:sldMk cId="2059243855" sldId="303"/>
            <ac:picMk id="12" creationId="{4772BCF1-B1EE-4DBA-90D7-0E5222F07637}"/>
          </ac:picMkLst>
        </pc:picChg>
      </pc:sldChg>
      <pc:sldChg chg="addSp delSp modSp add ord modTransition modNotesTx">
        <pc:chgData name="Blealtan Cao" userId="04df657f9ba9bb61" providerId="LiveId" clId="{60F9B441-129B-4370-9917-030AB68E5258}" dt="2017-12-09T14:42:41.724" v="21769" actId="20577"/>
        <pc:sldMkLst>
          <pc:docMk/>
          <pc:sldMk cId="1217893128" sldId="304"/>
        </pc:sldMkLst>
        <pc:spChg chg="add del mod">
          <ac:chgData name="Blealtan Cao" userId="04df657f9ba9bb61" providerId="LiveId" clId="{60F9B441-129B-4370-9917-030AB68E5258}" dt="2017-12-08T09:03:11.952" v="3238" actId="2696"/>
          <ac:spMkLst>
            <pc:docMk/>
            <pc:sldMk cId="1217893128" sldId="304"/>
            <ac:spMk id="3" creationId="{ECAF881E-1F3A-4243-96DC-BD953CE0D415}"/>
          </ac:spMkLst>
        </pc:spChg>
        <pc:spChg chg="del">
          <ac:chgData name="Blealtan Cao" userId="04df657f9ba9bb61" providerId="LiveId" clId="{60F9B441-129B-4370-9917-030AB68E5258}" dt="2017-12-08T09:53:58.690" v="3295" actId="478"/>
          <ac:spMkLst>
            <pc:docMk/>
            <pc:sldMk cId="1217893128" sldId="304"/>
            <ac:spMk id="4" creationId="{DF9A83CF-A2F2-4037-9997-4A453D6FEAFD}"/>
          </ac:spMkLst>
        </pc:spChg>
        <pc:spChg chg="del">
          <ac:chgData name="Blealtan Cao" userId="04df657f9ba9bb61" providerId="LiveId" clId="{60F9B441-129B-4370-9917-030AB68E5258}" dt="2017-12-08T09:53:58.690" v="3295" actId="478"/>
          <ac:spMkLst>
            <pc:docMk/>
            <pc:sldMk cId="1217893128" sldId="304"/>
            <ac:spMk id="5" creationId="{8214FFB4-447A-431A-9219-B63FD3F53306}"/>
          </ac:spMkLst>
        </pc:spChg>
        <pc:spChg chg="del mod">
          <ac:chgData name="Blealtan Cao" userId="04df657f9ba9bb61" providerId="LiveId" clId="{60F9B441-129B-4370-9917-030AB68E5258}" dt="2017-12-08T09:58:21.910" v="3345" actId="478"/>
          <ac:spMkLst>
            <pc:docMk/>
            <pc:sldMk cId="1217893128" sldId="304"/>
            <ac:spMk id="8" creationId="{76679F48-6DDE-42AF-81BF-1E2E49B87937}"/>
          </ac:spMkLst>
        </pc:spChg>
        <pc:spChg chg="add del mod">
          <ac:chgData name="Blealtan Cao" userId="04df657f9ba9bb61" providerId="LiveId" clId="{60F9B441-129B-4370-9917-030AB68E5258}" dt="2017-12-08T09:58:21.910" v="3345" actId="478"/>
          <ac:spMkLst>
            <pc:docMk/>
            <pc:sldMk cId="1217893128" sldId="304"/>
            <ac:spMk id="14" creationId="{6E11CFFC-2EBF-4097-BF78-B674CF1CCFC5}"/>
          </ac:spMkLst>
        </pc:spChg>
        <pc:spChg chg="add del">
          <ac:chgData name="Blealtan Cao" userId="04df657f9ba9bb61" providerId="LiveId" clId="{60F9B441-129B-4370-9917-030AB68E5258}" dt="2017-12-08T09:58:21.910" v="3345" actId="478"/>
          <ac:spMkLst>
            <pc:docMk/>
            <pc:sldMk cId="1217893128" sldId="304"/>
            <ac:spMk id="15" creationId="{75C648F0-058A-4EB1-845E-F571A438F385}"/>
          </ac:spMkLst>
        </pc:spChg>
        <pc:spChg chg="add">
          <ac:chgData name="Blealtan Cao" userId="04df657f9ba9bb61" providerId="LiveId" clId="{60F9B441-129B-4370-9917-030AB68E5258}" dt="2017-12-08T09:58:22.249" v="3346" actId="2696"/>
          <ac:spMkLst>
            <pc:docMk/>
            <pc:sldMk cId="1217893128" sldId="304"/>
            <ac:spMk id="16" creationId="{E16AA031-BD94-4994-8D0E-5D3D4A983D41}"/>
          </ac:spMkLst>
        </pc:spChg>
        <pc:spChg chg="add">
          <ac:chgData name="Blealtan Cao" userId="04df657f9ba9bb61" providerId="LiveId" clId="{60F9B441-129B-4370-9917-030AB68E5258}" dt="2017-12-08T09:58:22.249" v="3346" actId="2696"/>
          <ac:spMkLst>
            <pc:docMk/>
            <pc:sldMk cId="1217893128" sldId="304"/>
            <ac:spMk id="17" creationId="{B3F118E7-0D1F-4222-B7EE-0E0B2ABE2AAF}"/>
          </ac:spMkLst>
        </pc:spChg>
        <pc:spChg chg="add">
          <ac:chgData name="Blealtan Cao" userId="04df657f9ba9bb61" providerId="LiveId" clId="{60F9B441-129B-4370-9917-030AB68E5258}" dt="2017-12-08T09:58:22.249" v="3346" actId="2696"/>
          <ac:spMkLst>
            <pc:docMk/>
            <pc:sldMk cId="1217893128" sldId="304"/>
            <ac:spMk id="18" creationId="{6DE3201B-1997-4414-BCDC-C32896314773}"/>
          </ac:spMkLst>
        </pc:spChg>
        <pc:picChg chg="del">
          <ac:chgData name="Blealtan Cao" userId="04df657f9ba9bb61" providerId="LiveId" clId="{60F9B441-129B-4370-9917-030AB68E5258}" dt="2017-12-08T09:03:10.583" v="3237" actId="478"/>
          <ac:picMkLst>
            <pc:docMk/>
            <pc:sldMk cId="1217893128" sldId="304"/>
            <ac:picMk id="11" creationId="{9F380326-3DF1-491C-9E6A-AF1F3B9B339C}"/>
          </ac:picMkLst>
        </pc:picChg>
        <pc:picChg chg="del">
          <ac:chgData name="Blealtan Cao" userId="04df657f9ba9bb61" providerId="LiveId" clId="{60F9B441-129B-4370-9917-030AB68E5258}" dt="2017-12-08T09:03:09.086" v="3236" actId="2696"/>
          <ac:picMkLst>
            <pc:docMk/>
            <pc:sldMk cId="1217893128" sldId="304"/>
            <ac:picMk id="12" creationId="{4772BCF1-B1EE-4DBA-90D7-0E5222F07637}"/>
          </ac:picMkLst>
        </pc:picChg>
        <pc:picChg chg="add mod">
          <ac:chgData name="Blealtan Cao" userId="04df657f9ba9bb61" providerId="LiveId" clId="{60F9B441-129B-4370-9917-030AB68E5258}" dt="2017-12-08T09:03:40.043" v="3240" actId="14861"/>
          <ac:picMkLst>
            <pc:docMk/>
            <pc:sldMk cId="1217893128" sldId="304"/>
            <ac:picMk id="13" creationId="{4F177639-3D72-4D56-B5BC-5662DAB60C08}"/>
          </ac:picMkLst>
        </pc:picChg>
      </pc:sldChg>
      <pc:sldChg chg="addSp delSp modSp add modTransition modNotesTx">
        <pc:chgData name="Blealtan Cao" userId="04df657f9ba9bb61" providerId="LiveId" clId="{60F9B441-129B-4370-9917-030AB68E5258}" dt="2017-12-09T14:44:33.242" v="22322" actId="20577"/>
        <pc:sldMkLst>
          <pc:docMk/>
          <pc:sldMk cId="4592902" sldId="305"/>
        </pc:sldMkLst>
        <pc:spChg chg="del">
          <ac:chgData name="Blealtan Cao" userId="04df657f9ba9bb61" providerId="LiveId" clId="{60F9B441-129B-4370-9917-030AB68E5258}" dt="2017-12-08T09:56:55.980" v="3343" actId="478"/>
          <ac:spMkLst>
            <pc:docMk/>
            <pc:sldMk cId="4592902" sldId="305"/>
            <ac:spMk id="4" creationId="{DF9A83CF-A2F2-4037-9997-4A453D6FEAFD}"/>
          </ac:spMkLst>
        </pc:spChg>
        <pc:spChg chg="del">
          <ac:chgData name="Blealtan Cao" userId="04df657f9ba9bb61" providerId="LiveId" clId="{60F9B441-129B-4370-9917-030AB68E5258}" dt="2017-12-08T09:56:55.980" v="3343" actId="478"/>
          <ac:spMkLst>
            <pc:docMk/>
            <pc:sldMk cId="4592902" sldId="305"/>
            <ac:spMk id="5" creationId="{8214FFB4-447A-431A-9219-B63FD3F53306}"/>
          </ac:spMkLst>
        </pc:spChg>
        <pc:spChg chg="mod">
          <ac:chgData name="Blealtan Cao" userId="04df657f9ba9bb61" providerId="LiveId" clId="{60F9B441-129B-4370-9917-030AB68E5258}" dt="2017-12-08T10:15:44.702" v="3384" actId="2696"/>
          <ac:spMkLst>
            <pc:docMk/>
            <pc:sldMk cId="4592902" sldId="305"/>
            <ac:spMk id="7" creationId="{7EED79FA-44A7-4B24-819F-5D2BE2E4D614}"/>
          </ac:spMkLst>
        </pc:spChg>
        <pc:spChg chg="del">
          <ac:chgData name="Blealtan Cao" userId="04df657f9ba9bb61" providerId="LiveId" clId="{60F9B441-129B-4370-9917-030AB68E5258}" dt="2017-12-08T09:56:55.980" v="3343" actId="478"/>
          <ac:spMkLst>
            <pc:docMk/>
            <pc:sldMk cId="4592902" sldId="305"/>
            <ac:spMk id="8" creationId="{76679F48-6DDE-42AF-81BF-1E2E49B87937}"/>
          </ac:spMkLst>
        </pc:spChg>
        <pc:spChg chg="add">
          <ac:chgData name="Blealtan Cao" userId="04df657f9ba9bb61" providerId="LiveId" clId="{60F9B441-129B-4370-9917-030AB68E5258}" dt="2017-12-08T09:56:56.350" v="3344" actId="2696"/>
          <ac:spMkLst>
            <pc:docMk/>
            <pc:sldMk cId="4592902" sldId="305"/>
            <ac:spMk id="9" creationId="{1417A7C4-AF83-4EC7-A669-B9C03AF3DBD1}"/>
          </ac:spMkLst>
        </pc:spChg>
        <pc:spChg chg="add">
          <ac:chgData name="Blealtan Cao" userId="04df657f9ba9bb61" providerId="LiveId" clId="{60F9B441-129B-4370-9917-030AB68E5258}" dt="2017-12-08T09:56:56.350" v="3344" actId="2696"/>
          <ac:spMkLst>
            <pc:docMk/>
            <pc:sldMk cId="4592902" sldId="305"/>
            <ac:spMk id="10" creationId="{D9535042-BD19-4045-8DE5-479E89431C1A}"/>
          </ac:spMkLst>
        </pc:spChg>
        <pc:spChg chg="add">
          <ac:chgData name="Blealtan Cao" userId="04df657f9ba9bb61" providerId="LiveId" clId="{60F9B441-129B-4370-9917-030AB68E5258}" dt="2017-12-08T09:56:56.350" v="3344" actId="2696"/>
          <ac:spMkLst>
            <pc:docMk/>
            <pc:sldMk cId="4592902" sldId="305"/>
            <ac:spMk id="11" creationId="{8CF3C662-76AA-4B03-8FB4-31133F63E60B}"/>
          </ac:spMkLst>
        </pc:spChg>
        <pc:spChg chg="add mod">
          <ac:chgData name="Blealtan Cao" userId="04df657f9ba9bb61" providerId="LiveId" clId="{60F9B441-129B-4370-9917-030AB68E5258}" dt="2017-12-08T09:58:45.858" v="3349" actId="2696"/>
          <ac:spMkLst>
            <pc:docMk/>
            <pc:sldMk cId="4592902" sldId="305"/>
            <ac:spMk id="12" creationId="{0B920CE6-54C8-435E-8FCE-EB4DB5E85251}"/>
          </ac:spMkLst>
        </pc:spChg>
      </pc:sldChg>
      <pc:sldChg chg="addSp delSp modSp add modTransition">
        <pc:chgData name="Blealtan Cao" userId="04df657f9ba9bb61" providerId="LiveId" clId="{60F9B441-129B-4370-9917-030AB68E5258}" dt="2017-12-08T10:45:14.103" v="3909" actId="2696"/>
        <pc:sldMkLst>
          <pc:docMk/>
          <pc:sldMk cId="2683407" sldId="306"/>
        </pc:sldMkLst>
        <pc:spChg chg="add mod">
          <ac:chgData name="Blealtan Cao" userId="04df657f9ba9bb61" providerId="LiveId" clId="{60F9B441-129B-4370-9917-030AB68E5258}" dt="2017-12-08T10:35:44.313" v="3678" actId="404"/>
          <ac:spMkLst>
            <pc:docMk/>
            <pc:sldMk cId="2683407" sldId="306"/>
            <ac:spMk id="2" creationId="{E7000176-F588-45FD-8B98-9630A052BF19}"/>
          </ac:spMkLst>
        </pc:spChg>
        <pc:spChg chg="add del mod">
          <ac:chgData name="Blealtan Cao" userId="04df657f9ba9bb61" providerId="LiveId" clId="{60F9B441-129B-4370-9917-030AB68E5258}" dt="2017-12-08T10:17:59.750" v="3548" actId="2696"/>
          <ac:spMkLst>
            <pc:docMk/>
            <pc:sldMk cId="2683407" sldId="306"/>
            <ac:spMk id="3" creationId="{FC3A9268-F522-463E-9B71-01153AFABFFE}"/>
          </ac:spMkLst>
        </pc:spChg>
        <pc:spChg chg="add del mod">
          <ac:chgData name="Blealtan Cao" userId="04df657f9ba9bb61" providerId="LiveId" clId="{60F9B441-129B-4370-9917-030AB68E5258}" dt="2017-12-08T10:35:04.178" v="3554" actId="2696"/>
          <ac:spMkLst>
            <pc:docMk/>
            <pc:sldMk cId="2683407" sldId="306"/>
            <ac:spMk id="4" creationId="{88408C56-7D02-45A6-A950-2A4AB4B1974F}"/>
          </ac:spMkLst>
        </pc:spChg>
        <pc:spChg chg="del mod">
          <ac:chgData name="Blealtan Cao" userId="04df657f9ba9bb61" providerId="LiveId" clId="{60F9B441-129B-4370-9917-030AB68E5258}" dt="2017-12-08T10:16:39.131" v="3389" actId="2696"/>
          <ac:spMkLst>
            <pc:docMk/>
            <pc:sldMk cId="2683407" sldId="306"/>
            <ac:spMk id="7" creationId="{7EED79FA-44A7-4B24-819F-5D2BE2E4D614}"/>
          </ac:spMkLst>
        </pc:spChg>
        <pc:spChg chg="add mod">
          <ac:chgData name="Blealtan Cao" userId="04df657f9ba9bb61" providerId="LiveId" clId="{60F9B441-129B-4370-9917-030AB68E5258}" dt="2017-12-08T10:16:35.005" v="3388" actId="2696"/>
          <ac:spMkLst>
            <pc:docMk/>
            <pc:sldMk cId="2683407" sldId="306"/>
            <ac:spMk id="8" creationId="{984599F1-8FD1-4EF5-8DB7-0442FFBDB046}"/>
          </ac:spMkLst>
        </pc:spChg>
      </pc:sldChg>
      <pc:sldChg chg="addSp delSp modSp add modTransition modNotesTx">
        <pc:chgData name="Blealtan Cao" userId="04df657f9ba9bb61" providerId="LiveId" clId="{60F9B441-129B-4370-9917-030AB68E5258}" dt="2017-12-09T14:45:37.948" v="22578" actId="20577"/>
        <pc:sldMkLst>
          <pc:docMk/>
          <pc:sldMk cId="913804098" sldId="307"/>
        </pc:sldMkLst>
        <pc:spChg chg="add del mod">
          <ac:chgData name="Blealtan Cao" userId="04df657f9ba9bb61" providerId="LiveId" clId="{60F9B441-129B-4370-9917-030AB68E5258}" dt="2017-12-08T10:37:44.181" v="3849" actId="2696"/>
          <ac:spMkLst>
            <pc:docMk/>
            <pc:sldMk cId="913804098" sldId="307"/>
            <ac:spMk id="3" creationId="{3EF81D42-C83A-4BBC-8986-03B263791594}"/>
          </ac:spMkLst>
        </pc:spChg>
      </pc:sldChg>
      <pc:sldChg chg="modSp add modTransition">
        <pc:chgData name="Blealtan Cao" userId="04df657f9ba9bb61" providerId="LiveId" clId="{60F9B441-129B-4370-9917-030AB68E5258}" dt="2017-12-08T10:45:14.103" v="3909" actId="2696"/>
        <pc:sldMkLst>
          <pc:docMk/>
          <pc:sldMk cId="2512547587" sldId="308"/>
        </pc:sldMkLst>
        <pc:spChg chg="mod">
          <ac:chgData name="Blealtan Cao" userId="04df657f9ba9bb61" providerId="LiveId" clId="{60F9B441-129B-4370-9917-030AB68E5258}" dt="2017-12-08T10:36:54.765" v="3788" actId="2696"/>
          <ac:spMkLst>
            <pc:docMk/>
            <pc:sldMk cId="2512547587" sldId="308"/>
            <ac:spMk id="2" creationId="{E7000176-F588-45FD-8B98-9630A052BF19}"/>
          </ac:spMkLst>
        </pc:spChg>
      </pc:sldChg>
      <pc:sldChg chg="addSp delSp modSp add modTransition">
        <pc:chgData name="Blealtan Cao" userId="04df657f9ba9bb61" providerId="LiveId" clId="{60F9B441-129B-4370-9917-030AB68E5258}" dt="2017-12-09T14:52:43.437" v="24164"/>
        <pc:sldMkLst>
          <pc:docMk/>
          <pc:sldMk cId="3461612154" sldId="309"/>
        </pc:sldMkLst>
        <pc:spChg chg="mod">
          <ac:chgData name="Blealtan Cao" userId="04df657f9ba9bb61" providerId="LiveId" clId="{60F9B441-129B-4370-9917-030AB68E5258}" dt="2017-12-08T10:37:31.323" v="3847" actId="2696"/>
          <ac:spMkLst>
            <pc:docMk/>
            <pc:sldMk cId="3461612154" sldId="309"/>
            <ac:spMk id="2" creationId="{E7000176-F588-45FD-8B98-9630A052BF19}"/>
          </ac:spMkLst>
        </pc:spChg>
        <pc:spChg chg="add del">
          <ac:chgData name="Blealtan Cao" userId="04df657f9ba9bb61" providerId="LiveId" clId="{60F9B441-129B-4370-9917-030AB68E5258}" dt="2017-12-09T14:52:43.437" v="24164"/>
          <ac:spMkLst>
            <pc:docMk/>
            <pc:sldMk cId="3461612154" sldId="309"/>
            <ac:spMk id="6" creationId="{FBFBC553-5BE4-4178-935E-D79AECD35FDA}"/>
          </ac:spMkLst>
        </pc:spChg>
      </pc:sldChg>
      <pc:sldChg chg="add modTransition modNotesTx">
        <pc:chgData name="Blealtan Cao" userId="04df657f9ba9bb61" providerId="LiveId" clId="{60F9B441-129B-4370-9917-030AB68E5258}" dt="2017-12-09T14:48:22.991" v="23223" actId="20577"/>
        <pc:sldMkLst>
          <pc:docMk/>
          <pc:sldMk cId="3288273015" sldId="310"/>
        </pc:sldMkLst>
      </pc:sldChg>
      <pc:sldChg chg="addSp delSp modSp add modTransition modNotesTx">
        <pc:chgData name="Blealtan Cao" userId="04df657f9ba9bb61" providerId="LiveId" clId="{60F9B441-129B-4370-9917-030AB68E5258}" dt="2017-12-09T14:52:30.562" v="24162" actId="20577"/>
        <pc:sldMkLst>
          <pc:docMk/>
          <pc:sldMk cId="2762968170" sldId="311"/>
        </pc:sldMkLst>
        <pc:spChg chg="del">
          <ac:chgData name="Blealtan Cao" userId="04df657f9ba9bb61" providerId="LiveId" clId="{60F9B441-129B-4370-9917-030AB68E5258}" dt="2017-12-08T10:41:58.529" v="3854" actId="478"/>
          <ac:spMkLst>
            <pc:docMk/>
            <pc:sldMk cId="2762968170" sldId="311"/>
            <ac:spMk id="2" creationId="{E7000176-F588-45FD-8B98-9630A052BF19}"/>
          </ac:spMkLst>
        </pc:spChg>
        <pc:spChg chg="del mod">
          <ac:chgData name="Blealtan Cao" userId="04df657f9ba9bb61" providerId="LiveId" clId="{60F9B441-129B-4370-9917-030AB68E5258}" dt="2017-12-08T10:44:09.993" v="3888" actId="478"/>
          <ac:spMkLst>
            <pc:docMk/>
            <pc:sldMk cId="2762968170" sldId="311"/>
            <ac:spMk id="6" creationId="{FBFBC553-5BE4-4178-935E-D79AECD35FDA}"/>
          </ac:spMkLst>
        </pc:spChg>
        <pc:spChg chg="mod">
          <ac:chgData name="Blealtan Cao" userId="04df657f9ba9bb61" providerId="LiveId" clId="{60F9B441-129B-4370-9917-030AB68E5258}" dt="2017-12-08T10:41:36.205" v="3851" actId="165"/>
          <ac:spMkLst>
            <pc:docMk/>
            <pc:sldMk cId="2762968170" sldId="311"/>
            <ac:spMk id="8" creationId="{984599F1-8FD1-4EF5-8DB7-0442FFBDB046}"/>
          </ac:spMkLst>
        </pc:spChg>
        <pc:spChg chg="mod topLvl">
          <ac:chgData name="Blealtan Cao" userId="04df657f9ba9bb61" providerId="LiveId" clId="{60F9B441-129B-4370-9917-030AB68E5258}" dt="2017-12-08T10:47:27.690" v="3929" actId="165"/>
          <ac:spMkLst>
            <pc:docMk/>
            <pc:sldMk cId="2762968170" sldId="311"/>
            <ac:spMk id="9" creationId="{1417A7C4-AF83-4EC7-A669-B9C03AF3DBD1}"/>
          </ac:spMkLst>
        </pc:spChg>
        <pc:spChg chg="mod ord topLvl">
          <ac:chgData name="Blealtan Cao" userId="04df657f9ba9bb61" providerId="LiveId" clId="{60F9B441-129B-4370-9917-030AB68E5258}" dt="2017-12-08T10:47:27.690" v="3929" actId="165"/>
          <ac:spMkLst>
            <pc:docMk/>
            <pc:sldMk cId="2762968170" sldId="311"/>
            <ac:spMk id="10" creationId="{D9535042-BD19-4045-8DE5-479E89431C1A}"/>
          </ac:spMkLst>
        </pc:spChg>
        <pc:spChg chg="mod ord topLvl">
          <ac:chgData name="Blealtan Cao" userId="04df657f9ba9bb61" providerId="LiveId" clId="{60F9B441-129B-4370-9917-030AB68E5258}" dt="2017-12-08T10:47:27.690" v="3929" actId="165"/>
          <ac:spMkLst>
            <pc:docMk/>
            <pc:sldMk cId="2762968170" sldId="311"/>
            <ac:spMk id="11" creationId="{8CF3C662-76AA-4B03-8FB4-31133F63E60B}"/>
          </ac:spMkLst>
        </pc:spChg>
        <pc:spChg chg="mod topLvl">
          <ac:chgData name="Blealtan Cao" userId="04df657f9ba9bb61" providerId="LiveId" clId="{60F9B441-129B-4370-9917-030AB68E5258}" dt="2017-12-08T10:47:27.690" v="3929" actId="165"/>
          <ac:spMkLst>
            <pc:docMk/>
            <pc:sldMk cId="2762968170" sldId="311"/>
            <ac:spMk id="12" creationId="{0B920CE6-54C8-435E-8FCE-EB4DB5E85251}"/>
          </ac:spMkLst>
        </pc:spChg>
        <pc:spChg chg="add mod topLvl">
          <ac:chgData name="Blealtan Cao" userId="04df657f9ba9bb61" providerId="LiveId" clId="{60F9B441-129B-4370-9917-030AB68E5258}" dt="2017-12-08T10:47:27.690" v="3929" actId="165"/>
          <ac:spMkLst>
            <pc:docMk/>
            <pc:sldMk cId="2762968170" sldId="311"/>
            <ac:spMk id="13" creationId="{1295BEA3-1157-401E-AE74-7BC1D9FA3211}"/>
          </ac:spMkLst>
        </pc:spChg>
        <pc:grpChg chg="add del mod">
          <ac:chgData name="Blealtan Cao" userId="04df657f9ba9bb61" providerId="LiveId" clId="{60F9B441-129B-4370-9917-030AB68E5258}" dt="2017-12-08T10:43:09.342" v="3875" actId="165"/>
          <ac:grpSpMkLst>
            <pc:docMk/>
            <pc:sldMk cId="2762968170" sldId="311"/>
            <ac:grpSpMk id="3" creationId="{5AA0B5CB-8CDA-42E3-8F42-8A5B6D1AFE06}"/>
          </ac:grpSpMkLst>
        </pc:grpChg>
        <pc:grpChg chg="add del mod">
          <ac:chgData name="Blealtan Cao" userId="04df657f9ba9bb61" providerId="LiveId" clId="{60F9B441-129B-4370-9917-030AB68E5258}" dt="2017-12-08T10:44:23.708" v="3892" actId="165"/>
          <ac:grpSpMkLst>
            <pc:docMk/>
            <pc:sldMk cId="2762968170" sldId="311"/>
            <ac:grpSpMk id="4" creationId="{5EF3F01D-49DC-419B-9141-5B97CDA84ED7}"/>
          </ac:grpSpMkLst>
        </pc:grpChg>
        <pc:grpChg chg="add del mod ord">
          <ac:chgData name="Blealtan Cao" userId="04df657f9ba9bb61" providerId="LiveId" clId="{60F9B441-129B-4370-9917-030AB68E5258}" dt="2017-12-08T10:47:27.690" v="3929" actId="165"/>
          <ac:grpSpMkLst>
            <pc:docMk/>
            <pc:sldMk cId="2762968170" sldId="311"/>
            <ac:grpSpMk id="5" creationId="{DD9FBE1B-8446-4375-A773-823308FF1F8D}"/>
          </ac:grpSpMkLst>
        </pc:grpChg>
      </pc:sldChg>
      <pc:sldChg chg="addSp delSp modSp add modTransition">
        <pc:chgData name="Blealtan Cao" userId="04df657f9ba9bb61" providerId="LiveId" clId="{60F9B441-129B-4370-9917-030AB68E5258}" dt="2017-12-08T10:45:19.872" v="3910" actId="2696"/>
        <pc:sldMkLst>
          <pc:docMk/>
          <pc:sldMk cId="4264966186" sldId="312"/>
        </pc:sldMkLst>
        <pc:spChg chg="del">
          <ac:chgData name="Blealtan Cao" userId="04df657f9ba9bb61" providerId="LiveId" clId="{60F9B441-129B-4370-9917-030AB68E5258}" dt="2017-12-08T10:43:46.915" v="3886" actId="478"/>
          <ac:spMkLst>
            <pc:docMk/>
            <pc:sldMk cId="4264966186" sldId="312"/>
            <ac:spMk id="2" creationId="{E7000176-F588-45FD-8B98-9630A052BF19}"/>
          </ac:spMkLst>
        </pc:spChg>
        <pc:spChg chg="add del mod">
          <ac:chgData name="Blealtan Cao" userId="04df657f9ba9bb61" providerId="LiveId" clId="{60F9B441-129B-4370-9917-030AB68E5258}" dt="2017-12-08T10:43:49.714" v="3887" actId="2696"/>
          <ac:spMkLst>
            <pc:docMk/>
            <pc:sldMk cId="4264966186" sldId="312"/>
            <ac:spMk id="4" creationId="{0D92BF20-AC7A-4DEC-93F6-42CA8BEBD467}"/>
          </ac:spMkLst>
        </pc:spChg>
        <pc:spChg chg="del">
          <ac:chgData name="Blealtan Cao" userId="04df657f9ba9bb61" providerId="LiveId" clId="{60F9B441-129B-4370-9917-030AB68E5258}" dt="2017-12-08T10:43:43.491" v="3885" actId="478"/>
          <ac:spMkLst>
            <pc:docMk/>
            <pc:sldMk cId="4264966186" sldId="312"/>
            <ac:spMk id="8" creationId="{984599F1-8FD1-4EF5-8DB7-0442FFBDB046}"/>
          </ac:spMkLst>
        </pc:spChg>
        <pc:spChg chg="add mod">
          <ac:chgData name="Blealtan Cao" userId="04df657f9ba9bb61" providerId="LiveId" clId="{60F9B441-129B-4370-9917-030AB68E5258}" dt="2017-12-08T10:43:41.180" v="3884" actId="2696"/>
          <ac:spMkLst>
            <pc:docMk/>
            <pc:sldMk cId="4264966186" sldId="312"/>
            <ac:spMk id="13" creationId="{E958864F-E1E6-497C-9A55-5492000B4732}"/>
          </ac:spMkLst>
        </pc:spChg>
      </pc:sldChg>
      <pc:sldChg chg="addSp delSp modSp add modNotesTx">
        <pc:chgData name="Blealtan Cao" userId="04df657f9ba9bb61" providerId="LiveId" clId="{60F9B441-129B-4370-9917-030AB68E5258}" dt="2017-12-09T13:44:04.152" v="10413" actId="20577"/>
        <pc:sldMkLst>
          <pc:docMk/>
          <pc:sldMk cId="1268714881" sldId="313"/>
        </pc:sldMkLst>
        <pc:spChg chg="add del mod">
          <ac:chgData name="Blealtan Cao" userId="04df657f9ba9bb61" providerId="LiveId" clId="{60F9B441-129B-4370-9917-030AB68E5258}" dt="2017-12-09T06:33:36.432" v="4032" actId="1076"/>
          <ac:spMkLst>
            <pc:docMk/>
            <pc:sldMk cId="1268714881" sldId="313"/>
            <ac:spMk id="2" creationId="{F3D0CEE0-F308-459B-9E88-376FD22ED8E1}"/>
          </ac:spMkLst>
        </pc:spChg>
        <pc:spChg chg="add del mod">
          <ac:chgData name="Blealtan Cao" userId="04df657f9ba9bb61" providerId="LiveId" clId="{60F9B441-129B-4370-9917-030AB68E5258}" dt="2017-12-09T06:34:40.634" v="4055" actId="478"/>
          <ac:spMkLst>
            <pc:docMk/>
            <pc:sldMk cId="1268714881" sldId="313"/>
            <ac:spMk id="3" creationId="{58A40EA4-1C3A-410E-AF35-672CF8D0D131}"/>
          </ac:spMkLst>
        </pc:spChg>
        <pc:spChg chg="del mod">
          <ac:chgData name="Blealtan Cao" userId="04df657f9ba9bb61" providerId="LiveId" clId="{60F9B441-129B-4370-9917-030AB68E5258}" dt="2017-12-09T07:45:02.360" v="4175" actId="478"/>
          <ac:spMkLst>
            <pc:docMk/>
            <pc:sldMk cId="1268714881" sldId="313"/>
            <ac:spMk id="4" creationId="{F1390EA2-DE6F-43A4-B293-571C56165387}"/>
          </ac:spMkLst>
        </pc:spChg>
        <pc:spChg chg="del mod">
          <ac:chgData name="Blealtan Cao" userId="04df657f9ba9bb61" providerId="LiveId" clId="{60F9B441-129B-4370-9917-030AB68E5258}" dt="2017-12-09T06:33:33.839" v="4031" actId="1076"/>
          <ac:spMkLst>
            <pc:docMk/>
            <pc:sldMk cId="1268714881" sldId="313"/>
            <ac:spMk id="5" creationId="{D497359D-4A23-41F9-A366-5735AAD29BEF}"/>
          </ac:spMkLst>
        </pc:spChg>
        <pc:spChg chg="add mod">
          <ac:chgData name="Blealtan Cao" userId="04df657f9ba9bb61" providerId="LiveId" clId="{60F9B441-129B-4370-9917-030AB68E5258}" dt="2017-12-09T08:06:29.214" v="4678" actId="2711"/>
          <ac:spMkLst>
            <pc:docMk/>
            <pc:sldMk cId="1268714881" sldId="313"/>
            <ac:spMk id="8" creationId="{3484179D-929F-4387-9714-0C3BD95C36D1}"/>
          </ac:spMkLst>
        </pc:spChg>
        <pc:spChg chg="add mod">
          <ac:chgData name="Blealtan Cao" userId="04df657f9ba9bb61" providerId="LiveId" clId="{60F9B441-129B-4370-9917-030AB68E5258}" dt="2017-12-09T12:12:22.313" v="9954"/>
          <ac:spMkLst>
            <pc:docMk/>
            <pc:sldMk cId="1268714881" sldId="313"/>
            <ac:spMk id="9" creationId="{4A4A472A-3925-4148-8C26-72D49B8CB168}"/>
          </ac:spMkLst>
        </pc:spChg>
        <pc:spChg chg="add mod">
          <ac:chgData name="Blealtan Cao" userId="04df657f9ba9bb61" providerId="LiveId" clId="{60F9B441-129B-4370-9917-030AB68E5258}" dt="2017-12-09T12:12:27.121" v="9955" actId="14100"/>
          <ac:spMkLst>
            <pc:docMk/>
            <pc:sldMk cId="1268714881" sldId="313"/>
            <ac:spMk id="10" creationId="{AE6D20C5-2EAA-4329-B087-415E15D211BE}"/>
          </ac:spMkLst>
        </pc:spChg>
        <pc:spChg chg="add mod">
          <ac:chgData name="Blealtan Cao" userId="04df657f9ba9bb61" providerId="LiveId" clId="{60F9B441-129B-4370-9917-030AB68E5258}" dt="2017-12-09T08:06:29.214" v="4678" actId="2711"/>
          <ac:spMkLst>
            <pc:docMk/>
            <pc:sldMk cId="1268714881" sldId="313"/>
            <ac:spMk id="11" creationId="{B4996C0D-9DD8-4B1D-A60E-C86A08AFA68A}"/>
          </ac:spMkLst>
        </pc:spChg>
        <pc:spChg chg="add mod">
          <ac:chgData name="Blealtan Cao" userId="04df657f9ba9bb61" providerId="LiveId" clId="{60F9B441-129B-4370-9917-030AB68E5258}" dt="2017-12-09T12:12:40.219" v="9956" actId="1076"/>
          <ac:spMkLst>
            <pc:docMk/>
            <pc:sldMk cId="1268714881" sldId="313"/>
            <ac:spMk id="12" creationId="{4C6324D7-84FD-41F3-AB43-5A74D3A22350}"/>
          </ac:spMkLst>
        </pc:spChg>
        <pc:spChg chg="add mod">
          <ac:chgData name="Blealtan Cao" userId="04df657f9ba9bb61" providerId="LiveId" clId="{60F9B441-129B-4370-9917-030AB68E5258}" dt="2017-12-09T08:06:29.214" v="4678" actId="2711"/>
          <ac:spMkLst>
            <pc:docMk/>
            <pc:sldMk cId="1268714881" sldId="313"/>
            <ac:spMk id="13" creationId="{4899B482-A5D4-4011-BA59-1E8802D6F6CD}"/>
          </ac:spMkLst>
        </pc:spChg>
        <pc:spChg chg="add mod">
          <ac:chgData name="Blealtan Cao" userId="04df657f9ba9bb61" providerId="LiveId" clId="{60F9B441-129B-4370-9917-030AB68E5258}" dt="2017-12-09T08:06:29.214" v="4678" actId="2711"/>
          <ac:spMkLst>
            <pc:docMk/>
            <pc:sldMk cId="1268714881" sldId="313"/>
            <ac:spMk id="14" creationId="{A2493E71-597C-499A-A7E6-87901B18A1EF}"/>
          </ac:spMkLst>
        </pc:spChg>
        <pc:spChg chg="add mod">
          <ac:chgData name="Blealtan Cao" userId="04df657f9ba9bb61" providerId="LiveId" clId="{60F9B441-129B-4370-9917-030AB68E5258}" dt="2017-12-09T08:06:29.214" v="4678" actId="2711"/>
          <ac:spMkLst>
            <pc:docMk/>
            <pc:sldMk cId="1268714881" sldId="313"/>
            <ac:spMk id="15" creationId="{42FEC2D9-EB26-4F89-89FA-2B9C93C47884}"/>
          </ac:spMkLst>
        </pc:spChg>
        <pc:spChg chg="add mod">
          <ac:chgData name="Blealtan Cao" userId="04df657f9ba9bb61" providerId="LiveId" clId="{60F9B441-129B-4370-9917-030AB68E5258}" dt="2017-12-09T08:06:29.214" v="4678" actId="2711"/>
          <ac:spMkLst>
            <pc:docMk/>
            <pc:sldMk cId="1268714881" sldId="313"/>
            <ac:spMk id="16" creationId="{5C910316-E93A-45A5-8FD2-3CCB76DBE0ED}"/>
          </ac:spMkLst>
        </pc:spChg>
        <pc:spChg chg="add mod">
          <ac:chgData name="Blealtan Cao" userId="04df657f9ba9bb61" providerId="LiveId" clId="{60F9B441-129B-4370-9917-030AB68E5258}" dt="2017-12-09T08:06:29.214" v="4678" actId="2711"/>
          <ac:spMkLst>
            <pc:docMk/>
            <pc:sldMk cId="1268714881" sldId="313"/>
            <ac:spMk id="17" creationId="{FB30C5B8-6745-4C3A-B911-2677DA91A0F9}"/>
          </ac:spMkLst>
        </pc:spChg>
        <pc:spChg chg="add mod">
          <ac:chgData name="Blealtan Cao" userId="04df657f9ba9bb61" providerId="LiveId" clId="{60F9B441-129B-4370-9917-030AB68E5258}" dt="2017-12-09T08:06:29.214" v="4678" actId="2711"/>
          <ac:spMkLst>
            <pc:docMk/>
            <pc:sldMk cId="1268714881" sldId="313"/>
            <ac:spMk id="18" creationId="{023A3162-F6DE-43E1-9B09-DD6E46144986}"/>
          </ac:spMkLst>
        </pc:spChg>
        <pc:spChg chg="add mod">
          <ac:chgData name="Blealtan Cao" userId="04df657f9ba9bb61" providerId="LiveId" clId="{60F9B441-129B-4370-9917-030AB68E5258}" dt="2017-12-09T08:12:37.514" v="4777" actId="1076"/>
          <ac:spMkLst>
            <pc:docMk/>
            <pc:sldMk cId="1268714881" sldId="313"/>
            <ac:spMk id="54" creationId="{8CECA813-669D-416C-A6C8-23A722B72D24}"/>
          </ac:spMkLst>
        </pc:spChg>
        <pc:spChg chg="add mod">
          <ac:chgData name="Blealtan Cao" userId="04df657f9ba9bb61" providerId="LiveId" clId="{60F9B441-129B-4370-9917-030AB68E5258}" dt="2017-12-09T08:09:05.625" v="4695" actId="164"/>
          <ac:spMkLst>
            <pc:docMk/>
            <pc:sldMk cId="1268714881" sldId="313"/>
            <ac:spMk id="57" creationId="{6E0FA520-ADAD-44B3-9793-D85C5B53E4F5}"/>
          </ac:spMkLst>
        </pc:spChg>
        <pc:spChg chg="add mod">
          <ac:chgData name="Blealtan Cao" userId="04df657f9ba9bb61" providerId="LiveId" clId="{60F9B441-129B-4370-9917-030AB68E5258}" dt="2017-12-09T08:09:05.625" v="4695" actId="164"/>
          <ac:spMkLst>
            <pc:docMk/>
            <pc:sldMk cId="1268714881" sldId="313"/>
            <ac:spMk id="60" creationId="{4EA8992F-0AED-46B5-8F8B-29D5693DDCCD}"/>
          </ac:spMkLst>
        </pc:spChg>
        <pc:spChg chg="add mod">
          <ac:chgData name="Blealtan Cao" userId="04df657f9ba9bb61" providerId="LiveId" clId="{60F9B441-129B-4370-9917-030AB68E5258}" dt="2017-12-09T08:09:05.625" v="4695" actId="164"/>
          <ac:spMkLst>
            <pc:docMk/>
            <pc:sldMk cId="1268714881" sldId="313"/>
            <ac:spMk id="62" creationId="{AA2A045F-8F9C-420D-8D52-8015B0540DB2}"/>
          </ac:spMkLst>
        </pc:spChg>
        <pc:spChg chg="add mod">
          <ac:chgData name="Blealtan Cao" userId="04df657f9ba9bb61" providerId="LiveId" clId="{60F9B441-129B-4370-9917-030AB68E5258}" dt="2017-12-09T08:09:05.625" v="4695" actId="164"/>
          <ac:spMkLst>
            <pc:docMk/>
            <pc:sldMk cId="1268714881" sldId="313"/>
            <ac:spMk id="63" creationId="{66C514D5-5D7A-45E8-BB30-68D36B241BA5}"/>
          </ac:spMkLst>
        </pc:spChg>
        <pc:spChg chg="add del mod">
          <ac:chgData name="Blealtan Cao" userId="04df657f9ba9bb61" providerId="LiveId" clId="{60F9B441-129B-4370-9917-030AB68E5258}" dt="2017-12-09T08:09:05.625" v="4695" actId="164"/>
          <ac:spMkLst>
            <pc:docMk/>
            <pc:sldMk cId="1268714881" sldId="313"/>
            <ac:spMk id="64" creationId="{2CAA08F7-B24C-44F2-8310-EA1A4F65FC8E}"/>
          </ac:spMkLst>
        </pc:spChg>
        <pc:spChg chg="add mod">
          <ac:chgData name="Blealtan Cao" userId="04df657f9ba9bb61" providerId="LiveId" clId="{60F9B441-129B-4370-9917-030AB68E5258}" dt="2017-12-09T08:09:05.625" v="4695" actId="164"/>
          <ac:spMkLst>
            <pc:docMk/>
            <pc:sldMk cId="1268714881" sldId="313"/>
            <ac:spMk id="65" creationId="{24F3ECF2-95B8-49E6-BB12-5416B524C848}"/>
          </ac:spMkLst>
        </pc:spChg>
        <pc:spChg chg="add mod">
          <ac:chgData name="Blealtan Cao" userId="04df657f9ba9bb61" providerId="LiveId" clId="{60F9B441-129B-4370-9917-030AB68E5258}" dt="2017-12-09T08:09:05.625" v="4695" actId="164"/>
          <ac:spMkLst>
            <pc:docMk/>
            <pc:sldMk cId="1268714881" sldId="313"/>
            <ac:spMk id="66" creationId="{316AA7E5-047B-4AB4-963F-1835D7CC4117}"/>
          </ac:spMkLst>
        </pc:spChg>
        <pc:spChg chg="add mod ord">
          <ac:chgData name="Blealtan Cao" userId="04df657f9ba9bb61" providerId="LiveId" clId="{60F9B441-129B-4370-9917-030AB68E5258}" dt="2017-12-09T08:09:05.625" v="4695" actId="164"/>
          <ac:spMkLst>
            <pc:docMk/>
            <pc:sldMk cId="1268714881" sldId="313"/>
            <ac:spMk id="67" creationId="{5E250A4C-4AD9-4923-81C5-9278658E71C0}"/>
          </ac:spMkLst>
        </pc:spChg>
        <pc:spChg chg="add mod">
          <ac:chgData name="Blealtan Cao" userId="04df657f9ba9bb61" providerId="LiveId" clId="{60F9B441-129B-4370-9917-030AB68E5258}" dt="2017-12-09T09:08:44.401" v="5616" actId="1076"/>
          <ac:spMkLst>
            <pc:docMk/>
            <pc:sldMk cId="1268714881" sldId="313"/>
            <ac:spMk id="105" creationId="{3D740710-4E9A-4511-9559-432C3D887180}"/>
          </ac:spMkLst>
        </pc:spChg>
        <pc:grpChg chg="add mod">
          <ac:chgData name="Blealtan Cao" userId="04df657f9ba9bb61" providerId="LiveId" clId="{60F9B441-129B-4370-9917-030AB68E5258}" dt="2017-12-09T08:09:11.128" v="4696" actId="1076"/>
          <ac:grpSpMkLst>
            <pc:docMk/>
            <pc:sldMk cId="1268714881" sldId="313"/>
            <ac:grpSpMk id="68" creationId="{3A7EE743-41EE-4AB4-9F30-919B1B4460A9}"/>
          </ac:grpSpMkLst>
        </pc:grpChg>
        <pc:cxnChg chg="add del mod">
          <ac:chgData name="Blealtan Cao" userId="04df657f9ba9bb61" providerId="LiveId" clId="{60F9B441-129B-4370-9917-030AB68E5258}" dt="2017-12-09T07:52:16.113" v="4376" actId="11529"/>
          <ac:cxnSpMkLst>
            <pc:docMk/>
            <pc:sldMk cId="1268714881" sldId="313"/>
            <ac:cxnSpMk id="3" creationId="{49A55E6F-9AB8-4F00-8E91-B1B475BEF286}"/>
          </ac:cxnSpMkLst>
        </pc:cxnChg>
        <pc:cxnChg chg="add del mod">
          <ac:chgData name="Blealtan Cao" userId="04df657f9ba9bb61" providerId="LiveId" clId="{60F9B441-129B-4370-9917-030AB68E5258}" dt="2017-12-09T08:10:33.847" v="4699" actId="478"/>
          <ac:cxnSpMkLst>
            <pc:docMk/>
            <pc:sldMk cId="1268714881" sldId="313"/>
            <ac:cxnSpMk id="19" creationId="{917CE57E-46E9-4319-AE81-62A035FBD904}"/>
          </ac:cxnSpMkLst>
        </pc:cxnChg>
        <pc:cxnChg chg="add del mod">
          <ac:chgData name="Blealtan Cao" userId="04df657f9ba9bb61" providerId="LiveId" clId="{60F9B441-129B-4370-9917-030AB68E5258}" dt="2017-12-09T08:10:34.710" v="4700" actId="478"/>
          <ac:cxnSpMkLst>
            <pc:docMk/>
            <pc:sldMk cId="1268714881" sldId="313"/>
            <ac:cxnSpMk id="21" creationId="{CFE4C02C-C844-44CA-A05E-0D604FC9C3D3}"/>
          </ac:cxnSpMkLst>
        </pc:cxnChg>
        <pc:cxnChg chg="add del mod">
          <ac:chgData name="Blealtan Cao" userId="04df657f9ba9bb61" providerId="LiveId" clId="{60F9B441-129B-4370-9917-030AB68E5258}" dt="2017-12-09T07:53:32.584" v="4383" actId="11529"/>
          <ac:cxnSpMkLst>
            <pc:docMk/>
            <pc:sldMk cId="1268714881" sldId="313"/>
            <ac:cxnSpMk id="23" creationId="{98CC5979-C38A-4619-A10E-4A37057DDC6C}"/>
          </ac:cxnSpMkLst>
        </pc:cxnChg>
        <pc:cxnChg chg="add del mod ord">
          <ac:chgData name="Blealtan Cao" userId="04df657f9ba9bb61" providerId="LiveId" clId="{60F9B441-129B-4370-9917-030AB68E5258}" dt="2017-12-09T08:11:02.559" v="4712" actId="478"/>
          <ac:cxnSpMkLst>
            <pc:docMk/>
            <pc:sldMk cId="1268714881" sldId="313"/>
            <ac:cxnSpMk id="25" creationId="{D549E8EF-D4D6-41E9-B5CD-1EAE98792A0A}"/>
          </ac:cxnSpMkLst>
        </pc:cxnChg>
        <pc:cxnChg chg="add del mod">
          <ac:chgData name="Blealtan Cao" userId="04df657f9ba9bb61" providerId="LiveId" clId="{60F9B441-129B-4370-9917-030AB68E5258}" dt="2017-12-09T08:11:50.744" v="4761" actId="478"/>
          <ac:cxnSpMkLst>
            <pc:docMk/>
            <pc:sldMk cId="1268714881" sldId="313"/>
            <ac:cxnSpMk id="27" creationId="{08827016-0440-4DAD-A93B-97F04223AB94}"/>
          </ac:cxnSpMkLst>
        </pc:cxnChg>
        <pc:cxnChg chg="add del mod">
          <ac:chgData name="Blealtan Cao" userId="04df657f9ba9bb61" providerId="LiveId" clId="{60F9B441-129B-4370-9917-030AB68E5258}" dt="2017-12-09T08:11:17.376" v="4717" actId="478"/>
          <ac:cxnSpMkLst>
            <pc:docMk/>
            <pc:sldMk cId="1268714881" sldId="313"/>
            <ac:cxnSpMk id="28" creationId="{331CB7CE-665D-4479-B552-A163BE816126}"/>
          </ac:cxnSpMkLst>
        </pc:cxnChg>
        <pc:cxnChg chg="add del mod">
          <ac:chgData name="Blealtan Cao" userId="04df657f9ba9bb61" providerId="LiveId" clId="{60F9B441-129B-4370-9917-030AB68E5258}" dt="2017-12-09T08:11:15.768" v="4716" actId="478"/>
          <ac:cxnSpMkLst>
            <pc:docMk/>
            <pc:sldMk cId="1268714881" sldId="313"/>
            <ac:cxnSpMk id="33" creationId="{ECA33147-70CE-479F-AE5A-44BF205F365A}"/>
          </ac:cxnSpMkLst>
        </pc:cxnChg>
        <pc:cxnChg chg="add del mod">
          <ac:chgData name="Blealtan Cao" userId="04df657f9ba9bb61" providerId="LiveId" clId="{60F9B441-129B-4370-9917-030AB68E5258}" dt="2017-12-09T08:11:57.358" v="4764" actId="478"/>
          <ac:cxnSpMkLst>
            <pc:docMk/>
            <pc:sldMk cId="1268714881" sldId="313"/>
            <ac:cxnSpMk id="40" creationId="{8D3C3D94-F643-4243-B839-DF297E21EA13}"/>
          </ac:cxnSpMkLst>
        </pc:cxnChg>
        <pc:cxnChg chg="add del mod">
          <ac:chgData name="Blealtan Cao" userId="04df657f9ba9bb61" providerId="LiveId" clId="{60F9B441-129B-4370-9917-030AB68E5258}" dt="2017-12-09T08:11:54.942" v="4763" actId="478"/>
          <ac:cxnSpMkLst>
            <pc:docMk/>
            <pc:sldMk cId="1268714881" sldId="313"/>
            <ac:cxnSpMk id="41" creationId="{4AE46408-E18B-461B-B658-3ECCF327F775}"/>
          </ac:cxnSpMkLst>
        </pc:cxnChg>
        <pc:cxnChg chg="add del mod">
          <ac:chgData name="Blealtan Cao" userId="04df657f9ba9bb61" providerId="LiveId" clId="{60F9B441-129B-4370-9917-030AB68E5258}" dt="2017-12-09T08:11:54.023" v="4762" actId="478"/>
          <ac:cxnSpMkLst>
            <pc:docMk/>
            <pc:sldMk cId="1268714881" sldId="313"/>
            <ac:cxnSpMk id="42" creationId="{1545AB33-3258-4126-9E3D-FF5E9B928025}"/>
          </ac:cxnSpMkLst>
        </pc:cxnChg>
        <pc:cxnChg chg="add del mod">
          <ac:chgData name="Blealtan Cao" userId="04df657f9ba9bb61" providerId="LiveId" clId="{60F9B441-129B-4370-9917-030AB68E5258}" dt="2017-12-09T08:11:57.358" v="4764" actId="478"/>
          <ac:cxnSpMkLst>
            <pc:docMk/>
            <pc:sldMk cId="1268714881" sldId="313"/>
            <ac:cxnSpMk id="51" creationId="{932E0CB6-888C-42F5-867B-19E81E0D84E2}"/>
          </ac:cxnSpMkLst>
        </pc:cxnChg>
        <pc:cxnChg chg="add mod">
          <ac:chgData name="Blealtan Cao" userId="04df657f9ba9bb61" providerId="LiveId" clId="{60F9B441-129B-4370-9917-030AB68E5258}" dt="2017-12-09T08:09:05.625" v="4695" actId="164"/>
          <ac:cxnSpMkLst>
            <pc:docMk/>
            <pc:sldMk cId="1268714881" sldId="313"/>
            <ac:cxnSpMk id="56" creationId="{64CCED4E-E09A-42D4-8ED8-71CC2F8BD562}"/>
          </ac:cxnSpMkLst>
        </pc:cxnChg>
        <pc:cxnChg chg="add mod">
          <ac:chgData name="Blealtan Cao" userId="04df657f9ba9bb61" providerId="LiveId" clId="{60F9B441-129B-4370-9917-030AB68E5258}" dt="2017-12-09T08:09:05.625" v="4695" actId="164"/>
          <ac:cxnSpMkLst>
            <pc:docMk/>
            <pc:sldMk cId="1268714881" sldId="313"/>
            <ac:cxnSpMk id="59" creationId="{3C2EB220-CD40-4C6D-B5EF-6FE024C0B5B2}"/>
          </ac:cxnSpMkLst>
        </pc:cxnChg>
        <pc:cxnChg chg="add mod">
          <ac:chgData name="Blealtan Cao" userId="04df657f9ba9bb61" providerId="LiveId" clId="{60F9B441-129B-4370-9917-030AB68E5258}" dt="2017-12-09T08:09:05.625" v="4695" actId="164"/>
          <ac:cxnSpMkLst>
            <pc:docMk/>
            <pc:sldMk cId="1268714881" sldId="313"/>
            <ac:cxnSpMk id="61" creationId="{3A726C38-91BA-4141-88A1-4294F4DAA7F5}"/>
          </ac:cxnSpMkLst>
        </pc:cxnChg>
        <pc:cxnChg chg="add del mod">
          <ac:chgData name="Blealtan Cao" userId="04df657f9ba9bb61" providerId="LiveId" clId="{60F9B441-129B-4370-9917-030AB68E5258}" dt="2017-12-09T08:10:23.768" v="4698" actId="11529"/>
          <ac:cxnSpMkLst>
            <pc:docMk/>
            <pc:sldMk cId="1268714881" sldId="313"/>
            <ac:cxnSpMk id="70" creationId="{D78B1A8E-E1FF-4E8C-8146-0154192CE252}"/>
          </ac:cxnSpMkLst>
        </pc:cxnChg>
        <pc:cxnChg chg="add mod">
          <ac:chgData name="Blealtan Cao" userId="04df657f9ba9bb61" providerId="LiveId" clId="{60F9B441-129B-4370-9917-030AB68E5258}" dt="2017-12-09T12:12:27.121" v="9955" actId="14100"/>
          <ac:cxnSpMkLst>
            <pc:docMk/>
            <pc:sldMk cId="1268714881" sldId="313"/>
            <ac:cxnSpMk id="71" creationId="{AA79915C-0031-42DF-8099-0484A4E6295C}"/>
          </ac:cxnSpMkLst>
        </pc:cxnChg>
        <pc:cxnChg chg="add mod">
          <ac:chgData name="Blealtan Cao" userId="04df657f9ba9bb61" providerId="LiveId" clId="{60F9B441-129B-4370-9917-030AB68E5258}" dt="2017-12-09T12:12:22.313" v="9954"/>
          <ac:cxnSpMkLst>
            <pc:docMk/>
            <pc:sldMk cId="1268714881" sldId="313"/>
            <ac:cxnSpMk id="74" creationId="{8E457A82-1D75-40D6-9696-116157FE8D08}"/>
          </ac:cxnSpMkLst>
        </pc:cxnChg>
        <pc:cxnChg chg="add mod">
          <ac:chgData name="Blealtan Cao" userId="04df657f9ba9bb61" providerId="LiveId" clId="{60F9B441-129B-4370-9917-030AB68E5258}" dt="2017-12-09T08:11:08.293" v="4714" actId="14100"/>
          <ac:cxnSpMkLst>
            <pc:docMk/>
            <pc:sldMk cId="1268714881" sldId="313"/>
            <ac:cxnSpMk id="77" creationId="{D05CCD88-9726-48C4-ADB2-EC7DDFF3553F}"/>
          </ac:cxnSpMkLst>
        </pc:cxnChg>
        <pc:cxnChg chg="add del mod">
          <ac:chgData name="Blealtan Cao" userId="04df657f9ba9bb61" providerId="LiveId" clId="{60F9B441-129B-4370-9917-030AB68E5258}" dt="2017-12-09T08:11:40.450" v="4756"/>
          <ac:cxnSpMkLst>
            <pc:docMk/>
            <pc:sldMk cId="1268714881" sldId="313"/>
            <ac:cxnSpMk id="78" creationId="{66511712-3132-44C1-B11D-01B845685135}"/>
          </ac:cxnSpMkLst>
        </pc:cxnChg>
        <pc:cxnChg chg="add mod">
          <ac:chgData name="Blealtan Cao" userId="04df657f9ba9bb61" providerId="LiveId" clId="{60F9B441-129B-4370-9917-030AB68E5258}" dt="2017-12-09T12:12:22.313" v="9954"/>
          <ac:cxnSpMkLst>
            <pc:docMk/>
            <pc:sldMk cId="1268714881" sldId="313"/>
            <ac:cxnSpMk id="81" creationId="{C6FAC92D-2200-48F8-84D3-1DC7279DA9E6}"/>
          </ac:cxnSpMkLst>
        </pc:cxnChg>
        <pc:cxnChg chg="add mod">
          <ac:chgData name="Blealtan Cao" userId="04df657f9ba9bb61" providerId="LiveId" clId="{60F9B441-129B-4370-9917-030AB68E5258}" dt="2017-12-09T12:12:22.313" v="9954"/>
          <ac:cxnSpMkLst>
            <pc:docMk/>
            <pc:sldMk cId="1268714881" sldId="313"/>
            <ac:cxnSpMk id="87" creationId="{2FFCF28B-3D0E-41A9-B8EF-25C96C214395}"/>
          </ac:cxnSpMkLst>
        </pc:cxnChg>
        <pc:cxnChg chg="add mod">
          <ac:chgData name="Blealtan Cao" userId="04df657f9ba9bb61" providerId="LiveId" clId="{60F9B441-129B-4370-9917-030AB68E5258}" dt="2017-12-09T12:12:40.219" v="9956" actId="1076"/>
          <ac:cxnSpMkLst>
            <pc:docMk/>
            <pc:sldMk cId="1268714881" sldId="313"/>
            <ac:cxnSpMk id="90" creationId="{DD360042-D01D-4A27-BFE3-34D5DE212ACA}"/>
          </ac:cxnSpMkLst>
        </pc:cxnChg>
        <pc:cxnChg chg="add mod">
          <ac:chgData name="Blealtan Cao" userId="04df657f9ba9bb61" providerId="LiveId" clId="{60F9B441-129B-4370-9917-030AB68E5258}" dt="2017-12-09T08:12:09.517" v="4769" actId="14100"/>
          <ac:cxnSpMkLst>
            <pc:docMk/>
            <pc:sldMk cId="1268714881" sldId="313"/>
            <ac:cxnSpMk id="93" creationId="{526952F5-CA6B-434D-9883-31A022EEBA7F}"/>
          </ac:cxnSpMkLst>
        </pc:cxnChg>
        <pc:cxnChg chg="add mod">
          <ac:chgData name="Blealtan Cao" userId="04df657f9ba9bb61" providerId="LiveId" clId="{60F9B441-129B-4370-9917-030AB68E5258}" dt="2017-12-09T08:12:13.742" v="4772" actId="14100"/>
          <ac:cxnSpMkLst>
            <pc:docMk/>
            <pc:sldMk cId="1268714881" sldId="313"/>
            <ac:cxnSpMk id="96" creationId="{C19C7F05-21A7-46A3-924E-A952FD02F05A}"/>
          </ac:cxnSpMkLst>
        </pc:cxnChg>
        <pc:cxnChg chg="add mod">
          <ac:chgData name="Blealtan Cao" userId="04df657f9ba9bb61" providerId="LiveId" clId="{60F9B441-129B-4370-9917-030AB68E5258}" dt="2017-12-09T08:12:23.118" v="4775" actId="14100"/>
          <ac:cxnSpMkLst>
            <pc:docMk/>
            <pc:sldMk cId="1268714881" sldId="313"/>
            <ac:cxnSpMk id="99" creationId="{9842EEE8-7EEE-4373-9CB6-736E65434AC2}"/>
          </ac:cxnSpMkLst>
        </pc:cxnChg>
        <pc:cxnChg chg="add mod">
          <ac:chgData name="Blealtan Cao" userId="04df657f9ba9bb61" providerId="LiveId" clId="{60F9B441-129B-4370-9917-030AB68E5258}" dt="2017-12-09T08:12:25.485" v="4776" actId="14100"/>
          <ac:cxnSpMkLst>
            <pc:docMk/>
            <pc:sldMk cId="1268714881" sldId="313"/>
            <ac:cxnSpMk id="100" creationId="{81CD8FF8-41E5-4A6B-AD9D-C94270F824F4}"/>
          </ac:cxnSpMkLst>
        </pc:cxnChg>
      </pc:sldChg>
      <pc:sldChg chg="addSp delSp modSp add del">
        <pc:chgData name="Blealtan Cao" userId="04df657f9ba9bb61" providerId="LiveId" clId="{60F9B441-129B-4370-9917-030AB68E5258}" dt="2017-12-08T13:27:06.998" v="4026" actId="2696"/>
        <pc:sldMkLst>
          <pc:docMk/>
          <pc:sldMk cId="1697406887" sldId="313"/>
        </pc:sldMkLst>
        <pc:spChg chg="add mod">
          <ac:chgData name="Blealtan Cao" userId="04df657f9ba9bb61" providerId="LiveId" clId="{60F9B441-129B-4370-9917-030AB68E5258}" dt="2017-12-08T12:13:33.098" v="4025" actId="2696"/>
          <ac:spMkLst>
            <pc:docMk/>
            <pc:sldMk cId="1697406887" sldId="313"/>
            <ac:spMk id="2" creationId="{BF3417DA-DC31-4FB6-9C19-C2229297B0FF}"/>
          </ac:spMkLst>
        </pc:spChg>
        <pc:spChg chg="del mod">
          <ac:chgData name="Blealtan Cao" userId="04df657f9ba9bb61" providerId="LiveId" clId="{60F9B441-129B-4370-9917-030AB68E5258}" dt="2017-12-08T12:13:33.098" v="4025" actId="2696"/>
          <ac:spMkLst>
            <pc:docMk/>
            <pc:sldMk cId="1697406887" sldId="313"/>
            <ac:spMk id="5" creationId="{D497359D-4A23-41F9-A366-5735AAD29BEF}"/>
          </ac:spMkLst>
        </pc:spChg>
        <pc:spChg chg="add mod">
          <ac:chgData name="Blealtan Cao" userId="04df657f9ba9bb61" providerId="LiveId" clId="{60F9B441-129B-4370-9917-030AB68E5258}" dt="2017-12-08T12:13:21.286" v="4023" actId="27636"/>
          <ac:spMkLst>
            <pc:docMk/>
            <pc:sldMk cId="1697406887" sldId="313"/>
            <ac:spMk id="8" creationId="{C1608F0B-F45D-46CA-973F-F3D80E29C833}"/>
          </ac:spMkLst>
        </pc:spChg>
      </pc:sldChg>
      <pc:sldChg chg="modSp add del">
        <pc:chgData name="Blealtan Cao" userId="04df657f9ba9bb61" providerId="LiveId" clId="{60F9B441-129B-4370-9917-030AB68E5258}" dt="2017-12-08T10:51:42.589" v="3972" actId="2696"/>
        <pc:sldMkLst>
          <pc:docMk/>
          <pc:sldMk cId="1918841472" sldId="313"/>
        </pc:sldMkLst>
        <pc:spChg chg="mod">
          <ac:chgData name="Blealtan Cao" userId="04df657f9ba9bb61" providerId="LiveId" clId="{60F9B441-129B-4370-9917-030AB68E5258}" dt="2017-12-08T10:51:19.195" v="3971" actId="2696"/>
          <ac:spMkLst>
            <pc:docMk/>
            <pc:sldMk cId="1918841472" sldId="313"/>
            <ac:spMk id="2" creationId="{AACB3808-68D0-4542-9CE0-7F237D6D59D8}"/>
          </ac:spMkLst>
        </pc:spChg>
      </pc:sldChg>
      <pc:sldChg chg="add del">
        <pc:chgData name="Blealtan Cao" userId="04df657f9ba9bb61" providerId="LiveId" clId="{60F9B441-129B-4370-9917-030AB68E5258}" dt="2017-12-09T06:33:24.087" v="4029" actId="1076"/>
        <pc:sldMkLst>
          <pc:docMk/>
          <pc:sldMk cId="495841003" sldId="314"/>
        </pc:sldMkLst>
      </pc:sldChg>
      <pc:sldChg chg="addSp delSp modSp add modTransition modNotesTx">
        <pc:chgData name="Blealtan Cao" userId="04df657f9ba9bb61" providerId="LiveId" clId="{60F9B441-129B-4370-9917-030AB68E5258}" dt="2017-12-09T14:04:54.786" v="13555" actId="20577"/>
        <pc:sldMkLst>
          <pc:docMk/>
          <pc:sldMk cId="1190143814" sldId="314"/>
        </pc:sldMkLst>
        <pc:spChg chg="del mod">
          <ac:chgData name="Blealtan Cao" userId="04df657f9ba9bb61" providerId="LiveId" clId="{60F9B441-129B-4370-9917-030AB68E5258}" dt="2017-12-09T08:14:32.310" v="4780"/>
          <ac:spMkLst>
            <pc:docMk/>
            <pc:sldMk cId="1190143814" sldId="314"/>
            <ac:spMk id="5" creationId="{D497359D-4A23-41F9-A366-5735AAD29BEF}"/>
          </ac:spMkLst>
        </pc:spChg>
        <pc:spChg chg="add mod">
          <ac:chgData name="Blealtan Cao" userId="04df657f9ba9bb61" providerId="LiveId" clId="{60F9B441-129B-4370-9917-030AB68E5258}" dt="2017-12-09T08:17:01.665" v="4802" actId="1076"/>
          <ac:spMkLst>
            <pc:docMk/>
            <pc:sldMk cId="1190143814" sldId="314"/>
            <ac:spMk id="8" creationId="{7A34F89A-699B-4B33-9915-9A44D78CFDD9}"/>
          </ac:spMkLst>
        </pc:spChg>
        <pc:spChg chg="add del mod">
          <ac:chgData name="Blealtan Cao" userId="04df657f9ba9bb61" providerId="LiveId" clId="{60F9B441-129B-4370-9917-030AB68E5258}" dt="2017-12-09T08:36:38.348" v="5075"/>
          <ac:spMkLst>
            <pc:docMk/>
            <pc:sldMk cId="1190143814" sldId="314"/>
            <ac:spMk id="10" creationId="{44E73113-A587-4745-A5E5-929025662C59}"/>
          </ac:spMkLst>
        </pc:spChg>
        <pc:spChg chg="add mod">
          <ac:chgData name="Blealtan Cao" userId="04df657f9ba9bb61" providerId="LiveId" clId="{60F9B441-129B-4370-9917-030AB68E5258}" dt="2017-12-09T09:08:42.081" v="5615" actId="1076"/>
          <ac:spMkLst>
            <pc:docMk/>
            <pc:sldMk cId="1190143814" sldId="314"/>
            <ac:spMk id="13" creationId="{3FD111E1-0028-4132-B0B9-DCF22E461384}"/>
          </ac:spMkLst>
        </pc:spChg>
        <pc:picChg chg="add del mod">
          <ac:chgData name="Blealtan Cao" userId="04df657f9ba9bb61" providerId="LiveId" clId="{60F9B441-129B-4370-9917-030AB68E5258}" dt="2017-12-09T08:19:13.258" v="4843" actId="478"/>
          <ac:picMkLst>
            <pc:docMk/>
            <pc:sldMk cId="1190143814" sldId="314"/>
            <ac:picMk id="3" creationId="{5C9363B9-D589-43C2-9C51-BC3D8145397D}"/>
          </ac:picMkLst>
        </pc:picChg>
        <pc:picChg chg="add mod">
          <ac:chgData name="Blealtan Cao" userId="04df657f9ba9bb61" providerId="LiveId" clId="{60F9B441-129B-4370-9917-030AB68E5258}" dt="2017-12-09T08:36:39.829" v="5076" actId="27614"/>
          <ac:picMkLst>
            <pc:docMk/>
            <pc:sldMk cId="1190143814" sldId="314"/>
            <ac:picMk id="12" creationId="{AF9A83C4-EED4-4388-A94B-EA8C0C104CE2}"/>
          </ac:picMkLst>
        </pc:picChg>
      </pc:sldChg>
      <pc:sldChg chg="addSp delSp modSp add modNotesTx">
        <pc:chgData name="Blealtan Cao" userId="04df657f9ba9bb61" providerId="LiveId" clId="{60F9B441-129B-4370-9917-030AB68E5258}" dt="2017-12-09T14:10:24.237" v="14601" actId="20577"/>
        <pc:sldMkLst>
          <pc:docMk/>
          <pc:sldMk cId="4003125369" sldId="315"/>
        </pc:sldMkLst>
        <pc:spChg chg="add del mod">
          <ac:chgData name="Blealtan Cao" userId="04df657f9ba9bb61" providerId="LiveId" clId="{60F9B441-129B-4370-9917-030AB68E5258}" dt="2017-12-09T08:15:07.518" v="4784"/>
          <ac:spMkLst>
            <pc:docMk/>
            <pc:sldMk cId="4003125369" sldId="315"/>
            <ac:spMk id="5" creationId="{7B34EFBE-A07B-464C-BD55-DD0D74A9DEE1}"/>
          </ac:spMkLst>
        </pc:spChg>
        <pc:spChg chg="add mod">
          <ac:chgData name="Blealtan Cao" userId="04df657f9ba9bb61" providerId="LiveId" clId="{60F9B441-129B-4370-9917-030AB68E5258}" dt="2017-12-09T08:18:00.672" v="4842" actId="1076"/>
          <ac:spMkLst>
            <pc:docMk/>
            <pc:sldMk cId="4003125369" sldId="315"/>
            <ac:spMk id="10" creationId="{D118F775-1182-4A5E-B9F5-26F0F3947844}"/>
          </ac:spMkLst>
        </pc:spChg>
        <pc:spChg chg="add mod">
          <ac:chgData name="Blealtan Cao" userId="04df657f9ba9bb61" providerId="LiveId" clId="{60F9B441-129B-4370-9917-030AB68E5258}" dt="2017-12-09T09:08:35.854" v="5613" actId="1076"/>
          <ac:spMkLst>
            <pc:docMk/>
            <pc:sldMk cId="4003125369" sldId="315"/>
            <ac:spMk id="11" creationId="{DF620ABF-6061-47EA-8F3E-4E0569028C09}"/>
          </ac:spMkLst>
        </pc:spChg>
        <pc:picChg chg="del">
          <ac:chgData name="Blealtan Cao" userId="04df657f9ba9bb61" providerId="LiveId" clId="{60F9B441-129B-4370-9917-030AB68E5258}" dt="2017-12-09T08:14:43.959" v="4783" actId="478"/>
          <ac:picMkLst>
            <pc:docMk/>
            <pc:sldMk cId="4003125369" sldId="315"/>
            <ac:picMk id="3" creationId="{5C9363B9-D589-43C2-9C51-BC3D8145397D}"/>
          </ac:picMkLst>
        </pc:picChg>
        <pc:picChg chg="add mod">
          <ac:chgData name="Blealtan Cao" userId="04df657f9ba9bb61" providerId="LiveId" clId="{60F9B441-129B-4370-9917-030AB68E5258}" dt="2017-12-09T08:17:30.860" v="4808" actId="14861"/>
          <ac:picMkLst>
            <pc:docMk/>
            <pc:sldMk cId="4003125369" sldId="315"/>
            <ac:picMk id="9" creationId="{C9C66E60-0E63-4C12-81F3-E508BE71EC7F}"/>
          </ac:picMkLst>
        </pc:picChg>
      </pc:sldChg>
      <pc:sldChg chg="modSp add ord modNotesTx">
        <pc:chgData name="Blealtan Cao" userId="04df657f9ba9bb61" providerId="LiveId" clId="{60F9B441-129B-4370-9917-030AB68E5258}" dt="2017-12-09T13:45:23.021" v="10693" actId="20577"/>
        <pc:sldMkLst>
          <pc:docMk/>
          <pc:sldMk cId="1518001635" sldId="316"/>
        </pc:sldMkLst>
        <pc:spChg chg="mod">
          <ac:chgData name="Blealtan Cao" userId="04df657f9ba9bb61" providerId="LiveId" clId="{60F9B441-129B-4370-9917-030AB68E5258}" dt="2017-12-09T08:21:51.010" v="4866"/>
          <ac:spMkLst>
            <pc:docMk/>
            <pc:sldMk cId="1518001635" sldId="316"/>
            <ac:spMk id="5" creationId="{D497359D-4A23-41F9-A366-5735AAD29BEF}"/>
          </ac:spMkLst>
        </pc:spChg>
      </pc:sldChg>
      <pc:sldChg chg="addSp delSp modSp add ord modTransition modNotesTx">
        <pc:chgData name="Blealtan Cao" userId="04df657f9ba9bb61" providerId="LiveId" clId="{60F9B441-129B-4370-9917-030AB68E5258}" dt="2017-12-09T14:01:06.625" v="12630" actId="20577"/>
        <pc:sldMkLst>
          <pc:docMk/>
          <pc:sldMk cId="3887548138" sldId="317"/>
        </pc:sldMkLst>
        <pc:spChg chg="add del mod">
          <ac:chgData name="Blealtan Cao" userId="04df657f9ba9bb61" providerId="LiveId" clId="{60F9B441-129B-4370-9917-030AB68E5258}" dt="2017-12-09T08:22:13.088" v="4869"/>
          <ac:spMkLst>
            <pc:docMk/>
            <pc:sldMk cId="3887548138" sldId="317"/>
            <ac:spMk id="3" creationId="{6E8FE6F0-46CE-461F-8DED-51D108B9E852}"/>
          </ac:spMkLst>
        </pc:spChg>
        <pc:spChg chg="del mod">
          <ac:chgData name="Blealtan Cao" userId="04df657f9ba9bb61" providerId="LiveId" clId="{60F9B441-129B-4370-9917-030AB68E5258}" dt="2017-12-09T08:24:07.335" v="4877" actId="478"/>
          <ac:spMkLst>
            <pc:docMk/>
            <pc:sldMk cId="3887548138" sldId="317"/>
            <ac:spMk id="4" creationId="{F1390EA2-DE6F-43A4-B293-571C56165387}"/>
          </ac:spMkLst>
        </pc:spChg>
        <pc:spChg chg="del">
          <ac:chgData name="Blealtan Cao" userId="04df657f9ba9bb61" providerId="LiveId" clId="{60F9B441-129B-4370-9917-030AB68E5258}" dt="2017-12-09T08:22:10.970" v="4868" actId="478"/>
          <ac:spMkLst>
            <pc:docMk/>
            <pc:sldMk cId="3887548138" sldId="317"/>
            <ac:spMk id="5" creationId="{D497359D-4A23-41F9-A366-5735AAD29BEF}"/>
          </ac:spMkLst>
        </pc:spChg>
        <pc:spChg chg="add del mod">
          <ac:chgData name="Blealtan Cao" userId="04df657f9ba9bb61" providerId="LiveId" clId="{60F9B441-129B-4370-9917-030AB68E5258}" dt="2017-12-09T08:24:13.354" v="4878"/>
          <ac:spMkLst>
            <pc:docMk/>
            <pc:sldMk cId="3887548138" sldId="317"/>
            <ac:spMk id="9" creationId="{D4F7E038-82B3-4C89-8170-7EBFA1AB8E15}"/>
          </ac:spMkLst>
        </pc:spChg>
        <pc:spChg chg="mod">
          <ac:chgData name="Blealtan Cao" userId="04df657f9ba9bb61" providerId="LiveId" clId="{60F9B441-129B-4370-9917-030AB68E5258}" dt="2017-12-09T08:37:42.194" v="5117"/>
          <ac:spMkLst>
            <pc:docMk/>
            <pc:sldMk cId="3887548138" sldId="317"/>
            <ac:spMk id="11" creationId="{3E5A6C67-6451-4DE0-855C-7C0E74CE9960}"/>
          </ac:spMkLst>
        </pc:spChg>
        <pc:spChg chg="del mod">
          <ac:chgData name="Blealtan Cao" userId="04df657f9ba9bb61" providerId="LiveId" clId="{60F9B441-129B-4370-9917-030AB68E5258}" dt="2017-12-09T08:31:35.762" v="5020" actId="478"/>
          <ac:spMkLst>
            <pc:docMk/>
            <pc:sldMk cId="3887548138" sldId="317"/>
            <ac:spMk id="12" creationId="{3C29BBD1-3C4E-4321-ACC0-E1A4BBED32F4}"/>
          </ac:spMkLst>
        </pc:spChg>
        <pc:spChg chg="mod">
          <ac:chgData name="Blealtan Cao" userId="04df657f9ba9bb61" providerId="LiveId" clId="{60F9B441-129B-4370-9917-030AB68E5258}" dt="2017-12-09T13:45:57.260" v="10717" actId="1038"/>
          <ac:spMkLst>
            <pc:docMk/>
            <pc:sldMk cId="3887548138" sldId="317"/>
            <ac:spMk id="13" creationId="{6658D60E-1EE9-4590-8434-FB6B29E1C3E7}"/>
          </ac:spMkLst>
        </pc:spChg>
        <pc:spChg chg="del mod">
          <ac:chgData name="Blealtan Cao" userId="04df657f9ba9bb61" providerId="LiveId" clId="{60F9B441-129B-4370-9917-030AB68E5258}" dt="2017-12-09T08:31:32.014" v="5018" actId="478"/>
          <ac:spMkLst>
            <pc:docMk/>
            <pc:sldMk cId="3887548138" sldId="317"/>
            <ac:spMk id="14" creationId="{023CB4EF-66DE-4961-98FC-FF2905745987}"/>
          </ac:spMkLst>
        </pc:spChg>
        <pc:spChg chg="mod">
          <ac:chgData name="Blealtan Cao" userId="04df657f9ba9bb61" providerId="LiveId" clId="{60F9B441-129B-4370-9917-030AB68E5258}" dt="2017-12-09T13:46:03.233" v="10737" actId="1037"/>
          <ac:spMkLst>
            <pc:docMk/>
            <pc:sldMk cId="3887548138" sldId="317"/>
            <ac:spMk id="15" creationId="{8F1E53DA-E703-4A38-A060-1A48E3EEFAAE}"/>
          </ac:spMkLst>
        </pc:spChg>
        <pc:spChg chg="del mod">
          <ac:chgData name="Blealtan Cao" userId="04df657f9ba9bb61" providerId="LiveId" clId="{60F9B441-129B-4370-9917-030AB68E5258}" dt="2017-12-09T08:31:34.263" v="5019" actId="478"/>
          <ac:spMkLst>
            <pc:docMk/>
            <pc:sldMk cId="3887548138" sldId="317"/>
            <ac:spMk id="16" creationId="{5F3813F9-8C65-4C56-BD5C-B978679FE500}"/>
          </ac:spMkLst>
        </pc:spChg>
        <pc:spChg chg="add">
          <ac:chgData name="Blealtan Cao" userId="04df657f9ba9bb61" providerId="LiveId" clId="{60F9B441-129B-4370-9917-030AB68E5258}" dt="2017-12-09T08:27:54.264" v="4937"/>
          <ac:spMkLst>
            <pc:docMk/>
            <pc:sldMk cId="3887548138" sldId="317"/>
            <ac:spMk id="17" creationId="{35DAE0D8-55FD-4657-BEFB-700BDFCDDCC6}"/>
          </ac:spMkLst>
        </pc:spChg>
        <pc:spChg chg="add mod">
          <ac:chgData name="Blealtan Cao" userId="04df657f9ba9bb61" providerId="LiveId" clId="{60F9B441-129B-4370-9917-030AB68E5258}" dt="2017-12-09T08:35:09.478" v="5068"/>
          <ac:spMkLst>
            <pc:docMk/>
            <pc:sldMk cId="3887548138" sldId="317"/>
            <ac:spMk id="18" creationId="{0F76E2C5-D4BD-4CE9-8B8C-7A47B1285EC8}"/>
          </ac:spMkLst>
        </pc:spChg>
        <pc:spChg chg="add mod">
          <ac:chgData name="Blealtan Cao" userId="04df657f9ba9bb61" providerId="LiveId" clId="{60F9B441-129B-4370-9917-030AB68E5258}" dt="2017-12-09T08:35:09.478" v="5068"/>
          <ac:spMkLst>
            <pc:docMk/>
            <pc:sldMk cId="3887548138" sldId="317"/>
            <ac:spMk id="19" creationId="{AB4C7AE1-A7F5-4874-95E9-7F686C1BFE45}"/>
          </ac:spMkLst>
        </pc:spChg>
        <pc:spChg chg="add mod">
          <ac:chgData name="Blealtan Cao" userId="04df657f9ba9bb61" providerId="LiveId" clId="{60F9B441-129B-4370-9917-030AB68E5258}" dt="2017-12-09T08:35:09.478" v="5068"/>
          <ac:spMkLst>
            <pc:docMk/>
            <pc:sldMk cId="3887548138" sldId="317"/>
            <ac:spMk id="20" creationId="{38B69BE1-DFFD-412A-AA56-5CEC71D56389}"/>
          </ac:spMkLst>
        </pc:spChg>
        <pc:spChg chg="add mod">
          <ac:chgData name="Blealtan Cao" userId="04df657f9ba9bb61" providerId="LiveId" clId="{60F9B441-129B-4370-9917-030AB68E5258}" dt="2017-12-09T08:35:09.478" v="5068"/>
          <ac:spMkLst>
            <pc:docMk/>
            <pc:sldMk cId="3887548138" sldId="317"/>
            <ac:spMk id="21" creationId="{26B47180-F050-4DCF-AEDB-3509D249DD5B}"/>
          </ac:spMkLst>
        </pc:spChg>
        <pc:spChg chg="add mod">
          <ac:chgData name="Blealtan Cao" userId="04df657f9ba9bb61" providerId="LiveId" clId="{60F9B441-129B-4370-9917-030AB68E5258}" dt="2017-12-09T09:08:32.100" v="5612" actId="1076"/>
          <ac:spMkLst>
            <pc:docMk/>
            <pc:sldMk cId="3887548138" sldId="317"/>
            <ac:spMk id="47" creationId="{4773BC8E-2DA5-499F-8A00-E6F57FB7408A}"/>
          </ac:spMkLst>
        </pc:spChg>
        <pc:grpChg chg="mod">
          <ac:chgData name="Blealtan Cao" userId="04df657f9ba9bb61" providerId="LiveId" clId="{60F9B441-129B-4370-9917-030AB68E5258}" dt="2017-12-09T08:30:46.249" v="5009" actId="164"/>
          <ac:grpSpMkLst>
            <pc:docMk/>
            <pc:sldMk cId="3887548138" sldId="317"/>
            <ac:grpSpMk id="10" creationId="{BB08418B-37CB-467D-A1B1-BED84C4330CB}"/>
          </ac:grpSpMkLst>
        </pc:grpChg>
        <pc:grpChg chg="add mod">
          <ac:chgData name="Blealtan Cao" userId="04df657f9ba9bb61" providerId="LiveId" clId="{60F9B441-129B-4370-9917-030AB68E5258}" dt="2017-12-09T08:35:09.478" v="5068"/>
          <ac:grpSpMkLst>
            <pc:docMk/>
            <pc:sldMk cId="3887548138" sldId="317"/>
            <ac:grpSpMk id="22" creationId="{44B0509E-F1A4-4C5D-B15F-6C8F3ACECDD7}"/>
          </ac:grpSpMkLst>
        </pc:grpChg>
        <pc:graphicFrameChg chg="add del mod">
          <ac:chgData name="Blealtan Cao" userId="04df657f9ba9bb61" providerId="LiveId" clId="{60F9B441-129B-4370-9917-030AB68E5258}" dt="2017-12-09T08:25:26.537" v="4918"/>
          <ac:graphicFrameMkLst>
            <pc:docMk/>
            <pc:sldMk cId="3887548138" sldId="317"/>
            <ac:graphicFrameMk id="8" creationId="{56A0616D-4332-42E3-B4E9-BC3AD9F4C0F7}"/>
          </ac:graphicFrameMkLst>
        </pc:graphicFrameChg>
        <pc:cxnChg chg="add mod">
          <ac:chgData name="Blealtan Cao" userId="04df657f9ba9bb61" providerId="LiveId" clId="{60F9B441-129B-4370-9917-030AB68E5258}" dt="2017-12-09T13:46:03.233" v="10737" actId="1037"/>
          <ac:cxnSpMkLst>
            <pc:docMk/>
            <pc:sldMk cId="3887548138" sldId="317"/>
            <ac:cxnSpMk id="24" creationId="{79E3F88B-200B-4579-B8B5-91A27A2C9E05}"/>
          </ac:cxnSpMkLst>
        </pc:cxnChg>
        <pc:cxnChg chg="add mod">
          <ac:chgData name="Blealtan Cao" userId="04df657f9ba9bb61" providerId="LiveId" clId="{60F9B441-129B-4370-9917-030AB68E5258}" dt="2017-12-09T13:45:57.260" v="10717" actId="1038"/>
          <ac:cxnSpMkLst>
            <pc:docMk/>
            <pc:sldMk cId="3887548138" sldId="317"/>
            <ac:cxnSpMk id="25" creationId="{1D7358F7-A9B3-4056-8A34-3CFC3D447D61}"/>
          </ac:cxnSpMkLst>
        </pc:cxnChg>
        <pc:cxnChg chg="add del mod">
          <ac:chgData name="Blealtan Cao" userId="04df657f9ba9bb61" providerId="LiveId" clId="{60F9B441-129B-4370-9917-030AB68E5258}" dt="2017-12-09T08:33:57.841" v="5058" actId="478"/>
          <ac:cxnSpMkLst>
            <pc:docMk/>
            <pc:sldMk cId="3887548138" sldId="317"/>
            <ac:cxnSpMk id="29" creationId="{42A1FD86-E126-4D5D-B0DA-64F885E94ADD}"/>
          </ac:cxnSpMkLst>
        </pc:cxnChg>
        <pc:cxnChg chg="add del mod">
          <ac:chgData name="Blealtan Cao" userId="04df657f9ba9bb61" providerId="LiveId" clId="{60F9B441-129B-4370-9917-030AB68E5258}" dt="2017-12-09T08:33:56.927" v="5057" actId="478"/>
          <ac:cxnSpMkLst>
            <pc:docMk/>
            <pc:sldMk cId="3887548138" sldId="317"/>
            <ac:cxnSpMk id="30" creationId="{BAC88B51-5571-4047-AFE7-12743C5FA671}"/>
          </ac:cxnSpMkLst>
        </pc:cxnChg>
        <pc:cxnChg chg="add mod">
          <ac:chgData name="Blealtan Cao" userId="04df657f9ba9bb61" providerId="LiveId" clId="{60F9B441-129B-4370-9917-030AB68E5258}" dt="2017-12-09T13:46:03.233" v="10737" actId="1037"/>
          <ac:cxnSpMkLst>
            <pc:docMk/>
            <pc:sldMk cId="3887548138" sldId="317"/>
            <ac:cxnSpMk id="35" creationId="{D189A38D-2E2B-4B57-93B8-A4D19A793B68}"/>
          </ac:cxnSpMkLst>
        </pc:cxnChg>
      </pc:sldChg>
      <pc:sldChg chg="addSp delSp modSp add modNotesTx">
        <pc:chgData name="Blealtan Cao" userId="04df657f9ba9bb61" providerId="LiveId" clId="{60F9B441-129B-4370-9917-030AB68E5258}" dt="2017-12-09T14:08:50.621" v="14146" actId="20577"/>
        <pc:sldMkLst>
          <pc:docMk/>
          <pc:sldMk cId="3111147810" sldId="318"/>
        </pc:sldMkLst>
        <pc:spChg chg="add del mod">
          <ac:chgData name="Blealtan Cao" userId="04df657f9ba9bb61" providerId="LiveId" clId="{60F9B441-129B-4370-9917-030AB68E5258}" dt="2017-12-09T08:36:50.959" v="5079"/>
          <ac:spMkLst>
            <pc:docMk/>
            <pc:sldMk cId="3111147810" sldId="318"/>
            <ac:spMk id="3" creationId="{CD551375-40B9-48B1-A4DB-761F0D874D95}"/>
          </ac:spMkLst>
        </pc:spChg>
        <pc:spChg chg="mod">
          <ac:chgData name="Blealtan Cao" userId="04df657f9ba9bb61" providerId="LiveId" clId="{60F9B441-129B-4370-9917-030AB68E5258}" dt="2017-12-09T08:47:26.629" v="5133" actId="1076"/>
          <ac:spMkLst>
            <pc:docMk/>
            <pc:sldMk cId="3111147810" sldId="318"/>
            <ac:spMk id="8" creationId="{7A34F89A-699B-4B33-9915-9A44D78CFDD9}"/>
          </ac:spMkLst>
        </pc:spChg>
        <pc:spChg chg="add del mod">
          <ac:chgData name="Blealtan Cao" userId="04df657f9ba9bb61" providerId="LiveId" clId="{60F9B441-129B-4370-9917-030AB68E5258}" dt="2017-12-09T08:46:52.816" v="5121"/>
          <ac:spMkLst>
            <pc:docMk/>
            <pc:sldMk cId="3111147810" sldId="318"/>
            <ac:spMk id="10" creationId="{0364D83F-F3DE-4916-B02C-1867C0C8A536}"/>
          </ac:spMkLst>
        </pc:spChg>
        <pc:spChg chg="add mod">
          <ac:chgData name="Blealtan Cao" userId="04df657f9ba9bb61" providerId="LiveId" clId="{60F9B441-129B-4370-9917-030AB68E5258}" dt="2017-12-09T09:08:39.115" v="5614" actId="1076"/>
          <ac:spMkLst>
            <pc:docMk/>
            <pc:sldMk cId="3111147810" sldId="318"/>
            <ac:spMk id="14" creationId="{93A2C8DA-9AF6-44CD-BEB4-BF7517BD7D0F}"/>
          </ac:spMkLst>
        </pc:spChg>
        <pc:picChg chg="add del mod">
          <ac:chgData name="Blealtan Cao" userId="04df657f9ba9bb61" providerId="LiveId" clId="{60F9B441-129B-4370-9917-030AB68E5258}" dt="2017-12-09T08:46:51.331" v="5120" actId="478"/>
          <ac:picMkLst>
            <pc:docMk/>
            <pc:sldMk cId="3111147810" sldId="318"/>
            <ac:picMk id="9" creationId="{A328C772-C000-41E2-AB92-2B9C8EBED762}"/>
          </ac:picMkLst>
        </pc:picChg>
        <pc:picChg chg="del">
          <ac:chgData name="Blealtan Cao" userId="04df657f9ba9bb61" providerId="LiveId" clId="{60F9B441-129B-4370-9917-030AB68E5258}" dt="2017-12-09T08:36:45.160" v="5078" actId="478"/>
          <ac:picMkLst>
            <pc:docMk/>
            <pc:sldMk cId="3111147810" sldId="318"/>
            <ac:picMk id="12" creationId="{AF9A83C4-EED4-4388-A94B-EA8C0C104CE2}"/>
          </ac:picMkLst>
        </pc:picChg>
        <pc:picChg chg="add mod">
          <ac:chgData name="Blealtan Cao" userId="04df657f9ba9bb61" providerId="LiveId" clId="{60F9B441-129B-4370-9917-030AB68E5258}" dt="2017-12-09T08:46:57.770" v="5122" actId="14861"/>
          <ac:picMkLst>
            <pc:docMk/>
            <pc:sldMk cId="3111147810" sldId="318"/>
            <ac:picMk id="13" creationId="{E529B838-A902-484B-85A8-3192862A5025}"/>
          </ac:picMkLst>
        </pc:picChg>
      </pc:sldChg>
      <pc:sldChg chg="addSp delSp modSp add modTransition modNotesTx">
        <pc:chgData name="Blealtan Cao" userId="04df657f9ba9bb61" providerId="LiveId" clId="{60F9B441-129B-4370-9917-030AB68E5258}" dt="2017-12-09T14:23:17.156" v="17633" actId="20577"/>
        <pc:sldMkLst>
          <pc:docMk/>
          <pc:sldMk cId="319979991" sldId="319"/>
        </pc:sldMkLst>
        <pc:spChg chg="add del mod">
          <ac:chgData name="Blealtan Cao" userId="04df657f9ba9bb61" providerId="LiveId" clId="{60F9B441-129B-4370-9917-030AB68E5258}" dt="2017-12-09T08:50:35.290" v="5197"/>
          <ac:spMkLst>
            <pc:docMk/>
            <pc:sldMk cId="319979991" sldId="319"/>
            <ac:spMk id="2" creationId="{66F3DF25-13E5-4384-96E3-0DF392522901}"/>
          </ac:spMkLst>
        </pc:spChg>
        <pc:spChg chg="mod">
          <ac:chgData name="Blealtan Cao" userId="04df657f9ba9bb61" providerId="LiveId" clId="{60F9B441-129B-4370-9917-030AB68E5258}" dt="2017-12-09T14:23:17.156" v="17633" actId="20577"/>
          <ac:spMkLst>
            <pc:docMk/>
            <pc:sldMk cId="319979991" sldId="319"/>
            <ac:spMk id="5" creationId="{D497359D-4A23-41F9-A366-5735AAD29BEF}"/>
          </ac:spMkLst>
        </pc:spChg>
        <pc:spChg chg="add mod">
          <ac:chgData name="Blealtan Cao" userId="04df657f9ba9bb61" providerId="LiveId" clId="{60F9B441-129B-4370-9917-030AB68E5258}" dt="2017-12-09T09:08:25.470" v="5610" actId="1076"/>
          <ac:spMkLst>
            <pc:docMk/>
            <pc:sldMk cId="319979991" sldId="319"/>
            <ac:spMk id="8" creationId="{C94F67BE-BEED-4F8C-B377-35541883E0DE}"/>
          </ac:spMkLst>
        </pc:spChg>
      </pc:sldChg>
      <pc:sldChg chg="addSp delSp modSp add mod modTransition modNotesTx">
        <pc:chgData name="Blealtan Cao" userId="04df657f9ba9bb61" providerId="LiveId" clId="{60F9B441-129B-4370-9917-030AB68E5258}" dt="2017-12-09T14:17:50.087" v="16545" actId="20577"/>
        <pc:sldMkLst>
          <pc:docMk/>
          <pc:sldMk cId="4062889581" sldId="320"/>
        </pc:sldMkLst>
        <pc:spChg chg="del mod">
          <ac:chgData name="Blealtan Cao" userId="04df657f9ba9bb61" providerId="LiveId" clId="{60F9B441-129B-4370-9917-030AB68E5258}" dt="2017-12-09T09:01:13.028" v="5408"/>
          <ac:spMkLst>
            <pc:docMk/>
            <pc:sldMk cId="4062889581" sldId="320"/>
            <ac:spMk id="5" creationId="{D497359D-4A23-41F9-A366-5735AAD29BEF}"/>
          </ac:spMkLst>
        </pc:spChg>
        <pc:spChg chg="add mod">
          <ac:chgData name="Blealtan Cao" userId="04df657f9ba9bb61" providerId="LiveId" clId="{60F9B441-129B-4370-9917-030AB68E5258}" dt="2017-12-09T09:08:28.686" v="5611" actId="1076"/>
          <ac:spMkLst>
            <pc:docMk/>
            <pc:sldMk cId="4062889581" sldId="320"/>
            <ac:spMk id="8" creationId="{A656138C-D8B5-418A-9293-DC2F28D04847}"/>
          </ac:spMkLst>
        </pc:spChg>
        <pc:graphicFrameChg chg="add mod">
          <ac:chgData name="Blealtan Cao" userId="04df657f9ba9bb61" providerId="LiveId" clId="{60F9B441-129B-4370-9917-030AB68E5258}" dt="2017-12-09T09:02:13.874" v="5415" actId="404"/>
          <ac:graphicFrameMkLst>
            <pc:docMk/>
            <pc:sldMk cId="4062889581" sldId="320"/>
            <ac:graphicFrameMk id="9" creationId="{AE615D0B-DD6F-42EA-99D4-CFCD69681321}"/>
          </ac:graphicFrameMkLst>
        </pc:graphicFrameChg>
      </pc:sldChg>
      <pc:sldChg chg="addSp delSp modSp add modNotesTx">
        <pc:chgData name="Blealtan Cao" userId="04df657f9ba9bb61" providerId="LiveId" clId="{60F9B441-129B-4370-9917-030AB68E5258}" dt="2017-12-09T14:38:24.546" v="20521" actId="20577"/>
        <pc:sldMkLst>
          <pc:docMk/>
          <pc:sldMk cId="3038179119" sldId="321"/>
        </pc:sldMkLst>
        <pc:spChg chg="add del mod">
          <ac:chgData name="Blealtan Cao" userId="04df657f9ba9bb61" providerId="LiveId" clId="{60F9B441-129B-4370-9917-030AB68E5258}" dt="2017-12-09T09:04:48.040" v="5495"/>
          <ac:spMkLst>
            <pc:docMk/>
            <pc:sldMk cId="3038179119" sldId="321"/>
            <ac:spMk id="2" creationId="{27316725-84F8-4456-ACDF-20114CBA329B}"/>
          </ac:spMkLst>
        </pc:spChg>
        <pc:spChg chg="add del mod">
          <ac:chgData name="Blealtan Cao" userId="04df657f9ba9bb61" providerId="LiveId" clId="{60F9B441-129B-4370-9917-030AB68E5258}" dt="2017-12-09T09:04:52.778" v="5496"/>
          <ac:spMkLst>
            <pc:docMk/>
            <pc:sldMk cId="3038179119" sldId="321"/>
            <ac:spMk id="3" creationId="{95DA501C-8D8D-4042-9D7F-03F93F72CF32}"/>
          </ac:spMkLst>
        </pc:spChg>
        <pc:spChg chg="add mod">
          <ac:chgData name="Blealtan Cao" userId="04df657f9ba9bb61" providerId="LiveId" clId="{60F9B441-129B-4370-9917-030AB68E5258}" dt="2017-12-09T09:16:53.561" v="5816" actId="14100"/>
          <ac:spMkLst>
            <pc:docMk/>
            <pc:sldMk cId="3038179119" sldId="321"/>
            <ac:spMk id="4" creationId="{2EBEB299-8EDC-4E7C-90DE-C349A873A610}"/>
          </ac:spMkLst>
        </pc:spChg>
        <pc:spChg chg="del mod">
          <ac:chgData name="Blealtan Cao" userId="04df657f9ba9bb61" providerId="LiveId" clId="{60F9B441-129B-4370-9917-030AB68E5258}" dt="2017-12-09T09:12:45.336" v="5617"/>
          <ac:spMkLst>
            <pc:docMk/>
            <pc:sldMk cId="3038179119" sldId="321"/>
            <ac:spMk id="7" creationId="{7EED79FA-44A7-4B24-819F-5D2BE2E4D614}"/>
          </ac:spMkLst>
        </pc:spChg>
        <pc:spChg chg="add mod">
          <ac:chgData name="Blealtan Cao" userId="04df657f9ba9bb61" providerId="LiveId" clId="{60F9B441-129B-4370-9917-030AB68E5258}" dt="2017-12-09T09:08:12.537" v="5609" actId="1076"/>
          <ac:spMkLst>
            <pc:docMk/>
            <pc:sldMk cId="3038179119" sldId="321"/>
            <ac:spMk id="8" creationId="{43EAC5BC-DB1E-46DA-A1B7-22B7E7F3C69D}"/>
          </ac:spMkLst>
        </pc:spChg>
      </pc:sldChg>
      <pc:sldChg chg="modSp add modNotesTx">
        <pc:chgData name="Blealtan Cao" userId="04df657f9ba9bb61" providerId="LiveId" clId="{60F9B441-129B-4370-9917-030AB68E5258}" dt="2017-12-09T14:25:58.022" v="18305" actId="20577"/>
        <pc:sldMkLst>
          <pc:docMk/>
          <pc:sldMk cId="2488965775" sldId="322"/>
        </pc:sldMkLst>
        <pc:spChg chg="mod">
          <ac:chgData name="Blealtan Cao" userId="04df657f9ba9bb61" providerId="LiveId" clId="{60F9B441-129B-4370-9917-030AB68E5258}" dt="2017-12-09T14:21:30.382" v="17238" actId="20577"/>
          <ac:spMkLst>
            <pc:docMk/>
            <pc:sldMk cId="2488965775" sldId="322"/>
            <ac:spMk id="5" creationId="{D497359D-4A23-41F9-A366-5735AAD29BEF}"/>
          </ac:spMkLst>
        </pc:spChg>
      </pc:sldChg>
      <pc:sldChg chg="modSp add modNotesTx">
        <pc:chgData name="Blealtan Cao" userId="04df657f9ba9bb61" providerId="LiveId" clId="{60F9B441-129B-4370-9917-030AB68E5258}" dt="2017-12-09T14:30:53.256" v="19190" actId="20577"/>
        <pc:sldMkLst>
          <pc:docMk/>
          <pc:sldMk cId="1954911420" sldId="323"/>
        </pc:sldMkLst>
        <pc:spChg chg="mod">
          <ac:chgData name="Blealtan Cao" userId="04df657f9ba9bb61" providerId="LiveId" clId="{60F9B441-129B-4370-9917-030AB68E5258}" dt="2017-12-09T14:26:21.118" v="18316"/>
          <ac:spMkLst>
            <pc:docMk/>
            <pc:sldMk cId="1954911420" sldId="323"/>
            <ac:spMk id="5" creationId="{D497359D-4A23-41F9-A366-5735AAD29BEF}"/>
          </ac:spMkLst>
        </pc:spChg>
      </pc:sldChg>
      <pc:sldChg chg="modSp add modNotesTx">
        <pc:chgData name="Blealtan Cao" userId="04df657f9ba9bb61" providerId="LiveId" clId="{60F9B441-129B-4370-9917-030AB68E5258}" dt="2017-12-09T14:31:11.588" v="19226" actId="20577"/>
        <pc:sldMkLst>
          <pc:docMk/>
          <pc:sldMk cId="3693208537" sldId="324"/>
        </pc:sldMkLst>
        <pc:spChg chg="mod">
          <ac:chgData name="Blealtan Cao" userId="04df657f9ba9bb61" providerId="LiveId" clId="{60F9B441-129B-4370-9917-030AB68E5258}" dt="2017-12-09T14:27:04.042" v="18428"/>
          <ac:spMkLst>
            <pc:docMk/>
            <pc:sldMk cId="3693208537" sldId="324"/>
            <ac:spMk id="5" creationId="{D497359D-4A23-41F9-A366-5735AAD29BEF}"/>
          </ac:spMkLst>
        </pc:spChg>
      </pc:sldChg>
      <pc:sldChg chg="addSp delSp modSp add modNotesTx">
        <pc:chgData name="Blealtan Cao" userId="04df657f9ba9bb61" providerId="LiveId" clId="{60F9B441-129B-4370-9917-030AB68E5258}" dt="2017-12-09T14:35:16.515" v="19768" actId="20577"/>
        <pc:sldMkLst>
          <pc:docMk/>
          <pc:sldMk cId="3555458930" sldId="325"/>
        </pc:sldMkLst>
        <pc:spChg chg="add del mod">
          <ac:chgData name="Blealtan Cao" userId="04df657f9ba9bb61" providerId="LiveId" clId="{60F9B441-129B-4370-9917-030AB68E5258}" dt="2017-12-09T14:27:21.148" v="18453"/>
          <ac:spMkLst>
            <pc:docMk/>
            <pc:sldMk cId="3555458930" sldId="325"/>
            <ac:spMk id="2" creationId="{5AEDE889-EB46-4146-9B7D-FB19F2590C54}"/>
          </ac:spMkLst>
        </pc:spChg>
        <pc:spChg chg="mod">
          <ac:chgData name="Blealtan Cao" userId="04df657f9ba9bb61" providerId="LiveId" clId="{60F9B441-129B-4370-9917-030AB68E5258}" dt="2017-12-09T14:27:32.563" v="18473" actId="20577"/>
          <ac:spMkLst>
            <pc:docMk/>
            <pc:sldMk cId="3555458930" sldId="325"/>
            <ac:spMk id="5" creationId="{D497359D-4A23-41F9-A366-5735AAD29BEF}"/>
          </ac:spMkLst>
        </pc:spChg>
        <pc:spChg chg="add mod">
          <ac:chgData name="Blealtan Cao" userId="04df657f9ba9bb61" providerId="LiveId" clId="{60F9B441-129B-4370-9917-030AB68E5258}" dt="2017-12-09T14:27:13.535" v="18438"/>
          <ac:spMkLst>
            <pc:docMk/>
            <pc:sldMk cId="3555458930" sldId="325"/>
            <ac:spMk id="8" creationId="{ED48095A-943D-4591-9DBD-2E32B7992E85}"/>
          </ac:spMkLst>
        </pc:spChg>
      </pc:sldChg>
      <pc:sldChg chg="modSp add modNotesTx">
        <pc:chgData name="Blealtan Cao" userId="04df657f9ba9bb61" providerId="LiveId" clId="{60F9B441-129B-4370-9917-030AB68E5258}" dt="2017-12-09T14:52:00.684" v="24080" actId="20577"/>
        <pc:sldMkLst>
          <pc:docMk/>
          <pc:sldMk cId="4209683157" sldId="326"/>
        </pc:sldMkLst>
        <pc:spChg chg="mod">
          <ac:chgData name="Blealtan Cao" userId="04df657f9ba9bb61" providerId="LiveId" clId="{60F9B441-129B-4370-9917-030AB68E5258}" dt="2017-12-09T14:48:52.880" v="23272"/>
          <ac:spMkLst>
            <pc:docMk/>
            <pc:sldMk cId="4209683157" sldId="326"/>
            <ac:spMk id="2" creationId="{E7000176-F588-45FD-8B98-9630A052BF19}"/>
          </ac:spMkLst>
        </pc:spChg>
      </pc:sldChg>
      <pc:sldChg chg="modSp add modNotesTx">
        <pc:chgData name="Blealtan Cao" userId="04df657f9ba9bb61" providerId="LiveId" clId="{60F9B441-129B-4370-9917-030AB68E5258}" dt="2017-12-09T14:57:37.555" v="25186" actId="20577"/>
        <pc:sldMkLst>
          <pc:docMk/>
          <pc:sldMk cId="1658208662" sldId="327"/>
        </pc:sldMkLst>
        <pc:spChg chg="mod">
          <ac:chgData name="Blealtan Cao" userId="04df657f9ba9bb61" providerId="LiveId" clId="{60F9B441-129B-4370-9917-030AB68E5258}" dt="2017-12-09T14:55:58.340" v="24680" actId="6549"/>
          <ac:spMkLst>
            <pc:docMk/>
            <pc:sldMk cId="1658208662" sldId="327"/>
            <ac:spMk id="2" creationId="{2856E7D8-512A-49FB-A2D0-4043D879438D}"/>
          </ac:spMkLst>
        </pc:spChg>
      </pc:sldChg>
      <pc:sldChg chg="modSp add">
        <pc:chgData name="Blealtan Cao" userId="04df657f9ba9bb61" providerId="LiveId" clId="{60F9B441-129B-4370-9917-030AB68E5258}" dt="2017-12-09T14:59:13.482" v="25297" actId="20577"/>
        <pc:sldMkLst>
          <pc:docMk/>
          <pc:sldMk cId="2018035919" sldId="328"/>
        </pc:sldMkLst>
        <pc:spChg chg="mod">
          <ac:chgData name="Blealtan Cao" userId="04df657f9ba9bb61" providerId="LiveId" clId="{60F9B441-129B-4370-9917-030AB68E5258}" dt="2017-12-09T14:59:13.482" v="25297" actId="20577"/>
          <ac:spMkLst>
            <pc:docMk/>
            <pc:sldMk cId="2018035919" sldId="328"/>
            <ac:spMk id="2" creationId="{2AB82CF8-96DC-45E8-B1C8-D823C3BD776A}"/>
          </ac:spMkLst>
        </pc:spChg>
      </pc:sldChg>
      <pc:sldMasterChg chg="addSp delSp modSp modTransition setBg addSldLayout delSldLayout modSldLayout">
        <pc:chgData name="Blealtan Cao" userId="04df657f9ba9bb61" providerId="LiveId" clId="{60F9B441-129B-4370-9917-030AB68E5258}" dt="2017-12-09T06:34:26.282" v="4054" actId="1076"/>
        <pc:sldMasterMkLst>
          <pc:docMk/>
          <pc:sldMasterMk cId="2728091676" sldId="2147483894"/>
        </pc:sldMasterMkLst>
        <pc:spChg chg="mod">
          <ac:chgData name="Blealtan Cao" userId="04df657f9ba9bb61" providerId="LiveId" clId="{60F9B441-129B-4370-9917-030AB68E5258}" dt="2017-12-09T06:34:26.282" v="4054" actId="1076"/>
          <ac:spMkLst>
            <pc:docMk/>
            <pc:sldMasterMk cId="2728091676" sldId="2147483894"/>
            <ac:spMk id="2" creationId="{CF27AE38-E8CA-4A86-804B-52B28BDEF170}"/>
          </ac:spMkLst>
        </pc:spChg>
        <pc:spChg chg="mod">
          <ac:chgData name="Blealtan Cao" userId="04df657f9ba9bb61" providerId="LiveId" clId="{60F9B441-129B-4370-9917-030AB68E5258}" dt="2017-12-09T06:34:26.282" v="4054" actId="1076"/>
          <ac:spMkLst>
            <pc:docMk/>
            <pc:sldMasterMk cId="2728091676" sldId="2147483894"/>
            <ac:spMk id="3" creationId="{5076016D-E2EC-4F2F-BA8F-A60A54E986B4}"/>
          </ac:spMkLst>
        </pc:spChg>
        <pc:spChg chg="mod">
          <ac:chgData name="Blealtan Cao" userId="04df657f9ba9bb61" providerId="LiveId" clId="{60F9B441-129B-4370-9917-030AB68E5258}" dt="2017-12-07T06:41:35.156" v="218" actId="1076"/>
          <ac:spMkLst>
            <pc:docMk/>
            <pc:sldMasterMk cId="2728091676" sldId="2147483894"/>
            <ac:spMk id="4" creationId="{A335E5F8-4AA6-49A2-8C58-574EADA8E2AE}"/>
          </ac:spMkLst>
        </pc:spChg>
        <pc:spChg chg="mod">
          <ac:chgData name="Blealtan Cao" userId="04df657f9ba9bb61" providerId="LiveId" clId="{60F9B441-129B-4370-9917-030AB68E5258}" dt="2017-12-07T06:41:35.156" v="218" actId="1076"/>
          <ac:spMkLst>
            <pc:docMk/>
            <pc:sldMasterMk cId="2728091676" sldId="2147483894"/>
            <ac:spMk id="5" creationId="{D025474F-975F-46BB-A2C4-F0CAB163244D}"/>
          </ac:spMkLst>
        </pc:spChg>
        <pc:spChg chg="mod">
          <ac:chgData name="Blealtan Cao" userId="04df657f9ba9bb61" providerId="LiveId" clId="{60F9B441-129B-4370-9917-030AB68E5258}" dt="2017-12-07T06:41:35.156" v="218" actId="1076"/>
          <ac:spMkLst>
            <pc:docMk/>
            <pc:sldMasterMk cId="2728091676" sldId="2147483894"/>
            <ac:spMk id="6" creationId="{501B7B5A-B5C1-43C8-A334-3D7ED95C09C6}"/>
          </ac:spMkLst>
        </pc:spChg>
        <pc:spChg chg="add del">
          <ac:chgData name="Blealtan Cao" userId="04df657f9ba9bb61" providerId="LiveId" clId="{60F9B441-129B-4370-9917-030AB68E5258}" dt="2017-12-07T06:06:05.788" v="1" actId="478"/>
          <ac:spMkLst>
            <pc:docMk/>
            <pc:sldMasterMk cId="2728091676" sldId="2147483894"/>
            <ac:spMk id="7" creationId="{75A787C6-76B8-41EE-9BE4-BA8D47AA1547}"/>
          </ac:spMkLst>
        </pc:spChg>
        <pc:spChg chg="add del">
          <ac:chgData name="Blealtan Cao" userId="04df657f9ba9bb61" providerId="LiveId" clId="{60F9B441-129B-4370-9917-030AB68E5258}" dt="2017-12-07T06:06:05.788" v="1" actId="478"/>
          <ac:spMkLst>
            <pc:docMk/>
            <pc:sldMasterMk cId="2728091676" sldId="2147483894"/>
            <ac:spMk id="8" creationId="{1DB9445B-E396-41C1-B3EF-AC827CCE75CC}"/>
          </ac:spMkLst>
        </pc:spChg>
        <pc:spChg chg="add del">
          <ac:chgData name="Blealtan Cao" userId="04df657f9ba9bb61" providerId="LiveId" clId="{60F9B441-129B-4370-9917-030AB68E5258}" dt="2017-12-07T06:06:05.788" v="1" actId="478"/>
          <ac:spMkLst>
            <pc:docMk/>
            <pc:sldMasterMk cId="2728091676" sldId="2147483894"/>
            <ac:spMk id="9" creationId="{B502F7CC-0417-4546-921D-3D1F793AA20B}"/>
          </ac:spMkLst>
        </pc:spChg>
        <pc:sldLayoutChg chg="addSp delSp modSp modTransition">
          <pc:chgData name="Blealtan Cao" userId="04df657f9ba9bb61" providerId="LiveId" clId="{60F9B441-129B-4370-9917-030AB68E5258}" dt="2017-12-08T10:45:14.103" v="3909" actId="2696"/>
          <pc:sldLayoutMkLst>
            <pc:docMk/>
            <pc:sldMasterMk cId="2728091676" sldId="2147483894"/>
            <pc:sldLayoutMk cId="1322119011" sldId="2147483895"/>
          </pc:sldLayoutMkLst>
          <pc:spChg chg="mod">
            <ac:chgData name="Blealtan Cao" userId="04df657f9ba9bb61" providerId="LiveId" clId="{60F9B441-129B-4370-9917-030AB68E5258}" dt="2017-12-07T06:29:10.582" v="38" actId="404"/>
            <ac:spMkLst>
              <pc:docMk/>
              <pc:sldMasterMk cId="2728091676" sldId="2147483894"/>
              <pc:sldLayoutMk cId="1322119011" sldId="2147483895"/>
              <ac:spMk id="2" creationId="{F71F7FB2-4331-4684-B23A-5005BCBE196D}"/>
            </ac:spMkLst>
          </pc:spChg>
          <pc:spChg chg="mod">
            <ac:chgData name="Blealtan Cao" userId="04df657f9ba9bb61" providerId="LiveId" clId="{60F9B441-129B-4370-9917-030AB68E5258}" dt="2017-12-07T06:29:17.577" v="39" actId="404"/>
            <ac:spMkLst>
              <pc:docMk/>
              <pc:sldMasterMk cId="2728091676" sldId="2147483894"/>
              <pc:sldLayoutMk cId="1322119011" sldId="2147483895"/>
              <ac:spMk id="3" creationId="{0B50F6E3-D019-4745-83AF-52D7FF6ADEBD}"/>
            </ac:spMkLst>
          </pc:spChg>
          <pc:spChg chg="add del">
            <ac:chgData name="Blealtan Cao" userId="04df657f9ba9bb61" providerId="LiveId" clId="{60F9B441-129B-4370-9917-030AB68E5258}" dt="2017-12-07T06:06:15.251" v="2" actId="478"/>
            <ac:spMkLst>
              <pc:docMk/>
              <pc:sldMasterMk cId="2728091676" sldId="2147483894"/>
              <pc:sldLayoutMk cId="1322119011" sldId="2147483895"/>
              <ac:spMk id="7" creationId="{4A6376D4-FB59-4125-BB8C-C4638CE5B15C}"/>
            </ac:spMkLst>
          </pc:spChg>
          <pc:spChg chg="add del">
            <ac:chgData name="Blealtan Cao" userId="04df657f9ba9bb61" providerId="LiveId" clId="{60F9B441-129B-4370-9917-030AB68E5258}" dt="2017-12-07T06:06:15.251" v="2" actId="478"/>
            <ac:spMkLst>
              <pc:docMk/>
              <pc:sldMasterMk cId="2728091676" sldId="2147483894"/>
              <pc:sldLayoutMk cId="1322119011" sldId="2147483895"/>
              <ac:spMk id="8" creationId="{513DD3BA-0D08-4A80-BA18-7F2D7E534224}"/>
            </ac:spMkLst>
          </pc:spChg>
          <pc:spChg chg="add del">
            <ac:chgData name="Blealtan Cao" userId="04df657f9ba9bb61" providerId="LiveId" clId="{60F9B441-129B-4370-9917-030AB68E5258}" dt="2017-12-07T06:06:15.251" v="2" actId="478"/>
            <ac:spMkLst>
              <pc:docMk/>
              <pc:sldMasterMk cId="2728091676" sldId="2147483894"/>
              <pc:sldLayoutMk cId="1322119011" sldId="2147483895"/>
              <ac:spMk id="9" creationId="{F3C061E3-619B-4910-88AA-694056D2AD1A}"/>
            </ac:spMkLst>
          </pc:spChg>
          <pc:spChg chg="add del">
            <ac:chgData name="Blealtan Cao" userId="04df657f9ba9bb61" providerId="LiveId" clId="{60F9B441-129B-4370-9917-030AB68E5258}" dt="2017-12-07T06:06:15.251" v="2" actId="478"/>
            <ac:spMkLst>
              <pc:docMk/>
              <pc:sldMasterMk cId="2728091676" sldId="2147483894"/>
              <pc:sldLayoutMk cId="1322119011" sldId="2147483895"/>
              <ac:spMk id="10" creationId="{2B28819C-1B23-4690-9E10-80B3406E368C}"/>
            </ac:spMkLst>
          </pc:spChg>
        </pc:sldLayoutChg>
        <pc:sldLayoutChg chg="addSp delSp modSp add del modTransition">
          <pc:chgData name="Blealtan Cao" userId="04df657f9ba9bb61" providerId="LiveId" clId="{60F9B441-129B-4370-9917-030AB68E5258}" dt="2017-12-08T10:45:14.103" v="3909" actId="2696"/>
          <pc:sldLayoutMkLst>
            <pc:docMk/>
            <pc:sldMasterMk cId="2728091676" sldId="2147483894"/>
            <pc:sldLayoutMk cId="1043540289" sldId="2147483896"/>
          </pc:sldLayoutMkLst>
          <pc:spChg chg="del">
            <ac:chgData name="Blealtan Cao" userId="04df657f9ba9bb61" providerId="LiveId" clId="{60F9B441-129B-4370-9917-030AB68E5258}" dt="2017-12-07T06:07:33.458" v="19" actId="478"/>
            <ac:spMkLst>
              <pc:docMk/>
              <pc:sldMasterMk cId="2728091676" sldId="2147483894"/>
              <pc:sldLayoutMk cId="1043540289" sldId="2147483896"/>
              <ac:spMk id="2" creationId="{00224F64-5A69-458B-A749-1A30EAEA0483}"/>
            </ac:spMkLst>
          </pc:spChg>
          <pc:spChg chg="del mod">
            <ac:chgData name="Blealtan Cao" userId="04df657f9ba9bb61" providerId="LiveId" clId="{60F9B441-129B-4370-9917-030AB68E5258}" dt="2017-12-07T06:28:01.331" v="27" actId="478"/>
            <ac:spMkLst>
              <pc:docMk/>
              <pc:sldMasterMk cId="2728091676" sldId="2147483894"/>
              <pc:sldLayoutMk cId="1043540289" sldId="2147483896"/>
              <ac:spMk id="3" creationId="{42EAA0C4-3E7F-4024-AFC8-F5591A33AA31}"/>
            </ac:spMkLst>
          </pc:spChg>
          <pc:spChg chg="add del mod">
            <ac:chgData name="Blealtan Cao" userId="04df657f9ba9bb61" providerId="LiveId" clId="{60F9B441-129B-4370-9917-030AB68E5258}" dt="2017-12-07T06:29:53.443" v="44" actId="478"/>
            <ac:spMkLst>
              <pc:docMk/>
              <pc:sldMasterMk cId="2728091676" sldId="2147483894"/>
              <pc:sldLayoutMk cId="1043540289" sldId="2147483896"/>
              <ac:spMk id="7" creationId="{D19CADD7-57EF-4D6C-BE9F-9A8602D404C5}"/>
            </ac:spMkLst>
          </pc:spChg>
          <pc:spChg chg="add mod">
            <ac:chgData name="Blealtan Cao" userId="04df657f9ba9bb61" providerId="LiveId" clId="{60F9B441-129B-4370-9917-030AB68E5258}" dt="2017-12-07T06:30:16.369" v="54" actId="404"/>
            <ac:spMkLst>
              <pc:docMk/>
              <pc:sldMasterMk cId="2728091676" sldId="2147483894"/>
              <pc:sldLayoutMk cId="1043540289" sldId="2147483896"/>
              <ac:spMk id="8" creationId="{F7A5BB60-B31C-4882-8251-2BEBBC84ED0B}"/>
            </ac:spMkLst>
          </pc:spChg>
        </pc:sldLayoutChg>
        <pc:sldLayoutChg chg="add del">
          <pc:chgData name="Blealtan Cao" userId="04df657f9ba9bb61" providerId="LiveId" clId="{60F9B441-129B-4370-9917-030AB68E5258}" dt="2017-12-07T06:07:10.331" v="16" actId="2696"/>
          <pc:sldLayoutMkLst>
            <pc:docMk/>
            <pc:sldMasterMk cId="2728091676" sldId="2147483894"/>
            <pc:sldLayoutMk cId="3186045510" sldId="2147483897"/>
          </pc:sldLayoutMkLst>
        </pc:sldLayoutChg>
        <pc:sldLayoutChg chg="add del">
          <pc:chgData name="Blealtan Cao" userId="04df657f9ba9bb61" providerId="LiveId" clId="{60F9B441-129B-4370-9917-030AB68E5258}" dt="2017-12-07T06:07:10.837" v="17" actId="2696"/>
          <pc:sldLayoutMkLst>
            <pc:docMk/>
            <pc:sldMasterMk cId="2728091676" sldId="2147483894"/>
            <pc:sldLayoutMk cId="1757723805" sldId="2147483898"/>
          </pc:sldLayoutMkLst>
        </pc:sldLayoutChg>
        <pc:sldLayoutChg chg="add del">
          <pc:chgData name="Blealtan Cao" userId="04df657f9ba9bb61" providerId="LiveId" clId="{60F9B441-129B-4370-9917-030AB68E5258}" dt="2017-12-07T06:07:11.246" v="18" actId="2696"/>
          <pc:sldLayoutMkLst>
            <pc:docMk/>
            <pc:sldMasterMk cId="2728091676" sldId="2147483894"/>
            <pc:sldLayoutMk cId="777682030" sldId="2147483899"/>
          </pc:sldLayoutMkLst>
        </pc:sldLayoutChg>
        <pc:sldLayoutChg chg="del">
          <pc:chgData name="Blealtan Cao" userId="04df657f9ba9bb61" providerId="LiveId" clId="{60F9B441-129B-4370-9917-030AB68E5258}" dt="2017-12-07T06:06:56.814" v="7" actId="2696"/>
          <pc:sldLayoutMkLst>
            <pc:docMk/>
            <pc:sldMasterMk cId="2728091676" sldId="2147483894"/>
            <pc:sldLayoutMk cId="2074574840" sldId="2147483900"/>
          </pc:sldLayoutMkLst>
        </pc:sldLayoutChg>
        <pc:sldLayoutChg chg="modTransition">
          <pc:chgData name="Blealtan Cao" userId="04df657f9ba9bb61" providerId="LiveId" clId="{60F9B441-129B-4370-9917-030AB68E5258}" dt="2017-12-08T10:45:14.103" v="3909" actId="2696"/>
          <pc:sldLayoutMkLst>
            <pc:docMk/>
            <pc:sldMasterMk cId="2728091676" sldId="2147483894"/>
            <pc:sldLayoutMk cId="2316884162" sldId="2147483901"/>
          </pc:sldLayoutMkLst>
        </pc:sldLayoutChg>
        <pc:sldLayoutChg chg="del">
          <pc:chgData name="Blealtan Cao" userId="04df657f9ba9bb61" providerId="LiveId" clId="{60F9B441-129B-4370-9917-030AB68E5258}" dt="2017-12-07T06:06:55.400" v="6" actId="2696"/>
          <pc:sldLayoutMkLst>
            <pc:docMk/>
            <pc:sldMasterMk cId="2728091676" sldId="2147483894"/>
            <pc:sldLayoutMk cId="3235925212" sldId="2147483902"/>
          </pc:sldLayoutMkLst>
        </pc:sldLayoutChg>
        <pc:sldLayoutChg chg="modSp modTransition">
          <pc:chgData name="Blealtan Cao" userId="04df657f9ba9bb61" providerId="LiveId" clId="{60F9B441-129B-4370-9917-030AB68E5258}" dt="2017-12-08T10:45:14.103" v="3909" actId="2696"/>
          <pc:sldLayoutMkLst>
            <pc:docMk/>
            <pc:sldMasterMk cId="2728091676" sldId="2147483894"/>
            <pc:sldLayoutMk cId="3308426643" sldId="2147483902"/>
          </pc:sldLayoutMkLst>
          <pc:spChg chg="mod">
            <ac:chgData name="Blealtan Cao" userId="04df657f9ba9bb61" providerId="LiveId" clId="{60F9B441-129B-4370-9917-030AB68E5258}" dt="2017-12-07T07:22:56.005" v="543" actId="1076"/>
            <ac:spMkLst>
              <pc:docMk/>
              <pc:sldMasterMk cId="2728091676" sldId="2147483894"/>
              <pc:sldLayoutMk cId="3308426643" sldId="2147483902"/>
              <ac:spMk id="3" creationId="{42EAA0C4-3E7F-4024-AFC8-F5591A33AA31}"/>
            </ac:spMkLst>
          </pc:spChg>
        </pc:sldLayoutChg>
        <pc:sldLayoutChg chg="del">
          <pc:chgData name="Blealtan Cao" userId="04df657f9ba9bb61" providerId="LiveId" clId="{60F9B441-129B-4370-9917-030AB68E5258}" dt="2017-12-07T06:06:54.140" v="5" actId="2696"/>
          <pc:sldLayoutMkLst>
            <pc:docMk/>
            <pc:sldMasterMk cId="2728091676" sldId="2147483894"/>
            <pc:sldLayoutMk cId="1199552747" sldId="2147483903"/>
          </pc:sldLayoutMkLst>
        </pc:sldLayoutChg>
        <pc:sldLayoutChg chg="del">
          <pc:chgData name="Blealtan Cao" userId="04df657f9ba9bb61" providerId="LiveId" clId="{60F9B441-129B-4370-9917-030AB68E5258}" dt="2017-12-07T06:06:53.496" v="4" actId="2696"/>
          <pc:sldLayoutMkLst>
            <pc:docMk/>
            <pc:sldMasterMk cId="2728091676" sldId="2147483894"/>
            <pc:sldLayoutMk cId="2291521043" sldId="2147483904"/>
          </pc:sldLayoutMkLst>
        </pc:sldLayoutChg>
        <pc:sldLayoutChg chg="del">
          <pc:chgData name="Blealtan Cao" userId="04df657f9ba9bb61" providerId="LiveId" clId="{60F9B441-129B-4370-9917-030AB68E5258}" dt="2017-12-07T06:06:52.835" v="3" actId="2696"/>
          <pc:sldLayoutMkLst>
            <pc:docMk/>
            <pc:sldMasterMk cId="2728091676" sldId="2147483894"/>
            <pc:sldLayoutMk cId="2491378064" sldId="2147483905"/>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微软雅黑" panose="020B0502040204020203" pitchFamily="34" charset="-122"/>
                <a:ea typeface="微软雅黑" panose="020B0502040204020203" pitchFamily="34" charset="-122"/>
                <a:cs typeface="+mn-cs"/>
              </a:defRPr>
            </a:pPr>
            <a:r>
              <a:rPr lang="en-US" sz="1200"/>
              <a:t>ParaView Benchmark Result:</a:t>
            </a:r>
          </a:p>
          <a:p>
            <a:pPr>
              <a:defRPr sz="1200"/>
            </a:pPr>
            <a:r>
              <a:rPr lang="en-US" sz="1200"/>
              <a:t> display lists, no triangle strips, color by array, 1996000 polys</a:t>
            </a:r>
            <a:endParaRPr lang="zh-CN" sz="120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微软雅黑" panose="020B0502040204020203" pitchFamily="34" charset="-122"/>
              <a:ea typeface="微软雅黑" panose="020B0502040204020203" pitchFamily="34" charset="-122"/>
              <a:cs typeface="+mn-cs"/>
            </a:defRPr>
          </a:pPr>
          <a:endParaRPr lang="zh-CN"/>
        </a:p>
      </c:txPr>
    </c:title>
    <c:autoTitleDeleted val="0"/>
    <c:plotArea>
      <c:layout/>
      <c:barChart>
        <c:barDir val="col"/>
        <c:grouping val="clustered"/>
        <c:varyColors val="0"/>
        <c:ser>
          <c:idx val="0"/>
          <c:order val="0"/>
          <c:tx>
            <c:strRef>
              <c:f>Sheet1!$B$1</c:f>
              <c:strCache>
                <c:ptCount val="1"/>
                <c:pt idx="0">
                  <c:v>1 * GeForce GTX1080 @ 1.9 GHz</c:v>
                </c:pt>
              </c:strCache>
            </c:strRef>
          </c:tx>
          <c:spPr>
            <a:solidFill>
              <a:schemeClr val="accent1"/>
            </a:solidFill>
            <a:ln>
              <a:noFill/>
            </a:ln>
            <a:effectLst/>
          </c:spPr>
          <c:invertIfNegative val="0"/>
          <c:cat>
            <c:strRef>
              <c:f>Sheet1!$A$2:$A$3</c:f>
              <c:strCache>
                <c:ptCount val="2"/>
                <c:pt idx="0">
                  <c:v>Efficiency / FPS</c:v>
                </c:pt>
                <c:pt idx="1">
                  <c:v>Energy Efficiency Ratio / 0.01 FPS/Watt</c:v>
                </c:pt>
              </c:strCache>
            </c:strRef>
          </c:cat>
          <c:val>
            <c:numRef>
              <c:f>Sheet1!$B$2:$B$3</c:f>
              <c:numCache>
                <c:formatCode>General</c:formatCode>
                <c:ptCount val="2"/>
                <c:pt idx="0">
                  <c:v>711</c:v>
                </c:pt>
                <c:pt idx="1">
                  <c:v>547</c:v>
                </c:pt>
              </c:numCache>
            </c:numRef>
          </c:val>
          <c:extLst>
            <c:ext xmlns:c16="http://schemas.microsoft.com/office/drawing/2014/chart" uri="{C3380CC4-5D6E-409C-BE32-E72D297353CC}">
              <c16:uniqueId val="{00000000-BD48-43E0-819E-797E2121C64F}"/>
            </c:ext>
          </c:extLst>
        </c:ser>
        <c:ser>
          <c:idx val="1"/>
          <c:order val="1"/>
          <c:tx>
            <c:strRef>
              <c:f>Sheet1!$C$1</c:f>
              <c:strCache>
                <c:ptCount val="1"/>
                <c:pt idx="0">
                  <c:v>2 * Xeon E5 2660 v3 @ 1.2GHz (OSMesa)</c:v>
                </c:pt>
              </c:strCache>
            </c:strRef>
          </c:tx>
          <c:spPr>
            <a:solidFill>
              <a:schemeClr val="accent2"/>
            </a:solidFill>
            <a:ln>
              <a:noFill/>
            </a:ln>
            <a:effectLst/>
          </c:spPr>
          <c:invertIfNegative val="0"/>
          <c:cat>
            <c:strRef>
              <c:f>Sheet1!$A$2:$A$3</c:f>
              <c:strCache>
                <c:ptCount val="2"/>
                <c:pt idx="0">
                  <c:v>Efficiency / FPS</c:v>
                </c:pt>
                <c:pt idx="1">
                  <c:v>Energy Efficiency Ratio / 0.01 FPS/Watt</c:v>
                </c:pt>
              </c:strCache>
            </c:strRef>
          </c:cat>
          <c:val>
            <c:numRef>
              <c:f>Sheet1!$C$2:$C$3</c:f>
              <c:numCache>
                <c:formatCode>General</c:formatCode>
                <c:ptCount val="2"/>
                <c:pt idx="0">
                  <c:v>14</c:v>
                </c:pt>
                <c:pt idx="1">
                  <c:v>20</c:v>
                </c:pt>
              </c:numCache>
            </c:numRef>
          </c:val>
          <c:extLst>
            <c:ext xmlns:c16="http://schemas.microsoft.com/office/drawing/2014/chart" uri="{C3380CC4-5D6E-409C-BE32-E72D297353CC}">
              <c16:uniqueId val="{00000001-BD48-43E0-819E-797E2121C64F}"/>
            </c:ext>
          </c:extLst>
        </c:ser>
        <c:ser>
          <c:idx val="2"/>
          <c:order val="2"/>
          <c:tx>
            <c:strRef>
              <c:f>Sheet1!$D$1</c:f>
              <c:strCache>
                <c:ptCount val="1"/>
                <c:pt idx="0">
                  <c:v>1 * Tesla K20</c:v>
                </c:pt>
              </c:strCache>
            </c:strRef>
          </c:tx>
          <c:spPr>
            <a:solidFill>
              <a:schemeClr val="accent3"/>
            </a:solidFill>
            <a:ln>
              <a:noFill/>
            </a:ln>
            <a:effectLst/>
          </c:spPr>
          <c:invertIfNegative val="0"/>
          <c:cat>
            <c:strRef>
              <c:f>Sheet1!$A$2:$A$3</c:f>
              <c:strCache>
                <c:ptCount val="2"/>
                <c:pt idx="0">
                  <c:v>Efficiency / FPS</c:v>
                </c:pt>
                <c:pt idx="1">
                  <c:v>Energy Efficiency Ratio / 0.01 FPS/Watt</c:v>
                </c:pt>
              </c:strCache>
            </c:strRef>
          </c:cat>
          <c:val>
            <c:numRef>
              <c:f>Sheet1!$D$2:$D$3</c:f>
              <c:numCache>
                <c:formatCode>General</c:formatCode>
                <c:ptCount val="2"/>
                <c:pt idx="0">
                  <c:v>22</c:v>
                </c:pt>
                <c:pt idx="1">
                  <c:v>16</c:v>
                </c:pt>
              </c:numCache>
            </c:numRef>
          </c:val>
          <c:extLst>
            <c:ext xmlns:c16="http://schemas.microsoft.com/office/drawing/2014/chart" uri="{C3380CC4-5D6E-409C-BE32-E72D297353CC}">
              <c16:uniqueId val="{00000002-BD48-43E0-819E-797E2121C64F}"/>
            </c:ext>
          </c:extLst>
        </c:ser>
        <c:dLbls>
          <c:showLegendKey val="0"/>
          <c:showVal val="0"/>
          <c:showCatName val="0"/>
          <c:showSerName val="0"/>
          <c:showPercent val="0"/>
          <c:showBubbleSize val="0"/>
        </c:dLbls>
        <c:gapWidth val="219"/>
        <c:overlap val="-27"/>
        <c:axId val="437357768"/>
        <c:axId val="437363344"/>
      </c:barChart>
      <c:catAx>
        <c:axId val="437357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2040204020203" pitchFamily="34" charset="-122"/>
                <a:ea typeface="微软雅黑" panose="020B0502040204020203" pitchFamily="34" charset="-122"/>
                <a:cs typeface="+mn-cs"/>
              </a:defRPr>
            </a:pPr>
            <a:endParaRPr lang="zh-CN"/>
          </a:p>
        </c:txPr>
        <c:crossAx val="437363344"/>
        <c:crosses val="autoZero"/>
        <c:auto val="1"/>
        <c:lblAlgn val="ctr"/>
        <c:lblOffset val="100"/>
        <c:noMultiLvlLbl val="0"/>
      </c:catAx>
      <c:valAx>
        <c:axId val="43736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2040204020203" pitchFamily="34" charset="-122"/>
                <a:ea typeface="微软雅黑" panose="020B0502040204020203" pitchFamily="34" charset="-122"/>
                <a:cs typeface="+mn-cs"/>
              </a:defRPr>
            </a:pPr>
            <a:endParaRPr lang="zh-CN"/>
          </a:p>
        </c:txPr>
        <c:crossAx val="437357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2040204020203" pitchFamily="34" charset="-122"/>
              <a:ea typeface="微软雅黑" panose="020B0502040204020203" pitchFamily="34" charset="-122"/>
              <a:cs typeface="+mn-cs"/>
            </a:defRPr>
          </a:pPr>
          <a:endParaRPr lang="zh-CN"/>
        </a:p>
      </c:txPr>
    </c:legend>
    <c:plotVisOnly val="1"/>
    <c:dispBlanksAs val="gap"/>
    <c:showDLblsOverMax val="0"/>
  </c:chart>
  <c:spPr>
    <a:noFill/>
    <a:ln>
      <a:noFill/>
    </a:ln>
    <a:effectLst/>
  </c:spPr>
  <c:txPr>
    <a:bodyPr/>
    <a:lstStyle/>
    <a:p>
      <a:pPr>
        <a:defRPr>
          <a:latin typeface="微软雅黑" panose="020B0502040204020203" pitchFamily="34" charset="-122"/>
          <a:ea typeface="微软雅黑" panose="020B0502040204020203"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0449E-D4C8-425A-96A5-6F4E354D0D4E}" type="datetimeFigureOut">
              <a:rPr lang="zh-CN" altLang="en-US" smtClean="0"/>
              <a:t>2017/12/9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B91BA-BCB4-4DA1-9379-77EEDBD0F27F}" type="slidenum">
              <a:rPr lang="zh-CN" altLang="en-US" smtClean="0"/>
              <a:t>‹#›</a:t>
            </a:fld>
            <a:endParaRPr lang="zh-CN" altLang="en-US"/>
          </a:p>
        </p:txBody>
      </p:sp>
    </p:spTree>
    <p:extLst>
      <p:ext uri="{BB962C8B-B14F-4D97-AF65-F5344CB8AC3E}">
        <p14:creationId xmlns:p14="http://schemas.microsoft.com/office/powerpoint/2010/main" val="620168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虽然听起来像是一项比赛，但学生超算竞赛其实一般来说是指三个比赛，它们有着相当相似的特征，但也有一些不同。它们分别是</a:t>
            </a:r>
            <a:r>
              <a:rPr lang="en-US" altLang="zh-CN" dirty="0"/>
              <a:t>——</a:t>
            </a:r>
            <a:r>
              <a:rPr lang="zh-CN" altLang="en-US" dirty="0"/>
              <a:t>（翻页）</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2</a:t>
            </a:fld>
            <a:endParaRPr lang="zh-CN" altLang="en-US"/>
          </a:p>
        </p:txBody>
      </p:sp>
    </p:spTree>
    <p:extLst>
      <p:ext uri="{BB962C8B-B14F-4D97-AF65-F5344CB8AC3E}">
        <p14:creationId xmlns:p14="http://schemas.microsoft.com/office/powerpoint/2010/main" val="3550445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那接下来我主要就说一下这个比赛的内容。当然光说没什么意思，我也会顺便讲点故事，关于这两次比赛的经历，和得到的一些经验。</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11</a:t>
            </a:fld>
            <a:endParaRPr lang="zh-CN" altLang="en-US"/>
          </a:p>
        </p:txBody>
      </p:sp>
    </p:spTree>
    <p:extLst>
      <p:ext uri="{BB962C8B-B14F-4D97-AF65-F5344CB8AC3E}">
        <p14:creationId xmlns:p14="http://schemas.microsoft.com/office/powerpoint/2010/main" val="390828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第一部分是在赛前的应用分析。下半年的比赛在六月份到八月份会陆续发放赛题，现在来说是两个应用和一个论文复现任务。无论哪个，它们的主要内容都是要对一个软件有着足够的了解，让它能高效地在你配置的集群上以不超过功耗上限</a:t>
            </a:r>
            <a:r>
              <a:rPr lang="en-US" altLang="zh-CN" dirty="0"/>
              <a:t>3kW</a:t>
            </a:r>
            <a:r>
              <a:rPr lang="zh-CN" altLang="en-US" dirty="0"/>
              <a:t>的情况下运行。也就是说，我们赛前有大约半年的时间对应用进行分析和优化。</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12</a:t>
            </a:fld>
            <a:endParaRPr lang="zh-CN" altLang="en-US"/>
          </a:p>
        </p:txBody>
      </p:sp>
    </p:spTree>
    <p:extLst>
      <p:ext uri="{BB962C8B-B14F-4D97-AF65-F5344CB8AC3E}">
        <p14:creationId xmlns:p14="http://schemas.microsoft.com/office/powerpoint/2010/main" val="73264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当然是编译执行。无论如何，我们都需要先让这个软件能够正常地工作，我们才能了解它的功能，测试它的性能特征。不要小看这一步工作，它也许会是非常复杂的；因为赛方出的应用很可能就是研究界甚至工业界常用的大型框架，百万行乃至千万行的代码都并不少见，依赖关系也会非常复杂。</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13</a:t>
            </a:fld>
            <a:endParaRPr lang="zh-CN" altLang="en-US"/>
          </a:p>
        </p:txBody>
      </p:sp>
    </p:spTree>
    <p:extLst>
      <p:ext uri="{BB962C8B-B14F-4D97-AF65-F5344CB8AC3E}">
        <p14:creationId xmlns:p14="http://schemas.microsoft.com/office/powerpoint/2010/main" val="1519888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举个例子。去年的时候，我负责的应用是</a:t>
            </a:r>
            <a:r>
              <a:rPr lang="en-US" altLang="zh-CN" dirty="0"/>
              <a:t>ParaView</a:t>
            </a:r>
            <a:r>
              <a:rPr lang="zh-CN" altLang="en-US" dirty="0"/>
              <a:t>，它是从上世纪九十年代发展起来的一个数据可视化软件，依赖非常庞杂；这里我主要列出了一些当时我分析到、涉及过的一些依赖。可以想象，组合这些依赖、配置环境，是非常麻烦的一件事。</a:t>
            </a:r>
            <a:r>
              <a:rPr lang="en-US" altLang="zh-CN" dirty="0"/>
              <a:t>ParaView</a:t>
            </a:r>
            <a:r>
              <a:rPr lang="zh-CN" altLang="en-US" dirty="0"/>
              <a:t>这个项目使用了</a:t>
            </a:r>
            <a:r>
              <a:rPr lang="en-US" altLang="zh-CN" dirty="0" err="1"/>
              <a:t>CMake</a:t>
            </a:r>
            <a:r>
              <a:rPr lang="zh-CN" altLang="en-US" dirty="0"/>
              <a:t>作为构建系统，很多开源项目也用了</a:t>
            </a:r>
            <a:r>
              <a:rPr lang="en-US" altLang="zh-CN" dirty="0" err="1"/>
              <a:t>CMake</a:t>
            </a:r>
            <a:r>
              <a:rPr lang="zh-CN" altLang="en-US" dirty="0"/>
              <a:t>，大概了解</a:t>
            </a:r>
            <a:r>
              <a:rPr lang="en-US" altLang="zh-CN" dirty="0" err="1"/>
              <a:t>CMake</a:t>
            </a:r>
            <a:r>
              <a:rPr lang="zh-CN" altLang="en-US" dirty="0"/>
              <a:t>的使用是必备的技能，如果能比较熟练地使用</a:t>
            </a:r>
            <a:r>
              <a:rPr lang="en-US" altLang="zh-CN" dirty="0" err="1"/>
              <a:t>CMake</a:t>
            </a:r>
            <a:r>
              <a:rPr lang="zh-CN" altLang="en-US" dirty="0"/>
              <a:t>的话会更有帮助。</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14</a:t>
            </a:fld>
            <a:endParaRPr lang="zh-CN" altLang="en-US"/>
          </a:p>
        </p:txBody>
      </p:sp>
    </p:spTree>
    <p:extLst>
      <p:ext uri="{BB962C8B-B14F-4D97-AF65-F5344CB8AC3E}">
        <p14:creationId xmlns:p14="http://schemas.microsoft.com/office/powerpoint/2010/main" val="1574045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编译好了，可以执行了，下一步就是试着运行这个软件，理解应用的运行模式。它有哪些主要组件，这些组件如何交互，通过阅读文档、代码和实际运行，就可以理解项目的结构。</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15</a:t>
            </a:fld>
            <a:endParaRPr lang="zh-CN" altLang="en-US"/>
          </a:p>
        </p:txBody>
      </p:sp>
    </p:spTree>
    <p:extLst>
      <p:ext uri="{BB962C8B-B14F-4D97-AF65-F5344CB8AC3E}">
        <p14:creationId xmlns:p14="http://schemas.microsoft.com/office/powerpoint/2010/main" val="802638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再讲</a:t>
            </a:r>
            <a:r>
              <a:rPr lang="en-US" altLang="zh-CN" dirty="0"/>
              <a:t>ParaView</a:t>
            </a:r>
            <a:r>
              <a:rPr lang="zh-CN" altLang="en-US" dirty="0"/>
              <a:t>。这个软件的主要组成有三部分，一是一个</a:t>
            </a:r>
            <a:r>
              <a:rPr lang="en-US" altLang="zh-CN" dirty="0"/>
              <a:t>server</a:t>
            </a:r>
            <a:r>
              <a:rPr lang="zh-CN" altLang="en-US" dirty="0"/>
              <a:t>，它可以在高性能的服务器上完成实际的计算和渲染工作；另外的两部分则是两种不同的</a:t>
            </a:r>
            <a:r>
              <a:rPr lang="en-US" altLang="zh-CN" dirty="0"/>
              <a:t>client</a:t>
            </a:r>
            <a:r>
              <a:rPr lang="zh-CN" altLang="en-US" dirty="0"/>
              <a:t>。</a:t>
            </a:r>
            <a:r>
              <a:rPr lang="en-US" altLang="zh-CN" dirty="0"/>
              <a:t>GUI</a:t>
            </a:r>
            <a:r>
              <a:rPr lang="zh-CN" altLang="en-US" dirty="0"/>
              <a:t>版本的</a:t>
            </a:r>
            <a:r>
              <a:rPr lang="en-US" altLang="zh-CN" dirty="0"/>
              <a:t>client</a:t>
            </a:r>
            <a:r>
              <a:rPr lang="zh-CN" altLang="en-US" dirty="0"/>
              <a:t>有着详尽而易用的界面，有一个窗口，可以在里面拖动、点击，导入数据、修改可视化方式等等，方便单独的调整，但不适合批量的处理；基于</a:t>
            </a:r>
            <a:r>
              <a:rPr lang="en-US" altLang="zh-CN" dirty="0"/>
              <a:t>Python</a:t>
            </a:r>
            <a:r>
              <a:rPr lang="zh-CN" altLang="en-US" dirty="0"/>
              <a:t>的脚本</a:t>
            </a:r>
            <a:r>
              <a:rPr lang="en-US" altLang="zh-CN" dirty="0"/>
              <a:t>client</a:t>
            </a:r>
            <a:r>
              <a:rPr lang="zh-CN" altLang="en-US" dirty="0"/>
              <a:t>则是完成固定的代码，不在执行期间与用户有详细的交互，所有的指令都在脚本内描述，比较适合批处理。事实上这个脚本引擎的二进制名字就叫</a:t>
            </a:r>
            <a:r>
              <a:rPr lang="en-US" altLang="zh-CN" dirty="0" err="1"/>
              <a:t>pvbatch</a:t>
            </a:r>
            <a:r>
              <a:rPr lang="zh-CN" altLang="en-US" dirty="0"/>
              <a:t>，</a:t>
            </a:r>
            <a:r>
              <a:rPr lang="en-US" altLang="zh-CN" dirty="0" err="1"/>
              <a:t>ParaViewBATCH</a:t>
            </a:r>
            <a:r>
              <a:rPr lang="zh-CN" altLang="en-US" dirty="0"/>
              <a:t>。</a:t>
            </a:r>
            <a:endParaRPr lang="en-US" altLang="zh-CN" dirty="0"/>
          </a:p>
          <a:p>
            <a:r>
              <a:rPr lang="zh-CN" altLang="en-US" dirty="0"/>
              <a:t>客户端可以使用内建的</a:t>
            </a:r>
            <a:r>
              <a:rPr lang="en-US" altLang="zh-CN" dirty="0"/>
              <a:t>server</a:t>
            </a:r>
            <a:r>
              <a:rPr lang="zh-CN" altLang="en-US" dirty="0"/>
              <a:t>来完成本地的计算渲染，也可以通过</a:t>
            </a:r>
            <a:r>
              <a:rPr lang="en-US" altLang="zh-CN" dirty="0"/>
              <a:t>TCP</a:t>
            </a:r>
            <a:r>
              <a:rPr lang="zh-CN" altLang="en-US" dirty="0"/>
              <a:t>连接到一个</a:t>
            </a:r>
            <a:r>
              <a:rPr lang="en-US" altLang="zh-CN" dirty="0"/>
              <a:t>server</a:t>
            </a:r>
            <a:r>
              <a:rPr lang="zh-CN" altLang="en-US" dirty="0"/>
              <a:t>，使用那个</a:t>
            </a:r>
            <a:r>
              <a:rPr lang="en-US" altLang="zh-CN" dirty="0"/>
              <a:t>server</a:t>
            </a:r>
            <a:r>
              <a:rPr lang="zh-CN" altLang="en-US" dirty="0"/>
              <a:t>的计算资源。</a:t>
            </a:r>
            <a:endParaRPr lang="en-US" altLang="zh-CN" dirty="0"/>
          </a:p>
          <a:p>
            <a:r>
              <a:rPr lang="zh-CN" altLang="en-US" dirty="0"/>
              <a:t>在</a:t>
            </a:r>
            <a:r>
              <a:rPr lang="en-US" altLang="zh-CN" dirty="0"/>
              <a:t>UI</a:t>
            </a:r>
            <a:r>
              <a:rPr lang="zh-CN" altLang="en-US" dirty="0"/>
              <a:t>版本和脚本引擎之间，可以通过</a:t>
            </a:r>
            <a:r>
              <a:rPr lang="en-US" altLang="zh-CN" dirty="0"/>
              <a:t>Visualize State</a:t>
            </a:r>
            <a:r>
              <a:rPr lang="zh-CN" altLang="en-US" dirty="0"/>
              <a:t>，一种</a:t>
            </a:r>
            <a:r>
              <a:rPr lang="en-US" altLang="zh-CN" dirty="0"/>
              <a:t>ParaView</a:t>
            </a:r>
            <a:r>
              <a:rPr lang="zh-CN" altLang="en-US" dirty="0"/>
              <a:t>自定义的数据格式或者直接用</a:t>
            </a:r>
            <a:r>
              <a:rPr lang="en-US" altLang="zh-CN" dirty="0"/>
              <a:t>python</a:t>
            </a:r>
            <a:r>
              <a:rPr lang="zh-CN" altLang="en-US" dirty="0"/>
              <a:t>脚本进行交互；现在看起来新版本当中推荐的是直接用</a:t>
            </a:r>
            <a:r>
              <a:rPr lang="en-US" altLang="zh-CN" dirty="0"/>
              <a:t>python</a:t>
            </a:r>
            <a:r>
              <a:rPr lang="zh-CN" altLang="en-US" dirty="0"/>
              <a:t>脚本，</a:t>
            </a:r>
            <a:r>
              <a:rPr lang="en-US" altLang="zh-CN" dirty="0"/>
              <a:t>GUI</a:t>
            </a:r>
            <a:r>
              <a:rPr lang="zh-CN" altLang="en-US" dirty="0"/>
              <a:t>版本当中可以直接执行</a:t>
            </a:r>
            <a:r>
              <a:rPr lang="en-US" altLang="zh-CN" dirty="0"/>
              <a:t>python</a:t>
            </a:r>
            <a:r>
              <a:rPr lang="zh-CN" altLang="en-US" dirty="0"/>
              <a:t>脚本改变当前的窗口中的状态，也可以录制一系列操作的脚本。比如说我可以执行一系列的导入数据、选择渲染模式、调整视角、修改颜色的操作，然后将它们导出成等价的脚本，这个脚本就可以用于</a:t>
            </a:r>
            <a:r>
              <a:rPr lang="en-US" altLang="zh-CN" dirty="0" err="1"/>
              <a:t>pvbatch</a:t>
            </a:r>
            <a:r>
              <a:rPr lang="zh-CN" altLang="en-US" dirty="0"/>
              <a:t>的执行。</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16</a:t>
            </a:fld>
            <a:endParaRPr lang="zh-CN" altLang="en-US"/>
          </a:p>
        </p:txBody>
      </p:sp>
    </p:spTree>
    <p:extLst>
      <p:ext uri="{BB962C8B-B14F-4D97-AF65-F5344CB8AC3E}">
        <p14:creationId xmlns:p14="http://schemas.microsoft.com/office/powerpoint/2010/main" val="3227074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已经知道软件是怎么跑的了，就该找算例了。算例在科学计算当中非常重要，因为它才是计算的核心。我们有要处理的输入数据，它的特征将会影响我们的计算任务，从各方面特征到最终的性能。我们需要理解赛方出题的含义，分析可能的算例特征，找到合适的数据作为输入。</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17</a:t>
            </a:fld>
            <a:endParaRPr lang="zh-CN" altLang="en-US"/>
          </a:p>
        </p:txBody>
      </p:sp>
    </p:spTree>
    <p:extLst>
      <p:ext uri="{BB962C8B-B14F-4D97-AF65-F5344CB8AC3E}">
        <p14:creationId xmlns:p14="http://schemas.microsoft.com/office/powerpoint/2010/main" val="1118566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ParaView</a:t>
            </a:r>
            <a:r>
              <a:rPr lang="zh-CN" altLang="en-US" dirty="0"/>
              <a:t>的算例我们当时找的比较晚。但姑且完成了测试，来自国家天文台的</a:t>
            </a:r>
            <a:r>
              <a:rPr lang="en-US" altLang="zh-CN" dirty="0"/>
              <a:t>600GB</a:t>
            </a:r>
            <a:r>
              <a:rPr lang="zh-CN" altLang="en-US" dirty="0"/>
              <a:t>数据，移动硬盘从北京寄过来的；为了类似大小的数据，我们当时在两个为</a:t>
            </a:r>
            <a:r>
              <a:rPr lang="en-US" altLang="zh-CN" dirty="0"/>
              <a:t>ParaView</a:t>
            </a:r>
            <a:r>
              <a:rPr lang="zh-CN" altLang="en-US" dirty="0"/>
              <a:t>准备的节点上装了</a:t>
            </a:r>
            <a:r>
              <a:rPr lang="en-US" altLang="zh-CN" dirty="0"/>
              <a:t>SSD</a:t>
            </a:r>
            <a:r>
              <a:rPr lang="zh-CN" altLang="en-US" dirty="0"/>
              <a:t>组的</a:t>
            </a:r>
            <a:r>
              <a:rPr lang="en-US" altLang="zh-CN" dirty="0"/>
              <a:t>RAID</a:t>
            </a:r>
            <a:r>
              <a:rPr lang="zh-CN" altLang="en-US" dirty="0"/>
              <a:t>。它太大了，不得不考虑一下</a:t>
            </a:r>
            <a:r>
              <a:rPr lang="en-US" altLang="zh-CN" dirty="0"/>
              <a:t>IO</a:t>
            </a:r>
            <a:r>
              <a:rPr lang="zh-CN" altLang="en-US" dirty="0"/>
              <a:t>效率问题。</a:t>
            </a:r>
            <a:endParaRPr lang="en-US" altLang="zh-CN" dirty="0"/>
          </a:p>
          <a:p>
            <a:r>
              <a:rPr lang="zh-CN" altLang="en-US" dirty="0"/>
              <a:t>虽说后来事实证明并没有这么吓人。</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18</a:t>
            </a:fld>
            <a:endParaRPr lang="zh-CN" altLang="en-US"/>
          </a:p>
        </p:txBody>
      </p:sp>
    </p:spTree>
    <p:extLst>
      <p:ext uri="{BB962C8B-B14F-4D97-AF65-F5344CB8AC3E}">
        <p14:creationId xmlns:p14="http://schemas.microsoft.com/office/powerpoint/2010/main" val="2923683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a:t>
            </a:r>
            <a:r>
              <a:rPr lang="en-US" altLang="zh-CN" dirty="0"/>
              <a:t>Profiling</a:t>
            </a:r>
            <a:r>
              <a:rPr lang="zh-CN" altLang="en-US" dirty="0"/>
              <a:t>。大家可能对</a:t>
            </a:r>
            <a:r>
              <a:rPr lang="en-US" altLang="zh-CN" dirty="0"/>
              <a:t>profiling</a:t>
            </a:r>
            <a:r>
              <a:rPr lang="zh-CN" altLang="en-US" dirty="0"/>
              <a:t>这个东西不是很熟悉，它其实是对一个程序的性能进行观察，核算出每段代码所占的时间比例，也会考虑不同的调用链。通过</a:t>
            </a:r>
            <a:r>
              <a:rPr lang="en-US" altLang="zh-CN" dirty="0"/>
              <a:t>Profiling</a:t>
            </a:r>
            <a:r>
              <a:rPr lang="zh-CN" altLang="en-US" dirty="0"/>
              <a:t>，我们可以确认程序当中最耗时间的部分在哪，可以知道这时他在做什么，也可以知道它为什么花去了很多时间，从而允许我们进一步针对性地优化和调整。</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19</a:t>
            </a:fld>
            <a:endParaRPr lang="zh-CN" altLang="en-US"/>
          </a:p>
        </p:txBody>
      </p:sp>
    </p:spTree>
    <p:extLst>
      <p:ext uri="{BB962C8B-B14F-4D97-AF65-F5344CB8AC3E}">
        <p14:creationId xmlns:p14="http://schemas.microsoft.com/office/powerpoint/2010/main" val="322757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这是我们在</a:t>
            </a:r>
            <a:r>
              <a:rPr lang="en-US" altLang="zh-CN" dirty="0"/>
              <a:t>CPU</a:t>
            </a:r>
            <a:r>
              <a:rPr lang="zh-CN" altLang="en-US" dirty="0"/>
              <a:t>上常用的</a:t>
            </a:r>
            <a:r>
              <a:rPr lang="en-US" altLang="zh-CN" dirty="0"/>
              <a:t>profile</a:t>
            </a:r>
            <a:r>
              <a:rPr lang="zh-CN" altLang="en-US" dirty="0"/>
              <a:t>工具，叫</a:t>
            </a:r>
            <a:r>
              <a:rPr lang="en-US" altLang="zh-CN" dirty="0"/>
              <a:t>Intel </a:t>
            </a:r>
            <a:r>
              <a:rPr lang="en-US" altLang="zh-CN" dirty="0" err="1"/>
              <a:t>VTune</a:t>
            </a:r>
            <a:r>
              <a:rPr lang="en-US" altLang="zh-CN" dirty="0"/>
              <a:t> Amplifier</a:t>
            </a:r>
            <a:r>
              <a:rPr lang="zh-CN" altLang="en-US" dirty="0"/>
              <a:t>。它是</a:t>
            </a:r>
            <a:r>
              <a:rPr lang="en-US" altLang="zh-CN" dirty="0"/>
              <a:t>Intel Parallel Studio</a:t>
            </a:r>
            <a:r>
              <a:rPr lang="zh-CN" altLang="en-US" dirty="0"/>
              <a:t>的一个组件，</a:t>
            </a:r>
            <a:r>
              <a:rPr lang="en-US" altLang="zh-CN" dirty="0"/>
              <a:t>intel</a:t>
            </a:r>
            <a:r>
              <a:rPr lang="zh-CN" altLang="en-US" dirty="0"/>
              <a:t>出产值得信赖。具体的这里我也不多讲了，在我们的主页上我会更新更多的说明。</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20</a:t>
            </a:fld>
            <a:endParaRPr lang="zh-CN" altLang="en-US"/>
          </a:p>
        </p:txBody>
      </p:sp>
    </p:spTree>
    <p:extLst>
      <p:ext uri="{BB962C8B-B14F-4D97-AF65-F5344CB8AC3E}">
        <p14:creationId xmlns:p14="http://schemas.microsoft.com/office/powerpoint/2010/main" val="1741080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ASC</a:t>
            </a:r>
            <a:r>
              <a:rPr lang="zh-CN" altLang="en-US" dirty="0"/>
              <a:t>。</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3</a:t>
            </a:fld>
            <a:endParaRPr lang="zh-CN" altLang="en-US"/>
          </a:p>
        </p:txBody>
      </p:sp>
    </p:spTree>
    <p:extLst>
      <p:ext uri="{BB962C8B-B14F-4D97-AF65-F5344CB8AC3E}">
        <p14:creationId xmlns:p14="http://schemas.microsoft.com/office/powerpoint/2010/main" val="3547467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故事时间。在去年</a:t>
            </a:r>
            <a:r>
              <a:rPr lang="en-US" altLang="zh-CN" dirty="0"/>
              <a:t>ParaView</a:t>
            </a:r>
            <a:r>
              <a:rPr lang="zh-CN" altLang="en-US" dirty="0"/>
              <a:t>的测试中，我首先进行了</a:t>
            </a:r>
            <a:r>
              <a:rPr lang="en-US" altLang="zh-CN" dirty="0"/>
              <a:t>CPU</a:t>
            </a:r>
            <a:r>
              <a:rPr lang="zh-CN" altLang="en-US" dirty="0"/>
              <a:t>侧的</a:t>
            </a:r>
            <a:r>
              <a:rPr lang="en-US" altLang="zh-CN" dirty="0"/>
              <a:t>profiling</a:t>
            </a:r>
            <a:r>
              <a:rPr lang="zh-CN" altLang="en-US" dirty="0"/>
              <a:t>。从后面的</a:t>
            </a:r>
            <a:r>
              <a:rPr lang="en-US" altLang="zh-CN" dirty="0"/>
              <a:t>Module</a:t>
            </a:r>
            <a:r>
              <a:rPr lang="zh-CN" altLang="en-US" dirty="0"/>
              <a:t>可以看到，这些时间全都在</a:t>
            </a:r>
            <a:r>
              <a:rPr lang="en-US" altLang="zh-CN" dirty="0"/>
              <a:t>OpenGL</a:t>
            </a:r>
            <a:r>
              <a:rPr lang="zh-CN" altLang="en-US" dirty="0"/>
              <a:t>上花去了，第二位的这个是在</a:t>
            </a:r>
            <a:r>
              <a:rPr lang="en-US" altLang="zh-CN" dirty="0"/>
              <a:t>CPU</a:t>
            </a:r>
            <a:r>
              <a:rPr lang="zh-CN" altLang="en-US" dirty="0"/>
              <a:t>和</a:t>
            </a:r>
            <a:r>
              <a:rPr lang="en-US" altLang="zh-CN" dirty="0"/>
              <a:t>GPU</a:t>
            </a:r>
            <a:r>
              <a:rPr lang="zh-CN" altLang="en-US" dirty="0"/>
              <a:t>间交换数据，剩下的都是</a:t>
            </a:r>
            <a:r>
              <a:rPr lang="en-US" altLang="zh-CN" dirty="0"/>
              <a:t>GPU</a:t>
            </a:r>
            <a:r>
              <a:rPr lang="zh-CN" altLang="en-US" dirty="0"/>
              <a:t>在渲染。这让我立刻就确定了热点所在，知道了主要的负载在</a:t>
            </a:r>
            <a:r>
              <a:rPr lang="en-US" altLang="zh-CN" dirty="0"/>
              <a:t>OpenGL</a:t>
            </a:r>
            <a:r>
              <a:rPr lang="zh-CN" altLang="en-US" dirty="0"/>
              <a:t>的渲染上，而这是没有什么优化余地的，因为我总不能去改</a:t>
            </a:r>
            <a:r>
              <a:rPr lang="en-US" altLang="zh-CN" dirty="0" err="1"/>
              <a:t>nvidia</a:t>
            </a:r>
            <a:r>
              <a:rPr lang="zh-CN" altLang="en-US" dirty="0"/>
              <a:t>的驱动。于是，我就把心思花在了其它的方面，按下不表。</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21</a:t>
            </a:fld>
            <a:endParaRPr lang="zh-CN" altLang="en-US"/>
          </a:p>
        </p:txBody>
      </p:sp>
    </p:spTree>
    <p:extLst>
      <p:ext uri="{BB962C8B-B14F-4D97-AF65-F5344CB8AC3E}">
        <p14:creationId xmlns:p14="http://schemas.microsoft.com/office/powerpoint/2010/main" val="3228709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另外呢，如果我们的应用是通用计算工作并用到了</a:t>
            </a:r>
            <a:r>
              <a:rPr lang="en-US" altLang="zh-CN" dirty="0"/>
              <a:t>GPU</a:t>
            </a:r>
            <a:r>
              <a:rPr lang="zh-CN" altLang="en-US" dirty="0"/>
              <a:t>，</a:t>
            </a:r>
            <a:r>
              <a:rPr lang="en-US" altLang="zh-CN" dirty="0"/>
              <a:t>NVIDIA Visual Profiler</a:t>
            </a:r>
            <a:r>
              <a:rPr lang="zh-CN" altLang="en-US" dirty="0"/>
              <a:t>将会提供很大的帮助。它的功能与前者类似，唯一的不同在于它是</a:t>
            </a:r>
            <a:r>
              <a:rPr lang="en-US" altLang="zh-CN" dirty="0"/>
              <a:t>GPU</a:t>
            </a:r>
            <a:r>
              <a:rPr lang="zh-CN" altLang="en-US" dirty="0"/>
              <a:t>上的工作，指引了我们如何优化</a:t>
            </a:r>
            <a:r>
              <a:rPr lang="en-US" altLang="zh-CN" dirty="0"/>
              <a:t>GPU</a:t>
            </a:r>
            <a:r>
              <a:rPr lang="zh-CN" altLang="en-US" dirty="0"/>
              <a:t>上执行的代码。如果想要用懂它，至少也是要对</a:t>
            </a:r>
            <a:r>
              <a:rPr lang="en-US" altLang="zh-CN" dirty="0"/>
              <a:t>CUDA</a:t>
            </a:r>
            <a:r>
              <a:rPr lang="zh-CN" altLang="en-US" dirty="0"/>
              <a:t>变成和架构都有着一定了解的；</a:t>
            </a:r>
            <a:r>
              <a:rPr lang="en-US" altLang="zh-CN" dirty="0"/>
              <a:t>NVIDIA</a:t>
            </a:r>
            <a:r>
              <a:rPr lang="zh-CN" altLang="en-US" dirty="0"/>
              <a:t>提供了很详细的文档。</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22</a:t>
            </a:fld>
            <a:endParaRPr lang="zh-CN" altLang="en-US"/>
          </a:p>
        </p:txBody>
      </p:sp>
    </p:spTree>
    <p:extLst>
      <p:ext uri="{BB962C8B-B14F-4D97-AF65-F5344CB8AC3E}">
        <p14:creationId xmlns:p14="http://schemas.microsoft.com/office/powerpoint/2010/main" val="1857152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接下来就是两个重头戏之一了。我们要结合经验测试各种可能带来性能提升的编译选项、运行配置，测试它们的性能，选择最优的方式去执行。这种方法一般用于代码没什么可优化的点的时候，比如之前提到的</a:t>
            </a:r>
            <a:r>
              <a:rPr lang="en-US" altLang="zh-CN" dirty="0"/>
              <a:t>ParaView</a:t>
            </a:r>
            <a:r>
              <a:rPr lang="zh-CN" altLang="en-US" dirty="0"/>
              <a:t>就是这样。</a:t>
            </a:r>
            <a:endParaRPr lang="en-US" altLang="zh-CN" dirty="0"/>
          </a:p>
          <a:p>
            <a:r>
              <a:rPr lang="zh-CN" altLang="en-US" dirty="0"/>
              <a:t>需要注意的是，运行配置不仅仅是软件配置（多少线程、多少进程、进程如何分配</a:t>
            </a:r>
            <a:r>
              <a:rPr lang="en-US" altLang="zh-CN" dirty="0"/>
              <a:t>NUMA</a:t>
            </a:r>
            <a:r>
              <a:rPr lang="zh-CN" altLang="en-US" dirty="0"/>
              <a:t>、运行时版本</a:t>
            </a:r>
            <a:r>
              <a:rPr lang="en-US" altLang="zh-CN" dirty="0"/>
              <a:t>……</a:t>
            </a:r>
            <a:r>
              <a:rPr lang="zh-CN" altLang="en-US" dirty="0"/>
              <a:t>），还有一个很重要的事情则是硬件配置。不同的硬件可能会带来差别巨大的效果。</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23</a:t>
            </a:fld>
            <a:endParaRPr lang="zh-CN" altLang="en-US"/>
          </a:p>
        </p:txBody>
      </p:sp>
    </p:spTree>
    <p:extLst>
      <p:ext uri="{BB962C8B-B14F-4D97-AF65-F5344CB8AC3E}">
        <p14:creationId xmlns:p14="http://schemas.microsoft.com/office/powerpoint/2010/main" val="4218939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再说</a:t>
            </a:r>
            <a:r>
              <a:rPr lang="en-US" altLang="zh-CN" dirty="0"/>
              <a:t>ParaView</a:t>
            </a:r>
            <a:r>
              <a:rPr lang="zh-CN" altLang="en-US" dirty="0"/>
              <a:t>。在我放弃了在代码上动脑筋之后，我就想到，既然是</a:t>
            </a:r>
            <a:r>
              <a:rPr lang="en-US" altLang="zh-CN" dirty="0"/>
              <a:t>OpenGL</a:t>
            </a:r>
            <a:r>
              <a:rPr lang="zh-CN" altLang="en-US" dirty="0"/>
              <a:t>这种经常在游戏当中用到的图形技术，那么我是不是应该考虑一下图形卡呢？于是我当时跟安老师讲，我们能不能借</a:t>
            </a:r>
            <a:r>
              <a:rPr lang="en-US" altLang="zh-CN" dirty="0"/>
              <a:t>Quadro</a:t>
            </a:r>
            <a:r>
              <a:rPr lang="zh-CN" altLang="en-US" dirty="0"/>
              <a:t>卡来测一下，安老师说好。然后就借来了。然后就看到了两个数量级以上的性能提升。后来在比赛的时候我们用的是</a:t>
            </a:r>
            <a:r>
              <a:rPr lang="en-US" altLang="zh-CN" dirty="0"/>
              <a:t>GTX1080</a:t>
            </a:r>
            <a:r>
              <a:rPr lang="zh-CN" altLang="en-US" dirty="0"/>
              <a:t>，公版。非常强，把别的队按在地上锤，他们降低采样率要跑六个小时的东西，我只用了两块卡跑了半个小时。</a:t>
            </a:r>
            <a:endParaRPr lang="en-US" altLang="zh-CN" dirty="0"/>
          </a:p>
          <a:p>
            <a:r>
              <a:rPr lang="zh-CN" altLang="en-US" dirty="0"/>
              <a:t>这其实是因为，</a:t>
            </a:r>
            <a:r>
              <a:rPr lang="en-US" altLang="zh-CN" dirty="0"/>
              <a:t>GeForce</a:t>
            </a:r>
            <a:r>
              <a:rPr lang="zh-CN" altLang="en-US" dirty="0"/>
              <a:t>系列和</a:t>
            </a:r>
            <a:r>
              <a:rPr lang="en-US" altLang="zh-CN" dirty="0"/>
              <a:t>Quadro</a:t>
            </a:r>
            <a:r>
              <a:rPr lang="zh-CN" altLang="en-US" dirty="0"/>
              <a:t>系列有图形管线内置在其中，</a:t>
            </a:r>
            <a:r>
              <a:rPr lang="en-US" altLang="zh-CN" dirty="0"/>
              <a:t>OpenGL</a:t>
            </a:r>
            <a:r>
              <a:rPr lang="zh-CN" altLang="en-US" dirty="0"/>
              <a:t>接口的效率要比通用计算的</a:t>
            </a:r>
            <a:r>
              <a:rPr lang="en-US" altLang="zh-CN" dirty="0"/>
              <a:t>Tesla</a:t>
            </a:r>
            <a:r>
              <a:rPr lang="zh-CN" altLang="en-US" dirty="0"/>
              <a:t>强非常多</a:t>
            </a:r>
            <a:r>
              <a:rPr lang="en-US" altLang="zh-CN" dirty="0"/>
              <a:t>——</a:t>
            </a:r>
            <a:r>
              <a:rPr lang="zh-CN" altLang="en-US" dirty="0"/>
              <a:t>硬件支持。这件事情告诉我们硬件的选择非常关键，体系结构对应用的效率是有着绝对性影响的；就像深度学习，不会有人用</a:t>
            </a:r>
            <a:r>
              <a:rPr lang="en-US" altLang="zh-CN" dirty="0"/>
              <a:t>CPU</a:t>
            </a:r>
            <a:r>
              <a:rPr lang="zh-CN" altLang="en-US" dirty="0"/>
              <a:t>去做的一样，一个道理。</a:t>
            </a:r>
            <a:endParaRPr lang="en-US" altLang="zh-CN" dirty="0"/>
          </a:p>
        </p:txBody>
      </p:sp>
      <p:sp>
        <p:nvSpPr>
          <p:cNvPr id="4" name="灯片编号占位符 3"/>
          <p:cNvSpPr>
            <a:spLocks noGrp="1"/>
          </p:cNvSpPr>
          <p:nvPr>
            <p:ph type="sldNum" sz="quarter" idx="10"/>
          </p:nvPr>
        </p:nvSpPr>
        <p:spPr/>
        <p:txBody>
          <a:bodyPr/>
          <a:lstStyle/>
          <a:p>
            <a:fld id="{195B91BA-BCB4-4DA1-9379-77EEDBD0F27F}" type="slidenum">
              <a:rPr lang="zh-CN" altLang="en-US" smtClean="0"/>
              <a:t>24</a:t>
            </a:fld>
            <a:endParaRPr lang="zh-CN" altLang="en-US"/>
          </a:p>
        </p:txBody>
      </p:sp>
    </p:spTree>
    <p:extLst>
      <p:ext uri="{BB962C8B-B14F-4D97-AF65-F5344CB8AC3E}">
        <p14:creationId xmlns:p14="http://schemas.microsoft.com/office/powerpoint/2010/main" val="2391272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但是也不是所有的软件都像</a:t>
            </a:r>
            <a:r>
              <a:rPr lang="en-US" altLang="zh-CN" dirty="0"/>
              <a:t>ParaView</a:t>
            </a:r>
            <a:r>
              <a:rPr lang="zh-CN" altLang="en-US" dirty="0"/>
              <a:t>那样庞大精密无从下手的。有些应用代码量小，可以很容易地抓到核心，并且核心部分优化提高的空间很大。这时候就需要动用自己关于体系结构的知识、和各种编程模型的了解，比如说</a:t>
            </a:r>
            <a:r>
              <a:rPr lang="en-US" altLang="zh-CN" dirty="0"/>
              <a:t>SIMD</a:t>
            </a:r>
            <a:r>
              <a:rPr lang="zh-CN" altLang="en-US" dirty="0"/>
              <a:t>向量化，</a:t>
            </a:r>
            <a:r>
              <a:rPr lang="en-US" altLang="zh-CN" dirty="0"/>
              <a:t>OpenMP</a:t>
            </a:r>
            <a:r>
              <a:rPr lang="zh-CN" altLang="en-US" dirty="0"/>
              <a:t>的多线程并行计算，</a:t>
            </a:r>
            <a:r>
              <a:rPr lang="en-US" altLang="zh-CN" dirty="0"/>
              <a:t>MPI</a:t>
            </a:r>
            <a:r>
              <a:rPr lang="zh-CN" altLang="en-US" dirty="0"/>
              <a:t>的多进程网络并行，</a:t>
            </a:r>
            <a:r>
              <a:rPr lang="en-US" altLang="zh-CN" dirty="0"/>
              <a:t>CUDA</a:t>
            </a:r>
            <a:r>
              <a:rPr lang="zh-CN" altLang="en-US" dirty="0"/>
              <a:t>的</a:t>
            </a:r>
            <a:r>
              <a:rPr lang="en-US" altLang="zh-CN" dirty="0"/>
              <a:t>GPU</a:t>
            </a:r>
            <a:r>
              <a:rPr lang="zh-CN" altLang="en-US" dirty="0"/>
              <a:t>计算，来对这部分花时间最长的代码进行优化了。</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25</a:t>
            </a:fld>
            <a:endParaRPr lang="zh-CN" altLang="en-US"/>
          </a:p>
        </p:txBody>
      </p:sp>
    </p:spTree>
    <p:extLst>
      <p:ext uri="{BB962C8B-B14F-4D97-AF65-F5344CB8AC3E}">
        <p14:creationId xmlns:p14="http://schemas.microsoft.com/office/powerpoint/2010/main" val="284980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改进好了，如果有时间的话，回去重新</a:t>
            </a:r>
            <a:r>
              <a:rPr lang="en-US" altLang="zh-CN" dirty="0"/>
              <a:t>Profiling</a:t>
            </a:r>
            <a:r>
              <a:rPr lang="zh-CN" altLang="en-US" dirty="0"/>
              <a:t>。配置的改变或者代码的优化有时会导致热点的迁移，我们需要不断地迭代这一过程，让整个应用都得到最好的性能。</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26</a:t>
            </a:fld>
            <a:endParaRPr lang="zh-CN" altLang="en-US"/>
          </a:p>
        </p:txBody>
      </p:sp>
    </p:spTree>
    <p:extLst>
      <p:ext uri="{BB962C8B-B14F-4D97-AF65-F5344CB8AC3E}">
        <p14:creationId xmlns:p14="http://schemas.microsoft.com/office/powerpoint/2010/main" val="2733954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这个的话就要讲另外一个故事了。</a:t>
            </a:r>
            <a:r>
              <a:rPr lang="en-US" altLang="zh-CN" dirty="0"/>
              <a:t>SC17</a:t>
            </a:r>
            <a:r>
              <a:rPr lang="zh-CN" altLang="en-US" dirty="0"/>
              <a:t>上我和</a:t>
            </a:r>
            <a:r>
              <a:rPr lang="en-US" altLang="zh-CN" dirty="0" err="1"/>
              <a:t>rcy</a:t>
            </a:r>
            <a:r>
              <a:rPr lang="zh-CN" altLang="en-US" dirty="0"/>
              <a:t>一起做的应用叫</a:t>
            </a:r>
            <a:r>
              <a:rPr lang="en-US" altLang="zh-CN" dirty="0"/>
              <a:t>Born</a:t>
            </a:r>
            <a:r>
              <a:rPr lang="zh-CN" altLang="en-US" dirty="0"/>
              <a:t>，它是一个地质勘探相关的应用，通过采集到的数据计算地质结构。其中大量的计算是类似卷积的操作，非常适合</a:t>
            </a:r>
            <a:r>
              <a:rPr lang="en-US" altLang="zh-CN" dirty="0"/>
              <a:t>GPU</a:t>
            </a:r>
            <a:r>
              <a:rPr lang="zh-CN" altLang="en-US" dirty="0"/>
              <a:t>完成，但作者提供的是</a:t>
            </a:r>
            <a:r>
              <a:rPr lang="en-US" altLang="zh-CN" dirty="0"/>
              <a:t>CPU</a:t>
            </a:r>
            <a:r>
              <a:rPr lang="zh-CN" altLang="en-US" dirty="0"/>
              <a:t>代码。然后我就下手做了移植和优化，结果非常强而有力。</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27</a:t>
            </a:fld>
            <a:endParaRPr lang="zh-CN" altLang="en-US"/>
          </a:p>
        </p:txBody>
      </p:sp>
    </p:spTree>
    <p:extLst>
      <p:ext uri="{BB962C8B-B14F-4D97-AF65-F5344CB8AC3E}">
        <p14:creationId xmlns:p14="http://schemas.microsoft.com/office/powerpoint/2010/main" val="2869774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全部五个华人队都做了到</a:t>
            </a:r>
            <a:r>
              <a:rPr lang="en-US" altLang="zh-CN" dirty="0"/>
              <a:t>GPU</a:t>
            </a:r>
            <a:r>
              <a:rPr lang="zh-CN" altLang="en-US" dirty="0"/>
              <a:t>的移植。其中清华做的最好，我们稍差（主要是系统管理员的工作确实花了很多时间导致最后一步没做完，</a:t>
            </a:r>
            <a:r>
              <a:rPr lang="en-US" altLang="zh-CN" dirty="0"/>
              <a:t>THU</a:t>
            </a:r>
            <a:r>
              <a:rPr lang="zh-CN" altLang="en-US" dirty="0"/>
              <a:t>那边负责这个应用的人我跟他聊过他就只管这个应用来着），然后北大台清，南洋理工基本没有细优化、只用</a:t>
            </a:r>
            <a:r>
              <a:rPr lang="en-US" altLang="zh-CN" dirty="0"/>
              <a:t>GPU</a:t>
            </a:r>
            <a:r>
              <a:rPr lang="zh-CN" altLang="en-US" dirty="0"/>
              <a:t>完成了计算。但无论如何，比起</a:t>
            </a:r>
            <a:r>
              <a:rPr lang="en-US" altLang="zh-CN" dirty="0"/>
              <a:t>CPU</a:t>
            </a:r>
            <a:r>
              <a:rPr lang="zh-CN" altLang="en-US" dirty="0"/>
              <a:t>版本，我们都得到了</a:t>
            </a:r>
            <a:r>
              <a:rPr lang="en-US" altLang="zh-CN" dirty="0"/>
              <a:t>20</a:t>
            </a:r>
            <a:r>
              <a:rPr lang="zh-CN" altLang="en-US" dirty="0"/>
              <a:t>到</a:t>
            </a:r>
            <a:r>
              <a:rPr lang="en-US" altLang="zh-CN" dirty="0"/>
              <a:t>50</a:t>
            </a:r>
            <a:r>
              <a:rPr lang="zh-CN" altLang="en-US" dirty="0"/>
              <a:t>倍不等的功效比提升；用</a:t>
            </a:r>
            <a:r>
              <a:rPr lang="en-US" altLang="zh-CN" dirty="0"/>
              <a:t>CPU</a:t>
            </a:r>
            <a:r>
              <a:rPr lang="zh-CN" altLang="en-US" dirty="0"/>
              <a:t>的队伍费尽心思也只能做到三到五倍。</a:t>
            </a:r>
            <a:r>
              <a:rPr lang="en-US" altLang="zh-CN" dirty="0"/>
              <a:t>GPU</a:t>
            </a:r>
            <a:r>
              <a:rPr lang="zh-CN" altLang="en-US" dirty="0"/>
              <a:t>代码比</a:t>
            </a:r>
            <a:r>
              <a:rPr lang="en-US" altLang="zh-CN" dirty="0"/>
              <a:t>CPU</a:t>
            </a:r>
            <a:r>
              <a:rPr lang="zh-CN" altLang="en-US" dirty="0"/>
              <a:t>难写，但是真的适合的时候会得到非常大的效果。</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28</a:t>
            </a:fld>
            <a:endParaRPr lang="zh-CN" altLang="en-US"/>
          </a:p>
        </p:txBody>
      </p:sp>
    </p:spTree>
    <p:extLst>
      <p:ext uri="{BB962C8B-B14F-4D97-AF65-F5344CB8AC3E}">
        <p14:creationId xmlns:p14="http://schemas.microsoft.com/office/powerpoint/2010/main" val="993456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代码的处理之外，一个很重要的事情就是理解应用本身的任务，在允许范围内调整方法和参数。这样的套路我就不是很熟悉了，因为我两次做的任务都没有这样的工作，不过其它的应用我们也会在主页上更新，不会缺胳膊少腿的就是了。</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29</a:t>
            </a:fld>
            <a:endParaRPr lang="zh-CN" altLang="en-US"/>
          </a:p>
        </p:txBody>
      </p:sp>
    </p:spTree>
    <p:extLst>
      <p:ext uri="{BB962C8B-B14F-4D97-AF65-F5344CB8AC3E}">
        <p14:creationId xmlns:p14="http://schemas.microsoft.com/office/powerpoint/2010/main" val="2430980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接下来就是配置决策。这一部分工作也是很重要的，基于应用分析的结果，得出的结论方案将决定成绩的起点有多高。</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30</a:t>
            </a:fld>
            <a:endParaRPr lang="zh-CN" altLang="en-US"/>
          </a:p>
        </p:txBody>
      </p:sp>
    </p:spTree>
    <p:extLst>
      <p:ext uri="{BB962C8B-B14F-4D97-AF65-F5344CB8AC3E}">
        <p14:creationId xmlns:p14="http://schemas.microsoft.com/office/powerpoint/2010/main" val="37449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这是在亚洲举办的一项赛事。既然是亚洲，那也就是在国内了，总不能是在印度；虽然它仍然是一项国际比赛。不过我们从几年前开始由于某些原因就基本上不参加这个比赛了，我也就不多说明。</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4</a:t>
            </a:fld>
            <a:endParaRPr lang="zh-CN" altLang="en-US"/>
          </a:p>
        </p:txBody>
      </p:sp>
    </p:spTree>
    <p:extLst>
      <p:ext uri="{BB962C8B-B14F-4D97-AF65-F5344CB8AC3E}">
        <p14:creationId xmlns:p14="http://schemas.microsoft.com/office/powerpoint/2010/main" val="47753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首先是硬件配置。</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31</a:t>
            </a:fld>
            <a:endParaRPr lang="zh-CN" altLang="en-US"/>
          </a:p>
        </p:txBody>
      </p:sp>
    </p:spTree>
    <p:extLst>
      <p:ext uri="{BB962C8B-B14F-4D97-AF65-F5344CB8AC3E}">
        <p14:creationId xmlns:p14="http://schemas.microsoft.com/office/powerpoint/2010/main" val="1350606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SC16</a:t>
            </a:r>
            <a:r>
              <a:rPr lang="zh-CN" altLang="en-US" dirty="0"/>
              <a:t>上，我们的方案是这样的。</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32</a:t>
            </a:fld>
            <a:endParaRPr lang="zh-CN" altLang="en-US"/>
          </a:p>
        </p:txBody>
      </p:sp>
    </p:spTree>
    <p:extLst>
      <p:ext uri="{BB962C8B-B14F-4D97-AF65-F5344CB8AC3E}">
        <p14:creationId xmlns:p14="http://schemas.microsoft.com/office/powerpoint/2010/main" val="1106949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然后是软件配置。实际上比起硬件，软件配置的问题就比较小，一般选和软件标称的版本相同的依赖库、可以依赖于不同版本的就选最新稳定版，基本没问题。</a:t>
            </a:r>
            <a:endParaRPr lang="en-US" altLang="zh-CN" dirty="0"/>
          </a:p>
          <a:p>
            <a:r>
              <a:rPr lang="en-US" altLang="zh-CN" dirty="0"/>
              <a:t>NFS/</a:t>
            </a:r>
            <a:r>
              <a:rPr lang="en-US" altLang="zh-CN" dirty="0" err="1"/>
              <a:t>OrangeFS</a:t>
            </a:r>
            <a:r>
              <a:rPr lang="zh-CN" altLang="en-US" dirty="0"/>
              <a:t>也是必备的。</a:t>
            </a:r>
            <a:r>
              <a:rPr lang="en-US" altLang="zh-CN" dirty="0" err="1"/>
              <a:t>OrangeFS</a:t>
            </a:r>
            <a:r>
              <a:rPr lang="zh-CN" altLang="en-US" dirty="0"/>
              <a:t>实际上比较坑，如果没有特殊需求还是</a:t>
            </a:r>
            <a:r>
              <a:rPr lang="en-US" altLang="zh-CN" dirty="0"/>
              <a:t>NFS</a:t>
            </a:r>
            <a:r>
              <a:rPr lang="zh-CN" altLang="en-US" dirty="0"/>
              <a:t>比较好。</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33</a:t>
            </a:fld>
            <a:endParaRPr lang="zh-CN" altLang="en-US"/>
          </a:p>
        </p:txBody>
      </p:sp>
    </p:spTree>
    <p:extLst>
      <p:ext uri="{BB962C8B-B14F-4D97-AF65-F5344CB8AC3E}">
        <p14:creationId xmlns:p14="http://schemas.microsoft.com/office/powerpoint/2010/main" val="2746673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接下来是时间策略。</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34</a:t>
            </a:fld>
            <a:endParaRPr lang="zh-CN" altLang="en-US"/>
          </a:p>
        </p:txBody>
      </p:sp>
    </p:spTree>
    <p:extLst>
      <p:ext uri="{BB962C8B-B14F-4D97-AF65-F5344CB8AC3E}">
        <p14:creationId xmlns:p14="http://schemas.microsoft.com/office/powerpoint/2010/main" val="374290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我们有</a:t>
            </a:r>
            <a:r>
              <a:rPr lang="en-US" altLang="zh-CN" dirty="0"/>
              <a:t>48</a:t>
            </a:r>
            <a:r>
              <a:rPr lang="zh-CN" altLang="en-US" dirty="0"/>
              <a:t>个小时，怎么分配？这</a:t>
            </a:r>
            <a:r>
              <a:rPr lang="en-US" altLang="zh-CN" dirty="0"/>
              <a:t>48</a:t>
            </a:r>
            <a:r>
              <a:rPr lang="zh-CN" altLang="en-US" dirty="0"/>
              <a:t>小时一开始，所有的应用任务就一股脑地放了下来，如何很好地调度这些时间，避免浪费，就非常关键。这实际上取决于各个应用的特征。</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35</a:t>
            </a:fld>
            <a:endParaRPr lang="zh-CN" altLang="en-US"/>
          </a:p>
        </p:txBody>
      </p:sp>
    </p:spTree>
    <p:extLst>
      <p:ext uri="{BB962C8B-B14F-4D97-AF65-F5344CB8AC3E}">
        <p14:creationId xmlns:p14="http://schemas.microsoft.com/office/powerpoint/2010/main" val="1050888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a:t>
            </a:r>
            <a:r>
              <a:rPr lang="en-US" altLang="zh-CN" dirty="0"/>
              <a:t>SC17</a:t>
            </a:r>
            <a:r>
              <a:rPr lang="zh-CN" altLang="en-US" dirty="0"/>
              <a:t>上的时间安排。（介绍）</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36</a:t>
            </a:fld>
            <a:endParaRPr lang="zh-CN" altLang="en-US"/>
          </a:p>
        </p:txBody>
      </p:sp>
    </p:spTree>
    <p:extLst>
      <p:ext uri="{BB962C8B-B14F-4D97-AF65-F5344CB8AC3E}">
        <p14:creationId xmlns:p14="http://schemas.microsoft.com/office/powerpoint/2010/main" val="3115795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THU</a:t>
            </a:r>
            <a:r>
              <a:rPr lang="zh-CN" altLang="en-US" dirty="0"/>
              <a:t>的时间安排。大家可能看不太清，但蓝色的是</a:t>
            </a:r>
            <a:r>
              <a:rPr lang="en-US" altLang="zh-CN" dirty="0"/>
              <a:t>LAMMPS</a:t>
            </a:r>
            <a:r>
              <a:rPr lang="zh-CN" altLang="en-US" dirty="0"/>
              <a:t>也就是论文浮现，紫色的是</a:t>
            </a:r>
            <a:r>
              <a:rPr lang="en-US" altLang="zh-CN" dirty="0"/>
              <a:t>Born</a:t>
            </a:r>
            <a:r>
              <a:rPr lang="zh-CN" altLang="en-US" dirty="0"/>
              <a:t>，绿色的是</a:t>
            </a:r>
            <a:r>
              <a:rPr lang="en-US" altLang="zh-CN" dirty="0" err="1"/>
              <a:t>MrBayes</a:t>
            </a:r>
            <a:r>
              <a:rPr lang="zh-CN" altLang="en-US" dirty="0"/>
              <a:t>，黑色的是神秘应用。这和我们的策略基本上是一致的。可能是必然的最优选吧。</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37</a:t>
            </a:fld>
            <a:endParaRPr lang="zh-CN" altLang="en-US"/>
          </a:p>
        </p:txBody>
      </p:sp>
    </p:spTree>
    <p:extLst>
      <p:ext uri="{BB962C8B-B14F-4D97-AF65-F5344CB8AC3E}">
        <p14:creationId xmlns:p14="http://schemas.microsoft.com/office/powerpoint/2010/main" val="2229776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然后是赛前的宣传准备。这个我们真的需要一个有美工基础的人，或者一个有兴趣学习美工技术的队员。这两年的海报，都是我做的。</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38</a:t>
            </a:fld>
            <a:endParaRPr lang="zh-CN" altLang="en-US"/>
          </a:p>
        </p:txBody>
      </p:sp>
    </p:spTree>
    <p:extLst>
      <p:ext uri="{BB962C8B-B14F-4D97-AF65-F5344CB8AC3E}">
        <p14:creationId xmlns:p14="http://schemas.microsoft.com/office/powerpoint/2010/main" val="14362248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这是去年的。</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39</a:t>
            </a:fld>
            <a:endParaRPr lang="zh-CN" altLang="en-US"/>
          </a:p>
        </p:txBody>
      </p:sp>
    </p:spTree>
    <p:extLst>
      <p:ext uri="{BB962C8B-B14F-4D97-AF65-F5344CB8AC3E}">
        <p14:creationId xmlns:p14="http://schemas.microsoft.com/office/powerpoint/2010/main" val="3517746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今年的。我自认为我的设计水平在这一年间有一定的增长，但是真的还是比较一般。虽然别的队伍也没有太好就是了，但是做的好看让人眼前一亮是有帮助的；另一方面，易读性也很关键，这个我就真的并不了解了。</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40</a:t>
            </a:fld>
            <a:endParaRPr lang="zh-CN" altLang="en-US"/>
          </a:p>
        </p:txBody>
      </p:sp>
    </p:spTree>
    <p:extLst>
      <p:ext uri="{BB962C8B-B14F-4D97-AF65-F5344CB8AC3E}">
        <p14:creationId xmlns:p14="http://schemas.microsoft.com/office/powerpoint/2010/main" val="141297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a:t>
            </a:r>
            <a:r>
              <a:rPr lang="en-US" altLang="zh-CN" dirty="0"/>
              <a:t>ISC</a:t>
            </a:r>
            <a:r>
              <a:rPr lang="zh-CN" altLang="en-US" dirty="0"/>
              <a:t>。</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5</a:t>
            </a:fld>
            <a:endParaRPr lang="zh-CN" altLang="en-US"/>
          </a:p>
        </p:txBody>
      </p:sp>
    </p:spTree>
    <p:extLst>
      <p:ext uri="{BB962C8B-B14F-4D97-AF65-F5344CB8AC3E}">
        <p14:creationId xmlns:p14="http://schemas.microsoft.com/office/powerpoint/2010/main" val="1493793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准备都准备好了，该上赛场了。这时候问题就又很多。</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41</a:t>
            </a:fld>
            <a:endParaRPr lang="zh-CN" altLang="en-US"/>
          </a:p>
        </p:txBody>
      </p:sp>
    </p:spTree>
    <p:extLst>
      <p:ext uri="{BB962C8B-B14F-4D97-AF65-F5344CB8AC3E}">
        <p14:creationId xmlns:p14="http://schemas.microsoft.com/office/powerpoint/2010/main" val="2637948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嗯。首先是最绝望的。我们这两年每次都是到现场之后用零件重组系统，把事先装好的硬盘往上一插，开机。但是这就会有些问题。翻页</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42</a:t>
            </a:fld>
            <a:endParaRPr lang="zh-CN" altLang="en-US"/>
          </a:p>
        </p:txBody>
      </p:sp>
    </p:spTree>
    <p:extLst>
      <p:ext uri="{BB962C8B-B14F-4D97-AF65-F5344CB8AC3E}">
        <p14:creationId xmlns:p14="http://schemas.microsoft.com/office/powerpoint/2010/main" val="2003854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有什么东西坏了啊，厂商少拿过来什么东西（比如</a:t>
            </a:r>
            <a:r>
              <a:rPr lang="en-US" altLang="zh-CN" dirty="0"/>
              <a:t>CPU</a:t>
            </a:r>
            <a:r>
              <a:rPr lang="zh-CN" altLang="en-US" dirty="0"/>
              <a:t>啊风扇啊</a:t>
            </a:r>
            <a:r>
              <a:rPr lang="en-US" altLang="zh-CN" dirty="0"/>
              <a:t>CPU</a:t>
            </a:r>
            <a:r>
              <a:rPr lang="zh-CN" altLang="en-US" dirty="0"/>
              <a:t>固定卡扣啊）啊，硬盘插上去发现不对不能开机</a:t>
            </a:r>
            <a:r>
              <a:rPr lang="en-US" altLang="zh-CN" dirty="0"/>
              <a:t>/</a:t>
            </a:r>
            <a:r>
              <a:rPr lang="zh-CN" altLang="en-US" dirty="0"/>
              <a:t>组网啊</a:t>
            </a:r>
            <a:r>
              <a:rPr lang="en-US" altLang="zh-CN" dirty="0"/>
              <a:t>……</a:t>
            </a:r>
            <a:r>
              <a:rPr lang="zh-CN" altLang="en-US" dirty="0"/>
              <a:t>就很惨。</a:t>
            </a:r>
            <a:endParaRPr lang="en-US" altLang="zh-CN" dirty="0"/>
          </a:p>
          <a:p>
            <a:r>
              <a:rPr lang="zh-CN" altLang="en-US" dirty="0"/>
              <a:t>去年</a:t>
            </a:r>
            <a:r>
              <a:rPr lang="en-US" altLang="zh-CN" dirty="0"/>
              <a:t>CPU</a:t>
            </a:r>
            <a:r>
              <a:rPr lang="zh-CN" altLang="en-US" dirty="0"/>
              <a:t>没到差点炸了，华中科大帮了很大忙。</a:t>
            </a:r>
            <a:endParaRPr lang="en-US" altLang="zh-CN" dirty="0"/>
          </a:p>
          <a:p>
            <a:r>
              <a:rPr lang="zh-CN" altLang="en-US" dirty="0"/>
              <a:t>今年更狠，一开始</a:t>
            </a:r>
            <a:r>
              <a:rPr lang="en-US" altLang="zh-CN" dirty="0"/>
              <a:t>CPU</a:t>
            </a:r>
            <a:r>
              <a:rPr lang="zh-CN" altLang="en-US" dirty="0"/>
              <a:t>没来，然后半夜送过来了、比赛开始了才发现每个节点少俩风扇，直接就没什么好玩的了。真的不靠谱，建议以后让厂商把机箱组件清单列齐我们对着核对。</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43</a:t>
            </a:fld>
            <a:endParaRPr lang="zh-CN" altLang="en-US"/>
          </a:p>
        </p:txBody>
      </p:sp>
    </p:spTree>
    <p:extLst>
      <p:ext uri="{BB962C8B-B14F-4D97-AF65-F5344CB8AC3E}">
        <p14:creationId xmlns:p14="http://schemas.microsoft.com/office/powerpoint/2010/main" val="3976026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这个就又有一个故事。去年</a:t>
            </a:r>
            <a:r>
              <a:rPr lang="en-US" altLang="zh-CN" dirty="0"/>
              <a:t>ParaView</a:t>
            </a:r>
            <a:r>
              <a:rPr lang="zh-CN" altLang="en-US" dirty="0"/>
              <a:t>到现场之后算例一发，我一看哇好小，</a:t>
            </a:r>
            <a:r>
              <a:rPr lang="en-US" altLang="zh-CN" dirty="0"/>
              <a:t>2GB</a:t>
            </a:r>
            <a:r>
              <a:rPr lang="zh-CN" altLang="en-US" dirty="0"/>
              <a:t>根本不够渲染的。结果跑起来发现不对，</a:t>
            </a:r>
            <a:r>
              <a:rPr lang="en-US" altLang="zh-CN" dirty="0"/>
              <a:t>CPU</a:t>
            </a:r>
            <a:r>
              <a:rPr lang="zh-CN" altLang="en-US" dirty="0"/>
              <a:t>就打满了；仔细一看，哦，它加了一个</a:t>
            </a:r>
            <a:r>
              <a:rPr lang="en-US" altLang="zh-CN" dirty="0"/>
              <a:t>Filter</a:t>
            </a:r>
            <a:r>
              <a:rPr lang="zh-CN" altLang="en-US" dirty="0"/>
              <a:t>，</a:t>
            </a:r>
            <a:r>
              <a:rPr lang="en-US" altLang="zh-CN" dirty="0"/>
              <a:t>Gaussian Resampling</a:t>
            </a:r>
            <a:r>
              <a:rPr lang="zh-CN" altLang="en-US" dirty="0"/>
              <a:t>，</a:t>
            </a:r>
            <a:r>
              <a:rPr lang="en-US" altLang="zh-CN" dirty="0"/>
              <a:t>OpenMP</a:t>
            </a:r>
            <a:r>
              <a:rPr lang="zh-CN" altLang="en-US" dirty="0"/>
              <a:t>实现，计算量超大。没办法，我用一个节点的</a:t>
            </a:r>
            <a:r>
              <a:rPr lang="en-US" altLang="zh-CN" dirty="0"/>
              <a:t>36</a:t>
            </a:r>
            <a:r>
              <a:rPr lang="zh-CN" altLang="en-US" dirty="0"/>
              <a:t>核带一块</a:t>
            </a:r>
            <a:r>
              <a:rPr lang="en-US" altLang="zh-CN" dirty="0"/>
              <a:t>GPU</a:t>
            </a:r>
            <a:r>
              <a:rPr lang="zh-CN" altLang="en-US" dirty="0"/>
              <a:t>，两个节点跑了半个小时，期间</a:t>
            </a:r>
            <a:r>
              <a:rPr lang="en-US" altLang="zh-CN" dirty="0"/>
              <a:t>CPU</a:t>
            </a:r>
            <a:r>
              <a:rPr lang="zh-CN" altLang="en-US" dirty="0"/>
              <a:t>几乎全满。我当时是感觉很绝望的，以为自己当初分析的侧重点出现了偏差。不过还好，后面一问台清，台清六个节点</a:t>
            </a:r>
            <a:r>
              <a:rPr lang="en-US" altLang="zh-CN" dirty="0"/>
              <a:t>P100</a:t>
            </a:r>
            <a:r>
              <a:rPr lang="zh-CN" altLang="en-US" dirty="0"/>
              <a:t>，降低采样率跑了六个小时才跑完，他们</a:t>
            </a:r>
            <a:r>
              <a:rPr lang="en-US" altLang="zh-CN" dirty="0"/>
              <a:t>GPU</a:t>
            </a:r>
            <a:r>
              <a:rPr lang="zh-CN" altLang="en-US" dirty="0"/>
              <a:t>几乎全程满载。当时我就笑出声了，硬件改变下的热点迁移的十分极端的例子了可以说。</a:t>
            </a:r>
            <a:endParaRPr lang="en-US" altLang="zh-CN" dirty="0"/>
          </a:p>
        </p:txBody>
      </p:sp>
      <p:sp>
        <p:nvSpPr>
          <p:cNvPr id="4" name="灯片编号占位符 3"/>
          <p:cNvSpPr>
            <a:spLocks noGrp="1"/>
          </p:cNvSpPr>
          <p:nvPr>
            <p:ph type="sldNum" sz="quarter" idx="10"/>
          </p:nvPr>
        </p:nvSpPr>
        <p:spPr/>
        <p:txBody>
          <a:bodyPr/>
          <a:lstStyle/>
          <a:p>
            <a:fld id="{195B91BA-BCB4-4DA1-9379-77EEDBD0F27F}" type="slidenum">
              <a:rPr lang="zh-CN" altLang="en-US" smtClean="0"/>
              <a:t>44</a:t>
            </a:fld>
            <a:endParaRPr lang="zh-CN" altLang="en-US"/>
          </a:p>
        </p:txBody>
      </p:sp>
    </p:spTree>
    <p:extLst>
      <p:ext uri="{BB962C8B-B14F-4D97-AF65-F5344CB8AC3E}">
        <p14:creationId xmlns:p14="http://schemas.microsoft.com/office/powerpoint/2010/main" val="859161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5B91BA-BCB4-4DA1-9379-77EEDBD0F27F}" type="slidenum">
              <a:rPr lang="zh-CN" altLang="en-US" smtClean="0"/>
              <a:t>45</a:t>
            </a:fld>
            <a:endParaRPr lang="zh-CN" altLang="en-US"/>
          </a:p>
        </p:txBody>
      </p:sp>
    </p:spTree>
    <p:extLst>
      <p:ext uri="{BB962C8B-B14F-4D97-AF65-F5344CB8AC3E}">
        <p14:creationId xmlns:p14="http://schemas.microsoft.com/office/powerpoint/2010/main" val="34479103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这大概就是我认知当中这个比赛全过程的一些重点了。</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49</a:t>
            </a:fld>
            <a:endParaRPr lang="zh-CN" altLang="en-US"/>
          </a:p>
        </p:txBody>
      </p:sp>
    </p:spTree>
    <p:extLst>
      <p:ext uri="{BB962C8B-B14F-4D97-AF65-F5344CB8AC3E}">
        <p14:creationId xmlns:p14="http://schemas.microsoft.com/office/powerpoint/2010/main" val="3145580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最后安利一波我们的新主页。我们后面会在上面陆续放上往年留存的资料，由过往队员总结一些内容整理上去，也会加入一些</a:t>
            </a:r>
            <a:r>
              <a:rPr lang="en-US" altLang="zh-CN" dirty="0"/>
              <a:t>HPC</a:t>
            </a:r>
            <a:r>
              <a:rPr lang="zh-CN" altLang="en-US" dirty="0"/>
              <a:t>相关的教学性质内容。不管有没有兴趣加入我们的队伍，都欢迎你订阅我们的</a:t>
            </a:r>
            <a:r>
              <a:rPr lang="en-US" altLang="zh-CN" dirty="0"/>
              <a:t>RSS</a:t>
            </a:r>
            <a:r>
              <a:rPr lang="zh-CN" altLang="en-US" dirty="0"/>
              <a:t>；</a:t>
            </a:r>
            <a:r>
              <a:rPr lang="en-US" altLang="zh-CN" dirty="0"/>
              <a:t>HPC</a:t>
            </a:r>
            <a:r>
              <a:rPr lang="zh-CN" altLang="en-US" dirty="0"/>
              <a:t>相关的一些知识乃至常识在未来的工作中有时就会起到不小的帮助。</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50</a:t>
            </a:fld>
            <a:endParaRPr lang="zh-CN" altLang="en-US"/>
          </a:p>
        </p:txBody>
      </p:sp>
    </p:spTree>
    <p:extLst>
      <p:ext uri="{BB962C8B-B14F-4D97-AF65-F5344CB8AC3E}">
        <p14:creationId xmlns:p14="http://schemas.microsoft.com/office/powerpoint/2010/main" val="2902183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最最后一点跑题的东西。参加这个比赛感受是怎样的呢？</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51</a:t>
            </a:fld>
            <a:endParaRPr lang="zh-CN" altLang="en-US"/>
          </a:p>
        </p:txBody>
      </p:sp>
    </p:spTree>
    <p:extLst>
      <p:ext uri="{BB962C8B-B14F-4D97-AF65-F5344CB8AC3E}">
        <p14:creationId xmlns:p14="http://schemas.microsoft.com/office/powerpoint/2010/main" val="19976787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这就有一个知乎问题了。最高赞是我本人在</a:t>
            </a:r>
            <a:r>
              <a:rPr lang="en-US" altLang="zh-CN" dirty="0"/>
              <a:t>SC17 SCC</a:t>
            </a:r>
            <a:r>
              <a:rPr lang="zh-CN" altLang="en-US" dirty="0"/>
              <a:t>刚结束时的回答，好事的可以去看看，我大概说三点：累，刺激，好玩。累是至少</a:t>
            </a:r>
            <a:r>
              <a:rPr lang="en-US" altLang="zh-CN" dirty="0"/>
              <a:t>48h</a:t>
            </a:r>
            <a:r>
              <a:rPr lang="zh-CN" altLang="en-US" dirty="0"/>
              <a:t>的连轴转，刺激是不知道到底发生什么，好玩</a:t>
            </a:r>
            <a:r>
              <a:rPr lang="en-US" altLang="zh-CN" dirty="0"/>
              <a:t>……</a:t>
            </a:r>
            <a:r>
              <a:rPr lang="zh-CN" altLang="en-US" dirty="0"/>
              <a:t>来试试就知道了嘛。</a:t>
            </a:r>
            <a:endParaRPr lang="en-US" altLang="zh-CN" dirty="0"/>
          </a:p>
        </p:txBody>
      </p:sp>
      <p:sp>
        <p:nvSpPr>
          <p:cNvPr id="4" name="灯片编号占位符 3"/>
          <p:cNvSpPr>
            <a:spLocks noGrp="1"/>
          </p:cNvSpPr>
          <p:nvPr>
            <p:ph type="sldNum" sz="quarter" idx="10"/>
          </p:nvPr>
        </p:nvSpPr>
        <p:spPr/>
        <p:txBody>
          <a:bodyPr/>
          <a:lstStyle/>
          <a:p>
            <a:fld id="{195B91BA-BCB4-4DA1-9379-77EEDBD0F27F}" type="slidenum">
              <a:rPr lang="zh-CN" altLang="en-US" smtClean="0"/>
              <a:t>52</a:t>
            </a:fld>
            <a:endParaRPr lang="zh-CN" altLang="en-US"/>
          </a:p>
        </p:txBody>
      </p:sp>
    </p:spTree>
    <p:extLst>
      <p:ext uri="{BB962C8B-B14F-4D97-AF65-F5344CB8AC3E}">
        <p14:creationId xmlns:p14="http://schemas.microsoft.com/office/powerpoint/2010/main" val="2164573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这是在一个名叫</a:t>
            </a:r>
            <a:r>
              <a:rPr lang="en-US" altLang="zh-CN" dirty="0"/>
              <a:t>ISC</a:t>
            </a:r>
            <a:r>
              <a:rPr lang="zh-CN" altLang="en-US" dirty="0"/>
              <a:t>的顶级会议上举行的学生超算竞赛，时间一般在每年六月，地点在欧洲地区。这个比赛赛程安排比较松散，三天时间，每天工作时间的八个小时，每天都有不同的任务，八个小时一到赶人出门，晚上还可以出去逛逛，然后好好休息。虽然我没有参加过这个比赛，但这个比赛和接下来要介绍的下半年的</a:t>
            </a:r>
            <a:r>
              <a:rPr lang="en-US" altLang="zh-CN" dirty="0"/>
              <a:t>SC</a:t>
            </a:r>
            <a:r>
              <a:rPr lang="zh-CN" altLang="en-US" dirty="0"/>
              <a:t>会议上的竞赛基本相仿。</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6</a:t>
            </a:fld>
            <a:endParaRPr lang="zh-CN" altLang="en-US"/>
          </a:p>
        </p:txBody>
      </p:sp>
    </p:spTree>
    <p:extLst>
      <p:ext uri="{BB962C8B-B14F-4D97-AF65-F5344CB8AC3E}">
        <p14:creationId xmlns:p14="http://schemas.microsoft.com/office/powerpoint/2010/main" val="3546342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a:t>
            </a:r>
            <a:r>
              <a:rPr lang="en-US" altLang="zh-CN" dirty="0"/>
              <a:t>SC</a:t>
            </a:r>
            <a:r>
              <a:rPr lang="zh-CN" altLang="en-US" dirty="0"/>
              <a:t>。</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7</a:t>
            </a:fld>
            <a:endParaRPr lang="zh-CN" altLang="en-US"/>
          </a:p>
        </p:txBody>
      </p:sp>
    </p:spTree>
    <p:extLst>
      <p:ext uri="{BB962C8B-B14F-4D97-AF65-F5344CB8AC3E}">
        <p14:creationId xmlns:p14="http://schemas.microsoft.com/office/powerpoint/2010/main" val="107849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a:t>
            </a:r>
            <a:r>
              <a:rPr lang="zh-CN" altLang="en-US" dirty="0"/>
              <a:t>会议上举办的学生超算竞赛，时间在每年十一月，地点在美国。我们去年和今年都有参加，我都作为系统管理员（不是队长）参赛。说实话很累，这个比赛在赛场上要连续</a:t>
            </a:r>
            <a:r>
              <a:rPr lang="en-US" altLang="zh-CN" dirty="0"/>
              <a:t>48</a:t>
            </a:r>
            <a:r>
              <a:rPr lang="zh-CN" altLang="en-US" dirty="0"/>
              <a:t>个小时地工作，即使是轮班也依然有着很大压力，几天的作息完全是乱掉的。但是也很有意思、很刺激。我这次的介绍基本上完全基于我两次参赛的经验。</a:t>
            </a:r>
            <a:endParaRPr lang="en-US" altLang="zh-CN" dirty="0"/>
          </a:p>
        </p:txBody>
      </p:sp>
      <p:sp>
        <p:nvSpPr>
          <p:cNvPr id="4" name="灯片编号占位符 3"/>
          <p:cNvSpPr>
            <a:spLocks noGrp="1"/>
          </p:cNvSpPr>
          <p:nvPr>
            <p:ph type="sldNum" sz="quarter" idx="10"/>
          </p:nvPr>
        </p:nvSpPr>
        <p:spPr/>
        <p:txBody>
          <a:bodyPr/>
          <a:lstStyle/>
          <a:p>
            <a:fld id="{195B91BA-BCB4-4DA1-9379-77EEDBD0F27F}" type="slidenum">
              <a:rPr lang="zh-CN" altLang="en-US" smtClean="0"/>
              <a:t>8</a:t>
            </a:fld>
            <a:endParaRPr lang="zh-CN" altLang="en-US"/>
          </a:p>
        </p:txBody>
      </p:sp>
    </p:spTree>
    <p:extLst>
      <p:ext uri="{BB962C8B-B14F-4D97-AF65-F5344CB8AC3E}">
        <p14:creationId xmlns:p14="http://schemas.microsoft.com/office/powerpoint/2010/main" val="1757577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SC16</a:t>
            </a:r>
            <a:r>
              <a:rPr lang="zh-CN" altLang="en-US" dirty="0"/>
              <a:t>上的一张照片。我没放得奖的照片，那个太正式了；不过很抱歉的是这张组委会留的照片里有我们一位队员投被挡住了只露出了肩膀。这个穿着冲锋衣背对着镜头的就是我，我搂着肩膀的是庄思源，有些同学应该认得。</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9</a:t>
            </a:fld>
            <a:endParaRPr lang="zh-CN" altLang="en-US"/>
          </a:p>
        </p:txBody>
      </p:sp>
    </p:spTree>
    <p:extLst>
      <p:ext uri="{BB962C8B-B14F-4D97-AF65-F5344CB8AC3E}">
        <p14:creationId xmlns:p14="http://schemas.microsoft.com/office/powerpoint/2010/main" val="8216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SC17</a:t>
            </a:r>
            <a:r>
              <a:rPr lang="zh-CN" altLang="en-US" dirty="0"/>
              <a:t>上的照片。这里面坐在屏幕前的那个是我，这应该是系统安装时的照片。右下角可以看到堆积的箱子。</a:t>
            </a:r>
          </a:p>
        </p:txBody>
      </p:sp>
      <p:sp>
        <p:nvSpPr>
          <p:cNvPr id="4" name="灯片编号占位符 3"/>
          <p:cNvSpPr>
            <a:spLocks noGrp="1"/>
          </p:cNvSpPr>
          <p:nvPr>
            <p:ph type="sldNum" sz="quarter" idx="10"/>
          </p:nvPr>
        </p:nvSpPr>
        <p:spPr/>
        <p:txBody>
          <a:bodyPr/>
          <a:lstStyle/>
          <a:p>
            <a:fld id="{195B91BA-BCB4-4DA1-9379-77EEDBD0F27F}" type="slidenum">
              <a:rPr lang="zh-CN" altLang="en-US" smtClean="0"/>
              <a:t>10</a:t>
            </a:fld>
            <a:endParaRPr lang="zh-CN" altLang="en-US"/>
          </a:p>
        </p:txBody>
      </p:sp>
    </p:spTree>
    <p:extLst>
      <p:ext uri="{BB962C8B-B14F-4D97-AF65-F5344CB8AC3E}">
        <p14:creationId xmlns:p14="http://schemas.microsoft.com/office/powerpoint/2010/main" val="242585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F7FB2-4331-4684-B23A-5005BCBE196D}"/>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zh-CN" altLang="en-US" dirty="0"/>
              <a:t>单击此处编辑母版标题样式</a:t>
            </a:r>
          </a:p>
        </p:txBody>
      </p:sp>
      <p:sp>
        <p:nvSpPr>
          <p:cNvPr id="3" name="副标题 2">
            <a:extLst>
              <a:ext uri="{FF2B5EF4-FFF2-40B4-BE49-F238E27FC236}">
                <a16:creationId xmlns:a16="http://schemas.microsoft.com/office/drawing/2014/main" id="{0B50F6E3-D019-4745-83AF-52D7FF6ADEBD}"/>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467D15-20E7-4671-BBCB-19AB462A7706}"/>
              </a:ext>
            </a:extLst>
          </p:cNvPr>
          <p:cNvSpPr>
            <a:spLocks noGrp="1"/>
          </p:cNvSpPr>
          <p:nvPr>
            <p:ph type="dt" sz="half" idx="10"/>
          </p:nvPr>
        </p:nvSpPr>
        <p:spPr/>
        <p:txBody>
          <a:bodyPr/>
          <a:lstStyle/>
          <a:p>
            <a:fld id="{0544CAF5-D967-401B-BAFD-B03E23A4E9C6}" type="datetimeFigureOut">
              <a:rPr lang="zh-CN" altLang="en-US" smtClean="0"/>
              <a:t>2017/12/9</a:t>
            </a:fld>
            <a:endParaRPr lang="zh-CN" altLang="en-US"/>
          </a:p>
        </p:txBody>
      </p:sp>
      <p:sp>
        <p:nvSpPr>
          <p:cNvPr id="5" name="页脚占位符 4">
            <a:extLst>
              <a:ext uri="{FF2B5EF4-FFF2-40B4-BE49-F238E27FC236}">
                <a16:creationId xmlns:a16="http://schemas.microsoft.com/office/drawing/2014/main" id="{CC418B5A-4131-4E61-AED4-88F931B323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3BD760-7A97-44BF-814E-4003CAF73034}"/>
              </a:ext>
            </a:extLst>
          </p:cNvPr>
          <p:cNvSpPr>
            <a:spLocks noGrp="1"/>
          </p:cNvSpPr>
          <p:nvPr>
            <p:ph type="sldNum" sz="quarter" idx="12"/>
          </p:nvPr>
        </p:nvSpPr>
        <p:spPr/>
        <p:txBody>
          <a:bodyPr/>
          <a:lstStyle/>
          <a:p>
            <a:fld id="{B36250FB-19B7-4289-B14E-DCCCB6D9B699}" type="slidenum">
              <a:rPr lang="zh-CN" altLang="en-US" smtClean="0"/>
              <a:t>‹#›</a:t>
            </a:fld>
            <a:endParaRPr lang="zh-CN" altLang="en-US"/>
          </a:p>
        </p:txBody>
      </p:sp>
    </p:spTree>
    <p:extLst>
      <p:ext uri="{BB962C8B-B14F-4D97-AF65-F5344CB8AC3E}">
        <p14:creationId xmlns:p14="http://schemas.microsoft.com/office/powerpoint/2010/main" val="1322119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非文本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2EAA0C4-3E7F-4024-AFC8-F5591A33AA31}"/>
              </a:ext>
            </a:extLst>
          </p:cNvPr>
          <p:cNvSpPr>
            <a:spLocks noGrp="1"/>
          </p:cNvSpPr>
          <p:nvPr>
            <p:ph idx="1"/>
          </p:nvPr>
        </p:nvSpPr>
        <p:spPr>
          <a:xfrm>
            <a:off x="838200" y="1209503"/>
            <a:ext cx="10515600" cy="44389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25801A-C2B6-47B2-8F45-A1845F3FCDD5}"/>
              </a:ext>
            </a:extLst>
          </p:cNvPr>
          <p:cNvSpPr>
            <a:spLocks noGrp="1"/>
          </p:cNvSpPr>
          <p:nvPr>
            <p:ph type="dt" sz="half" idx="10"/>
          </p:nvPr>
        </p:nvSpPr>
        <p:spPr/>
        <p:txBody>
          <a:bodyPr/>
          <a:lstStyle/>
          <a:p>
            <a:fld id="{0544CAF5-D967-401B-BAFD-B03E23A4E9C6}" type="datetimeFigureOut">
              <a:rPr lang="zh-CN" altLang="en-US" smtClean="0"/>
              <a:t>2017/12/9</a:t>
            </a:fld>
            <a:endParaRPr lang="zh-CN" altLang="en-US"/>
          </a:p>
        </p:txBody>
      </p:sp>
      <p:sp>
        <p:nvSpPr>
          <p:cNvPr id="5" name="页脚占位符 4">
            <a:extLst>
              <a:ext uri="{FF2B5EF4-FFF2-40B4-BE49-F238E27FC236}">
                <a16:creationId xmlns:a16="http://schemas.microsoft.com/office/drawing/2014/main" id="{F5CF903C-93DB-4819-928A-31EAA0A1B9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49004E-AC19-4F3C-8472-6463C72FAFF9}"/>
              </a:ext>
            </a:extLst>
          </p:cNvPr>
          <p:cNvSpPr>
            <a:spLocks noGrp="1"/>
          </p:cNvSpPr>
          <p:nvPr>
            <p:ph type="sldNum" sz="quarter" idx="12"/>
          </p:nvPr>
        </p:nvSpPr>
        <p:spPr/>
        <p:txBody>
          <a:bodyPr/>
          <a:lstStyle/>
          <a:p>
            <a:fld id="{B36250FB-19B7-4289-B14E-DCCCB6D9B699}" type="slidenum">
              <a:rPr lang="zh-CN" altLang="en-US" smtClean="0"/>
              <a:t>‹#›</a:t>
            </a:fld>
            <a:endParaRPr lang="zh-CN" altLang="en-US"/>
          </a:p>
        </p:txBody>
      </p:sp>
    </p:spTree>
    <p:extLst>
      <p:ext uri="{BB962C8B-B14F-4D97-AF65-F5344CB8AC3E}">
        <p14:creationId xmlns:p14="http://schemas.microsoft.com/office/powerpoint/2010/main" val="3308426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文本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325801A-C2B6-47B2-8F45-A1845F3FCDD5}"/>
              </a:ext>
            </a:extLst>
          </p:cNvPr>
          <p:cNvSpPr>
            <a:spLocks noGrp="1"/>
          </p:cNvSpPr>
          <p:nvPr>
            <p:ph type="dt" sz="half" idx="10"/>
          </p:nvPr>
        </p:nvSpPr>
        <p:spPr/>
        <p:txBody>
          <a:bodyPr/>
          <a:lstStyle/>
          <a:p>
            <a:fld id="{0544CAF5-D967-401B-BAFD-B03E23A4E9C6}" type="datetimeFigureOut">
              <a:rPr lang="zh-CN" altLang="en-US" smtClean="0"/>
              <a:t>2017/12/9</a:t>
            </a:fld>
            <a:endParaRPr lang="zh-CN" altLang="en-US"/>
          </a:p>
        </p:txBody>
      </p:sp>
      <p:sp>
        <p:nvSpPr>
          <p:cNvPr id="5" name="页脚占位符 4">
            <a:extLst>
              <a:ext uri="{FF2B5EF4-FFF2-40B4-BE49-F238E27FC236}">
                <a16:creationId xmlns:a16="http://schemas.microsoft.com/office/drawing/2014/main" id="{F5CF903C-93DB-4819-928A-31EAA0A1B9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49004E-AC19-4F3C-8472-6463C72FAFF9}"/>
              </a:ext>
            </a:extLst>
          </p:cNvPr>
          <p:cNvSpPr>
            <a:spLocks noGrp="1"/>
          </p:cNvSpPr>
          <p:nvPr>
            <p:ph type="sldNum" sz="quarter" idx="12"/>
          </p:nvPr>
        </p:nvSpPr>
        <p:spPr/>
        <p:txBody>
          <a:bodyPr/>
          <a:lstStyle/>
          <a:p>
            <a:fld id="{B36250FB-19B7-4289-B14E-DCCCB6D9B699}" type="slidenum">
              <a:rPr lang="zh-CN" altLang="en-US" smtClean="0"/>
              <a:t>‹#›</a:t>
            </a:fld>
            <a:endParaRPr lang="zh-CN" altLang="en-US"/>
          </a:p>
        </p:txBody>
      </p:sp>
      <p:sp>
        <p:nvSpPr>
          <p:cNvPr id="8" name="副标题 2">
            <a:extLst>
              <a:ext uri="{FF2B5EF4-FFF2-40B4-BE49-F238E27FC236}">
                <a16:creationId xmlns:a16="http://schemas.microsoft.com/office/drawing/2014/main" id="{F7A5BB60-B31C-4882-8251-2BEBBC84ED0B}"/>
              </a:ext>
            </a:extLst>
          </p:cNvPr>
          <p:cNvSpPr>
            <a:spLocks noGrp="1"/>
          </p:cNvSpPr>
          <p:nvPr>
            <p:ph type="subTitle" idx="1"/>
          </p:nvPr>
        </p:nvSpPr>
        <p:spPr>
          <a:xfrm>
            <a:off x="1524000" y="1560714"/>
            <a:ext cx="9144000" cy="3736571"/>
          </a:xfrm>
        </p:spPr>
        <p:txBody>
          <a:bodyPr anchor="ct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043540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2CEA55-EA34-42F9-AA12-E8239B133435}"/>
              </a:ext>
            </a:extLst>
          </p:cNvPr>
          <p:cNvSpPr>
            <a:spLocks noGrp="1"/>
          </p:cNvSpPr>
          <p:nvPr>
            <p:ph type="dt" sz="half" idx="10"/>
          </p:nvPr>
        </p:nvSpPr>
        <p:spPr/>
        <p:txBody>
          <a:bodyPr/>
          <a:lstStyle/>
          <a:p>
            <a:fld id="{0544CAF5-D967-401B-BAFD-B03E23A4E9C6}" type="datetimeFigureOut">
              <a:rPr lang="zh-CN" altLang="en-US" smtClean="0"/>
              <a:t>2017/12/9</a:t>
            </a:fld>
            <a:endParaRPr lang="zh-CN" altLang="en-US"/>
          </a:p>
        </p:txBody>
      </p:sp>
      <p:sp>
        <p:nvSpPr>
          <p:cNvPr id="3" name="页脚占位符 2">
            <a:extLst>
              <a:ext uri="{FF2B5EF4-FFF2-40B4-BE49-F238E27FC236}">
                <a16:creationId xmlns:a16="http://schemas.microsoft.com/office/drawing/2014/main" id="{C3655510-BC71-4475-98D1-1B7B4F1449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914E16E-E834-4DC0-BE40-B1EA5953353E}"/>
              </a:ext>
            </a:extLst>
          </p:cNvPr>
          <p:cNvSpPr>
            <a:spLocks noGrp="1"/>
          </p:cNvSpPr>
          <p:nvPr>
            <p:ph type="sldNum" sz="quarter" idx="12"/>
          </p:nvPr>
        </p:nvSpPr>
        <p:spPr/>
        <p:txBody>
          <a:bodyPr/>
          <a:lstStyle/>
          <a:p>
            <a:fld id="{B36250FB-19B7-4289-B14E-DCCCB6D9B699}" type="slidenum">
              <a:rPr lang="zh-CN" altLang="en-US" smtClean="0"/>
              <a:t>‹#›</a:t>
            </a:fld>
            <a:endParaRPr lang="zh-CN" altLang="en-US"/>
          </a:p>
        </p:txBody>
      </p:sp>
    </p:spTree>
    <p:extLst>
      <p:ext uri="{BB962C8B-B14F-4D97-AF65-F5344CB8AC3E}">
        <p14:creationId xmlns:p14="http://schemas.microsoft.com/office/powerpoint/2010/main" val="2316884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0000">
              <a:schemeClr val="bg2">
                <a:lumMod val="100000"/>
              </a:schemeClr>
            </a:gs>
            <a:gs pos="100000">
              <a:schemeClr val="bg2">
                <a:lumMod val="5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27AE38-E8CA-4A86-804B-52B28BDEF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5076016D-E2EC-4F2F-BA8F-A60A54E98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A335E5F8-4AA6-49A2-8C58-574EADA8E2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lumMod val="75000"/>
                  </a:schemeClr>
                </a:solidFill>
              </a:defRPr>
            </a:lvl1pPr>
          </a:lstStyle>
          <a:p>
            <a:fld id="{0544CAF5-D967-401B-BAFD-B03E23A4E9C6}" type="datetimeFigureOut">
              <a:rPr lang="zh-CN" altLang="en-US" smtClean="0"/>
              <a:pPr/>
              <a:t>2017/12/9</a:t>
            </a:fld>
            <a:endParaRPr lang="zh-CN" altLang="en-US"/>
          </a:p>
        </p:txBody>
      </p:sp>
      <p:sp>
        <p:nvSpPr>
          <p:cNvPr id="5" name="页脚占位符 4">
            <a:extLst>
              <a:ext uri="{FF2B5EF4-FFF2-40B4-BE49-F238E27FC236}">
                <a16:creationId xmlns:a16="http://schemas.microsoft.com/office/drawing/2014/main" id="{D025474F-975F-46BB-A2C4-F0CAB1632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01B7B5A-B5C1-43C8-A334-3D7ED95C0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B36250FB-19B7-4289-B14E-DCCCB6D9B699}" type="slidenum">
              <a:rPr lang="zh-CN" altLang="en-US" smtClean="0"/>
              <a:pPr/>
              <a:t>‹#›</a:t>
            </a:fld>
            <a:endParaRPr lang="zh-CN" altLang="en-US"/>
          </a:p>
        </p:txBody>
      </p:sp>
    </p:spTree>
    <p:extLst>
      <p:ext uri="{BB962C8B-B14F-4D97-AF65-F5344CB8AC3E}">
        <p14:creationId xmlns:p14="http://schemas.microsoft.com/office/powerpoint/2010/main" val="2728091676"/>
      </p:ext>
    </p:extLst>
  </p:cSld>
  <p:clrMap bg1="dk1" tx1="lt1" bg2="dk2" tx2="lt2" accent1="accent1" accent2="accent2" accent3="accent3" accent4="accent4" accent5="accent5" accent6="accent6" hlink="hlink" folHlink="folHlink"/>
  <p:sldLayoutIdLst>
    <p:sldLayoutId id="2147483895" r:id="rId1"/>
    <p:sldLayoutId id="2147483902" r:id="rId2"/>
    <p:sldLayoutId id="2147483896" r:id="rId3"/>
    <p:sldLayoutId id="2147483901" r:id="rId4"/>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4C5D9-5084-485E-A623-76C9F944C0B7}"/>
              </a:ext>
            </a:extLst>
          </p:cNvPr>
          <p:cNvSpPr>
            <a:spLocks noGrp="1"/>
          </p:cNvSpPr>
          <p:nvPr>
            <p:ph type="ctrTitle"/>
          </p:nvPr>
        </p:nvSpPr>
        <p:spPr/>
        <p:txBody>
          <a:bodyPr>
            <a:normAutofit/>
          </a:bodyPr>
          <a:lstStyle/>
          <a:p>
            <a:r>
              <a:rPr lang="zh-CN" altLang="en-US" sz="5400" dirty="0"/>
              <a:t>学生超算竞赛介绍</a:t>
            </a:r>
          </a:p>
        </p:txBody>
      </p:sp>
      <p:sp>
        <p:nvSpPr>
          <p:cNvPr id="3" name="副标题 2">
            <a:extLst>
              <a:ext uri="{FF2B5EF4-FFF2-40B4-BE49-F238E27FC236}">
                <a16:creationId xmlns:a16="http://schemas.microsoft.com/office/drawing/2014/main" id="{813B3254-DF7F-42BD-BB24-15FB7AAEACDF}"/>
              </a:ext>
            </a:extLst>
          </p:cNvPr>
          <p:cNvSpPr>
            <a:spLocks noGrp="1"/>
          </p:cNvSpPr>
          <p:nvPr>
            <p:ph type="subTitle" idx="1"/>
          </p:nvPr>
        </p:nvSpPr>
        <p:spPr/>
        <p:txBody>
          <a:bodyPr/>
          <a:lstStyle/>
          <a:p>
            <a:r>
              <a:rPr lang="zh-CN" altLang="en-US" dirty="0"/>
              <a:t>曹焕琦 </a:t>
            </a:r>
            <a:r>
              <a:rPr lang="en-US" altLang="zh-CN" dirty="0"/>
              <a:t>@ </a:t>
            </a:r>
            <a:r>
              <a:rPr lang="zh-CN" altLang="en-US" dirty="0"/>
              <a:t>中国科大鸿雁超算队</a:t>
            </a:r>
            <a:endParaRPr lang="en-US" altLang="zh-CN" dirty="0"/>
          </a:p>
          <a:p>
            <a:r>
              <a:rPr lang="en-US" altLang="zh-CN" dirty="0"/>
              <a:t>9/2/2017</a:t>
            </a:r>
            <a:endParaRPr lang="zh-CN" altLang="en-US" dirty="0"/>
          </a:p>
        </p:txBody>
      </p:sp>
    </p:spTree>
    <p:extLst>
      <p:ext uri="{BB962C8B-B14F-4D97-AF65-F5344CB8AC3E}">
        <p14:creationId xmlns:p14="http://schemas.microsoft.com/office/powerpoint/2010/main" val="880108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10">
            <a:extLst>
              <a:ext uri="{FF2B5EF4-FFF2-40B4-BE49-F238E27FC236}">
                <a16:creationId xmlns:a16="http://schemas.microsoft.com/office/drawing/2014/main" id="{B5D0B16D-B1D1-4F5C-8CEC-C42406B204E0}"/>
              </a:ext>
            </a:extLst>
          </p:cNvPr>
          <p:cNvSpPr txBox="1">
            <a:spLocks/>
          </p:cNvSpPr>
          <p:nvPr/>
        </p:nvSpPr>
        <p:spPr>
          <a:xfrm>
            <a:off x="0" y="6138000"/>
            <a:ext cx="5293453" cy="720000"/>
          </a:xfrm>
          <a:prstGeom prst="rect">
            <a:avLst/>
          </a:prstGeom>
        </p:spPr>
        <p:txBody>
          <a:bodyPr vert="horz" lIns="91440" tIns="45720" rIns="91440" bIns="45720" rtlCol="0" anchor="ctr">
            <a:normAutofit/>
          </a:bodyPr>
          <a:lstStyle>
            <a:lvl1pPr indent="0" algn="ctr">
              <a:lnSpc>
                <a:spcPct val="90000"/>
              </a:lnSpc>
              <a:spcBef>
                <a:spcPts val="1000"/>
              </a:spcBef>
              <a:buFont typeface="Arial" panose="020B0604020202020204" pitchFamily="34" charset="0"/>
              <a:buNone/>
              <a:defRPr sz="2800">
                <a:solidFill>
                  <a:schemeClr val="accent3"/>
                </a:solidFill>
              </a:defRPr>
            </a:lvl1pPr>
            <a:lvl2pPr indent="0" algn="ctr">
              <a:lnSpc>
                <a:spcPct val="90000"/>
              </a:lnSpc>
              <a:spcBef>
                <a:spcPts val="500"/>
              </a:spcBef>
              <a:buFont typeface="Arial" panose="020B0604020202020204" pitchFamily="34" charset="0"/>
              <a:buNone/>
              <a:defRPr sz="2000">
                <a:solidFill>
                  <a:schemeClr val="tx2"/>
                </a:solidFill>
              </a:defRPr>
            </a:lvl2pPr>
            <a:lvl3pPr indent="0" algn="ctr">
              <a:lnSpc>
                <a:spcPct val="90000"/>
              </a:lnSpc>
              <a:spcBef>
                <a:spcPts val="500"/>
              </a:spcBef>
              <a:buFont typeface="Arial" panose="020B0604020202020204" pitchFamily="34" charset="0"/>
              <a:buNone/>
              <a:defRPr>
                <a:solidFill>
                  <a:schemeClr val="tx2"/>
                </a:solidFill>
              </a:defRPr>
            </a:lvl3pPr>
            <a:lvl4pPr indent="0" algn="ctr">
              <a:lnSpc>
                <a:spcPct val="90000"/>
              </a:lnSpc>
              <a:spcBef>
                <a:spcPts val="500"/>
              </a:spcBef>
              <a:buFont typeface="Arial" panose="020B0604020202020204" pitchFamily="34" charset="0"/>
              <a:buNone/>
              <a:defRPr sz="1600">
                <a:solidFill>
                  <a:schemeClr val="tx2"/>
                </a:solidFill>
              </a:defRPr>
            </a:lvl4pPr>
            <a:lvl5pPr indent="0" algn="ctr">
              <a:lnSpc>
                <a:spcPct val="90000"/>
              </a:lnSpc>
              <a:spcBef>
                <a:spcPts val="500"/>
              </a:spcBef>
              <a:buFont typeface="Arial" panose="020B0604020202020204" pitchFamily="34" charset="0"/>
              <a:buNone/>
              <a:defRPr sz="1600">
                <a:solidFill>
                  <a:schemeClr val="tx2"/>
                </a:solidFill>
              </a:defRPr>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altLang="zh-CN" dirty="0"/>
              <a:t>SC </a:t>
            </a:r>
            <a:r>
              <a:rPr lang="en-US" altLang="zh-CN" dirty="0">
                <a:solidFill>
                  <a:schemeClr val="tx2"/>
                </a:solidFill>
              </a:rPr>
              <a:t>Student Cluster Competition</a:t>
            </a:r>
            <a:endParaRPr lang="zh-CN" altLang="en-US" dirty="0">
              <a:solidFill>
                <a:schemeClr val="tx2"/>
              </a:solidFill>
            </a:endParaRPr>
          </a:p>
        </p:txBody>
      </p:sp>
      <p:pic>
        <p:nvPicPr>
          <p:cNvPr id="9" name="Picture 2" descr="2017 Cluster Competition">
            <a:extLst>
              <a:ext uri="{FF2B5EF4-FFF2-40B4-BE49-F238E27FC236}">
                <a16:creationId xmlns:a16="http://schemas.microsoft.com/office/drawing/2014/main" id="{F07CBE09-D024-4074-96B2-F463B69421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0338" y="1209675"/>
            <a:ext cx="6651323" cy="4438650"/>
          </a:xfrm>
          <a:prstGeom prst="rect">
            <a:avLst/>
          </a:prstGeom>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049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087443F1-5B91-48A9-AE45-FCD8104C4A96}"/>
              </a:ext>
            </a:extLst>
          </p:cNvPr>
          <p:cNvSpPr>
            <a:spLocks noGrp="1"/>
          </p:cNvSpPr>
          <p:nvPr>
            <p:ph type="subTitle" idx="1"/>
          </p:nvPr>
        </p:nvSpPr>
        <p:spPr/>
        <p:txBody>
          <a:bodyPr/>
          <a:lstStyle/>
          <a:p>
            <a:r>
              <a:rPr lang="zh-CN" altLang="en-US" dirty="0"/>
              <a:t>我们比什么？</a:t>
            </a:r>
            <a:endParaRPr lang="en-US" altLang="zh-CN" dirty="0"/>
          </a:p>
          <a:p>
            <a:r>
              <a:rPr lang="zh-CN" altLang="en-US" sz="1600" dirty="0"/>
              <a:t>顺便讲些故事</a:t>
            </a:r>
          </a:p>
        </p:txBody>
      </p:sp>
    </p:spTree>
    <p:extLst>
      <p:ext uri="{BB962C8B-B14F-4D97-AF65-F5344CB8AC3E}">
        <p14:creationId xmlns:p14="http://schemas.microsoft.com/office/powerpoint/2010/main" val="3401658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7EED79FA-44A7-4B24-819F-5D2BE2E4D614}"/>
              </a:ext>
            </a:extLst>
          </p:cNvPr>
          <p:cNvSpPr txBox="1">
            <a:spLocks noGrp="1"/>
          </p:cNvSpPr>
          <p:nvPr>
            <p:ph type="subTitle" idx="1"/>
          </p:nvPr>
        </p:nvSpPr>
        <p:spPr>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Tree>
    <p:extLst>
      <p:ext uri="{BB962C8B-B14F-4D97-AF65-F5344CB8AC3E}">
        <p14:creationId xmlns:p14="http://schemas.microsoft.com/office/powerpoint/2010/main" val="383175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5" name="副标题 4">
            <a:extLst>
              <a:ext uri="{FF2B5EF4-FFF2-40B4-BE49-F238E27FC236}">
                <a16:creationId xmlns:a16="http://schemas.microsoft.com/office/drawing/2014/main" id="{D497359D-4A23-41F9-A366-5735AAD29BEF}"/>
              </a:ext>
            </a:extLst>
          </p:cNvPr>
          <p:cNvSpPr>
            <a:spLocks noGrp="1"/>
          </p:cNvSpPr>
          <p:nvPr>
            <p:ph type="subTitle" idx="1"/>
          </p:nvPr>
        </p:nvSpPr>
        <p:spPr/>
        <p:txBody>
          <a:bodyPr/>
          <a:lstStyle/>
          <a:p>
            <a:r>
              <a:rPr lang="zh-CN" altLang="en-US" dirty="0">
                <a:solidFill>
                  <a:schemeClr val="accent5"/>
                </a:solidFill>
              </a:rPr>
              <a:t>编译执行</a:t>
            </a:r>
            <a:endParaRPr lang="en-US" altLang="zh-CN" dirty="0">
              <a:solidFill>
                <a:schemeClr val="accent5"/>
              </a:solidFill>
            </a:endParaRPr>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Tree>
    <p:extLst>
      <p:ext uri="{BB962C8B-B14F-4D97-AF65-F5344CB8AC3E}">
        <p14:creationId xmlns:p14="http://schemas.microsoft.com/office/powerpoint/2010/main" val="3681349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
        <p:nvSpPr>
          <p:cNvPr id="8" name="文本框 7">
            <a:extLst>
              <a:ext uri="{FF2B5EF4-FFF2-40B4-BE49-F238E27FC236}">
                <a16:creationId xmlns:a16="http://schemas.microsoft.com/office/drawing/2014/main" id="{3484179D-929F-4387-9714-0C3BD95C36D1}"/>
              </a:ext>
            </a:extLst>
          </p:cNvPr>
          <p:cNvSpPr txBox="1"/>
          <p:nvPr/>
        </p:nvSpPr>
        <p:spPr>
          <a:xfrm>
            <a:off x="5130031" y="1440000"/>
            <a:ext cx="1931938" cy="369332"/>
          </a:xfrm>
          <a:prstGeom prst="rect">
            <a:avLst/>
          </a:prstGeom>
          <a:noFill/>
        </p:spPr>
        <p:txBody>
          <a:bodyPr wrap="square" rtlCol="0">
            <a:spAutoFit/>
          </a:bodyPr>
          <a:lstStyle/>
          <a:p>
            <a:pPr algn="ctr"/>
            <a:r>
              <a:rPr lang="en-US" altLang="zh-CN" dirty="0">
                <a:solidFill>
                  <a:schemeClr val="accent2"/>
                </a:solidFill>
                <a:latin typeface="微软雅黑 Semilight" panose="020B0402040204020203" pitchFamily="34" charset="-122"/>
                <a:ea typeface="微软雅黑 Semilight" panose="020B0402040204020203" pitchFamily="34" charset="-122"/>
              </a:rPr>
              <a:t>ParaView</a:t>
            </a:r>
            <a:endParaRPr lang="zh-CN" altLang="en-US" dirty="0">
              <a:solidFill>
                <a:schemeClr val="accent2"/>
              </a:solidFill>
              <a:latin typeface="微软雅黑 Semilight" panose="020B0402040204020203" pitchFamily="34" charset="-122"/>
              <a:ea typeface="微软雅黑 Semilight" panose="020B0402040204020203" pitchFamily="34" charset="-122"/>
            </a:endParaRPr>
          </a:p>
        </p:txBody>
      </p:sp>
      <p:sp>
        <p:nvSpPr>
          <p:cNvPr id="9" name="文本框 8">
            <a:extLst>
              <a:ext uri="{FF2B5EF4-FFF2-40B4-BE49-F238E27FC236}">
                <a16:creationId xmlns:a16="http://schemas.microsoft.com/office/drawing/2014/main" id="{4A4A472A-3925-4148-8C26-72D49B8CB168}"/>
              </a:ext>
            </a:extLst>
          </p:cNvPr>
          <p:cNvSpPr txBox="1"/>
          <p:nvPr/>
        </p:nvSpPr>
        <p:spPr>
          <a:xfrm>
            <a:off x="5328802" y="2520000"/>
            <a:ext cx="1534395" cy="369332"/>
          </a:xfrm>
          <a:prstGeom prst="rect">
            <a:avLst/>
          </a:prstGeom>
          <a:noFill/>
        </p:spPr>
        <p:txBody>
          <a:bodyPr wrap="none" rtlCol="0">
            <a:spAutoFit/>
          </a:bodyPr>
          <a:lstStyle/>
          <a:p>
            <a:pPr algn="ctr"/>
            <a:r>
              <a:rPr lang="en-US" altLang="zh-CN" dirty="0">
                <a:solidFill>
                  <a:schemeClr val="accent5"/>
                </a:solidFill>
                <a:latin typeface="微软雅黑 Semilight" panose="020B0402040204020203" pitchFamily="34" charset="-122"/>
                <a:ea typeface="微软雅黑 Semilight" panose="020B0402040204020203" pitchFamily="34" charset="-122"/>
              </a:rPr>
              <a:t>Parallel Filters</a:t>
            </a:r>
            <a:endParaRPr lang="zh-CN" altLang="en-US" dirty="0">
              <a:solidFill>
                <a:schemeClr val="accent5"/>
              </a:solidFill>
              <a:latin typeface="微软雅黑 Semilight" panose="020B0402040204020203" pitchFamily="34" charset="-122"/>
              <a:ea typeface="微软雅黑 Semilight" panose="020B0402040204020203" pitchFamily="34" charset="-122"/>
            </a:endParaRPr>
          </a:p>
        </p:txBody>
      </p:sp>
      <p:sp>
        <p:nvSpPr>
          <p:cNvPr id="10" name="文本框 9">
            <a:extLst>
              <a:ext uri="{FF2B5EF4-FFF2-40B4-BE49-F238E27FC236}">
                <a16:creationId xmlns:a16="http://schemas.microsoft.com/office/drawing/2014/main" id="{AE6D20C5-2EAA-4329-B087-415E15D211BE}"/>
              </a:ext>
            </a:extLst>
          </p:cNvPr>
          <p:cNvSpPr txBox="1"/>
          <p:nvPr/>
        </p:nvSpPr>
        <p:spPr>
          <a:xfrm>
            <a:off x="2095469" y="2520000"/>
            <a:ext cx="2083156" cy="369332"/>
          </a:xfrm>
          <a:prstGeom prst="rect">
            <a:avLst/>
          </a:prstGeom>
          <a:noFill/>
        </p:spPr>
        <p:txBody>
          <a:bodyPr wrap="square" rtlCol="0">
            <a:spAutoFit/>
          </a:bodyPr>
          <a:lstStyle/>
          <a:p>
            <a:pPr algn="ctr"/>
            <a:r>
              <a:rPr lang="en-US" altLang="zh-CN" dirty="0">
                <a:solidFill>
                  <a:schemeClr val="accent5"/>
                </a:solidFill>
                <a:latin typeface="微软雅黑 Semilight" panose="020B0402040204020203" pitchFamily="34" charset="-122"/>
                <a:ea typeface="微软雅黑 Semilight" panose="020B0402040204020203" pitchFamily="34" charset="-122"/>
              </a:rPr>
              <a:t>Parallel Rendering</a:t>
            </a:r>
            <a:endParaRPr lang="zh-CN" altLang="en-US" dirty="0">
              <a:solidFill>
                <a:schemeClr val="accent5"/>
              </a:solidFill>
              <a:latin typeface="微软雅黑 Semilight" panose="020B0402040204020203" pitchFamily="34" charset="-122"/>
              <a:ea typeface="微软雅黑 Semilight" panose="020B0402040204020203" pitchFamily="34" charset="-122"/>
            </a:endParaRPr>
          </a:p>
        </p:txBody>
      </p:sp>
      <p:sp>
        <p:nvSpPr>
          <p:cNvPr id="11" name="文本框 10">
            <a:extLst>
              <a:ext uri="{FF2B5EF4-FFF2-40B4-BE49-F238E27FC236}">
                <a16:creationId xmlns:a16="http://schemas.microsoft.com/office/drawing/2014/main" id="{B4996C0D-9DD8-4B1D-A60E-C86A08AFA68A}"/>
              </a:ext>
            </a:extLst>
          </p:cNvPr>
          <p:cNvSpPr txBox="1"/>
          <p:nvPr/>
        </p:nvSpPr>
        <p:spPr>
          <a:xfrm>
            <a:off x="8088983" y="2520000"/>
            <a:ext cx="1931940" cy="369332"/>
          </a:xfrm>
          <a:prstGeom prst="rect">
            <a:avLst/>
          </a:prstGeom>
          <a:noFill/>
        </p:spPr>
        <p:txBody>
          <a:bodyPr wrap="square" rtlCol="0">
            <a:spAutoFit/>
          </a:bodyPr>
          <a:lstStyle/>
          <a:p>
            <a:pPr algn="ctr"/>
            <a:r>
              <a:rPr lang="en-US" altLang="zh-CN" dirty="0">
                <a:solidFill>
                  <a:schemeClr val="accent6"/>
                </a:solidFill>
                <a:latin typeface="微软雅黑 Semilight" panose="020B0402040204020203" pitchFamily="34" charset="-122"/>
                <a:ea typeface="微软雅黑 Semilight" panose="020B0402040204020203" pitchFamily="34" charset="-122"/>
              </a:rPr>
              <a:t>OpenGL</a:t>
            </a:r>
            <a:endParaRPr lang="zh-CN" altLang="en-US" dirty="0">
              <a:solidFill>
                <a:schemeClr val="accent6"/>
              </a:solidFill>
              <a:latin typeface="微软雅黑 Semilight" panose="020B0402040204020203" pitchFamily="34" charset="-122"/>
              <a:ea typeface="微软雅黑 Semilight" panose="020B0402040204020203" pitchFamily="34" charset="-122"/>
            </a:endParaRPr>
          </a:p>
        </p:txBody>
      </p:sp>
      <p:sp>
        <p:nvSpPr>
          <p:cNvPr id="12" name="文本框 11">
            <a:extLst>
              <a:ext uri="{FF2B5EF4-FFF2-40B4-BE49-F238E27FC236}">
                <a16:creationId xmlns:a16="http://schemas.microsoft.com/office/drawing/2014/main" id="{4C6324D7-84FD-41F3-AB43-5A74D3A22350}"/>
              </a:ext>
            </a:extLst>
          </p:cNvPr>
          <p:cNvSpPr txBox="1"/>
          <p:nvPr/>
        </p:nvSpPr>
        <p:spPr>
          <a:xfrm>
            <a:off x="2497922" y="3587080"/>
            <a:ext cx="1278250" cy="369332"/>
          </a:xfrm>
          <a:prstGeom prst="rect">
            <a:avLst/>
          </a:prstGeom>
          <a:noFill/>
        </p:spPr>
        <p:txBody>
          <a:bodyPr wrap="square" rtlCol="0">
            <a:spAutoFit/>
          </a:bodyPr>
          <a:lstStyle/>
          <a:p>
            <a:pPr algn="ctr"/>
            <a:r>
              <a:rPr lang="en-US" altLang="zh-CN" dirty="0" err="1">
                <a:solidFill>
                  <a:schemeClr val="accent6">
                    <a:lumMod val="40000"/>
                    <a:lumOff val="60000"/>
                  </a:schemeClr>
                </a:solidFill>
                <a:latin typeface="微软雅黑 Semilight" panose="020B0402040204020203" pitchFamily="34" charset="-122"/>
                <a:ea typeface="微软雅黑 Semilight" panose="020B0402040204020203" pitchFamily="34" charset="-122"/>
              </a:rPr>
              <a:t>IceT</a:t>
            </a:r>
            <a:endParaRPr lang="zh-CN" altLang="en-US" dirty="0">
              <a:solidFill>
                <a:schemeClr val="accent6">
                  <a:lumMod val="40000"/>
                  <a:lumOff val="60000"/>
                </a:schemeClr>
              </a:solidFill>
              <a:latin typeface="微软雅黑 Semilight" panose="020B0402040204020203" pitchFamily="34" charset="-122"/>
              <a:ea typeface="微软雅黑 Semilight" panose="020B0402040204020203" pitchFamily="34" charset="-122"/>
            </a:endParaRPr>
          </a:p>
        </p:txBody>
      </p:sp>
      <p:sp>
        <p:nvSpPr>
          <p:cNvPr id="13" name="文本框 12">
            <a:extLst>
              <a:ext uri="{FF2B5EF4-FFF2-40B4-BE49-F238E27FC236}">
                <a16:creationId xmlns:a16="http://schemas.microsoft.com/office/drawing/2014/main" id="{4899B482-A5D4-4011-BA59-1E8802D6F6CD}"/>
              </a:ext>
            </a:extLst>
          </p:cNvPr>
          <p:cNvSpPr txBox="1"/>
          <p:nvPr/>
        </p:nvSpPr>
        <p:spPr>
          <a:xfrm>
            <a:off x="4817749" y="3600000"/>
            <a:ext cx="1278250" cy="369332"/>
          </a:xfrm>
          <a:prstGeom prst="rect">
            <a:avLst/>
          </a:prstGeom>
          <a:noFill/>
        </p:spPr>
        <p:txBody>
          <a:bodyPr wrap="square" rtlCol="0">
            <a:spAutoFit/>
          </a:bodyPr>
          <a:lstStyle/>
          <a:p>
            <a:pPr algn="ctr"/>
            <a:r>
              <a:rPr lang="en-US" altLang="zh-CN" dirty="0">
                <a:solidFill>
                  <a:schemeClr val="accent6"/>
                </a:solidFill>
                <a:latin typeface="微软雅黑 Semilight" panose="020B0402040204020203" pitchFamily="34" charset="-122"/>
                <a:ea typeface="微软雅黑 Semilight" panose="020B0402040204020203" pitchFamily="34" charset="-122"/>
              </a:rPr>
              <a:t>OpenMP</a:t>
            </a:r>
            <a:endParaRPr lang="zh-CN" altLang="en-US" dirty="0">
              <a:solidFill>
                <a:schemeClr val="accent6"/>
              </a:solidFill>
              <a:latin typeface="微软雅黑 Semilight" panose="020B0402040204020203" pitchFamily="34" charset="-122"/>
              <a:ea typeface="微软雅黑 Semilight" panose="020B0402040204020203" pitchFamily="34" charset="-122"/>
            </a:endParaRPr>
          </a:p>
        </p:txBody>
      </p:sp>
      <p:sp>
        <p:nvSpPr>
          <p:cNvPr id="14" name="文本框 13">
            <a:extLst>
              <a:ext uri="{FF2B5EF4-FFF2-40B4-BE49-F238E27FC236}">
                <a16:creationId xmlns:a16="http://schemas.microsoft.com/office/drawing/2014/main" id="{A2493E71-597C-499A-A7E6-87901B18A1EF}"/>
              </a:ext>
            </a:extLst>
          </p:cNvPr>
          <p:cNvSpPr txBox="1"/>
          <p:nvPr/>
        </p:nvSpPr>
        <p:spPr>
          <a:xfrm>
            <a:off x="6095999" y="3600000"/>
            <a:ext cx="1278250" cy="369332"/>
          </a:xfrm>
          <a:prstGeom prst="rect">
            <a:avLst/>
          </a:prstGeom>
          <a:noFill/>
        </p:spPr>
        <p:txBody>
          <a:bodyPr wrap="square" rtlCol="0">
            <a:spAutoFit/>
          </a:bodyPr>
          <a:lstStyle/>
          <a:p>
            <a:pPr algn="ctr"/>
            <a:r>
              <a:rPr lang="en-US" altLang="zh-CN" dirty="0">
                <a:solidFill>
                  <a:schemeClr val="accent6">
                    <a:lumMod val="40000"/>
                    <a:lumOff val="60000"/>
                  </a:schemeClr>
                </a:solidFill>
                <a:latin typeface="微软雅黑 Semilight" panose="020B0402040204020203" pitchFamily="34" charset="-122"/>
                <a:ea typeface="微软雅黑 Semilight" panose="020B0402040204020203" pitchFamily="34" charset="-122"/>
              </a:rPr>
              <a:t>Intel TBB</a:t>
            </a:r>
            <a:endParaRPr lang="zh-CN" altLang="en-US" dirty="0">
              <a:solidFill>
                <a:schemeClr val="accent6">
                  <a:lumMod val="40000"/>
                  <a:lumOff val="60000"/>
                </a:schemeClr>
              </a:solidFill>
              <a:latin typeface="微软雅黑 Semilight" panose="020B0402040204020203" pitchFamily="34" charset="-122"/>
              <a:ea typeface="微软雅黑 Semilight" panose="020B0402040204020203" pitchFamily="34" charset="-122"/>
            </a:endParaRPr>
          </a:p>
        </p:txBody>
      </p:sp>
      <p:sp>
        <p:nvSpPr>
          <p:cNvPr id="15" name="文本框 14">
            <a:extLst>
              <a:ext uri="{FF2B5EF4-FFF2-40B4-BE49-F238E27FC236}">
                <a16:creationId xmlns:a16="http://schemas.microsoft.com/office/drawing/2014/main" id="{42FEC2D9-EB26-4F89-89FA-2B9C93C47884}"/>
              </a:ext>
            </a:extLst>
          </p:cNvPr>
          <p:cNvSpPr txBox="1"/>
          <p:nvPr/>
        </p:nvSpPr>
        <p:spPr>
          <a:xfrm>
            <a:off x="4178624" y="4680000"/>
            <a:ext cx="1278250" cy="369332"/>
          </a:xfrm>
          <a:prstGeom prst="rect">
            <a:avLst/>
          </a:prstGeom>
          <a:noFill/>
        </p:spPr>
        <p:txBody>
          <a:bodyPr wrap="square" rtlCol="0">
            <a:spAutoFit/>
          </a:bodyPr>
          <a:lstStyle/>
          <a:p>
            <a:pPr algn="ctr"/>
            <a:r>
              <a:rPr lang="en-US" altLang="zh-CN" dirty="0">
                <a:solidFill>
                  <a:schemeClr val="accent6">
                    <a:lumMod val="40000"/>
                    <a:lumOff val="60000"/>
                  </a:schemeClr>
                </a:solidFill>
                <a:latin typeface="微软雅黑 Semilight" panose="020B0402040204020203" pitchFamily="34" charset="-122"/>
                <a:ea typeface="微软雅黑 Semilight" panose="020B0402040204020203" pitchFamily="34" charset="-122"/>
              </a:rPr>
              <a:t>Intel</a:t>
            </a:r>
            <a:endParaRPr lang="zh-CN" altLang="en-US" dirty="0">
              <a:solidFill>
                <a:schemeClr val="accent6">
                  <a:lumMod val="40000"/>
                  <a:lumOff val="60000"/>
                </a:schemeClr>
              </a:solidFill>
              <a:latin typeface="微软雅黑 Semilight" panose="020B0402040204020203" pitchFamily="34" charset="-122"/>
              <a:ea typeface="微软雅黑 Semilight" panose="020B0402040204020203" pitchFamily="34" charset="-122"/>
            </a:endParaRPr>
          </a:p>
        </p:txBody>
      </p:sp>
      <p:sp>
        <p:nvSpPr>
          <p:cNvPr id="16" name="文本框 15">
            <a:extLst>
              <a:ext uri="{FF2B5EF4-FFF2-40B4-BE49-F238E27FC236}">
                <a16:creationId xmlns:a16="http://schemas.microsoft.com/office/drawing/2014/main" id="{5C910316-E93A-45A5-8FD2-3CCB76DBE0ED}"/>
              </a:ext>
            </a:extLst>
          </p:cNvPr>
          <p:cNvSpPr txBox="1"/>
          <p:nvPr/>
        </p:nvSpPr>
        <p:spPr>
          <a:xfrm>
            <a:off x="5456874" y="4680000"/>
            <a:ext cx="1278250" cy="369332"/>
          </a:xfrm>
          <a:prstGeom prst="rect">
            <a:avLst/>
          </a:prstGeom>
          <a:noFill/>
        </p:spPr>
        <p:txBody>
          <a:bodyPr wrap="square" rtlCol="0">
            <a:spAutoFit/>
          </a:bodyPr>
          <a:lstStyle/>
          <a:p>
            <a:pPr algn="ctr"/>
            <a:r>
              <a:rPr lang="en-US" altLang="zh-CN" dirty="0">
                <a:solidFill>
                  <a:schemeClr val="accent6">
                    <a:lumMod val="40000"/>
                    <a:lumOff val="60000"/>
                  </a:schemeClr>
                </a:solidFill>
                <a:latin typeface="微软雅黑 Semilight" panose="020B0402040204020203" pitchFamily="34" charset="-122"/>
                <a:ea typeface="微软雅黑 Semilight" panose="020B0402040204020203" pitchFamily="34" charset="-122"/>
              </a:rPr>
              <a:t>GOMP</a:t>
            </a:r>
            <a:endParaRPr lang="zh-CN" altLang="en-US" dirty="0">
              <a:solidFill>
                <a:schemeClr val="accent6">
                  <a:lumMod val="40000"/>
                  <a:lumOff val="60000"/>
                </a:schemeClr>
              </a:solidFill>
              <a:latin typeface="微软雅黑 Semilight" panose="020B0402040204020203" pitchFamily="34" charset="-122"/>
              <a:ea typeface="微软雅黑 Semilight" panose="020B0402040204020203" pitchFamily="34" charset="-122"/>
            </a:endParaRPr>
          </a:p>
        </p:txBody>
      </p:sp>
      <p:sp>
        <p:nvSpPr>
          <p:cNvPr id="17" name="文本框 16">
            <a:extLst>
              <a:ext uri="{FF2B5EF4-FFF2-40B4-BE49-F238E27FC236}">
                <a16:creationId xmlns:a16="http://schemas.microsoft.com/office/drawing/2014/main" id="{FB30C5B8-6745-4C3A-B911-2677DA91A0F9}"/>
              </a:ext>
            </a:extLst>
          </p:cNvPr>
          <p:cNvSpPr txBox="1"/>
          <p:nvPr/>
        </p:nvSpPr>
        <p:spPr>
          <a:xfrm>
            <a:off x="7788540" y="3600000"/>
            <a:ext cx="1278250" cy="369332"/>
          </a:xfrm>
          <a:prstGeom prst="rect">
            <a:avLst/>
          </a:prstGeom>
          <a:noFill/>
        </p:spPr>
        <p:txBody>
          <a:bodyPr wrap="square" rtlCol="0">
            <a:spAutoFit/>
          </a:bodyPr>
          <a:lstStyle/>
          <a:p>
            <a:pPr algn="ctr"/>
            <a:r>
              <a:rPr lang="en-US" altLang="zh-CN" dirty="0">
                <a:solidFill>
                  <a:schemeClr val="accent6">
                    <a:lumMod val="40000"/>
                    <a:lumOff val="60000"/>
                  </a:schemeClr>
                </a:solidFill>
                <a:latin typeface="微软雅黑 Semilight" panose="020B0402040204020203" pitchFamily="34" charset="-122"/>
                <a:ea typeface="微软雅黑 Semilight" panose="020B0402040204020203" pitchFamily="34" charset="-122"/>
              </a:rPr>
              <a:t>NVIDIA</a:t>
            </a:r>
            <a:endParaRPr lang="zh-CN" altLang="en-US" dirty="0">
              <a:solidFill>
                <a:schemeClr val="accent6">
                  <a:lumMod val="40000"/>
                  <a:lumOff val="60000"/>
                </a:schemeClr>
              </a:solidFill>
              <a:latin typeface="微软雅黑 Semilight" panose="020B0402040204020203" pitchFamily="34" charset="-122"/>
              <a:ea typeface="微软雅黑 Semilight" panose="020B0402040204020203" pitchFamily="34" charset="-122"/>
            </a:endParaRPr>
          </a:p>
        </p:txBody>
      </p:sp>
      <p:sp>
        <p:nvSpPr>
          <p:cNvPr id="18" name="文本框 17">
            <a:extLst>
              <a:ext uri="{FF2B5EF4-FFF2-40B4-BE49-F238E27FC236}">
                <a16:creationId xmlns:a16="http://schemas.microsoft.com/office/drawing/2014/main" id="{023A3162-F6DE-43E1-9B09-DD6E46144986}"/>
              </a:ext>
            </a:extLst>
          </p:cNvPr>
          <p:cNvSpPr txBox="1"/>
          <p:nvPr/>
        </p:nvSpPr>
        <p:spPr>
          <a:xfrm>
            <a:off x="9066790" y="3600000"/>
            <a:ext cx="1278250" cy="369332"/>
          </a:xfrm>
          <a:prstGeom prst="rect">
            <a:avLst/>
          </a:prstGeom>
          <a:noFill/>
        </p:spPr>
        <p:txBody>
          <a:bodyPr wrap="square" rtlCol="0">
            <a:spAutoFit/>
          </a:bodyPr>
          <a:lstStyle/>
          <a:p>
            <a:pPr algn="ctr"/>
            <a:r>
              <a:rPr lang="en-US" altLang="zh-CN" dirty="0">
                <a:solidFill>
                  <a:schemeClr val="accent6">
                    <a:lumMod val="40000"/>
                    <a:lumOff val="60000"/>
                  </a:schemeClr>
                </a:solidFill>
                <a:latin typeface="微软雅黑 Semilight" panose="020B0402040204020203" pitchFamily="34" charset="-122"/>
                <a:ea typeface="微软雅黑 Semilight" panose="020B0402040204020203" pitchFamily="34" charset="-122"/>
              </a:rPr>
              <a:t>Mesa</a:t>
            </a:r>
            <a:endParaRPr lang="zh-CN" altLang="en-US" dirty="0">
              <a:solidFill>
                <a:schemeClr val="accent6">
                  <a:lumMod val="40000"/>
                  <a:lumOff val="60000"/>
                </a:schemeClr>
              </a:solidFill>
              <a:latin typeface="微软雅黑 Semilight" panose="020B0402040204020203" pitchFamily="34" charset="-122"/>
              <a:ea typeface="微软雅黑 Semilight" panose="020B0402040204020203" pitchFamily="34" charset="-122"/>
            </a:endParaRPr>
          </a:p>
        </p:txBody>
      </p:sp>
      <p:sp>
        <p:nvSpPr>
          <p:cNvPr id="54" name="文本框 53">
            <a:extLst>
              <a:ext uri="{FF2B5EF4-FFF2-40B4-BE49-F238E27FC236}">
                <a16:creationId xmlns:a16="http://schemas.microsoft.com/office/drawing/2014/main" id="{8CECA813-669D-416C-A6C8-23A722B72D24}"/>
              </a:ext>
            </a:extLst>
          </p:cNvPr>
          <p:cNvSpPr txBox="1"/>
          <p:nvPr/>
        </p:nvSpPr>
        <p:spPr>
          <a:xfrm>
            <a:off x="5923517" y="3076779"/>
            <a:ext cx="344966" cy="307777"/>
          </a:xfrm>
          <a:prstGeom prst="rect">
            <a:avLst/>
          </a:prstGeom>
          <a:noFill/>
        </p:spPr>
        <p:txBody>
          <a:bodyPr wrap="none" rtlCol="0">
            <a:spAutoFit/>
          </a:bodyPr>
          <a:lstStyle/>
          <a:p>
            <a:pPr algn="ctr"/>
            <a:r>
              <a:rPr lang="en-US" altLang="zh-CN" sz="1400" dirty="0">
                <a:latin typeface="微软雅黑 Semilight" panose="020B0402040204020203" pitchFamily="34" charset="-122"/>
                <a:ea typeface="微软雅黑 Semilight" panose="020B0402040204020203" pitchFamily="34" charset="-122"/>
              </a:rPr>
              <a:t>or</a:t>
            </a:r>
            <a:endParaRPr lang="zh-CN" altLang="en-US" sz="1400" dirty="0">
              <a:latin typeface="微软雅黑 Semilight" panose="020B0402040204020203" pitchFamily="34" charset="-122"/>
              <a:ea typeface="微软雅黑 Semilight" panose="020B0402040204020203" pitchFamily="34" charset="-122"/>
            </a:endParaRPr>
          </a:p>
        </p:txBody>
      </p:sp>
      <p:grpSp>
        <p:nvGrpSpPr>
          <p:cNvPr id="68" name="组合 67">
            <a:extLst>
              <a:ext uri="{FF2B5EF4-FFF2-40B4-BE49-F238E27FC236}">
                <a16:creationId xmlns:a16="http://schemas.microsoft.com/office/drawing/2014/main" id="{3A7EE743-41EE-4AB4-9F30-919B1B4460A9}"/>
              </a:ext>
            </a:extLst>
          </p:cNvPr>
          <p:cNvGrpSpPr/>
          <p:nvPr/>
        </p:nvGrpSpPr>
        <p:grpSpPr>
          <a:xfrm>
            <a:off x="9334949" y="4649456"/>
            <a:ext cx="2857051" cy="2154437"/>
            <a:chOff x="7788540" y="4310668"/>
            <a:chExt cx="2857051" cy="2154437"/>
          </a:xfrm>
        </p:grpSpPr>
        <p:sp>
          <p:nvSpPr>
            <p:cNvPr id="67" name="矩形 66">
              <a:extLst>
                <a:ext uri="{FF2B5EF4-FFF2-40B4-BE49-F238E27FC236}">
                  <a16:creationId xmlns:a16="http://schemas.microsoft.com/office/drawing/2014/main" id="{5E250A4C-4AD9-4923-81C5-9278658E71C0}"/>
                </a:ext>
              </a:extLst>
            </p:cNvPr>
            <p:cNvSpPr/>
            <p:nvPr/>
          </p:nvSpPr>
          <p:spPr>
            <a:xfrm>
              <a:off x="7788540" y="4310668"/>
              <a:ext cx="2857048" cy="2154437"/>
            </a:xfrm>
            <a:prstGeom prst="rect">
              <a:avLst/>
            </a:prstGeom>
            <a:solidFill>
              <a:schemeClr val="bg1">
                <a:lumMod val="85000"/>
                <a:lumOff val="1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56" name="直接箭头连接符 55">
              <a:extLst>
                <a:ext uri="{FF2B5EF4-FFF2-40B4-BE49-F238E27FC236}">
                  <a16:creationId xmlns:a16="http://schemas.microsoft.com/office/drawing/2014/main" id="{64CCED4E-E09A-42D4-8ED8-71CC2F8BD562}"/>
                </a:ext>
              </a:extLst>
            </p:cNvPr>
            <p:cNvCxnSpPr>
              <a:cxnSpLocks/>
            </p:cNvCxnSpPr>
            <p:nvPr/>
          </p:nvCxnSpPr>
          <p:spPr>
            <a:xfrm>
              <a:off x="7867832" y="4464557"/>
              <a:ext cx="391886" cy="0"/>
            </a:xfrm>
            <a:prstGeom prst="straightConnector1">
              <a:avLst/>
            </a:prstGeom>
            <a:ln>
              <a:prstDash val="sysDot"/>
              <a:tailEnd type="triangle"/>
            </a:ln>
          </p:spPr>
          <p:style>
            <a:lnRef idx="3">
              <a:schemeClr val="accent5"/>
            </a:lnRef>
            <a:fillRef idx="0">
              <a:schemeClr val="accent5"/>
            </a:fillRef>
            <a:effectRef idx="2">
              <a:schemeClr val="accent5"/>
            </a:effectRef>
            <a:fontRef idx="minor">
              <a:schemeClr val="tx1"/>
            </a:fontRef>
          </p:style>
        </p:cxnSp>
        <p:sp>
          <p:nvSpPr>
            <p:cNvPr id="57" name="文本框 56">
              <a:extLst>
                <a:ext uri="{FF2B5EF4-FFF2-40B4-BE49-F238E27FC236}">
                  <a16:creationId xmlns:a16="http://schemas.microsoft.com/office/drawing/2014/main" id="{6E0FA520-ADAD-44B3-9793-D85C5B53E4F5}"/>
                </a:ext>
              </a:extLst>
            </p:cNvPr>
            <p:cNvSpPr txBox="1"/>
            <p:nvPr/>
          </p:nvSpPr>
          <p:spPr>
            <a:xfrm>
              <a:off x="8427668" y="4310668"/>
              <a:ext cx="2217920" cy="307777"/>
            </a:xfrm>
            <a:prstGeom prst="rect">
              <a:avLst/>
            </a:prstGeom>
            <a:noFill/>
          </p:spPr>
          <p:txBody>
            <a:bodyPr wrap="square" rtlCol="0">
              <a:spAutoFit/>
            </a:bodyPr>
            <a:lstStyle/>
            <a:p>
              <a:r>
                <a:rPr lang="en-US" altLang="zh-CN" sz="1400" dirty="0">
                  <a:latin typeface="微软雅黑 Semilight" panose="020B0402040204020203" pitchFamily="34" charset="-122"/>
                  <a:ea typeface="微软雅黑 Semilight" panose="020B0402040204020203" pitchFamily="34" charset="-122"/>
                </a:rPr>
                <a:t>Optional</a:t>
              </a:r>
              <a:endParaRPr lang="zh-CN" altLang="en-US" sz="1400" dirty="0">
                <a:latin typeface="微软雅黑 Semilight" panose="020B0402040204020203" pitchFamily="34" charset="-122"/>
                <a:ea typeface="微软雅黑 Semilight" panose="020B0402040204020203" pitchFamily="34" charset="-122"/>
              </a:endParaRPr>
            </a:p>
          </p:txBody>
        </p:sp>
        <p:cxnSp>
          <p:nvCxnSpPr>
            <p:cNvPr id="59" name="直接箭头连接符 58">
              <a:extLst>
                <a:ext uri="{FF2B5EF4-FFF2-40B4-BE49-F238E27FC236}">
                  <a16:creationId xmlns:a16="http://schemas.microsoft.com/office/drawing/2014/main" id="{3C2EB220-CD40-4C6D-B5EF-6FE024C0B5B2}"/>
                </a:ext>
              </a:extLst>
            </p:cNvPr>
            <p:cNvCxnSpPr>
              <a:cxnSpLocks/>
            </p:cNvCxnSpPr>
            <p:nvPr/>
          </p:nvCxnSpPr>
          <p:spPr>
            <a:xfrm>
              <a:off x="7867832" y="4772334"/>
              <a:ext cx="39188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0" name="文本框 59">
              <a:extLst>
                <a:ext uri="{FF2B5EF4-FFF2-40B4-BE49-F238E27FC236}">
                  <a16:creationId xmlns:a16="http://schemas.microsoft.com/office/drawing/2014/main" id="{4EA8992F-0AED-46B5-8F8B-29D5693DDCCD}"/>
                </a:ext>
              </a:extLst>
            </p:cNvPr>
            <p:cNvSpPr txBox="1"/>
            <p:nvPr/>
          </p:nvSpPr>
          <p:spPr>
            <a:xfrm>
              <a:off x="8427667" y="4618445"/>
              <a:ext cx="2217921" cy="307777"/>
            </a:xfrm>
            <a:prstGeom prst="rect">
              <a:avLst/>
            </a:prstGeom>
            <a:noFill/>
          </p:spPr>
          <p:txBody>
            <a:bodyPr wrap="square" rtlCol="0">
              <a:spAutoFit/>
            </a:bodyPr>
            <a:lstStyle/>
            <a:p>
              <a:r>
                <a:rPr lang="en-US" altLang="zh-CN" sz="1400" dirty="0">
                  <a:latin typeface="微软雅黑 Semilight" panose="020B0402040204020203" pitchFamily="34" charset="-122"/>
                  <a:ea typeface="微软雅黑 Semilight" panose="020B0402040204020203" pitchFamily="34" charset="-122"/>
                </a:rPr>
                <a:t>Implemented through</a:t>
              </a:r>
              <a:endParaRPr lang="zh-CN" altLang="en-US" sz="1400" dirty="0">
                <a:latin typeface="微软雅黑 Semilight" panose="020B0402040204020203" pitchFamily="34" charset="-122"/>
                <a:ea typeface="微软雅黑 Semilight" panose="020B0402040204020203" pitchFamily="34" charset="-122"/>
              </a:endParaRPr>
            </a:p>
          </p:txBody>
        </p:sp>
        <p:cxnSp>
          <p:nvCxnSpPr>
            <p:cNvPr id="61" name="直接箭头连接符 60">
              <a:extLst>
                <a:ext uri="{FF2B5EF4-FFF2-40B4-BE49-F238E27FC236}">
                  <a16:creationId xmlns:a16="http://schemas.microsoft.com/office/drawing/2014/main" id="{3A726C38-91BA-4141-88A1-4294F4DAA7F5}"/>
                </a:ext>
              </a:extLst>
            </p:cNvPr>
            <p:cNvCxnSpPr>
              <a:cxnSpLocks/>
            </p:cNvCxnSpPr>
            <p:nvPr/>
          </p:nvCxnSpPr>
          <p:spPr>
            <a:xfrm>
              <a:off x="7867832" y="5080111"/>
              <a:ext cx="391886" cy="0"/>
            </a:xfrm>
            <a:prstGeom prst="straightConnector1">
              <a:avLst/>
            </a:prstGeom>
            <a:ln>
              <a:solidFill>
                <a:schemeClr val="accent6">
                  <a:lumMod val="40000"/>
                  <a:lumOff val="6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62" name="文本框 61">
              <a:extLst>
                <a:ext uri="{FF2B5EF4-FFF2-40B4-BE49-F238E27FC236}">
                  <a16:creationId xmlns:a16="http://schemas.microsoft.com/office/drawing/2014/main" id="{AA2A045F-8F9C-420D-8D52-8015B0540DB2}"/>
                </a:ext>
              </a:extLst>
            </p:cNvPr>
            <p:cNvSpPr txBox="1"/>
            <p:nvPr/>
          </p:nvSpPr>
          <p:spPr>
            <a:xfrm>
              <a:off x="8427668" y="4926222"/>
              <a:ext cx="2217920" cy="307777"/>
            </a:xfrm>
            <a:prstGeom prst="rect">
              <a:avLst/>
            </a:prstGeom>
            <a:noFill/>
          </p:spPr>
          <p:txBody>
            <a:bodyPr wrap="square" rtlCol="0">
              <a:spAutoFit/>
            </a:bodyPr>
            <a:lstStyle/>
            <a:p>
              <a:r>
                <a:rPr lang="en-US" altLang="zh-CN" sz="1400" dirty="0">
                  <a:latin typeface="微软雅黑 Semilight" panose="020B0402040204020203" pitchFamily="34" charset="-122"/>
                  <a:ea typeface="微软雅黑 Semilight" panose="020B0402040204020203" pitchFamily="34" charset="-122"/>
                </a:rPr>
                <a:t>Implemented by</a:t>
              </a:r>
              <a:endParaRPr lang="zh-CN" altLang="en-US" sz="1400" dirty="0">
                <a:latin typeface="微软雅黑 Semilight" panose="020B0402040204020203" pitchFamily="34" charset="-122"/>
                <a:ea typeface="微软雅黑 Semilight" panose="020B0402040204020203" pitchFamily="34" charset="-122"/>
              </a:endParaRPr>
            </a:p>
          </p:txBody>
        </p:sp>
        <p:sp>
          <p:nvSpPr>
            <p:cNvPr id="63" name="文本框 62">
              <a:extLst>
                <a:ext uri="{FF2B5EF4-FFF2-40B4-BE49-F238E27FC236}">
                  <a16:creationId xmlns:a16="http://schemas.microsoft.com/office/drawing/2014/main" id="{66C514D5-5D7A-45E8-BB30-68D36B241BA5}"/>
                </a:ext>
              </a:extLst>
            </p:cNvPr>
            <p:cNvSpPr txBox="1"/>
            <p:nvPr/>
          </p:nvSpPr>
          <p:spPr>
            <a:xfrm>
              <a:off x="8427667" y="5233998"/>
              <a:ext cx="2217924" cy="307777"/>
            </a:xfrm>
            <a:prstGeom prst="rect">
              <a:avLst/>
            </a:prstGeom>
            <a:noFill/>
          </p:spPr>
          <p:txBody>
            <a:bodyPr wrap="square" rtlCol="0">
              <a:spAutoFit/>
            </a:bodyPr>
            <a:lstStyle/>
            <a:p>
              <a:r>
                <a:rPr lang="en-US" altLang="zh-CN" sz="1400" dirty="0">
                  <a:solidFill>
                    <a:schemeClr val="accent2"/>
                  </a:solidFill>
                  <a:latin typeface="微软雅黑 Semilight" panose="020B0402040204020203" pitchFamily="34" charset="-122"/>
                  <a:ea typeface="微软雅黑 Semilight" panose="020B0402040204020203" pitchFamily="34" charset="-122"/>
                </a:rPr>
                <a:t>Application</a:t>
              </a:r>
              <a:endParaRPr lang="zh-CN" altLang="en-US" sz="1400" dirty="0">
                <a:solidFill>
                  <a:schemeClr val="accent2"/>
                </a:solidFill>
                <a:latin typeface="微软雅黑 Semilight" panose="020B0402040204020203" pitchFamily="34" charset="-122"/>
                <a:ea typeface="微软雅黑 Semilight" panose="020B0402040204020203" pitchFamily="34" charset="-122"/>
              </a:endParaRPr>
            </a:p>
          </p:txBody>
        </p:sp>
        <p:sp>
          <p:nvSpPr>
            <p:cNvPr id="64" name="文本框 63">
              <a:extLst>
                <a:ext uri="{FF2B5EF4-FFF2-40B4-BE49-F238E27FC236}">
                  <a16:creationId xmlns:a16="http://schemas.microsoft.com/office/drawing/2014/main" id="{2CAA08F7-B24C-44F2-8310-EA1A4F65FC8E}"/>
                </a:ext>
              </a:extLst>
            </p:cNvPr>
            <p:cNvSpPr txBox="1"/>
            <p:nvPr/>
          </p:nvSpPr>
          <p:spPr>
            <a:xfrm>
              <a:off x="8427667" y="5541775"/>
              <a:ext cx="2217924" cy="307777"/>
            </a:xfrm>
            <a:prstGeom prst="rect">
              <a:avLst/>
            </a:prstGeom>
            <a:noFill/>
          </p:spPr>
          <p:txBody>
            <a:bodyPr wrap="square" rtlCol="0">
              <a:spAutoFit/>
            </a:bodyPr>
            <a:lstStyle/>
            <a:p>
              <a:r>
                <a:rPr lang="en-US" altLang="zh-CN" sz="1400" dirty="0">
                  <a:solidFill>
                    <a:schemeClr val="accent5"/>
                  </a:solidFill>
                  <a:latin typeface="微软雅黑 Semilight" panose="020B0402040204020203" pitchFamily="34" charset="-122"/>
                  <a:ea typeface="微软雅黑 Semilight" panose="020B0402040204020203" pitchFamily="34" charset="-122"/>
                </a:rPr>
                <a:t>Optional Feature</a:t>
              </a:r>
              <a:endParaRPr lang="zh-CN" altLang="en-US" sz="1400" dirty="0">
                <a:solidFill>
                  <a:schemeClr val="accent5"/>
                </a:solidFill>
                <a:latin typeface="微软雅黑 Semilight" panose="020B0402040204020203" pitchFamily="34" charset="-122"/>
                <a:ea typeface="微软雅黑 Semilight" panose="020B0402040204020203" pitchFamily="34" charset="-122"/>
              </a:endParaRPr>
            </a:p>
          </p:txBody>
        </p:sp>
        <p:sp>
          <p:nvSpPr>
            <p:cNvPr id="65" name="文本框 64">
              <a:extLst>
                <a:ext uri="{FF2B5EF4-FFF2-40B4-BE49-F238E27FC236}">
                  <a16:creationId xmlns:a16="http://schemas.microsoft.com/office/drawing/2014/main" id="{24F3ECF2-95B8-49E6-BB12-5416B524C848}"/>
                </a:ext>
              </a:extLst>
            </p:cNvPr>
            <p:cNvSpPr txBox="1"/>
            <p:nvPr/>
          </p:nvSpPr>
          <p:spPr>
            <a:xfrm>
              <a:off x="8427666" y="5849551"/>
              <a:ext cx="2217924" cy="307777"/>
            </a:xfrm>
            <a:prstGeom prst="rect">
              <a:avLst/>
            </a:prstGeom>
            <a:noFill/>
          </p:spPr>
          <p:txBody>
            <a:bodyPr wrap="square" rtlCol="0">
              <a:spAutoFit/>
            </a:bodyPr>
            <a:lstStyle/>
            <a:p>
              <a:r>
                <a:rPr lang="en-US" altLang="zh-CN" sz="1400" dirty="0">
                  <a:solidFill>
                    <a:schemeClr val="accent6"/>
                  </a:solidFill>
                  <a:latin typeface="微软雅黑 Semilight" panose="020B0402040204020203" pitchFamily="34" charset="-122"/>
                  <a:ea typeface="微软雅黑 Semilight" panose="020B0402040204020203" pitchFamily="34" charset="-122"/>
                </a:rPr>
                <a:t>Interface</a:t>
              </a:r>
              <a:endParaRPr lang="zh-CN" altLang="en-US" sz="1400" dirty="0">
                <a:solidFill>
                  <a:schemeClr val="accent6"/>
                </a:solidFill>
                <a:latin typeface="微软雅黑 Semilight" panose="020B0402040204020203" pitchFamily="34" charset="-122"/>
                <a:ea typeface="微软雅黑 Semilight" panose="020B0402040204020203" pitchFamily="34" charset="-122"/>
              </a:endParaRPr>
            </a:p>
          </p:txBody>
        </p:sp>
        <p:sp>
          <p:nvSpPr>
            <p:cNvPr id="66" name="文本框 65">
              <a:extLst>
                <a:ext uri="{FF2B5EF4-FFF2-40B4-BE49-F238E27FC236}">
                  <a16:creationId xmlns:a16="http://schemas.microsoft.com/office/drawing/2014/main" id="{316AA7E5-047B-4AB4-963F-1835D7CC4117}"/>
                </a:ext>
              </a:extLst>
            </p:cNvPr>
            <p:cNvSpPr txBox="1"/>
            <p:nvPr/>
          </p:nvSpPr>
          <p:spPr>
            <a:xfrm>
              <a:off x="8427665" y="6157328"/>
              <a:ext cx="2217924" cy="307777"/>
            </a:xfrm>
            <a:prstGeom prst="rect">
              <a:avLst/>
            </a:prstGeom>
            <a:noFill/>
          </p:spPr>
          <p:txBody>
            <a:bodyPr wrap="square" rtlCol="0">
              <a:spAutoFit/>
            </a:bodyPr>
            <a:lstStyle/>
            <a:p>
              <a:r>
                <a:rPr lang="en-US" altLang="zh-CN" sz="1400" dirty="0">
                  <a:solidFill>
                    <a:schemeClr val="accent6">
                      <a:lumMod val="40000"/>
                      <a:lumOff val="60000"/>
                    </a:schemeClr>
                  </a:solidFill>
                  <a:latin typeface="微软雅黑 Semilight" panose="020B0402040204020203" pitchFamily="34" charset="-122"/>
                  <a:ea typeface="微软雅黑 Semilight" panose="020B0402040204020203" pitchFamily="34" charset="-122"/>
                </a:rPr>
                <a:t>Library Implementation</a:t>
              </a:r>
              <a:endParaRPr lang="zh-CN" altLang="en-US" sz="1400" dirty="0">
                <a:solidFill>
                  <a:schemeClr val="accent6">
                    <a:lumMod val="40000"/>
                    <a:lumOff val="60000"/>
                  </a:schemeClr>
                </a:solidFill>
                <a:latin typeface="微软雅黑 Semilight" panose="020B0402040204020203" pitchFamily="34" charset="-122"/>
                <a:ea typeface="微软雅黑 Semilight" panose="020B0402040204020203" pitchFamily="34" charset="-122"/>
              </a:endParaRPr>
            </a:p>
          </p:txBody>
        </p:sp>
      </p:grpSp>
      <p:cxnSp>
        <p:nvCxnSpPr>
          <p:cNvPr id="71" name="直接箭头连接符 70">
            <a:extLst>
              <a:ext uri="{FF2B5EF4-FFF2-40B4-BE49-F238E27FC236}">
                <a16:creationId xmlns:a16="http://schemas.microsoft.com/office/drawing/2014/main" id="{AA79915C-0031-42DF-8099-0484A4E6295C}"/>
              </a:ext>
            </a:extLst>
          </p:cNvPr>
          <p:cNvCxnSpPr>
            <a:cxnSpLocks/>
            <a:stCxn id="8" idx="2"/>
            <a:endCxn id="10" idx="0"/>
          </p:cNvCxnSpPr>
          <p:nvPr/>
        </p:nvCxnSpPr>
        <p:spPr>
          <a:xfrm flipH="1">
            <a:off x="3137047" y="1809332"/>
            <a:ext cx="2958953" cy="710668"/>
          </a:xfrm>
          <a:prstGeom prst="straightConnector1">
            <a:avLst/>
          </a:prstGeom>
          <a:ln>
            <a:prstDash val="sysDot"/>
            <a:tailEnd type="triangle"/>
          </a:ln>
        </p:spPr>
        <p:style>
          <a:lnRef idx="3">
            <a:schemeClr val="accent5"/>
          </a:lnRef>
          <a:fillRef idx="0">
            <a:schemeClr val="accent5"/>
          </a:fillRef>
          <a:effectRef idx="2">
            <a:schemeClr val="accent5"/>
          </a:effectRef>
          <a:fontRef idx="minor">
            <a:schemeClr val="tx1"/>
          </a:fontRef>
        </p:style>
      </p:cxnSp>
      <p:cxnSp>
        <p:nvCxnSpPr>
          <p:cNvPr id="74" name="直接箭头连接符 73">
            <a:extLst>
              <a:ext uri="{FF2B5EF4-FFF2-40B4-BE49-F238E27FC236}">
                <a16:creationId xmlns:a16="http://schemas.microsoft.com/office/drawing/2014/main" id="{8E457A82-1D75-40D6-9696-116157FE8D08}"/>
              </a:ext>
            </a:extLst>
          </p:cNvPr>
          <p:cNvCxnSpPr>
            <a:cxnSpLocks/>
            <a:stCxn id="8" idx="2"/>
            <a:endCxn id="9" idx="0"/>
          </p:cNvCxnSpPr>
          <p:nvPr/>
        </p:nvCxnSpPr>
        <p:spPr>
          <a:xfrm>
            <a:off x="6096000" y="1809332"/>
            <a:ext cx="0" cy="710668"/>
          </a:xfrm>
          <a:prstGeom prst="straightConnector1">
            <a:avLst/>
          </a:prstGeom>
          <a:ln>
            <a:prstDash val="sysDot"/>
            <a:tailEnd type="triangle"/>
          </a:ln>
        </p:spPr>
        <p:style>
          <a:lnRef idx="3">
            <a:schemeClr val="accent5"/>
          </a:lnRef>
          <a:fillRef idx="0">
            <a:schemeClr val="accent5"/>
          </a:fillRef>
          <a:effectRef idx="2">
            <a:schemeClr val="accent5"/>
          </a:effectRef>
          <a:fontRef idx="minor">
            <a:schemeClr val="tx1"/>
          </a:fontRef>
        </p:style>
      </p:cxnSp>
      <p:cxnSp>
        <p:nvCxnSpPr>
          <p:cNvPr id="77" name="直接箭头连接符 76">
            <a:extLst>
              <a:ext uri="{FF2B5EF4-FFF2-40B4-BE49-F238E27FC236}">
                <a16:creationId xmlns:a16="http://schemas.microsoft.com/office/drawing/2014/main" id="{D05CCD88-9726-48C4-ADB2-EC7DDFF3553F}"/>
              </a:ext>
            </a:extLst>
          </p:cNvPr>
          <p:cNvCxnSpPr>
            <a:cxnSpLocks/>
            <a:stCxn id="8" idx="2"/>
            <a:endCxn id="11" idx="0"/>
          </p:cNvCxnSpPr>
          <p:nvPr/>
        </p:nvCxnSpPr>
        <p:spPr>
          <a:xfrm>
            <a:off x="6096000" y="1809332"/>
            <a:ext cx="2958953" cy="7106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1" name="直接箭头连接符 80">
            <a:extLst>
              <a:ext uri="{FF2B5EF4-FFF2-40B4-BE49-F238E27FC236}">
                <a16:creationId xmlns:a16="http://schemas.microsoft.com/office/drawing/2014/main" id="{C6FAC92D-2200-48F8-84D3-1DC7279DA9E6}"/>
              </a:ext>
            </a:extLst>
          </p:cNvPr>
          <p:cNvCxnSpPr>
            <a:cxnSpLocks/>
            <a:stCxn id="9" idx="2"/>
            <a:endCxn id="13" idx="0"/>
          </p:cNvCxnSpPr>
          <p:nvPr/>
        </p:nvCxnSpPr>
        <p:spPr>
          <a:xfrm flipH="1">
            <a:off x="5456874" y="2889332"/>
            <a:ext cx="639126" cy="7106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7" name="直接箭头连接符 86">
            <a:extLst>
              <a:ext uri="{FF2B5EF4-FFF2-40B4-BE49-F238E27FC236}">
                <a16:creationId xmlns:a16="http://schemas.microsoft.com/office/drawing/2014/main" id="{2FFCF28B-3D0E-41A9-B8EF-25C96C214395}"/>
              </a:ext>
            </a:extLst>
          </p:cNvPr>
          <p:cNvCxnSpPr>
            <a:cxnSpLocks/>
            <a:stCxn id="9" idx="2"/>
            <a:endCxn id="14" idx="0"/>
          </p:cNvCxnSpPr>
          <p:nvPr/>
        </p:nvCxnSpPr>
        <p:spPr>
          <a:xfrm>
            <a:off x="6096000" y="2889332"/>
            <a:ext cx="639124" cy="710668"/>
          </a:xfrm>
          <a:prstGeom prst="straightConnector1">
            <a:avLst/>
          </a:prstGeom>
          <a:ln>
            <a:solidFill>
              <a:schemeClr val="accent6">
                <a:lumMod val="40000"/>
                <a:lumOff val="6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90" name="直接箭头连接符 89">
            <a:extLst>
              <a:ext uri="{FF2B5EF4-FFF2-40B4-BE49-F238E27FC236}">
                <a16:creationId xmlns:a16="http://schemas.microsoft.com/office/drawing/2014/main" id="{DD360042-D01D-4A27-BFE3-34D5DE212ACA}"/>
              </a:ext>
            </a:extLst>
          </p:cNvPr>
          <p:cNvCxnSpPr>
            <a:cxnSpLocks/>
            <a:stCxn id="10" idx="2"/>
            <a:endCxn id="12" idx="0"/>
          </p:cNvCxnSpPr>
          <p:nvPr/>
        </p:nvCxnSpPr>
        <p:spPr>
          <a:xfrm>
            <a:off x="3137047" y="2889332"/>
            <a:ext cx="0" cy="697748"/>
          </a:xfrm>
          <a:prstGeom prst="straightConnector1">
            <a:avLst/>
          </a:prstGeom>
          <a:ln>
            <a:solidFill>
              <a:schemeClr val="accent6">
                <a:lumMod val="40000"/>
                <a:lumOff val="6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93" name="直接箭头连接符 92">
            <a:extLst>
              <a:ext uri="{FF2B5EF4-FFF2-40B4-BE49-F238E27FC236}">
                <a16:creationId xmlns:a16="http://schemas.microsoft.com/office/drawing/2014/main" id="{526952F5-CA6B-434D-9883-31A022EEBA7F}"/>
              </a:ext>
            </a:extLst>
          </p:cNvPr>
          <p:cNvCxnSpPr>
            <a:cxnSpLocks/>
            <a:stCxn id="13" idx="2"/>
            <a:endCxn id="15" idx="0"/>
          </p:cNvCxnSpPr>
          <p:nvPr/>
        </p:nvCxnSpPr>
        <p:spPr>
          <a:xfrm flipH="1">
            <a:off x="4817749" y="3969332"/>
            <a:ext cx="639125" cy="710668"/>
          </a:xfrm>
          <a:prstGeom prst="straightConnector1">
            <a:avLst/>
          </a:prstGeom>
          <a:ln>
            <a:solidFill>
              <a:schemeClr val="accent6">
                <a:lumMod val="40000"/>
                <a:lumOff val="6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96" name="直接箭头连接符 95">
            <a:extLst>
              <a:ext uri="{FF2B5EF4-FFF2-40B4-BE49-F238E27FC236}">
                <a16:creationId xmlns:a16="http://schemas.microsoft.com/office/drawing/2014/main" id="{C19C7F05-21A7-46A3-924E-A952FD02F05A}"/>
              </a:ext>
            </a:extLst>
          </p:cNvPr>
          <p:cNvCxnSpPr>
            <a:cxnSpLocks/>
            <a:stCxn id="13" idx="2"/>
            <a:endCxn id="16" idx="0"/>
          </p:cNvCxnSpPr>
          <p:nvPr/>
        </p:nvCxnSpPr>
        <p:spPr>
          <a:xfrm>
            <a:off x="5456874" y="3969332"/>
            <a:ext cx="639125" cy="710668"/>
          </a:xfrm>
          <a:prstGeom prst="straightConnector1">
            <a:avLst/>
          </a:prstGeom>
          <a:ln>
            <a:solidFill>
              <a:schemeClr val="accent6">
                <a:lumMod val="40000"/>
                <a:lumOff val="6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99" name="直接箭头连接符 98">
            <a:extLst>
              <a:ext uri="{FF2B5EF4-FFF2-40B4-BE49-F238E27FC236}">
                <a16:creationId xmlns:a16="http://schemas.microsoft.com/office/drawing/2014/main" id="{9842EEE8-7EEE-4373-9CB6-736E65434AC2}"/>
              </a:ext>
            </a:extLst>
          </p:cNvPr>
          <p:cNvCxnSpPr>
            <a:cxnSpLocks/>
            <a:stCxn id="11" idx="2"/>
            <a:endCxn id="17" idx="0"/>
          </p:cNvCxnSpPr>
          <p:nvPr/>
        </p:nvCxnSpPr>
        <p:spPr>
          <a:xfrm flipH="1">
            <a:off x="8427665" y="2889332"/>
            <a:ext cx="627288" cy="710668"/>
          </a:xfrm>
          <a:prstGeom prst="straightConnector1">
            <a:avLst/>
          </a:prstGeom>
          <a:ln>
            <a:solidFill>
              <a:schemeClr val="accent6">
                <a:lumMod val="40000"/>
                <a:lumOff val="6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00" name="直接箭头连接符 99">
            <a:extLst>
              <a:ext uri="{FF2B5EF4-FFF2-40B4-BE49-F238E27FC236}">
                <a16:creationId xmlns:a16="http://schemas.microsoft.com/office/drawing/2014/main" id="{81CD8FF8-41E5-4A6B-AD9D-C94270F824F4}"/>
              </a:ext>
            </a:extLst>
          </p:cNvPr>
          <p:cNvCxnSpPr>
            <a:cxnSpLocks/>
            <a:stCxn id="11" idx="2"/>
            <a:endCxn id="18" idx="0"/>
          </p:cNvCxnSpPr>
          <p:nvPr/>
        </p:nvCxnSpPr>
        <p:spPr>
          <a:xfrm>
            <a:off x="9054953" y="2889332"/>
            <a:ext cx="650962" cy="710668"/>
          </a:xfrm>
          <a:prstGeom prst="straightConnector1">
            <a:avLst/>
          </a:prstGeom>
          <a:ln>
            <a:solidFill>
              <a:schemeClr val="accent6">
                <a:lumMod val="40000"/>
                <a:lumOff val="6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05" name="矩形 104">
            <a:extLst>
              <a:ext uri="{FF2B5EF4-FFF2-40B4-BE49-F238E27FC236}">
                <a16:creationId xmlns:a16="http://schemas.microsoft.com/office/drawing/2014/main" id="{3D740710-4E9A-4511-9559-432C3D887180}"/>
              </a:ext>
            </a:extLst>
          </p:cNvPr>
          <p:cNvSpPr/>
          <p:nvPr/>
        </p:nvSpPr>
        <p:spPr>
          <a:xfrm>
            <a:off x="1803633" y="175333"/>
            <a:ext cx="1107996" cy="369332"/>
          </a:xfrm>
          <a:prstGeom prst="rect">
            <a:avLst/>
          </a:prstGeom>
        </p:spPr>
        <p:txBody>
          <a:bodyPr wrap="none">
            <a:spAutoFit/>
          </a:bodyPr>
          <a:lstStyle/>
          <a:p>
            <a:r>
              <a:rPr lang="zh-CN" altLang="en-US" dirty="0">
                <a:solidFill>
                  <a:schemeClr val="accent5"/>
                </a:solidFill>
              </a:rPr>
              <a:t>编译执行</a:t>
            </a:r>
            <a:endParaRPr lang="en-US" altLang="zh-CN" dirty="0">
              <a:solidFill>
                <a:schemeClr val="accent5"/>
              </a:solidFill>
            </a:endParaRPr>
          </a:p>
        </p:txBody>
      </p:sp>
    </p:spTree>
    <p:extLst>
      <p:ext uri="{BB962C8B-B14F-4D97-AF65-F5344CB8AC3E}">
        <p14:creationId xmlns:p14="http://schemas.microsoft.com/office/powerpoint/2010/main" val="1268714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5" name="副标题 4">
            <a:extLst>
              <a:ext uri="{FF2B5EF4-FFF2-40B4-BE49-F238E27FC236}">
                <a16:creationId xmlns:a16="http://schemas.microsoft.com/office/drawing/2014/main" id="{D497359D-4A23-41F9-A366-5735AAD29BEF}"/>
              </a:ext>
            </a:extLst>
          </p:cNvPr>
          <p:cNvSpPr>
            <a:spLocks noGrp="1"/>
          </p:cNvSpPr>
          <p:nvPr>
            <p:ph type="subTitle" idx="1"/>
          </p:nvPr>
        </p:nvSpPr>
        <p:spPr/>
        <p:txBody>
          <a:bodyPr/>
          <a:lstStyle/>
          <a:p>
            <a:r>
              <a:rPr lang="zh-CN" altLang="en-US" dirty="0"/>
              <a:t>理解应用</a:t>
            </a:r>
            <a:r>
              <a:rPr lang="zh-CN" altLang="en-US" dirty="0">
                <a:solidFill>
                  <a:schemeClr val="accent5"/>
                </a:solidFill>
              </a:rPr>
              <a:t>运行模式</a:t>
            </a:r>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Tree>
    <p:extLst>
      <p:ext uri="{BB962C8B-B14F-4D97-AF65-F5344CB8AC3E}">
        <p14:creationId xmlns:p14="http://schemas.microsoft.com/office/powerpoint/2010/main" val="151800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grpSp>
        <p:nvGrpSpPr>
          <p:cNvPr id="22" name="组合 21">
            <a:extLst>
              <a:ext uri="{FF2B5EF4-FFF2-40B4-BE49-F238E27FC236}">
                <a16:creationId xmlns:a16="http://schemas.microsoft.com/office/drawing/2014/main" id="{44B0509E-F1A4-4C5D-B15F-6C8F3ACECDD7}"/>
              </a:ext>
            </a:extLst>
          </p:cNvPr>
          <p:cNvGrpSpPr/>
          <p:nvPr/>
        </p:nvGrpSpPr>
        <p:grpSpPr>
          <a:xfrm>
            <a:off x="1741764" y="2197417"/>
            <a:ext cx="8708472" cy="2546887"/>
            <a:chOff x="1741764" y="2197417"/>
            <a:chExt cx="8708472" cy="2546887"/>
          </a:xfrm>
        </p:grpSpPr>
        <p:grpSp>
          <p:nvGrpSpPr>
            <p:cNvPr id="10" name="组合 9">
              <a:extLst>
                <a:ext uri="{FF2B5EF4-FFF2-40B4-BE49-F238E27FC236}">
                  <a16:creationId xmlns:a16="http://schemas.microsoft.com/office/drawing/2014/main" id="{BB08418B-37CB-467D-A1B1-BED84C4330CB}"/>
                </a:ext>
              </a:extLst>
            </p:cNvPr>
            <p:cNvGrpSpPr/>
            <p:nvPr/>
          </p:nvGrpSpPr>
          <p:grpSpPr>
            <a:xfrm>
              <a:off x="1741764" y="2197417"/>
              <a:ext cx="8708472" cy="2463165"/>
              <a:chOff x="1741764" y="2197417"/>
              <a:chExt cx="8708472" cy="2463165"/>
            </a:xfrm>
          </p:grpSpPr>
          <p:sp>
            <p:nvSpPr>
              <p:cNvPr id="11" name="矩形 10">
                <a:extLst>
                  <a:ext uri="{FF2B5EF4-FFF2-40B4-BE49-F238E27FC236}">
                    <a16:creationId xmlns:a16="http://schemas.microsoft.com/office/drawing/2014/main" id="{3E5A6C67-6451-4DE0-855C-7C0E74CE9960}"/>
                  </a:ext>
                </a:extLst>
              </p:cNvPr>
              <p:cNvSpPr/>
              <p:nvPr/>
            </p:nvSpPr>
            <p:spPr>
              <a:xfrm>
                <a:off x="4742574" y="2197417"/>
                <a:ext cx="2706850" cy="454004"/>
              </a:xfrm>
              <a:prstGeom prst="rect">
                <a:avLst/>
              </a:prstGeom>
              <a:no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9997" tIns="89997" rIns="89997" bIns="89997" numCol="1" spcCol="1270" anchor="ctr" anchorCtr="0">
                <a:noAutofit/>
              </a:bodyPr>
              <a:lstStyle/>
              <a:p>
                <a:pPr marL="0" lvl="0" indent="0" algn="ctr" defTabSz="755650">
                  <a:lnSpc>
                    <a:spcPct val="90000"/>
                  </a:lnSpc>
                  <a:spcBef>
                    <a:spcPct val="0"/>
                  </a:spcBef>
                  <a:spcAft>
                    <a:spcPct val="35000"/>
                  </a:spcAft>
                  <a:buNone/>
                </a:pPr>
                <a:r>
                  <a:rPr lang="en-US" altLang="zh-CN" kern="1200" dirty="0">
                    <a:solidFill>
                      <a:schemeClr val="accent3"/>
                    </a:solidFill>
                    <a:latin typeface="微软雅黑 Semilight" panose="020B0402040204020203" pitchFamily="34" charset="-122"/>
                    <a:ea typeface="微软雅黑 Semilight" panose="020B0402040204020203" pitchFamily="34" charset="-122"/>
                  </a:rPr>
                  <a:t>ParaView Server</a:t>
                </a:r>
                <a:endParaRPr lang="zh-CN" altLang="en-US" kern="1200" dirty="0">
                  <a:solidFill>
                    <a:schemeClr val="accent3"/>
                  </a:solidFill>
                  <a:latin typeface="微软雅黑 Semilight" panose="020B0402040204020203" pitchFamily="34" charset="-122"/>
                  <a:ea typeface="微软雅黑 Semilight" panose="020B0402040204020203" pitchFamily="34" charset="-122"/>
                </a:endParaRPr>
              </a:p>
            </p:txBody>
          </p:sp>
          <p:sp>
            <p:nvSpPr>
              <p:cNvPr id="13" name="矩形 12">
                <a:extLst>
                  <a:ext uri="{FF2B5EF4-FFF2-40B4-BE49-F238E27FC236}">
                    <a16:creationId xmlns:a16="http://schemas.microsoft.com/office/drawing/2014/main" id="{6658D60E-1EE9-4590-8434-FB6B29E1C3E7}"/>
                  </a:ext>
                </a:extLst>
              </p:cNvPr>
              <p:cNvSpPr/>
              <p:nvPr/>
            </p:nvSpPr>
            <p:spPr>
              <a:xfrm>
                <a:off x="6918120" y="4206578"/>
                <a:ext cx="3532116" cy="454004"/>
              </a:xfrm>
              <a:prstGeom prst="rect">
                <a:avLst/>
              </a:prstGeom>
              <a:no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9997" tIns="89997" rIns="89997" bIns="89997" numCol="1" spcCol="1270" anchor="ctr" anchorCtr="0">
                <a:noAutofit/>
              </a:bodyPr>
              <a:lstStyle/>
              <a:p>
                <a:pPr marL="0" lvl="0" indent="0" algn="ctr" defTabSz="755650">
                  <a:lnSpc>
                    <a:spcPct val="90000"/>
                  </a:lnSpc>
                  <a:spcBef>
                    <a:spcPct val="0"/>
                  </a:spcBef>
                  <a:spcAft>
                    <a:spcPct val="35000"/>
                  </a:spcAft>
                  <a:buNone/>
                </a:pPr>
                <a:r>
                  <a:rPr lang="en-US" altLang="zh-CN" kern="1200" dirty="0">
                    <a:solidFill>
                      <a:schemeClr val="accent5"/>
                    </a:solidFill>
                    <a:latin typeface="微软雅黑 Semilight" panose="020B0402040204020203" pitchFamily="34" charset="-122"/>
                    <a:ea typeface="微软雅黑 Semilight" panose="020B0402040204020203" pitchFamily="34" charset="-122"/>
                  </a:rPr>
                  <a:t>ParaView Python Scripting Engine</a:t>
                </a:r>
                <a:endParaRPr lang="zh-CN" altLang="en-US" kern="1200" dirty="0">
                  <a:solidFill>
                    <a:schemeClr val="accent5"/>
                  </a:solidFill>
                  <a:latin typeface="微软雅黑 Semilight" panose="020B0402040204020203" pitchFamily="34" charset="-122"/>
                  <a:ea typeface="微软雅黑 Semilight" panose="020B0402040204020203" pitchFamily="34" charset="-122"/>
                </a:endParaRPr>
              </a:p>
            </p:txBody>
          </p:sp>
          <p:sp>
            <p:nvSpPr>
              <p:cNvPr id="15" name="矩形 14">
                <a:extLst>
                  <a:ext uri="{FF2B5EF4-FFF2-40B4-BE49-F238E27FC236}">
                    <a16:creationId xmlns:a16="http://schemas.microsoft.com/office/drawing/2014/main" id="{8F1E53DA-E703-4A38-A060-1A48E3EEFAAE}"/>
                  </a:ext>
                </a:extLst>
              </p:cNvPr>
              <p:cNvSpPr/>
              <p:nvPr/>
            </p:nvSpPr>
            <p:spPr>
              <a:xfrm>
                <a:off x="1741764" y="4206578"/>
                <a:ext cx="3532116" cy="454004"/>
              </a:xfrm>
              <a:prstGeom prst="rect">
                <a:avLst/>
              </a:prstGeom>
              <a:no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9997" tIns="89997" rIns="89997" bIns="89997" numCol="1" spcCol="1270" anchor="ctr" anchorCtr="0">
                <a:noAutofit/>
              </a:bodyPr>
              <a:lstStyle/>
              <a:p>
                <a:pPr marL="0" lvl="0" indent="0" algn="ctr" defTabSz="755650">
                  <a:lnSpc>
                    <a:spcPct val="90000"/>
                  </a:lnSpc>
                  <a:spcBef>
                    <a:spcPct val="0"/>
                  </a:spcBef>
                  <a:spcAft>
                    <a:spcPct val="35000"/>
                  </a:spcAft>
                  <a:buNone/>
                </a:pPr>
                <a:r>
                  <a:rPr lang="en-US" altLang="zh-CN" kern="1200" dirty="0">
                    <a:solidFill>
                      <a:schemeClr val="accent5"/>
                    </a:solidFill>
                    <a:latin typeface="微软雅黑 Semilight" panose="020B0402040204020203" pitchFamily="34" charset="-122"/>
                    <a:ea typeface="微软雅黑 Semilight" panose="020B0402040204020203" pitchFamily="34" charset="-122"/>
                  </a:rPr>
                  <a:t>ParaView GUI based on </a:t>
                </a:r>
                <a:r>
                  <a:rPr lang="en-US" altLang="zh-CN" kern="1200" dirty="0" err="1">
                    <a:solidFill>
                      <a:schemeClr val="accent5"/>
                    </a:solidFill>
                    <a:latin typeface="微软雅黑 Semilight" panose="020B0402040204020203" pitchFamily="34" charset="-122"/>
                    <a:ea typeface="微软雅黑 Semilight" panose="020B0402040204020203" pitchFamily="34" charset="-122"/>
                  </a:rPr>
                  <a:t>Qt</a:t>
                </a:r>
                <a:endParaRPr lang="zh-CN" altLang="en-US" kern="1200" dirty="0">
                  <a:solidFill>
                    <a:schemeClr val="accent5"/>
                  </a:solidFill>
                  <a:latin typeface="微软雅黑 Semilight" panose="020B0402040204020203" pitchFamily="34" charset="-122"/>
                  <a:ea typeface="微软雅黑 Semilight" panose="020B0402040204020203" pitchFamily="34" charset="-122"/>
                </a:endParaRPr>
              </a:p>
            </p:txBody>
          </p:sp>
        </p:grpSp>
        <p:sp>
          <p:nvSpPr>
            <p:cNvPr id="18" name="矩形 17">
              <a:extLst>
                <a:ext uri="{FF2B5EF4-FFF2-40B4-BE49-F238E27FC236}">
                  <a16:creationId xmlns:a16="http://schemas.microsoft.com/office/drawing/2014/main" id="{0F76E2C5-D4BD-4CE9-8B8C-7A47B1285EC8}"/>
                </a:ext>
              </a:extLst>
            </p:cNvPr>
            <p:cNvSpPr/>
            <p:nvPr/>
          </p:nvSpPr>
          <p:spPr>
            <a:xfrm>
              <a:off x="3069123" y="3264339"/>
              <a:ext cx="1553630" cy="310726"/>
            </a:xfrm>
            <a:prstGeom prst="rect">
              <a:avLst/>
            </a:prstGeom>
          </p:spPr>
          <p:txBody>
            <a:bodyPr wrap="none">
              <a:spAutoFit/>
            </a:bodyPr>
            <a:lstStyle/>
            <a:p>
              <a:pPr>
                <a:lnSpc>
                  <a:spcPct val="110000"/>
                </a:lnSpc>
                <a:spcAft>
                  <a:spcPts val="600"/>
                </a:spcAft>
              </a:pPr>
              <a:r>
                <a:rPr lang="en-US" altLang="zh-CN" sz="1400" dirty="0">
                  <a:solidFill>
                    <a:schemeClr val="tx2"/>
                  </a:solidFill>
                  <a:latin typeface="微软雅黑" panose="020B0502040204020203" pitchFamily="34" charset="-122"/>
                  <a:ea typeface="微软雅黑" panose="020B0502040204020203" pitchFamily="34" charset="-122"/>
                  <a:cs typeface="Times New Roman" panose="02020603050405020304" pitchFamily="18" charset="0"/>
                </a:rPr>
                <a:t>Request &amp; Result</a:t>
              </a:r>
              <a:endParaRPr lang="zh-CN" altLang="zh-CN" sz="1400" dirty="0">
                <a:solidFill>
                  <a:schemeClr val="tx2"/>
                </a:solidFill>
                <a:effectLst/>
                <a:latin typeface="微软雅黑" panose="020B0502040204020203" pitchFamily="34" charset="-122"/>
                <a:ea typeface="微软雅黑" panose="020B0502040204020203"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AB4C7AE1-A7F5-4874-95E9-7F686C1BFE45}"/>
                </a:ext>
              </a:extLst>
            </p:cNvPr>
            <p:cNvSpPr/>
            <p:nvPr/>
          </p:nvSpPr>
          <p:spPr>
            <a:xfrm>
              <a:off x="7667026" y="3264339"/>
              <a:ext cx="1553630" cy="310726"/>
            </a:xfrm>
            <a:prstGeom prst="rect">
              <a:avLst/>
            </a:prstGeom>
          </p:spPr>
          <p:txBody>
            <a:bodyPr wrap="none">
              <a:spAutoFit/>
            </a:bodyPr>
            <a:lstStyle/>
            <a:p>
              <a:pPr>
                <a:lnSpc>
                  <a:spcPct val="110000"/>
                </a:lnSpc>
                <a:spcAft>
                  <a:spcPts val="600"/>
                </a:spcAft>
              </a:pPr>
              <a:r>
                <a:rPr lang="en-US" altLang="zh-CN" sz="1400" dirty="0">
                  <a:solidFill>
                    <a:schemeClr val="tx2"/>
                  </a:solidFill>
                  <a:latin typeface="微软雅黑" panose="020B0502040204020203" pitchFamily="34" charset="-122"/>
                  <a:ea typeface="微软雅黑" panose="020B0502040204020203" pitchFamily="34" charset="-122"/>
                  <a:cs typeface="Times New Roman" panose="02020603050405020304" pitchFamily="18" charset="0"/>
                </a:rPr>
                <a:t>Request &amp; Result</a:t>
              </a:r>
              <a:endParaRPr lang="zh-CN" altLang="zh-CN" sz="1400" dirty="0">
                <a:solidFill>
                  <a:schemeClr val="tx2"/>
                </a:solidFill>
                <a:effectLst/>
                <a:latin typeface="微软雅黑" panose="020B0502040204020203" pitchFamily="34" charset="-122"/>
                <a:ea typeface="微软雅黑" panose="020B0502040204020203"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38B69BE1-DFFD-412A-AA56-5CEC71D56389}"/>
                </a:ext>
              </a:extLst>
            </p:cNvPr>
            <p:cNvSpPr/>
            <p:nvPr/>
          </p:nvSpPr>
          <p:spPr>
            <a:xfrm>
              <a:off x="5432998" y="4104257"/>
              <a:ext cx="1326004" cy="310726"/>
            </a:xfrm>
            <a:prstGeom prst="rect">
              <a:avLst/>
            </a:prstGeom>
          </p:spPr>
          <p:txBody>
            <a:bodyPr wrap="none">
              <a:spAutoFit/>
            </a:bodyPr>
            <a:lstStyle/>
            <a:p>
              <a:pPr>
                <a:lnSpc>
                  <a:spcPct val="110000"/>
                </a:lnSpc>
                <a:spcAft>
                  <a:spcPts val="600"/>
                </a:spcAft>
              </a:pPr>
              <a:r>
                <a:rPr lang="en-US" altLang="zh-CN" sz="1400" dirty="0">
                  <a:solidFill>
                    <a:schemeClr val="tx2"/>
                  </a:solidFill>
                  <a:latin typeface="微软雅黑" panose="020B0502040204020203" pitchFamily="34" charset="-122"/>
                  <a:ea typeface="微软雅黑" panose="020B0502040204020203" pitchFamily="34" charset="-122"/>
                  <a:cs typeface="Times New Roman" panose="02020603050405020304" pitchFamily="18" charset="0"/>
                </a:rPr>
                <a:t>Visualize State</a:t>
              </a:r>
              <a:endParaRPr lang="zh-CN" altLang="zh-CN" sz="1400" dirty="0">
                <a:solidFill>
                  <a:schemeClr val="tx2"/>
                </a:solidFill>
                <a:effectLst/>
                <a:latin typeface="微软雅黑" panose="020B0502040204020203" pitchFamily="34" charset="-122"/>
                <a:ea typeface="微软雅黑" panose="020B0502040204020203"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26B47180-F050-4DCF-AEDB-3509D249DD5B}"/>
                </a:ext>
              </a:extLst>
            </p:cNvPr>
            <p:cNvSpPr/>
            <p:nvPr/>
          </p:nvSpPr>
          <p:spPr>
            <a:xfrm>
              <a:off x="5474676" y="4433578"/>
              <a:ext cx="1242648" cy="310726"/>
            </a:xfrm>
            <a:prstGeom prst="rect">
              <a:avLst/>
            </a:prstGeom>
          </p:spPr>
          <p:txBody>
            <a:bodyPr wrap="none">
              <a:spAutoFit/>
            </a:bodyPr>
            <a:lstStyle/>
            <a:p>
              <a:pPr>
                <a:lnSpc>
                  <a:spcPct val="110000"/>
                </a:lnSpc>
                <a:spcAft>
                  <a:spcPts val="600"/>
                </a:spcAft>
              </a:pPr>
              <a:r>
                <a:rPr lang="en-US" altLang="zh-CN" sz="1400" dirty="0">
                  <a:solidFill>
                    <a:schemeClr val="tx2"/>
                  </a:solidFill>
                  <a:latin typeface="微软雅黑" panose="020B0502040204020203" pitchFamily="34" charset="-122"/>
                  <a:ea typeface="微软雅黑" panose="020B0502040204020203" pitchFamily="34" charset="-122"/>
                  <a:cs typeface="Times New Roman" panose="02020603050405020304" pitchFamily="18" charset="0"/>
                </a:rPr>
                <a:t>Python Script</a:t>
              </a:r>
              <a:endParaRPr lang="zh-CN" altLang="zh-CN" sz="1400" dirty="0">
                <a:solidFill>
                  <a:schemeClr val="tx2"/>
                </a:solidFill>
                <a:effectLst/>
                <a:latin typeface="微软雅黑" panose="020B0502040204020203" pitchFamily="34" charset="-122"/>
                <a:ea typeface="微软雅黑" panose="020B0502040204020203" pitchFamily="34" charset="-122"/>
                <a:cs typeface="Times New Roman" panose="02020603050405020304" pitchFamily="18" charset="0"/>
              </a:endParaRPr>
            </a:p>
          </p:txBody>
        </p:sp>
      </p:grpSp>
      <p:cxnSp>
        <p:nvCxnSpPr>
          <p:cNvPr id="24" name="直接箭头连接符 23">
            <a:extLst>
              <a:ext uri="{FF2B5EF4-FFF2-40B4-BE49-F238E27FC236}">
                <a16:creationId xmlns:a16="http://schemas.microsoft.com/office/drawing/2014/main" id="{79E3F88B-200B-4579-B8B5-91A27A2C9E05}"/>
              </a:ext>
            </a:extLst>
          </p:cNvPr>
          <p:cNvCxnSpPr>
            <a:cxnSpLocks/>
            <a:stCxn id="11" idx="2"/>
            <a:endCxn id="15" idx="0"/>
          </p:cNvCxnSpPr>
          <p:nvPr/>
        </p:nvCxnSpPr>
        <p:spPr>
          <a:xfrm flipH="1">
            <a:off x="3507822" y="2651421"/>
            <a:ext cx="2588177" cy="1555157"/>
          </a:xfrm>
          <a:prstGeom prst="straightConnector1">
            <a:avLst/>
          </a:prstGeom>
          <a:ln w="28575">
            <a:headEnd type="triangle"/>
            <a:tailEnd type="triangle"/>
          </a:ln>
          <a:effectLst/>
        </p:spPr>
        <p:style>
          <a:lnRef idx="3">
            <a:schemeClr val="accent6"/>
          </a:lnRef>
          <a:fillRef idx="0">
            <a:schemeClr val="accent6"/>
          </a:fillRef>
          <a:effectRef idx="2">
            <a:schemeClr val="accent6"/>
          </a:effectRef>
          <a:fontRef idx="minor">
            <a:schemeClr val="tx1"/>
          </a:fontRef>
        </p:style>
      </p:cxnSp>
      <p:cxnSp>
        <p:nvCxnSpPr>
          <p:cNvPr id="25" name="直接箭头连接符 24">
            <a:extLst>
              <a:ext uri="{FF2B5EF4-FFF2-40B4-BE49-F238E27FC236}">
                <a16:creationId xmlns:a16="http://schemas.microsoft.com/office/drawing/2014/main" id="{1D7358F7-A9B3-4056-8A34-3CFC3D447D61}"/>
              </a:ext>
            </a:extLst>
          </p:cNvPr>
          <p:cNvCxnSpPr>
            <a:cxnSpLocks/>
            <a:stCxn id="11" idx="2"/>
            <a:endCxn id="13" idx="0"/>
          </p:cNvCxnSpPr>
          <p:nvPr/>
        </p:nvCxnSpPr>
        <p:spPr>
          <a:xfrm>
            <a:off x="6095999" y="2651421"/>
            <a:ext cx="2588179" cy="1555157"/>
          </a:xfrm>
          <a:prstGeom prst="straightConnector1">
            <a:avLst/>
          </a:prstGeom>
          <a:ln w="28575">
            <a:headEnd type="triangle"/>
            <a:tailEnd type="triangle"/>
          </a:ln>
          <a:effectLst/>
        </p:spPr>
        <p:style>
          <a:lnRef idx="3">
            <a:schemeClr val="accent6"/>
          </a:lnRef>
          <a:fillRef idx="0">
            <a:schemeClr val="accent6"/>
          </a:fillRef>
          <a:effectRef idx="2">
            <a:schemeClr val="accent6"/>
          </a:effectRef>
          <a:fontRef idx="minor">
            <a:schemeClr val="tx1"/>
          </a:fontRef>
        </p:style>
      </p:cxnSp>
      <p:cxnSp>
        <p:nvCxnSpPr>
          <p:cNvPr id="35" name="直接箭头连接符 34">
            <a:extLst>
              <a:ext uri="{FF2B5EF4-FFF2-40B4-BE49-F238E27FC236}">
                <a16:creationId xmlns:a16="http://schemas.microsoft.com/office/drawing/2014/main" id="{D189A38D-2E2B-4B57-93B8-A4D19A793B68}"/>
              </a:ext>
            </a:extLst>
          </p:cNvPr>
          <p:cNvCxnSpPr>
            <a:cxnSpLocks/>
            <a:stCxn id="13" idx="1"/>
            <a:endCxn id="15" idx="3"/>
          </p:cNvCxnSpPr>
          <p:nvPr/>
        </p:nvCxnSpPr>
        <p:spPr>
          <a:xfrm flipH="1">
            <a:off x="5273880" y="4433580"/>
            <a:ext cx="1644240" cy="0"/>
          </a:xfrm>
          <a:prstGeom prst="straightConnector1">
            <a:avLst/>
          </a:prstGeom>
          <a:ln w="28575">
            <a:headEnd type="triangle"/>
            <a:tailEnd type="triangle"/>
          </a:ln>
          <a:effectLst/>
        </p:spPr>
        <p:style>
          <a:lnRef idx="3">
            <a:schemeClr val="accent6"/>
          </a:lnRef>
          <a:fillRef idx="0">
            <a:schemeClr val="accent6"/>
          </a:fillRef>
          <a:effectRef idx="2">
            <a:schemeClr val="accent6"/>
          </a:effectRef>
          <a:fontRef idx="minor">
            <a:schemeClr val="tx1"/>
          </a:fontRef>
        </p:style>
      </p:cxnSp>
      <p:sp>
        <p:nvSpPr>
          <p:cNvPr id="47" name="矩形 46">
            <a:extLst>
              <a:ext uri="{FF2B5EF4-FFF2-40B4-BE49-F238E27FC236}">
                <a16:creationId xmlns:a16="http://schemas.microsoft.com/office/drawing/2014/main" id="{4773BC8E-2DA5-499F-8A00-E6F57FB7408A}"/>
              </a:ext>
            </a:extLst>
          </p:cNvPr>
          <p:cNvSpPr/>
          <p:nvPr/>
        </p:nvSpPr>
        <p:spPr>
          <a:xfrm>
            <a:off x="1803633" y="175333"/>
            <a:ext cx="1107996" cy="369332"/>
          </a:xfrm>
          <a:prstGeom prst="rect">
            <a:avLst/>
          </a:prstGeom>
        </p:spPr>
        <p:txBody>
          <a:bodyPr wrap="none">
            <a:spAutoFit/>
          </a:bodyPr>
          <a:lstStyle/>
          <a:p>
            <a:r>
              <a:rPr lang="zh-CN" altLang="en-US" dirty="0">
                <a:solidFill>
                  <a:schemeClr val="accent5"/>
                </a:solidFill>
              </a:rPr>
              <a:t>运行模式</a:t>
            </a:r>
          </a:p>
        </p:txBody>
      </p:sp>
    </p:spTree>
    <p:extLst>
      <p:ext uri="{BB962C8B-B14F-4D97-AF65-F5344CB8AC3E}">
        <p14:creationId xmlns:p14="http://schemas.microsoft.com/office/powerpoint/2010/main" val="38875481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5" name="副标题 4">
            <a:extLst>
              <a:ext uri="{FF2B5EF4-FFF2-40B4-BE49-F238E27FC236}">
                <a16:creationId xmlns:a16="http://schemas.microsoft.com/office/drawing/2014/main" id="{D497359D-4A23-41F9-A366-5735AAD29BEF}"/>
              </a:ext>
            </a:extLst>
          </p:cNvPr>
          <p:cNvSpPr>
            <a:spLocks noGrp="1"/>
          </p:cNvSpPr>
          <p:nvPr>
            <p:ph type="subTitle" idx="1"/>
          </p:nvPr>
        </p:nvSpPr>
        <p:spPr/>
        <p:txBody>
          <a:bodyPr/>
          <a:lstStyle/>
          <a:p>
            <a:r>
              <a:rPr lang="zh-CN" altLang="en-US" dirty="0"/>
              <a:t>寻找合适的</a:t>
            </a:r>
            <a:r>
              <a:rPr lang="zh-CN" altLang="en-US" dirty="0">
                <a:solidFill>
                  <a:schemeClr val="accent5"/>
                </a:solidFill>
              </a:rPr>
              <a:t>算例</a:t>
            </a:r>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Tree>
    <p:extLst>
      <p:ext uri="{BB962C8B-B14F-4D97-AF65-F5344CB8AC3E}">
        <p14:creationId xmlns:p14="http://schemas.microsoft.com/office/powerpoint/2010/main" val="3693208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5" name="副标题 4">
            <a:extLst>
              <a:ext uri="{FF2B5EF4-FFF2-40B4-BE49-F238E27FC236}">
                <a16:creationId xmlns:a16="http://schemas.microsoft.com/office/drawing/2014/main" id="{D497359D-4A23-41F9-A366-5735AAD29BEF}"/>
              </a:ext>
            </a:extLst>
          </p:cNvPr>
          <p:cNvSpPr>
            <a:spLocks noGrp="1"/>
          </p:cNvSpPr>
          <p:nvPr>
            <p:ph type="subTitle" idx="1"/>
          </p:nvPr>
        </p:nvSpPr>
        <p:spPr/>
        <p:txBody>
          <a:bodyPr/>
          <a:lstStyle/>
          <a:p>
            <a:r>
              <a:rPr lang="en-US" altLang="zh-CN" dirty="0"/>
              <a:t>ParaView:</a:t>
            </a:r>
            <a:r>
              <a:rPr lang="zh-CN" altLang="en-US" dirty="0"/>
              <a:t> </a:t>
            </a:r>
            <a:r>
              <a:rPr lang="en-US" altLang="zh-CN" dirty="0"/>
              <a:t>~600</a:t>
            </a:r>
            <a:r>
              <a:rPr lang="zh-CN" altLang="en-US" dirty="0"/>
              <a:t> </a:t>
            </a:r>
            <a:r>
              <a:rPr lang="en-US" altLang="zh-CN" dirty="0"/>
              <a:t>GB</a:t>
            </a:r>
            <a:r>
              <a:rPr lang="zh-CN" altLang="en-US" dirty="0"/>
              <a:t> </a:t>
            </a:r>
            <a:r>
              <a:rPr lang="en-US" altLang="zh-CN" dirty="0"/>
              <a:t>dataset</a:t>
            </a:r>
            <a:endParaRPr lang="zh-CN" altLang="en-US" dirty="0"/>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
        <p:nvSpPr>
          <p:cNvPr id="8" name="矩形 7">
            <a:extLst>
              <a:ext uri="{FF2B5EF4-FFF2-40B4-BE49-F238E27FC236}">
                <a16:creationId xmlns:a16="http://schemas.microsoft.com/office/drawing/2014/main" id="{ED48095A-943D-4591-9DBD-2E32B7992E85}"/>
              </a:ext>
            </a:extLst>
          </p:cNvPr>
          <p:cNvSpPr/>
          <p:nvPr/>
        </p:nvSpPr>
        <p:spPr>
          <a:xfrm>
            <a:off x="1803633" y="175333"/>
            <a:ext cx="646331" cy="369332"/>
          </a:xfrm>
          <a:prstGeom prst="rect">
            <a:avLst/>
          </a:prstGeom>
        </p:spPr>
        <p:txBody>
          <a:bodyPr wrap="none">
            <a:spAutoFit/>
          </a:bodyPr>
          <a:lstStyle/>
          <a:p>
            <a:r>
              <a:rPr lang="zh-CN" altLang="en-US" dirty="0">
                <a:solidFill>
                  <a:schemeClr val="accent5"/>
                </a:solidFill>
              </a:rPr>
              <a:t>算例</a:t>
            </a:r>
            <a:endParaRPr lang="en-US" altLang="zh-CN" dirty="0">
              <a:solidFill>
                <a:schemeClr val="accent5"/>
              </a:solidFill>
            </a:endParaRPr>
          </a:p>
        </p:txBody>
      </p:sp>
    </p:spTree>
    <p:extLst>
      <p:ext uri="{BB962C8B-B14F-4D97-AF65-F5344CB8AC3E}">
        <p14:creationId xmlns:p14="http://schemas.microsoft.com/office/powerpoint/2010/main" val="3555458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5" name="副标题 4">
            <a:extLst>
              <a:ext uri="{FF2B5EF4-FFF2-40B4-BE49-F238E27FC236}">
                <a16:creationId xmlns:a16="http://schemas.microsoft.com/office/drawing/2014/main" id="{D497359D-4A23-41F9-A366-5735AAD29BEF}"/>
              </a:ext>
            </a:extLst>
          </p:cNvPr>
          <p:cNvSpPr>
            <a:spLocks noGrp="1"/>
          </p:cNvSpPr>
          <p:nvPr>
            <p:ph type="subTitle" idx="1"/>
          </p:nvPr>
        </p:nvSpPr>
        <p:spPr/>
        <p:txBody>
          <a:bodyPr/>
          <a:lstStyle/>
          <a:p>
            <a:r>
              <a:rPr lang="zh-CN" altLang="en-US" dirty="0"/>
              <a:t>使用各种工具进行</a:t>
            </a:r>
            <a:r>
              <a:rPr lang="en-US" altLang="zh-CN" dirty="0">
                <a:solidFill>
                  <a:schemeClr val="accent5"/>
                </a:solidFill>
              </a:rPr>
              <a:t>Profiling</a:t>
            </a:r>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Tree>
    <p:extLst>
      <p:ext uri="{BB962C8B-B14F-4D97-AF65-F5344CB8AC3E}">
        <p14:creationId xmlns:p14="http://schemas.microsoft.com/office/powerpoint/2010/main" val="3970932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1">
            <a:extLst>
              <a:ext uri="{FF2B5EF4-FFF2-40B4-BE49-F238E27FC236}">
                <a16:creationId xmlns:a16="http://schemas.microsoft.com/office/drawing/2014/main" id="{DFE1E484-B775-42C1-9DCD-34662F48FB75}"/>
              </a:ext>
            </a:extLst>
          </p:cNvPr>
          <p:cNvSpPr txBox="1">
            <a:spLocks/>
          </p:cNvSpPr>
          <p:nvPr/>
        </p:nvSpPr>
        <p:spPr>
          <a:xfrm>
            <a:off x="1524000" y="1560714"/>
            <a:ext cx="9144000" cy="373657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学生超算竞赛是什么？</a:t>
            </a:r>
          </a:p>
        </p:txBody>
      </p:sp>
    </p:spTree>
    <p:extLst>
      <p:ext uri="{BB962C8B-B14F-4D97-AF65-F5344CB8AC3E}">
        <p14:creationId xmlns:p14="http://schemas.microsoft.com/office/powerpoint/2010/main" val="2858066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
        <p:nvSpPr>
          <p:cNvPr id="8" name="文本框 7">
            <a:extLst>
              <a:ext uri="{FF2B5EF4-FFF2-40B4-BE49-F238E27FC236}">
                <a16:creationId xmlns:a16="http://schemas.microsoft.com/office/drawing/2014/main" id="{7A34F89A-699B-4B33-9915-9A44D78CFDD9}"/>
              </a:ext>
            </a:extLst>
          </p:cNvPr>
          <p:cNvSpPr txBox="1"/>
          <p:nvPr/>
        </p:nvSpPr>
        <p:spPr>
          <a:xfrm>
            <a:off x="4989766" y="5198963"/>
            <a:ext cx="2212465" cy="369332"/>
          </a:xfrm>
          <a:prstGeom prst="rect">
            <a:avLst/>
          </a:prstGeom>
          <a:noFill/>
        </p:spPr>
        <p:txBody>
          <a:bodyPr wrap="none" rtlCol="0">
            <a:spAutoFit/>
          </a:bodyPr>
          <a:lstStyle/>
          <a:p>
            <a:r>
              <a:rPr lang="en-US" altLang="zh-CN" dirty="0">
                <a:solidFill>
                  <a:schemeClr val="tx2"/>
                </a:solidFill>
              </a:rPr>
              <a:t>Intel </a:t>
            </a:r>
            <a:r>
              <a:rPr lang="en-US" altLang="zh-CN" dirty="0" err="1">
                <a:solidFill>
                  <a:schemeClr val="tx2"/>
                </a:solidFill>
              </a:rPr>
              <a:t>VTune</a:t>
            </a:r>
            <a:r>
              <a:rPr lang="en-US" altLang="zh-CN" dirty="0">
                <a:solidFill>
                  <a:schemeClr val="tx2"/>
                </a:solidFill>
              </a:rPr>
              <a:t> Amplifier</a:t>
            </a:r>
            <a:endParaRPr lang="zh-CN" altLang="en-US" dirty="0">
              <a:solidFill>
                <a:schemeClr val="tx2"/>
              </a:solidFill>
            </a:endParaRPr>
          </a:p>
        </p:txBody>
      </p:sp>
      <p:pic>
        <p:nvPicPr>
          <p:cNvPr id="12" name="内容占位符 11" descr="图片包含 屏幕截图&#10;&#10;已生成极高可信度的说明">
            <a:extLst>
              <a:ext uri="{FF2B5EF4-FFF2-40B4-BE49-F238E27FC236}">
                <a16:creationId xmlns:a16="http://schemas.microsoft.com/office/drawing/2014/main" id="{AF9A83C4-EED4-4388-A94B-EA8C0C104C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6355" y="1733403"/>
            <a:ext cx="5639289" cy="3391194"/>
          </a:xfrm>
        </p:spPr>
      </p:pic>
      <p:sp>
        <p:nvSpPr>
          <p:cNvPr id="13" name="矩形 12">
            <a:extLst>
              <a:ext uri="{FF2B5EF4-FFF2-40B4-BE49-F238E27FC236}">
                <a16:creationId xmlns:a16="http://schemas.microsoft.com/office/drawing/2014/main" id="{3FD111E1-0028-4132-B0B9-DCF22E461384}"/>
              </a:ext>
            </a:extLst>
          </p:cNvPr>
          <p:cNvSpPr/>
          <p:nvPr/>
        </p:nvSpPr>
        <p:spPr>
          <a:xfrm>
            <a:off x="1803633" y="175333"/>
            <a:ext cx="978153" cy="369332"/>
          </a:xfrm>
          <a:prstGeom prst="rect">
            <a:avLst/>
          </a:prstGeom>
        </p:spPr>
        <p:txBody>
          <a:bodyPr wrap="none">
            <a:spAutoFit/>
          </a:bodyPr>
          <a:lstStyle/>
          <a:p>
            <a:r>
              <a:rPr lang="en-US" altLang="zh-CN" dirty="0">
                <a:solidFill>
                  <a:schemeClr val="accent5"/>
                </a:solidFill>
              </a:rPr>
              <a:t>Profiling</a:t>
            </a:r>
            <a:endParaRPr lang="en-US" altLang="zh-CN" dirty="0"/>
          </a:p>
        </p:txBody>
      </p:sp>
    </p:spTree>
    <p:extLst>
      <p:ext uri="{BB962C8B-B14F-4D97-AF65-F5344CB8AC3E}">
        <p14:creationId xmlns:p14="http://schemas.microsoft.com/office/powerpoint/2010/main" val="1190143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
        <p:nvSpPr>
          <p:cNvPr id="8" name="文本框 7">
            <a:extLst>
              <a:ext uri="{FF2B5EF4-FFF2-40B4-BE49-F238E27FC236}">
                <a16:creationId xmlns:a16="http://schemas.microsoft.com/office/drawing/2014/main" id="{7A34F89A-699B-4B33-9915-9A44D78CFDD9}"/>
              </a:ext>
            </a:extLst>
          </p:cNvPr>
          <p:cNvSpPr txBox="1"/>
          <p:nvPr/>
        </p:nvSpPr>
        <p:spPr>
          <a:xfrm>
            <a:off x="4023155" y="4436723"/>
            <a:ext cx="4145687" cy="369332"/>
          </a:xfrm>
          <a:prstGeom prst="rect">
            <a:avLst/>
          </a:prstGeom>
          <a:noFill/>
        </p:spPr>
        <p:txBody>
          <a:bodyPr wrap="none" rtlCol="0">
            <a:spAutoFit/>
          </a:bodyPr>
          <a:lstStyle/>
          <a:p>
            <a:r>
              <a:rPr lang="en-US" altLang="zh-CN" dirty="0">
                <a:solidFill>
                  <a:schemeClr val="tx2"/>
                </a:solidFill>
              </a:rPr>
              <a:t>Intel </a:t>
            </a:r>
            <a:r>
              <a:rPr lang="en-US" altLang="zh-CN" dirty="0" err="1">
                <a:solidFill>
                  <a:schemeClr val="tx2"/>
                </a:solidFill>
              </a:rPr>
              <a:t>VTune</a:t>
            </a:r>
            <a:r>
              <a:rPr lang="en-US" altLang="zh-CN" dirty="0">
                <a:solidFill>
                  <a:schemeClr val="tx2"/>
                </a:solidFill>
              </a:rPr>
              <a:t> Amplifier – ParaView on GPU</a:t>
            </a:r>
            <a:endParaRPr lang="zh-CN" altLang="en-US" dirty="0">
              <a:solidFill>
                <a:schemeClr val="tx2"/>
              </a:solidFill>
            </a:endParaRPr>
          </a:p>
        </p:txBody>
      </p:sp>
      <p:pic>
        <p:nvPicPr>
          <p:cNvPr id="13" name="Picture 506">
            <a:extLst>
              <a:ext uri="{FF2B5EF4-FFF2-40B4-BE49-F238E27FC236}">
                <a16:creationId xmlns:a16="http://schemas.microsoft.com/office/drawing/2014/main" id="{E529B838-A902-484B-85A8-3192862A5025}"/>
              </a:ext>
            </a:extLst>
          </p:cNvPr>
          <p:cNvPicPr>
            <a:picLocks noGrp="1"/>
          </p:cNvPicPr>
          <p:nvPr>
            <p:ph idx="1"/>
          </p:nvPr>
        </p:nvPicPr>
        <p:blipFill>
          <a:blip r:embed="rId3"/>
          <a:stretch>
            <a:fillRect/>
          </a:stretch>
        </p:blipFill>
        <p:spPr>
          <a:xfrm>
            <a:off x="2995612" y="2524125"/>
            <a:ext cx="6200775" cy="1809750"/>
          </a:xfrm>
          <a:prstGeom prst="rect">
            <a:avLst/>
          </a:prstGeom>
          <a:effectLst>
            <a:softEdge rad="31750"/>
          </a:effectLst>
        </p:spPr>
      </p:pic>
      <p:sp>
        <p:nvSpPr>
          <p:cNvPr id="14" name="矩形 13">
            <a:extLst>
              <a:ext uri="{FF2B5EF4-FFF2-40B4-BE49-F238E27FC236}">
                <a16:creationId xmlns:a16="http://schemas.microsoft.com/office/drawing/2014/main" id="{93A2C8DA-9AF6-44CD-BEB4-BF7517BD7D0F}"/>
              </a:ext>
            </a:extLst>
          </p:cNvPr>
          <p:cNvSpPr/>
          <p:nvPr/>
        </p:nvSpPr>
        <p:spPr>
          <a:xfrm>
            <a:off x="1803633" y="175333"/>
            <a:ext cx="978153" cy="369332"/>
          </a:xfrm>
          <a:prstGeom prst="rect">
            <a:avLst/>
          </a:prstGeom>
        </p:spPr>
        <p:txBody>
          <a:bodyPr wrap="none">
            <a:spAutoFit/>
          </a:bodyPr>
          <a:lstStyle/>
          <a:p>
            <a:r>
              <a:rPr lang="en-US" altLang="zh-CN" dirty="0">
                <a:solidFill>
                  <a:schemeClr val="accent5"/>
                </a:solidFill>
                <a:latin typeface="+mj-lt"/>
              </a:rPr>
              <a:t>Profiling</a:t>
            </a:r>
            <a:endParaRPr lang="en-US" altLang="zh-CN" dirty="0">
              <a:latin typeface="+mj-lt"/>
            </a:endParaRPr>
          </a:p>
        </p:txBody>
      </p:sp>
    </p:spTree>
    <p:extLst>
      <p:ext uri="{BB962C8B-B14F-4D97-AF65-F5344CB8AC3E}">
        <p14:creationId xmlns:p14="http://schemas.microsoft.com/office/powerpoint/2010/main" val="3111147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pic>
        <p:nvPicPr>
          <p:cNvPr id="9" name="内容占位符 8" descr="图片包含 屏幕截图, 室内&#10;&#10;已生成极高可信度的说明">
            <a:extLst>
              <a:ext uri="{FF2B5EF4-FFF2-40B4-BE49-F238E27FC236}">
                <a16:creationId xmlns:a16="http://schemas.microsoft.com/office/drawing/2014/main" id="{C9C66E60-0E63-4C12-81F3-E508BE71EC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2410" y="1209675"/>
            <a:ext cx="7227180" cy="4438650"/>
          </a:xfrm>
          <a:effectLst>
            <a:softEdge rad="31750"/>
          </a:effectLst>
        </p:spPr>
      </p:pic>
      <p:sp>
        <p:nvSpPr>
          <p:cNvPr id="10" name="文本框 9">
            <a:extLst>
              <a:ext uri="{FF2B5EF4-FFF2-40B4-BE49-F238E27FC236}">
                <a16:creationId xmlns:a16="http://schemas.microsoft.com/office/drawing/2014/main" id="{D118F775-1182-4A5E-B9F5-26F0F3947844}"/>
              </a:ext>
            </a:extLst>
          </p:cNvPr>
          <p:cNvSpPr txBox="1"/>
          <p:nvPr/>
        </p:nvSpPr>
        <p:spPr>
          <a:xfrm>
            <a:off x="4961715" y="5699350"/>
            <a:ext cx="2268570" cy="369332"/>
          </a:xfrm>
          <a:prstGeom prst="rect">
            <a:avLst/>
          </a:prstGeom>
          <a:noFill/>
        </p:spPr>
        <p:txBody>
          <a:bodyPr wrap="none" rtlCol="0">
            <a:spAutoFit/>
          </a:bodyPr>
          <a:lstStyle/>
          <a:p>
            <a:r>
              <a:rPr lang="en-US" altLang="zh-CN" dirty="0">
                <a:solidFill>
                  <a:schemeClr val="tx2"/>
                </a:solidFill>
              </a:rPr>
              <a:t>NVIDIA Visual Profiler</a:t>
            </a:r>
            <a:endParaRPr lang="zh-CN" altLang="en-US" dirty="0">
              <a:solidFill>
                <a:schemeClr val="tx2"/>
              </a:solidFill>
            </a:endParaRPr>
          </a:p>
        </p:txBody>
      </p:sp>
      <p:sp>
        <p:nvSpPr>
          <p:cNvPr id="11" name="矩形 10">
            <a:extLst>
              <a:ext uri="{FF2B5EF4-FFF2-40B4-BE49-F238E27FC236}">
                <a16:creationId xmlns:a16="http://schemas.microsoft.com/office/drawing/2014/main" id="{DF620ABF-6061-47EA-8F3E-4E0569028C09}"/>
              </a:ext>
            </a:extLst>
          </p:cNvPr>
          <p:cNvSpPr/>
          <p:nvPr/>
        </p:nvSpPr>
        <p:spPr>
          <a:xfrm>
            <a:off x="1803633" y="175333"/>
            <a:ext cx="978153" cy="369332"/>
          </a:xfrm>
          <a:prstGeom prst="rect">
            <a:avLst/>
          </a:prstGeom>
        </p:spPr>
        <p:txBody>
          <a:bodyPr wrap="none">
            <a:spAutoFit/>
          </a:bodyPr>
          <a:lstStyle/>
          <a:p>
            <a:r>
              <a:rPr lang="en-US" altLang="zh-CN" dirty="0">
                <a:solidFill>
                  <a:schemeClr val="accent5"/>
                </a:solidFill>
                <a:latin typeface="+mj-lt"/>
              </a:rPr>
              <a:t>Profiling</a:t>
            </a:r>
            <a:endParaRPr lang="en-US" altLang="zh-CN" dirty="0">
              <a:latin typeface="+mj-lt"/>
            </a:endParaRPr>
          </a:p>
        </p:txBody>
      </p:sp>
    </p:spTree>
    <p:extLst>
      <p:ext uri="{BB962C8B-B14F-4D97-AF65-F5344CB8AC3E}">
        <p14:creationId xmlns:p14="http://schemas.microsoft.com/office/powerpoint/2010/main" val="4003125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5" name="副标题 4">
            <a:extLst>
              <a:ext uri="{FF2B5EF4-FFF2-40B4-BE49-F238E27FC236}">
                <a16:creationId xmlns:a16="http://schemas.microsoft.com/office/drawing/2014/main" id="{D497359D-4A23-41F9-A366-5735AAD29BEF}"/>
              </a:ext>
            </a:extLst>
          </p:cNvPr>
          <p:cNvSpPr>
            <a:spLocks noGrp="1"/>
          </p:cNvSpPr>
          <p:nvPr>
            <p:ph type="subTitle" idx="1"/>
          </p:nvPr>
        </p:nvSpPr>
        <p:spPr/>
        <p:txBody>
          <a:bodyPr/>
          <a:lstStyle/>
          <a:p>
            <a:r>
              <a:rPr lang="zh-CN" altLang="en-US" dirty="0"/>
              <a:t>使用不同的</a:t>
            </a:r>
            <a:r>
              <a:rPr lang="zh-CN" altLang="en-US" dirty="0">
                <a:solidFill>
                  <a:schemeClr val="accent5"/>
                </a:solidFill>
              </a:rPr>
              <a:t>编译和运行配置</a:t>
            </a:r>
            <a:r>
              <a:rPr lang="zh-CN" altLang="en-US" dirty="0"/>
              <a:t>，测试性能</a:t>
            </a:r>
            <a:endParaRPr lang="en-US" altLang="zh-CN" dirty="0"/>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Tree>
    <p:extLst>
      <p:ext uri="{BB962C8B-B14F-4D97-AF65-F5344CB8AC3E}">
        <p14:creationId xmlns:p14="http://schemas.microsoft.com/office/powerpoint/2010/main" val="3968992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
        <p:nvSpPr>
          <p:cNvPr id="8" name="矩形 7">
            <a:extLst>
              <a:ext uri="{FF2B5EF4-FFF2-40B4-BE49-F238E27FC236}">
                <a16:creationId xmlns:a16="http://schemas.microsoft.com/office/drawing/2014/main" id="{A656138C-D8B5-418A-9293-DC2F28D04847}"/>
              </a:ext>
            </a:extLst>
          </p:cNvPr>
          <p:cNvSpPr/>
          <p:nvPr/>
        </p:nvSpPr>
        <p:spPr>
          <a:xfrm>
            <a:off x="1803633" y="175333"/>
            <a:ext cx="1800493" cy="369332"/>
          </a:xfrm>
          <a:prstGeom prst="rect">
            <a:avLst/>
          </a:prstGeom>
        </p:spPr>
        <p:txBody>
          <a:bodyPr wrap="none">
            <a:spAutoFit/>
          </a:bodyPr>
          <a:lstStyle/>
          <a:p>
            <a:r>
              <a:rPr lang="zh-CN" altLang="en-US" dirty="0">
                <a:solidFill>
                  <a:schemeClr val="accent5"/>
                </a:solidFill>
              </a:rPr>
              <a:t>编译和运行配置</a:t>
            </a:r>
          </a:p>
        </p:txBody>
      </p:sp>
      <p:graphicFrame>
        <p:nvGraphicFramePr>
          <p:cNvPr id="9" name="内容占位符 8">
            <a:extLst>
              <a:ext uri="{FF2B5EF4-FFF2-40B4-BE49-F238E27FC236}">
                <a16:creationId xmlns:a16="http://schemas.microsoft.com/office/drawing/2014/main" id="{AE615D0B-DD6F-42EA-99D4-CFCD69681321}"/>
              </a:ext>
            </a:extLst>
          </p:cNvPr>
          <p:cNvGraphicFramePr>
            <a:graphicFrameLocks noGrp="1"/>
          </p:cNvGraphicFramePr>
          <p:nvPr>
            <p:ph idx="1"/>
            <p:extLst>
              <p:ext uri="{D42A27DB-BD31-4B8C-83A1-F6EECF244321}">
                <p14:modId xmlns:p14="http://schemas.microsoft.com/office/powerpoint/2010/main" val="2854406158"/>
              </p:ext>
            </p:extLst>
          </p:nvPr>
        </p:nvGraphicFramePr>
        <p:xfrm>
          <a:off x="838200" y="1209675"/>
          <a:ext cx="10515600" cy="44386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2889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5" name="副标题 4">
            <a:extLst>
              <a:ext uri="{FF2B5EF4-FFF2-40B4-BE49-F238E27FC236}">
                <a16:creationId xmlns:a16="http://schemas.microsoft.com/office/drawing/2014/main" id="{D497359D-4A23-41F9-A366-5735AAD29BEF}"/>
              </a:ext>
            </a:extLst>
          </p:cNvPr>
          <p:cNvSpPr>
            <a:spLocks noGrp="1"/>
          </p:cNvSpPr>
          <p:nvPr>
            <p:ph type="subTitle" idx="1"/>
          </p:nvPr>
        </p:nvSpPr>
        <p:spPr/>
        <p:txBody>
          <a:bodyPr/>
          <a:lstStyle/>
          <a:p>
            <a:r>
              <a:rPr lang="zh-CN" altLang="en-US" dirty="0"/>
              <a:t>核心</a:t>
            </a:r>
            <a:r>
              <a:rPr lang="en-US" altLang="zh-CN" dirty="0"/>
              <a:t>/</a:t>
            </a:r>
            <a:r>
              <a:rPr lang="zh-CN" altLang="en-US" dirty="0"/>
              <a:t>热点</a:t>
            </a:r>
            <a:r>
              <a:rPr lang="zh-CN" altLang="en-US" dirty="0">
                <a:solidFill>
                  <a:schemeClr val="accent5"/>
                </a:solidFill>
              </a:rPr>
              <a:t>代码优化</a:t>
            </a:r>
            <a:endParaRPr lang="en-US" altLang="zh-CN" dirty="0">
              <a:solidFill>
                <a:schemeClr val="accent5"/>
              </a:solidFill>
            </a:endParaRPr>
          </a:p>
          <a:p>
            <a:r>
              <a:rPr lang="en-US" altLang="zh-CN" sz="1600" dirty="0"/>
              <a:t>SIMD, OpenMP, MPI, CUDA</a:t>
            </a:r>
            <a:endParaRPr lang="zh-CN" altLang="en-US" sz="1600" dirty="0"/>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Tree>
    <p:extLst>
      <p:ext uri="{BB962C8B-B14F-4D97-AF65-F5344CB8AC3E}">
        <p14:creationId xmlns:p14="http://schemas.microsoft.com/office/powerpoint/2010/main" val="3861373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5" name="副标题 4">
            <a:extLst>
              <a:ext uri="{FF2B5EF4-FFF2-40B4-BE49-F238E27FC236}">
                <a16:creationId xmlns:a16="http://schemas.microsoft.com/office/drawing/2014/main" id="{D497359D-4A23-41F9-A366-5735AAD29BEF}"/>
              </a:ext>
            </a:extLst>
          </p:cNvPr>
          <p:cNvSpPr>
            <a:spLocks noGrp="1"/>
          </p:cNvSpPr>
          <p:nvPr>
            <p:ph type="subTitle" idx="1"/>
          </p:nvPr>
        </p:nvSpPr>
        <p:spPr/>
        <p:txBody>
          <a:bodyPr/>
          <a:lstStyle/>
          <a:p>
            <a:r>
              <a:rPr lang="zh-CN" altLang="en-US" dirty="0"/>
              <a:t>重复</a:t>
            </a:r>
            <a:r>
              <a:rPr lang="en-US" altLang="zh-CN" dirty="0">
                <a:solidFill>
                  <a:schemeClr val="accent5"/>
                </a:solidFill>
              </a:rPr>
              <a:t>Profiling</a:t>
            </a:r>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Tree>
    <p:extLst>
      <p:ext uri="{BB962C8B-B14F-4D97-AF65-F5344CB8AC3E}">
        <p14:creationId xmlns:p14="http://schemas.microsoft.com/office/powerpoint/2010/main" val="1954911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5" name="副标题 4">
            <a:extLst>
              <a:ext uri="{FF2B5EF4-FFF2-40B4-BE49-F238E27FC236}">
                <a16:creationId xmlns:a16="http://schemas.microsoft.com/office/drawing/2014/main" id="{D497359D-4A23-41F9-A366-5735AAD29BEF}"/>
              </a:ext>
            </a:extLst>
          </p:cNvPr>
          <p:cNvSpPr>
            <a:spLocks noGrp="1"/>
          </p:cNvSpPr>
          <p:nvPr>
            <p:ph type="subTitle" idx="1"/>
          </p:nvPr>
        </p:nvSpPr>
        <p:spPr/>
        <p:txBody>
          <a:bodyPr/>
          <a:lstStyle/>
          <a:p>
            <a:r>
              <a:rPr lang="en-US" altLang="zh-CN" dirty="0"/>
              <a:t>SC17 SCC</a:t>
            </a:r>
            <a:r>
              <a:rPr lang="zh-CN" altLang="en-US" dirty="0"/>
              <a:t>中</a:t>
            </a:r>
            <a:r>
              <a:rPr lang="en-US" altLang="zh-CN" dirty="0"/>
              <a:t>Born</a:t>
            </a:r>
            <a:r>
              <a:rPr lang="zh-CN" altLang="en-US" dirty="0"/>
              <a:t>到</a:t>
            </a:r>
            <a:r>
              <a:rPr lang="en-US" altLang="zh-CN" dirty="0"/>
              <a:t>GPU</a:t>
            </a:r>
            <a:r>
              <a:rPr lang="zh-CN" altLang="en-US" dirty="0"/>
              <a:t>的移植</a:t>
            </a:r>
            <a:endParaRPr lang="en-US" altLang="zh-CN" dirty="0"/>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
        <p:nvSpPr>
          <p:cNvPr id="8" name="矩形 7">
            <a:extLst>
              <a:ext uri="{FF2B5EF4-FFF2-40B4-BE49-F238E27FC236}">
                <a16:creationId xmlns:a16="http://schemas.microsoft.com/office/drawing/2014/main" id="{C94F67BE-BEED-4F8C-B377-35541883E0DE}"/>
              </a:ext>
            </a:extLst>
          </p:cNvPr>
          <p:cNvSpPr/>
          <p:nvPr/>
        </p:nvSpPr>
        <p:spPr>
          <a:xfrm>
            <a:off x="1803633" y="175333"/>
            <a:ext cx="1107996" cy="369332"/>
          </a:xfrm>
          <a:prstGeom prst="rect">
            <a:avLst/>
          </a:prstGeom>
        </p:spPr>
        <p:txBody>
          <a:bodyPr wrap="none">
            <a:spAutoFit/>
          </a:bodyPr>
          <a:lstStyle/>
          <a:p>
            <a:r>
              <a:rPr lang="zh-CN" altLang="en-US" dirty="0">
                <a:solidFill>
                  <a:schemeClr val="accent5"/>
                </a:solidFill>
              </a:rPr>
              <a:t>代码优化</a:t>
            </a:r>
          </a:p>
        </p:txBody>
      </p:sp>
    </p:spTree>
    <p:extLst>
      <p:ext uri="{BB962C8B-B14F-4D97-AF65-F5344CB8AC3E}">
        <p14:creationId xmlns:p14="http://schemas.microsoft.com/office/powerpoint/2010/main" val="319979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5" name="副标题 4">
            <a:extLst>
              <a:ext uri="{FF2B5EF4-FFF2-40B4-BE49-F238E27FC236}">
                <a16:creationId xmlns:a16="http://schemas.microsoft.com/office/drawing/2014/main" id="{D497359D-4A23-41F9-A366-5735AAD29BEF}"/>
              </a:ext>
            </a:extLst>
          </p:cNvPr>
          <p:cNvSpPr>
            <a:spLocks noGrp="1"/>
          </p:cNvSpPr>
          <p:nvPr>
            <p:ph type="subTitle" idx="1"/>
          </p:nvPr>
        </p:nvSpPr>
        <p:spPr/>
        <p:txBody>
          <a:bodyPr/>
          <a:lstStyle/>
          <a:p>
            <a:r>
              <a:rPr lang="en-US" altLang="zh-CN" dirty="0"/>
              <a:t>SC17 SCC</a:t>
            </a:r>
            <a:r>
              <a:rPr lang="zh-CN" altLang="en-US" dirty="0"/>
              <a:t>中</a:t>
            </a:r>
            <a:r>
              <a:rPr lang="en-US" altLang="zh-CN" dirty="0"/>
              <a:t>Born</a:t>
            </a:r>
            <a:r>
              <a:rPr lang="zh-CN" altLang="en-US" dirty="0"/>
              <a:t>到</a:t>
            </a:r>
            <a:r>
              <a:rPr lang="en-US" altLang="zh-CN" dirty="0"/>
              <a:t>GPU</a:t>
            </a:r>
            <a:r>
              <a:rPr lang="zh-CN" altLang="en-US" dirty="0"/>
              <a:t>的移植</a:t>
            </a:r>
            <a:endParaRPr lang="en-US" altLang="zh-CN" dirty="0"/>
          </a:p>
          <a:p>
            <a:r>
              <a:rPr lang="zh-CN" altLang="en-US" dirty="0"/>
              <a:t>最大约</a:t>
            </a:r>
            <a:r>
              <a:rPr lang="en-US" altLang="zh-CN" dirty="0">
                <a:solidFill>
                  <a:schemeClr val="accent3"/>
                </a:solidFill>
                <a:latin typeface="微软雅黑" panose="020B0502040204020203" pitchFamily="34" charset="-122"/>
                <a:ea typeface="微软雅黑" panose="020B0502040204020203" pitchFamily="34" charset="-122"/>
              </a:rPr>
              <a:t>50</a:t>
            </a:r>
            <a:r>
              <a:rPr lang="zh-CN" altLang="en-US" dirty="0">
                <a:solidFill>
                  <a:schemeClr val="accent3"/>
                </a:solidFill>
                <a:latin typeface="微软雅黑" panose="020B0502040204020203" pitchFamily="34" charset="-122"/>
                <a:ea typeface="微软雅黑" panose="020B0502040204020203" pitchFamily="34" charset="-122"/>
              </a:rPr>
              <a:t>倍功效比</a:t>
            </a:r>
            <a:r>
              <a:rPr lang="zh-CN" altLang="en-US" dirty="0"/>
              <a:t>提升</a:t>
            </a:r>
            <a:endParaRPr lang="en-US" altLang="zh-CN" dirty="0"/>
          </a:p>
          <a:p>
            <a:r>
              <a:rPr lang="zh-CN" altLang="en-US" sz="1600" dirty="0"/>
              <a:t>全部华人队：清华，北大，中科，台清，南洋理工</a:t>
            </a:r>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
        <p:nvSpPr>
          <p:cNvPr id="8" name="矩形 7">
            <a:extLst>
              <a:ext uri="{FF2B5EF4-FFF2-40B4-BE49-F238E27FC236}">
                <a16:creationId xmlns:a16="http://schemas.microsoft.com/office/drawing/2014/main" id="{C94F67BE-BEED-4F8C-B377-35541883E0DE}"/>
              </a:ext>
            </a:extLst>
          </p:cNvPr>
          <p:cNvSpPr/>
          <p:nvPr/>
        </p:nvSpPr>
        <p:spPr>
          <a:xfrm>
            <a:off x="1803633" y="175333"/>
            <a:ext cx="1107996" cy="369332"/>
          </a:xfrm>
          <a:prstGeom prst="rect">
            <a:avLst/>
          </a:prstGeom>
        </p:spPr>
        <p:txBody>
          <a:bodyPr wrap="none">
            <a:spAutoFit/>
          </a:bodyPr>
          <a:lstStyle/>
          <a:p>
            <a:r>
              <a:rPr lang="zh-CN" altLang="en-US" dirty="0">
                <a:solidFill>
                  <a:schemeClr val="accent5"/>
                </a:solidFill>
              </a:rPr>
              <a:t>代码优化</a:t>
            </a:r>
          </a:p>
        </p:txBody>
      </p:sp>
    </p:spTree>
    <p:extLst>
      <p:ext uri="{BB962C8B-B14F-4D97-AF65-F5344CB8AC3E}">
        <p14:creationId xmlns:p14="http://schemas.microsoft.com/office/powerpoint/2010/main" val="24889657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a:extLst>
              <a:ext uri="{FF2B5EF4-FFF2-40B4-BE49-F238E27FC236}">
                <a16:creationId xmlns:a16="http://schemas.microsoft.com/office/drawing/2014/main" id="{F1390EA2-DE6F-43A4-B293-571C56165387}"/>
              </a:ext>
            </a:extLst>
          </p:cNvPr>
          <p:cNvSpPr txBox="1">
            <a:spLocks/>
          </p:cNvSpPr>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p:txBody>
      </p:sp>
      <p:sp>
        <p:nvSpPr>
          <p:cNvPr id="5" name="副标题 4">
            <a:extLst>
              <a:ext uri="{FF2B5EF4-FFF2-40B4-BE49-F238E27FC236}">
                <a16:creationId xmlns:a16="http://schemas.microsoft.com/office/drawing/2014/main" id="{D497359D-4A23-41F9-A366-5735AAD29BEF}"/>
              </a:ext>
            </a:extLst>
          </p:cNvPr>
          <p:cNvSpPr>
            <a:spLocks noGrp="1"/>
          </p:cNvSpPr>
          <p:nvPr>
            <p:ph type="subTitle" idx="1"/>
          </p:nvPr>
        </p:nvSpPr>
        <p:spPr/>
        <p:txBody>
          <a:bodyPr/>
          <a:lstStyle/>
          <a:p>
            <a:r>
              <a:rPr lang="zh-CN" altLang="en-US" dirty="0">
                <a:solidFill>
                  <a:schemeClr val="accent5"/>
                </a:solidFill>
              </a:rPr>
              <a:t>理解应用任务</a:t>
            </a:r>
            <a:r>
              <a:rPr lang="zh-CN" altLang="en-US" dirty="0"/>
              <a:t>，在规则允许的范围内</a:t>
            </a:r>
            <a:r>
              <a:rPr lang="zh-CN" altLang="en-US" dirty="0">
                <a:solidFill>
                  <a:schemeClr val="accent5"/>
                </a:solidFill>
              </a:rPr>
              <a:t>改进方法</a:t>
            </a:r>
            <a:r>
              <a:rPr lang="zh-CN" altLang="en-US" dirty="0"/>
              <a:t>或</a:t>
            </a:r>
            <a:r>
              <a:rPr lang="zh-CN" altLang="en-US" dirty="0">
                <a:solidFill>
                  <a:schemeClr val="accent5"/>
                </a:solidFill>
              </a:rPr>
              <a:t>调参</a:t>
            </a:r>
          </a:p>
        </p:txBody>
      </p:sp>
      <p:sp>
        <p:nvSpPr>
          <p:cNvPr id="6" name="副标题 1">
            <a:extLst>
              <a:ext uri="{FF2B5EF4-FFF2-40B4-BE49-F238E27FC236}">
                <a16:creationId xmlns:a16="http://schemas.microsoft.com/office/drawing/2014/main" id="{50F2E5D6-1220-435C-89A4-A11F49CD44B7}"/>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D9C5EB12-8F39-49FA-9949-25CECB7BE7E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Tree>
    <p:extLst>
      <p:ext uri="{BB962C8B-B14F-4D97-AF65-F5344CB8AC3E}">
        <p14:creationId xmlns:p14="http://schemas.microsoft.com/office/powerpoint/2010/main" val="1295576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0">
            <a:extLst>
              <a:ext uri="{FF2B5EF4-FFF2-40B4-BE49-F238E27FC236}">
                <a16:creationId xmlns:a16="http://schemas.microsoft.com/office/drawing/2014/main" id="{703D3828-A882-4BF1-AA2D-F3BCB21EA697}"/>
              </a:ext>
            </a:extLst>
          </p:cNvPr>
          <p:cNvSpPr>
            <a:spLocks noGrp="1"/>
          </p:cNvSpPr>
          <p:nvPr>
            <p:ph type="subTitle" idx="1"/>
          </p:nvPr>
        </p:nvSpPr>
        <p:spPr/>
        <p:txBody>
          <a:bodyPr/>
          <a:lstStyle/>
          <a:p>
            <a:r>
              <a:rPr lang="en-US" altLang="zh-CN" dirty="0">
                <a:solidFill>
                  <a:schemeClr val="accent3"/>
                </a:solidFill>
              </a:rPr>
              <a:t>ASC</a:t>
            </a:r>
            <a:endParaRPr lang="zh-CN" altLang="en-US" dirty="0"/>
          </a:p>
        </p:txBody>
      </p:sp>
      <p:sp>
        <p:nvSpPr>
          <p:cNvPr id="3" name="副标题 1">
            <a:extLst>
              <a:ext uri="{FF2B5EF4-FFF2-40B4-BE49-F238E27FC236}">
                <a16:creationId xmlns:a16="http://schemas.microsoft.com/office/drawing/2014/main" id="{DFE1E484-B775-42C1-9DCD-34662F48FB75}"/>
              </a:ext>
            </a:extLst>
          </p:cNvPr>
          <p:cNvSpPr txBox="1">
            <a:spLocks/>
          </p:cNvSpPr>
          <p:nvPr/>
        </p:nvSpPr>
        <p:spPr>
          <a:xfrm>
            <a:off x="1" y="6138000"/>
            <a:ext cx="3926048"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学生超算竞赛是什么？</a:t>
            </a:r>
          </a:p>
        </p:txBody>
      </p:sp>
    </p:spTree>
    <p:extLst>
      <p:ext uri="{BB962C8B-B14F-4D97-AF65-F5344CB8AC3E}">
        <p14:creationId xmlns:p14="http://schemas.microsoft.com/office/powerpoint/2010/main" val="3015223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7EED79FA-44A7-4B24-819F-5D2BE2E4D614}"/>
              </a:ext>
            </a:extLst>
          </p:cNvPr>
          <p:cNvSpPr txBox="1">
            <a:spLocks noGrp="1"/>
          </p:cNvSpPr>
          <p:nvPr>
            <p:ph type="subTitle" idx="1"/>
          </p:nvPr>
        </p:nvSpPr>
        <p:spPr>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3">
                    <a:lumMod val="60000"/>
                    <a:lumOff val="40000"/>
                  </a:schemeClr>
                </a:solidFill>
              </a:rPr>
              <a:t>配置决策</a:t>
            </a:r>
            <a:endParaRPr lang="en-US" altLang="zh-CN" dirty="0">
              <a:solidFill>
                <a:schemeClr val="accent3">
                  <a:lumMod val="60000"/>
                  <a:lumOff val="40000"/>
                </a:schemeClr>
              </a:solidFill>
            </a:endParaRPr>
          </a:p>
        </p:txBody>
      </p:sp>
      <p:sp>
        <p:nvSpPr>
          <p:cNvPr id="4" name="副标题 1">
            <a:extLst>
              <a:ext uri="{FF2B5EF4-FFF2-40B4-BE49-F238E27FC236}">
                <a16:creationId xmlns:a16="http://schemas.microsoft.com/office/drawing/2014/main" id="{DF9A83CF-A2F2-4037-9997-4A453D6FEAFD}"/>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Tree>
    <p:extLst>
      <p:ext uri="{BB962C8B-B14F-4D97-AF65-F5344CB8AC3E}">
        <p14:creationId xmlns:p14="http://schemas.microsoft.com/office/powerpoint/2010/main" val="1902011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7EED79FA-44A7-4B24-819F-5D2BE2E4D614}"/>
              </a:ext>
            </a:extLst>
          </p:cNvPr>
          <p:cNvSpPr txBox="1">
            <a:spLocks noGrp="1"/>
          </p:cNvSpPr>
          <p:nvPr>
            <p:ph type="subTitle" idx="1"/>
          </p:nvPr>
        </p:nvSpPr>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5"/>
                </a:solidFill>
              </a:rPr>
              <a:t>硬件</a:t>
            </a:r>
            <a:r>
              <a:rPr lang="zh-CN" altLang="en-US" dirty="0"/>
              <a:t>配置</a:t>
            </a:r>
            <a:endParaRPr lang="en-US" altLang="zh-CN" dirty="0"/>
          </a:p>
          <a:p>
            <a:r>
              <a:rPr lang="en-US" altLang="zh-CN" sz="1600" dirty="0"/>
              <a:t>GPU</a:t>
            </a:r>
            <a:r>
              <a:rPr lang="zh-CN" altLang="en-US" sz="1600" dirty="0"/>
              <a:t>型号？</a:t>
            </a:r>
            <a:r>
              <a:rPr lang="en-US" altLang="zh-CN" sz="1600" dirty="0"/>
              <a:t>CPU</a:t>
            </a:r>
            <a:r>
              <a:rPr lang="zh-CN" altLang="en-US" sz="1600" dirty="0"/>
              <a:t>型号？其他加速卡？节点数量？</a:t>
            </a:r>
            <a:endParaRPr lang="en-US" altLang="zh-CN" sz="1600" dirty="0"/>
          </a:p>
          <a:p>
            <a:r>
              <a:rPr lang="zh-CN" altLang="en-US" sz="1600" dirty="0"/>
              <a:t>节点机型？每节点计算资源配置？高速互联网络？</a:t>
            </a:r>
            <a:endParaRPr lang="en-US" altLang="zh-CN" sz="1600" dirty="0"/>
          </a:p>
        </p:txBody>
      </p:sp>
      <p:sp>
        <p:nvSpPr>
          <p:cNvPr id="5" name="副标题 1">
            <a:extLst>
              <a:ext uri="{FF2B5EF4-FFF2-40B4-BE49-F238E27FC236}">
                <a16:creationId xmlns:a16="http://schemas.microsoft.com/office/drawing/2014/main" id="{91D8EE26-313B-462D-A562-F2C8DAB96F56}"/>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3">
                    <a:lumMod val="60000"/>
                    <a:lumOff val="40000"/>
                  </a:schemeClr>
                </a:solidFill>
              </a:rPr>
              <a:t>配置决策</a:t>
            </a:r>
            <a:endParaRPr lang="en-US" altLang="zh-CN" dirty="0">
              <a:solidFill>
                <a:schemeClr val="accent3">
                  <a:lumMod val="60000"/>
                  <a:lumOff val="40000"/>
                </a:schemeClr>
              </a:solidFill>
            </a:endParaRPr>
          </a:p>
        </p:txBody>
      </p:sp>
      <p:sp>
        <p:nvSpPr>
          <p:cNvPr id="10" name="副标题 1">
            <a:extLst>
              <a:ext uri="{FF2B5EF4-FFF2-40B4-BE49-F238E27FC236}">
                <a16:creationId xmlns:a16="http://schemas.microsoft.com/office/drawing/2014/main" id="{1608BFEE-442A-430F-903E-5A96D99D1781}"/>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Tree>
    <p:extLst>
      <p:ext uri="{BB962C8B-B14F-4D97-AF65-F5344CB8AC3E}">
        <p14:creationId xmlns:p14="http://schemas.microsoft.com/office/powerpoint/2010/main" val="3463958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4" name="副标题 3">
            <a:extLst>
              <a:ext uri="{FF2B5EF4-FFF2-40B4-BE49-F238E27FC236}">
                <a16:creationId xmlns:a16="http://schemas.microsoft.com/office/drawing/2014/main" id="{2EBEB299-8EDC-4E7C-90DE-C349A873A610}"/>
              </a:ext>
            </a:extLst>
          </p:cNvPr>
          <p:cNvSpPr>
            <a:spLocks noGrp="1"/>
          </p:cNvSpPr>
          <p:nvPr>
            <p:ph type="subTitle" idx="1"/>
          </p:nvPr>
        </p:nvSpPr>
        <p:spPr>
          <a:xfrm>
            <a:off x="1261145" y="1560714"/>
            <a:ext cx="9669710" cy="3736571"/>
          </a:xfrm>
        </p:spPr>
        <p:txBody>
          <a:bodyPr>
            <a:normAutofit/>
          </a:bodyPr>
          <a:lstStyle/>
          <a:p>
            <a:pPr lvl="2" algn="l"/>
            <a:r>
              <a:rPr lang="en-US" altLang="zh-CN" sz="2800" dirty="0"/>
              <a:t>ParaView:		</a:t>
            </a:r>
            <a:r>
              <a:rPr lang="en-US" altLang="zh-CN" sz="2800" dirty="0">
                <a:solidFill>
                  <a:schemeClr val="accent6"/>
                </a:solidFill>
              </a:rPr>
              <a:t>GTX 1080 × 8</a:t>
            </a:r>
            <a:endParaRPr lang="en-US" altLang="zh-CN" sz="2800" dirty="0"/>
          </a:p>
          <a:p>
            <a:pPr lvl="2" algn="l"/>
            <a:r>
              <a:rPr lang="en-US" altLang="zh-CN" sz="2800" dirty="0"/>
              <a:t>Others:		</a:t>
            </a:r>
            <a:r>
              <a:rPr lang="en-US" altLang="zh-CN" sz="2800" dirty="0">
                <a:solidFill>
                  <a:schemeClr val="accent6"/>
                </a:solidFill>
              </a:rPr>
              <a:t>Tesla P100 × 10</a:t>
            </a:r>
          </a:p>
          <a:p>
            <a:pPr lvl="2" algn="l"/>
            <a:r>
              <a:rPr lang="en-US" altLang="zh-CN" sz="2800" dirty="0"/>
              <a:t>…Power tradeoff:	</a:t>
            </a:r>
            <a:r>
              <a:rPr lang="en-US" altLang="zh-CN" sz="2800" dirty="0">
                <a:solidFill>
                  <a:schemeClr val="accent3"/>
                </a:solidFill>
              </a:rPr>
              <a:t>less nodes</a:t>
            </a:r>
            <a:r>
              <a:rPr lang="en-US" altLang="zh-CN" sz="2800" dirty="0"/>
              <a:t>, </a:t>
            </a:r>
            <a:r>
              <a:rPr lang="en-US" altLang="zh-CN" sz="2800" dirty="0">
                <a:solidFill>
                  <a:schemeClr val="accent3"/>
                </a:solidFill>
              </a:rPr>
              <a:t>Xeon E5 2695v4 (not 2699)</a:t>
            </a:r>
            <a:endParaRPr lang="zh-CN" altLang="en-US" sz="2800" dirty="0">
              <a:solidFill>
                <a:schemeClr val="accent3"/>
              </a:solidFill>
            </a:endParaRPr>
          </a:p>
        </p:txBody>
      </p:sp>
      <p:sp>
        <p:nvSpPr>
          <p:cNvPr id="5" name="副标题 1">
            <a:extLst>
              <a:ext uri="{FF2B5EF4-FFF2-40B4-BE49-F238E27FC236}">
                <a16:creationId xmlns:a16="http://schemas.microsoft.com/office/drawing/2014/main" id="{91D8EE26-313B-462D-A562-F2C8DAB96F56}"/>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3">
                    <a:lumMod val="60000"/>
                    <a:lumOff val="40000"/>
                  </a:schemeClr>
                </a:solidFill>
              </a:rPr>
              <a:t>配置决策</a:t>
            </a:r>
            <a:endParaRPr lang="en-US" altLang="zh-CN" dirty="0">
              <a:solidFill>
                <a:schemeClr val="accent3">
                  <a:lumMod val="60000"/>
                  <a:lumOff val="40000"/>
                </a:schemeClr>
              </a:solidFill>
            </a:endParaRPr>
          </a:p>
        </p:txBody>
      </p:sp>
      <p:sp>
        <p:nvSpPr>
          <p:cNvPr id="10" name="副标题 1">
            <a:extLst>
              <a:ext uri="{FF2B5EF4-FFF2-40B4-BE49-F238E27FC236}">
                <a16:creationId xmlns:a16="http://schemas.microsoft.com/office/drawing/2014/main" id="{1608BFEE-442A-430F-903E-5A96D99D1781}"/>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
        <p:nvSpPr>
          <p:cNvPr id="8" name="矩形 7">
            <a:extLst>
              <a:ext uri="{FF2B5EF4-FFF2-40B4-BE49-F238E27FC236}">
                <a16:creationId xmlns:a16="http://schemas.microsoft.com/office/drawing/2014/main" id="{43EAC5BC-DB1E-46DA-A1B7-22B7E7F3C69D}"/>
              </a:ext>
            </a:extLst>
          </p:cNvPr>
          <p:cNvSpPr/>
          <p:nvPr/>
        </p:nvSpPr>
        <p:spPr>
          <a:xfrm>
            <a:off x="1803633" y="175333"/>
            <a:ext cx="646331" cy="369332"/>
          </a:xfrm>
          <a:prstGeom prst="rect">
            <a:avLst/>
          </a:prstGeom>
        </p:spPr>
        <p:txBody>
          <a:bodyPr wrap="none">
            <a:spAutoFit/>
          </a:bodyPr>
          <a:lstStyle/>
          <a:p>
            <a:r>
              <a:rPr lang="zh-CN" altLang="en-US" dirty="0">
                <a:solidFill>
                  <a:schemeClr val="accent5"/>
                </a:solidFill>
              </a:rPr>
              <a:t>硬件</a:t>
            </a:r>
          </a:p>
        </p:txBody>
      </p:sp>
    </p:spTree>
    <p:extLst>
      <p:ext uri="{BB962C8B-B14F-4D97-AF65-F5344CB8AC3E}">
        <p14:creationId xmlns:p14="http://schemas.microsoft.com/office/powerpoint/2010/main" val="3038179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7EED79FA-44A7-4B24-819F-5D2BE2E4D614}"/>
              </a:ext>
            </a:extLst>
          </p:cNvPr>
          <p:cNvSpPr txBox="1">
            <a:spLocks noGrp="1"/>
          </p:cNvSpPr>
          <p:nvPr>
            <p:ph type="subTitle" idx="1"/>
          </p:nvPr>
        </p:nvSpPr>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5"/>
                </a:solidFill>
              </a:rPr>
              <a:t>软件</a:t>
            </a:r>
            <a:r>
              <a:rPr lang="zh-CN" altLang="en-US" dirty="0"/>
              <a:t>配置</a:t>
            </a:r>
            <a:endParaRPr lang="en-US" altLang="zh-CN" dirty="0"/>
          </a:p>
          <a:p>
            <a:r>
              <a:rPr lang="zh-CN" altLang="en-US" sz="1600" dirty="0"/>
              <a:t>操作系统版本？驱动版本？负载管理器？</a:t>
            </a:r>
            <a:endParaRPr lang="en-US" altLang="zh-CN" sz="1600" dirty="0"/>
          </a:p>
          <a:p>
            <a:r>
              <a:rPr lang="en-US" altLang="zh-CN" sz="1600" dirty="0"/>
              <a:t>Intel &amp; CUDA</a:t>
            </a:r>
            <a:r>
              <a:rPr lang="zh-CN" altLang="en-US" sz="1600" dirty="0"/>
              <a:t>运行时版本？共享文件系统解决方案（</a:t>
            </a:r>
            <a:r>
              <a:rPr lang="en-US" altLang="zh-CN" sz="1600" dirty="0"/>
              <a:t>NFS/</a:t>
            </a:r>
            <a:r>
              <a:rPr lang="en-US" altLang="zh-CN" sz="1600" dirty="0" err="1"/>
              <a:t>OrangeFS</a:t>
            </a:r>
            <a:r>
              <a:rPr lang="en-US" altLang="zh-CN" sz="1600" dirty="0"/>
              <a:t>…</a:t>
            </a:r>
            <a:r>
              <a:rPr lang="zh-CN" altLang="en-US" sz="1600" dirty="0"/>
              <a:t>）？</a:t>
            </a:r>
            <a:endParaRPr lang="en-US" altLang="zh-CN" sz="1600" dirty="0"/>
          </a:p>
        </p:txBody>
      </p:sp>
      <p:sp>
        <p:nvSpPr>
          <p:cNvPr id="5" name="副标题 1">
            <a:extLst>
              <a:ext uri="{FF2B5EF4-FFF2-40B4-BE49-F238E27FC236}">
                <a16:creationId xmlns:a16="http://schemas.microsoft.com/office/drawing/2014/main" id="{91D8EE26-313B-462D-A562-F2C8DAB96F56}"/>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3">
                    <a:lumMod val="60000"/>
                    <a:lumOff val="40000"/>
                  </a:schemeClr>
                </a:solidFill>
              </a:rPr>
              <a:t>配置决策</a:t>
            </a:r>
            <a:endParaRPr lang="en-US" altLang="zh-CN" dirty="0">
              <a:solidFill>
                <a:schemeClr val="accent3">
                  <a:lumMod val="60000"/>
                  <a:lumOff val="40000"/>
                </a:schemeClr>
              </a:solidFill>
            </a:endParaRPr>
          </a:p>
        </p:txBody>
      </p:sp>
      <p:sp>
        <p:nvSpPr>
          <p:cNvPr id="9" name="副标题 1">
            <a:extLst>
              <a:ext uri="{FF2B5EF4-FFF2-40B4-BE49-F238E27FC236}">
                <a16:creationId xmlns:a16="http://schemas.microsoft.com/office/drawing/2014/main" id="{2300D7A5-4C88-455E-B6FD-5FF5A263FA6C}"/>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Tree>
    <p:extLst>
      <p:ext uri="{BB962C8B-B14F-4D97-AF65-F5344CB8AC3E}">
        <p14:creationId xmlns:p14="http://schemas.microsoft.com/office/powerpoint/2010/main" val="2841034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7EED79FA-44A7-4B24-819F-5D2BE2E4D614}"/>
              </a:ext>
            </a:extLst>
          </p:cNvPr>
          <p:cNvSpPr txBox="1">
            <a:spLocks noGrp="1"/>
          </p:cNvSpPr>
          <p:nvPr>
            <p:ph type="subTitle" idx="1"/>
          </p:nvPr>
        </p:nvSpPr>
        <p:spPr>
          <a:xfrm>
            <a:off x="1524000" y="1560714"/>
            <a:ext cx="9144000" cy="37365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5">
                    <a:lumMod val="60000"/>
                    <a:lumOff val="40000"/>
                  </a:schemeClr>
                </a:solidFill>
              </a:rPr>
              <a:t>时间策略</a:t>
            </a:r>
            <a:endParaRPr lang="en-US" altLang="zh-CN" dirty="0">
              <a:solidFill>
                <a:schemeClr val="accent5">
                  <a:lumMod val="60000"/>
                  <a:lumOff val="40000"/>
                </a:schemeClr>
              </a:solidFill>
            </a:endParaRPr>
          </a:p>
        </p:txBody>
      </p:sp>
      <p:sp>
        <p:nvSpPr>
          <p:cNvPr id="5" name="副标题 1">
            <a:extLst>
              <a:ext uri="{FF2B5EF4-FFF2-40B4-BE49-F238E27FC236}">
                <a16:creationId xmlns:a16="http://schemas.microsoft.com/office/drawing/2014/main" id="{8214FFB4-447A-431A-9219-B63FD3F53306}"/>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1" name="副标题 1">
            <a:extLst>
              <a:ext uri="{FF2B5EF4-FFF2-40B4-BE49-F238E27FC236}">
                <a16:creationId xmlns:a16="http://schemas.microsoft.com/office/drawing/2014/main" id="{AA39956F-6216-4F05-8FA4-2EDBD165FA90}"/>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Tree>
    <p:extLst>
      <p:ext uri="{BB962C8B-B14F-4D97-AF65-F5344CB8AC3E}">
        <p14:creationId xmlns:p14="http://schemas.microsoft.com/office/powerpoint/2010/main" val="3500968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2" name="副标题 1">
            <a:extLst>
              <a:ext uri="{FF2B5EF4-FFF2-40B4-BE49-F238E27FC236}">
                <a16:creationId xmlns:a16="http://schemas.microsoft.com/office/drawing/2014/main" id="{E6DF0154-D25D-418A-AC31-68FCF6E206BA}"/>
              </a:ext>
            </a:extLst>
          </p:cNvPr>
          <p:cNvSpPr>
            <a:spLocks noGrp="1"/>
          </p:cNvSpPr>
          <p:nvPr>
            <p:ph type="subTitle" idx="1"/>
          </p:nvPr>
        </p:nvSpPr>
        <p:spPr/>
        <p:txBody>
          <a:bodyPr/>
          <a:lstStyle/>
          <a:p>
            <a:r>
              <a:rPr lang="en-US" altLang="zh-CN" dirty="0"/>
              <a:t>48h</a:t>
            </a:r>
            <a:r>
              <a:rPr lang="zh-CN" altLang="en-US" dirty="0"/>
              <a:t>，如何分配？</a:t>
            </a:r>
          </a:p>
        </p:txBody>
      </p:sp>
      <p:sp>
        <p:nvSpPr>
          <p:cNvPr id="8" name="副标题 1">
            <a:extLst>
              <a:ext uri="{FF2B5EF4-FFF2-40B4-BE49-F238E27FC236}">
                <a16:creationId xmlns:a16="http://schemas.microsoft.com/office/drawing/2014/main" id="{3325B980-D85C-4043-847C-88088996748E}"/>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5">
                    <a:lumMod val="60000"/>
                    <a:lumOff val="40000"/>
                  </a:schemeClr>
                </a:solidFill>
              </a:rPr>
              <a:t>时间策略</a:t>
            </a:r>
            <a:endParaRPr lang="en-US" altLang="zh-CN" dirty="0">
              <a:solidFill>
                <a:schemeClr val="accent5">
                  <a:lumMod val="60000"/>
                  <a:lumOff val="40000"/>
                </a:schemeClr>
              </a:solidFill>
            </a:endParaRPr>
          </a:p>
        </p:txBody>
      </p:sp>
      <p:sp>
        <p:nvSpPr>
          <p:cNvPr id="11" name="副标题 1">
            <a:extLst>
              <a:ext uri="{FF2B5EF4-FFF2-40B4-BE49-F238E27FC236}">
                <a16:creationId xmlns:a16="http://schemas.microsoft.com/office/drawing/2014/main" id="{FBB1ADE6-563C-4A54-8A64-F31BBB50DFA0}"/>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2" name="副标题 1">
            <a:extLst>
              <a:ext uri="{FF2B5EF4-FFF2-40B4-BE49-F238E27FC236}">
                <a16:creationId xmlns:a16="http://schemas.microsoft.com/office/drawing/2014/main" id="{A8BE9EC4-AD67-4D5B-A375-F29800385AF3}"/>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Tree>
    <p:extLst>
      <p:ext uri="{BB962C8B-B14F-4D97-AF65-F5344CB8AC3E}">
        <p14:creationId xmlns:p14="http://schemas.microsoft.com/office/powerpoint/2010/main" val="4037946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8" name="副标题 1">
            <a:extLst>
              <a:ext uri="{FF2B5EF4-FFF2-40B4-BE49-F238E27FC236}">
                <a16:creationId xmlns:a16="http://schemas.microsoft.com/office/drawing/2014/main" id="{3325B980-D85C-4043-847C-88088996748E}"/>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5">
                    <a:lumMod val="60000"/>
                    <a:lumOff val="40000"/>
                  </a:schemeClr>
                </a:solidFill>
              </a:rPr>
              <a:t>时间策略</a:t>
            </a:r>
            <a:endParaRPr lang="en-US" altLang="zh-CN" dirty="0">
              <a:solidFill>
                <a:schemeClr val="accent5">
                  <a:lumMod val="60000"/>
                  <a:lumOff val="40000"/>
                </a:schemeClr>
              </a:solidFill>
            </a:endParaRPr>
          </a:p>
        </p:txBody>
      </p:sp>
      <p:pic>
        <p:nvPicPr>
          <p:cNvPr id="11" name="内容占位符 10">
            <a:extLst>
              <a:ext uri="{FF2B5EF4-FFF2-40B4-BE49-F238E27FC236}">
                <a16:creationId xmlns:a16="http://schemas.microsoft.com/office/drawing/2014/main" id="{C6E510ED-CDE1-4A65-B2E6-EE9B3B20D3EC}"/>
              </a:ext>
            </a:extLst>
          </p:cNvPr>
          <p:cNvPicPr>
            <a:picLocks noGrp="1" noChangeAspect="1"/>
          </p:cNvPicPr>
          <p:nvPr>
            <p:ph idx="1"/>
          </p:nvPr>
        </p:nvPicPr>
        <p:blipFill>
          <a:blip r:embed="rId3"/>
          <a:stretch>
            <a:fillRect/>
          </a:stretch>
        </p:blipFill>
        <p:spPr>
          <a:xfrm>
            <a:off x="2520000" y="2507984"/>
            <a:ext cx="7152000" cy="1842032"/>
          </a:xfrm>
          <a:prstGeom prst="rect">
            <a:avLst/>
          </a:prstGeom>
          <a:effectLst>
            <a:softEdge rad="31750"/>
          </a:effectLst>
        </p:spPr>
      </p:pic>
      <p:sp>
        <p:nvSpPr>
          <p:cNvPr id="16" name="副标题 1">
            <a:extLst>
              <a:ext uri="{FF2B5EF4-FFF2-40B4-BE49-F238E27FC236}">
                <a16:creationId xmlns:a16="http://schemas.microsoft.com/office/drawing/2014/main" id="{00E977E6-4F9A-4E9C-BB71-007450E60FC0}"/>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7" name="副标题 1">
            <a:extLst>
              <a:ext uri="{FF2B5EF4-FFF2-40B4-BE49-F238E27FC236}">
                <a16:creationId xmlns:a16="http://schemas.microsoft.com/office/drawing/2014/main" id="{1AECA2EE-EA0E-424D-8BBB-0B61789C5D90}"/>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Tree>
    <p:extLst>
      <p:ext uri="{BB962C8B-B14F-4D97-AF65-F5344CB8AC3E}">
        <p14:creationId xmlns:p14="http://schemas.microsoft.com/office/powerpoint/2010/main" val="141751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8" name="副标题 1">
            <a:extLst>
              <a:ext uri="{FF2B5EF4-FFF2-40B4-BE49-F238E27FC236}">
                <a16:creationId xmlns:a16="http://schemas.microsoft.com/office/drawing/2014/main" id="{3325B980-D85C-4043-847C-88088996748E}"/>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5">
                    <a:lumMod val="60000"/>
                    <a:lumOff val="40000"/>
                  </a:schemeClr>
                </a:solidFill>
              </a:rPr>
              <a:t>时间策略</a:t>
            </a:r>
            <a:endParaRPr lang="en-US" altLang="zh-CN" dirty="0">
              <a:solidFill>
                <a:schemeClr val="accent5">
                  <a:lumMod val="60000"/>
                  <a:lumOff val="40000"/>
                </a:schemeClr>
              </a:solidFill>
            </a:endParaRPr>
          </a:p>
        </p:txBody>
      </p:sp>
      <p:pic>
        <p:nvPicPr>
          <p:cNvPr id="15" name="内容占位符 14">
            <a:extLst>
              <a:ext uri="{FF2B5EF4-FFF2-40B4-BE49-F238E27FC236}">
                <a16:creationId xmlns:a16="http://schemas.microsoft.com/office/drawing/2014/main" id="{E7E48C6E-5494-475E-B00A-5158A2CF1014}"/>
              </a:ext>
            </a:extLst>
          </p:cNvPr>
          <p:cNvPicPr>
            <a:picLocks noGrp="1" noChangeAspect="1"/>
          </p:cNvPicPr>
          <p:nvPr>
            <p:ph idx="1"/>
          </p:nvPr>
        </p:nvPicPr>
        <p:blipFill>
          <a:blip r:embed="rId3"/>
          <a:stretch>
            <a:fillRect/>
          </a:stretch>
        </p:blipFill>
        <p:spPr>
          <a:xfrm>
            <a:off x="2314575" y="1352550"/>
            <a:ext cx="7562850" cy="4152900"/>
          </a:xfrm>
          <a:prstGeom prst="rect">
            <a:avLst/>
          </a:prstGeom>
          <a:effectLst>
            <a:softEdge rad="31750"/>
          </a:effectLst>
        </p:spPr>
      </p:pic>
      <p:sp>
        <p:nvSpPr>
          <p:cNvPr id="18" name="副标题 1">
            <a:extLst>
              <a:ext uri="{FF2B5EF4-FFF2-40B4-BE49-F238E27FC236}">
                <a16:creationId xmlns:a16="http://schemas.microsoft.com/office/drawing/2014/main" id="{87334D94-EC2A-429B-A255-27DECA8F0F77}"/>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9" name="副标题 1">
            <a:extLst>
              <a:ext uri="{FF2B5EF4-FFF2-40B4-BE49-F238E27FC236}">
                <a16:creationId xmlns:a16="http://schemas.microsoft.com/office/drawing/2014/main" id="{5237BBC3-FAD5-40A7-94E6-4FDA15C827FF}"/>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Tree>
    <p:extLst>
      <p:ext uri="{BB962C8B-B14F-4D97-AF65-F5344CB8AC3E}">
        <p14:creationId xmlns:p14="http://schemas.microsoft.com/office/powerpoint/2010/main" val="3509874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我们比什么？</a:t>
            </a:r>
          </a:p>
        </p:txBody>
      </p:sp>
      <p:sp>
        <p:nvSpPr>
          <p:cNvPr id="7" name="副标题 1">
            <a:extLst>
              <a:ext uri="{FF2B5EF4-FFF2-40B4-BE49-F238E27FC236}">
                <a16:creationId xmlns:a16="http://schemas.microsoft.com/office/drawing/2014/main" id="{7EED79FA-44A7-4B24-819F-5D2BE2E4D614}"/>
              </a:ext>
            </a:extLst>
          </p:cNvPr>
          <p:cNvSpPr txBox="1">
            <a:spLocks noGrp="1"/>
          </p:cNvSpPr>
          <p:nvPr>
            <p:ph type="subTitle" idx="1"/>
          </p:nvPr>
        </p:nvSpPr>
        <p:spPr>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6">
                    <a:lumMod val="40000"/>
                    <a:lumOff val="60000"/>
                  </a:schemeClr>
                </a:solidFill>
              </a:rPr>
              <a:t>宣传准备</a:t>
            </a:r>
            <a:endParaRPr lang="en-US" altLang="zh-CN" dirty="0">
              <a:solidFill>
                <a:schemeClr val="accent6">
                  <a:lumMod val="40000"/>
                  <a:lumOff val="60000"/>
                </a:schemeClr>
              </a:solidFill>
            </a:endParaRPr>
          </a:p>
        </p:txBody>
      </p:sp>
      <p:sp>
        <p:nvSpPr>
          <p:cNvPr id="8" name="副标题 1">
            <a:extLst>
              <a:ext uri="{FF2B5EF4-FFF2-40B4-BE49-F238E27FC236}">
                <a16:creationId xmlns:a16="http://schemas.microsoft.com/office/drawing/2014/main" id="{76679F48-6DDE-42AF-81BF-1E2E49B87937}"/>
              </a:ext>
            </a:extLst>
          </p:cNvPr>
          <p:cNvSpPr txBox="1">
            <a:spLocks/>
          </p:cNvSpPr>
          <p:nvPr/>
        </p:nvSpPr>
        <p:spPr>
          <a:xfrm>
            <a:off x="-1" y="5058000"/>
            <a:ext cx="1426129"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5">
                    <a:lumMod val="60000"/>
                    <a:lumOff val="40000"/>
                  </a:schemeClr>
                </a:solidFill>
              </a:rPr>
              <a:t>时间策略</a:t>
            </a:r>
            <a:endParaRPr lang="en-US" altLang="zh-CN" sz="2000" dirty="0">
              <a:solidFill>
                <a:schemeClr val="accent5">
                  <a:lumMod val="60000"/>
                  <a:lumOff val="40000"/>
                </a:schemeClr>
              </a:solidFill>
            </a:endParaRPr>
          </a:p>
        </p:txBody>
      </p:sp>
      <p:sp>
        <p:nvSpPr>
          <p:cNvPr id="11" name="副标题 1">
            <a:extLst>
              <a:ext uri="{FF2B5EF4-FFF2-40B4-BE49-F238E27FC236}">
                <a16:creationId xmlns:a16="http://schemas.microsoft.com/office/drawing/2014/main" id="{96258848-0E58-46BB-82FB-C3F5B2B9DAE8}"/>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2" name="副标题 1">
            <a:extLst>
              <a:ext uri="{FF2B5EF4-FFF2-40B4-BE49-F238E27FC236}">
                <a16:creationId xmlns:a16="http://schemas.microsoft.com/office/drawing/2014/main" id="{AC4ED6B5-DA4D-4543-B93B-7DDF4006DAFE}"/>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Tree>
    <p:extLst>
      <p:ext uri="{BB962C8B-B14F-4D97-AF65-F5344CB8AC3E}">
        <p14:creationId xmlns:p14="http://schemas.microsoft.com/office/powerpoint/2010/main" val="3381370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10" name="副标题 1">
            <a:extLst>
              <a:ext uri="{FF2B5EF4-FFF2-40B4-BE49-F238E27FC236}">
                <a16:creationId xmlns:a16="http://schemas.microsoft.com/office/drawing/2014/main" id="{4D1829F7-02E8-417E-B48E-47DA602F79F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6">
                    <a:lumMod val="40000"/>
                    <a:lumOff val="60000"/>
                  </a:schemeClr>
                </a:solidFill>
              </a:rPr>
              <a:t>宣传准备</a:t>
            </a:r>
            <a:endParaRPr lang="en-US" altLang="zh-CN" dirty="0">
              <a:solidFill>
                <a:schemeClr val="accent6">
                  <a:lumMod val="40000"/>
                  <a:lumOff val="60000"/>
                </a:schemeClr>
              </a:solidFill>
            </a:endParaRPr>
          </a:p>
        </p:txBody>
      </p:sp>
      <p:pic>
        <p:nvPicPr>
          <p:cNvPr id="13" name="内容占位符 12">
            <a:extLst>
              <a:ext uri="{FF2B5EF4-FFF2-40B4-BE49-F238E27FC236}">
                <a16:creationId xmlns:a16="http://schemas.microsoft.com/office/drawing/2014/main" id="{4F177639-3D72-4D56-B5BC-5662DAB60C08}"/>
              </a:ext>
            </a:extLst>
          </p:cNvPr>
          <p:cNvPicPr>
            <a:picLocks noGrp="1" noChangeAspect="1"/>
          </p:cNvPicPr>
          <p:nvPr>
            <p:ph idx="1"/>
          </p:nvPr>
        </p:nvPicPr>
        <p:blipFill>
          <a:blip r:embed="rId3"/>
          <a:stretch>
            <a:fillRect/>
          </a:stretch>
        </p:blipFill>
        <p:spPr>
          <a:xfrm>
            <a:off x="3761063" y="128304"/>
            <a:ext cx="4669874" cy="6601392"/>
          </a:xfrm>
          <a:prstGeom prst="rect">
            <a:avLst/>
          </a:prstGeom>
          <a:effectLst>
            <a:softEdge rad="31750"/>
          </a:effectLst>
        </p:spPr>
      </p:pic>
      <p:sp>
        <p:nvSpPr>
          <p:cNvPr id="16" name="副标题 1">
            <a:extLst>
              <a:ext uri="{FF2B5EF4-FFF2-40B4-BE49-F238E27FC236}">
                <a16:creationId xmlns:a16="http://schemas.microsoft.com/office/drawing/2014/main" id="{E16AA031-BD94-4994-8D0E-5D3D4A983D41}"/>
              </a:ext>
            </a:extLst>
          </p:cNvPr>
          <p:cNvSpPr txBox="1">
            <a:spLocks/>
          </p:cNvSpPr>
          <p:nvPr/>
        </p:nvSpPr>
        <p:spPr>
          <a:xfrm>
            <a:off x="-1" y="5058000"/>
            <a:ext cx="1426129"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5">
                    <a:lumMod val="60000"/>
                    <a:lumOff val="40000"/>
                  </a:schemeClr>
                </a:solidFill>
              </a:rPr>
              <a:t>时间策略</a:t>
            </a:r>
            <a:endParaRPr lang="en-US" altLang="zh-CN" sz="2000" dirty="0">
              <a:solidFill>
                <a:schemeClr val="accent5">
                  <a:lumMod val="60000"/>
                  <a:lumOff val="40000"/>
                </a:schemeClr>
              </a:solidFill>
            </a:endParaRPr>
          </a:p>
        </p:txBody>
      </p:sp>
      <p:sp>
        <p:nvSpPr>
          <p:cNvPr id="17" name="副标题 1">
            <a:extLst>
              <a:ext uri="{FF2B5EF4-FFF2-40B4-BE49-F238E27FC236}">
                <a16:creationId xmlns:a16="http://schemas.microsoft.com/office/drawing/2014/main" id="{B3F118E7-0D1F-4222-B7EE-0E0B2ABE2AAF}"/>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8" name="副标题 1">
            <a:extLst>
              <a:ext uri="{FF2B5EF4-FFF2-40B4-BE49-F238E27FC236}">
                <a16:creationId xmlns:a16="http://schemas.microsoft.com/office/drawing/2014/main" id="{6DE3201B-1997-4414-BCDC-C32896314773}"/>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Tree>
    <p:extLst>
      <p:ext uri="{BB962C8B-B14F-4D97-AF65-F5344CB8AC3E}">
        <p14:creationId xmlns:p14="http://schemas.microsoft.com/office/powerpoint/2010/main" val="12178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0">
            <a:extLst>
              <a:ext uri="{FF2B5EF4-FFF2-40B4-BE49-F238E27FC236}">
                <a16:creationId xmlns:a16="http://schemas.microsoft.com/office/drawing/2014/main" id="{703D3828-A882-4BF1-AA2D-F3BCB21EA697}"/>
              </a:ext>
            </a:extLst>
          </p:cNvPr>
          <p:cNvSpPr>
            <a:spLocks noGrp="1"/>
          </p:cNvSpPr>
          <p:nvPr>
            <p:ph type="subTitle" idx="1"/>
          </p:nvPr>
        </p:nvSpPr>
        <p:spPr/>
        <p:txBody>
          <a:bodyPr/>
          <a:lstStyle/>
          <a:p>
            <a:r>
              <a:rPr lang="en-US" altLang="zh-CN" dirty="0">
                <a:solidFill>
                  <a:schemeClr val="accent3"/>
                </a:solidFill>
              </a:rPr>
              <a:t>A</a:t>
            </a:r>
            <a:r>
              <a:rPr lang="en-US" altLang="zh-CN" dirty="0"/>
              <a:t>sia </a:t>
            </a:r>
            <a:r>
              <a:rPr lang="en-US" altLang="zh-CN" dirty="0">
                <a:solidFill>
                  <a:schemeClr val="accent3"/>
                </a:solidFill>
              </a:rPr>
              <a:t>S</a:t>
            </a:r>
            <a:r>
              <a:rPr lang="en-US" altLang="zh-CN" dirty="0"/>
              <a:t>tudent Supercomputer </a:t>
            </a:r>
            <a:r>
              <a:rPr lang="en-US" altLang="zh-CN" dirty="0">
                <a:solidFill>
                  <a:schemeClr val="accent3"/>
                </a:solidFill>
              </a:rPr>
              <a:t>C</a:t>
            </a:r>
            <a:r>
              <a:rPr lang="en-US" altLang="zh-CN" dirty="0"/>
              <a:t>hallenge</a:t>
            </a:r>
            <a:endParaRPr lang="zh-CN" altLang="en-US" dirty="0"/>
          </a:p>
        </p:txBody>
      </p:sp>
      <p:sp>
        <p:nvSpPr>
          <p:cNvPr id="3" name="副标题 1">
            <a:extLst>
              <a:ext uri="{FF2B5EF4-FFF2-40B4-BE49-F238E27FC236}">
                <a16:creationId xmlns:a16="http://schemas.microsoft.com/office/drawing/2014/main" id="{DFE1E484-B775-42C1-9DCD-34662F48FB75}"/>
              </a:ext>
            </a:extLst>
          </p:cNvPr>
          <p:cNvSpPr txBox="1">
            <a:spLocks/>
          </p:cNvSpPr>
          <p:nvPr/>
        </p:nvSpPr>
        <p:spPr>
          <a:xfrm>
            <a:off x="1" y="6138000"/>
            <a:ext cx="3926048"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学生超算竞赛是什么？</a:t>
            </a:r>
          </a:p>
        </p:txBody>
      </p:sp>
    </p:spTree>
    <p:extLst>
      <p:ext uri="{BB962C8B-B14F-4D97-AF65-F5344CB8AC3E}">
        <p14:creationId xmlns:p14="http://schemas.microsoft.com/office/powerpoint/2010/main" val="220798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10" name="副标题 1">
            <a:extLst>
              <a:ext uri="{FF2B5EF4-FFF2-40B4-BE49-F238E27FC236}">
                <a16:creationId xmlns:a16="http://schemas.microsoft.com/office/drawing/2014/main" id="{4D1829F7-02E8-417E-B48E-47DA602F79F8}"/>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6">
                    <a:lumMod val="40000"/>
                    <a:lumOff val="60000"/>
                  </a:schemeClr>
                </a:solidFill>
              </a:rPr>
              <a:t>宣传准备</a:t>
            </a:r>
            <a:endParaRPr lang="en-US" altLang="zh-CN" dirty="0">
              <a:solidFill>
                <a:schemeClr val="accent6">
                  <a:lumMod val="40000"/>
                  <a:lumOff val="60000"/>
                </a:schemeClr>
              </a:solidFill>
            </a:endParaRPr>
          </a:p>
        </p:txBody>
      </p:sp>
      <p:pic>
        <p:nvPicPr>
          <p:cNvPr id="11" name="内容占位符 10">
            <a:extLst>
              <a:ext uri="{FF2B5EF4-FFF2-40B4-BE49-F238E27FC236}">
                <a16:creationId xmlns:a16="http://schemas.microsoft.com/office/drawing/2014/main" id="{9F380326-3DF1-491C-9E6A-AF1F3B9B339C}"/>
              </a:ext>
            </a:extLst>
          </p:cNvPr>
          <p:cNvPicPr>
            <a:picLocks noGrp="1" noChangeAspect="1"/>
          </p:cNvPicPr>
          <p:nvPr>
            <p:ph idx="1"/>
          </p:nvPr>
        </p:nvPicPr>
        <p:blipFill>
          <a:blip r:embed="rId3"/>
          <a:stretch>
            <a:fillRect/>
          </a:stretch>
        </p:blipFill>
        <p:spPr>
          <a:xfrm>
            <a:off x="3643617" y="160276"/>
            <a:ext cx="4904766" cy="6537448"/>
          </a:xfrm>
          <a:prstGeom prst="rect">
            <a:avLst/>
          </a:prstGeom>
          <a:effectLst>
            <a:softEdge rad="31750"/>
          </a:effectLst>
        </p:spPr>
      </p:pic>
      <p:sp>
        <p:nvSpPr>
          <p:cNvPr id="19" name="副标题 1">
            <a:extLst>
              <a:ext uri="{FF2B5EF4-FFF2-40B4-BE49-F238E27FC236}">
                <a16:creationId xmlns:a16="http://schemas.microsoft.com/office/drawing/2014/main" id="{AE3467F9-DB44-4C9F-83C6-87C5FF4A730E}"/>
              </a:ext>
            </a:extLst>
          </p:cNvPr>
          <p:cNvSpPr txBox="1">
            <a:spLocks/>
          </p:cNvSpPr>
          <p:nvPr/>
        </p:nvSpPr>
        <p:spPr>
          <a:xfrm>
            <a:off x="-1" y="5058000"/>
            <a:ext cx="1426129"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5">
                    <a:lumMod val="60000"/>
                    <a:lumOff val="40000"/>
                  </a:schemeClr>
                </a:solidFill>
              </a:rPr>
              <a:t>时间策略</a:t>
            </a:r>
            <a:endParaRPr lang="en-US" altLang="zh-CN" sz="2000" dirty="0">
              <a:solidFill>
                <a:schemeClr val="accent5">
                  <a:lumMod val="60000"/>
                  <a:lumOff val="40000"/>
                </a:schemeClr>
              </a:solidFill>
            </a:endParaRPr>
          </a:p>
        </p:txBody>
      </p:sp>
      <p:sp>
        <p:nvSpPr>
          <p:cNvPr id="20" name="副标题 1">
            <a:extLst>
              <a:ext uri="{FF2B5EF4-FFF2-40B4-BE49-F238E27FC236}">
                <a16:creationId xmlns:a16="http://schemas.microsoft.com/office/drawing/2014/main" id="{FC7E220E-5542-41DC-B44F-157974688707}"/>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21" name="副标题 1">
            <a:extLst>
              <a:ext uri="{FF2B5EF4-FFF2-40B4-BE49-F238E27FC236}">
                <a16:creationId xmlns:a16="http://schemas.microsoft.com/office/drawing/2014/main" id="{612C2941-C3BF-4660-BCA8-7617BDECB2C2}"/>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Tree>
    <p:extLst>
      <p:ext uri="{BB962C8B-B14F-4D97-AF65-F5344CB8AC3E}">
        <p14:creationId xmlns:p14="http://schemas.microsoft.com/office/powerpoint/2010/main" val="2059243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7" name="副标题 1">
            <a:extLst>
              <a:ext uri="{FF2B5EF4-FFF2-40B4-BE49-F238E27FC236}">
                <a16:creationId xmlns:a16="http://schemas.microsoft.com/office/drawing/2014/main" id="{7EED79FA-44A7-4B24-819F-5D2BE2E4D614}"/>
              </a:ext>
            </a:extLst>
          </p:cNvPr>
          <p:cNvSpPr txBox="1">
            <a:spLocks noGrp="1"/>
          </p:cNvSpPr>
          <p:nvPr>
            <p:ph type="subTitle" idx="1"/>
          </p:nvPr>
        </p:nvSpPr>
        <p:spPr>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rgbClr val="E2CFF1"/>
                </a:solidFill>
              </a:rPr>
              <a:t>赛场应变</a:t>
            </a:r>
            <a:endParaRPr lang="en-US" altLang="zh-CN" dirty="0">
              <a:solidFill>
                <a:srgbClr val="E2CFF1"/>
              </a:solidFill>
            </a:endParaRPr>
          </a:p>
        </p:txBody>
      </p:sp>
      <p:sp>
        <p:nvSpPr>
          <p:cNvPr id="9" name="副标题 1">
            <a:extLst>
              <a:ext uri="{FF2B5EF4-FFF2-40B4-BE49-F238E27FC236}">
                <a16:creationId xmlns:a16="http://schemas.microsoft.com/office/drawing/2014/main" id="{1417A7C4-AF83-4EC7-A669-B9C03AF3DBD1}"/>
              </a:ext>
            </a:extLst>
          </p:cNvPr>
          <p:cNvSpPr txBox="1">
            <a:spLocks/>
          </p:cNvSpPr>
          <p:nvPr/>
        </p:nvSpPr>
        <p:spPr>
          <a:xfrm>
            <a:off x="-1" y="5058000"/>
            <a:ext cx="1426129"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5">
                    <a:lumMod val="60000"/>
                    <a:lumOff val="40000"/>
                  </a:schemeClr>
                </a:solidFill>
              </a:rPr>
              <a:t>时间策略</a:t>
            </a:r>
            <a:endParaRPr lang="en-US" altLang="zh-CN" sz="2000" dirty="0">
              <a:solidFill>
                <a:schemeClr val="accent5">
                  <a:lumMod val="60000"/>
                  <a:lumOff val="40000"/>
                </a:schemeClr>
              </a:solidFill>
            </a:endParaRPr>
          </a:p>
        </p:txBody>
      </p:sp>
      <p:sp>
        <p:nvSpPr>
          <p:cNvPr id="10" name="副标题 1">
            <a:extLst>
              <a:ext uri="{FF2B5EF4-FFF2-40B4-BE49-F238E27FC236}">
                <a16:creationId xmlns:a16="http://schemas.microsoft.com/office/drawing/2014/main" id="{D9535042-BD19-4045-8DE5-479E89431C1A}"/>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1" name="副标题 1">
            <a:extLst>
              <a:ext uri="{FF2B5EF4-FFF2-40B4-BE49-F238E27FC236}">
                <a16:creationId xmlns:a16="http://schemas.microsoft.com/office/drawing/2014/main" id="{8CF3C662-76AA-4B03-8FB4-31133F63E60B}"/>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
        <p:nvSpPr>
          <p:cNvPr id="12" name="副标题 1">
            <a:extLst>
              <a:ext uri="{FF2B5EF4-FFF2-40B4-BE49-F238E27FC236}">
                <a16:creationId xmlns:a16="http://schemas.microsoft.com/office/drawing/2014/main" id="{0B920CE6-54C8-435E-8FCE-EB4DB5E85251}"/>
              </a:ext>
            </a:extLst>
          </p:cNvPr>
          <p:cNvSpPr txBox="1">
            <a:spLocks/>
          </p:cNvSpPr>
          <p:nvPr/>
        </p:nvSpPr>
        <p:spPr>
          <a:xfrm>
            <a:off x="-2" y="469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6">
                    <a:lumMod val="40000"/>
                    <a:lumOff val="60000"/>
                  </a:schemeClr>
                </a:solidFill>
              </a:rPr>
              <a:t>宣传准备</a:t>
            </a:r>
            <a:endParaRPr lang="en-US" altLang="zh-CN" sz="2000" dirty="0">
              <a:solidFill>
                <a:schemeClr val="accent6">
                  <a:lumMod val="40000"/>
                  <a:lumOff val="60000"/>
                </a:schemeClr>
              </a:solidFill>
            </a:endParaRPr>
          </a:p>
        </p:txBody>
      </p:sp>
    </p:spTree>
    <p:extLst>
      <p:ext uri="{BB962C8B-B14F-4D97-AF65-F5344CB8AC3E}">
        <p14:creationId xmlns:p14="http://schemas.microsoft.com/office/powerpoint/2010/main" val="4592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2" name="副标题 1">
            <a:extLst>
              <a:ext uri="{FF2B5EF4-FFF2-40B4-BE49-F238E27FC236}">
                <a16:creationId xmlns:a16="http://schemas.microsoft.com/office/drawing/2014/main" id="{E7000176-F588-45FD-8B98-9630A052BF19}"/>
              </a:ext>
            </a:extLst>
          </p:cNvPr>
          <p:cNvSpPr>
            <a:spLocks noGrp="1"/>
          </p:cNvSpPr>
          <p:nvPr>
            <p:ph type="subTitle" idx="1"/>
          </p:nvPr>
        </p:nvSpPr>
        <p:spPr/>
        <p:txBody>
          <a:bodyPr/>
          <a:lstStyle/>
          <a:p>
            <a:r>
              <a:rPr lang="zh-CN" altLang="en-US"/>
              <a:t>硬件故障</a:t>
            </a:r>
            <a:endParaRPr lang="en-US" altLang="zh-CN"/>
          </a:p>
          <a:p>
            <a:r>
              <a:rPr lang="zh-CN" altLang="en-US"/>
              <a:t>软件环境恢复失败</a:t>
            </a:r>
            <a:endParaRPr lang="en-US" altLang="zh-CN" dirty="0"/>
          </a:p>
        </p:txBody>
      </p:sp>
      <p:sp>
        <p:nvSpPr>
          <p:cNvPr id="9" name="副标题 1">
            <a:extLst>
              <a:ext uri="{FF2B5EF4-FFF2-40B4-BE49-F238E27FC236}">
                <a16:creationId xmlns:a16="http://schemas.microsoft.com/office/drawing/2014/main" id="{1417A7C4-AF83-4EC7-A669-B9C03AF3DBD1}"/>
              </a:ext>
            </a:extLst>
          </p:cNvPr>
          <p:cNvSpPr txBox="1">
            <a:spLocks/>
          </p:cNvSpPr>
          <p:nvPr/>
        </p:nvSpPr>
        <p:spPr>
          <a:xfrm>
            <a:off x="-1" y="5058000"/>
            <a:ext cx="1426129"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5">
                    <a:lumMod val="60000"/>
                    <a:lumOff val="40000"/>
                  </a:schemeClr>
                </a:solidFill>
              </a:rPr>
              <a:t>时间策略</a:t>
            </a:r>
            <a:endParaRPr lang="en-US" altLang="zh-CN" sz="2000" dirty="0">
              <a:solidFill>
                <a:schemeClr val="accent5">
                  <a:lumMod val="60000"/>
                  <a:lumOff val="40000"/>
                </a:schemeClr>
              </a:solidFill>
            </a:endParaRPr>
          </a:p>
        </p:txBody>
      </p:sp>
      <p:sp>
        <p:nvSpPr>
          <p:cNvPr id="10" name="副标题 1">
            <a:extLst>
              <a:ext uri="{FF2B5EF4-FFF2-40B4-BE49-F238E27FC236}">
                <a16:creationId xmlns:a16="http://schemas.microsoft.com/office/drawing/2014/main" id="{D9535042-BD19-4045-8DE5-479E89431C1A}"/>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1" name="副标题 1">
            <a:extLst>
              <a:ext uri="{FF2B5EF4-FFF2-40B4-BE49-F238E27FC236}">
                <a16:creationId xmlns:a16="http://schemas.microsoft.com/office/drawing/2014/main" id="{8CF3C662-76AA-4B03-8FB4-31133F63E60B}"/>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
        <p:nvSpPr>
          <p:cNvPr id="12" name="副标题 1">
            <a:extLst>
              <a:ext uri="{FF2B5EF4-FFF2-40B4-BE49-F238E27FC236}">
                <a16:creationId xmlns:a16="http://schemas.microsoft.com/office/drawing/2014/main" id="{0B920CE6-54C8-435E-8FCE-EB4DB5E85251}"/>
              </a:ext>
            </a:extLst>
          </p:cNvPr>
          <p:cNvSpPr txBox="1">
            <a:spLocks/>
          </p:cNvSpPr>
          <p:nvPr/>
        </p:nvSpPr>
        <p:spPr>
          <a:xfrm>
            <a:off x="-2" y="469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6">
                    <a:lumMod val="40000"/>
                    <a:lumOff val="60000"/>
                  </a:schemeClr>
                </a:solidFill>
              </a:rPr>
              <a:t>宣传准备</a:t>
            </a:r>
            <a:endParaRPr lang="en-US" altLang="zh-CN" sz="2000" dirty="0">
              <a:solidFill>
                <a:schemeClr val="accent6">
                  <a:lumMod val="40000"/>
                  <a:lumOff val="60000"/>
                </a:schemeClr>
              </a:solidFill>
            </a:endParaRPr>
          </a:p>
        </p:txBody>
      </p:sp>
      <p:sp>
        <p:nvSpPr>
          <p:cNvPr id="8" name="副标题 1">
            <a:extLst>
              <a:ext uri="{FF2B5EF4-FFF2-40B4-BE49-F238E27FC236}">
                <a16:creationId xmlns:a16="http://schemas.microsoft.com/office/drawing/2014/main" id="{984599F1-8FD1-4EF5-8DB7-0442FFBDB046}"/>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rgbClr val="E2CFF1"/>
                </a:solidFill>
              </a:rPr>
              <a:t>赛场应变</a:t>
            </a:r>
            <a:endParaRPr lang="en-US" altLang="zh-CN" dirty="0">
              <a:solidFill>
                <a:srgbClr val="E2CFF1"/>
              </a:solidFill>
            </a:endParaRPr>
          </a:p>
        </p:txBody>
      </p:sp>
    </p:spTree>
    <p:extLst>
      <p:ext uri="{BB962C8B-B14F-4D97-AF65-F5344CB8AC3E}">
        <p14:creationId xmlns:p14="http://schemas.microsoft.com/office/powerpoint/2010/main" val="913804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2" name="副标题 1">
            <a:extLst>
              <a:ext uri="{FF2B5EF4-FFF2-40B4-BE49-F238E27FC236}">
                <a16:creationId xmlns:a16="http://schemas.microsoft.com/office/drawing/2014/main" id="{E7000176-F588-45FD-8B98-9630A052BF19}"/>
              </a:ext>
            </a:extLst>
          </p:cNvPr>
          <p:cNvSpPr>
            <a:spLocks noGrp="1"/>
          </p:cNvSpPr>
          <p:nvPr>
            <p:ph type="subTitle" idx="1"/>
          </p:nvPr>
        </p:nvSpPr>
        <p:spPr/>
        <p:txBody>
          <a:bodyPr/>
          <a:lstStyle/>
          <a:p>
            <a:r>
              <a:rPr lang="zh-CN" altLang="en-US" dirty="0">
                <a:solidFill>
                  <a:srgbClr val="CC0000"/>
                </a:solidFill>
              </a:rPr>
              <a:t>硬件故障</a:t>
            </a:r>
            <a:endParaRPr lang="en-US" altLang="zh-CN" dirty="0">
              <a:solidFill>
                <a:srgbClr val="CC0000"/>
              </a:solidFill>
            </a:endParaRPr>
          </a:p>
          <a:p>
            <a:r>
              <a:rPr lang="zh-CN" altLang="en-US" dirty="0">
                <a:solidFill>
                  <a:srgbClr val="CC0000"/>
                </a:solidFill>
              </a:rPr>
              <a:t>软件环境恢复失败</a:t>
            </a:r>
            <a:endParaRPr lang="en-US" altLang="zh-CN" dirty="0">
              <a:solidFill>
                <a:srgbClr val="CC0000"/>
              </a:solidFill>
            </a:endParaRPr>
          </a:p>
        </p:txBody>
      </p:sp>
      <p:sp>
        <p:nvSpPr>
          <p:cNvPr id="9" name="副标题 1">
            <a:extLst>
              <a:ext uri="{FF2B5EF4-FFF2-40B4-BE49-F238E27FC236}">
                <a16:creationId xmlns:a16="http://schemas.microsoft.com/office/drawing/2014/main" id="{1417A7C4-AF83-4EC7-A669-B9C03AF3DBD1}"/>
              </a:ext>
            </a:extLst>
          </p:cNvPr>
          <p:cNvSpPr txBox="1">
            <a:spLocks/>
          </p:cNvSpPr>
          <p:nvPr/>
        </p:nvSpPr>
        <p:spPr>
          <a:xfrm>
            <a:off x="-1" y="5058000"/>
            <a:ext cx="1426129"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5">
                    <a:lumMod val="60000"/>
                    <a:lumOff val="40000"/>
                  </a:schemeClr>
                </a:solidFill>
              </a:rPr>
              <a:t>时间策略</a:t>
            </a:r>
            <a:endParaRPr lang="en-US" altLang="zh-CN" sz="2000" dirty="0">
              <a:solidFill>
                <a:schemeClr val="accent5">
                  <a:lumMod val="60000"/>
                  <a:lumOff val="40000"/>
                </a:schemeClr>
              </a:solidFill>
            </a:endParaRPr>
          </a:p>
        </p:txBody>
      </p:sp>
      <p:sp>
        <p:nvSpPr>
          <p:cNvPr id="10" name="副标题 1">
            <a:extLst>
              <a:ext uri="{FF2B5EF4-FFF2-40B4-BE49-F238E27FC236}">
                <a16:creationId xmlns:a16="http://schemas.microsoft.com/office/drawing/2014/main" id="{D9535042-BD19-4045-8DE5-479E89431C1A}"/>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1" name="副标题 1">
            <a:extLst>
              <a:ext uri="{FF2B5EF4-FFF2-40B4-BE49-F238E27FC236}">
                <a16:creationId xmlns:a16="http://schemas.microsoft.com/office/drawing/2014/main" id="{8CF3C662-76AA-4B03-8FB4-31133F63E60B}"/>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
        <p:nvSpPr>
          <p:cNvPr id="12" name="副标题 1">
            <a:extLst>
              <a:ext uri="{FF2B5EF4-FFF2-40B4-BE49-F238E27FC236}">
                <a16:creationId xmlns:a16="http://schemas.microsoft.com/office/drawing/2014/main" id="{0B920CE6-54C8-435E-8FCE-EB4DB5E85251}"/>
              </a:ext>
            </a:extLst>
          </p:cNvPr>
          <p:cNvSpPr txBox="1">
            <a:spLocks/>
          </p:cNvSpPr>
          <p:nvPr/>
        </p:nvSpPr>
        <p:spPr>
          <a:xfrm>
            <a:off x="-2" y="469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6">
                    <a:lumMod val="40000"/>
                    <a:lumOff val="60000"/>
                  </a:schemeClr>
                </a:solidFill>
              </a:rPr>
              <a:t>宣传准备</a:t>
            </a:r>
            <a:endParaRPr lang="en-US" altLang="zh-CN" sz="2000" dirty="0">
              <a:solidFill>
                <a:schemeClr val="accent6">
                  <a:lumMod val="40000"/>
                  <a:lumOff val="60000"/>
                </a:schemeClr>
              </a:solidFill>
            </a:endParaRPr>
          </a:p>
        </p:txBody>
      </p:sp>
      <p:sp>
        <p:nvSpPr>
          <p:cNvPr id="8" name="副标题 1">
            <a:extLst>
              <a:ext uri="{FF2B5EF4-FFF2-40B4-BE49-F238E27FC236}">
                <a16:creationId xmlns:a16="http://schemas.microsoft.com/office/drawing/2014/main" id="{984599F1-8FD1-4EF5-8DB7-0442FFBDB046}"/>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rgbClr val="E2CFF1"/>
                </a:solidFill>
              </a:rPr>
              <a:t>赛场应变</a:t>
            </a:r>
            <a:endParaRPr lang="en-US" altLang="zh-CN" dirty="0">
              <a:solidFill>
                <a:srgbClr val="E2CFF1"/>
              </a:solidFill>
            </a:endParaRPr>
          </a:p>
        </p:txBody>
      </p:sp>
    </p:spTree>
    <p:extLst>
      <p:ext uri="{BB962C8B-B14F-4D97-AF65-F5344CB8AC3E}">
        <p14:creationId xmlns:p14="http://schemas.microsoft.com/office/powerpoint/2010/main" val="3288273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2" name="副标题 1">
            <a:extLst>
              <a:ext uri="{FF2B5EF4-FFF2-40B4-BE49-F238E27FC236}">
                <a16:creationId xmlns:a16="http://schemas.microsoft.com/office/drawing/2014/main" id="{E7000176-F588-45FD-8B98-9630A052BF19}"/>
              </a:ext>
            </a:extLst>
          </p:cNvPr>
          <p:cNvSpPr>
            <a:spLocks noGrp="1"/>
          </p:cNvSpPr>
          <p:nvPr>
            <p:ph type="subTitle" idx="1"/>
          </p:nvPr>
        </p:nvSpPr>
        <p:spPr/>
        <p:txBody>
          <a:bodyPr/>
          <a:lstStyle/>
          <a:p>
            <a:r>
              <a:rPr lang="zh-CN" altLang="en-US" dirty="0"/>
              <a:t>算例与预想不同</a:t>
            </a:r>
            <a:endParaRPr lang="en-US" altLang="zh-CN" dirty="0"/>
          </a:p>
        </p:txBody>
      </p:sp>
      <p:sp>
        <p:nvSpPr>
          <p:cNvPr id="9" name="副标题 1">
            <a:extLst>
              <a:ext uri="{FF2B5EF4-FFF2-40B4-BE49-F238E27FC236}">
                <a16:creationId xmlns:a16="http://schemas.microsoft.com/office/drawing/2014/main" id="{1417A7C4-AF83-4EC7-A669-B9C03AF3DBD1}"/>
              </a:ext>
            </a:extLst>
          </p:cNvPr>
          <p:cNvSpPr txBox="1">
            <a:spLocks/>
          </p:cNvSpPr>
          <p:nvPr/>
        </p:nvSpPr>
        <p:spPr>
          <a:xfrm>
            <a:off x="-1" y="5058000"/>
            <a:ext cx="1426129"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5">
                    <a:lumMod val="60000"/>
                    <a:lumOff val="40000"/>
                  </a:schemeClr>
                </a:solidFill>
              </a:rPr>
              <a:t>时间策略</a:t>
            </a:r>
            <a:endParaRPr lang="en-US" altLang="zh-CN" sz="2000" dirty="0">
              <a:solidFill>
                <a:schemeClr val="accent5">
                  <a:lumMod val="60000"/>
                  <a:lumOff val="40000"/>
                </a:schemeClr>
              </a:solidFill>
            </a:endParaRPr>
          </a:p>
        </p:txBody>
      </p:sp>
      <p:sp>
        <p:nvSpPr>
          <p:cNvPr id="10" name="副标题 1">
            <a:extLst>
              <a:ext uri="{FF2B5EF4-FFF2-40B4-BE49-F238E27FC236}">
                <a16:creationId xmlns:a16="http://schemas.microsoft.com/office/drawing/2014/main" id="{D9535042-BD19-4045-8DE5-479E89431C1A}"/>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1" name="副标题 1">
            <a:extLst>
              <a:ext uri="{FF2B5EF4-FFF2-40B4-BE49-F238E27FC236}">
                <a16:creationId xmlns:a16="http://schemas.microsoft.com/office/drawing/2014/main" id="{8CF3C662-76AA-4B03-8FB4-31133F63E60B}"/>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
        <p:nvSpPr>
          <p:cNvPr id="12" name="副标题 1">
            <a:extLst>
              <a:ext uri="{FF2B5EF4-FFF2-40B4-BE49-F238E27FC236}">
                <a16:creationId xmlns:a16="http://schemas.microsoft.com/office/drawing/2014/main" id="{0B920CE6-54C8-435E-8FCE-EB4DB5E85251}"/>
              </a:ext>
            </a:extLst>
          </p:cNvPr>
          <p:cNvSpPr txBox="1">
            <a:spLocks/>
          </p:cNvSpPr>
          <p:nvPr/>
        </p:nvSpPr>
        <p:spPr>
          <a:xfrm>
            <a:off x="-2" y="469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6">
                    <a:lumMod val="40000"/>
                    <a:lumOff val="60000"/>
                  </a:schemeClr>
                </a:solidFill>
              </a:rPr>
              <a:t>宣传准备</a:t>
            </a:r>
            <a:endParaRPr lang="en-US" altLang="zh-CN" sz="2000" dirty="0">
              <a:solidFill>
                <a:schemeClr val="accent6">
                  <a:lumMod val="40000"/>
                  <a:lumOff val="60000"/>
                </a:schemeClr>
              </a:solidFill>
            </a:endParaRPr>
          </a:p>
        </p:txBody>
      </p:sp>
      <p:sp>
        <p:nvSpPr>
          <p:cNvPr id="8" name="副标题 1">
            <a:extLst>
              <a:ext uri="{FF2B5EF4-FFF2-40B4-BE49-F238E27FC236}">
                <a16:creationId xmlns:a16="http://schemas.microsoft.com/office/drawing/2014/main" id="{984599F1-8FD1-4EF5-8DB7-0442FFBDB046}"/>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rgbClr val="E2CFF1"/>
                </a:solidFill>
              </a:rPr>
              <a:t>赛场应变</a:t>
            </a:r>
            <a:endParaRPr lang="en-US" altLang="zh-CN" dirty="0">
              <a:solidFill>
                <a:srgbClr val="E2CFF1"/>
              </a:solidFill>
            </a:endParaRPr>
          </a:p>
        </p:txBody>
      </p:sp>
    </p:spTree>
    <p:extLst>
      <p:ext uri="{BB962C8B-B14F-4D97-AF65-F5344CB8AC3E}">
        <p14:creationId xmlns:p14="http://schemas.microsoft.com/office/powerpoint/2010/main" val="4209683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2" name="副标题 1">
            <a:extLst>
              <a:ext uri="{FF2B5EF4-FFF2-40B4-BE49-F238E27FC236}">
                <a16:creationId xmlns:a16="http://schemas.microsoft.com/office/drawing/2014/main" id="{E7000176-F588-45FD-8B98-9630A052BF19}"/>
              </a:ext>
            </a:extLst>
          </p:cNvPr>
          <p:cNvSpPr>
            <a:spLocks noGrp="1"/>
          </p:cNvSpPr>
          <p:nvPr>
            <p:ph type="subTitle" idx="1"/>
          </p:nvPr>
        </p:nvSpPr>
        <p:spPr/>
        <p:txBody>
          <a:bodyPr/>
          <a:lstStyle/>
          <a:p>
            <a:r>
              <a:rPr lang="en-US" altLang="zh-CN" dirty="0"/>
              <a:t>Poster Session</a:t>
            </a:r>
          </a:p>
          <a:p>
            <a:r>
              <a:rPr lang="zh-CN" altLang="en-US" sz="1600" dirty="0"/>
              <a:t>站在海报前用英文给人介绍两个小时</a:t>
            </a:r>
            <a:endParaRPr lang="en-US" altLang="zh-CN" sz="1600" dirty="0"/>
          </a:p>
        </p:txBody>
      </p:sp>
      <p:sp>
        <p:nvSpPr>
          <p:cNvPr id="9" name="副标题 1">
            <a:extLst>
              <a:ext uri="{FF2B5EF4-FFF2-40B4-BE49-F238E27FC236}">
                <a16:creationId xmlns:a16="http://schemas.microsoft.com/office/drawing/2014/main" id="{1417A7C4-AF83-4EC7-A669-B9C03AF3DBD1}"/>
              </a:ext>
            </a:extLst>
          </p:cNvPr>
          <p:cNvSpPr txBox="1">
            <a:spLocks/>
          </p:cNvSpPr>
          <p:nvPr/>
        </p:nvSpPr>
        <p:spPr>
          <a:xfrm>
            <a:off x="-1" y="5058000"/>
            <a:ext cx="1426129"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5">
                    <a:lumMod val="60000"/>
                    <a:lumOff val="40000"/>
                  </a:schemeClr>
                </a:solidFill>
              </a:rPr>
              <a:t>时间策略</a:t>
            </a:r>
            <a:endParaRPr lang="en-US" altLang="zh-CN" sz="2000" dirty="0">
              <a:solidFill>
                <a:schemeClr val="accent5">
                  <a:lumMod val="60000"/>
                  <a:lumOff val="40000"/>
                </a:schemeClr>
              </a:solidFill>
            </a:endParaRPr>
          </a:p>
        </p:txBody>
      </p:sp>
      <p:sp>
        <p:nvSpPr>
          <p:cNvPr id="10" name="副标题 1">
            <a:extLst>
              <a:ext uri="{FF2B5EF4-FFF2-40B4-BE49-F238E27FC236}">
                <a16:creationId xmlns:a16="http://schemas.microsoft.com/office/drawing/2014/main" id="{D9535042-BD19-4045-8DE5-479E89431C1A}"/>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1" name="副标题 1">
            <a:extLst>
              <a:ext uri="{FF2B5EF4-FFF2-40B4-BE49-F238E27FC236}">
                <a16:creationId xmlns:a16="http://schemas.microsoft.com/office/drawing/2014/main" id="{8CF3C662-76AA-4B03-8FB4-31133F63E60B}"/>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
        <p:nvSpPr>
          <p:cNvPr id="12" name="副标题 1">
            <a:extLst>
              <a:ext uri="{FF2B5EF4-FFF2-40B4-BE49-F238E27FC236}">
                <a16:creationId xmlns:a16="http://schemas.microsoft.com/office/drawing/2014/main" id="{0B920CE6-54C8-435E-8FCE-EB4DB5E85251}"/>
              </a:ext>
            </a:extLst>
          </p:cNvPr>
          <p:cNvSpPr txBox="1">
            <a:spLocks/>
          </p:cNvSpPr>
          <p:nvPr/>
        </p:nvSpPr>
        <p:spPr>
          <a:xfrm>
            <a:off x="-2" y="469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6">
                    <a:lumMod val="40000"/>
                    <a:lumOff val="60000"/>
                  </a:schemeClr>
                </a:solidFill>
              </a:rPr>
              <a:t>宣传准备</a:t>
            </a:r>
            <a:endParaRPr lang="en-US" altLang="zh-CN" sz="2000" dirty="0">
              <a:solidFill>
                <a:schemeClr val="accent6">
                  <a:lumMod val="40000"/>
                  <a:lumOff val="60000"/>
                </a:schemeClr>
              </a:solidFill>
            </a:endParaRPr>
          </a:p>
        </p:txBody>
      </p:sp>
      <p:sp>
        <p:nvSpPr>
          <p:cNvPr id="8" name="副标题 1">
            <a:extLst>
              <a:ext uri="{FF2B5EF4-FFF2-40B4-BE49-F238E27FC236}">
                <a16:creationId xmlns:a16="http://schemas.microsoft.com/office/drawing/2014/main" id="{984599F1-8FD1-4EF5-8DB7-0442FFBDB046}"/>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rgbClr val="E2CFF1"/>
                </a:solidFill>
              </a:rPr>
              <a:t>赛场应变</a:t>
            </a:r>
            <a:endParaRPr lang="en-US" altLang="zh-CN" dirty="0">
              <a:solidFill>
                <a:srgbClr val="E2CFF1"/>
              </a:solidFill>
            </a:endParaRPr>
          </a:p>
        </p:txBody>
      </p:sp>
    </p:spTree>
    <p:extLst>
      <p:ext uri="{BB962C8B-B14F-4D97-AF65-F5344CB8AC3E}">
        <p14:creationId xmlns:p14="http://schemas.microsoft.com/office/powerpoint/2010/main" val="2683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2" name="副标题 1">
            <a:extLst>
              <a:ext uri="{FF2B5EF4-FFF2-40B4-BE49-F238E27FC236}">
                <a16:creationId xmlns:a16="http://schemas.microsoft.com/office/drawing/2014/main" id="{E7000176-F588-45FD-8B98-9630A052BF19}"/>
              </a:ext>
            </a:extLst>
          </p:cNvPr>
          <p:cNvSpPr>
            <a:spLocks noGrp="1"/>
          </p:cNvSpPr>
          <p:nvPr>
            <p:ph type="subTitle" idx="1"/>
          </p:nvPr>
        </p:nvSpPr>
        <p:spPr/>
        <p:txBody>
          <a:bodyPr/>
          <a:lstStyle/>
          <a:p>
            <a:r>
              <a:rPr lang="en-US" altLang="zh-CN" dirty="0"/>
              <a:t>Conference Engagement</a:t>
            </a:r>
          </a:p>
          <a:p>
            <a:r>
              <a:rPr lang="zh-CN" altLang="en-US" sz="1600" dirty="0"/>
              <a:t>听讲座，答听力题</a:t>
            </a:r>
            <a:endParaRPr lang="en-US" altLang="zh-CN" sz="1600" dirty="0"/>
          </a:p>
        </p:txBody>
      </p:sp>
      <p:sp>
        <p:nvSpPr>
          <p:cNvPr id="9" name="副标题 1">
            <a:extLst>
              <a:ext uri="{FF2B5EF4-FFF2-40B4-BE49-F238E27FC236}">
                <a16:creationId xmlns:a16="http://schemas.microsoft.com/office/drawing/2014/main" id="{1417A7C4-AF83-4EC7-A669-B9C03AF3DBD1}"/>
              </a:ext>
            </a:extLst>
          </p:cNvPr>
          <p:cNvSpPr txBox="1">
            <a:spLocks/>
          </p:cNvSpPr>
          <p:nvPr/>
        </p:nvSpPr>
        <p:spPr>
          <a:xfrm>
            <a:off x="-1" y="5058000"/>
            <a:ext cx="1426129"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5">
                    <a:lumMod val="60000"/>
                    <a:lumOff val="40000"/>
                  </a:schemeClr>
                </a:solidFill>
              </a:rPr>
              <a:t>时间策略</a:t>
            </a:r>
            <a:endParaRPr lang="en-US" altLang="zh-CN" sz="2000" dirty="0">
              <a:solidFill>
                <a:schemeClr val="accent5">
                  <a:lumMod val="60000"/>
                  <a:lumOff val="40000"/>
                </a:schemeClr>
              </a:solidFill>
            </a:endParaRPr>
          </a:p>
        </p:txBody>
      </p:sp>
      <p:sp>
        <p:nvSpPr>
          <p:cNvPr id="10" name="副标题 1">
            <a:extLst>
              <a:ext uri="{FF2B5EF4-FFF2-40B4-BE49-F238E27FC236}">
                <a16:creationId xmlns:a16="http://schemas.microsoft.com/office/drawing/2014/main" id="{D9535042-BD19-4045-8DE5-479E89431C1A}"/>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1" name="副标题 1">
            <a:extLst>
              <a:ext uri="{FF2B5EF4-FFF2-40B4-BE49-F238E27FC236}">
                <a16:creationId xmlns:a16="http://schemas.microsoft.com/office/drawing/2014/main" id="{8CF3C662-76AA-4B03-8FB4-31133F63E60B}"/>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
        <p:nvSpPr>
          <p:cNvPr id="12" name="副标题 1">
            <a:extLst>
              <a:ext uri="{FF2B5EF4-FFF2-40B4-BE49-F238E27FC236}">
                <a16:creationId xmlns:a16="http://schemas.microsoft.com/office/drawing/2014/main" id="{0B920CE6-54C8-435E-8FCE-EB4DB5E85251}"/>
              </a:ext>
            </a:extLst>
          </p:cNvPr>
          <p:cNvSpPr txBox="1">
            <a:spLocks/>
          </p:cNvSpPr>
          <p:nvPr/>
        </p:nvSpPr>
        <p:spPr>
          <a:xfrm>
            <a:off x="-2" y="469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6">
                    <a:lumMod val="40000"/>
                    <a:lumOff val="60000"/>
                  </a:schemeClr>
                </a:solidFill>
              </a:rPr>
              <a:t>宣传准备</a:t>
            </a:r>
            <a:endParaRPr lang="en-US" altLang="zh-CN" sz="2000" dirty="0">
              <a:solidFill>
                <a:schemeClr val="accent6">
                  <a:lumMod val="40000"/>
                  <a:lumOff val="60000"/>
                </a:schemeClr>
              </a:solidFill>
            </a:endParaRPr>
          </a:p>
        </p:txBody>
      </p:sp>
      <p:sp>
        <p:nvSpPr>
          <p:cNvPr id="8" name="副标题 1">
            <a:extLst>
              <a:ext uri="{FF2B5EF4-FFF2-40B4-BE49-F238E27FC236}">
                <a16:creationId xmlns:a16="http://schemas.microsoft.com/office/drawing/2014/main" id="{984599F1-8FD1-4EF5-8DB7-0442FFBDB046}"/>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rgbClr val="E2CFF1"/>
                </a:solidFill>
              </a:rPr>
              <a:t>赛场应变</a:t>
            </a:r>
            <a:endParaRPr lang="en-US" altLang="zh-CN" dirty="0">
              <a:solidFill>
                <a:srgbClr val="E2CFF1"/>
              </a:solidFill>
            </a:endParaRPr>
          </a:p>
        </p:txBody>
      </p:sp>
    </p:spTree>
    <p:extLst>
      <p:ext uri="{BB962C8B-B14F-4D97-AF65-F5344CB8AC3E}">
        <p14:creationId xmlns:p14="http://schemas.microsoft.com/office/powerpoint/2010/main" val="2512547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我们比什么？</a:t>
            </a:r>
          </a:p>
        </p:txBody>
      </p:sp>
      <p:sp>
        <p:nvSpPr>
          <p:cNvPr id="2" name="副标题 1">
            <a:extLst>
              <a:ext uri="{FF2B5EF4-FFF2-40B4-BE49-F238E27FC236}">
                <a16:creationId xmlns:a16="http://schemas.microsoft.com/office/drawing/2014/main" id="{E7000176-F588-45FD-8B98-9630A052BF19}"/>
              </a:ext>
            </a:extLst>
          </p:cNvPr>
          <p:cNvSpPr>
            <a:spLocks noGrp="1"/>
          </p:cNvSpPr>
          <p:nvPr>
            <p:ph type="subTitle" idx="1"/>
          </p:nvPr>
        </p:nvSpPr>
        <p:spPr/>
        <p:txBody>
          <a:bodyPr/>
          <a:lstStyle/>
          <a:p>
            <a:r>
              <a:rPr lang="en-US" altLang="zh-CN" dirty="0"/>
              <a:t>Interview Session</a:t>
            </a:r>
          </a:p>
          <a:p>
            <a:r>
              <a:rPr lang="zh-CN" altLang="en-US" sz="1600" dirty="0"/>
              <a:t>与作者面对面交流</a:t>
            </a:r>
          </a:p>
        </p:txBody>
      </p:sp>
      <p:sp>
        <p:nvSpPr>
          <p:cNvPr id="9" name="副标题 1">
            <a:extLst>
              <a:ext uri="{FF2B5EF4-FFF2-40B4-BE49-F238E27FC236}">
                <a16:creationId xmlns:a16="http://schemas.microsoft.com/office/drawing/2014/main" id="{1417A7C4-AF83-4EC7-A669-B9C03AF3DBD1}"/>
              </a:ext>
            </a:extLst>
          </p:cNvPr>
          <p:cNvSpPr txBox="1">
            <a:spLocks/>
          </p:cNvSpPr>
          <p:nvPr/>
        </p:nvSpPr>
        <p:spPr>
          <a:xfrm>
            <a:off x="-1" y="5058000"/>
            <a:ext cx="1426129"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5">
                    <a:lumMod val="60000"/>
                    <a:lumOff val="40000"/>
                  </a:schemeClr>
                </a:solidFill>
              </a:rPr>
              <a:t>时间策略</a:t>
            </a:r>
            <a:endParaRPr lang="en-US" altLang="zh-CN" sz="2000" dirty="0">
              <a:solidFill>
                <a:schemeClr val="accent5">
                  <a:lumMod val="60000"/>
                  <a:lumOff val="40000"/>
                </a:schemeClr>
              </a:solidFill>
            </a:endParaRPr>
          </a:p>
        </p:txBody>
      </p:sp>
      <p:sp>
        <p:nvSpPr>
          <p:cNvPr id="10" name="副标题 1">
            <a:extLst>
              <a:ext uri="{FF2B5EF4-FFF2-40B4-BE49-F238E27FC236}">
                <a16:creationId xmlns:a16="http://schemas.microsoft.com/office/drawing/2014/main" id="{D9535042-BD19-4045-8DE5-479E89431C1A}"/>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1" name="副标题 1">
            <a:extLst>
              <a:ext uri="{FF2B5EF4-FFF2-40B4-BE49-F238E27FC236}">
                <a16:creationId xmlns:a16="http://schemas.microsoft.com/office/drawing/2014/main" id="{8CF3C662-76AA-4B03-8FB4-31133F63E60B}"/>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
        <p:nvSpPr>
          <p:cNvPr id="12" name="副标题 1">
            <a:extLst>
              <a:ext uri="{FF2B5EF4-FFF2-40B4-BE49-F238E27FC236}">
                <a16:creationId xmlns:a16="http://schemas.microsoft.com/office/drawing/2014/main" id="{0B920CE6-54C8-435E-8FCE-EB4DB5E85251}"/>
              </a:ext>
            </a:extLst>
          </p:cNvPr>
          <p:cNvSpPr txBox="1">
            <a:spLocks/>
          </p:cNvSpPr>
          <p:nvPr/>
        </p:nvSpPr>
        <p:spPr>
          <a:xfrm>
            <a:off x="-2" y="469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6">
                    <a:lumMod val="40000"/>
                    <a:lumOff val="60000"/>
                  </a:schemeClr>
                </a:solidFill>
              </a:rPr>
              <a:t>宣传准备</a:t>
            </a:r>
            <a:endParaRPr lang="en-US" altLang="zh-CN" sz="2000" dirty="0">
              <a:solidFill>
                <a:schemeClr val="accent6">
                  <a:lumMod val="40000"/>
                  <a:lumOff val="60000"/>
                </a:schemeClr>
              </a:solidFill>
            </a:endParaRPr>
          </a:p>
        </p:txBody>
      </p:sp>
      <p:sp>
        <p:nvSpPr>
          <p:cNvPr id="8" name="副标题 1">
            <a:extLst>
              <a:ext uri="{FF2B5EF4-FFF2-40B4-BE49-F238E27FC236}">
                <a16:creationId xmlns:a16="http://schemas.microsoft.com/office/drawing/2014/main" id="{984599F1-8FD1-4EF5-8DB7-0442FFBDB046}"/>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rgbClr val="E2CFF1"/>
                </a:solidFill>
              </a:rPr>
              <a:t>赛场应变</a:t>
            </a:r>
            <a:endParaRPr lang="en-US" altLang="zh-CN" dirty="0">
              <a:solidFill>
                <a:srgbClr val="E2CFF1"/>
              </a:solidFill>
            </a:endParaRPr>
          </a:p>
        </p:txBody>
      </p:sp>
    </p:spTree>
    <p:extLst>
      <p:ext uri="{BB962C8B-B14F-4D97-AF65-F5344CB8AC3E}">
        <p14:creationId xmlns:p14="http://schemas.microsoft.com/office/powerpoint/2010/main" val="3461612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FBFBC553-5BE4-4178-935E-D79AECD35FDA}"/>
              </a:ext>
            </a:extLst>
          </p:cNvPr>
          <p:cNvSpPr txBox="1">
            <a:spLocks/>
          </p:cNvSpPr>
          <p:nvPr/>
        </p:nvSpPr>
        <p:spPr>
          <a:xfrm>
            <a:off x="0" y="6138000"/>
            <a:ext cx="2520000"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我们比什么？</a:t>
            </a:r>
            <a:endParaRPr lang="zh-CN" altLang="en-US" dirty="0"/>
          </a:p>
        </p:txBody>
      </p:sp>
      <p:sp>
        <p:nvSpPr>
          <p:cNvPr id="9" name="副标题 1">
            <a:extLst>
              <a:ext uri="{FF2B5EF4-FFF2-40B4-BE49-F238E27FC236}">
                <a16:creationId xmlns:a16="http://schemas.microsoft.com/office/drawing/2014/main" id="{1417A7C4-AF83-4EC7-A669-B9C03AF3DBD1}"/>
              </a:ext>
            </a:extLst>
          </p:cNvPr>
          <p:cNvSpPr txBox="1">
            <a:spLocks/>
          </p:cNvSpPr>
          <p:nvPr/>
        </p:nvSpPr>
        <p:spPr>
          <a:xfrm>
            <a:off x="-1" y="5058000"/>
            <a:ext cx="1426129"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5">
                    <a:lumMod val="60000"/>
                    <a:lumOff val="40000"/>
                  </a:schemeClr>
                </a:solidFill>
              </a:rPr>
              <a:t>时间策略</a:t>
            </a:r>
            <a:endParaRPr lang="en-US" altLang="zh-CN" sz="2000" dirty="0">
              <a:solidFill>
                <a:schemeClr val="accent5">
                  <a:lumMod val="60000"/>
                  <a:lumOff val="40000"/>
                </a:schemeClr>
              </a:solidFill>
            </a:endParaRPr>
          </a:p>
        </p:txBody>
      </p:sp>
      <p:sp>
        <p:nvSpPr>
          <p:cNvPr id="10" name="副标题 1">
            <a:extLst>
              <a:ext uri="{FF2B5EF4-FFF2-40B4-BE49-F238E27FC236}">
                <a16:creationId xmlns:a16="http://schemas.microsoft.com/office/drawing/2014/main" id="{D9535042-BD19-4045-8DE5-479E89431C1A}"/>
              </a:ext>
            </a:extLst>
          </p:cNvPr>
          <p:cNvSpPr txBox="1">
            <a:spLocks/>
          </p:cNvSpPr>
          <p:nvPr/>
        </p:nvSpPr>
        <p:spPr>
          <a:xfrm>
            <a:off x="0" y="541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3">
                    <a:lumMod val="60000"/>
                    <a:lumOff val="40000"/>
                  </a:schemeClr>
                </a:solidFill>
              </a:rPr>
              <a:t>配置决策</a:t>
            </a:r>
            <a:endParaRPr lang="en-US" altLang="zh-CN" sz="2000" dirty="0">
              <a:solidFill>
                <a:schemeClr val="accent3">
                  <a:lumMod val="60000"/>
                  <a:lumOff val="40000"/>
                </a:schemeClr>
              </a:solidFill>
            </a:endParaRPr>
          </a:p>
        </p:txBody>
      </p:sp>
      <p:sp>
        <p:nvSpPr>
          <p:cNvPr id="11" name="副标题 1">
            <a:extLst>
              <a:ext uri="{FF2B5EF4-FFF2-40B4-BE49-F238E27FC236}">
                <a16:creationId xmlns:a16="http://schemas.microsoft.com/office/drawing/2014/main" id="{8CF3C662-76AA-4B03-8FB4-31133F63E60B}"/>
              </a:ext>
            </a:extLst>
          </p:cNvPr>
          <p:cNvSpPr txBox="1">
            <a:spLocks/>
          </p:cNvSpPr>
          <p:nvPr/>
        </p:nvSpPr>
        <p:spPr>
          <a:xfrm>
            <a:off x="0" y="577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2">
                    <a:lumMod val="60000"/>
                    <a:lumOff val="40000"/>
                  </a:schemeClr>
                </a:solidFill>
              </a:rPr>
              <a:t>应用分析</a:t>
            </a:r>
            <a:endParaRPr lang="en-US" altLang="zh-CN" sz="2000" dirty="0">
              <a:solidFill>
                <a:schemeClr val="accent2">
                  <a:lumMod val="60000"/>
                  <a:lumOff val="40000"/>
                </a:schemeClr>
              </a:solidFill>
            </a:endParaRPr>
          </a:p>
        </p:txBody>
      </p:sp>
      <p:sp>
        <p:nvSpPr>
          <p:cNvPr id="12" name="副标题 1">
            <a:extLst>
              <a:ext uri="{FF2B5EF4-FFF2-40B4-BE49-F238E27FC236}">
                <a16:creationId xmlns:a16="http://schemas.microsoft.com/office/drawing/2014/main" id="{0B920CE6-54C8-435E-8FCE-EB4DB5E85251}"/>
              </a:ext>
            </a:extLst>
          </p:cNvPr>
          <p:cNvSpPr txBox="1">
            <a:spLocks/>
          </p:cNvSpPr>
          <p:nvPr/>
        </p:nvSpPr>
        <p:spPr>
          <a:xfrm>
            <a:off x="-2" y="469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accent6">
                    <a:lumMod val="40000"/>
                    <a:lumOff val="60000"/>
                  </a:schemeClr>
                </a:solidFill>
              </a:rPr>
              <a:t>宣传准备</a:t>
            </a:r>
            <a:endParaRPr lang="en-US" altLang="zh-CN" sz="2000" dirty="0">
              <a:solidFill>
                <a:schemeClr val="accent6">
                  <a:lumMod val="40000"/>
                  <a:lumOff val="60000"/>
                </a:schemeClr>
              </a:solidFill>
            </a:endParaRPr>
          </a:p>
        </p:txBody>
      </p:sp>
      <p:sp>
        <p:nvSpPr>
          <p:cNvPr id="13" name="副标题 1">
            <a:extLst>
              <a:ext uri="{FF2B5EF4-FFF2-40B4-BE49-F238E27FC236}">
                <a16:creationId xmlns:a16="http://schemas.microsoft.com/office/drawing/2014/main" id="{E958864F-E1E6-497C-9A55-5492000B4732}"/>
              </a:ext>
            </a:extLst>
          </p:cNvPr>
          <p:cNvSpPr txBox="1">
            <a:spLocks/>
          </p:cNvSpPr>
          <p:nvPr/>
        </p:nvSpPr>
        <p:spPr>
          <a:xfrm>
            <a:off x="-4" y="4338000"/>
            <a:ext cx="1426128" cy="360000"/>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rgbClr val="E2CFF1"/>
                </a:solidFill>
              </a:rPr>
              <a:t>赛场应变</a:t>
            </a:r>
            <a:endParaRPr lang="en-US" altLang="zh-CN" sz="2000" dirty="0">
              <a:solidFill>
                <a:srgbClr val="E2CFF1"/>
              </a:solidFill>
            </a:endParaRPr>
          </a:p>
        </p:txBody>
      </p:sp>
    </p:spTree>
    <p:extLst>
      <p:ext uri="{BB962C8B-B14F-4D97-AF65-F5344CB8AC3E}">
        <p14:creationId xmlns:p14="http://schemas.microsoft.com/office/powerpoint/2010/main" val="4264966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Word"/>
      </p:transition>
    </mc:Choice>
    <mc:Fallback xmlns="">
      <p:transition spd="slow" advTm="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1">
            <a:extLst>
              <a:ext uri="{FF2B5EF4-FFF2-40B4-BE49-F238E27FC236}">
                <a16:creationId xmlns:a16="http://schemas.microsoft.com/office/drawing/2014/main" id="{984599F1-8FD1-4EF5-8DB7-0442FFBDB046}"/>
              </a:ext>
            </a:extLst>
          </p:cNvPr>
          <p:cNvSpPr txBox="1">
            <a:spLocks/>
          </p:cNvSpPr>
          <p:nvPr/>
        </p:nvSpPr>
        <p:spPr>
          <a:xfrm>
            <a:off x="0" y="-1"/>
            <a:ext cx="1803633"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solidFill>
                <a:srgbClr val="E2CFF1"/>
              </a:solidFill>
            </a:endParaRPr>
          </a:p>
        </p:txBody>
      </p:sp>
      <p:sp>
        <p:nvSpPr>
          <p:cNvPr id="10" name="副标题 1">
            <a:extLst>
              <a:ext uri="{FF2B5EF4-FFF2-40B4-BE49-F238E27FC236}">
                <a16:creationId xmlns:a16="http://schemas.microsoft.com/office/drawing/2014/main" id="{D9535042-BD19-4045-8DE5-479E89431C1A}"/>
              </a:ext>
            </a:extLst>
          </p:cNvPr>
          <p:cNvSpPr txBox="1">
            <a:spLocks/>
          </p:cNvSpPr>
          <p:nvPr/>
        </p:nvSpPr>
        <p:spPr>
          <a:xfrm>
            <a:off x="4836001" y="2558490"/>
            <a:ext cx="2519996" cy="58034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3">
                    <a:lumMod val="60000"/>
                    <a:lumOff val="40000"/>
                  </a:schemeClr>
                </a:solidFill>
              </a:rPr>
              <a:t>配置决策</a:t>
            </a:r>
            <a:endParaRPr lang="en-US" altLang="zh-CN" dirty="0">
              <a:solidFill>
                <a:schemeClr val="accent3">
                  <a:lumMod val="60000"/>
                  <a:lumOff val="40000"/>
                </a:schemeClr>
              </a:solidFill>
            </a:endParaRPr>
          </a:p>
        </p:txBody>
      </p:sp>
      <p:sp>
        <p:nvSpPr>
          <p:cNvPr id="11" name="副标题 1">
            <a:extLst>
              <a:ext uri="{FF2B5EF4-FFF2-40B4-BE49-F238E27FC236}">
                <a16:creationId xmlns:a16="http://schemas.microsoft.com/office/drawing/2014/main" id="{8CF3C662-76AA-4B03-8FB4-31133F63E60B}"/>
              </a:ext>
            </a:extLst>
          </p:cNvPr>
          <p:cNvSpPr txBox="1">
            <a:spLocks/>
          </p:cNvSpPr>
          <p:nvPr/>
        </p:nvSpPr>
        <p:spPr>
          <a:xfrm>
            <a:off x="4836001" y="1978150"/>
            <a:ext cx="2519996" cy="58034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2">
                    <a:lumMod val="60000"/>
                    <a:lumOff val="40000"/>
                  </a:schemeClr>
                </a:solidFill>
              </a:rPr>
              <a:t>应用分析</a:t>
            </a:r>
            <a:endParaRPr lang="en-US" altLang="zh-CN" dirty="0">
              <a:solidFill>
                <a:schemeClr val="accent2">
                  <a:lumMod val="60000"/>
                  <a:lumOff val="40000"/>
                </a:schemeClr>
              </a:solidFill>
            </a:endParaRPr>
          </a:p>
        </p:txBody>
      </p:sp>
      <p:sp>
        <p:nvSpPr>
          <p:cNvPr id="9" name="副标题 1">
            <a:extLst>
              <a:ext uri="{FF2B5EF4-FFF2-40B4-BE49-F238E27FC236}">
                <a16:creationId xmlns:a16="http://schemas.microsoft.com/office/drawing/2014/main" id="{1417A7C4-AF83-4EC7-A669-B9C03AF3DBD1}"/>
              </a:ext>
            </a:extLst>
          </p:cNvPr>
          <p:cNvSpPr txBox="1">
            <a:spLocks/>
          </p:cNvSpPr>
          <p:nvPr/>
        </p:nvSpPr>
        <p:spPr>
          <a:xfrm>
            <a:off x="4836001" y="3138830"/>
            <a:ext cx="2519998" cy="58034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5">
                    <a:lumMod val="60000"/>
                    <a:lumOff val="40000"/>
                  </a:schemeClr>
                </a:solidFill>
              </a:rPr>
              <a:t>时间策略</a:t>
            </a:r>
            <a:endParaRPr lang="en-US" altLang="zh-CN" dirty="0">
              <a:solidFill>
                <a:schemeClr val="accent5">
                  <a:lumMod val="60000"/>
                  <a:lumOff val="40000"/>
                </a:schemeClr>
              </a:solidFill>
            </a:endParaRPr>
          </a:p>
        </p:txBody>
      </p:sp>
      <p:sp>
        <p:nvSpPr>
          <p:cNvPr id="12" name="副标题 1">
            <a:extLst>
              <a:ext uri="{FF2B5EF4-FFF2-40B4-BE49-F238E27FC236}">
                <a16:creationId xmlns:a16="http://schemas.microsoft.com/office/drawing/2014/main" id="{0B920CE6-54C8-435E-8FCE-EB4DB5E85251}"/>
              </a:ext>
            </a:extLst>
          </p:cNvPr>
          <p:cNvSpPr txBox="1">
            <a:spLocks/>
          </p:cNvSpPr>
          <p:nvPr/>
        </p:nvSpPr>
        <p:spPr>
          <a:xfrm>
            <a:off x="4836001" y="3719170"/>
            <a:ext cx="2519996" cy="58034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accent6">
                    <a:lumMod val="40000"/>
                    <a:lumOff val="60000"/>
                  </a:schemeClr>
                </a:solidFill>
              </a:rPr>
              <a:t>宣传准备</a:t>
            </a:r>
            <a:endParaRPr lang="en-US" altLang="zh-CN" dirty="0">
              <a:solidFill>
                <a:schemeClr val="accent6">
                  <a:lumMod val="40000"/>
                  <a:lumOff val="60000"/>
                </a:schemeClr>
              </a:solidFill>
            </a:endParaRPr>
          </a:p>
        </p:txBody>
      </p:sp>
      <p:sp>
        <p:nvSpPr>
          <p:cNvPr id="13" name="副标题 1">
            <a:extLst>
              <a:ext uri="{FF2B5EF4-FFF2-40B4-BE49-F238E27FC236}">
                <a16:creationId xmlns:a16="http://schemas.microsoft.com/office/drawing/2014/main" id="{1295BEA3-1157-401E-AE74-7BC1D9FA3211}"/>
              </a:ext>
            </a:extLst>
          </p:cNvPr>
          <p:cNvSpPr txBox="1">
            <a:spLocks/>
          </p:cNvSpPr>
          <p:nvPr/>
        </p:nvSpPr>
        <p:spPr>
          <a:xfrm>
            <a:off x="4836001" y="4299510"/>
            <a:ext cx="2519996" cy="58034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rgbClr val="E2CFF1"/>
                </a:solidFill>
              </a:rPr>
              <a:t>赛场应变</a:t>
            </a:r>
            <a:endParaRPr lang="en-US" altLang="zh-CN" dirty="0">
              <a:solidFill>
                <a:srgbClr val="E2CFF1"/>
              </a:solidFill>
            </a:endParaRPr>
          </a:p>
        </p:txBody>
      </p:sp>
    </p:spTree>
    <p:extLst>
      <p:ext uri="{BB962C8B-B14F-4D97-AF65-F5344CB8AC3E}">
        <p14:creationId xmlns:p14="http://schemas.microsoft.com/office/powerpoint/2010/main" val="2762968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0">
            <a:extLst>
              <a:ext uri="{FF2B5EF4-FFF2-40B4-BE49-F238E27FC236}">
                <a16:creationId xmlns:a16="http://schemas.microsoft.com/office/drawing/2014/main" id="{703D3828-A882-4BF1-AA2D-F3BCB21EA697}"/>
              </a:ext>
            </a:extLst>
          </p:cNvPr>
          <p:cNvSpPr>
            <a:spLocks noGrp="1"/>
          </p:cNvSpPr>
          <p:nvPr>
            <p:ph type="subTitle" idx="1"/>
          </p:nvPr>
        </p:nvSpPr>
        <p:spPr/>
        <p:txBody>
          <a:bodyPr/>
          <a:lstStyle/>
          <a:p>
            <a:r>
              <a:rPr lang="en-US" altLang="zh-CN" dirty="0">
                <a:solidFill>
                  <a:schemeClr val="accent3"/>
                </a:solidFill>
              </a:rPr>
              <a:t>ISC</a:t>
            </a:r>
            <a:endParaRPr lang="zh-CN" altLang="en-US" dirty="0"/>
          </a:p>
        </p:txBody>
      </p:sp>
      <p:sp>
        <p:nvSpPr>
          <p:cNvPr id="3" name="副标题 1">
            <a:extLst>
              <a:ext uri="{FF2B5EF4-FFF2-40B4-BE49-F238E27FC236}">
                <a16:creationId xmlns:a16="http://schemas.microsoft.com/office/drawing/2014/main" id="{DFE1E484-B775-42C1-9DCD-34662F48FB75}"/>
              </a:ext>
            </a:extLst>
          </p:cNvPr>
          <p:cNvSpPr txBox="1">
            <a:spLocks/>
          </p:cNvSpPr>
          <p:nvPr/>
        </p:nvSpPr>
        <p:spPr>
          <a:xfrm>
            <a:off x="1" y="6138000"/>
            <a:ext cx="3926048"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学生超算竞赛是什么？</a:t>
            </a:r>
          </a:p>
        </p:txBody>
      </p:sp>
    </p:spTree>
    <p:extLst>
      <p:ext uri="{BB962C8B-B14F-4D97-AF65-F5344CB8AC3E}">
        <p14:creationId xmlns:p14="http://schemas.microsoft.com/office/powerpoint/2010/main" val="1467827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2856E7D8-512A-49FB-A2D0-4043D879438D}"/>
              </a:ext>
            </a:extLst>
          </p:cNvPr>
          <p:cNvSpPr>
            <a:spLocks noGrp="1"/>
          </p:cNvSpPr>
          <p:nvPr>
            <p:ph type="subTitle" idx="1"/>
          </p:nvPr>
        </p:nvSpPr>
        <p:spPr/>
        <p:txBody>
          <a:bodyPr/>
          <a:lstStyle/>
          <a:p>
            <a:r>
              <a:rPr lang="zh-CN" altLang="en-US" dirty="0"/>
              <a:t>我们的新主页</a:t>
            </a:r>
            <a:endParaRPr lang="en-US" altLang="zh-CN" dirty="0"/>
          </a:p>
          <a:p>
            <a:r>
              <a:rPr lang="en-US" altLang="zh-CN" dirty="0">
                <a:solidFill>
                  <a:schemeClr val="accent2"/>
                </a:solidFill>
              </a:rPr>
              <a:t>https://ustc-swangeese.github.io</a:t>
            </a:r>
          </a:p>
        </p:txBody>
      </p:sp>
    </p:spTree>
    <p:extLst>
      <p:ext uri="{BB962C8B-B14F-4D97-AF65-F5344CB8AC3E}">
        <p14:creationId xmlns:p14="http://schemas.microsoft.com/office/powerpoint/2010/main" val="1658208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3735ADA8-0FBD-4F61-87CA-EDE2E9B34D70}"/>
              </a:ext>
            </a:extLst>
          </p:cNvPr>
          <p:cNvSpPr>
            <a:spLocks noGrp="1"/>
          </p:cNvSpPr>
          <p:nvPr>
            <p:ph type="subTitle" idx="1"/>
          </p:nvPr>
        </p:nvSpPr>
        <p:spPr/>
        <p:txBody>
          <a:bodyPr/>
          <a:lstStyle/>
          <a:p>
            <a:r>
              <a:rPr lang="zh-CN" altLang="en-US" dirty="0"/>
              <a:t>感受如何？</a:t>
            </a:r>
          </a:p>
        </p:txBody>
      </p:sp>
    </p:spTree>
    <p:extLst>
      <p:ext uri="{BB962C8B-B14F-4D97-AF65-F5344CB8AC3E}">
        <p14:creationId xmlns:p14="http://schemas.microsoft.com/office/powerpoint/2010/main" val="163671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id="{AF5AEF70-8F1E-48A9-9A07-F8D5BA8453FD}"/>
              </a:ext>
            </a:extLst>
          </p:cNvPr>
          <p:cNvSpPr txBox="1">
            <a:spLocks/>
          </p:cNvSpPr>
          <p:nvPr/>
        </p:nvSpPr>
        <p:spPr>
          <a:xfrm>
            <a:off x="0" y="6138000"/>
            <a:ext cx="2175309"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感受如何？</a:t>
            </a:r>
          </a:p>
        </p:txBody>
      </p:sp>
      <p:pic>
        <p:nvPicPr>
          <p:cNvPr id="8" name="内容占位符 5">
            <a:extLst>
              <a:ext uri="{FF2B5EF4-FFF2-40B4-BE49-F238E27FC236}">
                <a16:creationId xmlns:a16="http://schemas.microsoft.com/office/drawing/2014/main" id="{9133B618-36B4-483C-BA25-8108752877B6}"/>
              </a:ext>
            </a:extLst>
          </p:cNvPr>
          <p:cNvPicPr>
            <a:picLocks noGrp="1" noChangeAspect="1"/>
          </p:cNvPicPr>
          <p:nvPr>
            <p:ph idx="1"/>
          </p:nvPr>
        </p:nvPicPr>
        <p:blipFill>
          <a:blip r:embed="rId3"/>
          <a:stretch>
            <a:fillRect/>
          </a:stretch>
        </p:blipFill>
        <p:spPr>
          <a:xfrm>
            <a:off x="2814637" y="2328862"/>
            <a:ext cx="6562725" cy="2200275"/>
          </a:xfrm>
          <a:prstGeom prst="rect">
            <a:avLst/>
          </a:prstGeom>
        </p:spPr>
      </p:pic>
    </p:spTree>
    <p:extLst>
      <p:ext uri="{BB962C8B-B14F-4D97-AF65-F5344CB8AC3E}">
        <p14:creationId xmlns:p14="http://schemas.microsoft.com/office/powerpoint/2010/main" val="1645143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2AB82CF8-96DC-45E8-B1C8-D823C3BD776A}"/>
              </a:ext>
            </a:extLst>
          </p:cNvPr>
          <p:cNvSpPr>
            <a:spLocks noGrp="1"/>
          </p:cNvSpPr>
          <p:nvPr>
            <p:ph type="subTitle" idx="1"/>
          </p:nvPr>
        </p:nvSpPr>
        <p:spPr/>
        <p:txBody>
          <a:bodyPr/>
          <a:lstStyle/>
          <a:p>
            <a:r>
              <a:rPr lang="en-US" altLang="zh-CN" dirty="0">
                <a:latin typeface="Segoe UI Light" panose="020B0502040204020203" pitchFamily="34" charset="0"/>
                <a:cs typeface="Segoe UI Light" panose="020B0502040204020203" pitchFamily="34" charset="0"/>
              </a:rPr>
              <a:t>That’s all. Thank you.</a:t>
            </a:r>
            <a:endParaRPr lang="zh-CN" alt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18035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0">
            <a:extLst>
              <a:ext uri="{FF2B5EF4-FFF2-40B4-BE49-F238E27FC236}">
                <a16:creationId xmlns:a16="http://schemas.microsoft.com/office/drawing/2014/main" id="{703D3828-A882-4BF1-AA2D-F3BCB21EA697}"/>
              </a:ext>
            </a:extLst>
          </p:cNvPr>
          <p:cNvSpPr>
            <a:spLocks noGrp="1"/>
          </p:cNvSpPr>
          <p:nvPr>
            <p:ph type="subTitle" idx="1"/>
          </p:nvPr>
        </p:nvSpPr>
        <p:spPr/>
        <p:txBody>
          <a:bodyPr/>
          <a:lstStyle/>
          <a:p>
            <a:r>
              <a:rPr lang="en-US" altLang="zh-CN" dirty="0">
                <a:solidFill>
                  <a:schemeClr val="accent3"/>
                </a:solidFill>
              </a:rPr>
              <a:t>ISC</a:t>
            </a:r>
            <a:r>
              <a:rPr lang="en-US" altLang="zh-CN" dirty="0"/>
              <a:t>-HPCAC Student Cluster Competition</a:t>
            </a:r>
            <a:endParaRPr lang="zh-CN" altLang="en-US" dirty="0"/>
          </a:p>
        </p:txBody>
      </p:sp>
      <p:sp>
        <p:nvSpPr>
          <p:cNvPr id="3" name="副标题 1">
            <a:extLst>
              <a:ext uri="{FF2B5EF4-FFF2-40B4-BE49-F238E27FC236}">
                <a16:creationId xmlns:a16="http://schemas.microsoft.com/office/drawing/2014/main" id="{DFE1E484-B775-42C1-9DCD-34662F48FB75}"/>
              </a:ext>
            </a:extLst>
          </p:cNvPr>
          <p:cNvSpPr txBox="1">
            <a:spLocks/>
          </p:cNvSpPr>
          <p:nvPr/>
        </p:nvSpPr>
        <p:spPr>
          <a:xfrm>
            <a:off x="1" y="6138000"/>
            <a:ext cx="3926048"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学生超算竞赛是什么？</a:t>
            </a:r>
          </a:p>
        </p:txBody>
      </p:sp>
    </p:spTree>
    <p:extLst>
      <p:ext uri="{BB962C8B-B14F-4D97-AF65-F5344CB8AC3E}">
        <p14:creationId xmlns:p14="http://schemas.microsoft.com/office/powerpoint/2010/main" val="2975857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0">
            <a:extLst>
              <a:ext uri="{FF2B5EF4-FFF2-40B4-BE49-F238E27FC236}">
                <a16:creationId xmlns:a16="http://schemas.microsoft.com/office/drawing/2014/main" id="{703D3828-A882-4BF1-AA2D-F3BCB21EA697}"/>
              </a:ext>
            </a:extLst>
          </p:cNvPr>
          <p:cNvSpPr>
            <a:spLocks noGrp="1"/>
          </p:cNvSpPr>
          <p:nvPr>
            <p:ph type="subTitle" idx="1"/>
          </p:nvPr>
        </p:nvSpPr>
        <p:spPr/>
        <p:txBody>
          <a:bodyPr/>
          <a:lstStyle/>
          <a:p>
            <a:r>
              <a:rPr lang="en-US" altLang="zh-CN" dirty="0">
                <a:solidFill>
                  <a:schemeClr val="accent3"/>
                </a:solidFill>
              </a:rPr>
              <a:t>SC</a:t>
            </a:r>
            <a:endParaRPr lang="zh-CN" altLang="en-US" dirty="0"/>
          </a:p>
        </p:txBody>
      </p:sp>
      <p:sp>
        <p:nvSpPr>
          <p:cNvPr id="3" name="副标题 1">
            <a:extLst>
              <a:ext uri="{FF2B5EF4-FFF2-40B4-BE49-F238E27FC236}">
                <a16:creationId xmlns:a16="http://schemas.microsoft.com/office/drawing/2014/main" id="{DFE1E484-B775-42C1-9DCD-34662F48FB75}"/>
              </a:ext>
            </a:extLst>
          </p:cNvPr>
          <p:cNvSpPr txBox="1">
            <a:spLocks/>
          </p:cNvSpPr>
          <p:nvPr/>
        </p:nvSpPr>
        <p:spPr>
          <a:xfrm>
            <a:off x="1" y="6138000"/>
            <a:ext cx="3926048"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学生超算竞赛是什么？</a:t>
            </a:r>
          </a:p>
        </p:txBody>
      </p:sp>
    </p:spTree>
    <p:extLst>
      <p:ext uri="{BB962C8B-B14F-4D97-AF65-F5344CB8AC3E}">
        <p14:creationId xmlns:p14="http://schemas.microsoft.com/office/powerpoint/2010/main" val="3110470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0">
            <a:extLst>
              <a:ext uri="{FF2B5EF4-FFF2-40B4-BE49-F238E27FC236}">
                <a16:creationId xmlns:a16="http://schemas.microsoft.com/office/drawing/2014/main" id="{703D3828-A882-4BF1-AA2D-F3BCB21EA697}"/>
              </a:ext>
            </a:extLst>
          </p:cNvPr>
          <p:cNvSpPr>
            <a:spLocks noGrp="1"/>
          </p:cNvSpPr>
          <p:nvPr>
            <p:ph type="subTitle" idx="1"/>
          </p:nvPr>
        </p:nvSpPr>
        <p:spPr/>
        <p:txBody>
          <a:bodyPr/>
          <a:lstStyle/>
          <a:p>
            <a:r>
              <a:rPr lang="en-US" altLang="zh-CN" dirty="0">
                <a:solidFill>
                  <a:schemeClr val="accent3"/>
                </a:solidFill>
              </a:rPr>
              <a:t>SC</a:t>
            </a:r>
            <a:r>
              <a:rPr lang="en-US" altLang="zh-CN" dirty="0"/>
              <a:t> Student Cluster Competition</a:t>
            </a:r>
            <a:endParaRPr lang="zh-CN" altLang="en-US" dirty="0"/>
          </a:p>
        </p:txBody>
      </p:sp>
      <p:sp>
        <p:nvSpPr>
          <p:cNvPr id="3" name="副标题 1">
            <a:extLst>
              <a:ext uri="{FF2B5EF4-FFF2-40B4-BE49-F238E27FC236}">
                <a16:creationId xmlns:a16="http://schemas.microsoft.com/office/drawing/2014/main" id="{DFE1E484-B775-42C1-9DCD-34662F48FB75}"/>
              </a:ext>
            </a:extLst>
          </p:cNvPr>
          <p:cNvSpPr txBox="1">
            <a:spLocks/>
          </p:cNvSpPr>
          <p:nvPr/>
        </p:nvSpPr>
        <p:spPr>
          <a:xfrm>
            <a:off x="1" y="6138000"/>
            <a:ext cx="3926048" cy="720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学生超算竞赛是什么？</a:t>
            </a:r>
          </a:p>
        </p:txBody>
      </p:sp>
    </p:spTree>
    <p:extLst>
      <p:ext uri="{BB962C8B-B14F-4D97-AF65-F5344CB8AC3E}">
        <p14:creationId xmlns:p14="http://schemas.microsoft.com/office/powerpoint/2010/main" val="1926154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http://www.studentclustercompetition.us/2016/Photos/Competing/2016.Competing.103.jpg">
            <a:extLst>
              <a:ext uri="{FF2B5EF4-FFF2-40B4-BE49-F238E27FC236}">
                <a16:creationId xmlns:a16="http://schemas.microsoft.com/office/drawing/2014/main" id="{7019FC06-1AFE-40A0-8548-C6BDE590E7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67012" y="1209675"/>
            <a:ext cx="6657975" cy="443865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8" name="副标题 10">
            <a:extLst>
              <a:ext uri="{FF2B5EF4-FFF2-40B4-BE49-F238E27FC236}">
                <a16:creationId xmlns:a16="http://schemas.microsoft.com/office/drawing/2014/main" id="{735C871A-5D2D-4E40-8B0A-CFE390962FEC}"/>
              </a:ext>
            </a:extLst>
          </p:cNvPr>
          <p:cNvSpPr txBox="1">
            <a:spLocks/>
          </p:cNvSpPr>
          <p:nvPr/>
        </p:nvSpPr>
        <p:spPr>
          <a:xfrm>
            <a:off x="0" y="6138000"/>
            <a:ext cx="5293453" cy="720000"/>
          </a:xfrm>
          <a:prstGeom prst="rect">
            <a:avLst/>
          </a:prstGeom>
        </p:spPr>
        <p:txBody>
          <a:bodyPr vert="horz" lIns="91440" tIns="45720" rIns="91440" bIns="45720" rtlCol="0" anchor="ctr">
            <a:normAutofit/>
          </a:bodyPr>
          <a:lstStyle>
            <a:lvl1pPr indent="0" algn="ctr">
              <a:lnSpc>
                <a:spcPct val="90000"/>
              </a:lnSpc>
              <a:spcBef>
                <a:spcPts val="1000"/>
              </a:spcBef>
              <a:buFont typeface="Arial" panose="020B0604020202020204" pitchFamily="34" charset="0"/>
              <a:buNone/>
              <a:defRPr sz="2800">
                <a:solidFill>
                  <a:schemeClr val="accent3"/>
                </a:solidFill>
              </a:defRPr>
            </a:lvl1pPr>
            <a:lvl2pPr indent="0" algn="ctr">
              <a:lnSpc>
                <a:spcPct val="90000"/>
              </a:lnSpc>
              <a:spcBef>
                <a:spcPts val="500"/>
              </a:spcBef>
              <a:buFont typeface="Arial" panose="020B0604020202020204" pitchFamily="34" charset="0"/>
              <a:buNone/>
              <a:defRPr sz="2000">
                <a:solidFill>
                  <a:schemeClr val="tx2"/>
                </a:solidFill>
              </a:defRPr>
            </a:lvl2pPr>
            <a:lvl3pPr indent="0" algn="ctr">
              <a:lnSpc>
                <a:spcPct val="90000"/>
              </a:lnSpc>
              <a:spcBef>
                <a:spcPts val="500"/>
              </a:spcBef>
              <a:buFont typeface="Arial" panose="020B0604020202020204" pitchFamily="34" charset="0"/>
              <a:buNone/>
              <a:defRPr>
                <a:solidFill>
                  <a:schemeClr val="tx2"/>
                </a:solidFill>
              </a:defRPr>
            </a:lvl3pPr>
            <a:lvl4pPr indent="0" algn="ctr">
              <a:lnSpc>
                <a:spcPct val="90000"/>
              </a:lnSpc>
              <a:spcBef>
                <a:spcPts val="500"/>
              </a:spcBef>
              <a:buFont typeface="Arial" panose="020B0604020202020204" pitchFamily="34" charset="0"/>
              <a:buNone/>
              <a:defRPr sz="1600">
                <a:solidFill>
                  <a:schemeClr val="tx2"/>
                </a:solidFill>
              </a:defRPr>
            </a:lvl4pPr>
            <a:lvl5pPr indent="0" algn="ctr">
              <a:lnSpc>
                <a:spcPct val="90000"/>
              </a:lnSpc>
              <a:spcBef>
                <a:spcPts val="500"/>
              </a:spcBef>
              <a:buFont typeface="Arial" panose="020B0604020202020204" pitchFamily="34" charset="0"/>
              <a:buNone/>
              <a:defRPr sz="1600">
                <a:solidFill>
                  <a:schemeClr val="tx2"/>
                </a:solidFill>
              </a:defRPr>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altLang="zh-CN" dirty="0"/>
              <a:t>SC </a:t>
            </a:r>
            <a:r>
              <a:rPr lang="en-US" altLang="zh-CN" dirty="0">
                <a:solidFill>
                  <a:schemeClr val="tx2"/>
                </a:solidFill>
              </a:rPr>
              <a:t>Student Cluster Competition</a:t>
            </a:r>
            <a:endParaRPr lang="zh-CN" altLang="en-US" dirty="0">
              <a:solidFill>
                <a:schemeClr val="tx2"/>
              </a:solidFill>
            </a:endParaRPr>
          </a:p>
        </p:txBody>
      </p:sp>
    </p:spTree>
    <p:extLst>
      <p:ext uri="{BB962C8B-B14F-4D97-AF65-F5344CB8AC3E}">
        <p14:creationId xmlns:p14="http://schemas.microsoft.com/office/powerpoint/2010/main" val="3314407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theme/theme1.xml><?xml version="1.0" encoding="utf-8"?>
<a:theme xmlns:a="http://schemas.openxmlformats.org/drawingml/2006/main" name="Office 主题​​">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新雅黑">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2056</TotalTime>
  <Words>3929</Words>
  <Application>Microsoft Office PowerPoint</Application>
  <PresentationFormat>宽屏</PresentationFormat>
  <Paragraphs>336</Paragraphs>
  <Slides>53</Slides>
  <Notes>48</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53</vt:i4>
      </vt:variant>
    </vt:vector>
  </HeadingPairs>
  <TitlesOfParts>
    <vt:vector size="55" baseType="lpstr">
      <vt:lpstr>微软雅黑 Light</vt:lpstr>
      <vt:lpstr>Office 主题​​</vt:lpstr>
      <vt:lpstr>学生超算竞赛介绍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学生超算竞赛介绍</dc:title>
  <dc:creator>Blealtan Cao</dc:creator>
  <cp:lastModifiedBy>Blealtan Cao</cp:lastModifiedBy>
  <cp:revision>3</cp:revision>
  <dcterms:created xsi:type="dcterms:W3CDTF">2017-12-06T13:40:31Z</dcterms:created>
  <dcterms:modified xsi:type="dcterms:W3CDTF">2017-12-10T06:17:58Z</dcterms:modified>
</cp:coreProperties>
</file>