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59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康 鑫" userId="b9016b1e89135378" providerId="LiveId" clId="{8332766C-9AEC-439D-A9B2-E106B586C194}"/>
    <pc:docChg chg="undo custSel addSld delSld modSld">
      <pc:chgData name="康 鑫" userId="b9016b1e89135378" providerId="LiveId" clId="{8332766C-9AEC-439D-A9B2-E106B586C194}" dt="2022-01-15T06:06:55.216" v="1958" actId="20577"/>
      <pc:docMkLst>
        <pc:docMk/>
      </pc:docMkLst>
      <pc:sldChg chg="modSp new mod">
        <pc:chgData name="康 鑫" userId="b9016b1e89135378" providerId="LiveId" clId="{8332766C-9AEC-439D-A9B2-E106B586C194}" dt="2022-01-14T12:21:51.206" v="68"/>
        <pc:sldMkLst>
          <pc:docMk/>
          <pc:sldMk cId="632423991" sldId="256"/>
        </pc:sldMkLst>
        <pc:spChg chg="mod">
          <ac:chgData name="康 鑫" userId="b9016b1e89135378" providerId="LiveId" clId="{8332766C-9AEC-439D-A9B2-E106B586C194}" dt="2022-01-14T12:21:51.206" v="68"/>
          <ac:spMkLst>
            <pc:docMk/>
            <pc:sldMk cId="632423991" sldId="256"/>
            <ac:spMk id="2" creationId="{F171A162-A3D8-4D1C-90B4-24577E092C22}"/>
          </ac:spMkLst>
        </pc:spChg>
        <pc:spChg chg="mod">
          <ac:chgData name="康 鑫" userId="b9016b1e89135378" providerId="LiveId" clId="{8332766C-9AEC-439D-A9B2-E106B586C194}" dt="2022-01-14T12:21:51.206" v="68"/>
          <ac:spMkLst>
            <pc:docMk/>
            <pc:sldMk cId="632423991" sldId="256"/>
            <ac:spMk id="3" creationId="{725047AF-B4DE-4607-ACF5-CF2A8E07D208}"/>
          </ac:spMkLst>
        </pc:spChg>
      </pc:sldChg>
      <pc:sldChg chg="addSp modSp new mod">
        <pc:chgData name="康 鑫" userId="b9016b1e89135378" providerId="LiveId" clId="{8332766C-9AEC-439D-A9B2-E106B586C194}" dt="2022-01-14T12:27:15.772" v="117" actId="20577"/>
        <pc:sldMkLst>
          <pc:docMk/>
          <pc:sldMk cId="1714111798" sldId="257"/>
        </pc:sldMkLst>
        <pc:spChg chg="mod">
          <ac:chgData name="康 鑫" userId="b9016b1e89135378" providerId="LiveId" clId="{8332766C-9AEC-439D-A9B2-E106B586C194}" dt="2022-01-14T12:22:17.948" v="97" actId="20577"/>
          <ac:spMkLst>
            <pc:docMk/>
            <pc:sldMk cId="1714111798" sldId="257"/>
            <ac:spMk id="2" creationId="{655BA6E0-C40C-49FF-A610-A3753E425485}"/>
          </ac:spMkLst>
        </pc:spChg>
        <pc:spChg chg="add mod">
          <ac:chgData name="康 鑫" userId="b9016b1e89135378" providerId="LiveId" clId="{8332766C-9AEC-439D-A9B2-E106B586C194}" dt="2022-01-14T12:27:15.772" v="117" actId="20577"/>
          <ac:spMkLst>
            <pc:docMk/>
            <pc:sldMk cId="1714111798" sldId="257"/>
            <ac:spMk id="6" creationId="{CDAB43C5-5494-4BE3-91AB-3284BACBCC41}"/>
          </ac:spMkLst>
        </pc:spChg>
        <pc:picChg chg="add mod">
          <ac:chgData name="康 鑫" userId="b9016b1e89135378" providerId="LiveId" clId="{8332766C-9AEC-439D-A9B2-E106B586C194}" dt="2022-01-14T12:25:30.210" v="100" actId="1076"/>
          <ac:picMkLst>
            <pc:docMk/>
            <pc:sldMk cId="1714111798" sldId="257"/>
            <ac:picMk id="4" creationId="{6C5F2B3E-1AD4-4512-8F63-03DFEA663893}"/>
          </ac:picMkLst>
        </pc:picChg>
      </pc:sldChg>
      <pc:sldChg chg="addSp modSp new del mod">
        <pc:chgData name="康 鑫" userId="b9016b1e89135378" providerId="LiveId" clId="{8332766C-9AEC-439D-A9B2-E106B586C194}" dt="2022-01-14T13:01:57.334" v="852" actId="47"/>
        <pc:sldMkLst>
          <pc:docMk/>
          <pc:sldMk cId="4263975858" sldId="258"/>
        </pc:sldMkLst>
        <pc:spChg chg="mod">
          <ac:chgData name="康 鑫" userId="b9016b1e89135378" providerId="LiveId" clId="{8332766C-9AEC-439D-A9B2-E106B586C194}" dt="2022-01-14T12:29:55.104" v="145" actId="20577"/>
          <ac:spMkLst>
            <pc:docMk/>
            <pc:sldMk cId="4263975858" sldId="258"/>
            <ac:spMk id="2" creationId="{851105A7-C12F-45A1-AB9A-1E553AD4DC94}"/>
          </ac:spMkLst>
        </pc:spChg>
        <pc:spChg chg="add mod">
          <ac:chgData name="康 鑫" userId="b9016b1e89135378" providerId="LiveId" clId="{8332766C-9AEC-439D-A9B2-E106B586C194}" dt="2022-01-14T12:34:01.467" v="513" actId="20577"/>
          <ac:spMkLst>
            <pc:docMk/>
            <pc:sldMk cId="4263975858" sldId="258"/>
            <ac:spMk id="3" creationId="{784E3C10-99B7-40C3-B040-A803F6A2BA7B}"/>
          </ac:spMkLst>
        </pc:spChg>
      </pc:sldChg>
      <pc:sldChg chg="addSp modSp new mod">
        <pc:chgData name="康 鑫" userId="b9016b1e89135378" providerId="LiveId" clId="{8332766C-9AEC-439D-A9B2-E106B586C194}" dt="2022-01-14T13:02:16.767" v="865" actId="20577"/>
        <pc:sldMkLst>
          <pc:docMk/>
          <pc:sldMk cId="991446969" sldId="259"/>
        </pc:sldMkLst>
        <pc:spChg chg="mod">
          <ac:chgData name="康 鑫" userId="b9016b1e89135378" providerId="LiveId" clId="{8332766C-9AEC-439D-A9B2-E106B586C194}" dt="2022-01-14T13:02:11.785" v="864" actId="20577"/>
          <ac:spMkLst>
            <pc:docMk/>
            <pc:sldMk cId="991446969" sldId="259"/>
            <ac:spMk id="2" creationId="{0E61E53C-DFF3-4D81-8E38-950A53F22AB0}"/>
          </ac:spMkLst>
        </pc:spChg>
        <pc:spChg chg="add mod">
          <ac:chgData name="康 鑫" userId="b9016b1e89135378" providerId="LiveId" clId="{8332766C-9AEC-439D-A9B2-E106B586C194}" dt="2022-01-14T13:02:16.767" v="865" actId="20577"/>
          <ac:spMkLst>
            <pc:docMk/>
            <pc:sldMk cId="991446969" sldId="259"/>
            <ac:spMk id="3" creationId="{4CF8BC01-E009-4F0E-8756-27FDF4C923CA}"/>
          </ac:spMkLst>
        </pc:spChg>
      </pc:sldChg>
      <pc:sldChg chg="addSp modSp new mod">
        <pc:chgData name="康 鑫" userId="b9016b1e89135378" providerId="LiveId" clId="{8332766C-9AEC-439D-A9B2-E106B586C194}" dt="2022-01-14T12:48:10.154" v="676" actId="207"/>
        <pc:sldMkLst>
          <pc:docMk/>
          <pc:sldMk cId="4266931266" sldId="260"/>
        </pc:sldMkLst>
        <pc:spChg chg="mod">
          <ac:chgData name="康 鑫" userId="b9016b1e89135378" providerId="LiveId" clId="{8332766C-9AEC-439D-A9B2-E106B586C194}" dt="2022-01-14T12:47:24.539" v="663" actId="20577"/>
          <ac:spMkLst>
            <pc:docMk/>
            <pc:sldMk cId="4266931266" sldId="260"/>
            <ac:spMk id="2" creationId="{121A0220-B7C6-4D09-9F7E-21CB2D568F8F}"/>
          </ac:spMkLst>
        </pc:spChg>
        <pc:spChg chg="add mod">
          <ac:chgData name="康 鑫" userId="b9016b1e89135378" providerId="LiveId" clId="{8332766C-9AEC-439D-A9B2-E106B586C194}" dt="2022-01-14T12:48:10.154" v="676" actId="207"/>
          <ac:spMkLst>
            <pc:docMk/>
            <pc:sldMk cId="4266931266" sldId="260"/>
            <ac:spMk id="6" creationId="{52A0A529-1E72-4DDA-848C-2AD8914041DE}"/>
          </ac:spMkLst>
        </pc:spChg>
        <pc:picChg chg="add mod">
          <ac:chgData name="康 鑫" userId="b9016b1e89135378" providerId="LiveId" clId="{8332766C-9AEC-439D-A9B2-E106B586C194}" dt="2022-01-14T12:47:27.954" v="665" actId="1076"/>
          <ac:picMkLst>
            <pc:docMk/>
            <pc:sldMk cId="4266931266" sldId="260"/>
            <ac:picMk id="4" creationId="{6F1DD9E4-DE4B-4247-BFAB-B8FEE7F984C8}"/>
          </ac:picMkLst>
        </pc:picChg>
      </pc:sldChg>
      <pc:sldChg chg="addSp modSp new mod">
        <pc:chgData name="康 鑫" userId="b9016b1e89135378" providerId="LiveId" clId="{8332766C-9AEC-439D-A9B2-E106B586C194}" dt="2022-01-14T13:01:51.617" v="851" actId="207"/>
        <pc:sldMkLst>
          <pc:docMk/>
          <pc:sldMk cId="4218597434" sldId="261"/>
        </pc:sldMkLst>
        <pc:spChg chg="mod">
          <ac:chgData name="康 鑫" userId="b9016b1e89135378" providerId="LiveId" clId="{8332766C-9AEC-439D-A9B2-E106B586C194}" dt="2022-01-14T12:48:26.094" v="698" actId="20577"/>
          <ac:spMkLst>
            <pc:docMk/>
            <pc:sldMk cId="4218597434" sldId="261"/>
            <ac:spMk id="2" creationId="{4A3D13AB-6AD6-47AE-B815-DE7ECA82D0B4}"/>
          </ac:spMkLst>
        </pc:spChg>
        <pc:spChg chg="add mod">
          <ac:chgData name="康 鑫" userId="b9016b1e89135378" providerId="LiveId" clId="{8332766C-9AEC-439D-A9B2-E106B586C194}" dt="2022-01-14T13:01:51.617" v="851" actId="207"/>
          <ac:spMkLst>
            <pc:docMk/>
            <pc:sldMk cId="4218597434" sldId="261"/>
            <ac:spMk id="6" creationId="{86A2199C-1DE3-4DF8-8D0B-B6299D976EA3}"/>
          </ac:spMkLst>
        </pc:spChg>
        <pc:picChg chg="add mod">
          <ac:chgData name="康 鑫" userId="b9016b1e89135378" providerId="LiveId" clId="{8332766C-9AEC-439D-A9B2-E106B586C194}" dt="2022-01-14T12:59:46.776" v="702" actId="1076"/>
          <ac:picMkLst>
            <pc:docMk/>
            <pc:sldMk cId="4218597434" sldId="261"/>
            <ac:picMk id="4" creationId="{518B55FE-6E13-4E05-BC1E-9B124ACA0884}"/>
          </ac:picMkLst>
        </pc:picChg>
      </pc:sldChg>
      <pc:sldChg chg="addSp delSp modSp new mod">
        <pc:chgData name="康 鑫" userId="b9016b1e89135378" providerId="LiveId" clId="{8332766C-9AEC-439D-A9B2-E106B586C194}" dt="2022-01-15T02:19:21.239" v="1122" actId="1076"/>
        <pc:sldMkLst>
          <pc:docMk/>
          <pc:sldMk cId="741238850" sldId="262"/>
        </pc:sldMkLst>
        <pc:spChg chg="mod">
          <ac:chgData name="康 鑫" userId="b9016b1e89135378" providerId="LiveId" clId="{8332766C-9AEC-439D-A9B2-E106B586C194}" dt="2022-01-15T02:13:10.006" v="891" actId="20577"/>
          <ac:spMkLst>
            <pc:docMk/>
            <pc:sldMk cId="741238850" sldId="262"/>
            <ac:spMk id="2" creationId="{0DE4B401-A30C-492E-87B5-C170C722A028}"/>
          </ac:spMkLst>
        </pc:spChg>
        <pc:spChg chg="add del mod">
          <ac:chgData name="康 鑫" userId="b9016b1e89135378" providerId="LiveId" clId="{8332766C-9AEC-439D-A9B2-E106B586C194}" dt="2022-01-15T02:14:29.761" v="904" actId="478"/>
          <ac:spMkLst>
            <pc:docMk/>
            <pc:sldMk cId="741238850" sldId="262"/>
            <ac:spMk id="3" creationId="{32200816-8AEB-4065-A14D-8A6F530DD7A8}"/>
          </ac:spMkLst>
        </pc:spChg>
        <pc:spChg chg="add del mod">
          <ac:chgData name="康 鑫" userId="b9016b1e89135378" providerId="LiveId" clId="{8332766C-9AEC-439D-A9B2-E106B586C194}" dt="2022-01-15T02:14:21.389" v="901"/>
          <ac:spMkLst>
            <pc:docMk/>
            <pc:sldMk cId="741238850" sldId="262"/>
            <ac:spMk id="4" creationId="{C2C4CEAF-6AF6-48D8-9FA0-3138F5B32F6B}"/>
          </ac:spMkLst>
        </pc:spChg>
        <pc:spChg chg="add mod">
          <ac:chgData name="康 鑫" userId="b9016b1e89135378" providerId="LiveId" clId="{8332766C-9AEC-439D-A9B2-E106B586C194}" dt="2022-01-15T02:17:20.256" v="958" actId="1076"/>
          <ac:spMkLst>
            <pc:docMk/>
            <pc:sldMk cId="741238850" sldId="262"/>
            <ac:spMk id="13" creationId="{3491ECE7-8AB4-426D-957B-C8CC571FA2ED}"/>
          </ac:spMkLst>
        </pc:spChg>
        <pc:spChg chg="add mod">
          <ac:chgData name="康 鑫" userId="b9016b1e89135378" providerId="LiveId" clId="{8332766C-9AEC-439D-A9B2-E106B586C194}" dt="2022-01-15T02:18:04.855" v="998" actId="1076"/>
          <ac:spMkLst>
            <pc:docMk/>
            <pc:sldMk cId="741238850" sldId="262"/>
            <ac:spMk id="14" creationId="{94F80B73-5EB9-4DCF-93DF-2C7CD0F0D41E}"/>
          </ac:spMkLst>
        </pc:spChg>
        <pc:spChg chg="add mod">
          <ac:chgData name="康 鑫" userId="b9016b1e89135378" providerId="LiveId" clId="{8332766C-9AEC-439D-A9B2-E106B586C194}" dt="2022-01-15T02:18:29.479" v="1061" actId="1076"/>
          <ac:spMkLst>
            <pc:docMk/>
            <pc:sldMk cId="741238850" sldId="262"/>
            <ac:spMk id="15" creationId="{6E8C15E9-BB0D-4C32-9657-B0C1C57DA7E3}"/>
          </ac:spMkLst>
        </pc:spChg>
        <pc:spChg chg="add mod">
          <ac:chgData name="康 鑫" userId="b9016b1e89135378" providerId="LiveId" clId="{8332766C-9AEC-439D-A9B2-E106B586C194}" dt="2022-01-15T02:19:21.239" v="1122" actId="1076"/>
          <ac:spMkLst>
            <pc:docMk/>
            <pc:sldMk cId="741238850" sldId="262"/>
            <ac:spMk id="16" creationId="{98DF47A6-233A-4CD9-931B-CD656C69FB3F}"/>
          </ac:spMkLst>
        </pc:spChg>
        <pc:picChg chg="add mod">
          <ac:chgData name="康 鑫" userId="b9016b1e89135378" providerId="LiveId" clId="{8332766C-9AEC-439D-A9B2-E106B586C194}" dt="2022-01-15T02:15:32.535" v="908" actId="1076"/>
          <ac:picMkLst>
            <pc:docMk/>
            <pc:sldMk cId="741238850" sldId="262"/>
            <ac:picMk id="6" creationId="{1D756A70-9325-4861-ABBF-2E4D28E92BE3}"/>
          </ac:picMkLst>
        </pc:picChg>
        <pc:picChg chg="add mod">
          <ac:chgData name="康 鑫" userId="b9016b1e89135378" providerId="LiveId" clId="{8332766C-9AEC-439D-A9B2-E106B586C194}" dt="2022-01-15T02:16:26.382" v="916" actId="1076"/>
          <ac:picMkLst>
            <pc:docMk/>
            <pc:sldMk cId="741238850" sldId="262"/>
            <ac:picMk id="8" creationId="{04C07A8C-4052-4162-9959-BEC3BC919E54}"/>
          </ac:picMkLst>
        </pc:picChg>
        <pc:picChg chg="add mod">
          <ac:chgData name="康 鑫" userId="b9016b1e89135378" providerId="LiveId" clId="{8332766C-9AEC-439D-A9B2-E106B586C194}" dt="2022-01-15T02:16:22.359" v="914" actId="1076"/>
          <ac:picMkLst>
            <pc:docMk/>
            <pc:sldMk cId="741238850" sldId="262"/>
            <ac:picMk id="10" creationId="{FDF08DB2-B19C-4E7D-A2DF-8BB08E162BAB}"/>
          </ac:picMkLst>
        </pc:picChg>
        <pc:picChg chg="add mod">
          <ac:chgData name="康 鑫" userId="b9016b1e89135378" providerId="LiveId" clId="{8332766C-9AEC-439D-A9B2-E106B586C194}" dt="2022-01-15T02:16:43.063" v="920" actId="1076"/>
          <ac:picMkLst>
            <pc:docMk/>
            <pc:sldMk cId="741238850" sldId="262"/>
            <ac:picMk id="12" creationId="{305DE0FF-4B1D-4FF2-BD6B-30A8C7B8A69F}"/>
          </ac:picMkLst>
        </pc:picChg>
      </pc:sldChg>
      <pc:sldChg chg="addSp modSp new mod">
        <pc:chgData name="康 鑫" userId="b9016b1e89135378" providerId="LiveId" clId="{8332766C-9AEC-439D-A9B2-E106B586C194}" dt="2022-01-15T02:22:34.510" v="1136" actId="14100"/>
        <pc:sldMkLst>
          <pc:docMk/>
          <pc:sldMk cId="3044960836" sldId="263"/>
        </pc:sldMkLst>
        <pc:spChg chg="mod">
          <ac:chgData name="康 鑫" userId="b9016b1e89135378" providerId="LiveId" clId="{8332766C-9AEC-439D-A9B2-E106B586C194}" dt="2022-01-15T02:19:53.431" v="1133" actId="20577"/>
          <ac:spMkLst>
            <pc:docMk/>
            <pc:sldMk cId="3044960836" sldId="263"/>
            <ac:spMk id="2" creationId="{C42E342B-14CC-4594-9054-E42D55C31F0B}"/>
          </ac:spMkLst>
        </pc:spChg>
        <pc:picChg chg="add mod">
          <ac:chgData name="康 鑫" userId="b9016b1e89135378" providerId="LiveId" clId="{8332766C-9AEC-439D-A9B2-E106B586C194}" dt="2022-01-15T02:22:34.510" v="1136" actId="14100"/>
          <ac:picMkLst>
            <pc:docMk/>
            <pc:sldMk cId="3044960836" sldId="263"/>
            <ac:picMk id="4" creationId="{76FA341D-E659-4DC8-A9DA-4FA37E32868C}"/>
          </ac:picMkLst>
        </pc:picChg>
      </pc:sldChg>
      <pc:sldChg chg="addSp modSp new mod">
        <pc:chgData name="康 鑫" userId="b9016b1e89135378" providerId="LiveId" clId="{8332766C-9AEC-439D-A9B2-E106B586C194}" dt="2022-01-15T02:42:22.740" v="1636" actId="1076"/>
        <pc:sldMkLst>
          <pc:docMk/>
          <pc:sldMk cId="1100262146" sldId="264"/>
        </pc:sldMkLst>
        <pc:spChg chg="mod">
          <ac:chgData name="康 鑫" userId="b9016b1e89135378" providerId="LiveId" clId="{8332766C-9AEC-439D-A9B2-E106B586C194}" dt="2022-01-15T02:24:06.959" v="1160" actId="20577"/>
          <ac:spMkLst>
            <pc:docMk/>
            <pc:sldMk cId="1100262146" sldId="264"/>
            <ac:spMk id="2" creationId="{A8BCA3B1-8B3E-4EA3-917A-150088AD68E8}"/>
          </ac:spMkLst>
        </pc:spChg>
        <pc:spChg chg="add mod">
          <ac:chgData name="康 鑫" userId="b9016b1e89135378" providerId="LiveId" clId="{8332766C-9AEC-439D-A9B2-E106B586C194}" dt="2022-01-15T02:42:22.740" v="1636" actId="1076"/>
          <ac:spMkLst>
            <pc:docMk/>
            <pc:sldMk cId="1100262146" sldId="264"/>
            <ac:spMk id="5" creationId="{D34BC6F2-016D-43AD-83AA-4707B3FE4D95}"/>
          </ac:spMkLst>
        </pc:spChg>
        <pc:picChg chg="add mod">
          <ac:chgData name="康 鑫" userId="b9016b1e89135378" providerId="LiveId" clId="{8332766C-9AEC-439D-A9B2-E106B586C194}" dt="2022-01-15T02:24:38.574" v="1163" actId="14100"/>
          <ac:picMkLst>
            <pc:docMk/>
            <pc:sldMk cId="1100262146" sldId="264"/>
            <ac:picMk id="4" creationId="{CE9EC51B-DA1B-46CA-99B2-6D01E021D568}"/>
          </ac:picMkLst>
        </pc:picChg>
      </pc:sldChg>
      <pc:sldChg chg="addSp modSp new mod">
        <pc:chgData name="康 鑫" userId="b9016b1e89135378" providerId="LiveId" clId="{8332766C-9AEC-439D-A9B2-E106B586C194}" dt="2022-01-15T02:42:08.033" v="1635" actId="2710"/>
        <pc:sldMkLst>
          <pc:docMk/>
          <pc:sldMk cId="3571004165" sldId="265"/>
        </pc:sldMkLst>
        <pc:spChg chg="mod">
          <ac:chgData name="康 鑫" userId="b9016b1e89135378" providerId="LiveId" clId="{8332766C-9AEC-439D-A9B2-E106B586C194}" dt="2022-01-15T02:29:51.512" v="1369" actId="20577"/>
          <ac:spMkLst>
            <pc:docMk/>
            <pc:sldMk cId="3571004165" sldId="265"/>
            <ac:spMk id="2" creationId="{C24E888B-F226-4B1B-801B-3485B6791C4E}"/>
          </ac:spMkLst>
        </pc:spChg>
        <pc:spChg chg="add mod">
          <ac:chgData name="康 鑫" userId="b9016b1e89135378" providerId="LiveId" clId="{8332766C-9AEC-439D-A9B2-E106B586C194}" dt="2022-01-15T02:42:08.033" v="1635" actId="2710"/>
          <ac:spMkLst>
            <pc:docMk/>
            <pc:sldMk cId="3571004165" sldId="265"/>
            <ac:spMk id="4" creationId="{B1F848F6-8A65-413D-A456-27DFAE695BBB}"/>
          </ac:spMkLst>
        </pc:spChg>
      </pc:sldChg>
      <pc:sldChg chg="addSp modSp new mod">
        <pc:chgData name="康 鑫" userId="b9016b1e89135378" providerId="LiveId" clId="{8332766C-9AEC-439D-A9B2-E106B586C194}" dt="2022-01-15T02:43:54.545" v="1670" actId="20577"/>
        <pc:sldMkLst>
          <pc:docMk/>
          <pc:sldMk cId="2079707034" sldId="266"/>
        </pc:sldMkLst>
        <pc:spChg chg="mod">
          <ac:chgData name="康 鑫" userId="b9016b1e89135378" providerId="LiveId" clId="{8332766C-9AEC-439D-A9B2-E106B586C194}" dt="2022-01-15T02:42:46.371" v="1660" actId="20577"/>
          <ac:spMkLst>
            <pc:docMk/>
            <pc:sldMk cId="2079707034" sldId="266"/>
            <ac:spMk id="2" creationId="{99A06185-8C1A-4182-B633-BD4970DDD321}"/>
          </ac:spMkLst>
        </pc:spChg>
        <pc:spChg chg="add mod">
          <ac:chgData name="康 鑫" userId="b9016b1e89135378" providerId="LiveId" clId="{8332766C-9AEC-439D-A9B2-E106B586C194}" dt="2022-01-15T02:43:54.545" v="1670" actId="20577"/>
          <ac:spMkLst>
            <pc:docMk/>
            <pc:sldMk cId="2079707034" sldId="266"/>
            <ac:spMk id="6" creationId="{4E5C6D6C-D684-4BD0-8001-55A45CAA70AD}"/>
          </ac:spMkLst>
        </pc:spChg>
        <pc:picChg chg="add mod">
          <ac:chgData name="康 鑫" userId="b9016b1e89135378" providerId="LiveId" clId="{8332766C-9AEC-439D-A9B2-E106B586C194}" dt="2022-01-15T02:43:17.020" v="1663" actId="14100"/>
          <ac:picMkLst>
            <pc:docMk/>
            <pc:sldMk cId="2079707034" sldId="266"/>
            <ac:picMk id="4" creationId="{3DE7E869-04AD-4ED5-B8EE-E11AEB7AB975}"/>
          </ac:picMkLst>
        </pc:picChg>
      </pc:sldChg>
      <pc:sldChg chg="addSp modSp new mod">
        <pc:chgData name="康 鑫" userId="b9016b1e89135378" providerId="LiveId" clId="{8332766C-9AEC-439D-A9B2-E106B586C194}" dt="2022-01-15T02:49:36.013" v="1803" actId="14100"/>
        <pc:sldMkLst>
          <pc:docMk/>
          <pc:sldMk cId="3514052062" sldId="267"/>
        </pc:sldMkLst>
        <pc:spChg chg="mod">
          <ac:chgData name="康 鑫" userId="b9016b1e89135378" providerId="LiveId" clId="{8332766C-9AEC-439D-A9B2-E106B586C194}" dt="2022-01-15T02:44:29.307" v="1724" actId="20577"/>
          <ac:spMkLst>
            <pc:docMk/>
            <pc:sldMk cId="3514052062" sldId="267"/>
            <ac:spMk id="2" creationId="{DA5E91AF-1DCE-4F8D-9D28-6E7618F33F01}"/>
          </ac:spMkLst>
        </pc:spChg>
        <pc:spChg chg="add mod">
          <ac:chgData name="康 鑫" userId="b9016b1e89135378" providerId="LiveId" clId="{8332766C-9AEC-439D-A9B2-E106B586C194}" dt="2022-01-15T02:48:36.415" v="1800" actId="20577"/>
          <ac:spMkLst>
            <pc:docMk/>
            <pc:sldMk cId="3514052062" sldId="267"/>
            <ac:spMk id="4" creationId="{59F86A30-4472-4B77-9954-3E174415B33D}"/>
          </ac:spMkLst>
        </pc:spChg>
        <pc:picChg chg="add mod">
          <ac:chgData name="康 鑫" userId="b9016b1e89135378" providerId="LiveId" clId="{8332766C-9AEC-439D-A9B2-E106B586C194}" dt="2022-01-15T02:49:36.013" v="1803" actId="14100"/>
          <ac:picMkLst>
            <pc:docMk/>
            <pc:sldMk cId="3514052062" sldId="267"/>
            <ac:picMk id="6" creationId="{582B2E0B-E7E9-4480-AD09-010D655779F4}"/>
          </ac:picMkLst>
        </pc:picChg>
      </pc:sldChg>
      <pc:sldChg chg="addSp modSp new mod">
        <pc:chgData name="康 鑫" userId="b9016b1e89135378" providerId="LiveId" clId="{8332766C-9AEC-439D-A9B2-E106B586C194}" dt="2022-01-15T06:06:07.545" v="1939" actId="20577"/>
        <pc:sldMkLst>
          <pc:docMk/>
          <pc:sldMk cId="2632160837" sldId="268"/>
        </pc:sldMkLst>
        <pc:spChg chg="mod">
          <ac:chgData name="康 鑫" userId="b9016b1e89135378" providerId="LiveId" clId="{8332766C-9AEC-439D-A9B2-E106B586C194}" dt="2022-01-15T06:01:04.339" v="1831" actId="14100"/>
          <ac:spMkLst>
            <pc:docMk/>
            <pc:sldMk cId="2632160837" sldId="268"/>
            <ac:spMk id="2" creationId="{8CB13BF0-FAE3-466F-A7E3-804E6559E865}"/>
          </ac:spMkLst>
        </pc:spChg>
        <pc:spChg chg="add mod">
          <ac:chgData name="康 鑫" userId="b9016b1e89135378" providerId="LiveId" clId="{8332766C-9AEC-439D-A9B2-E106B586C194}" dt="2022-01-15T06:06:07.545" v="1939" actId="20577"/>
          <ac:spMkLst>
            <pc:docMk/>
            <pc:sldMk cId="2632160837" sldId="268"/>
            <ac:spMk id="4" creationId="{D5EA2B80-1B39-400C-91AE-06B94D213223}"/>
          </ac:spMkLst>
        </pc:spChg>
        <pc:spChg chg="add mod">
          <ac:chgData name="康 鑫" userId="b9016b1e89135378" providerId="LiveId" clId="{8332766C-9AEC-439D-A9B2-E106B586C194}" dt="2022-01-15T06:05:39.223" v="1907" actId="208"/>
          <ac:spMkLst>
            <pc:docMk/>
            <pc:sldMk cId="2632160837" sldId="268"/>
            <ac:spMk id="5" creationId="{F873200A-84CB-47DE-9514-F8BF811E9BD3}"/>
          </ac:spMkLst>
        </pc:spChg>
        <pc:picChg chg="add mod">
          <ac:chgData name="康 鑫" userId="b9016b1e89135378" providerId="LiveId" clId="{8332766C-9AEC-439D-A9B2-E106B586C194}" dt="2022-01-15T05:59:47.869" v="1825" actId="1076"/>
          <ac:picMkLst>
            <pc:docMk/>
            <pc:sldMk cId="2632160837" sldId="268"/>
            <ac:picMk id="3" creationId="{6FFD251B-7B2F-496E-83FF-F4BB5D5F826E}"/>
          </ac:picMkLst>
        </pc:picChg>
      </pc:sldChg>
      <pc:sldChg chg="modSp new mod">
        <pc:chgData name="康 鑫" userId="b9016b1e89135378" providerId="LiveId" clId="{8332766C-9AEC-439D-A9B2-E106B586C194}" dt="2022-01-15T06:06:55.216" v="1958" actId="20577"/>
        <pc:sldMkLst>
          <pc:docMk/>
          <pc:sldMk cId="1521860728" sldId="269"/>
        </pc:sldMkLst>
        <pc:spChg chg="mod">
          <ac:chgData name="康 鑫" userId="b9016b1e89135378" providerId="LiveId" clId="{8332766C-9AEC-439D-A9B2-E106B586C194}" dt="2022-01-15T06:06:49.539" v="1950" actId="20577"/>
          <ac:spMkLst>
            <pc:docMk/>
            <pc:sldMk cId="1521860728" sldId="269"/>
            <ac:spMk id="2" creationId="{B62CAFF1-139E-44B3-AAA9-255F556D3F3A}"/>
          </ac:spMkLst>
        </pc:spChg>
        <pc:spChg chg="mod">
          <ac:chgData name="康 鑫" userId="b9016b1e89135378" providerId="LiveId" clId="{8332766C-9AEC-439D-A9B2-E106B586C194}" dt="2022-01-15T06:06:55.216" v="1958" actId="20577"/>
          <ac:spMkLst>
            <pc:docMk/>
            <pc:sldMk cId="1521860728" sldId="269"/>
            <ac:spMk id="3" creationId="{FA4FD111-0464-4D8E-A68C-6FA3D06869D6}"/>
          </ac:spMkLst>
        </pc:spChg>
      </pc:sldChg>
      <pc:sldMasterChg chg="addSldLayout">
        <pc:chgData name="康 鑫" userId="b9016b1e89135378" providerId="LiveId" clId="{8332766C-9AEC-439D-A9B2-E106B586C194}" dt="2022-01-14T12:20:23.027" v="0" actId="680"/>
        <pc:sldMasterMkLst>
          <pc:docMk/>
          <pc:sldMasterMk cId="2138270085" sldId="2147483648"/>
        </pc:sldMasterMkLst>
        <pc:sldLayoutChg chg="add">
          <pc:chgData name="康 鑫" userId="b9016b1e89135378" providerId="LiveId" clId="{8332766C-9AEC-439D-A9B2-E106B586C194}" dt="2022-01-14T12:20:23.027" v="0" actId="680"/>
          <pc:sldLayoutMkLst>
            <pc:docMk/>
            <pc:sldMasterMk cId="2138270085" sldId="2147483648"/>
            <pc:sldLayoutMk cId="2551171464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892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698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890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246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273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052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181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523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240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694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767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129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71A162-A3D8-4D1C-90B4-24577E092C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5400" dirty="0"/>
              <a:t>Bilinear CNNs for Fine-grained Visual Recognition</a:t>
            </a:r>
            <a:endParaRPr lang="zh-CN" altLang="en-US" sz="5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5047AF-B4DE-4607-ACF5-CF2A8E07D2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Tsung-Yu Lin, Aruni RoyChowdhury, Subhransu Maji</a:t>
            </a:r>
          </a:p>
          <a:p>
            <a:r>
              <a:rPr lang="en-US" altLang="zh-CN" dirty="0"/>
              <a:t>ICCV 2015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2423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06185-8C1A-4182-B633-BD4970DDD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End-to-end Training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DE7E869-04AD-4ED5-B8EE-E11AEB7AB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265606" cy="302271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E5C6D6C-D684-4BD0-8001-55A45CAA70AD}"/>
              </a:ext>
            </a:extLst>
          </p:cNvPr>
          <p:cNvSpPr txBox="1"/>
          <p:nvPr/>
        </p:nvSpPr>
        <p:spPr>
          <a:xfrm>
            <a:off x="838200" y="4982646"/>
            <a:ext cx="7363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The bilinear form simplifies the gradient computations. </a:t>
            </a:r>
          </a:p>
        </p:txBody>
      </p:sp>
    </p:spTree>
    <p:extLst>
      <p:ext uri="{BB962C8B-B14F-4D97-AF65-F5344CB8AC3E}">
        <p14:creationId xmlns:p14="http://schemas.microsoft.com/office/powerpoint/2010/main" val="2079707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5E91AF-1DCE-4F8D-9D28-6E7618F33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Relation to Classical Texture Representations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9F86A30-4472-4B77-9954-3E174415B33D}"/>
                  </a:ext>
                </a:extLst>
              </p:cNvPr>
              <p:cNvSpPr txBox="1"/>
              <p:nvPr/>
            </p:nvSpPr>
            <p:spPr>
              <a:xfrm>
                <a:off x="838199" y="1690688"/>
                <a:ext cx="11353801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/>
                  <a:t>BoVW can be written as a bilinear model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) = 1 </m:t>
                    </m:r>
                  </m:oMath>
                </a14:m>
                <a:r>
                  <a:rPr lang="zh-CN" altLang="en-US" sz="24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.</a:t>
                </a:r>
              </a:p>
              <a:p>
                <a:endParaRPr lang="en-US" altLang="zh-CN" sz="2400" dirty="0"/>
              </a:p>
              <a:p>
                <a:r>
                  <a:rPr lang="en-US" altLang="zh-CN" sz="2400" dirty="0"/>
                  <a:t>VLAD can be written as a bilinear model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) = [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; . . . ;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]. </m:t>
                    </m:r>
                  </m:oMath>
                </a14:m>
                <a:endParaRPr lang="en-US" altLang="zh-CN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) 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𝑑𝑖𝑎𝑔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)), </m:t>
                    </m:r>
                  </m:oMath>
                </a14:m>
                <a:r>
                  <a:rPr lang="en-US" altLang="zh-CN" sz="2400" dirty="0"/>
                  <a:t>a matrix with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in the diagonal and 0 elsewhere.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9F86A30-4472-4B77-9954-3E174415B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690688"/>
                <a:ext cx="11353801" cy="1569660"/>
              </a:xfrm>
              <a:prstGeom prst="rect">
                <a:avLst/>
              </a:prstGeom>
              <a:blipFill>
                <a:blip r:embed="rId2"/>
                <a:stretch>
                  <a:fillRect l="-805" t="-3101" b="-7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582B2E0B-E7E9-4480-AD09-010D655779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597652"/>
            <a:ext cx="6057626" cy="113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52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13BF0-FAE3-466F-A7E3-804E6559E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58427" cy="1325563"/>
          </a:xfrm>
        </p:spPr>
        <p:txBody>
          <a:bodyPr/>
          <a:lstStyle/>
          <a:p>
            <a:r>
              <a:rPr lang="en-US" altLang="zh-CN" dirty="0"/>
              <a:t>A2-Nets: Double Attention Networks (NIPs 2018)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FFD251B-7B2F-496E-83FF-F4BB5D5F8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32538"/>
            <a:ext cx="10516082" cy="3538701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5EA2B80-1B39-400C-91AE-06B94D213223}"/>
                  </a:ext>
                </a:extLst>
              </p:cNvPr>
              <p:cNvSpPr txBox="1"/>
              <p:nvPr/>
            </p:nvSpPr>
            <p:spPr>
              <a:xfrm>
                <a:off x="838199" y="5913089"/>
                <a:ext cx="10708851" cy="468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𝑏𝑖𝑛𝑖𝑙𝑒𝑎𝑟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h𝑤𝑑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h𝑤𝑑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/>
                  <a:t>  </a:t>
                </a:r>
                <a:r>
                  <a:rPr lang="en-US" altLang="zh-CN" sz="2400" dirty="0"/>
                  <a:t>to get n global descriptors.</a:t>
                </a:r>
                <a:r>
                  <a:rPr lang="zh-CN" altLang="en-US" sz="2400" dirty="0"/>
                  <a:t> </a:t>
                </a:r>
                <a:endParaRPr lang="zh-CN" altLang="en-US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5EA2B80-1B39-400C-91AE-06B94D2132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5913089"/>
                <a:ext cx="10708851" cy="468205"/>
              </a:xfrm>
              <a:prstGeom prst="rect">
                <a:avLst/>
              </a:prstGeom>
              <a:blipFill>
                <a:blip r:embed="rId3"/>
                <a:stretch>
                  <a:fillRect l="-114" t="-9091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: 圆角 4">
            <a:extLst>
              <a:ext uri="{FF2B5EF4-FFF2-40B4-BE49-F238E27FC236}">
                <a16:creationId xmlns:a16="http://schemas.microsoft.com/office/drawing/2014/main" id="{F873200A-84CB-47DE-9514-F8BF811E9BD3}"/>
              </a:ext>
            </a:extLst>
          </p:cNvPr>
          <p:cNvSpPr/>
          <p:nvPr/>
        </p:nvSpPr>
        <p:spPr>
          <a:xfrm>
            <a:off x="4986779" y="1819373"/>
            <a:ext cx="6165130" cy="1696825"/>
          </a:xfrm>
          <a:prstGeom prst="roundRect">
            <a:avLst>
              <a:gd name="adj" fmla="val 8889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160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2CAFF1-139E-44B3-AAA9-255F556D3F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4FD111-0464-4D8E-A68C-6FA3D06869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Kang Xin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1860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5BA6E0-C40C-49FF-A610-A3753E425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Fine-Grained Recognition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C5F2B3E-1AD4-4512-8F63-03DFEA6638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997460" cy="477053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DAB43C5-5494-4BE3-91AB-3284BACBCC41}"/>
              </a:ext>
            </a:extLst>
          </p:cNvPr>
          <p:cNvSpPr txBox="1"/>
          <p:nvPr/>
        </p:nvSpPr>
        <p:spPr>
          <a:xfrm>
            <a:off x="7006473" y="1974071"/>
            <a:ext cx="518552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C</a:t>
            </a:r>
            <a:r>
              <a:rPr lang="zh-CN" altLang="en-US" sz="2400" dirty="0"/>
              <a:t>lassification of instances within a subordinate category.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Require </a:t>
            </a:r>
            <a:r>
              <a:rPr lang="en-US" altLang="zh-CN" sz="2400" dirty="0">
                <a:solidFill>
                  <a:srgbClr val="FF0000"/>
                </a:solidFill>
              </a:rPr>
              <a:t>recognition of highly localized attributes</a:t>
            </a:r>
            <a:r>
              <a:rPr lang="en-US" altLang="zh-CN" sz="2400" dirty="0"/>
              <a:t> of objects while being invariant to their pose and location in the image.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14111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1A0220-B7C6-4D09-9F7E-21CB2D568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Part-based Models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F1DD9E4-DE4B-4247-BFAB-B8FEE7F98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96231"/>
            <a:ext cx="10539373" cy="366553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2A0A529-1E72-4DDA-848C-2AD8914041DE}"/>
              </a:ext>
            </a:extLst>
          </p:cNvPr>
          <p:cNvSpPr txBox="1"/>
          <p:nvPr/>
        </p:nvSpPr>
        <p:spPr>
          <a:xfrm>
            <a:off x="838200" y="5261672"/>
            <a:ext cx="1074734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Construct representations by localizing parts and extracting features conditioned on detected locations.</a:t>
            </a:r>
          </a:p>
          <a:p>
            <a:r>
              <a:rPr lang="en-US" altLang="zh-CN" sz="2400" dirty="0"/>
              <a:t>Pros: more accurate, </a:t>
            </a:r>
            <a:r>
              <a:rPr lang="en-US" altLang="zh-CN" sz="2400" dirty="0">
                <a:solidFill>
                  <a:srgbClr val="FF0000"/>
                </a:solidFill>
              </a:rPr>
              <a:t>invariant to position and pose of the object</a:t>
            </a:r>
          </a:p>
          <a:p>
            <a:r>
              <a:rPr lang="en-US" altLang="zh-CN" sz="2400" dirty="0"/>
              <a:t>Cons: </a:t>
            </a:r>
            <a:r>
              <a:rPr lang="en-US" altLang="zh-CN" sz="2400" dirty="0">
                <a:solidFill>
                  <a:srgbClr val="FF0000"/>
                </a:solidFill>
              </a:rPr>
              <a:t>require annotations</a:t>
            </a:r>
          </a:p>
        </p:txBody>
      </p:sp>
    </p:spTree>
    <p:extLst>
      <p:ext uri="{BB962C8B-B14F-4D97-AF65-F5344CB8AC3E}">
        <p14:creationId xmlns:p14="http://schemas.microsoft.com/office/powerpoint/2010/main" val="4266931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3D13AB-6AD6-47AE-B815-DE7ECA82D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Holistic Models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18B55FE-6E13-4E05-BC1E-9B124ACA0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510969" cy="363967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6A2199C-1DE3-4DF8-8D0B-B6299D976EA3}"/>
              </a:ext>
            </a:extLst>
          </p:cNvPr>
          <p:cNvSpPr txBox="1"/>
          <p:nvPr/>
        </p:nvSpPr>
        <p:spPr>
          <a:xfrm>
            <a:off x="838200" y="5405428"/>
            <a:ext cx="11353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Construct a representation of the entire image.</a:t>
            </a:r>
          </a:p>
          <a:p>
            <a:r>
              <a:rPr lang="en-US" altLang="zh-CN" sz="2400" dirty="0"/>
              <a:t>Pros: doesn’t require part annotations</a:t>
            </a:r>
          </a:p>
          <a:p>
            <a:r>
              <a:rPr lang="en-US" altLang="zh-CN" sz="2400" dirty="0"/>
              <a:t>Cons:  </a:t>
            </a:r>
            <a:r>
              <a:rPr lang="en-US" altLang="zh-CN" sz="2400" dirty="0">
                <a:solidFill>
                  <a:srgbClr val="FF0000"/>
                </a:solidFill>
              </a:rPr>
              <a:t>can’t learn in an end-to-end manner</a:t>
            </a:r>
            <a:r>
              <a:rPr lang="en-US" altLang="zh-CN" sz="2400" dirty="0"/>
              <a:t>, leads to suboptimal texture representations.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18597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E4B401-A30C-492E-87B5-C170C722A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Bag of Visual Words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D756A70-9325-4861-ABBF-2E4D28E92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935929" cy="152482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4C07A8C-4052-4162-9959-BEC3BC919E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464" y="3622099"/>
            <a:ext cx="3909399" cy="80016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DF08DB2-B19C-4E7D-A2DF-8BB08E162B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836" y="4646197"/>
            <a:ext cx="2293879" cy="184667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05DE0FF-4B1D-4FF2-BD6B-30A8C7B8A6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909" y="3106712"/>
            <a:ext cx="5144889" cy="166094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3491ECE7-8AB4-426D-957B-C8CC571FA2ED}"/>
              </a:ext>
            </a:extLst>
          </p:cNvPr>
          <p:cNvSpPr txBox="1"/>
          <p:nvPr/>
        </p:nvSpPr>
        <p:spPr>
          <a:xfrm>
            <a:off x="1483035" y="3157536"/>
            <a:ext cx="3646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 Get visual words from each image.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4F80B73-5EB9-4DCF-93DF-2C7CD0F0D41E}"/>
              </a:ext>
            </a:extLst>
          </p:cNvPr>
          <p:cNvSpPr txBox="1"/>
          <p:nvPr/>
        </p:nvSpPr>
        <p:spPr>
          <a:xfrm>
            <a:off x="1783565" y="4398329"/>
            <a:ext cx="3045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 Summarize all visual words.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E8C15E9-BB0D-4C32-9657-B0C1C57DA7E3}"/>
              </a:ext>
            </a:extLst>
          </p:cNvPr>
          <p:cNvSpPr txBox="1"/>
          <p:nvPr/>
        </p:nvSpPr>
        <p:spPr>
          <a:xfrm>
            <a:off x="1566069" y="6455880"/>
            <a:ext cx="3480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 Cluster visual words by K-means.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8DF47A6-233A-4CD9-931B-CD656C69FB3F}"/>
              </a:ext>
            </a:extLst>
          </p:cNvPr>
          <p:cNvSpPr txBox="1"/>
          <p:nvPr/>
        </p:nvSpPr>
        <p:spPr>
          <a:xfrm>
            <a:off x="7066526" y="4767661"/>
            <a:ext cx="4213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4. Represent each image by an histogram.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1238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E342B-14CC-4594-9054-E42D55C31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VLAD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6FA341D-E659-4DC8-A9DA-4FA37E3286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8125374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960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61E53C-DFF3-4D81-8E38-950A53F22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Contribution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CF8BC01-E009-4F0E-8756-27FDF4C923CA}"/>
              </a:ext>
            </a:extLst>
          </p:cNvPr>
          <p:cNvSpPr txBox="1"/>
          <p:nvPr/>
        </p:nvSpPr>
        <p:spPr>
          <a:xfrm>
            <a:off x="838200" y="1690688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We </a:t>
            </a:r>
            <a:r>
              <a:rPr lang="en-US" altLang="zh-CN" sz="2400" dirty="0"/>
              <a:t>present Bilinear CNNs (B-CNNs) that address several drawbacks of existing deep texture representations. </a:t>
            </a:r>
          </a:p>
          <a:p>
            <a:endParaRPr lang="en-US" altLang="zh-CN" sz="2400" dirty="0"/>
          </a:p>
          <a:p>
            <a:r>
              <a:rPr lang="en-US" altLang="zh-CN" sz="2400" dirty="0"/>
              <a:t>Our key insight is that several widely-used texture representations can be written as a pooled outer product of two suitably designed features, and can be implemented by a specially designed bilinear layer and a pooling layer.</a:t>
            </a:r>
          </a:p>
        </p:txBody>
      </p:sp>
    </p:spTree>
    <p:extLst>
      <p:ext uri="{BB962C8B-B14F-4D97-AF65-F5344CB8AC3E}">
        <p14:creationId xmlns:p14="http://schemas.microsoft.com/office/powerpoint/2010/main" val="991446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BCA3B1-8B3E-4EA3-917A-150088AD6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B-CNN Architecture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E9EC51B-DA1B-46CA-99B2-6D01E021D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448156" cy="38239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34BC6F2-016D-43AD-83AA-4707B3FE4D95}"/>
                  </a:ext>
                </a:extLst>
              </p:cNvPr>
              <p:cNvSpPr txBox="1"/>
              <p:nvPr/>
            </p:nvSpPr>
            <p:spPr>
              <a:xfrm>
                <a:off x="838200" y="5514680"/>
                <a:ext cx="9499652" cy="10209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𝑏𝑖𝑙𝑖𝑛𝑒𝑎𝑟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zh-CN" altLang="en-US" sz="2400" dirty="0"/>
                  <a:t> </a:t>
                </a:r>
                <a:endParaRPr lang="en-US" altLang="zh-CN" sz="2400" dirty="0"/>
              </a:p>
              <a:p>
                <a:endParaRPr lang="en-US" altLang="zh-CN" sz="1000" dirty="0"/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𝑏𝑖𝑙𝑖𝑛𝑒𝑎𝑟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zh-CN" altLang="en-US" sz="2400" dirty="0"/>
                  <a:t> 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34BC6F2-016D-43AD-83AA-4707B3FE4D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514680"/>
                <a:ext cx="9499652" cy="1020921"/>
              </a:xfrm>
              <a:prstGeom prst="rect">
                <a:avLst/>
              </a:prstGeom>
              <a:blipFill>
                <a:blip r:embed="rId3"/>
                <a:stretch>
                  <a:fillRect l="-513" t="-7784" b="-856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0262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4E888B-F226-4B1B-801B-3485B6791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Understanding of Bilinear Function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1F848F6-8A65-413D-A456-27DFAE695BBB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10954732" cy="31399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𝑏𝑖𝑙𝑖𝑛𝑒𝑎𝑟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altLang="zh-CN" sz="2400" dirty="0"/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/>
                  <a:t>Denote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𝑲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endParaRPr lang="en-US" altLang="zh-CN" sz="24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/>
                  <a:t>Get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𝑏𝑖𝑙𝑖𝑛𝑒𝑎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𝑗𝑝</m:t>
                            </m:r>
                          </m:sub>
                        </m:sSub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zh-CN" sz="2400" dirty="0"/>
              </a:p>
              <a:p>
                <a:pPr>
                  <a:lnSpc>
                    <a:spcPct val="150000"/>
                  </a:lnSpc>
                </a:pPr>
                <a:endParaRPr lang="en-US" altLang="zh-CN" sz="2400" dirty="0"/>
              </a:p>
              <a:p>
                <a:r>
                  <a:rPr lang="en-US" altLang="zh-CN" sz="2400" dirty="0"/>
                  <a:t>The output of bilinear function is actually a bag of visual primitives, where each primitive is calculated by gathering local features weighted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CN" sz="2400" dirty="0"/>
                  <a:t>.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1F848F6-8A65-413D-A456-27DFAE695B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10954732" cy="3139962"/>
              </a:xfrm>
              <a:prstGeom prst="rect">
                <a:avLst/>
              </a:prstGeom>
              <a:blipFill>
                <a:blip r:embed="rId2"/>
                <a:stretch>
                  <a:fillRect l="-890" b="-27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1004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</TotalTime>
  <Words>423</Words>
  <Application>Microsoft Office PowerPoint</Application>
  <PresentationFormat>宽屏</PresentationFormat>
  <Paragraphs>46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Bilinear CNNs for Fine-grained Visual Recognition</vt:lpstr>
      <vt:lpstr>Fine-Grained Recognition</vt:lpstr>
      <vt:lpstr>Part-based Models</vt:lpstr>
      <vt:lpstr>Holistic Models</vt:lpstr>
      <vt:lpstr>Bag of Visual Words</vt:lpstr>
      <vt:lpstr>VLAD</vt:lpstr>
      <vt:lpstr>Contribution</vt:lpstr>
      <vt:lpstr>B-CNN Architecture</vt:lpstr>
      <vt:lpstr>Understanding of Bilinear Function</vt:lpstr>
      <vt:lpstr>End-to-end Training</vt:lpstr>
      <vt:lpstr>Relation to Classical Texture Representations</vt:lpstr>
      <vt:lpstr>A2-Nets: Double Attention Networks (NIPs 2018)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Bilinear CNNs for Fine-grained Visual Recognition</dc:title>
  <dc:creator>康 鑫</dc:creator>
  <cp:lastModifiedBy>康 鑫</cp:lastModifiedBy>
  <cp:revision>1</cp:revision>
  <dcterms:created xsi:type="dcterms:W3CDTF">2022-01-14T12:20:22Z</dcterms:created>
  <dcterms:modified xsi:type="dcterms:W3CDTF">2022-01-15T06:06:57Z</dcterms:modified>
</cp:coreProperties>
</file>