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康 鑫" userId="b9016b1e89135378" providerId="LiveId" clId="{5EE1F2E3-C195-48F7-82E9-74FEF6F26B04}"/>
    <pc:docChg chg="undo custSel addSld modSld">
      <pc:chgData name="康 鑫" userId="b9016b1e89135378" providerId="LiveId" clId="{5EE1F2E3-C195-48F7-82E9-74FEF6F26B04}" dt="2022-05-13T09:50:42.417" v="1212" actId="1076"/>
      <pc:docMkLst>
        <pc:docMk/>
      </pc:docMkLst>
      <pc:sldChg chg="addSp delSp modSp new mod">
        <pc:chgData name="康 鑫" userId="b9016b1e89135378" providerId="LiveId" clId="{5EE1F2E3-C195-48F7-82E9-74FEF6F26B04}" dt="2022-05-13T08:03:32.310" v="118" actId="21"/>
        <pc:sldMkLst>
          <pc:docMk/>
          <pc:sldMk cId="737159267" sldId="256"/>
        </pc:sldMkLst>
        <pc:spChg chg="mod">
          <ac:chgData name="康 鑫" userId="b9016b1e89135378" providerId="LiveId" clId="{5EE1F2E3-C195-48F7-82E9-74FEF6F26B04}" dt="2022-05-13T08:02:14.156" v="87" actId="404"/>
          <ac:spMkLst>
            <pc:docMk/>
            <pc:sldMk cId="737159267" sldId="256"/>
            <ac:spMk id="2" creationId="{FD70EB80-50DF-5EB0-6F5E-062D53D1C477}"/>
          </ac:spMkLst>
        </pc:spChg>
        <pc:spChg chg="add del mod">
          <ac:chgData name="康 鑫" userId="b9016b1e89135378" providerId="LiveId" clId="{5EE1F2E3-C195-48F7-82E9-74FEF6F26B04}" dt="2022-05-13T08:03:30.426" v="117" actId="478"/>
          <ac:spMkLst>
            <pc:docMk/>
            <pc:sldMk cId="737159267" sldId="256"/>
            <ac:spMk id="3" creationId="{3B1DCF28-6CDB-16A8-4A60-CE24D7B87E6E}"/>
          </ac:spMkLst>
        </pc:spChg>
        <pc:spChg chg="add del mod">
          <ac:chgData name="康 鑫" userId="b9016b1e89135378" providerId="LiveId" clId="{5EE1F2E3-C195-48F7-82E9-74FEF6F26B04}" dt="2022-05-13T08:03:30.426" v="117" actId="478"/>
          <ac:spMkLst>
            <pc:docMk/>
            <pc:sldMk cId="737159267" sldId="256"/>
            <ac:spMk id="7" creationId="{86670646-AFF6-2972-B809-987F73E336EE}"/>
          </ac:spMkLst>
        </pc:spChg>
        <pc:picChg chg="add del mod">
          <ac:chgData name="康 鑫" userId="b9016b1e89135378" providerId="LiveId" clId="{5EE1F2E3-C195-48F7-82E9-74FEF6F26B04}" dt="2022-05-13T08:03:32.310" v="118" actId="21"/>
          <ac:picMkLst>
            <pc:docMk/>
            <pc:sldMk cId="737159267" sldId="256"/>
            <ac:picMk id="5" creationId="{2ED25B61-84E7-9CB8-F618-EC5938A06296}"/>
          </ac:picMkLst>
        </pc:picChg>
      </pc:sldChg>
      <pc:sldChg chg="addSp delSp modSp new mod">
        <pc:chgData name="康 鑫" userId="b9016b1e89135378" providerId="LiveId" clId="{5EE1F2E3-C195-48F7-82E9-74FEF6F26B04}" dt="2022-05-13T08:05:22.450" v="140" actId="1076"/>
        <pc:sldMkLst>
          <pc:docMk/>
          <pc:sldMk cId="770472086" sldId="257"/>
        </pc:sldMkLst>
        <pc:spChg chg="mod">
          <ac:chgData name="康 鑫" userId="b9016b1e89135378" providerId="LiveId" clId="{5EE1F2E3-C195-48F7-82E9-74FEF6F26B04}" dt="2022-05-13T08:03:52.305" v="125" actId="404"/>
          <ac:spMkLst>
            <pc:docMk/>
            <pc:sldMk cId="770472086" sldId="257"/>
            <ac:spMk id="2" creationId="{7B442908-A884-CACA-D7C3-73D3AC538670}"/>
          </ac:spMkLst>
        </pc:spChg>
        <pc:spChg chg="del">
          <ac:chgData name="康 鑫" userId="b9016b1e89135378" providerId="LiveId" clId="{5EE1F2E3-C195-48F7-82E9-74FEF6F26B04}" dt="2022-05-13T08:03:59.895" v="126" actId="478"/>
          <ac:spMkLst>
            <pc:docMk/>
            <pc:sldMk cId="770472086" sldId="257"/>
            <ac:spMk id="3" creationId="{3ABE3F08-CD81-7F6F-B3F6-23A90370ECD3}"/>
          </ac:spMkLst>
        </pc:spChg>
        <pc:spChg chg="add mod">
          <ac:chgData name="康 鑫" userId="b9016b1e89135378" providerId="LiveId" clId="{5EE1F2E3-C195-48F7-82E9-74FEF6F26B04}" dt="2022-05-13T08:05:22.450" v="140" actId="1076"/>
          <ac:spMkLst>
            <pc:docMk/>
            <pc:sldMk cId="770472086" sldId="257"/>
            <ac:spMk id="7" creationId="{FE436D89-683F-BA35-6F41-87BB34DF63C1}"/>
          </ac:spMkLst>
        </pc:spChg>
        <pc:picChg chg="add del mod">
          <ac:chgData name="康 鑫" userId="b9016b1e89135378" providerId="LiveId" clId="{5EE1F2E3-C195-48F7-82E9-74FEF6F26B04}" dt="2022-05-13T08:03:43.142" v="120"/>
          <ac:picMkLst>
            <pc:docMk/>
            <pc:sldMk cId="770472086" sldId="257"/>
            <ac:picMk id="4" creationId="{F927A8BB-CD68-BCA5-1844-1D054D84E31C}"/>
          </ac:picMkLst>
        </pc:picChg>
        <pc:picChg chg="add mod">
          <ac:chgData name="康 鑫" userId="b9016b1e89135378" providerId="LiveId" clId="{5EE1F2E3-C195-48F7-82E9-74FEF6F26B04}" dt="2022-05-13T08:04:16.323" v="129" actId="1076"/>
          <ac:picMkLst>
            <pc:docMk/>
            <pc:sldMk cId="770472086" sldId="257"/>
            <ac:picMk id="6" creationId="{5992C491-A16D-729F-E3F0-F0B6790644AA}"/>
          </ac:picMkLst>
        </pc:picChg>
      </pc:sldChg>
      <pc:sldChg chg="addSp modSp new mod">
        <pc:chgData name="康 鑫" userId="b9016b1e89135378" providerId="LiveId" clId="{5EE1F2E3-C195-48F7-82E9-74FEF6F26B04}" dt="2022-05-13T08:22:32.355" v="665" actId="113"/>
        <pc:sldMkLst>
          <pc:docMk/>
          <pc:sldMk cId="308795202" sldId="258"/>
        </pc:sldMkLst>
        <pc:spChg chg="mod">
          <ac:chgData name="康 鑫" userId="b9016b1e89135378" providerId="LiveId" clId="{5EE1F2E3-C195-48F7-82E9-74FEF6F26B04}" dt="2022-05-13T08:06:47.924" v="160" actId="113"/>
          <ac:spMkLst>
            <pc:docMk/>
            <pc:sldMk cId="308795202" sldId="258"/>
            <ac:spMk id="2" creationId="{0AB2DE92-696B-1064-6ACA-FB2D469E5593}"/>
          </ac:spMkLst>
        </pc:spChg>
        <pc:spChg chg="add mod">
          <ac:chgData name="康 鑫" userId="b9016b1e89135378" providerId="LiveId" clId="{5EE1F2E3-C195-48F7-82E9-74FEF6F26B04}" dt="2022-05-13T08:22:32.355" v="665" actId="113"/>
          <ac:spMkLst>
            <pc:docMk/>
            <pc:sldMk cId="308795202" sldId="258"/>
            <ac:spMk id="9" creationId="{10C07FD0-0B62-7D2E-3C2D-93300FC76B39}"/>
          </ac:spMkLst>
        </pc:spChg>
        <pc:picChg chg="add mod">
          <ac:chgData name="康 鑫" userId="b9016b1e89135378" providerId="LiveId" clId="{5EE1F2E3-C195-48F7-82E9-74FEF6F26B04}" dt="2022-05-13T08:08:30.450" v="163" actId="1076"/>
          <ac:picMkLst>
            <pc:docMk/>
            <pc:sldMk cId="308795202" sldId="258"/>
            <ac:picMk id="4" creationId="{C7C1D154-0B27-5805-C46B-0DCCBB623299}"/>
          </ac:picMkLst>
        </pc:picChg>
        <pc:picChg chg="add mod">
          <ac:chgData name="康 鑫" userId="b9016b1e89135378" providerId="LiveId" clId="{5EE1F2E3-C195-48F7-82E9-74FEF6F26B04}" dt="2022-05-13T08:08:50.859" v="166" actId="1076"/>
          <ac:picMkLst>
            <pc:docMk/>
            <pc:sldMk cId="308795202" sldId="258"/>
            <ac:picMk id="6" creationId="{C3FA3180-C228-6128-9514-3EB080511243}"/>
          </ac:picMkLst>
        </pc:picChg>
        <pc:picChg chg="add mod">
          <ac:chgData name="康 鑫" userId="b9016b1e89135378" providerId="LiveId" clId="{5EE1F2E3-C195-48F7-82E9-74FEF6F26B04}" dt="2022-05-13T08:09:55.695" v="193" actId="1035"/>
          <ac:picMkLst>
            <pc:docMk/>
            <pc:sldMk cId="308795202" sldId="258"/>
            <ac:picMk id="8" creationId="{48BF151F-C070-F860-4A84-17719509AC1C}"/>
          </ac:picMkLst>
        </pc:picChg>
      </pc:sldChg>
      <pc:sldChg chg="addSp modSp new mod">
        <pc:chgData name="康 鑫" userId="b9016b1e89135378" providerId="LiveId" clId="{5EE1F2E3-C195-48F7-82E9-74FEF6F26B04}" dt="2022-05-13T08:32:56.964" v="801" actId="20577"/>
        <pc:sldMkLst>
          <pc:docMk/>
          <pc:sldMk cId="1085809928" sldId="259"/>
        </pc:sldMkLst>
        <pc:spChg chg="mod">
          <ac:chgData name="康 鑫" userId="b9016b1e89135378" providerId="LiveId" clId="{5EE1F2E3-C195-48F7-82E9-74FEF6F26B04}" dt="2022-05-13T08:22:57.961" v="682" actId="20577"/>
          <ac:spMkLst>
            <pc:docMk/>
            <pc:sldMk cId="1085809928" sldId="259"/>
            <ac:spMk id="2" creationId="{3438DB9E-7BC6-95D2-4406-7A11E5EF96A2}"/>
          </ac:spMkLst>
        </pc:spChg>
        <pc:spChg chg="add mod">
          <ac:chgData name="康 鑫" userId="b9016b1e89135378" providerId="LiveId" clId="{5EE1F2E3-C195-48F7-82E9-74FEF6F26B04}" dt="2022-05-13T08:32:56.964" v="801" actId="20577"/>
          <ac:spMkLst>
            <pc:docMk/>
            <pc:sldMk cId="1085809928" sldId="259"/>
            <ac:spMk id="6" creationId="{84A119CC-D819-6324-91E2-6CA9DFEE7B6E}"/>
          </ac:spMkLst>
        </pc:spChg>
        <pc:spChg chg="add mod">
          <ac:chgData name="康 鑫" userId="b9016b1e89135378" providerId="LiveId" clId="{5EE1F2E3-C195-48F7-82E9-74FEF6F26B04}" dt="2022-05-13T08:31:48.797" v="762" actId="20577"/>
          <ac:spMkLst>
            <pc:docMk/>
            <pc:sldMk cId="1085809928" sldId="259"/>
            <ac:spMk id="7" creationId="{24BBCE5A-9835-BA89-B018-E8E24DEE3310}"/>
          </ac:spMkLst>
        </pc:spChg>
        <pc:picChg chg="add mod">
          <ac:chgData name="康 鑫" userId="b9016b1e89135378" providerId="LiveId" clId="{5EE1F2E3-C195-48F7-82E9-74FEF6F26B04}" dt="2022-05-13T08:32:00.111" v="768" actId="1076"/>
          <ac:picMkLst>
            <pc:docMk/>
            <pc:sldMk cId="1085809928" sldId="259"/>
            <ac:picMk id="4" creationId="{D0B514BB-E920-D4EB-4E4E-C535837BDE58}"/>
          </ac:picMkLst>
        </pc:picChg>
        <pc:picChg chg="add mod">
          <ac:chgData name="康 鑫" userId="b9016b1e89135378" providerId="LiveId" clId="{5EE1F2E3-C195-48F7-82E9-74FEF6F26B04}" dt="2022-05-13T08:30:01.818" v="720" actId="1076"/>
          <ac:picMkLst>
            <pc:docMk/>
            <pc:sldMk cId="1085809928" sldId="259"/>
            <ac:picMk id="1026" creationId="{7605FA12-F005-BE3D-88BE-A0D398965BD9}"/>
          </ac:picMkLst>
        </pc:picChg>
      </pc:sldChg>
      <pc:sldChg chg="addSp modSp new mod">
        <pc:chgData name="康 鑫" userId="b9016b1e89135378" providerId="LiveId" clId="{5EE1F2E3-C195-48F7-82E9-74FEF6F26B04}" dt="2022-05-13T08:41:35.328" v="974" actId="1076"/>
        <pc:sldMkLst>
          <pc:docMk/>
          <pc:sldMk cId="3133871425" sldId="260"/>
        </pc:sldMkLst>
        <pc:spChg chg="mod">
          <ac:chgData name="康 鑫" userId="b9016b1e89135378" providerId="LiveId" clId="{5EE1F2E3-C195-48F7-82E9-74FEF6F26B04}" dt="2022-05-13T08:28:59.619" v="718" actId="20577"/>
          <ac:spMkLst>
            <pc:docMk/>
            <pc:sldMk cId="3133871425" sldId="260"/>
            <ac:spMk id="2" creationId="{63530F48-9E28-FB5C-9546-7747B7F86EEA}"/>
          </ac:spMkLst>
        </pc:spChg>
        <pc:spChg chg="add mod">
          <ac:chgData name="康 鑫" userId="b9016b1e89135378" providerId="LiveId" clId="{5EE1F2E3-C195-48F7-82E9-74FEF6F26B04}" dt="2022-05-13T08:34:40.535" v="808" actId="20577"/>
          <ac:spMkLst>
            <pc:docMk/>
            <pc:sldMk cId="3133871425" sldId="260"/>
            <ac:spMk id="3" creationId="{567EC40A-6603-9C72-D5D5-365C57CFA3FD}"/>
          </ac:spMkLst>
        </pc:spChg>
        <pc:spChg chg="add mod">
          <ac:chgData name="康 鑫" userId="b9016b1e89135378" providerId="LiveId" clId="{5EE1F2E3-C195-48F7-82E9-74FEF6F26B04}" dt="2022-05-13T08:41:18.411" v="970" actId="20577"/>
          <ac:spMkLst>
            <pc:docMk/>
            <pc:sldMk cId="3133871425" sldId="260"/>
            <ac:spMk id="6" creationId="{39B01ADA-E137-1BFD-7421-EA2E7F13D5B7}"/>
          </ac:spMkLst>
        </pc:spChg>
        <pc:picChg chg="add mod">
          <ac:chgData name="康 鑫" userId="b9016b1e89135378" providerId="LiveId" clId="{5EE1F2E3-C195-48F7-82E9-74FEF6F26B04}" dt="2022-05-13T08:36:54.463" v="809"/>
          <ac:picMkLst>
            <pc:docMk/>
            <pc:sldMk cId="3133871425" sldId="260"/>
            <ac:picMk id="5" creationId="{288456F3-433E-FF2B-759C-A4FC75289BF3}"/>
          </ac:picMkLst>
        </pc:picChg>
        <pc:picChg chg="add mod">
          <ac:chgData name="康 鑫" userId="b9016b1e89135378" providerId="LiveId" clId="{5EE1F2E3-C195-48F7-82E9-74FEF6F26B04}" dt="2022-05-13T08:41:35.328" v="974" actId="1076"/>
          <ac:picMkLst>
            <pc:docMk/>
            <pc:sldMk cId="3133871425" sldId="260"/>
            <ac:picMk id="8" creationId="{2400C69F-1F72-5E9A-6051-733DE2232718}"/>
          </ac:picMkLst>
        </pc:picChg>
      </pc:sldChg>
      <pc:sldChg chg="addSp modSp new mod">
        <pc:chgData name="康 鑫" userId="b9016b1e89135378" providerId="LiveId" clId="{5EE1F2E3-C195-48F7-82E9-74FEF6F26B04}" dt="2022-05-13T08:45:08.330" v="1017" actId="115"/>
        <pc:sldMkLst>
          <pc:docMk/>
          <pc:sldMk cId="2995439086" sldId="261"/>
        </pc:sldMkLst>
        <pc:spChg chg="mod">
          <ac:chgData name="康 鑫" userId="b9016b1e89135378" providerId="LiveId" clId="{5EE1F2E3-C195-48F7-82E9-74FEF6F26B04}" dt="2022-05-13T08:42:19.324" v="985" actId="20577"/>
          <ac:spMkLst>
            <pc:docMk/>
            <pc:sldMk cId="2995439086" sldId="261"/>
            <ac:spMk id="2" creationId="{4349BD73-C74D-35F3-7F5A-21333923BC25}"/>
          </ac:spMkLst>
        </pc:spChg>
        <pc:spChg chg="add mod">
          <ac:chgData name="康 鑫" userId="b9016b1e89135378" providerId="LiveId" clId="{5EE1F2E3-C195-48F7-82E9-74FEF6F26B04}" dt="2022-05-13T08:45:08.330" v="1017" actId="115"/>
          <ac:spMkLst>
            <pc:docMk/>
            <pc:sldMk cId="2995439086" sldId="261"/>
            <ac:spMk id="6" creationId="{4453C4E3-BC30-872B-1C72-C6BBFD65423F}"/>
          </ac:spMkLst>
        </pc:spChg>
        <pc:picChg chg="add mod">
          <ac:chgData name="康 鑫" userId="b9016b1e89135378" providerId="LiveId" clId="{5EE1F2E3-C195-48F7-82E9-74FEF6F26B04}" dt="2022-05-13T08:42:35.816" v="987" actId="1076"/>
          <ac:picMkLst>
            <pc:docMk/>
            <pc:sldMk cId="2995439086" sldId="261"/>
            <ac:picMk id="4" creationId="{DB1C560A-4635-528C-C568-466EAA10BE0A}"/>
          </ac:picMkLst>
        </pc:picChg>
      </pc:sldChg>
      <pc:sldChg chg="addSp delSp modSp new mod">
        <pc:chgData name="康 鑫" userId="b9016b1e89135378" providerId="LiveId" clId="{5EE1F2E3-C195-48F7-82E9-74FEF6F26B04}" dt="2022-05-13T08:48:12.542" v="1165" actId="1076"/>
        <pc:sldMkLst>
          <pc:docMk/>
          <pc:sldMk cId="2200586491" sldId="262"/>
        </pc:sldMkLst>
        <pc:spChg chg="mod">
          <ac:chgData name="康 鑫" userId="b9016b1e89135378" providerId="LiveId" clId="{5EE1F2E3-C195-48F7-82E9-74FEF6F26B04}" dt="2022-05-13T08:45:23.743" v="1019"/>
          <ac:spMkLst>
            <pc:docMk/>
            <pc:sldMk cId="2200586491" sldId="262"/>
            <ac:spMk id="2" creationId="{4CAD5146-1769-3BEE-7176-E916009B40FC}"/>
          </ac:spMkLst>
        </pc:spChg>
        <pc:spChg chg="add mod">
          <ac:chgData name="康 鑫" userId="b9016b1e89135378" providerId="LiveId" clId="{5EE1F2E3-C195-48F7-82E9-74FEF6F26B04}" dt="2022-05-13T08:47:59.689" v="1163" actId="1076"/>
          <ac:spMkLst>
            <pc:docMk/>
            <pc:sldMk cId="2200586491" sldId="262"/>
            <ac:spMk id="7" creationId="{2C551089-316E-D352-60D6-F2285BD9390C}"/>
          </ac:spMkLst>
        </pc:spChg>
        <pc:picChg chg="add del mod">
          <ac:chgData name="康 鑫" userId="b9016b1e89135378" providerId="LiveId" clId="{5EE1F2E3-C195-48F7-82E9-74FEF6F26B04}" dt="2022-05-13T08:45:49.697" v="1022" actId="478"/>
          <ac:picMkLst>
            <pc:docMk/>
            <pc:sldMk cId="2200586491" sldId="262"/>
            <ac:picMk id="4" creationId="{A771BE3F-B05D-8DC7-E8B4-BF4DC4B2D9C6}"/>
          </ac:picMkLst>
        </pc:picChg>
        <pc:picChg chg="add mod">
          <ac:chgData name="康 鑫" userId="b9016b1e89135378" providerId="LiveId" clId="{5EE1F2E3-C195-48F7-82E9-74FEF6F26B04}" dt="2022-05-13T08:45:58.607" v="1024" actId="1076"/>
          <ac:picMkLst>
            <pc:docMk/>
            <pc:sldMk cId="2200586491" sldId="262"/>
            <ac:picMk id="6" creationId="{E816B6C6-D75A-5906-92BE-534B7A0CD19F}"/>
          </ac:picMkLst>
        </pc:picChg>
        <pc:picChg chg="add mod">
          <ac:chgData name="康 鑫" userId="b9016b1e89135378" providerId="LiveId" clId="{5EE1F2E3-C195-48F7-82E9-74FEF6F26B04}" dt="2022-05-13T08:48:12.542" v="1165" actId="1076"/>
          <ac:picMkLst>
            <pc:docMk/>
            <pc:sldMk cId="2200586491" sldId="262"/>
            <ac:picMk id="9" creationId="{AF2547EB-A0F9-F846-1513-238DCB87DBA8}"/>
          </ac:picMkLst>
        </pc:picChg>
      </pc:sldChg>
      <pc:sldChg chg="addSp delSp modSp new mod">
        <pc:chgData name="康 鑫" userId="b9016b1e89135378" providerId="LiveId" clId="{5EE1F2E3-C195-48F7-82E9-74FEF6F26B04}" dt="2022-05-13T08:49:44.070" v="1201" actId="1076"/>
        <pc:sldMkLst>
          <pc:docMk/>
          <pc:sldMk cId="4646558" sldId="263"/>
        </pc:sldMkLst>
        <pc:spChg chg="mod">
          <ac:chgData name="康 鑫" userId="b9016b1e89135378" providerId="LiveId" clId="{5EE1F2E3-C195-48F7-82E9-74FEF6F26B04}" dt="2022-05-13T08:48:36.887" v="1192" actId="20577"/>
          <ac:spMkLst>
            <pc:docMk/>
            <pc:sldMk cId="4646558" sldId="263"/>
            <ac:spMk id="2" creationId="{11A9546D-7780-78B7-1E36-6E72448A3538}"/>
          </ac:spMkLst>
        </pc:spChg>
        <pc:picChg chg="add del mod">
          <ac:chgData name="康 鑫" userId="b9016b1e89135378" providerId="LiveId" clId="{5EE1F2E3-C195-48F7-82E9-74FEF6F26B04}" dt="2022-05-13T08:49:29.091" v="1197" actId="478"/>
          <ac:picMkLst>
            <pc:docMk/>
            <pc:sldMk cId="4646558" sldId="263"/>
            <ac:picMk id="4" creationId="{810C6820-3431-393C-8310-92443F883863}"/>
          </ac:picMkLst>
        </pc:picChg>
        <pc:picChg chg="add mod">
          <ac:chgData name="康 鑫" userId="b9016b1e89135378" providerId="LiveId" clId="{5EE1F2E3-C195-48F7-82E9-74FEF6F26B04}" dt="2022-05-13T08:49:44.070" v="1201" actId="1076"/>
          <ac:picMkLst>
            <pc:docMk/>
            <pc:sldMk cId="4646558" sldId="263"/>
            <ac:picMk id="6" creationId="{FD6DFBBE-211D-2D28-45BC-2C7ADFD1145F}"/>
          </ac:picMkLst>
        </pc:picChg>
      </pc:sldChg>
      <pc:sldChg chg="addSp modSp new mod">
        <pc:chgData name="康 鑫" userId="b9016b1e89135378" providerId="LiveId" clId="{5EE1F2E3-C195-48F7-82E9-74FEF6F26B04}" dt="2022-05-13T09:49:09.641" v="1206" actId="1076"/>
        <pc:sldMkLst>
          <pc:docMk/>
          <pc:sldMk cId="135562968" sldId="264"/>
        </pc:sldMkLst>
        <pc:spChg chg="mod">
          <ac:chgData name="康 鑫" userId="b9016b1e89135378" providerId="LiveId" clId="{5EE1F2E3-C195-48F7-82E9-74FEF6F26B04}" dt="2022-05-13T09:48:35.404" v="1203"/>
          <ac:spMkLst>
            <pc:docMk/>
            <pc:sldMk cId="135562968" sldId="264"/>
            <ac:spMk id="2" creationId="{6A50F739-6F71-EC74-CE0F-C0460C330305}"/>
          </ac:spMkLst>
        </pc:spChg>
        <pc:picChg chg="add mod">
          <ac:chgData name="康 鑫" userId="b9016b1e89135378" providerId="LiveId" clId="{5EE1F2E3-C195-48F7-82E9-74FEF6F26B04}" dt="2022-05-13T09:49:09.641" v="1206" actId="1076"/>
          <ac:picMkLst>
            <pc:docMk/>
            <pc:sldMk cId="135562968" sldId="264"/>
            <ac:picMk id="4" creationId="{5DD9D02C-527C-1638-FFA9-39C7EC825E90}"/>
          </ac:picMkLst>
        </pc:picChg>
      </pc:sldChg>
      <pc:sldChg chg="addSp delSp modSp new mod">
        <pc:chgData name="康 鑫" userId="b9016b1e89135378" providerId="LiveId" clId="{5EE1F2E3-C195-48F7-82E9-74FEF6F26B04}" dt="2022-05-13T09:50:42.417" v="1212" actId="1076"/>
        <pc:sldMkLst>
          <pc:docMk/>
          <pc:sldMk cId="222717463" sldId="265"/>
        </pc:sldMkLst>
        <pc:spChg chg="mod">
          <ac:chgData name="康 鑫" userId="b9016b1e89135378" providerId="LiveId" clId="{5EE1F2E3-C195-48F7-82E9-74FEF6F26B04}" dt="2022-05-13T09:50:31.426" v="1210"/>
          <ac:spMkLst>
            <pc:docMk/>
            <pc:sldMk cId="222717463" sldId="265"/>
            <ac:spMk id="2" creationId="{4E2555C1-0684-379E-51BD-D956FB85C30A}"/>
          </ac:spMkLst>
        </pc:spChg>
        <pc:spChg chg="add del">
          <ac:chgData name="康 鑫" userId="b9016b1e89135378" providerId="LiveId" clId="{5EE1F2E3-C195-48F7-82E9-74FEF6F26B04}" dt="2022-05-13T09:50:30.725" v="1209" actId="22"/>
          <ac:spMkLst>
            <pc:docMk/>
            <pc:sldMk cId="222717463" sldId="265"/>
            <ac:spMk id="4" creationId="{D6839F04-C023-0CF9-C6F4-2A51AB6FAE49}"/>
          </ac:spMkLst>
        </pc:spChg>
        <pc:picChg chg="add mod">
          <ac:chgData name="康 鑫" userId="b9016b1e89135378" providerId="LiveId" clId="{5EE1F2E3-C195-48F7-82E9-74FEF6F26B04}" dt="2022-05-13T09:50:42.417" v="1212" actId="1076"/>
          <ac:picMkLst>
            <pc:docMk/>
            <pc:sldMk cId="222717463" sldId="265"/>
            <ac:picMk id="6" creationId="{A49ABAFB-91FD-81A0-FDE1-C7AE7536E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77EBA-07F5-816D-564D-A083CE84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7CAD8-8491-0071-622D-8C8CFAE9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CDA90-4CEF-91A0-8860-80F35A0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E5A1B-1EAB-67A0-DAD2-8912C655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1BA1B-8965-063E-9BB8-5C6BD191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C0F70-B48C-EFA3-C15F-DE96ED89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F6451-1B1D-0B46-B2DC-F813F6E0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C41AE-8658-0038-DD94-55DECB0E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DA206-BD9F-20FA-A932-51250848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AFAE4-60F3-40AF-41EC-F98A3B6F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44D01A-055B-F05D-0AF2-18F436515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BCCC2-19CC-C087-D98F-65D3A67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9853D-7861-E482-15E2-2FEA8C13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A7FE-41F8-EDEA-C074-DD29AD9E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5B3C-C088-6CBF-93BA-90D25047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BAC1-EA0C-A398-A87C-655348E8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68C60-8483-3234-1B05-F7DEEB68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23DC2-4135-81F5-8469-567F82F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19FC0-E479-0110-09E8-6CFD666F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8C911-971B-DCE1-8FFB-A80A8C94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4C36-D3EB-8E4A-D4FD-4936FB8B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C76F1-BF78-DA18-613D-24DDD49B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3542E-7D48-C0B2-DC0E-7D8FF773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8514-1F80-99D4-1946-A97B13B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3357-C4A6-998E-B1CF-57A2C3E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CC1BB-7C92-F053-4FEB-38908353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14DF3-9CE0-0063-78CB-B417E9E1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AE7C1-6C1E-552E-FE07-EDFF1262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3E330-27CD-861D-D9F2-9D539F05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BF499-5AB0-8D71-600E-50A7ACC2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A5C79-A7C3-63FD-A549-BD51E8E6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7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77A02-6353-9BAC-6A4C-686CA438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EDEC4-A6BD-9208-2A24-CE2AA833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5E16A-0A5D-66C3-E580-154ADBE8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2419F-85A3-0F76-3979-13013428B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EE9F6-D37C-25D2-F8A5-3573EBA8C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CBB4BD-297B-279C-B308-F163084E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9B272-08C1-CD58-EE86-F0153174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20288-6F36-5DBC-5B6D-FB9978DC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11514-8810-C337-31EE-E4328CAA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EF4D0-9729-66C1-A1CB-64E64C95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C3937-20A6-FD75-D47F-E94BD25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61AC7-126F-BB17-0646-91B305D6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CD582-DC57-13A9-E175-63D44424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D3EA37-B8A2-E59C-3B93-698020D5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4A63A-5BAC-B8A9-27EC-2AA247D2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AC01-FD2D-AD23-5B1C-5676B046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FD8A5-A694-968A-DF1A-A9EAD194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8E59FD-CE96-C21C-4D56-3294B7DE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651C6-B720-9E89-FCF4-07204AFF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370D6-26BD-03B4-5734-7AED1248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2ADC8-9BFF-7BBD-934E-5378FDE9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1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7C7E2-C9D9-488A-859F-49A27AAC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FFAD27-107F-06DC-4BFA-6CB249A0B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CF5F3-D8EB-3452-E1D9-17F6ABC2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BE504-634A-66F3-4BAF-A7021E2B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B50CF-F60D-649D-72A0-1792653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AEA2D-4DBE-FFD4-3D0F-5DE2AC9F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07C441-4A6D-E58D-67FB-3C910676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C0277-8DD1-EA69-E309-95C3D7AE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E7DEA-08E4-A522-F443-9DA78FBDA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E5B7-71CF-4C7B-92FA-4C15344982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D4397-915A-D34C-8EFE-25DE8B55D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7CCB6-289C-36F3-5CB9-A6E9E6D4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EC437-A7F2-4964-9BC7-A16DE965D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0EB80-50DF-5EB0-6F5E-062D53D1C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 brief introduction of prompt learning for visual-language models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DCF28-6CDB-16A8-4A60-CE24D7B87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Kang Xin 2022/05/14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55C1-0684-379E-51BD-D956FB85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Experiments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9ABAFB-91FD-81A0-FDE1-C7AE7536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866123"/>
            <a:ext cx="11560542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42908-A884-CACA-D7C3-73D3AC538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Conditional Prompt Learning for Vision-Language Models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92C491-A16D-729F-E3F0-F0B67906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37" y="3638045"/>
            <a:ext cx="9188526" cy="13016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436D89-683F-BA35-6F41-87BB34DF63C1}"/>
              </a:ext>
            </a:extLst>
          </p:cNvPr>
          <p:cNvSpPr txBox="1"/>
          <p:nvPr/>
        </p:nvSpPr>
        <p:spPr>
          <a:xfrm>
            <a:off x="5457043" y="506772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CVPR 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4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DE92-696B-1064-6ACA-FB2D469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prompt?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C1D154-0B27-5805-C46B-0DCCBB62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88482" cy="2439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FA3180-C228-6128-9514-3EB080511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77" y="1773716"/>
            <a:ext cx="3618983" cy="516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BF151F-C070-F860-4A84-17719509A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31" y="2362807"/>
            <a:ext cx="3582885" cy="5459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C07FD0-0B62-7D2E-3C2D-93300FC76B39}"/>
                  </a:ext>
                </a:extLst>
              </p:cNvPr>
              <p:cNvSpPr txBox="1"/>
              <p:nvPr/>
            </p:nvSpPr>
            <p:spPr>
              <a:xfrm>
                <a:off x="838201" y="4213577"/>
                <a:ext cx="1018173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Definition:</a:t>
                </a:r>
              </a:p>
              <a:p>
                <a:r>
                  <a:rPr lang="en-US" altLang="zh-CN" dirty="0"/>
                  <a:t>Prompt is a sentence like ‘a photo of a [class]’, which can be seen as a kind of hint of the image.</a:t>
                </a:r>
              </a:p>
              <a:p>
                <a:r>
                  <a:rPr lang="en-US" altLang="zh-CN" dirty="0"/>
                  <a:t>It could also be formed of a set of learned vectors,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Motivation:</a:t>
                </a:r>
              </a:p>
              <a:p>
                <a:r>
                  <a:rPr lang="en-US" altLang="zh-CN" dirty="0"/>
                  <a:t>View pre-trained language models as knowledge bases from which information useful to downstream tasks is elicited. ‘elicit: </a:t>
                </a:r>
                <a:r>
                  <a:rPr lang="zh-CN" altLang="en-US" dirty="0"/>
                  <a:t>引出，抽出</a:t>
                </a:r>
                <a:r>
                  <a:rPr lang="en-US" altLang="zh-CN" dirty="0"/>
                  <a:t>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Function: </a:t>
                </a:r>
              </a:p>
              <a:p>
                <a:r>
                  <a:rPr lang="en-US" altLang="zh-CN" dirty="0"/>
                  <a:t>The formulation of prompt is ‘fill-in-the-bank’. It asks the model to predict the masked token.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C07FD0-0B62-7D2E-3C2D-93300FC7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213577"/>
                <a:ext cx="10181734" cy="2585323"/>
              </a:xfrm>
              <a:prstGeom prst="rect">
                <a:avLst/>
              </a:prstGeom>
              <a:blipFill>
                <a:blip r:embed="rId5"/>
                <a:stretch>
                  <a:fillRect l="-539" t="-1179" r="-898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9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DB9E-7BC6-95D2-4406-7A11E5EF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CLIP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05FA12-F005-BE3D-88BE-A0D39896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31" y="1690688"/>
            <a:ext cx="9778738" cy="344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B514BB-E920-D4EB-4E4E-C535837BD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89" y="5302197"/>
            <a:ext cx="3627434" cy="823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BBCE5A-9835-BA89-B018-E8E24DEE3310}"/>
              </a:ext>
            </a:extLst>
          </p:cNvPr>
          <p:cNvSpPr txBox="1"/>
          <p:nvPr/>
        </p:nvSpPr>
        <p:spPr>
          <a:xfrm>
            <a:off x="838200" y="539054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During training, CLIP</a:t>
            </a:r>
            <a:r>
              <a:rPr lang="en-US" altLang="zh-CN" dirty="0"/>
              <a:t>[1]</a:t>
            </a:r>
            <a:r>
              <a:rPr lang="zh-CN" altLang="en-US" dirty="0"/>
              <a:t> adopts a contrastive loss to learn</a:t>
            </a:r>
          </a:p>
          <a:p>
            <a:r>
              <a:rPr lang="zh-CN" altLang="en-US" dirty="0"/>
              <a:t>a joint embedding space for the two modalities.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A119CC-D819-6324-91E2-6CA9DFEE7B6E}"/>
              </a:ext>
            </a:extLst>
          </p:cNvPr>
          <p:cNvSpPr txBox="1"/>
          <p:nvPr/>
        </p:nvSpPr>
        <p:spPr>
          <a:xfrm>
            <a:off x="838200" y="6338986"/>
            <a:ext cx="8253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Lucida Grande"/>
              </a:rPr>
              <a:t>[1] Alec Radford, ICML 2021, Learning Transferable Visual Models From Natural Language Supervision.</a:t>
            </a:r>
          </a:p>
        </p:txBody>
      </p:sp>
    </p:spTree>
    <p:extLst>
      <p:ext uri="{BB962C8B-B14F-4D97-AF65-F5344CB8AC3E}">
        <p14:creationId xmlns:p14="http://schemas.microsoft.com/office/powerpoint/2010/main" val="108580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0F48-9E28-FB5C-9546-7747B7F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Optimization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7EC40A-6603-9C72-D5D5-365C57CFA3FD}"/>
              </a:ext>
            </a:extLst>
          </p:cNvPr>
          <p:cNvSpPr txBox="1"/>
          <p:nvPr/>
        </p:nvSpPr>
        <p:spPr>
          <a:xfrm>
            <a:off x="838200" y="6338986"/>
            <a:ext cx="551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Lucida Grande"/>
              </a:rPr>
              <a:t>[2] Kaiyang Zhou, Learning to Prompt for Vision-Language Models.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456F3-433E-FF2B-759C-A4FC7528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9" y="1573369"/>
            <a:ext cx="9472481" cy="3711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B01ADA-E137-1BFD-7421-EA2E7F13D5B7}"/>
                  </a:ext>
                </a:extLst>
              </p:cNvPr>
              <p:cNvSpPr txBox="1"/>
              <p:nvPr/>
            </p:nvSpPr>
            <p:spPr>
              <a:xfrm>
                <a:off x="838199" y="5284631"/>
                <a:ext cx="78676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Manually designed prompt needs to be carefully tuned.</a:t>
                </a:r>
              </a:p>
              <a:p>
                <a:r>
                  <a:rPr lang="en-US" altLang="zh-CN" dirty="0"/>
                  <a:t>The prompt in CoOp [2] for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-th class,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B01ADA-E137-1BFD-7421-EA2E7F13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84631"/>
                <a:ext cx="7867603" cy="646331"/>
              </a:xfrm>
              <a:prstGeom prst="rect">
                <a:avLst/>
              </a:prstGeom>
              <a:blipFill>
                <a:blip r:embed="rId3"/>
                <a:stretch>
                  <a:fillRect l="-62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400C69F-1F72-5E9A-6051-733DE2232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406" y="5948112"/>
            <a:ext cx="3489944" cy="7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BD73-C74D-35F3-7F5A-21333923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C560A-4635-528C-C568-466EAA10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2" y="1517426"/>
            <a:ext cx="11476715" cy="39551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53C4E3-BC30-872B-1C72-C6BBFD65423F}"/>
              </a:ext>
            </a:extLst>
          </p:cNvPr>
          <p:cNvSpPr txBox="1"/>
          <p:nvPr/>
        </p:nvSpPr>
        <p:spPr>
          <a:xfrm>
            <a:off x="838200" y="561667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roblem of CoOp: the learned context </a:t>
            </a:r>
            <a:r>
              <a:rPr lang="zh-CN" altLang="en-US" u="sng" dirty="0"/>
              <a:t>is not generalizable to wider unseen classes </a:t>
            </a:r>
            <a:r>
              <a:rPr lang="zh-CN" altLang="en-US" dirty="0"/>
              <a:t>within the same task.</a:t>
            </a:r>
            <a:endParaRPr lang="en-US" altLang="zh-CN" dirty="0"/>
          </a:p>
          <a:p>
            <a:r>
              <a:rPr lang="en-US" altLang="zh-CN" dirty="0"/>
              <a:t>The learned context </a:t>
            </a:r>
            <a:r>
              <a:rPr lang="en-US" altLang="zh-CN" u="sng" dirty="0"/>
              <a:t>overfits the base classes</a:t>
            </a:r>
            <a:r>
              <a:rPr lang="en-US" altLang="zh-CN" dirty="0"/>
              <a:t>, thus failing to capture more generalizable elements that are vital for broader scene recognition.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4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D5146-1769-3BEE-7176-E916009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Context Optimization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6B6C6-D75A-5906-92BE-534B7A0CD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06012" cy="4168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551089-316E-D352-60D6-F2285BD9390C}"/>
                  </a:ext>
                </a:extLst>
              </p:cNvPr>
              <p:cNvSpPr txBox="1"/>
              <p:nvPr/>
            </p:nvSpPr>
            <p:spPr>
              <a:xfrm>
                <a:off x="838200" y="5967167"/>
                <a:ext cx="9822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prompt in CoCoOp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-th class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551089-316E-D352-60D6-F2285BD9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67167"/>
                <a:ext cx="9822945" cy="369332"/>
              </a:xfrm>
              <a:prstGeom prst="rect">
                <a:avLst/>
              </a:prstGeom>
              <a:blipFill>
                <a:blip r:embed="rId3"/>
                <a:stretch>
                  <a:fillRect l="-55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AF2547EB-A0F9-F846-1513-238DCB87D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17" y="3402170"/>
            <a:ext cx="4122777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9546D-7780-78B7-1E36-6E72448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Experiments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6DFBBE-211D-2D28-45BC-2C7ADFD1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32" y="1479817"/>
            <a:ext cx="7844136" cy="50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F739-6F71-EC74-CE0F-C0460C33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9D02C-527C-1638-FFA9-39C7EC82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" y="1453942"/>
            <a:ext cx="10806862" cy="51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290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Lucida Grande</vt:lpstr>
      <vt:lpstr>Arial</vt:lpstr>
      <vt:lpstr>Cambria Math</vt:lpstr>
      <vt:lpstr>Office 主题​​</vt:lpstr>
      <vt:lpstr>A brief introduction of prompt learning for visual-language models</vt:lpstr>
      <vt:lpstr>Conditional Prompt Learning for Vision-Language Models</vt:lpstr>
      <vt:lpstr>What is prompt?</vt:lpstr>
      <vt:lpstr>Review of CLIP</vt:lpstr>
      <vt:lpstr>Context Optimization</vt:lpstr>
      <vt:lpstr>Motivation</vt:lpstr>
      <vt:lpstr>Conditional Context Optimization</vt:lpstr>
      <vt:lpstr>Generalization Experiments</vt:lpstr>
      <vt:lpstr>Generalization Experiments</vt:lpstr>
      <vt:lpstr>Generalization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of prompt learning for visual-language models</dc:title>
  <dc:creator>康 鑫</dc:creator>
  <cp:lastModifiedBy>康 鑫</cp:lastModifiedBy>
  <cp:revision>1</cp:revision>
  <dcterms:created xsi:type="dcterms:W3CDTF">2022-05-13T08:01:28Z</dcterms:created>
  <dcterms:modified xsi:type="dcterms:W3CDTF">2022-05-13T09:50:43Z</dcterms:modified>
</cp:coreProperties>
</file>