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0" r:id="rId5"/>
    <p:sldId id="411" r:id="rId6"/>
    <p:sldId id="412" r:id="rId7"/>
    <p:sldId id="415" r:id="rId8"/>
    <p:sldId id="416" r:id="rId9"/>
    <p:sldId id="417" r:id="rId10"/>
    <p:sldId id="421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3600"/>
              <a:t>Marching Cubes: A High Resolution 3D Surface Construction Algorithm</a:t>
            </a:r>
            <a:endParaRPr lang="zh-CN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r>
              <a:rPr lang="en-US" altLang="zh-CN"/>
              <a:t>William E. Lorensen  Harvey E. Cline </a:t>
            </a:r>
            <a:endParaRPr lang="en-US" altLang="zh-CN"/>
          </a:p>
          <a:p>
            <a:r>
              <a:rPr lang="en-US" altLang="zh-CN"/>
              <a:t>General Electric Company </a:t>
            </a:r>
            <a:endParaRPr lang="en-US" altLang="zh-CN"/>
          </a:p>
          <a:p>
            <a:r>
              <a:rPr lang="en-US" altLang="zh-CN"/>
              <a:t>Corporate Research and Development </a:t>
            </a:r>
            <a:endParaRPr lang="en-US" altLang="zh-CN"/>
          </a:p>
          <a:p>
            <a:r>
              <a:rPr lang="en-US" altLang="zh-CN"/>
              <a:t>Schenectady, New York 12301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Improvement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7590" y="2023745"/>
            <a:ext cx="7330440" cy="3585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construct the 3D surface from multiple 2D slices of information.</a:t>
            </a:r>
            <a:endParaRPr lang="en-US" altLang="zh-CN" sz="2400"/>
          </a:p>
          <a:p>
            <a:r>
              <a:rPr lang="zh-CN" altLang="en-US" sz="2400">
                <a:sym typeface="+mn-ea"/>
              </a:rPr>
              <a:t>Existing 3D algorithms lack detail and sometimes introduce artifacts.</a:t>
            </a:r>
            <a:endParaRPr lang="zh-CN" altLang="en-US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Marching cubes uses a divide-and-conquer approach to locate the surface in a logical cube created from eight pixels</a:t>
            </a:r>
            <a:r>
              <a:rPr lang="en-US" altLang="zh-CN" sz="2400"/>
              <a:t>,</a:t>
            </a:r>
            <a:r>
              <a:rPr lang="zh-CN" altLang="en-US" sz="2400"/>
              <a:t> four each from two adjacent slices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023235"/>
            <a:ext cx="4886325" cy="3381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First, </a:t>
            </a:r>
            <a:r>
              <a:rPr lang="en-US" altLang="zh-CN" sz="2400"/>
              <a:t>l</a:t>
            </a:r>
            <a:r>
              <a:rPr lang="zh-CN" altLang="en-US" sz="2400"/>
              <a:t>ocate the surface corresponding to a user-specified value and create triangles. </a:t>
            </a:r>
            <a:endParaRPr lang="zh-CN" altLang="en-US" sz="2400"/>
          </a:p>
          <a:p>
            <a:r>
              <a:rPr lang="zh-CN" altLang="en-US" sz="2400"/>
              <a:t>Then, to ensure a quality image of the surface, we calculate the normals to the surface at each vertex of each triangle.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072505" cy="4759325"/>
          </a:xfrm>
        </p:spPr>
        <p:txBody>
          <a:bodyPr/>
          <a:p>
            <a:r>
              <a:rPr lang="en-US" altLang="zh-CN" sz="2400"/>
              <a:t>Determine the topology of the surface within a cube, finding the location of the intersection.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9135" y="462280"/>
            <a:ext cx="4138295" cy="59328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linear interpolation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950"/>
          <a:stretch>
            <a:fillRect/>
          </a:stretch>
        </p:blipFill>
        <p:spPr>
          <a:xfrm>
            <a:off x="4115435" y="2783205"/>
            <a:ext cx="4215130" cy="37630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3310890" y="2080260"/>
          <a:ext cx="5824220" cy="60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082800" imgH="215900" progId="Equation.KSEE3">
                  <p:embed/>
                </p:oleObj>
              </mc:Choice>
              <mc:Fallback>
                <p:oleObj name="" r:id="rId2" imgW="20828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0890" y="2080260"/>
                        <a:ext cx="5824220" cy="603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calculates a unit normal for each triangle vertex.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3095625" y="2310765"/>
          <a:ext cx="549211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87600" imgH="393700" progId="Equation.KSEE3">
                  <p:embed/>
                </p:oleObj>
              </mc:Choice>
              <mc:Fallback>
                <p:oleObj name="" r:id="rId1" imgW="23876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5625" y="2310765"/>
                        <a:ext cx="5492115" cy="906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0"/>
          <p:cNvGraphicFramePr>
            <a:graphicFrameLocks noChangeAspect="1"/>
          </p:cNvGraphicFramePr>
          <p:nvPr/>
        </p:nvGraphicFramePr>
        <p:xfrm>
          <a:off x="3097530" y="3421380"/>
          <a:ext cx="551624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387600" imgH="419100" progId="Equation.KSEE3">
                  <p:embed/>
                </p:oleObj>
              </mc:Choice>
              <mc:Fallback>
                <p:oleObj name="" r:id="rId3" imgW="2387600" imgH="4191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7530" y="3421380"/>
                        <a:ext cx="551624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9"/>
          <p:cNvGraphicFramePr>
            <a:graphicFrameLocks noChangeAspect="1"/>
          </p:cNvGraphicFramePr>
          <p:nvPr/>
        </p:nvGraphicFramePr>
        <p:xfrm>
          <a:off x="3095625" y="4612005"/>
          <a:ext cx="5492115" cy="90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387600" imgH="393700" progId="Equation.KSEE3">
                  <p:embed/>
                </p:oleObj>
              </mc:Choice>
              <mc:Fallback>
                <p:oleObj name="" r:id="rId5" imgW="2387600" imgH="393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5625" y="4612005"/>
                        <a:ext cx="5492115" cy="905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>
            <a:noAutofit/>
          </a:bodyPr>
          <a:p>
            <a:r>
              <a:rPr lang="zh-CN" altLang="en-US" sz="2400"/>
              <a:t>Read four slices into memory. </a:t>
            </a:r>
            <a:endParaRPr lang="zh-CN" altLang="en-US" sz="2400"/>
          </a:p>
          <a:p>
            <a:r>
              <a:rPr lang="zh-CN" altLang="en-US" sz="2400"/>
              <a:t>Scan two slices and create a cube from </a:t>
            </a:r>
            <a:r>
              <a:rPr lang="en-US" altLang="zh-CN" sz="2400"/>
              <a:t>8</a:t>
            </a:r>
            <a:r>
              <a:rPr lang="zh-CN" altLang="en-US" sz="2400"/>
              <a:t> neighbors . </a:t>
            </a:r>
            <a:endParaRPr lang="zh-CN" altLang="en-US" sz="2400"/>
          </a:p>
          <a:p>
            <a:r>
              <a:rPr lang="zh-CN" altLang="en-US" sz="2400"/>
              <a:t>Calculate an index for the cube by comparing the eight density values at the cube vertices with the surface constant. </a:t>
            </a:r>
            <a:endParaRPr lang="zh-CN" altLang="en-US" sz="2400"/>
          </a:p>
          <a:p>
            <a:r>
              <a:rPr lang="zh-CN" altLang="en-US" sz="2400"/>
              <a:t>Using the index, look up the list of edges from a precalculated table. </a:t>
            </a:r>
            <a:endParaRPr lang="zh-CN" altLang="en-US" sz="2400"/>
          </a:p>
          <a:p>
            <a:r>
              <a:rPr lang="en-US" altLang="zh-CN" sz="2400"/>
              <a:t>F</a:t>
            </a:r>
            <a:r>
              <a:rPr lang="zh-CN" altLang="en-US" sz="2400"/>
              <a:t>ind the surface edge intersection via linear interpolation. </a:t>
            </a:r>
            <a:endParaRPr lang="zh-CN" altLang="en-US" sz="2400"/>
          </a:p>
          <a:p>
            <a:r>
              <a:rPr lang="zh-CN" altLang="en-US" sz="2400"/>
              <a:t>Calculate a unit normal at each cube vertex using central differences. Interpolate the normal to each triangle vertex. </a:t>
            </a:r>
            <a:endParaRPr lang="zh-CN" altLang="en-US" sz="2400"/>
          </a:p>
          <a:p>
            <a:r>
              <a:rPr lang="zh-CN" altLang="en-US" sz="2400"/>
              <a:t>Output the triangle vertices and vertex normals.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Disadvantage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655" y="1313815"/>
            <a:ext cx="7052310" cy="2445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5" y="3959225"/>
            <a:ext cx="7052310" cy="2412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WPS 演示</Application>
  <PresentationFormat>宽屏</PresentationFormat>
  <Paragraphs>49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Marching Cubes: A High Resolution 3D Surface Construction Algorithm</vt:lpstr>
      <vt:lpstr>Problem</vt:lpstr>
      <vt:lpstr>Motivation</vt:lpstr>
      <vt:lpstr>Algorithm</vt:lpstr>
      <vt:lpstr>Algorithm</vt:lpstr>
      <vt:lpstr>Algorithm</vt:lpstr>
      <vt:lpstr>Algorithm</vt:lpstr>
      <vt:lpstr>Algorithm</vt:lpstr>
      <vt:lpstr>PowerPoint 演示文稿</vt:lpstr>
      <vt:lpstr>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乔伊</cp:lastModifiedBy>
  <cp:revision>183</cp:revision>
  <dcterms:created xsi:type="dcterms:W3CDTF">2019-06-19T02:08:00Z</dcterms:created>
  <dcterms:modified xsi:type="dcterms:W3CDTF">2021-10-24T00:59:01Z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