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229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6AF6-0D74-49AB-A3AD-EE5E6B248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73094-C444-4290-BBBC-19FA6F2A0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5E782-AC09-4B5C-99BA-70F7055A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7AE62-62FB-4A77-97F5-E84B1D7B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B6C20-A5BA-45B3-8116-10ED4D38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8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45B1-1ADD-440F-9697-4D1BA733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06B03-B499-48BC-86C5-0D425DA0F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E1A1E-5187-4AC6-8F7D-43DB6CBEA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F149D-7749-419D-B35B-4155C781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F831D-2008-428F-BC05-B7BF4733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0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C143F-33FD-428E-AB3D-8E654A566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EE783-561C-4479-8FF0-678296C61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4F18E-41F9-46FD-9668-5895551F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17AE8-3491-45F3-BE1E-B5EF1EF2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2111-9C90-4B3D-BEBE-83D8BAB1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8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F445-514C-431F-BC93-A2DFB164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C7AA-0234-4A99-B0F3-0F8095D6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D1010-28B9-4335-B7F6-1D1EFC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A764F-B668-4BBF-96C4-4A3F8896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33007-1575-4407-BBAF-CCAD6496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AB56-E83C-4D54-A496-B494C9CC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86C40-F9FD-4797-BFBB-82E15B80A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C00F1-9552-4B61-99D8-A3751D77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B54A5-6C1D-4121-A874-F778BC26E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E13A0-606B-45DA-A776-D26948FC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6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11E32-F26B-47F7-BB6A-FC693B2A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B7818-E4D7-47E8-91ED-775986DD6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A5C7A-8DA0-466F-ABF9-873731820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18D73-2A49-4D7E-9F70-FACE5BAE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332C2-6583-48DE-8BA1-B987D6CE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FABB1-938F-4F02-B39A-8A4E5784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6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9C7E-7EB4-4376-BCE0-07F4E32E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14AC1-28D0-428D-AEAA-D1E306B72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E8F57-4EAA-427B-A3F5-10BFF369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E05FD-19F0-4B14-B10A-52EB019CE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BB5AA-E261-4BF6-9B92-CB43047D1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DB81F-9301-40DC-A596-C2992C0A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6E1BA-F04F-43AE-A384-46583D1C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0D970-D076-4040-881B-AD1EFABC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5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AC6A-7545-4A5A-83A5-D6449B1C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AFCA1-83AE-41E2-8948-E1B3D7BA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84DCC-79A8-4276-9F2A-57AC3BCA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F1DD7-9C18-450E-B54B-C1FDFBE4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1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B5EE09-67F3-4F4F-9819-3B5BCAAF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E9255-78B7-4307-BF92-348A908B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C37F7-32D5-4EDC-A384-15907ACA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5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D698-4D99-442B-B166-2F8A42BD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5A2A2-FD81-4397-A16A-6CF70D278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C2137-0904-4848-87F3-132C2A0DD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E011D-CF2C-4D4A-914C-4EFD51E93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B4CE4-7DE7-42D6-BD48-AB98399A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71C6D-41C1-42EB-AC87-8EFFD4EA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B607F-DFDA-4092-899A-D04ABBED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C49ECE-1D5F-4266-966B-67E92AD823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F52DB-5EF9-490F-A573-A25CD0A91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F3437-EC8B-4ABB-9BB7-EA5FFC68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AFFCD-F9CC-4F14-A840-159DA382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AB028-150B-4210-AAF0-935A011A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98750-0051-47E1-909B-8E62E0C6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F6DD4-248D-41DE-B1F4-FA2880489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0AAAB-6782-401A-AF50-B80B9F9A3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DD09-C3B5-4FDA-8855-DE7CF0E28DE7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37265-3AF2-4B86-A39B-0EA28CF28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FB606-6AB6-4F2F-BD5D-09348526A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7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78C0C-58E7-4825-A33D-9D3FEDCA1AEC}"/>
              </a:ext>
            </a:extLst>
          </p:cNvPr>
          <p:cNvGrpSpPr/>
          <p:nvPr/>
        </p:nvGrpSpPr>
        <p:grpSpPr>
          <a:xfrm>
            <a:off x="100849" y="0"/>
            <a:ext cx="5234940" cy="6339840"/>
            <a:chOff x="455412" y="259080"/>
            <a:chExt cx="5234940" cy="63398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D928E6E-3291-47D2-8504-7DB71BDB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412" y="259080"/>
              <a:ext cx="5234940" cy="633984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E871A2-D43F-43F8-A7B4-22FB4E739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2106" y="1380931"/>
              <a:ext cx="0" cy="453467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80732DE-308A-40CB-89D4-26E82166E7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6449" y="1346720"/>
              <a:ext cx="0" cy="453467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C5D84C8-C1C2-4EC7-AC27-209565BABD9D}"/>
                    </a:ext>
                  </a:extLst>
                </p:cNvPr>
                <p:cNvSpPr txBox="1"/>
                <p:nvPr/>
              </p:nvSpPr>
              <p:spPr>
                <a:xfrm>
                  <a:off x="1390262" y="6087987"/>
                  <a:ext cx="126896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C5D84C8-C1C2-4EC7-AC27-209565BAB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262" y="6087987"/>
                  <a:ext cx="1268963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F98489-6680-4616-AEFB-05353CED207C}"/>
                    </a:ext>
                  </a:extLst>
                </p:cNvPr>
                <p:cNvSpPr txBox="1"/>
                <p:nvPr/>
              </p:nvSpPr>
              <p:spPr>
                <a:xfrm>
                  <a:off x="4002834" y="6070882"/>
                  <a:ext cx="126896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114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F98489-6680-4616-AEFB-05353CED2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2834" y="6070882"/>
                  <a:ext cx="1268963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9A68C80-3671-4142-9325-D2425EBFE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-550"/>
            <a:ext cx="5230821" cy="63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5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E8419F3-F13E-404F-A192-AF09E0F01150}"/>
              </a:ext>
            </a:extLst>
          </p:cNvPr>
          <p:cNvGrpSpPr/>
          <p:nvPr/>
        </p:nvGrpSpPr>
        <p:grpSpPr>
          <a:xfrm>
            <a:off x="6219" y="0"/>
            <a:ext cx="10274863" cy="6339840"/>
            <a:chOff x="6219" y="0"/>
            <a:chExt cx="10274863" cy="63398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AA37D68-8A9D-45D5-BD51-F0148E23E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7082" y="61587"/>
              <a:ext cx="5334000" cy="40005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29B67F9-C27B-4EE6-8A11-DC1BCF6D16E9}"/>
                </a:ext>
              </a:extLst>
            </p:cNvPr>
            <p:cNvGrpSpPr/>
            <p:nvPr/>
          </p:nvGrpSpPr>
          <p:grpSpPr>
            <a:xfrm>
              <a:off x="6219" y="0"/>
              <a:ext cx="9106617" cy="6339840"/>
              <a:chOff x="130629" y="0"/>
              <a:chExt cx="9106617" cy="6339840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9FABA3E-766D-4FBE-9F50-CDFA5C5333B8}"/>
                  </a:ext>
                </a:extLst>
              </p:cNvPr>
              <p:cNvGrpSpPr/>
              <p:nvPr/>
            </p:nvGrpSpPr>
            <p:grpSpPr>
              <a:xfrm>
                <a:off x="130629" y="0"/>
                <a:ext cx="5234940" cy="6339840"/>
                <a:chOff x="0" y="660296"/>
                <a:chExt cx="5234940" cy="6339840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19000E87-83EA-44A4-88CC-D21A52C90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660296"/>
                  <a:ext cx="5234940" cy="6339840"/>
                </a:xfrm>
                <a:prstGeom prst="rect">
                  <a:avLst/>
                </a:prstGeom>
              </p:spPr>
            </p:pic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1BC75D55-E786-440A-B88E-989624905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46244" y="1744824"/>
                  <a:ext cx="0" cy="45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B359585-2CCD-4C15-8EC5-3D9AA99847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08578" y="1765485"/>
                  <a:ext cx="0" cy="455133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0953D44-6D6A-4700-A79A-8B57CAACEB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2944" y="279406"/>
                <a:ext cx="0" cy="329775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58F5A43-8A0D-459E-B219-66B769AB21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37246" y="302959"/>
                <a:ext cx="0" cy="329775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03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E0A4D9-9C8E-4A26-B933-AEE87E59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43" y="258805"/>
            <a:ext cx="10278747" cy="63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2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4414D2-41B7-4F31-9FCF-F39D5B22E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40" y="258805"/>
            <a:ext cx="10089754" cy="63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8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mmwave</dc:creator>
  <cp:lastModifiedBy>mmwave</cp:lastModifiedBy>
  <cp:revision>8</cp:revision>
  <dcterms:created xsi:type="dcterms:W3CDTF">2025-03-04T21:23:25Z</dcterms:created>
  <dcterms:modified xsi:type="dcterms:W3CDTF">2025-03-06T01:03:48Z</dcterms:modified>
</cp:coreProperties>
</file>