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67" r:id="rId4"/>
    <p:sldId id="260" r:id="rId5"/>
    <p:sldId id="263" r:id="rId6"/>
    <p:sldId id="262" r:id="rId7"/>
    <p:sldId id="258" r:id="rId8"/>
    <p:sldId id="261" r:id="rId9"/>
    <p:sldId id="279" r:id="rId10"/>
    <p:sldId id="269" r:id="rId11"/>
    <p:sldId id="281" r:id="rId12"/>
    <p:sldId id="28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88" d="100"/>
          <a:sy n="88" d="100"/>
        </p:scale>
        <p:origin x="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lstStyle/>
          <a:p>
            <a:r>
              <a:rPr lang="en-US" dirty="0"/>
              <a:t>NSTX-U High-k Scattering receiver optical calibration</a:t>
            </a:r>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Simplify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351182" y="291548"/>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6668284" y="378519"/>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232"/>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689</TotalTime>
  <Words>1361</Words>
  <Application>Microsoft Office PowerPoint</Application>
  <PresentationFormat>Widescreen</PresentationFormat>
  <Paragraphs>172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Cambria Math</vt:lpstr>
      <vt:lpstr>Office Theme</vt:lpstr>
      <vt:lpstr>NSTX-U High-k Scattering receiver optical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Xinhang Xu</dc:creator>
  <cp:lastModifiedBy>Xinhang Xu</cp:lastModifiedBy>
  <cp:revision>4</cp:revision>
  <dcterms:created xsi:type="dcterms:W3CDTF">2024-07-25T10:06:55Z</dcterms:created>
  <dcterms:modified xsi:type="dcterms:W3CDTF">2024-07-25T21:36:19Z</dcterms:modified>
</cp:coreProperties>
</file>