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60" r:id="rId4"/>
    <p:sldId id="263" r:id="rId5"/>
    <p:sldId id="262" r:id="rId6"/>
    <p:sldId id="261" r:id="rId7"/>
    <p:sldId id="279" r:id="rId8"/>
    <p:sldId id="282" r:id="rId9"/>
    <p:sldId id="278" r:id="rId10"/>
    <p:sldId id="265" r:id="rId11"/>
    <p:sldId id="270" r:id="rId12"/>
    <p:sldId id="259" r:id="rId13"/>
    <p:sldId id="271" r:id="rId14"/>
    <p:sldId id="272" r:id="rId15"/>
    <p:sldId id="273" r:id="rId16"/>
    <p:sldId id="274" r:id="rId17"/>
    <p:sldId id="275" r:id="rId18"/>
    <p:sldId id="276" r:id="rId19"/>
    <p:sldId id="277" r:id="rId20"/>
    <p:sldId id="280" r:id="rId21"/>
    <p:sldId id="281"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102" d="100"/>
          <a:sy n="102" d="100"/>
        </p:scale>
        <p:origin x="1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7/25/2024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7/25/2024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7/25/2024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7/25/2024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7/25/2024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7/25/2024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7/25/2024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7/25/2024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7/25/2024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7/25/2024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7/25/2024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7/25/2024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10</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294415"/>
              </a:xfrm>
              <a:prstGeom prst="rect">
                <a:avLst/>
              </a:prstGeom>
              <a:blipFill>
                <a:blip r:embed="rId2"/>
                <a:stretch>
                  <a:fillRect l="-595" t="-290"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3189" y="5485674"/>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E86E818B-46A7-CDFD-750C-44EA86AFCF41}"/>
                  </a:ext>
                </a:extLst>
              </p:cNvPr>
              <p:cNvSpPr txBox="1"/>
              <p:nvPr/>
            </p:nvSpPr>
            <p:spPr>
              <a:xfrm>
                <a:off x="5014908" y="677244"/>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014908" y="677244"/>
                <a:ext cx="4335631" cy="4955203"/>
              </a:xfrm>
              <a:prstGeom prst="rect">
                <a:avLst/>
              </a:prstGeom>
              <a:blipFill>
                <a:blip r:embed="rId2"/>
                <a:stretch>
                  <a:fillRect l="-1547" t="-110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730D6-E889-425A-AA64-B4C1407B09D5}"/>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940158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2543</TotalTime>
  <Words>2513</Words>
  <Application>Microsoft Office PowerPoint</Application>
  <PresentationFormat>Widescreen</PresentationFormat>
  <Paragraphs>267</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Xinhang Xu</cp:lastModifiedBy>
  <cp:revision>34</cp:revision>
  <dcterms:created xsi:type="dcterms:W3CDTF">2024-07-18T02:29:37Z</dcterms:created>
  <dcterms:modified xsi:type="dcterms:W3CDTF">2024-07-25T21:37:43Z</dcterms:modified>
</cp:coreProperties>
</file>