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CA78-9355-40A6-90E1-F20ECF3A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CE4A-8D25-49B4-B622-4527F69C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E15D-9BEF-4C01-A730-8922663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6734-14F8-424B-B2B8-11675CA8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A40F-62AE-4455-AB59-94A8DCA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3CA-47C3-4DCC-A66A-A416EA14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0F3C-B71D-4E7F-9008-68502693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665F-247F-4C3A-A45E-3B11025F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CACE-18DB-4C10-9E7B-F523FE97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EC18-EC57-40D4-9151-E674D56C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355B8-ECB3-4219-9A84-DAFE3CC3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5637-439B-438C-9E7B-C2915457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658B-3FAD-4DCD-9646-F3C973BA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C8CC-A1EB-41C1-A1F6-7141B7C4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5451-6C0B-4175-A296-1BFDFE6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4FE-6CD4-436B-B452-95AF9CF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9A15-75EB-4BAF-9B77-3B194450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2D-89C7-4BC4-921E-D21276D5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8A51-B65E-4DB8-AE76-E76CEDCF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3FFC-9955-470A-8739-C3A6A63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4C06-C5F9-4DE2-A274-1766C75C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4E4A-D071-4C97-9AEE-71B05ECB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A9EB-DA4A-4A20-B1E0-3557704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3EAF-1D61-4FF9-A389-96CB208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6C63-DCD0-4874-9098-82F9A97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60F-2239-4C49-9971-6805C4E3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60B8-50BC-4995-A207-BDBB3234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2AB7-616C-42BD-982C-D359DF2E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2757-B705-48F9-A53E-5FD33FD8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42615-E369-403D-95B9-7D0ABECD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B1CF-A311-4611-8CF8-E9083F2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54F-D2C3-4BA5-80CD-011CD218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A9D5-400B-4BCF-B2ED-066E5826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1B20-FDE1-4674-985A-FDE8843F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F3AA-6348-4E5B-95A2-BEC63C55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E25F0-8475-45CC-BC9D-145A2E0B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C98EB-113F-4E98-9759-B5CDB0BE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18016-B8E9-4AD7-B8DB-11211D5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29676-CCAF-4D14-A39A-E222D77B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117-0CC4-48DB-8410-1C7986FE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EEA85-4C68-470B-8463-28F6A542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AE3C-A557-4B23-A56D-BA23A7A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4E1CE-8061-4551-8B1E-C71F52C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0D1B4-D763-40AC-BAEF-C0A617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27039-0087-4DC7-B2CE-4943AAB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C36E-A200-411C-B235-E2BCFA8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9F4-80B0-4AD1-90E4-F096625A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112-5819-43F5-8C7C-809EFCE5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5F16-D462-442B-920B-59E57961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3176-074C-415A-BB50-8070725B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3EEF-15FA-4023-9664-DA7C9560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77AF-3938-49C6-82A1-68BFBE50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BBB-95B9-4EC5-9BD9-F429EE65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9C193-02A2-4ADB-9E10-86B21B42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EC37-9598-4E82-9625-FD93D3FB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511-6E0B-4B82-BD80-275E9B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CB7D-A571-401F-84EB-50D7CD5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40E2-5FC2-49DA-96E4-18FCC847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BAE6-7096-4A86-8ACF-049A2E5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41DB-62A7-466E-AB7B-C08C179F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F0D2-3DD8-47CD-884F-56EE5D1D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CD85-AD2E-42D8-8340-E0D05DD4FD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7563-1132-4A59-9359-826C4F24E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472-3FB2-4BBD-95DD-269A888E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0BB6FE5-738B-4693-B99D-94AA043549C7}"/>
              </a:ext>
            </a:extLst>
          </p:cNvPr>
          <p:cNvGrpSpPr/>
          <p:nvPr/>
        </p:nvGrpSpPr>
        <p:grpSpPr>
          <a:xfrm>
            <a:off x="204741" y="346510"/>
            <a:ext cx="5519784" cy="2066367"/>
            <a:chOff x="1100091" y="965635"/>
            <a:chExt cx="5519784" cy="206636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D18D336-F519-4A04-9AC0-04AD56DC51A2}"/>
                </a:ext>
              </a:extLst>
            </p:cNvPr>
            <p:cNvGrpSpPr/>
            <p:nvPr/>
          </p:nvGrpSpPr>
          <p:grpSpPr>
            <a:xfrm>
              <a:off x="1100091" y="965635"/>
              <a:ext cx="4995909" cy="2066367"/>
              <a:chOff x="2547891" y="765610"/>
              <a:chExt cx="4995909" cy="20663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5A34DD0-435D-4C08-B1CB-96C6BD08327E}"/>
                  </a:ext>
                </a:extLst>
              </p:cNvPr>
              <p:cNvGrpSpPr/>
              <p:nvPr/>
            </p:nvGrpSpPr>
            <p:grpSpPr>
              <a:xfrm>
                <a:off x="2547891" y="1775534"/>
                <a:ext cx="1624059" cy="1056443"/>
                <a:chOff x="2547891" y="1775534"/>
                <a:chExt cx="1624059" cy="105644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79780DD-380A-4F20-9D16-97354109114D}"/>
                    </a:ext>
                  </a:extLst>
                </p:cNvPr>
                <p:cNvGrpSpPr/>
                <p:nvPr/>
              </p:nvGrpSpPr>
              <p:grpSpPr>
                <a:xfrm>
                  <a:off x="2547891" y="1775534"/>
                  <a:ext cx="1484050" cy="1056443"/>
                  <a:chOff x="2183907" y="905522"/>
                  <a:chExt cx="1484050" cy="1056443"/>
                </a:xfrm>
              </p:grpSpPr>
              <p:sp>
                <p:nvSpPr>
                  <p:cNvPr id="4" name="Parallelogram 3">
                    <a:extLst>
                      <a:ext uri="{FF2B5EF4-FFF2-40B4-BE49-F238E27FC236}">
                        <a16:creationId xmlns:a16="http://schemas.microsoft.com/office/drawing/2014/main" id="{891D1088-E15A-4473-B196-9918131B9DCA}"/>
                      </a:ext>
                    </a:extLst>
                  </p:cNvPr>
                  <p:cNvSpPr/>
                  <p:nvPr/>
                </p:nvSpPr>
                <p:spPr>
                  <a:xfrm>
                    <a:off x="2183907" y="905522"/>
                    <a:ext cx="1473693" cy="275208"/>
                  </a:xfrm>
                  <a:prstGeom prst="parallelogram">
                    <a:avLst>
                      <a:gd name="adj" fmla="val 208871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C7A7258F-BC90-4EF2-9316-B471DFB95499}"/>
                      </a:ext>
                    </a:extLst>
                  </p:cNvPr>
                  <p:cNvCxnSpPr/>
                  <p:nvPr/>
                </p:nvCxnSpPr>
                <p:spPr>
                  <a:xfrm>
                    <a:off x="2183907" y="1180730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2B577523-8E98-452B-8F67-45DF7C2AB166}"/>
                      </a:ext>
                    </a:extLst>
                  </p:cNvPr>
                  <p:cNvCxnSpPr/>
                  <p:nvPr/>
                </p:nvCxnSpPr>
                <p:spPr>
                  <a:xfrm>
                    <a:off x="3090908" y="1180729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F709D86-8592-4293-A88E-ED17BE532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905522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F206221-AC75-4701-AAF7-C2E3442C8DB5}"/>
                      </a:ext>
                    </a:extLst>
                  </p:cNvPr>
                  <p:cNvCxnSpPr/>
                  <p:nvPr/>
                </p:nvCxnSpPr>
                <p:spPr>
                  <a:xfrm>
                    <a:off x="2760956" y="905522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25258D7-038C-4AD7-843D-92CC7F7953D8}"/>
                      </a:ext>
                    </a:extLst>
                  </p:cNvPr>
                  <p:cNvCxnSpPr/>
                  <p:nvPr/>
                </p:nvCxnSpPr>
                <p:spPr>
                  <a:xfrm>
                    <a:off x="2183907" y="1961964"/>
                    <a:ext cx="90700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BDE0A49-AF45-46A8-B2E9-94FC78ACE853}"/>
                      </a:ext>
                    </a:extLst>
                  </p:cNvPr>
                  <p:cNvCxnSpPr/>
                  <p:nvPr/>
                </p:nvCxnSpPr>
                <p:spPr>
                  <a:xfrm>
                    <a:off x="2760956" y="1686756"/>
                    <a:ext cx="90700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E539EB35-F457-43B6-9E58-E37C8EFB6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2403" y="1686756"/>
                    <a:ext cx="566692" cy="2752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FBE78D40-7AB3-4976-BC85-E17358887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99046" y="1686756"/>
                    <a:ext cx="566692" cy="2752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0C55C060-F1BB-46BA-BD3A-B55A42A2E4EA}"/>
                    </a:ext>
                  </a:extLst>
                </p:cNvPr>
                <p:cNvSpPr/>
                <p:nvPr/>
              </p:nvSpPr>
              <p:spPr>
                <a:xfrm rot="17049547">
                  <a:off x="2945741" y="1982589"/>
                  <a:ext cx="738491" cy="686720"/>
                </a:xfrm>
                <a:prstGeom prst="arc">
                  <a:avLst>
                    <a:gd name="adj1" fmla="val 16200000"/>
                    <a:gd name="adj2" fmla="val 13811655"/>
                  </a:avLst>
                </a:prstGeom>
                <a:ln w="57150">
                  <a:solidFill>
                    <a:srgbClr val="C00000"/>
                  </a:solidFill>
                  <a:tailEnd type="stealth"/>
                </a:ln>
                <a:scene3d>
                  <a:camera prst="orthographicFront">
                    <a:rot lat="2726998" lon="1017930" rev="1902539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BE1888B-275D-442A-A094-E0903D01B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4986" y="2325949"/>
                  <a:ext cx="85696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B87BA-0F0F-4809-99E3-8CB75DCE6DC5}"/>
                  </a:ext>
                </a:extLst>
              </p:cNvPr>
              <p:cNvSpPr txBox="1"/>
              <p:nvPr/>
            </p:nvSpPr>
            <p:spPr>
              <a:xfrm>
                <a:off x="3184401" y="1290792"/>
                <a:ext cx="561975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9D15734-6F39-44A1-B919-8BBB0FF95142}"/>
                  </a:ext>
                </a:extLst>
              </p:cNvPr>
              <p:cNvGrpSpPr/>
              <p:nvPr/>
            </p:nvGrpSpPr>
            <p:grpSpPr>
              <a:xfrm>
                <a:off x="4705997" y="1134941"/>
                <a:ext cx="2837803" cy="1578480"/>
                <a:chOff x="2547891" y="1768293"/>
                <a:chExt cx="2136200" cy="106368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18E0C71-0978-4FCD-8ABC-A1981A503238}"/>
                    </a:ext>
                  </a:extLst>
                </p:cNvPr>
                <p:cNvGrpSpPr/>
                <p:nvPr/>
              </p:nvGrpSpPr>
              <p:grpSpPr>
                <a:xfrm>
                  <a:off x="2547891" y="1768293"/>
                  <a:ext cx="1481831" cy="1063684"/>
                  <a:chOff x="2183907" y="898281"/>
                  <a:chExt cx="1481831" cy="1063684"/>
                </a:xfrm>
              </p:grpSpPr>
              <p:sp>
                <p:nvSpPr>
                  <p:cNvPr id="32" name="Parallelogram 31">
                    <a:extLst>
                      <a:ext uri="{FF2B5EF4-FFF2-40B4-BE49-F238E27FC236}">
                        <a16:creationId xmlns:a16="http://schemas.microsoft.com/office/drawing/2014/main" id="{188E0CAD-1508-481C-8B65-8907426585EE}"/>
                      </a:ext>
                    </a:extLst>
                  </p:cNvPr>
                  <p:cNvSpPr/>
                  <p:nvPr/>
                </p:nvSpPr>
                <p:spPr>
                  <a:xfrm>
                    <a:off x="2183907" y="905522"/>
                    <a:ext cx="1473693" cy="275208"/>
                  </a:xfrm>
                  <a:prstGeom prst="parallelogram">
                    <a:avLst>
                      <a:gd name="adj" fmla="val 208871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7D854698-C6D6-40E0-BF03-66AF5A5B991B}"/>
                      </a:ext>
                    </a:extLst>
                  </p:cNvPr>
                  <p:cNvCxnSpPr/>
                  <p:nvPr/>
                </p:nvCxnSpPr>
                <p:spPr>
                  <a:xfrm>
                    <a:off x="2183907" y="1180730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2B43E68-ECEB-43D6-8EC8-ACB203845092}"/>
                      </a:ext>
                    </a:extLst>
                  </p:cNvPr>
                  <p:cNvCxnSpPr/>
                  <p:nvPr/>
                </p:nvCxnSpPr>
                <p:spPr>
                  <a:xfrm>
                    <a:off x="3090908" y="1180729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E3B22AE-101E-4452-B02B-007A778E2DB8}"/>
                      </a:ext>
                    </a:extLst>
                  </p:cNvPr>
                  <p:cNvCxnSpPr/>
                  <p:nvPr/>
                </p:nvCxnSpPr>
                <p:spPr>
                  <a:xfrm>
                    <a:off x="3657600" y="905522"/>
                    <a:ext cx="0" cy="7812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B025832-AC4A-4117-A0D9-26607E097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96986" y="898281"/>
                    <a:ext cx="34576" cy="78847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00942BB-EB4D-4E4F-BB3C-B312C3AA7AD6}"/>
                      </a:ext>
                    </a:extLst>
                  </p:cNvPr>
                  <p:cNvCxnSpPr/>
                  <p:nvPr/>
                </p:nvCxnSpPr>
                <p:spPr>
                  <a:xfrm>
                    <a:off x="2183907" y="1961964"/>
                    <a:ext cx="90700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37691AF-3AEB-4FEF-A5DD-86C9B982FE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6986" y="1686756"/>
                    <a:ext cx="85825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D78171F-3D40-489A-B0BA-F7A630409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2403" y="1686756"/>
                    <a:ext cx="594583" cy="2752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ADEEF1E-FF1A-45FF-A26C-076E47B726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99046" y="1686756"/>
                    <a:ext cx="566692" cy="2752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32A66757-FF26-4A0F-8AF2-D2FB2F91126A}"/>
                    </a:ext>
                  </a:extLst>
                </p:cNvPr>
                <p:cNvSpPr/>
                <p:nvPr/>
              </p:nvSpPr>
              <p:spPr>
                <a:xfrm rot="17049547">
                  <a:off x="2945741" y="1982589"/>
                  <a:ext cx="738491" cy="686720"/>
                </a:xfrm>
                <a:prstGeom prst="arc">
                  <a:avLst>
                    <a:gd name="adj1" fmla="val 16200000"/>
                    <a:gd name="adj2" fmla="val 13811655"/>
                  </a:avLst>
                </a:prstGeom>
                <a:ln w="57150">
                  <a:solidFill>
                    <a:srgbClr val="C00000"/>
                  </a:solidFill>
                  <a:tailEnd type="stealth"/>
                </a:ln>
                <a:scene3d>
                  <a:camera prst="orthographicFront">
                    <a:rot lat="2726998" lon="1017930" rev="1902539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201995D-00FA-4EC9-B482-D3FD8DF1E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4986" y="2325949"/>
                  <a:ext cx="136910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62F9C7-BB5E-4961-9616-C9A7E4DE4DEE}"/>
                  </a:ext>
                </a:extLst>
              </p:cNvPr>
              <p:cNvSpPr txBox="1"/>
              <p:nvPr/>
            </p:nvSpPr>
            <p:spPr>
              <a:xfrm>
                <a:off x="5684849" y="765610"/>
                <a:ext cx="746547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060B91-6D33-49A2-A224-4FEC843965FF}"/>
                </a:ext>
              </a:extLst>
            </p:cNvPr>
            <p:cNvSpPr txBox="1"/>
            <p:nvPr/>
          </p:nvSpPr>
          <p:spPr>
            <a:xfrm>
              <a:off x="2712913" y="2341308"/>
              <a:ext cx="52387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6D81C4-115F-45A9-A7F9-B5868D518831}"/>
                </a:ext>
              </a:extLst>
            </p:cNvPr>
            <p:cNvSpPr txBox="1"/>
            <p:nvPr/>
          </p:nvSpPr>
          <p:spPr>
            <a:xfrm>
              <a:off x="6096000" y="1996844"/>
              <a:ext cx="52387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03666210-2AD9-482A-A37A-636A6203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0" y="3345602"/>
            <a:ext cx="5590517" cy="21276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E2CC521-9856-4F10-9272-9DEFA44B32AB}"/>
              </a:ext>
            </a:extLst>
          </p:cNvPr>
          <p:cNvGrpSpPr/>
          <p:nvPr/>
        </p:nvGrpSpPr>
        <p:grpSpPr>
          <a:xfrm>
            <a:off x="6043554" y="346510"/>
            <a:ext cx="5609172" cy="5916697"/>
            <a:chOff x="5884175" y="251576"/>
            <a:chExt cx="5609172" cy="591669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78ACB6-2FC3-459B-A5F9-E0FBBE12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491" t="10105" r="14846"/>
            <a:stretch/>
          </p:blipFill>
          <p:spPr>
            <a:xfrm>
              <a:off x="5884175" y="251576"/>
              <a:ext cx="5609172" cy="59166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/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83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65BCF-0285-44B0-87CE-B02E6615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3" y="472183"/>
            <a:ext cx="5614903" cy="591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28E1C-E346-4E94-94E4-A0C191AA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77" y="0"/>
            <a:ext cx="5962651" cy="72211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5A6768C-8CBF-4CF2-B4B3-60065E38A3FE}"/>
              </a:ext>
            </a:extLst>
          </p:cNvPr>
          <p:cNvGrpSpPr/>
          <p:nvPr/>
        </p:nvGrpSpPr>
        <p:grpSpPr>
          <a:xfrm>
            <a:off x="8955583" y="1731155"/>
            <a:ext cx="1586111" cy="877532"/>
            <a:chOff x="8955583" y="1731155"/>
            <a:chExt cx="1586111" cy="8775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D98F8E-E999-4113-98A9-253C20F3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5583" y="2147858"/>
              <a:ext cx="1586111" cy="4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942CE-6FF5-4A29-8439-3C7769470E84}"/>
                </a:ext>
              </a:extLst>
            </p:cNvPr>
            <p:cNvSpPr/>
            <p:nvPr/>
          </p:nvSpPr>
          <p:spPr>
            <a:xfrm>
              <a:off x="9210576" y="1731155"/>
              <a:ext cx="82867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AB235C-E70D-42BA-8F2C-2998A8534B2A}"/>
                </a:ext>
              </a:extLst>
            </p:cNvPr>
            <p:cNvCxnSpPr/>
            <p:nvPr/>
          </p:nvCxnSpPr>
          <p:spPr>
            <a:xfrm flipH="1">
              <a:off x="8955583" y="2035955"/>
              <a:ext cx="25499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2E43AD-6B71-4F5B-A198-D4EEC34B869A}"/>
                </a:ext>
              </a:extLst>
            </p:cNvPr>
            <p:cNvCxnSpPr/>
            <p:nvPr/>
          </p:nvCxnSpPr>
          <p:spPr>
            <a:xfrm>
              <a:off x="10039251" y="2035955"/>
              <a:ext cx="50244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1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2BEF4-222E-4FA1-B8D2-A5A33DF5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95250"/>
            <a:ext cx="5665807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8C6EC6-8326-4402-B698-414EE564472E}"/>
              </a:ext>
            </a:extLst>
          </p:cNvPr>
          <p:cNvGrpSpPr/>
          <p:nvPr/>
        </p:nvGrpSpPr>
        <p:grpSpPr>
          <a:xfrm>
            <a:off x="5955030" y="259080"/>
            <a:ext cx="5234940" cy="6339840"/>
            <a:chOff x="5955030" y="259080"/>
            <a:chExt cx="5234940" cy="6339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60789F-1E30-4A44-A1BB-F0AB07D8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030" y="259080"/>
              <a:ext cx="5234940" cy="633984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FF8925-F55A-483A-A439-DF44EEB03208}"/>
                </a:ext>
              </a:extLst>
            </p:cNvPr>
            <p:cNvGrpSpPr/>
            <p:nvPr/>
          </p:nvGrpSpPr>
          <p:grpSpPr>
            <a:xfrm>
              <a:off x="9222283" y="1693055"/>
              <a:ext cx="1586111" cy="877532"/>
              <a:chOff x="8955583" y="1731155"/>
              <a:chExt cx="1586111" cy="8775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BEDAE3-3823-49B6-9138-3BC4240E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5583" y="2147858"/>
                <a:ext cx="1586111" cy="4608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0AF8A0-9362-4F08-A000-2D36F806B4D7}"/>
                  </a:ext>
                </a:extLst>
              </p:cNvPr>
              <p:cNvSpPr/>
              <p:nvPr/>
            </p:nvSpPr>
            <p:spPr>
              <a:xfrm>
                <a:off x="9210576" y="1731155"/>
                <a:ext cx="828675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44A0ED-0431-4363-9724-A2C3807FA2BD}"/>
                  </a:ext>
                </a:extLst>
              </p:cNvPr>
              <p:cNvCxnSpPr/>
              <p:nvPr/>
            </p:nvCxnSpPr>
            <p:spPr>
              <a:xfrm flipH="1">
                <a:off x="8955583" y="2035955"/>
                <a:ext cx="25499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0BD983C-CE29-4F62-A5D9-4B5DEB208A3F}"/>
                  </a:ext>
                </a:extLst>
              </p:cNvPr>
              <p:cNvCxnSpPr/>
              <p:nvPr/>
            </p:nvCxnSpPr>
            <p:spPr>
              <a:xfrm>
                <a:off x="10039251" y="2035955"/>
                <a:ext cx="50244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81D7E5-4597-4C47-BEFF-D01FD5C267DA}"/>
                </a:ext>
              </a:extLst>
            </p:cNvPr>
            <p:cNvCxnSpPr/>
            <p:nvPr/>
          </p:nvCxnSpPr>
          <p:spPr>
            <a:xfrm>
              <a:off x="7391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7ADD4-F9DC-4339-BDA5-766987C2714D}"/>
                </a:ext>
              </a:extLst>
            </p:cNvPr>
            <p:cNvCxnSpPr/>
            <p:nvPr/>
          </p:nvCxnSpPr>
          <p:spPr>
            <a:xfrm>
              <a:off x="10058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26A5B-7549-49EE-947F-A502FDA1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1" y="258805"/>
            <a:ext cx="5236918" cy="63403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1790B8-6938-4B39-8C9F-E75890A6CC33}"/>
              </a:ext>
            </a:extLst>
          </p:cNvPr>
          <p:cNvGrpSpPr/>
          <p:nvPr/>
        </p:nvGrpSpPr>
        <p:grpSpPr>
          <a:xfrm>
            <a:off x="6236006" y="631505"/>
            <a:ext cx="2536519" cy="3140395"/>
            <a:chOff x="7807631" y="764855"/>
            <a:chExt cx="2536519" cy="314039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0CC9B0-547A-45EF-9614-360EE15CFB14}"/>
                </a:ext>
              </a:extLst>
            </p:cNvPr>
            <p:cNvCxnSpPr/>
            <p:nvPr/>
          </p:nvCxnSpPr>
          <p:spPr>
            <a:xfrm flipV="1">
              <a:off x="8867775" y="1181100"/>
              <a:ext cx="0" cy="2724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EA5BEC-A3F4-40AC-968E-F7395477B466}"/>
                </a:ext>
              </a:extLst>
            </p:cNvPr>
            <p:cNvSpPr txBox="1"/>
            <p:nvPr/>
          </p:nvSpPr>
          <p:spPr>
            <a:xfrm>
              <a:off x="8867775" y="764855"/>
              <a:ext cx="26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z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4038144-7A3C-4666-BEAE-A72F5359812C}"/>
                </a:ext>
              </a:extLst>
            </p:cNvPr>
            <p:cNvSpPr/>
            <p:nvPr/>
          </p:nvSpPr>
          <p:spPr>
            <a:xfrm rot="5040616">
              <a:off x="7992054" y="1551181"/>
              <a:ext cx="1413958" cy="1782803"/>
            </a:xfrm>
            <a:prstGeom prst="arc">
              <a:avLst>
                <a:gd name="adj1" fmla="val 13250376"/>
                <a:gd name="adj2" fmla="val 4016989"/>
              </a:avLst>
            </a:prstGeom>
            <a:ln w="57150">
              <a:solidFill>
                <a:schemeClr val="tx1"/>
              </a:solidFill>
              <a:headEnd type="stealth"/>
            </a:ln>
            <a:scene3d>
              <a:camera prst="orthographicFront">
                <a:rot lat="20458686" lon="3104825" rev="519214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826400-50F7-4C0A-B01E-CECE8D0B7F7D}"/>
                </a:ext>
              </a:extLst>
            </p:cNvPr>
            <p:cNvCxnSpPr/>
            <p:nvPr/>
          </p:nvCxnSpPr>
          <p:spPr>
            <a:xfrm flipV="1">
              <a:off x="8458200" y="1341645"/>
              <a:ext cx="0" cy="923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27D17-1238-4026-BCCE-AA1D3A6100B3}"/>
                </a:ext>
              </a:extLst>
            </p:cNvPr>
            <p:cNvSpPr txBox="1"/>
            <p:nvPr/>
          </p:nvSpPr>
          <p:spPr>
            <a:xfrm>
              <a:off x="8213262" y="1044441"/>
              <a:ext cx="485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/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F1B29A-2BFD-4498-BA03-9E536F14A2A4}"/>
                </a:ext>
              </a:extLst>
            </p:cNvPr>
            <p:cNvCxnSpPr/>
            <p:nvPr/>
          </p:nvCxnSpPr>
          <p:spPr>
            <a:xfrm>
              <a:off x="8867775" y="2442582"/>
              <a:ext cx="10287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6FAAD-7A8B-4328-9A84-A77B90F83C5A}"/>
                </a:ext>
              </a:extLst>
            </p:cNvPr>
            <p:cNvSpPr txBox="1"/>
            <p:nvPr/>
          </p:nvSpPr>
          <p:spPr>
            <a:xfrm>
              <a:off x="9896475" y="2180972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EA65F58-E749-4448-876A-26B66AC3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68" y="531881"/>
            <a:ext cx="270076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8</cp:revision>
  <dcterms:created xsi:type="dcterms:W3CDTF">2024-12-09T06:55:03Z</dcterms:created>
  <dcterms:modified xsi:type="dcterms:W3CDTF">2024-12-09T17:23:27Z</dcterms:modified>
</cp:coreProperties>
</file>