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F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/>
    <p:restoredTop sz="94694"/>
  </p:normalViewPr>
  <p:slideViewPr>
    <p:cSldViewPr snapToGrid="0">
      <p:cViewPr varScale="1">
        <p:scale>
          <a:sx n="102" d="100"/>
          <a:sy n="102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F249B-9F76-554C-A741-0DC726834C37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29ADC-155E-7045-87B0-0413A99E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044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429ADC-155E-7045-87B0-0413A99EC73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0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537-934D-1F3C-B8F8-093CC7AC7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C145F7-D2DE-00BE-5403-90ED6D29C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6E55B-BFFE-63A0-37BF-A64A6E10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2C904-D421-9741-96DB-2CE60A1BB6CA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CFDA1-75A5-4FA2-8528-E0931077B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E65F4-DEF2-4645-79D8-FDFC209A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2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B387-DD67-3090-CC81-45940D7A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8D6CC-E9F9-DC2A-20B5-22A428A62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D5FE-5EA4-526C-E1D4-0871D843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371B3-0B57-2044-9ECB-DE779D7E0763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BE4F8-D9A5-DC7D-397D-3A9516A4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849FC-820B-FCC7-FFBF-D12FB4B2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36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A2740-B43F-72F3-E123-4E1990830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B5B186-4E71-7D7B-21F7-A54FA92BD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154BA-9801-8F92-184B-B05DD1E5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C8A47-DAA8-774F-8B36-366245D66420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1A8AF-149C-D688-FE8B-FAAC1BD2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E9C0-6B02-0354-C9C5-ED0AFA85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5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BA207-94A8-5AE6-E092-A792D20E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8289A-9118-A7C0-679A-FB73F5F4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D1537-A5A4-6C32-6F18-D97ECEB5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F57A2-8EF1-3445-9E05-4E64A36CDEAD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C49C0-AE7C-9D1F-2403-E170B04C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95CDF-A7F7-74AE-6B88-D221CFFE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0632C-2924-9515-D613-3B9E1C157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0A692-89D9-C3BA-0AD7-43283296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9C7E-26C7-1713-AEFD-9F833A87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6E4D0-56A2-5748-9FFE-2200ACE4DF3E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1BDC0-37BB-0C1C-A77A-67F21983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60287-2C92-F93B-D1D6-F59676DA9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8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A7DF-9D5E-40F3-14C4-9836530BA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DD59-E98E-9A33-2ADC-B753145AF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091E7-5F20-85C8-A530-DB38C0539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CD783-1092-E948-FC8A-94AA7A2BE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AFB0F-1106-3E43-96FD-62A1B4DD22A9}" type="datetime1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81889-555A-58A7-B3B8-B8E1920E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363B8-48DC-7F53-98CE-BE2F81A9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09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34FE-0EEC-F6EA-799A-1F2FFCB25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B76E3-EB43-A5AA-D3AA-588DA8CC3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F16D6-B4AA-31B4-5ACD-BA02B703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6C91C-20BF-CB44-7640-DF26622D3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90EE9-E797-6B6F-935B-986904A15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F5B15-9A62-464C-5774-42279C6B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5CE28-04BB-D443-AAD3-496C15EC2348}" type="datetime1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D76CA-15AC-CC71-AA13-6EBCE3AA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155BE-4A17-D6CC-E183-E5436285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27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DB36-1FCB-7FC7-04F8-A77F090C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B9F49-7C57-3D86-16FB-E3D263EE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BFB8A-33A5-C04A-A926-AE4E2F7C761C}" type="datetime1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E27C1-DF56-D9FC-A3E0-F7AAD8EF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40702-87CD-6C0A-AAD7-F299DA8E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8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46CCBE-22EC-07CE-D9A6-B317663CF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956C-B98F-7F4C-935C-829CF06E2A32}" type="datetime1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931B9-3E8F-52E7-763C-845BBF25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E9888-308D-F7BA-738A-CC039F2E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2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218A-FD07-5DAC-48E5-2E5DF7066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2228-0133-C627-E12D-4A0578354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993C2-996E-BE45-2411-2ECC0064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CC63C-6744-5ACB-B0FF-9FDB860A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64A34-C23F-D345-8175-92D142C5CE11}" type="datetime1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906C2-F54D-2019-EF49-D5A73EBE4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30E4-CCCE-31A4-8FEA-38A8CB83D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37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2CF6-21ED-4F39-035B-9C0FBF04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4D7497-4DF0-09A2-A3AD-0636142F4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F97A1-4FBE-57F5-7846-CBCFD8781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DE3EA-70C0-4AA5-C570-29C329D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973F2-C3C3-F04A-A206-D2F92D67F977}" type="datetime1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9562-C13E-911D-4843-E13BF064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C8171-0BDC-3912-F210-F13A3AB5D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E1874-E671-FC41-D126-7E61F2F2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0ACDE-5813-1FA3-2D86-FE8824AC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4D911-77C6-04D6-9A04-CF318E15F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CBE0B-1307-B946-B5B4-5307E72DBCEC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A7DF-60C7-F565-AF27-E806C4176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83B6-1874-DA9F-4E3E-8A5E0C96D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2853C-226C-374E-BF0E-5A473C8B3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xinhangxu116@gmail.com" TargetMode="External"/><Relationship Id="rId5" Type="http://schemas.openxmlformats.org/officeDocument/2006/relationships/hyperlink" Target="mailto:xihxu@ucdavis.edu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5E699-454D-421C-7C5C-E94E814D1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chmond BC | Tourism info about Richmond BC">
            <a:extLst>
              <a:ext uri="{FF2B5EF4-FFF2-40B4-BE49-F238E27FC236}">
                <a16:creationId xmlns:a16="http://schemas.microsoft.com/office/drawing/2014/main" id="{98BF18DC-8DDE-B261-5C07-DC65DAB61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158" b="19480"/>
          <a:stretch>
            <a:fillRect/>
          </a:stretch>
        </p:blipFill>
        <p:spPr bwMode="auto">
          <a:xfrm>
            <a:off x="0" y="-28511"/>
            <a:ext cx="12192000" cy="688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riangle 3">
            <a:extLst>
              <a:ext uri="{FF2B5EF4-FFF2-40B4-BE49-F238E27FC236}">
                <a16:creationId xmlns:a16="http://schemas.microsoft.com/office/drawing/2014/main" id="{3B1387BD-C24F-ACAB-1D2F-B2B3941C028E}"/>
              </a:ext>
            </a:extLst>
          </p:cNvPr>
          <p:cNvSpPr/>
          <p:nvPr/>
        </p:nvSpPr>
        <p:spPr>
          <a:xfrm flipV="1">
            <a:off x="0" y="-1"/>
            <a:ext cx="1169915" cy="4067503"/>
          </a:xfrm>
          <a:prstGeom prst="triangle">
            <a:avLst>
              <a:gd name="adj" fmla="val 0"/>
            </a:avLst>
          </a:prstGeom>
          <a:solidFill>
            <a:srgbClr val="D41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E4B20331-8514-11F3-9D51-D5BC61CB256D}"/>
              </a:ext>
            </a:extLst>
          </p:cNvPr>
          <p:cNvSpPr/>
          <p:nvPr/>
        </p:nvSpPr>
        <p:spPr>
          <a:xfrm flipH="1">
            <a:off x="9579428" y="-2225265"/>
            <a:ext cx="2612571" cy="9083266"/>
          </a:xfrm>
          <a:prstGeom prst="triangle">
            <a:avLst>
              <a:gd name="adj" fmla="val 0"/>
            </a:avLst>
          </a:prstGeom>
          <a:solidFill>
            <a:srgbClr val="D41F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CF3088A-84EC-2CF9-7779-5309E9C0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CA2C8-72A9-4F4B-98E3-81A972FFABD8}" type="datetime1">
              <a:rPr lang="en-US" smtClean="0"/>
              <a:t>10/26/25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E2F584-A209-E8E1-1E63-50D4ED89AD82}"/>
              </a:ext>
            </a:extLst>
          </p:cNvPr>
          <p:cNvSpPr txBox="1"/>
          <p:nvPr/>
        </p:nvSpPr>
        <p:spPr>
          <a:xfrm>
            <a:off x="4459266" y="24551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E98AB-E142-FB7C-3235-F56709348E47}"/>
              </a:ext>
            </a:extLst>
          </p:cNvPr>
          <p:cNvSpPr txBox="1"/>
          <p:nvPr/>
        </p:nvSpPr>
        <p:spPr>
          <a:xfrm>
            <a:off x="838200" y="1840480"/>
            <a:ext cx="979639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quote-cjk-patch"/>
              </a:rPr>
              <a:t>"I am excited by the prospect of contributing to the team's success from day one."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39EC9E-6F88-1899-1091-66C0E0419338}"/>
              </a:ext>
            </a:extLst>
          </p:cNvPr>
          <p:cNvSpPr txBox="1"/>
          <p:nvPr/>
        </p:nvSpPr>
        <p:spPr>
          <a:xfrm>
            <a:off x="5110619" y="4585969"/>
            <a:ext cx="457729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i="0" dirty="0" err="1">
                <a:solidFill>
                  <a:schemeClr val="bg1"/>
                </a:solidFill>
                <a:effectLst/>
                <a:latin typeface="quote-cjk-patch"/>
              </a:rPr>
              <a:t>Xinhang</a:t>
            </a:r>
            <a:r>
              <a:rPr lang="en-US" sz="2800" b="1" i="0" dirty="0">
                <a:solidFill>
                  <a:schemeClr val="bg1"/>
                </a:solidFill>
                <a:effectLst/>
                <a:latin typeface="quote-cjk-patch"/>
              </a:rPr>
              <a:t> Xu</a:t>
            </a:r>
          </a:p>
          <a:p>
            <a:pPr algn="r"/>
            <a:r>
              <a:rPr lang="en-US" sz="2800" dirty="0">
                <a:solidFill>
                  <a:srgbClr val="FFFF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xihxu@ucdavis.edu</a:t>
            </a:r>
            <a:endParaRPr lang="en-US" sz="2800" dirty="0">
              <a:solidFill>
                <a:schemeClr val="bg1"/>
              </a:solidFill>
            </a:endParaRPr>
          </a:p>
          <a:p>
            <a:pPr algn="r"/>
            <a:r>
              <a:rPr lang="en-US" sz="2800" dirty="0">
                <a:solidFill>
                  <a:srgbClr val="FFFF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xinhangxu116@gmail.com</a:t>
            </a:r>
            <a:endParaRPr lang="en-US" sz="2800" dirty="0">
              <a:solidFill>
                <a:srgbClr val="FFFF00"/>
              </a:solidFill>
            </a:endParaRPr>
          </a:p>
          <a:p>
            <a:pPr algn="r"/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1028" name="Picture 4" descr="White Maple Leaf On A Red Background The Symbol Of Canada ...">
            <a:extLst>
              <a:ext uri="{FF2B5EF4-FFF2-40B4-BE49-F238E27FC236}">
                <a16:creationId xmlns:a16="http://schemas.microsoft.com/office/drawing/2014/main" id="{15502137-7DE5-C346-6ADB-1E0FD1243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000B"/>
              </a:clrFrom>
              <a:clrTo>
                <a:srgbClr val="FF000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998" y="4503473"/>
            <a:ext cx="2218002" cy="221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170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31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quote-cjk-patch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Yilun Zhu</dc:creator>
  <cp:lastModifiedBy>Yilun Zhu</cp:lastModifiedBy>
  <cp:revision>5</cp:revision>
  <dcterms:created xsi:type="dcterms:W3CDTF">2025-10-26T02:48:40Z</dcterms:created>
  <dcterms:modified xsi:type="dcterms:W3CDTF">2025-10-27T00:00:25Z</dcterms:modified>
</cp:coreProperties>
</file>