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0D74-B6CA-44D2-BF49-A9480C3B4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AF971-D021-42CE-876D-3E8093013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D715-220E-4473-8ED1-858DBCA8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82E8-CA4C-4A57-988D-C695D2F8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AF3-4584-4CD8-BAF7-7FB5DEC9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0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63D5-A520-43C0-A13C-ED65A42E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7457E-3C17-4E69-994D-6A481720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8DD1-FF1B-48DF-8DCC-4B039781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D56F6-2F1E-44B5-AC5F-655AA26A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BFBE-6459-489B-B904-DA2B94C7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3A5C4-AC35-490B-8BA8-20952DE44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87839-BCDC-40F9-9D87-1AA0B6C11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F0FA9-992E-4E46-8517-F0BE028E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074A-5385-4B7B-A8AF-F12F12F8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06D0-7010-4B80-971D-D6129BD5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57BC-05A9-4281-9351-50BC1B5A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12C7-7E77-41ED-87FB-5C694732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35644-4D92-475F-B252-6B938971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C7FB-607F-47A8-8B48-1EC0A003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86CA-C7D4-4259-B66F-8236218E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B50F-A5FC-4A99-ADEE-AE9D248B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C25DF-3766-4A58-9F8F-8671F31E6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75D2-4D12-4078-86DC-CBAC8D08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217A-CFE4-44B9-A14A-0586788F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9790-BBA0-4D92-8C50-698B7654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03DF-0E99-4127-83F5-47E0176F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327C-7E6D-4D8B-A46B-4E58D57AB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CC22B-F743-4DC3-A351-265D129AE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82C0E-155C-4FA1-B4B4-90D599A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ADF34-5638-456F-A3E9-B0F67CDE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7B92-2578-4B9E-B17E-A79C13E5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7C32-80F3-4A9B-A4B8-D8A55AF4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FA8E-A7A3-46A5-8C9F-B48982AF4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4D595-5479-4D0E-8C8D-F6984DA60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266D9-337E-498C-A181-C58FF72D7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F705A-C4CE-4DC7-ACB0-3815C9E72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8097F-6AFA-4918-AF9E-9281DC7A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81413-E975-40E3-9522-D2690028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92816-53F9-4978-897F-BF1C9F33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6CBF-576E-4362-9CE3-FA15735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649A2-0D52-4365-AE64-758B6CBC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DA701-824E-4732-9810-F4BC6958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6C9E9-EFB5-4095-97DE-D3E9A26B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D2277-A969-4230-B001-3FA9077C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C346A-685B-4380-831F-FF11891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2879A-645F-414F-BD24-E63B5864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89BA-30DA-4697-BB40-02C58815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CA1C-6CC2-4C9D-9E91-21683CC2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AE3CA-025D-499F-9C35-CB945C7AA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E3483-B933-4691-BE7B-2F3CA28B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99D2D-C4C8-4F0A-AC90-601B2CC0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E4500-4EDA-4D09-8581-E77B7E7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3353-1B83-4885-8436-6A5BFF9A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EBF93-98D6-41E4-912D-35AFF444D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4B858-AFD5-4998-9AA3-92A3007F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6D289-5747-462E-B1AB-ECA11C60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E71CE-EF2F-4A08-90EB-3C79AAF8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DB48-D871-482C-B2C4-1E0DAC31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CC566-DA80-4E3A-87F9-33564C6C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DE282-6209-405B-94AF-DB1EA8E5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683E-9F63-473C-9A56-2A7D947B2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1D94-3E27-4D62-A58B-1D9E0C5D39F2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52A14-D60A-476F-B1CF-646F63DEC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B5A0-E2B9-4DB1-8078-6A46404D2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66D6-C44B-467C-8E93-6EECEFA2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B8BA3A-306A-4C85-BB07-DD81F79B4D56}"/>
              </a:ext>
            </a:extLst>
          </p:cNvPr>
          <p:cNvGrpSpPr/>
          <p:nvPr/>
        </p:nvGrpSpPr>
        <p:grpSpPr>
          <a:xfrm>
            <a:off x="1402702" y="594641"/>
            <a:ext cx="6138850" cy="5451596"/>
            <a:chOff x="1169437" y="837237"/>
            <a:chExt cx="6138850" cy="54515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4FB303-9524-4C88-BBFA-EB07F31BB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437" y="837237"/>
              <a:ext cx="6138850" cy="54515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2AFA71-71AF-448E-A65E-38764A1D147D}"/>
                </a:ext>
              </a:extLst>
            </p:cNvPr>
            <p:cNvSpPr txBox="1"/>
            <p:nvPr/>
          </p:nvSpPr>
          <p:spPr>
            <a:xfrm>
              <a:off x="6734453" y="970383"/>
              <a:ext cx="5738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93629E-1F5E-4FED-95DA-3804934D19EA}"/>
                </a:ext>
              </a:extLst>
            </p:cNvPr>
            <p:cNvSpPr txBox="1"/>
            <p:nvPr/>
          </p:nvSpPr>
          <p:spPr>
            <a:xfrm>
              <a:off x="3443428" y="970383"/>
              <a:ext cx="5738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84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2</cp:revision>
  <dcterms:created xsi:type="dcterms:W3CDTF">2025-06-15T00:06:51Z</dcterms:created>
  <dcterms:modified xsi:type="dcterms:W3CDTF">2025-06-15T00:29:49Z</dcterms:modified>
</cp:coreProperties>
</file>