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AF6-0D74-49AB-A3AD-EE5E6B24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3094-C444-4290-BBBC-19FA6F2A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E782-AC09-4B5C-99BA-70F7055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AE62-62FB-4A77-97F5-E84B1D7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6C20-A5BA-45B3-8116-10ED4D3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5B1-1ADD-440F-9697-4D1BA73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6B03-B499-48BC-86C5-0D425DA0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1A1E-5187-4AC6-8F7D-43DB6CBE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149D-7749-419D-B35B-4155C78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831D-2008-428F-BC05-B7BF473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C143F-33FD-428E-AB3D-8E654A566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E783-561C-4479-8FF0-678296C6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F18E-41F9-46FD-9668-5895551F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7AE8-3491-45F3-BE1E-B5EF1EF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2111-9C90-4B3D-BEBE-83D8BAB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445-514C-431F-BC93-A2DFB16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C7AA-0234-4A99-B0F3-0F8095D6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1010-28B9-4335-B7F6-1D1EFC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64F-B668-4BBF-96C4-4A3F889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3007-1575-4407-BBAF-CCAD6496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AB56-E83C-4D54-A496-B494C9CC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6C40-F9FD-4797-BFBB-82E15B80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00F1-9552-4B61-99D8-A3751D7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54A5-6C1D-4121-A874-F778BC2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13A0-606B-45DA-A776-D26948F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1E32-F26B-47F7-BB6A-FC693B2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7818-E4D7-47E8-91ED-775986DD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5C7A-8DA0-466F-ABF9-87373182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8D73-2A49-4D7E-9F70-FACE5BAE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32C2-6583-48DE-8BA1-B987D6C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FABB1-938F-4F02-B39A-8A4E578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9C7E-7EB4-4376-BCE0-07F4E32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AC1-28D0-428D-AEAA-D1E306B7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8F57-4EAA-427B-A3F5-10BFF369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05FD-19F0-4B14-B10A-52EB019C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B5AA-E261-4BF6-9B92-CB43047D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DB81F-9301-40DC-A596-C2992C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6E1BA-F04F-43AE-A384-46583D1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D970-D076-4040-881B-AD1EFAB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C6A-7545-4A5A-83A5-D6449B1C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FCA1-83AE-41E2-8948-E1B3D7BA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4DCC-79A8-4276-9F2A-57AC3BCA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DD7-9C18-450E-B54B-C1FDFBE4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EE09-67F3-4F4F-9819-3B5BCAA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E9255-78B7-4307-BF92-348A908B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37F7-32D5-4EDC-A384-15907AC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D698-4D99-442B-B166-2F8A42BD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A2A2-FD81-4397-A16A-6CF70D2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2137-0904-4848-87F3-132C2A0D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011D-CF2C-4D4A-914C-4EFD51E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4CE4-7DE7-42D6-BD48-AB98399A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1C6D-41C1-42EB-AC87-8EFFD4E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07F-DFDA-4092-899A-D04ABBE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49ECE-1D5F-4266-966B-67E92AD8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52DB-5EF9-490F-A573-A25CD0A9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3437-EC8B-4ABB-9BB7-EA5FFC6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FFCD-F9CC-4F14-A840-159DA38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B028-150B-4210-AAF0-935A011A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98750-0051-47E1-909B-8E62E0C6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DD4-248D-41DE-B1F4-FA288048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AAAB-6782-401A-AF50-B80B9F9A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7265-3AF2-4B86-A39B-0EA28CF2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B606-6AB6-4F2F-BD5D-09348526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78C0C-58E7-4825-A33D-9D3FEDCA1AEC}"/>
              </a:ext>
            </a:extLst>
          </p:cNvPr>
          <p:cNvGrpSpPr/>
          <p:nvPr/>
        </p:nvGrpSpPr>
        <p:grpSpPr>
          <a:xfrm>
            <a:off x="100849" y="0"/>
            <a:ext cx="5234940" cy="6339840"/>
            <a:chOff x="455412" y="259080"/>
            <a:chExt cx="5234940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928E6E-3291-47D2-8504-7DB71BD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12" y="259080"/>
              <a:ext cx="5234940" cy="633984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E871A2-D43F-43F8-A7B4-22FB4E739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6" y="1380931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0732DE-308A-40CB-89D4-26E82166E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449" y="1346720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/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/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68C80-3671-4142-9325-D2425EBF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550"/>
            <a:ext cx="5230821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8419F3-F13E-404F-A192-AF09E0F01150}"/>
              </a:ext>
            </a:extLst>
          </p:cNvPr>
          <p:cNvGrpSpPr/>
          <p:nvPr/>
        </p:nvGrpSpPr>
        <p:grpSpPr>
          <a:xfrm>
            <a:off x="6219" y="0"/>
            <a:ext cx="10274863" cy="6339840"/>
            <a:chOff x="6219" y="0"/>
            <a:chExt cx="10274863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A37D68-8A9D-45D5-BD51-F0148E23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82" y="61587"/>
              <a:ext cx="5334000" cy="40005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9B67F9-C27B-4EE6-8A11-DC1BCF6D16E9}"/>
                </a:ext>
              </a:extLst>
            </p:cNvPr>
            <p:cNvGrpSpPr/>
            <p:nvPr/>
          </p:nvGrpSpPr>
          <p:grpSpPr>
            <a:xfrm>
              <a:off x="6219" y="0"/>
              <a:ext cx="9106617" cy="6339840"/>
              <a:chOff x="130629" y="0"/>
              <a:chExt cx="9106617" cy="63398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9FABA3E-766D-4FBE-9F50-CDFA5C5333B8}"/>
                  </a:ext>
                </a:extLst>
              </p:cNvPr>
              <p:cNvGrpSpPr/>
              <p:nvPr/>
            </p:nvGrpSpPr>
            <p:grpSpPr>
              <a:xfrm>
                <a:off x="130629" y="0"/>
                <a:ext cx="5234940" cy="6339840"/>
                <a:chOff x="0" y="660296"/>
                <a:chExt cx="5234940" cy="633984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9000E87-83EA-44A4-88CC-D21A52C90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660296"/>
                  <a:ext cx="5234940" cy="6339840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BC75D55-E786-440A-B88E-989624905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46244" y="1744824"/>
                  <a:ext cx="0" cy="45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B359585-2CCD-4C15-8EC5-3D9AA9984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8578" y="1765485"/>
                  <a:ext cx="0" cy="45513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0953D44-6D6A-4700-A79A-8B57CAACE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944" y="279406"/>
                <a:ext cx="0" cy="329775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58F5A43-8A0D-459E-B219-66B769AB2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7246" y="302959"/>
                <a:ext cx="0" cy="329775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0A4D9-9C8E-4A26-B933-AEE87E5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3" y="258805"/>
            <a:ext cx="10278747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4414D2-41B7-4F31-9FCF-F39D5B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0" y="258805"/>
            <a:ext cx="10089754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F8CD7-349A-4BA1-8EA8-0AFD62F248A8}"/>
              </a:ext>
            </a:extLst>
          </p:cNvPr>
          <p:cNvGrpSpPr/>
          <p:nvPr/>
        </p:nvGrpSpPr>
        <p:grpSpPr>
          <a:xfrm>
            <a:off x="263236" y="1733550"/>
            <a:ext cx="5334000" cy="4000500"/>
            <a:chOff x="263236" y="1733550"/>
            <a:chExt cx="5334000" cy="4000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75F3BA-2196-47B9-8D11-3BBB48FF0F05}"/>
                </a:ext>
              </a:extLst>
            </p:cNvPr>
            <p:cNvGrpSpPr/>
            <p:nvPr/>
          </p:nvGrpSpPr>
          <p:grpSpPr>
            <a:xfrm>
              <a:off x="263236" y="1733550"/>
              <a:ext cx="5334000" cy="4000500"/>
              <a:chOff x="900545" y="1659660"/>
              <a:chExt cx="5334000" cy="40005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0C2D19-4C3D-4ABF-A8AA-60CD1D504A48}"/>
                  </a:ext>
                </a:extLst>
              </p:cNvPr>
              <p:cNvGrpSpPr/>
              <p:nvPr/>
            </p:nvGrpSpPr>
            <p:grpSpPr>
              <a:xfrm>
                <a:off x="900545" y="1659660"/>
                <a:ext cx="5334000" cy="4000500"/>
                <a:chOff x="1043714" y="1428750"/>
                <a:chExt cx="5334000" cy="40005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382E982-E3D9-48DB-A4A1-71C45696B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714" y="1428750"/>
                  <a:ext cx="5334000" cy="4000500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459C74C-1FEB-440D-8477-A21C4C2EC077}"/>
                    </a:ext>
                  </a:extLst>
                </p:cNvPr>
                <p:cNvSpPr txBox="1"/>
                <p:nvPr/>
              </p:nvSpPr>
              <p:spPr>
                <a:xfrm>
                  <a:off x="1505527" y="4128777"/>
                  <a:ext cx="618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B8A542A-186F-4744-BADC-395C10EC0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1017" y="2578790"/>
                  <a:ext cx="0" cy="16080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906C95-CF9F-4CEB-AF72-1ECB4C340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7920" y="2809699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22EF41E-9A14-4210-8927-426826786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7012" y="2772411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229" y="4472265"/>
                    <a:ext cx="1025237" cy="566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229" y="4472265"/>
                    <a:ext cx="1025237" cy="5666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829" y="4472265"/>
                    <a:ext cx="1025237" cy="566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829" y="4472265"/>
                    <a:ext cx="1025237" cy="5666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29" y="4445672"/>
                    <a:ext cx="1025237" cy="595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629" y="4445672"/>
                    <a:ext cx="1025237" cy="5954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A23EF-9C76-490D-BE85-F381E43DD8A2}"/>
                </a:ext>
              </a:extLst>
            </p:cNvPr>
            <p:cNvSpPr/>
            <p:nvPr/>
          </p:nvSpPr>
          <p:spPr>
            <a:xfrm>
              <a:off x="2170545" y="2846300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477DC-DAA8-436C-9FF2-5C8E2675130E}"/>
                </a:ext>
              </a:extLst>
            </p:cNvPr>
            <p:cNvSpPr/>
            <p:nvPr/>
          </p:nvSpPr>
          <p:spPr>
            <a:xfrm>
              <a:off x="4463473" y="2827656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B0C30-8766-47CD-B76F-D75341095A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99" t="25748" r="6174" b="15277"/>
          <a:stretch/>
        </p:blipFill>
        <p:spPr>
          <a:xfrm>
            <a:off x="6172523" y="1371600"/>
            <a:ext cx="462642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546E0-5288-4FBE-87C4-D9D24387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1" y="388390"/>
            <a:ext cx="5234940" cy="6339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E43BA-DCDE-4F24-9E05-D7C1B1BB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94" y="259080"/>
            <a:ext cx="523494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B68D0-8E04-47EE-AE9D-E8911FFC7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0" y="574123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1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15</cp:revision>
  <dcterms:created xsi:type="dcterms:W3CDTF">2025-03-04T21:23:25Z</dcterms:created>
  <dcterms:modified xsi:type="dcterms:W3CDTF">2025-04-28T05:12:02Z</dcterms:modified>
</cp:coreProperties>
</file>