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AEAB-2926-4BBB-90EA-3B856FE42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390D3-2AAD-47F9-85F0-D0935E9DA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611E-74B8-4D4E-944C-6DA03A54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BB1-E20F-481F-A168-8A35A7CA219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3497B-D872-4109-BEE5-3E33F4CE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88ED6-5D84-40C6-8D97-FB9A21C8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2BEB-C6AE-4552-AF90-202E9180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3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3D39-2ECF-474A-938C-F147847B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F8B72-A5C9-462F-BF74-471862B27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D51A-338A-4336-95AA-436DDFF2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BB1-E20F-481F-A168-8A35A7CA219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27851-F21A-4946-B333-23939DBC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2A4AA-840A-480A-9479-A0CDED70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2BEB-C6AE-4552-AF90-202E9180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7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BF0D5-2898-4BF3-8330-013CD1F0A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B3F35-923E-46D8-8D37-E771C3234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91BD6-212C-4D62-BDB6-7C930D66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BB1-E20F-481F-A168-8A35A7CA219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847CC-B913-4CA4-837E-9744D5A8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680F-2614-413C-839C-572E7DF8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2BEB-C6AE-4552-AF90-202E9180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4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3205-356F-4F75-BE21-474C3C40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EB7A-7CE9-4001-86F4-3A609B1A7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A9518-9FE3-4BCC-89DC-F170FF6E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BB1-E20F-481F-A168-8A35A7CA219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B2BC7-0F0C-4C58-85E8-FB1292F7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84C0A-8D88-49E7-857E-4C6EDDE8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2BEB-C6AE-4552-AF90-202E9180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43C5-6C99-4400-A3B3-30F8F2CF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B6C00-0EA3-4A8C-A0E8-E6240E709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C5E72-665F-4FD8-9D03-38E7DC81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BB1-E20F-481F-A168-8A35A7CA219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5C38C-3334-43CF-9385-F13B4BDC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305FE-925B-4AC7-81BD-9EAD0EB9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2BEB-C6AE-4552-AF90-202E9180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9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C5A7F-E2AA-456A-B7A0-EA4DB5E7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9432-7CB7-4972-935C-CB4823AB6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522E7-6563-4CB2-82CB-973E8C26C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3B5CC-F92C-4D14-948D-1D5B4A3D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BB1-E20F-481F-A168-8A35A7CA219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BA268-5EB7-4896-A3C3-E7328E44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96A39-CCAD-4A4B-AD02-CF5C4C96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2BEB-C6AE-4552-AF90-202E9180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4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EF49-0930-451D-A8F7-C8407B0D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A2835-1FD2-4E3F-913E-1A71C0CDF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1DC05-C611-4844-B779-82DFCFA6F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2EE19-9408-4CE8-8B0B-A3343734C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BBD3C-AEF9-4655-997D-BD811230B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A8963-0766-45CF-8C4A-15AA48E4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BB1-E20F-481F-A168-8A35A7CA219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08A45-970D-4A93-9006-0D6347C4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7E42F-AFBB-49CD-8159-B052593E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2BEB-C6AE-4552-AF90-202E9180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2950-06C2-4ABE-8281-8B2ECBB1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571BB-60B7-45EF-BCAB-07C9CA07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BB1-E20F-481F-A168-8A35A7CA219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BD54A-CEBC-4D26-AD2F-BDC4661B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488A-DCD9-4F66-8212-295BAA8B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2BEB-C6AE-4552-AF90-202E9180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1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7F273-B037-4046-9969-420EF487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BB1-E20F-481F-A168-8A35A7CA219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A1280-E4EA-4457-9C02-FE51C259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BD66A-30C2-4526-A58C-20FE57B8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2BEB-C6AE-4552-AF90-202E9180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5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7B7B-8A56-436A-9877-58B2B7D0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AEBAA-9153-4E48-832A-843EF2DE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404D0-A385-4364-9EED-7CC78DAD7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842B9-D2D0-499C-A198-3362A4BB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BB1-E20F-481F-A168-8A35A7CA219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9EA01-DBDA-4E86-B24C-1B71D4AA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2FBC5-2BE0-412E-8A36-29864C9C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2BEB-C6AE-4552-AF90-202E9180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1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3873-363F-428E-9B27-15F434C3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2D747-8ED3-4241-828E-CACCE2D52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20A86-11F2-4496-B669-40071ECFE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16F9-7C1C-4B0F-BDAF-61D31466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CBB1-E20F-481F-A168-8A35A7CA219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14CB7-ED44-411C-8236-9CC699C3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DF31A-8E6A-4201-BBAB-BB40A23F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2BEB-C6AE-4552-AF90-202E9180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2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4D7E8E-96D2-47F0-B749-2DF37A66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4D583-8AC0-44E2-B8AE-1C3177DE1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AC7A-682D-4278-88CC-2052D240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0CBB1-E20F-481F-A168-8A35A7CA219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0AC2-5C38-4590-9C04-640C75A46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C8585-58FE-4C87-8E54-7877FBAA3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92BEB-C6AE-4552-AF90-202E9180F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2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A571-70CB-4B0F-834A-8798A35C1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Autoresonance phenomenon of wave-electron 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1FB4C-C671-436D-BCA1-F388030DBD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42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D87BF3-9655-434A-A195-E668E8BE4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485" y="-54244"/>
            <a:ext cx="7141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7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10D51A-D2D3-4721-B333-E9D3364F8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165" y="0"/>
            <a:ext cx="6967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9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62C614-D2A4-44BC-A1B2-498CD24A5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145" y="0"/>
            <a:ext cx="942348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9D0B66-7C8B-4308-80E8-E36AD527384A}"/>
              </a:ext>
            </a:extLst>
          </p:cNvPr>
          <p:cNvSpPr/>
          <p:nvPr/>
        </p:nvSpPr>
        <p:spPr>
          <a:xfrm>
            <a:off x="0" y="128272"/>
            <a:ext cx="1950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GYRAC mechanism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DE4C2A-2986-409B-A6AF-02BB38DA5F6F}"/>
              </a:ext>
            </a:extLst>
          </p:cNvPr>
          <p:cNvSpPr/>
          <p:nvPr/>
        </p:nvSpPr>
        <p:spPr>
          <a:xfrm>
            <a:off x="196833" y="598788"/>
            <a:ext cx="5583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Obtaining an analytic solution of (7) is a hopeless exercise</a:t>
            </a:r>
          </a:p>
        </p:txBody>
      </p:sp>
    </p:spTree>
    <p:extLst>
      <p:ext uri="{BB962C8B-B14F-4D97-AF65-F5344CB8AC3E}">
        <p14:creationId xmlns:p14="http://schemas.microsoft.com/office/powerpoint/2010/main" val="216345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F842EE-5226-4261-96FD-2376EC78BEE7}"/>
              </a:ext>
            </a:extLst>
          </p:cNvPr>
          <p:cNvSpPr txBox="1"/>
          <p:nvPr/>
        </p:nvSpPr>
        <p:spPr>
          <a:xfrm>
            <a:off x="790112" y="674704"/>
            <a:ext cx="9064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Autoresonance ,acceleration:</a:t>
            </a:r>
          </a:p>
          <a:p>
            <a:r>
              <a:rPr lang="en-US" dirty="0"/>
              <a:t> </a:t>
            </a:r>
            <a:r>
              <a:rPr lang="en-US" dirty="0" err="1"/>
              <a:t>betatron</a:t>
            </a:r>
            <a:r>
              <a:rPr lang="en-US" dirty="0"/>
              <a:t> acceleration  </a:t>
            </a:r>
          </a:p>
          <a:p>
            <a:r>
              <a:rPr lang="en-US" dirty="0"/>
              <a:t>A crucial component of </a:t>
            </a:r>
            <a:r>
              <a:rPr lang="en-US" dirty="0" err="1"/>
              <a:t>betatron</a:t>
            </a:r>
            <a:r>
              <a:rPr lang="en-US" dirty="0"/>
              <a:t> acceleration is a changing magnetic field.</a:t>
            </a:r>
          </a:p>
          <a:p>
            <a:r>
              <a:rPr lang="en-US" altLang="zh-CN" dirty="0"/>
              <a:t>Pondermotive force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5502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2500</TotalTime>
  <Words>41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Theme</vt:lpstr>
      <vt:lpstr>Autoresonance phenomenon of wave-electron interaction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Autoresonance phenomenon of wave-electron interaction</dc:title>
  <dc:creator>mmwave</dc:creator>
  <cp:lastModifiedBy>mmwave</cp:lastModifiedBy>
  <cp:revision>11</cp:revision>
  <dcterms:created xsi:type="dcterms:W3CDTF">2025-05-25T09:38:07Z</dcterms:created>
  <dcterms:modified xsi:type="dcterms:W3CDTF">2025-05-27T09:03:55Z</dcterms:modified>
</cp:coreProperties>
</file>