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1" r:id="rId4"/>
    <p:sldId id="263" r:id="rId5"/>
    <p:sldId id="264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>
        <p:scale>
          <a:sx n="66" d="100"/>
          <a:sy n="66" d="100"/>
        </p:scale>
        <p:origin x="21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B71-205F-D454-84A8-7BFFCC7E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B947-3CAA-D5D9-BC00-C468D55F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8E81-6E93-3861-026B-4D4F6E9C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FAE4-422E-4B8E-2D66-D5EE59A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810B-5D12-2C9B-3757-BB2C866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999-BD7C-6DD0-BA41-291711B5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47F4-09BF-425C-6D69-6E5CD280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C5EC-4643-6C8C-C787-EDBB22ED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3C98-5CF0-6725-7D59-0000A79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7558-D228-048A-7860-452637B0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85770-1653-D19E-68CC-B6FA3673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5345-E6FF-4A55-AE4F-27B1CF85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1E21-795F-F711-D521-EFA8A1C0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EACD-839A-45C5-1DC6-1FB0321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81AA-8F86-EEF2-1010-C0328FD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29F-5A26-8DD9-4E0A-A9B477B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8FD8-0E61-5322-08C8-41B7A736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1080-C0FE-AA83-8CCA-B2DC99B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445D-477F-8808-CEE9-857AB66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2849-852F-02FE-422F-DC57D96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35B-A76D-671C-F4FD-215F8715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02CA-E2BC-8E4C-779F-16277D69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22EA-3BF3-C31E-356E-2AB70E6F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334-22C3-0B70-4368-139A65F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7999-E58C-7C3B-5684-D86F3FD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58F-959B-2ACB-4646-001C8EB5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F225-E70E-A185-C491-5701C012F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DC62D-F0F9-98C1-40F9-2414D31E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7CDB-0FA8-B36F-3ECC-ADD1B14D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DDE4-A36A-BE0D-D114-7800656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233E-493A-BE7F-F7DC-2D402025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39A4-8CCA-8C96-7FF8-9C03E6E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E918-CB4D-E8C7-2432-799717C3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DE72-DDBA-4668-E0D9-B78B91F1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BFBEE-320F-845D-F7ED-7F095B97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383E-D8E5-D802-8E32-6846CA2A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80291-3D35-5131-5B1B-8111078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C26CE-9152-43B2-E119-D1090145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682CB-5BE8-B66D-7695-ADE576E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5FA-7B9C-BBA9-980A-5B301998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59681-3F42-3369-59E7-6D395B2A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1272-1AB5-D78B-320F-5DC23D93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F545-0A8D-5DB8-DA1B-001AABA3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65EA0-14DC-D737-E5BD-AFC1DB6F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D096-F894-F58C-4ACE-BEF7F36B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C856-B871-9172-15C3-E287690B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871-CB76-881E-4D84-082D591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F07-DC24-CCC8-B52B-83C753C3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487C-A170-E838-450D-9EE0C83A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5673-EA38-283C-3438-F094453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07824-578C-366B-AAF6-0451776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06EBC-FB2D-F4FF-3214-42386FA8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0624-EB10-703E-6716-DF8328C4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310F4-0C27-B250-2C19-70132D45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770F-37F3-91F1-A591-6161E718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79E7-8326-67DA-54BC-029E3655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783-C18D-5A85-E3B1-D75EAD8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E152-A2DF-B25E-B762-FDC03BA6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9560D-33DA-9DA0-62DC-DA624576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9307-DA68-9C22-ABE4-F4EB3F47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FCF3-8EB5-9C3D-A5D0-3549F0C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ACE0-7167-418E-A7EF-EFF9F52AAEFB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600E-BA3C-C5B2-A13C-F9A2ACF4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2789-EF25-8E67-41D8-A62EC65D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1CF-A93A-6C08-D01D-3A91F8919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Wilkinson Power Divider Simulation_v2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F6472-5D3B-0C90-0F24-585FBA484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Xiaoliang Li, Xinhang Xu </a:t>
            </a:r>
          </a:p>
          <a:p>
            <a:r>
              <a:rPr lang="en-US" dirty="0"/>
              <a:t>10/10/2025</a:t>
            </a:r>
          </a:p>
        </p:txBody>
      </p:sp>
    </p:spTree>
    <p:extLst>
      <p:ext uri="{BB962C8B-B14F-4D97-AF65-F5344CB8AC3E}">
        <p14:creationId xmlns:p14="http://schemas.microsoft.com/office/powerpoint/2010/main" val="3412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50A47DF-63A3-630A-1335-7BBF98B7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-155575"/>
            <a:ext cx="10515600" cy="1325563"/>
          </a:xfrm>
        </p:spPr>
        <p:txBody>
          <a:bodyPr/>
          <a:lstStyle/>
          <a:p>
            <a:r>
              <a:rPr lang="en-US" dirty="0"/>
              <a:t>[2-5] GHz y-axis open(copper </a:t>
            </a:r>
            <a:r>
              <a:rPr lang="en-US" altLang="zh-CN" dirty="0"/>
              <a:t>lossy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72A665-3BA8-803A-EA14-CB0F1D81F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0543"/>
            <a:ext cx="12192000" cy="48116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827439-E94C-E7DF-E144-C31BDA25F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151" y="0"/>
            <a:ext cx="2645999" cy="18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03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7D6FF2-7C4B-0632-C388-2C5200481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3" y="724380"/>
            <a:ext cx="11767194" cy="46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45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F95617-5A00-EAC0-4DEB-1E588121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5-6.7(y axis open)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D852CC-E56F-CC78-E8A7-C7EB2439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631" y="0"/>
            <a:ext cx="3421169" cy="22572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8AAA9A-7FBF-3DA3-E9EB-34FF23CC6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28" y="2213441"/>
            <a:ext cx="12192000" cy="481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5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4AB13C4-98C7-C11F-BEC6-1A5A83960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2185"/>
            <a:ext cx="12192000" cy="471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9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9CFB-161B-6F0D-0439-6A237594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49225"/>
            <a:ext cx="10515600" cy="1325563"/>
          </a:xfrm>
        </p:spPr>
        <p:txBody>
          <a:bodyPr/>
          <a:lstStyle/>
          <a:p>
            <a:r>
              <a:rPr lang="en-US" dirty="0"/>
              <a:t>7.3-9 GHz (y axis open)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5F295-0159-3F7C-6C6A-382D74B68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81" y="149225"/>
            <a:ext cx="4614519" cy="29404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93D286-09F2-FA0A-54C8-E3E7C5267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2309787"/>
            <a:ext cx="12192000" cy="496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53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834C33-599C-0E45-8B7C-90BDC5FA2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307"/>
            <a:ext cx="12192000" cy="488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61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6A2E5A-8D4D-9B12-A7C8-7C1D52B9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48" y="402652"/>
            <a:ext cx="2270615" cy="1558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5630B27-6182-A7EB-5A56-489E29AD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00" y="149225"/>
            <a:ext cx="10515600" cy="1325563"/>
          </a:xfrm>
        </p:spPr>
        <p:txBody>
          <a:bodyPr/>
          <a:lstStyle/>
          <a:p>
            <a:r>
              <a:rPr lang="en-US" dirty="0"/>
              <a:t>9-12 GHz (y axis open)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EC2C81-8A33-83EF-4D82-66365730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961166"/>
            <a:ext cx="11887200" cy="4747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8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3E842-BE7E-B9EC-A3A8-648FCEDE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950"/>
            <a:ext cx="12192000" cy="49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5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</Words>
  <Application>Microsoft Office PowerPoint</Application>
  <PresentationFormat>Widescreen</PresentationFormat>
  <Paragraphs>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Wilkinson Power Divider Simulation_v2</vt:lpstr>
      <vt:lpstr>[2-5] GHz y-axis open(copper lossy)</vt:lpstr>
      <vt:lpstr>PowerPoint Presentation</vt:lpstr>
      <vt:lpstr>5-6.7(y axis open)</vt:lpstr>
      <vt:lpstr>PowerPoint Presentation</vt:lpstr>
      <vt:lpstr>7.3-9 GHz (y axis open)</vt:lpstr>
      <vt:lpstr>PowerPoint Presentation</vt:lpstr>
      <vt:lpstr>9-12 GHz (y axis open)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4</cp:revision>
  <dcterms:created xsi:type="dcterms:W3CDTF">2025-10-06T02:05:04Z</dcterms:created>
  <dcterms:modified xsi:type="dcterms:W3CDTF">2025-10-11T05:00:13Z</dcterms:modified>
</cp:coreProperties>
</file>