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7954963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24" y="610"/>
      </p:cViewPr>
      <p:guideLst>
        <p:guide orient="horz" pos="1620"/>
        <p:guide pos="25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841772"/>
            <a:ext cx="6761719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2701528"/>
            <a:ext cx="5966222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273844"/>
            <a:ext cx="171528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273844"/>
            <a:ext cx="5046430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1282305"/>
            <a:ext cx="6861156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3442099"/>
            <a:ext cx="6861156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1369219"/>
            <a:ext cx="3380859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1369219"/>
            <a:ext cx="3380859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273845"/>
            <a:ext cx="6861156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1260872"/>
            <a:ext cx="3365322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1878806"/>
            <a:ext cx="3365322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1260872"/>
            <a:ext cx="338189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1878806"/>
            <a:ext cx="338189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342900"/>
            <a:ext cx="256568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740570"/>
            <a:ext cx="402720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1543050"/>
            <a:ext cx="256568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342900"/>
            <a:ext cx="256568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740570"/>
            <a:ext cx="402720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1543050"/>
            <a:ext cx="256568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273845"/>
            <a:ext cx="686115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1369219"/>
            <a:ext cx="686115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4767264"/>
            <a:ext cx="178986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D09-C3B5-4FDA-8855-DE7CF0E28DE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4767264"/>
            <a:ext cx="268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4767264"/>
            <a:ext cx="178986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78C0C-58E7-4825-A33D-9D3FEDCA1AEC}"/>
              </a:ext>
            </a:extLst>
          </p:cNvPr>
          <p:cNvGrpSpPr/>
          <p:nvPr/>
        </p:nvGrpSpPr>
        <p:grpSpPr>
          <a:xfrm>
            <a:off x="-5005985" y="-3690909"/>
            <a:ext cx="9044436" cy="11128068"/>
            <a:chOff x="455412" y="259080"/>
            <a:chExt cx="5234940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928E6E-3291-47D2-8504-7DB71BD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12" y="259080"/>
              <a:ext cx="5234940" cy="633984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E871A2-D43F-43F8-A7B4-22FB4E739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6" y="1346199"/>
              <a:ext cx="0" cy="45346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0732DE-308A-40CB-89D4-26E82166E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449" y="1346720"/>
              <a:ext cx="0" cy="45346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/>
                <p:nvPr/>
              </p:nvSpPr>
              <p:spPr>
                <a:xfrm>
                  <a:off x="1287624" y="6068591"/>
                  <a:ext cx="1268964" cy="308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21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292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624" y="6068591"/>
                  <a:ext cx="1268964" cy="308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/>
                <p:nvPr/>
              </p:nvSpPr>
              <p:spPr>
                <a:xfrm>
                  <a:off x="4002834" y="6070881"/>
                  <a:ext cx="1268964" cy="308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21" i="1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292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34" y="6070881"/>
                  <a:ext cx="1268964" cy="3086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68C80-3671-4142-9325-D2425EBF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942" y="-3691875"/>
            <a:ext cx="9181454" cy="111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26CEF-FE16-4862-9390-A0ABDA1B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1" y="142876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44F993-9461-45DE-91F3-CF1B64C8E20A}"/>
              </a:ext>
            </a:extLst>
          </p:cNvPr>
          <p:cNvGrpSpPr/>
          <p:nvPr/>
        </p:nvGrpSpPr>
        <p:grpSpPr>
          <a:xfrm>
            <a:off x="126039" y="0"/>
            <a:ext cx="7964731" cy="5143500"/>
            <a:chOff x="-10962" y="0"/>
            <a:chExt cx="7964731" cy="51435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6CE19A-8A63-407C-A67A-E56AB0864128}"/>
                </a:ext>
              </a:extLst>
            </p:cNvPr>
            <p:cNvGrpSpPr/>
            <p:nvPr/>
          </p:nvGrpSpPr>
          <p:grpSpPr>
            <a:xfrm>
              <a:off x="4123613" y="47197"/>
              <a:ext cx="3830156" cy="3104056"/>
              <a:chOff x="4123613" y="47197"/>
              <a:chExt cx="3830156" cy="310405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E8419F3-F13E-404F-A192-AF09E0F01150}"/>
                  </a:ext>
                </a:extLst>
              </p:cNvPr>
              <p:cNvGrpSpPr/>
              <p:nvPr/>
            </p:nvGrpSpPr>
            <p:grpSpPr>
              <a:xfrm>
                <a:off x="4231036" y="47197"/>
                <a:ext cx="3443828" cy="3065768"/>
                <a:chOff x="4947082" y="61587"/>
                <a:chExt cx="5333999" cy="400050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2AA37D68-8A9D-45D5-BD51-F0148E23E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47082" y="61587"/>
                  <a:ext cx="5333999" cy="400050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29B67F9-C27B-4EE6-8A11-DC1BCF6D16E9}"/>
                    </a:ext>
                  </a:extLst>
                </p:cNvPr>
                <p:cNvGrpSpPr/>
                <p:nvPr/>
              </p:nvGrpSpPr>
              <p:grpSpPr>
                <a:xfrm>
                  <a:off x="6398534" y="279406"/>
                  <a:ext cx="2714302" cy="3321305"/>
                  <a:chOff x="6522944" y="279406"/>
                  <a:chExt cx="2714302" cy="3321305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0953D44-6D6A-4700-A79A-8B57CAACE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22944" y="279406"/>
                    <a:ext cx="0" cy="32977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58F5A43-8A0D-459E-B219-66B769AB2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37246" y="302959"/>
                    <a:ext cx="0" cy="329775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13CA53-2AD9-41D0-B211-57D679B1338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3613" y="2874254"/>
                    <a:ext cx="219239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24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13CA53-2AD9-41D0-B211-57D679B13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3613" y="2874254"/>
                    <a:ext cx="219239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0A8EA0D-B7F8-47BA-B8E3-1A8E72C988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61373" y="2874253"/>
                    <a:ext cx="219239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114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0A8EA0D-B7F8-47BA-B8E3-1A8E72C98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1373" y="2874253"/>
                    <a:ext cx="21923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D3E7D5-CA45-4998-9B04-441B8C8A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962" y="0"/>
              <a:ext cx="424199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0A4D9-9C8E-4A26-B933-AEE87E5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7451" y="-3218233"/>
            <a:ext cx="18772909" cy="115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4414D2-41B7-4F31-9FCF-F39D5B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36380" y="-3104734"/>
            <a:ext cx="18427734" cy="115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F8CD7-349A-4BA1-8EA8-0AFD62F248A8}"/>
              </a:ext>
            </a:extLst>
          </p:cNvPr>
          <p:cNvGrpSpPr/>
          <p:nvPr/>
        </p:nvGrpSpPr>
        <p:grpSpPr>
          <a:xfrm>
            <a:off x="-1439472" y="-2073415"/>
            <a:ext cx="10718157" cy="8682560"/>
            <a:chOff x="263236" y="1733550"/>
            <a:chExt cx="5334000" cy="4000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75F3BA-2196-47B9-8D11-3BBB48FF0F05}"/>
                </a:ext>
              </a:extLst>
            </p:cNvPr>
            <p:cNvGrpSpPr/>
            <p:nvPr/>
          </p:nvGrpSpPr>
          <p:grpSpPr>
            <a:xfrm>
              <a:off x="263236" y="1733550"/>
              <a:ext cx="5334000" cy="4000500"/>
              <a:chOff x="900545" y="1659660"/>
              <a:chExt cx="5334000" cy="40005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0C2D19-4C3D-4ABF-A8AA-60CD1D504A48}"/>
                  </a:ext>
                </a:extLst>
              </p:cNvPr>
              <p:cNvGrpSpPr/>
              <p:nvPr/>
            </p:nvGrpSpPr>
            <p:grpSpPr>
              <a:xfrm>
                <a:off x="900545" y="1659660"/>
                <a:ext cx="5334000" cy="4000500"/>
                <a:chOff x="1043714" y="1428750"/>
                <a:chExt cx="5334000" cy="40005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382E982-E3D9-48DB-A4A1-71C45696B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714" y="1428750"/>
                  <a:ext cx="5334000" cy="4000500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459C74C-1FEB-440D-8477-A21C4C2EC077}"/>
                    </a:ext>
                  </a:extLst>
                </p:cNvPr>
                <p:cNvSpPr txBox="1"/>
                <p:nvPr/>
              </p:nvSpPr>
              <p:spPr>
                <a:xfrm>
                  <a:off x="1619841" y="4241355"/>
                  <a:ext cx="618836" cy="225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75" dirty="0"/>
                    <a:t>0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B8A542A-186F-4744-BADC-395C10EC0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1017" y="2578790"/>
                  <a:ext cx="0" cy="16080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906C95-CF9F-4CEB-AF72-1ECB4C340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7920" y="2809699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22EF41E-9A14-4210-8927-426826786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7012" y="2772411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229" y="4472265"/>
                    <a:ext cx="1025236" cy="355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229" y="4472265"/>
                    <a:ext cx="1025236" cy="3552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829" y="4472265"/>
                    <a:ext cx="1025236" cy="355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829" y="4472265"/>
                    <a:ext cx="1025236" cy="3552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28" y="4445672"/>
                    <a:ext cx="1025236" cy="374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628" y="4445672"/>
                    <a:ext cx="1025236" cy="3741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A23EF-9C76-490D-BE85-F381E43DD8A2}"/>
                </a:ext>
              </a:extLst>
            </p:cNvPr>
            <p:cNvSpPr/>
            <p:nvPr/>
          </p:nvSpPr>
          <p:spPr>
            <a:xfrm>
              <a:off x="2170545" y="2846300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477DC-DAA8-436C-9FF2-5C8E2675130E}"/>
                </a:ext>
              </a:extLst>
            </p:cNvPr>
            <p:cNvSpPr/>
            <p:nvPr/>
          </p:nvSpPr>
          <p:spPr>
            <a:xfrm>
              <a:off x="4463473" y="2827656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</p:grpSp>
    </p:spTree>
    <p:extLst>
      <p:ext uri="{BB962C8B-B14F-4D97-AF65-F5344CB8AC3E}">
        <p14:creationId xmlns:p14="http://schemas.microsoft.com/office/powerpoint/2010/main" val="19233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546E0-5288-4FBE-87C4-D9D24387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9917" y="-2981559"/>
            <a:ext cx="9560997" cy="11578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E43BA-DCDE-4F24-9E05-D7C1B1BB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55" y="-3217731"/>
            <a:ext cx="9560997" cy="115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F20DB0A-5CDD-A40A-95F8-645A97A616C0}"/>
              </a:ext>
            </a:extLst>
          </p:cNvPr>
          <p:cNvGrpSpPr/>
          <p:nvPr/>
        </p:nvGrpSpPr>
        <p:grpSpPr>
          <a:xfrm>
            <a:off x="-2108043" y="-846066"/>
            <a:ext cx="12177398" cy="9133046"/>
            <a:chOff x="1364121" y="1112005"/>
            <a:chExt cx="6667500" cy="500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BB68D0-8E04-47EE-AE9D-E8911FFC7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121" y="1112005"/>
              <a:ext cx="6667500" cy="5000625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FE91BD-B994-8426-2299-7E0A1C96F6C3}"/>
                </a:ext>
              </a:extLst>
            </p:cNvPr>
            <p:cNvSpPr txBox="1"/>
            <p:nvPr/>
          </p:nvSpPr>
          <p:spPr>
            <a:xfrm>
              <a:off x="2330824" y="1550895"/>
              <a:ext cx="421341" cy="26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75" dirty="0"/>
                <a:t>(a)</a:t>
              </a:r>
              <a:endParaRPr lang="zh-CN" altLang="en-US" sz="2575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0F5BF4-69F7-F13C-CE77-3802656DF7A3}"/>
                </a:ext>
              </a:extLst>
            </p:cNvPr>
            <p:cNvSpPr txBox="1"/>
            <p:nvPr/>
          </p:nvSpPr>
          <p:spPr>
            <a:xfrm>
              <a:off x="2330824" y="3973145"/>
              <a:ext cx="421341" cy="26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75" dirty="0"/>
                <a:t>(b)</a:t>
              </a:r>
              <a:endParaRPr lang="zh-CN" altLang="en-US" sz="2575" dirty="0"/>
            </a:p>
          </p:txBody>
        </p:sp>
      </p:grpSp>
    </p:spTree>
    <p:extLst>
      <p:ext uri="{BB962C8B-B14F-4D97-AF65-F5344CB8AC3E}">
        <p14:creationId xmlns:p14="http://schemas.microsoft.com/office/powerpoint/2010/main" val="4996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B9105B-A64C-431C-8147-20C5FEFE48D0}"/>
              </a:ext>
            </a:extLst>
          </p:cNvPr>
          <p:cNvGrpSpPr/>
          <p:nvPr/>
        </p:nvGrpSpPr>
        <p:grpSpPr>
          <a:xfrm>
            <a:off x="-3663346" y="-3390496"/>
            <a:ext cx="15306790" cy="11949469"/>
            <a:chOff x="4443615" y="3720955"/>
            <a:chExt cx="2649193" cy="22302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F0BBA0-29B5-4B17-8AA5-E35EBC5936FD}"/>
                </a:ext>
              </a:extLst>
            </p:cNvPr>
            <p:cNvGrpSpPr/>
            <p:nvPr/>
          </p:nvGrpSpPr>
          <p:grpSpPr>
            <a:xfrm>
              <a:off x="4443615" y="3726180"/>
              <a:ext cx="2649193" cy="2225040"/>
              <a:chOff x="5039387" y="3489960"/>
              <a:chExt cx="2649193" cy="22250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A8F9A8F-C6E4-4DAF-AE30-6C5D7B91D04F}"/>
                  </a:ext>
                </a:extLst>
              </p:cNvPr>
              <p:cNvCxnSpPr/>
              <p:nvPr/>
            </p:nvCxnSpPr>
            <p:spPr>
              <a:xfrm>
                <a:off x="5364480" y="4602480"/>
                <a:ext cx="23241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B71D-EE8D-4691-90EF-4D52F2A91283}"/>
                  </a:ext>
                </a:extLst>
              </p:cNvPr>
              <p:cNvSpPr/>
              <p:nvPr/>
            </p:nvSpPr>
            <p:spPr>
              <a:xfrm>
                <a:off x="7105236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075A029-0D40-441B-87EC-5E3AEEE17CBF}"/>
                  </a:ext>
                </a:extLst>
              </p:cNvPr>
              <p:cNvCxnSpPr/>
              <p:nvPr/>
            </p:nvCxnSpPr>
            <p:spPr>
              <a:xfrm flipH="1" flipV="1">
                <a:off x="5494020" y="3489960"/>
                <a:ext cx="2034540" cy="1112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595DCE4-9402-49BE-8230-6B87A3F77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4020" y="4602480"/>
                <a:ext cx="2034540" cy="1112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068163-FF9B-471D-8927-064659E1F6A8}"/>
                  </a:ext>
                </a:extLst>
              </p:cNvPr>
              <p:cNvSpPr/>
              <p:nvPr/>
            </p:nvSpPr>
            <p:spPr>
              <a:xfrm>
                <a:off x="5039387" y="3793925"/>
                <a:ext cx="1617112" cy="16171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C33D2C-4DDD-4E2F-9854-760CFA7F463C}"/>
                  </a:ext>
                </a:extLst>
              </p:cNvPr>
              <p:cNvSpPr/>
              <p:nvPr/>
            </p:nvSpPr>
            <p:spPr>
              <a:xfrm>
                <a:off x="5697368" y="4005727"/>
                <a:ext cx="1193504" cy="119350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54E08BA-0ABC-424D-8B89-B9A01186F953}"/>
                  </a:ext>
                </a:extLst>
              </p:cNvPr>
              <p:cNvSpPr/>
              <p:nvPr/>
            </p:nvSpPr>
            <p:spPr>
              <a:xfrm>
                <a:off x="5775554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9ECD561-0163-4D78-8BD1-8260B36B86AA}"/>
                  </a:ext>
                </a:extLst>
              </p:cNvPr>
              <p:cNvSpPr/>
              <p:nvPr/>
            </p:nvSpPr>
            <p:spPr>
              <a:xfrm>
                <a:off x="6288617" y="4527618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3AFBA4-D7AE-4A93-A021-FC99537F5DA4}"/>
                  </a:ext>
                </a:extLst>
              </p:cNvPr>
              <p:cNvSpPr/>
              <p:nvPr/>
            </p:nvSpPr>
            <p:spPr>
              <a:xfrm>
                <a:off x="7022750" y="4445132"/>
                <a:ext cx="309748" cy="3097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9EF047-96C4-407A-B672-FC895B57900B}"/>
                  </a:ext>
                </a:extLst>
              </p:cNvPr>
              <p:cNvSpPr/>
              <p:nvPr/>
            </p:nvSpPr>
            <p:spPr>
              <a:xfrm>
                <a:off x="6716480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EB1CED-2E8F-4605-873E-6829B142F1EE}"/>
                  </a:ext>
                </a:extLst>
              </p:cNvPr>
              <p:cNvSpPr/>
              <p:nvPr/>
            </p:nvSpPr>
            <p:spPr>
              <a:xfrm>
                <a:off x="6435875" y="4254634"/>
                <a:ext cx="705986" cy="7059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 dirty="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1BB191D-43C1-408C-B3FB-5ED6054F6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598" y="3783323"/>
              <a:ext cx="533909" cy="1037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E12B91-52E3-4D60-93D2-3B0E38275AEF}"/>
                    </a:ext>
                  </a:extLst>
                </p:cNvPr>
                <p:cNvSpPr txBox="1"/>
                <p:nvPr/>
              </p:nvSpPr>
              <p:spPr>
                <a:xfrm>
                  <a:off x="5725447" y="3720955"/>
                  <a:ext cx="335280" cy="18585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11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114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2575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E12B91-52E3-4D60-93D2-3B0E38275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7" y="3720955"/>
                  <a:ext cx="335280" cy="1858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227AE3-F150-4B24-AE5D-73CC55461A73}"/>
                    </a:ext>
                  </a:extLst>
                </p:cNvPr>
                <p:cNvSpPr txBox="1"/>
                <p:nvPr/>
              </p:nvSpPr>
              <p:spPr>
                <a:xfrm>
                  <a:off x="6736726" y="4916236"/>
                  <a:ext cx="335280" cy="20608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5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7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575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227AE3-F150-4B24-AE5D-73CC5546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726" y="4916236"/>
                  <a:ext cx="335280" cy="206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A5E9BA-353A-4295-A90F-861B74FD10EA}"/>
                    </a:ext>
                  </a:extLst>
                </p:cNvPr>
                <p:cNvSpPr txBox="1"/>
                <p:nvPr/>
              </p:nvSpPr>
              <p:spPr>
                <a:xfrm>
                  <a:off x="5495631" y="4580984"/>
                  <a:ext cx="236220" cy="1431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38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385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3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A5E9BA-353A-4295-A90F-861B74FD1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31" y="4580984"/>
                  <a:ext cx="236220" cy="1431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A2EAFFE-5836-4F13-AD7A-03D7ADF04397}"/>
                </a:ext>
              </a:extLst>
            </p:cNvPr>
            <p:cNvSpPr/>
            <p:nvPr/>
          </p:nvSpPr>
          <p:spPr>
            <a:xfrm>
              <a:off x="5072674" y="4554755"/>
              <a:ext cx="510955" cy="574008"/>
            </a:xfrm>
            <a:prstGeom prst="arc">
              <a:avLst>
                <a:gd name="adj1" fmla="val 1741030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</p:grpSp>
    </p:spTree>
    <p:extLst>
      <p:ext uri="{BB962C8B-B14F-4D97-AF65-F5344CB8AC3E}">
        <p14:creationId xmlns:p14="http://schemas.microsoft.com/office/powerpoint/2010/main" val="317177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935D01-657E-4424-AA21-C4ADFF00165A}"/>
              </a:ext>
            </a:extLst>
          </p:cNvPr>
          <p:cNvGrpSpPr/>
          <p:nvPr/>
        </p:nvGrpSpPr>
        <p:grpSpPr>
          <a:xfrm>
            <a:off x="755693" y="-2416"/>
            <a:ext cx="6443582" cy="5145919"/>
            <a:chOff x="4532929" y="1566523"/>
            <a:chExt cx="3528060" cy="2612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5E319-0B84-44B6-BBFF-31E261748D0C}"/>
                </a:ext>
              </a:extLst>
            </p:cNvPr>
            <p:cNvSpPr/>
            <p:nvPr/>
          </p:nvSpPr>
          <p:spPr>
            <a:xfrm>
              <a:off x="4532929" y="1566523"/>
              <a:ext cx="3528060" cy="259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481B0F5-5D7C-4CA1-A2F3-679B00FBE52B}"/>
                </a:ext>
              </a:extLst>
            </p:cNvPr>
            <p:cNvSpPr/>
            <p:nvPr/>
          </p:nvSpPr>
          <p:spPr>
            <a:xfrm>
              <a:off x="6106459" y="1580670"/>
              <a:ext cx="1950720" cy="2598420"/>
            </a:xfrm>
            <a:custGeom>
              <a:avLst/>
              <a:gdLst>
                <a:gd name="connsiteX0" fmla="*/ 0 w 1950720"/>
                <a:gd name="connsiteY0" fmla="*/ 1303020 h 2598420"/>
                <a:gd name="connsiteX1" fmla="*/ 739140 w 1950720"/>
                <a:gd name="connsiteY1" fmla="*/ 0 h 2598420"/>
                <a:gd name="connsiteX2" fmla="*/ 1950720 w 1950720"/>
                <a:gd name="connsiteY2" fmla="*/ 0 h 2598420"/>
                <a:gd name="connsiteX3" fmla="*/ 1935480 w 1950720"/>
                <a:gd name="connsiteY3" fmla="*/ 2598420 h 2598420"/>
                <a:gd name="connsiteX4" fmla="*/ 731520 w 1950720"/>
                <a:gd name="connsiteY4" fmla="*/ 2590800 h 2598420"/>
                <a:gd name="connsiteX5" fmla="*/ 0 w 1950720"/>
                <a:gd name="connsiteY5" fmla="*/ 1303020 h 25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0720" h="2598420">
                  <a:moveTo>
                    <a:pt x="0" y="1303020"/>
                  </a:moveTo>
                  <a:lnTo>
                    <a:pt x="739140" y="0"/>
                  </a:lnTo>
                  <a:lnTo>
                    <a:pt x="1950720" y="0"/>
                  </a:lnTo>
                  <a:lnTo>
                    <a:pt x="1935480" y="2598420"/>
                  </a:lnTo>
                  <a:lnTo>
                    <a:pt x="731520" y="2590800"/>
                  </a:lnTo>
                  <a:lnTo>
                    <a:pt x="0" y="13030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BD7FEA-A270-4FFF-9DA2-B536D92F424E}"/>
                </a:ext>
              </a:extLst>
            </p:cNvPr>
            <p:cNvCxnSpPr/>
            <p:nvPr/>
          </p:nvCxnSpPr>
          <p:spPr>
            <a:xfrm>
              <a:off x="6115113" y="2861923"/>
              <a:ext cx="1028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5C991E-ED18-41DD-A4A3-9BD0F7B4D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733" y="1574143"/>
              <a:ext cx="731520" cy="129539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CCFE28-5928-400D-A1DD-08D2AB84F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2649" y="2849016"/>
              <a:ext cx="743984" cy="130830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B4BEF1-4DF7-4E24-96F3-AB0344316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113" y="2158661"/>
              <a:ext cx="822226" cy="703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CAD45D-D6B9-49B6-B1C6-7A14971C3B91}"/>
                    </a:ext>
                  </a:extLst>
                </p:cNvPr>
                <p:cNvSpPr txBox="1"/>
                <p:nvPr/>
              </p:nvSpPr>
              <p:spPr>
                <a:xfrm>
                  <a:off x="6874841" y="1905719"/>
                  <a:ext cx="335280" cy="1003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6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664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0664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CAD45D-D6B9-49B6-B1C6-7A14971C3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841" y="1905719"/>
                  <a:ext cx="335280" cy="1003236"/>
                </a:xfrm>
                <a:prstGeom prst="rect">
                  <a:avLst/>
                </a:prstGeom>
                <a:blipFill>
                  <a:blip r:embed="rId2"/>
                  <a:stretch>
                    <a:fillRect r="-36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5BDA86-CE26-4EB9-964A-019ED245CA8D}"/>
                    </a:ext>
                  </a:extLst>
                </p:cNvPr>
                <p:cNvSpPr txBox="1"/>
                <p:nvPr/>
              </p:nvSpPr>
              <p:spPr>
                <a:xfrm>
                  <a:off x="7157652" y="2656770"/>
                  <a:ext cx="335280" cy="88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6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664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0664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5BDA86-CE26-4EB9-964A-019ED245C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52" y="2656770"/>
                  <a:ext cx="335280" cy="880053"/>
                </a:xfrm>
                <a:prstGeom prst="rect">
                  <a:avLst/>
                </a:prstGeom>
                <a:blipFill>
                  <a:blip r:embed="rId3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0A679E-23DF-411F-A636-230E95DB0DDE}"/>
                </a:ext>
              </a:extLst>
            </p:cNvPr>
            <p:cNvSpPr/>
            <p:nvPr/>
          </p:nvSpPr>
          <p:spPr>
            <a:xfrm>
              <a:off x="6174488" y="2671930"/>
              <a:ext cx="244941" cy="354172"/>
            </a:xfrm>
            <a:prstGeom prst="arc">
              <a:avLst>
                <a:gd name="adj1" fmla="val 1693610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0820-4AB8-4855-83F4-B6CF7C562B6E}"/>
                    </a:ext>
                  </a:extLst>
                </p:cNvPr>
                <p:cNvSpPr txBox="1"/>
                <p:nvPr/>
              </p:nvSpPr>
              <p:spPr>
                <a:xfrm>
                  <a:off x="6408883" y="2525241"/>
                  <a:ext cx="236220" cy="88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664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0820-4AB8-4855-83F4-B6CF7C562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83" y="2525241"/>
                  <a:ext cx="236220" cy="880053"/>
                </a:xfrm>
                <a:prstGeom prst="rect">
                  <a:avLst/>
                </a:prstGeom>
                <a:blipFill>
                  <a:blip r:embed="rId4"/>
                  <a:stretch>
                    <a:fillRect r="-8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BAC9D3-52CD-44E2-BB9D-8A127B80C487}"/>
                    </a:ext>
                  </a:extLst>
                </p:cNvPr>
                <p:cNvSpPr txBox="1"/>
                <p:nvPr/>
              </p:nvSpPr>
              <p:spPr>
                <a:xfrm rot="17902386">
                  <a:off x="5433574" y="2119146"/>
                  <a:ext cx="1369663" cy="467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5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557">
                            <a:latin typeface="Cambria Math" panose="02040503050406030204" pitchFamily="18" charset="0"/>
                          </a:rPr>
                          <m:t>arccos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557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557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57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557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BAC9D3-52CD-44E2-BB9D-8A127B80C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02386">
                  <a:off x="5433574" y="2119146"/>
                  <a:ext cx="1369663" cy="467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22528C-CA9E-493F-BD50-0218293686C1}"/>
                    </a:ext>
                  </a:extLst>
                </p:cNvPr>
                <p:cNvSpPr txBox="1"/>
                <p:nvPr/>
              </p:nvSpPr>
              <p:spPr>
                <a:xfrm rot="3640503">
                  <a:off x="5662079" y="3370051"/>
                  <a:ext cx="1297848" cy="2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𝐶𝑒𝑟𝑒𝑛𝑘𝑜𝑣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𝑐𝑜𝑛𝑒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22528C-CA9E-493F-BD50-02182936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40503">
                  <a:off x="5662079" y="3370051"/>
                  <a:ext cx="1297848" cy="2660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9F621A-2620-4D7D-8D46-54A87F42FC5D}"/>
                    </a:ext>
                  </a:extLst>
                </p:cNvPr>
                <p:cNvSpPr txBox="1"/>
                <p:nvPr/>
              </p:nvSpPr>
              <p:spPr>
                <a:xfrm rot="16200000">
                  <a:off x="4212132" y="2731386"/>
                  <a:ext cx="2214261" cy="23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𝐷𝑜𝑝𝑝𝑙𝑒𝑟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𝑁𝐷𝐸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92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9F621A-2620-4D7D-8D46-54A87F42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12132" y="2731386"/>
                  <a:ext cx="2214261" cy="235257"/>
                </a:xfrm>
                <a:prstGeom prst="rect">
                  <a:avLst/>
                </a:prstGeom>
                <a:blipFill>
                  <a:blip r:embed="rId7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7CB5B-FC31-42A2-96B2-69D649A9E2EC}"/>
                    </a:ext>
                  </a:extLst>
                </p:cNvPr>
                <p:cNvSpPr txBox="1"/>
                <p:nvPr/>
              </p:nvSpPr>
              <p:spPr>
                <a:xfrm rot="16200000">
                  <a:off x="6622490" y="2887600"/>
                  <a:ext cx="2214261" cy="23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𝐴𝑛𝑜𝑚𝑎𝑙𝑜𝑢𝑠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𝐷𝑜𝑝𝑝𝑙𝑒𝑟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𝐴𝐷𝐸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92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7CB5B-FC31-42A2-96B2-69D649A9E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622490" y="2887600"/>
                  <a:ext cx="2214261" cy="235257"/>
                </a:xfrm>
                <a:prstGeom prst="rect">
                  <a:avLst/>
                </a:prstGeom>
                <a:blipFill>
                  <a:blip r:embed="rId8"/>
                  <a:stretch>
                    <a:fillRect t="-2517" r="-17143" b="-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73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45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28</cp:revision>
  <dcterms:created xsi:type="dcterms:W3CDTF">2025-03-04T21:23:25Z</dcterms:created>
  <dcterms:modified xsi:type="dcterms:W3CDTF">2025-05-11T10:35:42Z</dcterms:modified>
</cp:coreProperties>
</file>