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229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5640A-A367-4095-8F27-0064306D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12B6F-DADC-463A-8A3B-A90B5B716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5E86-1FC7-4CAD-94CA-EB7F909F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59743-1201-4BDC-B9B8-3C3BB7B1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8FED-C6CF-46C0-AB8C-A63AB8836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CC8C9-E938-4660-BECC-3B918A81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CBDED-ED8C-4401-A2DB-5E4D1AE8A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EF0C7-9D67-4E3B-A21C-FB84144C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CF03F-0045-4765-9220-0BE62303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C49E-A9C6-416A-9C44-6CA24802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64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424189-7D77-4952-86E4-B4A5CF86D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7EA44-B9BB-4626-BA96-944F43EEB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DB7B0-D009-4A3D-892E-E5152D013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EAA78-DF8D-4D18-AF2C-F5492948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9BCBC-19FC-4264-A6C6-FD60AE7AD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9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3C4F-EEB0-46B0-9EF0-F8659D0C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FB1A-368D-4064-8E04-7601C0F6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97E5F-B730-49FC-8320-8CB93441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6A9C9-92CD-4730-B525-ABB4B7B8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BA4C5-12DA-407C-A26D-8C9562BC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3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A8DC-0612-4058-B17D-3795D150B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7CFA4-22AB-4F10-BCAE-B88DDFAA2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892DB-62A6-4597-BCED-24DFCF81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83CE-FAC6-4339-B3FD-9001800C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E2342-DF37-451A-BD83-47B4E501B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6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2D4F-558D-4EB6-B0B6-3B877C817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D64-6144-4339-8B0D-139576FA9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0DEE6-1513-49F7-A9C8-7147D5366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12413-AC28-4E54-AB53-998A0A27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DDD36-3A63-4E2D-A749-144331E2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9DAF2-25CE-42C6-A3D9-FBFF9906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20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AF7F-402B-4B7D-8EF3-71171668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18684-D656-4839-9162-DFC2DE8D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19A54-BC11-4B5D-A480-F5AE669E4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74AE1C-9A0C-4D09-AC89-CF88857AF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0785B-4AF1-4873-B249-AD9BF752D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0B800-6168-4295-82EA-0211133C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0DBF05-7F08-477E-A13B-6E6FA465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850FC-FFE0-45A4-9EC4-330F00F5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8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533B-A6FB-4E73-9A06-EE9155CB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63E22B-87F5-4EBC-BC40-EE01FC92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80BE3-FC5B-48A5-9C56-08A7B631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979FB-D31F-453E-9A27-B23726D8D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73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E2E278-4CBC-43D3-8DF0-E65F1A7A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82A87-5737-4ECD-B9D0-B775AFE1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2366F-6ED9-4E5A-A436-BEE967AA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7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CA6A-BDEE-4FA7-88D4-207836A9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A6E3B-A5FC-4705-A365-D9CA0A15D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D01D3-8C74-41BE-A7DF-506C6AA75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9114D-058C-41A9-AE49-C7E0A78E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5D825-816D-495C-96A1-96A6D6C5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EDA6F-FCAB-4FDF-BA51-CB043DD1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7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531E-E382-4914-ABBB-3B76CD34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6DE82-4AA9-4845-A5CD-4556BF8BD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F37AF-2ACA-4F36-9096-A10A19E9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390C5-D1D8-4769-A0C6-04F4762E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9710E-6F75-4274-9F6C-EF4EDDE87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50D49-95E9-4973-AC98-52539BD5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3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0EE3E-8B71-4765-9373-553D5B7BB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D23A6-E6F6-4044-BE47-9FBB8F757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07DD7-E3F5-4166-A06C-B5D5DDBC8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FD69-E248-45EF-9E6D-B13F72BF8062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E14B-C4EF-44B9-ABA7-6588F9DC1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A3697-DC45-4D24-A326-4C72F6F6E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1FFE7-6A9C-41E2-883D-416AF95BC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76A538-63DA-4335-ACA1-4922C12F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414" y="646456"/>
            <a:ext cx="6669602" cy="5005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FAECA1-D391-4529-94F7-A696487E2DAA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72498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78F0903-D046-42C9-B9BB-76F590CA684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66" t="26697" r="14431" b="19664"/>
          <a:stretch/>
        </p:blipFill>
        <p:spPr bwMode="auto">
          <a:xfrm>
            <a:off x="3150651" y="1119008"/>
            <a:ext cx="5890698" cy="461998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5EBF0C-C748-47D2-95C7-367251F02BD3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val="360676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FDFE4A6-316A-4FF3-B9D8-14D2E1EB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144" y="1674432"/>
            <a:ext cx="5713887" cy="35091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1DE604-56F0-48BA-BF88-1C8B8C5FCE5E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11</a:t>
            </a:r>
          </a:p>
        </p:txBody>
      </p:sp>
    </p:spTree>
    <p:extLst>
      <p:ext uri="{BB962C8B-B14F-4D97-AF65-F5344CB8AC3E}">
        <p14:creationId xmlns:p14="http://schemas.microsoft.com/office/powerpoint/2010/main" val="3462076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42EAE7-8C44-4D0D-A8CE-B07FD060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550" y="1360276"/>
            <a:ext cx="5386830" cy="43522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8C1A69-5691-469A-84C8-E6915A4D5F6F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12</a:t>
            </a:r>
          </a:p>
        </p:txBody>
      </p:sp>
    </p:spTree>
    <p:extLst>
      <p:ext uri="{BB962C8B-B14F-4D97-AF65-F5344CB8AC3E}">
        <p14:creationId xmlns:p14="http://schemas.microsoft.com/office/powerpoint/2010/main" val="448563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51">
            <a:extLst>
              <a:ext uri="{FF2B5EF4-FFF2-40B4-BE49-F238E27FC236}">
                <a16:creationId xmlns:a16="http://schemas.microsoft.com/office/drawing/2014/main" id="{E691AE4C-64AD-40C0-A013-FB6D8606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74" y="1680054"/>
            <a:ext cx="7778082" cy="3218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1A5F1B-FA85-4318-AABF-5DCA7C718B71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13</a:t>
            </a:r>
          </a:p>
        </p:txBody>
      </p:sp>
    </p:spTree>
    <p:extLst>
      <p:ext uri="{BB962C8B-B14F-4D97-AF65-F5344CB8AC3E}">
        <p14:creationId xmlns:p14="http://schemas.microsoft.com/office/powerpoint/2010/main" val="19190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5" descr="A diagram of a coil with a wire&#10;&#10;Description automatically generated with medium confidence">
            <a:extLst>
              <a:ext uri="{FF2B5EF4-FFF2-40B4-BE49-F238E27FC236}">
                <a16:creationId xmlns:a16="http://schemas.microsoft.com/office/drawing/2014/main" id="{7CAF2917-495B-4984-AA89-79BF1CA3B9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432" y="600613"/>
            <a:ext cx="7641959" cy="46618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87BE6-4971-4BCE-A044-5B311171C63E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2</a:t>
            </a:r>
          </a:p>
        </p:txBody>
      </p:sp>
    </p:spTree>
    <p:extLst>
      <p:ext uri="{BB962C8B-B14F-4D97-AF65-F5344CB8AC3E}">
        <p14:creationId xmlns:p14="http://schemas.microsoft.com/office/powerpoint/2010/main" val="88389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3E8731-14B4-4FBF-8089-BB46F8BCDBA1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DF641-80E6-4A22-8D16-75585E300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737" y="324625"/>
            <a:ext cx="5236918" cy="63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94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75724C-A62B-49DE-9D3B-08F2DFBFE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098" y="-156130"/>
            <a:ext cx="321411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1FCB0-46F8-44FD-A265-1D255AA2B2BF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4</a:t>
            </a:r>
          </a:p>
        </p:txBody>
      </p:sp>
    </p:spTree>
    <p:extLst>
      <p:ext uri="{BB962C8B-B14F-4D97-AF65-F5344CB8AC3E}">
        <p14:creationId xmlns:p14="http://schemas.microsoft.com/office/powerpoint/2010/main" val="147370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E0529F-5908-474F-996E-6EE720E15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38" y="1046447"/>
            <a:ext cx="10150720" cy="45784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0FB592-DF7E-4B36-A195-62589878DAA2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104932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0B3646-E012-41BC-A070-647F9618B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92" y="863787"/>
            <a:ext cx="6830875" cy="5130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97FB59-E6E8-4401-B02F-7ABD53EC0EED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6</a:t>
            </a:r>
          </a:p>
        </p:txBody>
      </p:sp>
    </p:spTree>
    <p:extLst>
      <p:ext uri="{BB962C8B-B14F-4D97-AF65-F5344CB8AC3E}">
        <p14:creationId xmlns:p14="http://schemas.microsoft.com/office/powerpoint/2010/main" val="16552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FE8776-DA6D-48B5-886E-5172E2FC6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06" y="1433234"/>
            <a:ext cx="9116697" cy="39915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839413-DABC-475E-9033-4F1F52C5F591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7</a:t>
            </a:r>
          </a:p>
        </p:txBody>
      </p:sp>
    </p:spTree>
    <p:extLst>
      <p:ext uri="{BB962C8B-B14F-4D97-AF65-F5344CB8AC3E}">
        <p14:creationId xmlns:p14="http://schemas.microsoft.com/office/powerpoint/2010/main" val="269984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FA1D5D-54E8-428C-8692-F48F1C531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365" y="311156"/>
            <a:ext cx="7847067" cy="638594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1FCBDF-35B7-4A8F-9C1B-F6F2C0099326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8</a:t>
            </a:r>
          </a:p>
        </p:txBody>
      </p:sp>
    </p:spTree>
    <p:extLst>
      <p:ext uri="{BB962C8B-B14F-4D97-AF65-F5344CB8AC3E}">
        <p14:creationId xmlns:p14="http://schemas.microsoft.com/office/powerpoint/2010/main" val="62445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11A76D-4020-4F9A-A25A-C026AE0CB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110" y="262824"/>
            <a:ext cx="6498899" cy="5938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4E027-1A1D-4217-92C3-DFF28A2FA768}"/>
              </a:ext>
            </a:extLst>
          </p:cNvPr>
          <p:cNvSpPr txBox="1"/>
          <p:nvPr/>
        </p:nvSpPr>
        <p:spPr>
          <a:xfrm>
            <a:off x="489526" y="32462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9</a:t>
            </a:r>
          </a:p>
        </p:txBody>
      </p:sp>
    </p:spTree>
    <p:extLst>
      <p:ext uri="{BB962C8B-B14F-4D97-AF65-F5344CB8AC3E}">
        <p14:creationId xmlns:p14="http://schemas.microsoft.com/office/powerpoint/2010/main" val="1811482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3</cp:revision>
  <dcterms:created xsi:type="dcterms:W3CDTF">2025-01-07T08:35:01Z</dcterms:created>
  <dcterms:modified xsi:type="dcterms:W3CDTF">2025-01-16T07:43:43Z</dcterms:modified>
</cp:coreProperties>
</file>