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28" d="100"/>
          <a:sy n="28" d="100"/>
        </p:scale>
        <p:origin x="66" y="27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8/18/2024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8/18/2024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8/18/2024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xmlns="">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782078"/>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xmlns="">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782078"/>
              </a:xfrm>
              <a:prstGeom prst="rect">
                <a:avLst/>
              </a:prstGeom>
              <a:blipFill>
                <a:blip r:embed="rId3"/>
                <a:stretch>
                  <a:fillRect l="-1404" t="-1274"/>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407504" y="332101"/>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7269541" y="393978"/>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rot="21540000">
              <a:off x="2842260" y="362214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1059</TotalTime>
  <Words>1600</Words>
  <Application>Microsoft Office PowerPoint</Application>
  <PresentationFormat>Widescreen</PresentationFormat>
  <Paragraphs>206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Xinhang Xu</cp:lastModifiedBy>
  <cp:revision>12</cp:revision>
  <dcterms:created xsi:type="dcterms:W3CDTF">2024-07-25T10:06:55Z</dcterms:created>
  <dcterms:modified xsi:type="dcterms:W3CDTF">2024-08-18T10:24:26Z</dcterms:modified>
</cp:coreProperties>
</file>