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23" d="100"/>
          <a:sy n="123" d="100"/>
        </p:scale>
        <p:origin x="114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D719-476E-4225-A19B-13D5C0140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4AB8C-6D53-4480-8ED8-47A7268CD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25215-31D2-4364-B2DA-E6A5CD64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9BDAC-8A54-4231-9AB4-6631B7AF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9B6B4-2FE9-427A-A7FB-8E2BCC74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8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D9BE-0BC4-4A7C-B7CD-03BCE03A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F343B-D243-4F3F-B998-9618249BE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CB878-FEBE-42C0-815F-2F3BFB4A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FCD9C-DD92-44B4-BEFF-1783FE230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5796B-F810-40CD-93CD-C5DB96204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F67913-35DB-450C-B6F9-65C646B60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3CB93-EDA0-4474-B82D-F9FCA28BB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D5744-95F5-4046-9ADF-100CB1DE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1C135-2154-4B91-BB21-1C22BA57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0E95C-DD58-4DC1-9E88-A76D9463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8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0220-7457-4673-9561-B25DE470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CC20-953E-4D4E-BC02-7DEBAC6B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2F14-2673-42D1-B342-8D979045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6515-3DA1-4385-A16E-DE11280B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47D54-8900-415B-B298-A4E1A2D0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44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DE92-3485-4291-8E9A-B7B76C51D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2E82C-1D9A-4C33-9790-A3A406882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DBAE-001C-4271-8EBE-19F90B91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7091A-A6B5-4B31-9A09-05B93EC6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93519-0938-4E31-B0DF-993AEB3D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6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AE67B-9E92-423C-AD0A-E37A9662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8856-7B5C-45B1-91F1-3AC064ECE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40AF3-14FE-4326-ACD1-16AAF4976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2D82-C446-4C56-993D-91855173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A0026-C91E-459F-AC1C-C26F28CD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53090-0712-4313-93B6-AA9AEDFE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BCDA-01FC-4955-8412-9FDB5AAB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C7EDD-D4CA-486C-A4E1-F22C0ED6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A75EE-F037-4D7D-960B-4D267C4A0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C20EB-C8CF-429C-9588-B9F0C9BC6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1F362-D1CE-430A-ACBD-9C67E136F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47142-38F5-429B-93E1-CA1BE4DA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7BCDE-56F9-4954-BFCE-3BA77639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20DC69-206B-4080-9FBE-0BCF56A6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3A85-7081-4A13-B54E-4BEA0FCD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16AC5-7B7F-49C8-A637-D2BDBD52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B2D1C-8EC4-423A-A4B2-CEC48802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E0F7C5-A94E-438C-A682-72C64E0B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A479A-E652-449F-8A0B-6583523B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31FC3-DD30-4E87-8708-64559EA2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71BFC-B189-4DD0-915D-CE1BA789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86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19F9-41C9-41AD-AB19-7F44A5E0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8C0F3-2524-4525-89B1-15A1FA08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85421-CB92-4848-BE12-54E8EAEA7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CB105-87D4-4437-AEDF-5CAF9E31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2975F-E46C-4603-AB65-C46E3BCF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527A-7653-40F5-BADE-A32953AA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8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C6D9-2E84-4E0A-9CBF-F2E11C7A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0AB2D7-F9D6-4B89-80D7-B81B73E81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BF8EB-5A86-4801-8877-1CE30A95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DA6C5-6EE8-403E-BCCC-D9FC368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AEE1-B56A-4539-90F3-B945D2F7F51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1376B-E05A-4F57-82FD-2D5330A8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55537-4F82-44A9-978B-60E820E1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4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86F86-B3EC-4FDE-A23E-33DC8C29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E4DA9-8094-464C-BAA9-6E1435485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4D7BB-08E3-46B0-B66C-819163877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AEE1-B56A-4539-90F3-B945D2F7F51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4FBB-8F54-4DEE-96DB-386882BD8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40BEC-181C-4797-A79B-F9F230E0F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F7A2D-F969-441C-97BA-D9A00F9EF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726E84-E9F4-4091-9249-D9166EC8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4" y="857666"/>
            <a:ext cx="6667500" cy="5000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5DD6D1-ED7E-4E5E-9345-A41AE13886CC}"/>
              </a:ext>
            </a:extLst>
          </p:cNvPr>
          <p:cNvSpPr/>
          <p:nvPr/>
        </p:nvSpPr>
        <p:spPr>
          <a:xfrm>
            <a:off x="1922933" y="288070"/>
            <a:ext cx="2984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Menlo"/>
              </a:rPr>
              <a:t>Omega_prime</a:t>
            </a:r>
            <a:r>
              <a:rPr lang="en-US" dirty="0">
                <a:latin typeface="Menlo"/>
              </a:rPr>
              <a:t> = -2.7585e+11;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E48807-F4BA-4A01-9FFE-8D0428BE7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641" y="404904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9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89717-9A36-417D-AFB2-83D1ACEEA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" y="706746"/>
            <a:ext cx="6667500" cy="50006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8F5757-5D54-480E-A754-25929B93C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664" y="839910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1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E8AA287-3BDB-4AC2-9950-673F7C0C7917}"/>
              </a:ext>
            </a:extLst>
          </p:cNvPr>
          <p:cNvGrpSpPr/>
          <p:nvPr/>
        </p:nvGrpSpPr>
        <p:grpSpPr>
          <a:xfrm>
            <a:off x="323850" y="567240"/>
            <a:ext cx="6667500" cy="5000625"/>
            <a:chOff x="466463" y="701463"/>
            <a:chExt cx="6667500" cy="500062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5351FCB-3F59-4951-A666-7A757D286C9B}"/>
                </a:ext>
              </a:extLst>
            </p:cNvPr>
            <p:cNvGrpSpPr/>
            <p:nvPr/>
          </p:nvGrpSpPr>
          <p:grpSpPr>
            <a:xfrm>
              <a:off x="466463" y="701463"/>
              <a:ext cx="6667500" cy="5000625"/>
              <a:chOff x="2493802" y="1054522"/>
              <a:chExt cx="6667500" cy="500062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0B0F084-4272-463C-AC72-1263C913F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93802" y="1054522"/>
                <a:ext cx="6667500" cy="5000625"/>
              </a:xfrm>
              <a:prstGeom prst="rect">
                <a:avLst/>
              </a:prstGeom>
            </p:spPr>
          </p:pic>
          <p:sp>
            <p:nvSpPr>
              <p:cNvPr id="5" name="Star: 5 Points 4">
                <a:extLst>
                  <a:ext uri="{FF2B5EF4-FFF2-40B4-BE49-F238E27FC236}">
                    <a16:creationId xmlns:a16="http://schemas.microsoft.com/office/drawing/2014/main" id="{FB301E81-02B8-40AC-BF21-80F908DF3331}"/>
                  </a:ext>
                </a:extLst>
              </p:cNvPr>
              <p:cNvSpPr/>
              <p:nvPr/>
            </p:nvSpPr>
            <p:spPr>
              <a:xfrm>
                <a:off x="6151927" y="2431749"/>
                <a:ext cx="176169" cy="153099"/>
              </a:xfrm>
              <a:prstGeom prst="star5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FBDD6B-C554-4F0A-9C40-FC158611ED85}"/>
                  </a:ext>
                </a:extLst>
              </p:cNvPr>
              <p:cNvSpPr txBox="1"/>
              <p:nvPr/>
            </p:nvSpPr>
            <p:spPr>
              <a:xfrm>
                <a:off x="6328096" y="4295720"/>
                <a:ext cx="836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altLang="zh-CN" dirty="0"/>
                  <a:t>ase I</a:t>
                </a:r>
                <a:endParaRPr lang="en-US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42CF0B-22D7-49C4-B26B-B27CF883DEFA}"/>
                  </a:ext>
                </a:extLst>
              </p:cNvPr>
              <p:cNvSpPr txBox="1"/>
              <p:nvPr/>
            </p:nvSpPr>
            <p:spPr>
              <a:xfrm>
                <a:off x="5403908" y="2395964"/>
                <a:ext cx="836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altLang="zh-CN" dirty="0"/>
                  <a:t>ase II</a:t>
                </a:r>
                <a:endParaRPr lang="en-US" dirty="0"/>
              </a:p>
            </p:txBody>
          </p:sp>
          <p:sp>
            <p:nvSpPr>
              <p:cNvPr id="8" name="Star: 5 Points 7">
                <a:extLst>
                  <a:ext uri="{FF2B5EF4-FFF2-40B4-BE49-F238E27FC236}">
                    <a16:creationId xmlns:a16="http://schemas.microsoft.com/office/drawing/2014/main" id="{E2478738-B388-4330-89C9-C3537BA396E8}"/>
                  </a:ext>
                </a:extLst>
              </p:cNvPr>
              <p:cNvSpPr/>
              <p:nvPr/>
            </p:nvSpPr>
            <p:spPr>
              <a:xfrm>
                <a:off x="6151928" y="4403837"/>
                <a:ext cx="176169" cy="153099"/>
              </a:xfrm>
              <a:prstGeom prst="star5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C605F3-9167-48C5-93E3-C9A6DACAA8C9}"/>
                </a:ext>
              </a:extLst>
            </p:cNvPr>
            <p:cNvSpPr txBox="1"/>
            <p:nvPr/>
          </p:nvSpPr>
          <p:spPr>
            <a:xfrm>
              <a:off x="1853967" y="1607906"/>
              <a:ext cx="2182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Trapping Regime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13F338-DD38-4761-BFF2-20D3EA51439F}"/>
                </a:ext>
              </a:extLst>
            </p:cNvPr>
            <p:cNvSpPr txBox="1"/>
            <p:nvPr/>
          </p:nvSpPr>
          <p:spPr>
            <a:xfrm>
              <a:off x="4295165" y="2832444"/>
              <a:ext cx="1694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Passing Regime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BA470D5-5956-4EB1-93A9-AF0A7CA8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394" y="753254"/>
            <a:ext cx="6663506" cy="499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2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29B2C7-DFE6-44AC-A467-8F77DF8C7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399" y="1482361"/>
            <a:ext cx="4617266" cy="346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4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C7CE02-E770-4CE1-B210-7F0C399BB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46" y="1445568"/>
            <a:ext cx="4723636" cy="3544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F7707F-589C-40BE-A5DC-5AEDB8A6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027" y="1445568"/>
            <a:ext cx="4726515" cy="35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8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Menlo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mmwave</cp:lastModifiedBy>
  <cp:revision>8</cp:revision>
  <dcterms:created xsi:type="dcterms:W3CDTF">2025-06-03T19:19:39Z</dcterms:created>
  <dcterms:modified xsi:type="dcterms:W3CDTF">2025-07-06T13:07:49Z</dcterms:modified>
</cp:coreProperties>
</file>