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5B71-205F-D454-84A8-7BFFCC7E0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B947-3CAA-D5D9-BC00-C468D55F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8E81-6E93-3861-026B-4D4F6E9CF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8FAE4-422E-4B8E-2D66-D5EE59A9F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8810B-5D12-2C9B-3757-BB2C866A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4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999-BD7C-6DD0-BA41-291711B58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CB47F4-09BF-425C-6D69-6E5CD280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C5EC-4643-6C8C-C787-EDBB22ED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3C98-5CF0-6725-7D59-0000A794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37558-D228-048A-7860-452637B0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1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785770-1653-D19E-68CC-B6FA367383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0F5345-E6FF-4A55-AE4F-27B1CF85F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F1E21-795F-F711-D521-EFA8A1C0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0EACD-839A-45C5-1DC6-1FB0321C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81AA-8F86-EEF2-1010-C0328FD5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7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629F-5A26-8DD9-4E0A-A9B477BA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F8FD8-0E61-5322-08C8-41B7A736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91080-C0FE-AA83-8CCA-B2DC99B2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445D-477F-8808-CEE9-857AB6656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2849-852F-02FE-422F-DC57D969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97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835B-A76D-671C-F4FD-215F87157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D02CA-E2BC-8E4C-779F-16277D69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222EA-3BF3-C31E-356E-2AB70E6F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D2334-22C3-0B70-4368-139A65F4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57999-E58C-7C3B-5684-D86F3FD98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958F-959B-2ACB-4646-001C8EB5C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9F225-E70E-A185-C491-5701C012F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DC62D-F0F9-98C1-40F9-2414D31E4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E7CDB-0FA8-B36F-3ECC-ADD1B14DF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DDE4-A36A-BE0D-D114-780065620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233E-493A-BE7F-F7DC-2D402025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8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39A4-8CCA-8C96-7FF8-9C03E6EA9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6E918-CB4D-E8C7-2432-799717C33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ADE72-DDBA-4668-E0D9-B78B91F188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BFBEE-320F-845D-F7ED-7F095B971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D383E-D8E5-D802-8E32-6846CA2A9C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80291-3D35-5131-5B1B-81110781A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C26CE-9152-43B2-E119-D10901451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682CB-5BE8-B66D-7695-ADE576EED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80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875FA-7B9C-BBA9-980A-5B301998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159681-3F42-3369-59E7-6D395B2A0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0A1272-1AB5-D78B-320F-5DC23D93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C8F545-0A8D-5DB8-DA1B-001AABA3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8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65EA0-14DC-D737-E5BD-AFC1DB6F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ED096-F894-F58C-4ACE-BEF7F36B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CC856-B871-9172-15C3-E287690BF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443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0871-CB76-881E-4D84-082D591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9F07-DC24-CCC8-B52B-83C753C3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15487C-A170-E838-450D-9EE0C83A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5673-EA38-283C-3438-F0944532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07824-578C-366B-AAF6-04517767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06EBC-FB2D-F4FF-3214-42386FA8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0624-EB10-703E-6716-DF8328C4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7310F4-0C27-B250-2C19-70132D450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A770F-37F3-91F1-A591-6161E718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079E7-8326-67DA-54BC-029E3655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783-C18D-5A85-E3B1-D75EAD8E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CE152-A2DF-B25E-B762-FDC03BA6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5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9560D-33DA-9DA0-62DC-DA6245764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9307-DA68-9C22-ABE4-F4EB3F476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8FCF3-8EB5-9C3D-A5D0-3549F0C23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1ACE0-7167-418E-A7EF-EFF9F52AAEFB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C600E-BA3C-C5B2-A13C-F9A2ACF485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92789-EF25-8E67-41D8-A62EC65D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6B613F-C7DA-4512-A8FB-74F47EA2A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11CF-A93A-6C08-D01D-3A91F89196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Wilkinson Power Divider Simulation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F6472-5D3B-0C90-0F24-585FBA484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Xinhang Xu</a:t>
            </a:r>
          </a:p>
          <a:p>
            <a:r>
              <a:rPr lang="en-US" dirty="0"/>
              <a:t>10/5/2025</a:t>
            </a:r>
          </a:p>
        </p:txBody>
      </p:sp>
    </p:spTree>
    <p:extLst>
      <p:ext uri="{BB962C8B-B14F-4D97-AF65-F5344CB8AC3E}">
        <p14:creationId xmlns:p14="http://schemas.microsoft.com/office/powerpoint/2010/main" val="34127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A829-DE81-025C-D12F-A0D7D1409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F = [2  5] GHz</a:t>
            </a:r>
          </a:p>
        </p:txBody>
      </p:sp>
      <p:pic>
        <p:nvPicPr>
          <p:cNvPr id="5" name="Picture 4" descr="A graph with lines and curves&#10;&#10;AI-generated content may be incorrect.">
            <a:extLst>
              <a:ext uri="{FF2B5EF4-FFF2-40B4-BE49-F238E27FC236}">
                <a16:creationId xmlns:a16="http://schemas.microsoft.com/office/drawing/2014/main" id="{5FB3365B-F604-227A-DF4B-AD80657E8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7" y="1209260"/>
            <a:ext cx="10819325" cy="4346513"/>
          </a:xfrm>
          <a:prstGeom prst="rect">
            <a:avLst/>
          </a:prstGeom>
        </p:spPr>
      </p:pic>
      <p:pic>
        <p:nvPicPr>
          <p:cNvPr id="4" name="Picture 3" descr="A yellow and blue diagram&#10;&#10;AI-generated content may be incorrect.">
            <a:extLst>
              <a:ext uri="{FF2B5EF4-FFF2-40B4-BE49-F238E27FC236}">
                <a16:creationId xmlns:a16="http://schemas.microsoft.com/office/drawing/2014/main" id="{2708FCB7-FC39-4618-4E90-1FA3847FF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2" r="22778"/>
          <a:stretch>
            <a:fillRect/>
          </a:stretch>
        </p:blipFill>
        <p:spPr>
          <a:xfrm>
            <a:off x="414370" y="5108729"/>
            <a:ext cx="2161437" cy="157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1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0D316-F82C-325F-2546-F886B9D6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= [5  6.7]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2BF1C-D1BE-7128-33AE-676935BF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67" y="1450021"/>
            <a:ext cx="11199987" cy="4542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ABEC25-4F0F-C4B0-B5E1-0F03AFC9A0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898" b="19105"/>
          <a:stretch>
            <a:fillRect/>
          </a:stretch>
        </p:blipFill>
        <p:spPr>
          <a:xfrm>
            <a:off x="165370" y="5242077"/>
            <a:ext cx="2580044" cy="15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455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436B-FBCE-871E-0459-B3FD15E05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24" y="0"/>
            <a:ext cx="10515600" cy="1325563"/>
          </a:xfrm>
        </p:spPr>
        <p:txBody>
          <a:bodyPr/>
          <a:lstStyle/>
          <a:p>
            <a:r>
              <a:rPr lang="en-US" dirty="0"/>
              <a:t>F = [7.3  9]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A4FEE-E784-B1EE-7BB7-2402D9191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29" y="1089159"/>
            <a:ext cx="11538942" cy="467968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F4D956-12A9-ABFF-8F1B-5A920EBC6D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200" b="22264"/>
          <a:stretch>
            <a:fillRect/>
          </a:stretch>
        </p:blipFill>
        <p:spPr>
          <a:xfrm>
            <a:off x="-80322" y="5163544"/>
            <a:ext cx="2950272" cy="169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217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7EA3-2632-9072-DA8A-7688ADFB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 = [9  12] GHz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475DE-CAC1-7084-7731-D5BD240D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13" y="1236908"/>
            <a:ext cx="9993787" cy="45305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ABA14C-7913-071A-FC12-AFC33CDA3A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68" r="3881" b="6509"/>
          <a:stretch>
            <a:fillRect/>
          </a:stretch>
        </p:blipFill>
        <p:spPr>
          <a:xfrm>
            <a:off x="303760" y="5621092"/>
            <a:ext cx="1933889" cy="12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Wilkinson Power Divider Simulation</vt:lpstr>
      <vt:lpstr>F = [2  5] GHz</vt:lpstr>
      <vt:lpstr>F = [5  6.7] GHz</vt:lpstr>
      <vt:lpstr>F = [7.3  9] GHz</vt:lpstr>
      <vt:lpstr>F = [9  12] GHz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Xinhang Xu</dc:creator>
  <cp:lastModifiedBy>Xinhang Xu</cp:lastModifiedBy>
  <cp:revision>1</cp:revision>
  <dcterms:created xsi:type="dcterms:W3CDTF">2025-10-06T02:05:04Z</dcterms:created>
  <dcterms:modified xsi:type="dcterms:W3CDTF">2025-10-06T02:14:04Z</dcterms:modified>
</cp:coreProperties>
</file>