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7D92-2F59-491F-9845-CC8AFFAC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BCB9D-A30E-449C-87A2-AB851B8CB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E583-767B-4199-AB7F-600F8FFF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A434-4FFF-460C-8FAC-EF3009B6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972C-B898-4BD6-B719-6D53F6AC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B89F-4388-447E-BB33-A9F0E918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E1267-BBA7-4603-8191-9B071C22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C7C5-5588-4D67-9213-1062597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07DE-9055-4E79-B103-5BA9A9DA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4052-B98A-445C-A474-DF0354F9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AECCE-884B-442A-BC55-AB82B0604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2FFC4-E0CD-4F8C-AC1A-C5F3F36C6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BA711-7EF6-4689-BFB6-E5A82118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967F-3C3D-487C-996C-880FF842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D979-FD69-42A6-A10E-CB57E097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52A5-9668-4EAF-8F35-F999DB4F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3B48-82C5-4C56-912B-04966C22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AD170-64FE-4658-B01E-0475A201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6A73-CADC-40E7-BACA-22C60B40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E4F8-C963-453E-A1F1-6F17BDCE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5261-FCD0-4551-AA4F-D42882FD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C8711-C82D-41B8-A46D-7E8BA821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EC73-B810-45B0-A113-5D9518E1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6E5D-1D0B-4E48-B772-2222F57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5060-6319-47A3-8B3A-6307E130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839B-7849-405D-9E76-AF625880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A9B1-2A03-45EC-81D8-E9431A377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76D7B-1E59-45F7-B12A-9C0CBA71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83BD-850C-4F12-BBD5-5BB74EF9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1ED1-C6C7-4FC9-A664-EA7DBE06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417C-AF05-4F75-B4C2-AFABE4B7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60C-65D7-448B-AA26-156868A9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14BC8-EF87-4683-99EF-DDE0F90B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8C91-8DCA-4937-A3BB-8257F6AD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36B50-AA68-4B77-B952-0631F148C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846C2-332B-4F8B-9EEA-340809D21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D3A30-C202-4DEC-AD75-DB754D81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E0D9C-D73C-4EEC-9E97-F4D113E1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5E0CD-11CB-42D8-B78D-7C1A4770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AA84-546E-48A5-8204-F659B7BF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82E16-42E8-4EF4-B5BD-61732CC1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FA2BF-D3C1-4BDD-BB23-5D912D91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8C86B-A09A-4D2C-AD94-B3351DFF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0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4B97C-D6E2-4973-944D-EED87A45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F7D0F-9F0A-4A2C-96EA-BFBF7AC7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F5FB0-6DA1-474B-9EDA-D34F5ABE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94A-E2AB-4A8E-8058-6FAFE7E5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94D4-FBB8-415F-9681-8C2A3B3A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10524-4BEF-4331-843B-CD644D57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E57F-1EF8-49DA-BF37-5640FB2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F00B-F8F9-4975-A457-504C2D9E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38AA4-C914-4CB7-83CD-027D369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2900-2103-4A83-BB14-6D2F183B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9F647-179F-428B-B3B3-49D272BFD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9C11A-52EF-4292-BBFC-7F187041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0C30F-740F-4045-A237-879CC832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160A1-4FF9-4DDD-B407-8266E5E6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4911-56F7-49B7-9C7F-39E967F1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67B0D-023E-481A-A3D2-BFB1124B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9469A-0205-4D5A-A0E2-47D00CAB6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BE25-D906-43EC-A4E6-B42EBC6BE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DA60-0D15-482F-89F7-BC447ADD2AEC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A96A8-98C0-4A06-865F-3C6D39128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497B-370E-428B-898D-63BD22EE6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21DD-7840-454F-B12A-23C4F7E7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0CFD8-EE5B-4067-80D1-DC28EC28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6" y="-326535"/>
            <a:ext cx="5449597" cy="408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D2779E-56D3-4D83-B14B-A02B0859D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5" y="4009238"/>
            <a:ext cx="5627148" cy="4220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C70A0-D5F6-4E81-A01B-89743915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35" y="53807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1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3D45FE-6577-4D2D-A2D3-844EFEEC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18" y="617969"/>
            <a:ext cx="6667500" cy="500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34522-61E0-47AE-9E10-787ABA46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90" y="34276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7</cp:revision>
  <dcterms:created xsi:type="dcterms:W3CDTF">2025-08-10T00:48:20Z</dcterms:created>
  <dcterms:modified xsi:type="dcterms:W3CDTF">2025-08-24T10:20:10Z</dcterms:modified>
</cp:coreProperties>
</file>