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AFDF-B16F-4687-B1E6-5307A6AA8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F96CE-125A-47BB-A4D3-004755662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B508-E24F-47C0-9928-615CC49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C4E4-71A1-459D-8EFF-8BD3F37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2CEA5-5101-4E00-B20B-23DAB73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69E4-E9E4-478C-8672-9CC31C18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72AE3-9DD1-441F-A0A1-CCF3BC00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A857-E396-466F-A748-7953DF45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9E9E-C5F3-41B4-9265-B4FFFDD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7FD0-7AF1-4EC5-9529-CAB77AB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E8BF9-D50B-410E-BFCF-8863F1F8C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D884-3DF2-4D8C-B704-EFBA0563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8C0C-C002-4CB7-A2FD-B4FFEDAD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3AB4-7A2C-466E-A311-D0CAEADA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75F2-58DA-4093-BD3F-05A7A7AD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D34C-0099-4F99-8BEF-7956ACB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F33C-FA3E-4E22-AC5B-170EBCA8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36A7-C345-4EDB-9C3B-23E4D0F7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9138-C23A-40FD-914D-49587764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1A8E-4634-4B19-83E5-7C8F737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EFB-6DB1-43C5-956A-8345CA0B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1414-8EA7-4CDD-B715-BE03C35F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9866-F008-4B86-AD57-2DC40CA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68B58-5ECC-42DE-82B7-1FC8451C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C1C9-2B42-4F70-A0FB-38F38518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4C5-37DD-42C2-A7FC-BF81BF36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857D-BC93-423E-8E9C-6E14DC958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37D9-2A42-4AFD-93BF-6C4AEC31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ECE3-2FF8-44F2-BA53-9F436319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65F38-A6B4-4067-ADC9-CB77E623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27FE-63DB-4C49-908E-E9E5D8D1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56DA-DAC8-4957-B98E-6EC7C323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B9EF-20B4-47AA-A34B-75A06BA3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CB448-8AE7-4D04-BB43-75849F08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39FC-09B6-4376-B078-41AE15EEF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B6CA-E892-482E-9558-A1DB8BEF1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C6C2-6428-4887-8CE3-88D007E4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6B3EC-BACD-4A30-B253-26D9EC8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4FFE3-BCA2-49F3-A396-D2F7675A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818D-0081-4DA5-A3B9-0BE86962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82483-BEBC-4719-9B76-33936711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7C8B8-77CD-4FCB-AD46-609A96F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4EE6A-2AE7-4FB2-901C-3EF787C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54CE3-CFE0-4F82-8017-32B0680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E0073-C016-4405-A546-879F2C8A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0BFEE-6B81-46FF-B9CF-91A4E26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1E-531A-429D-AA8C-A05CD01A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EBE0-ECF1-4B7D-9150-5FA35BC4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C4C8-626F-4351-A43F-FF25B41A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78199-1459-475E-81F3-8E857314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EE1A-D1B8-415D-9745-85D2E0ED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EB1F-181E-45FB-8BE9-F5BD2A92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F603-BA5C-473B-B6C8-E1F3CD03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3C08D-8584-49B6-91F3-7E7D6B51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67AD-5992-4976-8714-1C1C9B87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A428-5456-4F27-B8B9-62F2D6D6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717C-85D0-420C-85C8-6DABE4AB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D253-92B1-4E7E-B2B2-D2F97BF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3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DBC90-B7D6-46D2-B492-82CD8EA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D35C-A850-487F-AE8F-C8D90615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838D-DD14-4D82-A1EA-BA301DD53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D16A-3D24-40D7-902A-0A727D29E2C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CEEB-F2F3-45DF-9C7F-9D02403C1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47B1-9BA9-4644-9E3C-81C809B14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8D7D-75D1-40B1-9444-C18C0419D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5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53A288-F2AD-46B2-B8EA-F3746DD3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144"/>
            <a:ext cx="5532453" cy="4149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5011E-940F-4B6D-BC94-671A4CB2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96" y="1811045"/>
            <a:ext cx="4314547" cy="3235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9FE65D-64E5-4BBD-9CBB-B6993FED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452" y="180259"/>
            <a:ext cx="5532453" cy="4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37C22-0DC4-494E-A39A-63E6187A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554" y="748821"/>
            <a:ext cx="6669602" cy="5005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1E128-5EFE-4E69-B559-A4335B1F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39" y="603681"/>
            <a:ext cx="5183264" cy="38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F1057D-E518-48AB-BC21-E05043E9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2" y="1070730"/>
            <a:ext cx="6053276" cy="4539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6A23C-D9BD-4CD6-89AC-F6DE1667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7" y="1070730"/>
            <a:ext cx="5798783" cy="43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681D5-675B-49E6-993D-38B50194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1" y="1236229"/>
            <a:ext cx="5520616" cy="41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3F753C-4415-4379-B679-41C58E8DDE59}"/>
              </a:ext>
            </a:extLst>
          </p:cNvPr>
          <p:cNvSpPr/>
          <p:nvPr/>
        </p:nvSpPr>
        <p:spPr>
          <a:xfrm>
            <a:off x="8782975" y="836694"/>
            <a:ext cx="2855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Ew</a:t>
            </a:r>
            <a:r>
              <a:rPr lang="en-US" dirty="0"/>
              <a:t> =20;</a:t>
            </a:r>
          </a:p>
          <a:p>
            <a:r>
              <a:rPr lang="en-US" dirty="0"/>
              <a:t>E0 = -0.2;</a:t>
            </a:r>
          </a:p>
          <a:p>
            <a:r>
              <a:rPr lang="en-US" dirty="0"/>
              <a:t>B0 = 2;</a:t>
            </a:r>
          </a:p>
          <a:p>
            <a:r>
              <a:rPr lang="en-US" dirty="0"/>
              <a:t>g = 1;</a:t>
            </a:r>
          </a:p>
          <a:p>
            <a:r>
              <a:rPr lang="en-US" dirty="0"/>
              <a:t>alpha = -1.1; </a:t>
            </a:r>
          </a:p>
          <a:p>
            <a:r>
              <a:rPr lang="en-US" dirty="0"/>
              <a:t>theta0 = 0; </a:t>
            </a:r>
          </a:p>
          <a:p>
            <a:r>
              <a:rPr lang="en-US" dirty="0"/>
              <a:t>beta0 = 0.44999; </a:t>
            </a:r>
          </a:p>
          <a:p>
            <a:r>
              <a:rPr lang="en-US" dirty="0"/>
              <a:t>phi0 = 0;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4CAC6-DA70-4F1B-B2A6-08B9F61B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03" y="-71021"/>
            <a:ext cx="676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FC6052-453D-4CBF-877D-16CC4D5B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71" y="760011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0DA3E-F5D6-4A82-8806-92197081EF1D}"/>
              </a:ext>
            </a:extLst>
          </p:cNvPr>
          <p:cNvGrpSpPr/>
          <p:nvPr/>
        </p:nvGrpSpPr>
        <p:grpSpPr>
          <a:xfrm>
            <a:off x="274140" y="151002"/>
            <a:ext cx="6509657" cy="6858000"/>
            <a:chOff x="2841171" y="0"/>
            <a:chExt cx="6509657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873B166-D521-4998-AE20-25B5CE9F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171" y="0"/>
              <a:ext cx="6509657" cy="68580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6B33652-6FB8-4A4D-9564-156799327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5710" y="5234730"/>
              <a:ext cx="352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1C1BF0A-5440-4A0B-B0FC-7EB7BB293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419" y="4865615"/>
              <a:ext cx="100669" cy="7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CD402D-C7DB-4AAD-891F-CB10799A5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557" y="5134062"/>
              <a:ext cx="16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35B9B5-0B5E-443D-9D2F-A3F5D6C18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5444" y="5234730"/>
              <a:ext cx="158343" cy="79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853FC5-DB1B-4790-8405-6685338F9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54" y="5033394"/>
              <a:ext cx="352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2B2D2A5-D7C8-46DD-B035-525F25071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557" y="5469622"/>
              <a:ext cx="16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8AD0A0-3958-4313-850F-915BD397A136}"/>
              </a:ext>
            </a:extLst>
          </p:cNvPr>
          <p:cNvGrpSpPr/>
          <p:nvPr/>
        </p:nvGrpSpPr>
        <p:grpSpPr>
          <a:xfrm>
            <a:off x="6950952" y="892968"/>
            <a:ext cx="4578350" cy="3433763"/>
            <a:chOff x="6950952" y="892968"/>
            <a:chExt cx="4578350" cy="34337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242ADE-F111-4907-A042-FED77CA433CD}"/>
                </a:ext>
              </a:extLst>
            </p:cNvPr>
            <p:cNvGrpSpPr/>
            <p:nvPr/>
          </p:nvGrpSpPr>
          <p:grpSpPr>
            <a:xfrm>
              <a:off x="6950952" y="892968"/>
              <a:ext cx="4578350" cy="3433763"/>
              <a:chOff x="6698130" y="1712118"/>
              <a:chExt cx="4578350" cy="343376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67FA5A9-0DA8-4E53-B281-B88C91047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8130" y="1712118"/>
                <a:ext cx="4578350" cy="3433763"/>
              </a:xfrm>
              <a:prstGeom prst="rect">
                <a:avLst/>
              </a:prstGeom>
            </p:spPr>
          </p:pic>
          <p:sp>
            <p:nvSpPr>
              <p:cNvPr id="23" name="Star: 4 Points 22">
                <a:extLst>
                  <a:ext uri="{FF2B5EF4-FFF2-40B4-BE49-F238E27FC236}">
                    <a16:creationId xmlns:a16="http://schemas.microsoft.com/office/drawing/2014/main" id="{04E654B3-52D5-43BF-8F83-0B93F4E127B7}"/>
                  </a:ext>
                </a:extLst>
              </p:cNvPr>
              <p:cNvSpPr/>
              <p:nvPr/>
            </p:nvSpPr>
            <p:spPr>
              <a:xfrm>
                <a:off x="9385562" y="2902853"/>
                <a:ext cx="176168" cy="195044"/>
              </a:xfrm>
              <a:prstGeom prst="star4">
                <a:avLst>
                  <a:gd name="adj" fmla="val 15755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:a16="http://schemas.microsoft.com/office/drawing/2014/main" id="{FD8F0D0B-6310-4101-BFB5-E9585B48160A}"/>
                  </a:ext>
                </a:extLst>
              </p:cNvPr>
              <p:cNvSpPr/>
              <p:nvPr/>
            </p:nvSpPr>
            <p:spPr>
              <a:xfrm>
                <a:off x="9376549" y="2618255"/>
                <a:ext cx="176168" cy="195044"/>
              </a:xfrm>
              <a:prstGeom prst="star4">
                <a:avLst>
                  <a:gd name="adj" fmla="val 15755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C5556A-CADE-48DA-8929-FE5A583857ED}"/>
                </a:ext>
              </a:extLst>
            </p:cNvPr>
            <p:cNvSpPr txBox="1"/>
            <p:nvPr/>
          </p:nvSpPr>
          <p:spPr>
            <a:xfrm>
              <a:off x="9805539" y="2103855"/>
              <a:ext cx="110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altLang="zh-CN" dirty="0"/>
                <a:t>ase I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169353-EFA8-4607-A20B-4D38589F8517}"/>
                </a:ext>
              </a:extLst>
            </p:cNvPr>
            <p:cNvSpPr txBox="1"/>
            <p:nvPr/>
          </p:nvSpPr>
          <p:spPr>
            <a:xfrm>
              <a:off x="8814939" y="1671272"/>
              <a:ext cx="110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altLang="zh-CN" dirty="0"/>
                <a:t>ase II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51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2D552-C173-444C-8B2F-D33E72F1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5" y="0"/>
            <a:ext cx="6950529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8F3F5F-E655-4024-B054-3D0F6E0FB16A}"/>
              </a:ext>
            </a:extLst>
          </p:cNvPr>
          <p:cNvCxnSpPr/>
          <p:nvPr/>
        </p:nvCxnSpPr>
        <p:spPr>
          <a:xfrm flipH="1">
            <a:off x="5917034" y="4983061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5D1463-DA3F-4CC7-9BF6-8C29922DAF4B}"/>
              </a:ext>
            </a:extLst>
          </p:cNvPr>
          <p:cNvCxnSpPr>
            <a:cxnSpLocks/>
          </p:cNvCxnSpPr>
          <p:nvPr/>
        </p:nvCxnSpPr>
        <p:spPr>
          <a:xfrm flipH="1">
            <a:off x="5690533" y="3934437"/>
            <a:ext cx="307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9C9DD-35CE-4ED2-A79F-EA8802B2F5EA}"/>
              </a:ext>
            </a:extLst>
          </p:cNvPr>
          <p:cNvCxnSpPr/>
          <p:nvPr/>
        </p:nvCxnSpPr>
        <p:spPr>
          <a:xfrm flipH="1">
            <a:off x="2810311" y="5268286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A302D7-007D-4466-B6F1-A18B7662A9F1}"/>
              </a:ext>
            </a:extLst>
          </p:cNvPr>
          <p:cNvCxnSpPr>
            <a:cxnSpLocks/>
          </p:cNvCxnSpPr>
          <p:nvPr/>
        </p:nvCxnSpPr>
        <p:spPr>
          <a:xfrm flipH="1" flipV="1">
            <a:off x="4785669" y="4983061"/>
            <a:ext cx="212518" cy="3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EA6E20-4AB2-479F-98D4-2118EDEB5DA3}"/>
              </a:ext>
            </a:extLst>
          </p:cNvPr>
          <p:cNvCxnSpPr>
            <a:cxnSpLocks/>
          </p:cNvCxnSpPr>
          <p:nvPr/>
        </p:nvCxnSpPr>
        <p:spPr>
          <a:xfrm>
            <a:off x="4813057" y="5152936"/>
            <a:ext cx="212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92F5E7-BE80-4AB0-AAE6-A76F2DFAB4C1}"/>
              </a:ext>
            </a:extLst>
          </p:cNvPr>
          <p:cNvCxnSpPr>
            <a:cxnSpLocks/>
          </p:cNvCxnSpPr>
          <p:nvPr/>
        </p:nvCxnSpPr>
        <p:spPr>
          <a:xfrm flipH="1" flipV="1">
            <a:off x="4785669" y="5285062"/>
            <a:ext cx="212518" cy="3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1654A0-75CE-48AC-BB24-E027EF756EC2}"/>
              </a:ext>
            </a:extLst>
          </p:cNvPr>
          <p:cNvCxnSpPr>
            <a:cxnSpLocks/>
          </p:cNvCxnSpPr>
          <p:nvPr/>
        </p:nvCxnSpPr>
        <p:spPr>
          <a:xfrm>
            <a:off x="4824814" y="5438162"/>
            <a:ext cx="212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CB2AB36-0E56-48E4-9DE6-88493540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43" y="-30160"/>
            <a:ext cx="6949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38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23</cp:revision>
  <dcterms:created xsi:type="dcterms:W3CDTF">2025-08-22T09:15:31Z</dcterms:created>
  <dcterms:modified xsi:type="dcterms:W3CDTF">2025-09-02T18:38:56Z</dcterms:modified>
</cp:coreProperties>
</file>