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4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38CF-22EB-6CFD-C418-1F4B3270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99EE-C588-29B2-9E69-2AA196EF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9A78-A0CB-AB8D-20F3-26EC5240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0139-E03C-4AEF-89DE-2B3EDD1A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39FA-5CAD-7FCE-A51A-7E04D095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13E9-A548-E26B-1742-8870112E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47228-4689-4FDD-DF7F-449DDCD9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A4001-11A4-5EDA-3DAD-0AE13C4B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D96F2-2644-93FA-2CCD-DD6665C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4CA7-4057-D4AD-B8D8-1892060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5DCB-724B-545A-8B77-B4DBE734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530F9-B7BD-9D98-776B-DD39E63E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B424-ED98-C38C-8B8F-B43A1DF8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5EE4-7EA7-F094-3E6A-BCC2874A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0FED-CDB7-826F-5EFA-6BA01021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67-4B47-1BED-C724-CD784AF8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4900-F000-F6B9-2331-56FD1B82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CFFD-30EC-F2F8-B444-D637E9D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2F0F-D8DF-99F8-C0A4-4A4FBE17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C9D8-7E2B-9235-3ABA-43E10810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0A3B-C7B6-0EEB-C4AA-A791FAD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E4E4-B087-47B7-05AB-623F2734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245E-7795-DA56-B2C3-9EDF5230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B090-2336-60BB-E3CE-9A9553B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5EC2-FB66-960A-1B85-F942353C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247A-8ECC-08A8-B865-A4C68AC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31E4-4038-7E77-BFB8-EA248028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B19FF-E92A-CE44-CD44-1D05DF46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FFAE-F9C5-68AF-E607-59F3FEA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3531-B233-77BC-17B2-EA8F12DC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C8EB-A9B7-350D-87E4-F56E44C0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55C9-A361-C41D-6726-3CFEBBB3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E499-A01C-A0BD-92D4-F8C4F108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3B5D-560C-2577-1035-8664472F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B1ABE-66FA-FA91-B56C-3EC4BE53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CCE53-6842-D0DA-57FF-786A394F5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8258C-CB2D-97E3-7858-5B76C326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E2723-0E39-9120-A361-96618821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EAE1-9F63-A16C-3A3A-98EDF5CA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32CF-43A0-FF12-0626-402AA18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9BAD-53FE-0D03-8A78-665B1FC2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63106-3844-159C-1C15-C0109873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64F46-C496-8D8A-2C05-04B73B0C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F93EC-774A-F9F2-9C4E-494F46B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DC827-ADB7-B350-893F-4083B9B5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D5EDA-4DEB-F7EE-9587-80EA2744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E978-EA26-95C4-27A3-9C38BE8C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1CC9-78E3-3D35-2F36-4B49498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7030F-FC7B-0543-F2BF-DD8C25B25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42727-2F60-D9B1-FE08-12A428BA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EAFC-B88F-5F9F-3F8F-C7090C1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EFEB-5CDE-80B9-BE96-0A18D877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C643-0DC2-9071-2DE1-39D11BE0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1367F-9E19-23FB-CAFF-342FCEF06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50AC-BF3E-D0EA-7ECF-BC85679D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8D93-07DD-D084-D9EC-F762CCE8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B403-3187-F623-9B29-89FA8CC8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8264-F86C-A3CF-A3AE-D08717DB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3E275-5DCD-595F-33B9-D9F043ED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45B2-58DD-4381-F465-79553447D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CB51-295D-BD8D-81A4-244A418FD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875BC-C550-4ACC-B01A-90021380242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ED9B-64A3-F7EE-3CAB-FB4E58ADD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CC11-D572-EE0A-EF81-00B4DE6C8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FC6FD-9CB3-4DF2-A4E4-E12B8834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2F30-A2FF-0EF7-9625-0067F63B6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783A-3831-D1ED-EF03-7CE343A1E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77C65-09C4-0F0E-28CC-3FD72D09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1"/>
            <a:ext cx="12192000" cy="65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4FC2D57A4BB449EABAAF8D0048C76" ma:contentTypeVersion="12" ma:contentTypeDescription="Create a new document." ma:contentTypeScope="" ma:versionID="2b32a629eea2d2dcf99eabc3c405e7a4">
  <xsd:schema xmlns:xsd="http://www.w3.org/2001/XMLSchema" xmlns:xs="http://www.w3.org/2001/XMLSchema" xmlns:p="http://schemas.microsoft.com/office/2006/metadata/properties" xmlns:ns3="17936081-4bf9-4132-8c7b-98c75d1b63f5" xmlns:ns4="d84895db-3dcd-4465-a349-176a4332d005" targetNamespace="http://schemas.microsoft.com/office/2006/metadata/properties" ma:root="true" ma:fieldsID="d5d45ceb13f09c47d8527e120abb8797" ns3:_="" ns4:_="">
    <xsd:import namespace="17936081-4bf9-4132-8c7b-98c75d1b63f5"/>
    <xsd:import namespace="d84895db-3dcd-4465-a349-176a4332d00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36081-4bf9-4132-8c7b-98c75d1b63f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895db-3dcd-4465-a349-176a4332d00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936081-4bf9-4132-8c7b-98c75d1b63f5" xsi:nil="true"/>
  </documentManagement>
</p:properties>
</file>

<file path=customXml/itemProps1.xml><?xml version="1.0" encoding="utf-8"?>
<ds:datastoreItem xmlns:ds="http://schemas.openxmlformats.org/officeDocument/2006/customXml" ds:itemID="{546F9095-5055-4C54-A4E0-182FC2B10F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36081-4bf9-4132-8c7b-98c75d1b63f5"/>
    <ds:schemaRef ds:uri="d84895db-3dcd-4465-a349-176a4332d0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123D76-6A0B-415C-8283-85FE127E8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6FC120-C962-465B-B415-D4DFA551EA67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84895db-3dcd-4465-a349-176a4332d005"/>
    <ds:schemaRef ds:uri="17936081-4bf9-4132-8c7b-98c75d1b63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1</cp:revision>
  <dcterms:created xsi:type="dcterms:W3CDTF">2025-09-22T12:50:57Z</dcterms:created>
  <dcterms:modified xsi:type="dcterms:W3CDTF">2025-09-22T19:30:32Z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0x010100F904FC2D57A4BB449EABAAF8D0048C76</vt:lpwstr>
  </property>
</Properties>
</file>