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FF5B00"/>
    <a:srgbClr val="FFFF00"/>
    <a:srgbClr val="1AFF1A"/>
    <a:srgbClr val="58FFFF"/>
    <a:srgbClr val="00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6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CA78-9355-40A6-90E1-F20ECF3A4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DCE4A-8D25-49B4-B622-4527F69C3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E15D-9BEF-4C01-A730-89226633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76734-14F8-424B-B2B8-11675CA8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A40F-62AE-4455-AB59-94A8DCA4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F3CA-47C3-4DCC-A66A-A416EA14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60F3C-B71D-4E7F-9008-68502693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665F-247F-4C3A-A45E-3B11025F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ECACE-18DB-4C10-9E7B-F523FE97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EC18-EC57-40D4-9151-E674D56C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355B8-ECB3-4219-9A84-DAFE3CC3E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F5637-439B-438C-9E7B-C29154574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658B-3FAD-4DCD-9646-F3C973BA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C8CC-A1EB-41C1-A1F6-7141B7C4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5451-6C0B-4175-A296-1BFDFE6C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0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C4FE-6CD4-436B-B452-95AF9CF0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9A15-75EB-4BAF-9B77-3B194450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622D-89C7-4BC4-921E-D21276D5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8A51-B65E-4DB8-AE76-E76CEDCF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3FFC-9955-470A-8739-C3A6A638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4C06-C5F9-4DE2-A274-1766C75C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4E4A-D071-4C97-9AEE-71B05ECB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FA9EB-DA4A-4A20-B1E0-35577041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13EAF-1D61-4FF9-A389-96CB2082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C6C63-DCD0-4874-9098-82F9A97D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960F-2239-4C49-9971-6805C4E3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60B8-50BC-4995-A207-BDBB32342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12AB7-616C-42BD-982C-D359DF2EB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82757-B705-48F9-A53E-5FD33FD8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42615-E369-403D-95B9-7D0ABECD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1B1CF-A311-4611-8CF8-E9083F21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8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C54F-D2C3-4BA5-80CD-011CD218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2A9D5-400B-4BCF-B2ED-066E58265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51B20-FDE1-4674-985A-FDE8843F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7F3AA-6348-4E5B-95A2-BEC63C55D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E25F0-8475-45CC-BC9D-145A2E0B4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C98EB-113F-4E98-9759-B5CDB0BE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18016-B8E9-4AD7-B8DB-11211D59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29676-CCAF-4D14-A39A-E222D77B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9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5117-0CC4-48DB-8410-1C7986FE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EEA85-4C68-470B-8463-28F6A542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4AE3C-A557-4B23-A56D-BA23A7AE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4E1CE-8061-4551-8B1E-C71F52C8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0D1B4-D763-40AC-BAEF-C0A6171B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27039-0087-4DC7-B2CE-4943AAB2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5C36E-A200-411C-B235-E2BCFA84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D9F4-80B0-4AD1-90E4-F096625A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112-5819-43F5-8C7C-809EFCE54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A5F16-D462-442B-920B-59E579618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3176-074C-415A-BB50-8070725B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3EEF-15FA-4023-9664-DA7C9560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677AF-3938-49C6-82A1-68BFBE50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5BBB-95B9-4EC5-9BD9-F429EE65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9C193-02A2-4ADB-9E10-86B21B42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7EC37-9598-4E82-9625-FD93D3FB3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F1511-6E0B-4B82-BD80-275E9B8E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4CB7D-A571-401F-84EB-50D7CD57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340E2-5FC2-49DA-96E4-18FCC847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2BAE6-7096-4A86-8ACF-049A2E55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41DB-62A7-466E-AB7B-C08C179F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F0D2-3DD8-47CD-884F-56EE5D1D7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7563-1132-4A59-9359-826C4F24E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B4472-3FB2-4BBD-95DD-269A888E8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9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DE2CC521-9856-4F10-9272-9DEFA44B32AB}"/>
              </a:ext>
            </a:extLst>
          </p:cNvPr>
          <p:cNvGrpSpPr/>
          <p:nvPr/>
        </p:nvGrpSpPr>
        <p:grpSpPr>
          <a:xfrm>
            <a:off x="5813753" y="415529"/>
            <a:ext cx="5609172" cy="5916697"/>
            <a:chOff x="5884175" y="251576"/>
            <a:chExt cx="5609172" cy="5916697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78ACB6-2FC3-459B-A5F9-E0FBBE120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491" t="10105" r="14846"/>
            <a:stretch/>
          </p:blipFill>
          <p:spPr>
            <a:xfrm>
              <a:off x="5884175" y="251576"/>
              <a:ext cx="5609172" cy="59166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A8EA898-24B1-4796-B885-1C7806F10EC4}"/>
                    </a:ext>
                  </a:extLst>
                </p:cNvPr>
                <p:cNvSpPr txBox="1"/>
                <p:nvPr/>
              </p:nvSpPr>
              <p:spPr>
                <a:xfrm>
                  <a:off x="6901917" y="423316"/>
                  <a:ext cx="466725" cy="516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A8EA898-24B1-4796-B885-1C7806F10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917" y="423316"/>
                  <a:ext cx="466725" cy="5162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B052F2-4C24-8241-28C3-E143CF26A42F}"/>
              </a:ext>
            </a:extLst>
          </p:cNvPr>
          <p:cNvGrpSpPr/>
          <p:nvPr/>
        </p:nvGrpSpPr>
        <p:grpSpPr>
          <a:xfrm>
            <a:off x="204741" y="3373878"/>
            <a:ext cx="5590517" cy="2127688"/>
            <a:chOff x="204741" y="3373878"/>
            <a:chExt cx="5590517" cy="2127688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03666210-2AD9-482A-A37A-636A62031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741" y="3373878"/>
              <a:ext cx="5590517" cy="2127688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1FD8C5A-2BD0-EC09-5459-E6652262A1E4}"/>
                </a:ext>
              </a:extLst>
            </p:cNvPr>
            <p:cNvCxnSpPr/>
            <p:nvPr/>
          </p:nvCxnSpPr>
          <p:spPr>
            <a:xfrm>
              <a:off x="1129242" y="3792071"/>
              <a:ext cx="1209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17E164-7D96-22D3-ED79-1847B0F5EADC}"/>
                </a:ext>
              </a:extLst>
            </p:cNvPr>
            <p:cNvSpPr txBox="1"/>
            <p:nvPr/>
          </p:nvSpPr>
          <p:spPr>
            <a:xfrm>
              <a:off x="1761253" y="3403236"/>
              <a:ext cx="63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Z</a:t>
              </a:r>
              <a:endParaRPr lang="en-US" dirty="0"/>
            </a:p>
          </p:txBody>
        </p:sp>
      </p:grpSp>
      <p:pic>
        <p:nvPicPr>
          <p:cNvPr id="51" name="Camera 50">
            <a:extLst>
              <a:ext uri="{FF2B5EF4-FFF2-40B4-BE49-F238E27FC236}">
                <a16:creationId xmlns:a16="http://schemas.microsoft.com/office/drawing/2014/main" id="{D093FE43-2C05-988F-0957-1D3D9B7306F9}"/>
              </a:ext>
            </a:extLst>
          </p:cNvPr>
          <p:cNvPicPr>
            <a:picLocks noChangeAspect="1"/>
            <a:extLst>
              <a:ext uri="{51228E76-BA90-4043-B771-695A4F85340A}">
                <alf:liveFeedProps xmlns="" xmlns:alf="http://schemas.microsoft.com/office/drawing/2021/livefeed"/>
              </a:ext>
            </a:extLst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12237" y="5303526"/>
            <a:ext cx="2057400" cy="2057400"/>
          </a:xfrm>
          <a:prstGeom prst="ellipse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40262C2-12E3-83F4-AE60-33116590B58C}"/>
              </a:ext>
            </a:extLst>
          </p:cNvPr>
          <p:cNvGrpSpPr/>
          <p:nvPr/>
        </p:nvGrpSpPr>
        <p:grpSpPr>
          <a:xfrm>
            <a:off x="341361" y="415529"/>
            <a:ext cx="5317276" cy="2072549"/>
            <a:chOff x="204741" y="340328"/>
            <a:chExt cx="5317276" cy="207254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EF1437-897C-8C1C-0A0E-503612C1592D}"/>
                </a:ext>
              </a:extLst>
            </p:cNvPr>
            <p:cNvGrpSpPr/>
            <p:nvPr/>
          </p:nvGrpSpPr>
          <p:grpSpPr>
            <a:xfrm>
              <a:off x="204741" y="346510"/>
              <a:ext cx="5317276" cy="2066367"/>
              <a:chOff x="204741" y="346510"/>
              <a:chExt cx="5317276" cy="206636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29CE7C4-8CE2-1FA5-09B0-78728CAB4091}"/>
                  </a:ext>
                </a:extLst>
              </p:cNvPr>
              <p:cNvGrpSpPr/>
              <p:nvPr/>
            </p:nvGrpSpPr>
            <p:grpSpPr>
              <a:xfrm>
                <a:off x="204741" y="346510"/>
                <a:ext cx="5317276" cy="2066367"/>
                <a:chOff x="204741" y="346510"/>
                <a:chExt cx="5317276" cy="206636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3310730-921F-F321-0D7F-B0DBD99771D7}"/>
                    </a:ext>
                  </a:extLst>
                </p:cNvPr>
                <p:cNvGrpSpPr/>
                <p:nvPr/>
              </p:nvGrpSpPr>
              <p:grpSpPr>
                <a:xfrm>
                  <a:off x="204741" y="346510"/>
                  <a:ext cx="4617489" cy="2066367"/>
                  <a:chOff x="204741" y="346510"/>
                  <a:chExt cx="4617489" cy="2066367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D0BB6FE5-738B-4693-B99D-94AA043549C7}"/>
                      </a:ext>
                    </a:extLst>
                  </p:cNvPr>
                  <p:cNvGrpSpPr/>
                  <p:nvPr/>
                </p:nvGrpSpPr>
                <p:grpSpPr>
                  <a:xfrm>
                    <a:off x="204741" y="346510"/>
                    <a:ext cx="4617489" cy="2066367"/>
                    <a:chOff x="1100091" y="965635"/>
                    <a:chExt cx="4617489" cy="2066367"/>
                  </a:xfrm>
                </p:grpSpPr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DD18D336-F519-4A04-9AC0-04AD56DC51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00091" y="965635"/>
                      <a:ext cx="4126622" cy="2066367"/>
                      <a:chOff x="2547891" y="765610"/>
                      <a:chExt cx="4126622" cy="2066367"/>
                    </a:xfrm>
                  </p:grpSpPr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75A34DD0-435D-4C08-B1CB-96C6BD0832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47891" y="1775534"/>
                        <a:ext cx="2087600" cy="1056443"/>
                        <a:chOff x="2547891" y="1775534"/>
                        <a:chExt cx="2087600" cy="1056443"/>
                      </a:xfrm>
                    </p:grpSpPr>
                    <p:sp>
                      <p:nvSpPr>
                        <p:cNvPr id="19" name="Arc 18">
                          <a:extLst>
                            <a:ext uri="{FF2B5EF4-FFF2-40B4-BE49-F238E27FC236}">
                              <a16:creationId xmlns:a16="http://schemas.microsoft.com/office/drawing/2014/main" id="{0C55C060-F1BB-46BA-BD3A-B55A42A2E4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6048309" flipH="1">
                          <a:off x="2945741" y="1982589"/>
                          <a:ext cx="738491" cy="686720"/>
                        </a:xfrm>
                        <a:prstGeom prst="arc">
                          <a:avLst>
                            <a:gd name="adj1" fmla="val 16200000"/>
                            <a:gd name="adj2" fmla="val 13811655"/>
                          </a:avLst>
                        </a:prstGeom>
                        <a:ln w="57150">
                          <a:solidFill>
                            <a:srgbClr val="C00000"/>
                          </a:solidFill>
                          <a:tailEnd type="stealth"/>
                        </a:ln>
                        <a:scene3d>
                          <a:camera prst="orthographicFront">
                            <a:rot lat="2726998" lon="1017930" rev="1902539"/>
                          </a:camera>
                          <a:lightRig rig="threePt" dir="t"/>
                        </a:scene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7" name="Group 16">
                          <a:extLst>
                            <a:ext uri="{FF2B5EF4-FFF2-40B4-BE49-F238E27FC236}">
                              <a16:creationId xmlns:a16="http://schemas.microsoft.com/office/drawing/2014/main" id="{A79780DD-380A-4F20-9D16-9735410911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47891" y="1775534"/>
                          <a:ext cx="1484050" cy="1056443"/>
                          <a:chOff x="2183907" y="905522"/>
                          <a:chExt cx="1484050" cy="1056443"/>
                        </a:xfrm>
                      </p:grpSpPr>
                      <p:sp>
                        <p:nvSpPr>
                          <p:cNvPr id="4" name="Parallelogram 3">
                            <a:extLst>
                              <a:ext uri="{FF2B5EF4-FFF2-40B4-BE49-F238E27FC236}">
                                <a16:creationId xmlns:a16="http://schemas.microsoft.com/office/drawing/2014/main" id="{891D1088-E15A-4473-B196-9918131B9D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83907" y="905522"/>
                            <a:ext cx="1473693" cy="275208"/>
                          </a:xfrm>
                          <a:prstGeom prst="parallelogram">
                            <a:avLst>
                              <a:gd name="adj" fmla="val 208871"/>
                            </a:avLst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6" name="Straight Connector 5">
                            <a:extLst>
                              <a:ext uri="{FF2B5EF4-FFF2-40B4-BE49-F238E27FC236}">
                                <a16:creationId xmlns:a16="http://schemas.microsoft.com/office/drawing/2014/main" id="{C7A7258F-BC90-4EF2-9316-B471DFB9549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83907" y="1180730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" name="Straight Connector 6">
                            <a:extLst>
                              <a:ext uri="{FF2B5EF4-FFF2-40B4-BE49-F238E27FC236}">
                                <a16:creationId xmlns:a16="http://schemas.microsoft.com/office/drawing/2014/main" id="{2B577523-8E98-452B-8F67-45DF7C2AB16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090908" y="1180729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" name="Straight Connector 7">
                            <a:extLst>
                              <a:ext uri="{FF2B5EF4-FFF2-40B4-BE49-F238E27FC236}">
                                <a16:creationId xmlns:a16="http://schemas.microsoft.com/office/drawing/2014/main" id="{8F709D86-8592-4293-A88E-ED17BE532E3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657600" y="905522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" name="Straight Connector 8">
                            <a:extLst>
                              <a:ext uri="{FF2B5EF4-FFF2-40B4-BE49-F238E27FC236}">
                                <a16:creationId xmlns:a16="http://schemas.microsoft.com/office/drawing/2014/main" id="{BF206221-AC75-4701-AAF7-C2E3442C8DB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760956" y="905522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" name="Straight Connector 10">
                            <a:extLst>
                              <a:ext uri="{FF2B5EF4-FFF2-40B4-BE49-F238E27FC236}">
                                <a16:creationId xmlns:a16="http://schemas.microsoft.com/office/drawing/2014/main" id="{325258D7-038C-4AD7-843D-92CC7F7953D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83907" y="1961964"/>
                            <a:ext cx="907001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Straight Connector 11">
                            <a:extLst>
                              <a:ext uri="{FF2B5EF4-FFF2-40B4-BE49-F238E27FC236}">
                                <a16:creationId xmlns:a16="http://schemas.microsoft.com/office/drawing/2014/main" id="{0BDE0A49-AF45-46A8-B2E9-94FC78ACE85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760956" y="1686756"/>
                            <a:ext cx="907001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" name="Straight Connector 13">
                            <a:extLst>
                              <a:ext uri="{FF2B5EF4-FFF2-40B4-BE49-F238E27FC236}">
                                <a16:creationId xmlns:a16="http://schemas.microsoft.com/office/drawing/2014/main" id="{E539EB35-F457-43B6-9E58-E37C8EFB632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202403" y="1686756"/>
                            <a:ext cx="566692" cy="275208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" name="Straight Connector 15">
                            <a:extLst>
                              <a:ext uri="{FF2B5EF4-FFF2-40B4-BE49-F238E27FC236}">
                                <a16:creationId xmlns:a16="http://schemas.microsoft.com/office/drawing/2014/main" id="{FBE78D40-7AB3-4976-BC85-E17358887D8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099046" y="1686756"/>
                            <a:ext cx="566692" cy="275208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0BE1888B-275D-442A-A094-E0903D01B4F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14986" y="2325949"/>
                          <a:ext cx="1320505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9FCB87BA-0F0F-4809-99E3-8CB75DCE6D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84401" y="1290792"/>
                        <a:ext cx="561975" cy="36933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U</a:t>
                        </a:r>
                        <a:r>
                          <a:rPr lang="en-US" baseline="-25000" dirty="0"/>
                          <a:t>1</a:t>
                        </a:r>
                        <a:endParaRPr lang="en-US" dirty="0"/>
                      </a:p>
                    </p:txBody>
                  </p:sp>
                  <p:grpSp>
                    <p:nvGrpSpPr>
                      <p:cNvPr id="28" name="Group 27">
                        <a:extLst>
                          <a:ext uri="{FF2B5EF4-FFF2-40B4-BE49-F238E27FC236}">
                            <a16:creationId xmlns:a16="http://schemas.microsoft.com/office/drawing/2014/main" id="{69D15734-6F39-44A1-B919-8BBB0FF951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05997" y="1134941"/>
                        <a:ext cx="1968516" cy="1578480"/>
                        <a:chOff x="2547891" y="1768293"/>
                        <a:chExt cx="1481831" cy="1063684"/>
                      </a:xfrm>
                    </p:grpSpPr>
                    <p:sp>
                      <p:nvSpPr>
                        <p:cNvPr id="30" name="Arc 29">
                          <a:extLst>
                            <a:ext uri="{FF2B5EF4-FFF2-40B4-BE49-F238E27FC236}">
                              <a16:creationId xmlns:a16="http://schemas.microsoft.com/office/drawing/2014/main" id="{32A66757-FF26-4A0F-8AF2-D2FB2F9112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7195699" flipV="1">
                          <a:off x="2945741" y="1982589"/>
                          <a:ext cx="738491" cy="686720"/>
                        </a:xfrm>
                        <a:prstGeom prst="arc">
                          <a:avLst>
                            <a:gd name="adj1" fmla="val 16200000"/>
                            <a:gd name="adj2" fmla="val 13811655"/>
                          </a:avLst>
                        </a:prstGeom>
                        <a:ln w="57150">
                          <a:solidFill>
                            <a:srgbClr val="C00000"/>
                          </a:solidFill>
                          <a:tailEnd type="stealth"/>
                        </a:ln>
                        <a:scene3d>
                          <a:camera prst="orthographicFront">
                            <a:rot lat="2726998" lon="1017930" rev="1902539"/>
                          </a:camera>
                          <a:lightRig rig="threePt" dir="t"/>
                        </a:scene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29" name="Group 28">
                          <a:extLst>
                            <a:ext uri="{FF2B5EF4-FFF2-40B4-BE49-F238E27FC236}">
                              <a16:creationId xmlns:a16="http://schemas.microsoft.com/office/drawing/2014/main" id="{D18E0C71-0978-4FCD-8ABC-A1981A5032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47891" y="1768293"/>
                          <a:ext cx="1481831" cy="1063684"/>
                          <a:chOff x="2183907" y="898281"/>
                          <a:chExt cx="1481831" cy="1063684"/>
                        </a:xfrm>
                      </p:grpSpPr>
                      <p:sp>
                        <p:nvSpPr>
                          <p:cNvPr id="32" name="Parallelogram 31">
                            <a:extLst>
                              <a:ext uri="{FF2B5EF4-FFF2-40B4-BE49-F238E27FC236}">
                                <a16:creationId xmlns:a16="http://schemas.microsoft.com/office/drawing/2014/main" id="{188E0CAD-1508-481C-8B65-8907426585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83907" y="905522"/>
                            <a:ext cx="1473693" cy="275208"/>
                          </a:xfrm>
                          <a:prstGeom prst="parallelogram">
                            <a:avLst>
                              <a:gd name="adj" fmla="val 208871"/>
                            </a:avLst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33" name="Straight Connector 32">
                            <a:extLst>
                              <a:ext uri="{FF2B5EF4-FFF2-40B4-BE49-F238E27FC236}">
                                <a16:creationId xmlns:a16="http://schemas.microsoft.com/office/drawing/2014/main" id="{7D854698-C6D6-40E0-BF03-66AF5A5B991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83907" y="1180730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" name="Straight Connector 33">
                            <a:extLst>
                              <a:ext uri="{FF2B5EF4-FFF2-40B4-BE49-F238E27FC236}">
                                <a16:creationId xmlns:a16="http://schemas.microsoft.com/office/drawing/2014/main" id="{62B43E68-ECEB-43D6-8EC8-ACB20384509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090908" y="1180729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5" name="Straight Connector 34">
                            <a:extLst>
                              <a:ext uri="{FF2B5EF4-FFF2-40B4-BE49-F238E27FC236}">
                                <a16:creationId xmlns:a16="http://schemas.microsoft.com/office/drawing/2014/main" id="{0E3B22AE-101E-4452-B02B-007A778E2DB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657600" y="905522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6" name="Straight Connector 35">
                            <a:extLst>
                              <a:ext uri="{FF2B5EF4-FFF2-40B4-BE49-F238E27FC236}">
                                <a16:creationId xmlns:a16="http://schemas.microsoft.com/office/drawing/2014/main" id="{EB025832-AC4A-4117-A0D9-26607E097A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2796986" y="898281"/>
                            <a:ext cx="34576" cy="78847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" name="Straight Connector 36">
                            <a:extLst>
                              <a:ext uri="{FF2B5EF4-FFF2-40B4-BE49-F238E27FC236}">
                                <a16:creationId xmlns:a16="http://schemas.microsoft.com/office/drawing/2014/main" id="{600942BB-EB4D-4E4F-BB3C-B312C3AA7AD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83907" y="1961964"/>
                            <a:ext cx="907001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8" name="Straight Connector 37">
                            <a:extLst>
                              <a:ext uri="{FF2B5EF4-FFF2-40B4-BE49-F238E27FC236}">
                                <a16:creationId xmlns:a16="http://schemas.microsoft.com/office/drawing/2014/main" id="{337691AF-3AEB-4FEF-A5DD-86C9B982FE4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796986" y="1686756"/>
                            <a:ext cx="858254" cy="1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9" name="Straight Connector 38">
                            <a:extLst>
                              <a:ext uri="{FF2B5EF4-FFF2-40B4-BE49-F238E27FC236}">
                                <a16:creationId xmlns:a16="http://schemas.microsoft.com/office/drawing/2014/main" id="{4D78171F-3D40-489A-B0BA-F7A63040975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202403" y="1686756"/>
                            <a:ext cx="594583" cy="275209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" name="Straight Connector 39">
                            <a:extLst>
                              <a:ext uri="{FF2B5EF4-FFF2-40B4-BE49-F238E27FC236}">
                                <a16:creationId xmlns:a16="http://schemas.microsoft.com/office/drawing/2014/main" id="{9ADEEF1E-FF1A-45FF-A26C-076E47B7264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099046" y="1686756"/>
                            <a:ext cx="566692" cy="275208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2201995D-00FA-4EC9-B482-D3FD8DF1E8D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14986" y="2325949"/>
                          <a:ext cx="704238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C762F9C7-BB5E-4961-9616-C9A7E4DE4D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84849" y="765610"/>
                        <a:ext cx="746547" cy="36933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U</a:t>
                        </a:r>
                        <a:r>
                          <a:rPr lang="en-US" baseline="-25000" dirty="0"/>
                          <a:t>2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7060B91-6D33-49A2-A224-4FEC843965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84643" y="2583711"/>
                      <a:ext cx="523875" cy="369332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C76D81C4-115F-45A9-A7F9-B5868D5188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93705" y="2107482"/>
                      <a:ext cx="523875" cy="369332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p:txBody>
                </p:sp>
              </p:grp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9C7629EB-641E-A82E-530A-DB4C1B3259FD}"/>
                      </a:ext>
                    </a:extLst>
                  </p:cNvPr>
                  <p:cNvCxnSpPr/>
                  <p:nvPr/>
                </p:nvCxnSpPr>
                <p:spPr>
                  <a:xfrm>
                    <a:off x="1207999" y="801293"/>
                    <a:ext cx="1268505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27308FE-DF97-C7EC-13FE-537CA3F75CFA}"/>
                      </a:ext>
                    </a:extLst>
                  </p:cNvPr>
                  <p:cNvSpPr txBox="1"/>
                  <p:nvPr/>
                </p:nvSpPr>
                <p:spPr>
                  <a:xfrm>
                    <a:off x="2394749" y="548222"/>
                    <a:ext cx="4787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B</a:t>
                    </a:r>
                    <a:r>
                      <a:rPr lang="en-US" baseline="-25000" dirty="0"/>
                      <a:t>Z</a:t>
                    </a:r>
                    <a:endParaRPr lang="en-US" dirty="0"/>
                  </a:p>
                </p:txBody>
              </p:sp>
            </p:grp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204DE0AA-A129-F7E8-254C-E8DC2BC19AF1}"/>
                    </a:ext>
                  </a:extLst>
                </p:cNvPr>
                <p:cNvSpPr/>
                <p:nvPr/>
              </p:nvSpPr>
              <p:spPr>
                <a:xfrm>
                  <a:off x="4982521" y="1480804"/>
                  <a:ext cx="539496" cy="192219"/>
                </a:xfrm>
                <a:custGeom>
                  <a:avLst/>
                  <a:gdLst>
                    <a:gd name="connsiteX0" fmla="*/ 0 w 539496"/>
                    <a:gd name="connsiteY0" fmla="*/ 182898 h 192219"/>
                    <a:gd name="connsiteX1" fmla="*/ 182880 w 539496"/>
                    <a:gd name="connsiteY1" fmla="*/ 18 h 192219"/>
                    <a:gd name="connsiteX2" fmla="*/ 365760 w 539496"/>
                    <a:gd name="connsiteY2" fmla="*/ 192042 h 192219"/>
                    <a:gd name="connsiteX3" fmla="*/ 539496 w 539496"/>
                    <a:gd name="connsiteY3" fmla="*/ 27450 h 192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9496" h="192219">
                      <a:moveTo>
                        <a:pt x="0" y="182898"/>
                      </a:moveTo>
                      <a:cubicBezTo>
                        <a:pt x="60960" y="90696"/>
                        <a:pt x="121920" y="-1506"/>
                        <a:pt x="182880" y="18"/>
                      </a:cubicBezTo>
                      <a:cubicBezTo>
                        <a:pt x="243840" y="1542"/>
                        <a:pt x="306324" y="187470"/>
                        <a:pt x="365760" y="192042"/>
                      </a:cubicBezTo>
                      <a:cubicBezTo>
                        <a:pt x="425196" y="196614"/>
                        <a:pt x="482346" y="112032"/>
                        <a:pt x="539496" y="2745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06AB980E-2D6E-4545-29CE-F62BE14F66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98463" y="1147577"/>
                      <a:ext cx="3387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06AB980E-2D6E-4545-29CE-F62BE14F66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98463" y="1147577"/>
                      <a:ext cx="338733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410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42ECBC-879D-2C0A-B736-815B2FEC55BB}"/>
                  </a:ext>
                </a:extLst>
              </p:cNvPr>
              <p:cNvSpPr txBox="1"/>
              <p:nvPr/>
            </p:nvSpPr>
            <p:spPr>
              <a:xfrm>
                <a:off x="4617554" y="1361159"/>
                <a:ext cx="539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FE03BDBC-0FE0-7A90-3EE8-F18D1A0C80E9}"/>
                </a:ext>
              </a:extLst>
            </p:cNvPr>
            <p:cNvSpPr/>
            <p:nvPr/>
          </p:nvSpPr>
          <p:spPr>
            <a:xfrm rot="20165017" flipH="1">
              <a:off x="1364540" y="340328"/>
              <a:ext cx="914400" cy="914400"/>
            </a:xfrm>
            <a:prstGeom prst="arc">
              <a:avLst>
                <a:gd name="adj1" fmla="val 16200000"/>
                <a:gd name="adj2" fmla="val 8383078"/>
              </a:avLst>
            </a:prstGeom>
            <a:ln w="34925">
              <a:solidFill>
                <a:schemeClr val="tx1"/>
              </a:solidFill>
              <a:headEnd type="none" w="lg" len="lg"/>
              <a:tailEnd type="stealth" w="lg" len="lg"/>
            </a:ln>
            <a:scene3d>
              <a:camera prst="orthographicFront">
                <a:rot lat="19891141" lon="2808642" rev="2135874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5801B9-A87E-A74A-332E-1D200862FC04}"/>
                    </a:ext>
                  </a:extLst>
                </p:cNvPr>
                <p:cNvSpPr txBox="1"/>
                <p:nvPr/>
              </p:nvSpPr>
              <p:spPr>
                <a:xfrm>
                  <a:off x="1765086" y="711344"/>
                  <a:ext cx="3765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5801B9-A87E-A74A-332E-1D200862F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086" y="711344"/>
                  <a:ext cx="37655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83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671E07CF-4688-BD05-7953-6EA697871BB8}"/>
              </a:ext>
            </a:extLst>
          </p:cNvPr>
          <p:cNvGrpSpPr/>
          <p:nvPr/>
        </p:nvGrpSpPr>
        <p:grpSpPr>
          <a:xfrm>
            <a:off x="0" y="494525"/>
            <a:ext cx="14598174" cy="4084112"/>
            <a:chOff x="0" y="494525"/>
            <a:chExt cx="14598174" cy="408411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D31577C-88BD-D69A-8F6A-32E08B6AAC8F}"/>
                </a:ext>
              </a:extLst>
            </p:cNvPr>
            <p:cNvGrpSpPr/>
            <p:nvPr/>
          </p:nvGrpSpPr>
          <p:grpSpPr>
            <a:xfrm>
              <a:off x="0" y="494525"/>
              <a:ext cx="11075167" cy="4084112"/>
              <a:chOff x="785812" y="527575"/>
              <a:chExt cx="11075167" cy="408411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342455E-E1D2-D8ED-2EE3-44D03F7FE740}"/>
                  </a:ext>
                </a:extLst>
              </p:cNvPr>
              <p:cNvGrpSpPr/>
              <p:nvPr/>
            </p:nvGrpSpPr>
            <p:grpSpPr>
              <a:xfrm>
                <a:off x="4443412" y="620712"/>
                <a:ext cx="3914775" cy="3990975"/>
                <a:chOff x="4443412" y="620712"/>
                <a:chExt cx="3914775" cy="3990975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BC35B518-313F-C4B7-0ED6-F0E2FCB1F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443412" y="620712"/>
                  <a:ext cx="3914775" cy="3990975"/>
                </a:xfrm>
                <a:prstGeom prst="rect">
                  <a:avLst/>
                </a:prstGeom>
              </p:spPr>
            </p:pic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EF803B2-3178-FB46-BD0D-DBECAB9B1329}"/>
                    </a:ext>
                  </a:extLst>
                </p:cNvPr>
                <p:cNvSpPr/>
                <p:nvPr/>
              </p:nvSpPr>
              <p:spPr>
                <a:xfrm>
                  <a:off x="5047780" y="935610"/>
                  <a:ext cx="1938182" cy="801467"/>
                </a:xfrm>
                <a:custGeom>
                  <a:avLst/>
                  <a:gdLst>
                    <a:gd name="connsiteX0" fmla="*/ 1937220 w 1938182"/>
                    <a:gd name="connsiteY0" fmla="*/ 4190 h 801467"/>
                    <a:gd name="connsiteX1" fmla="*/ 1880070 w 1938182"/>
                    <a:gd name="connsiteY1" fmla="*/ 99440 h 801467"/>
                    <a:gd name="connsiteX2" fmla="*/ 1841970 w 1938182"/>
                    <a:gd name="connsiteY2" fmla="*/ 143890 h 801467"/>
                    <a:gd name="connsiteX3" fmla="*/ 1816570 w 1938182"/>
                    <a:gd name="connsiteY3" fmla="*/ 169290 h 801467"/>
                    <a:gd name="connsiteX4" fmla="*/ 1791170 w 1938182"/>
                    <a:gd name="connsiteY4" fmla="*/ 194690 h 801467"/>
                    <a:gd name="connsiteX5" fmla="*/ 1721320 w 1938182"/>
                    <a:gd name="connsiteY5" fmla="*/ 258190 h 801467"/>
                    <a:gd name="connsiteX6" fmla="*/ 1708620 w 1938182"/>
                    <a:gd name="connsiteY6" fmla="*/ 270890 h 801467"/>
                    <a:gd name="connsiteX7" fmla="*/ 1676870 w 1938182"/>
                    <a:gd name="connsiteY7" fmla="*/ 302640 h 801467"/>
                    <a:gd name="connsiteX8" fmla="*/ 1651470 w 1938182"/>
                    <a:gd name="connsiteY8" fmla="*/ 328040 h 801467"/>
                    <a:gd name="connsiteX9" fmla="*/ 1613370 w 1938182"/>
                    <a:gd name="connsiteY9" fmla="*/ 353440 h 801467"/>
                    <a:gd name="connsiteX10" fmla="*/ 1575270 w 1938182"/>
                    <a:gd name="connsiteY10" fmla="*/ 385190 h 801467"/>
                    <a:gd name="connsiteX11" fmla="*/ 1543520 w 1938182"/>
                    <a:gd name="connsiteY11" fmla="*/ 416940 h 801467"/>
                    <a:gd name="connsiteX12" fmla="*/ 1505420 w 1938182"/>
                    <a:gd name="connsiteY12" fmla="*/ 435990 h 801467"/>
                    <a:gd name="connsiteX13" fmla="*/ 1467320 w 1938182"/>
                    <a:gd name="connsiteY13" fmla="*/ 474090 h 801467"/>
                    <a:gd name="connsiteX14" fmla="*/ 1429220 w 1938182"/>
                    <a:gd name="connsiteY14" fmla="*/ 499490 h 801467"/>
                    <a:gd name="connsiteX15" fmla="*/ 1391120 w 1938182"/>
                    <a:gd name="connsiteY15" fmla="*/ 512190 h 801467"/>
                    <a:gd name="connsiteX16" fmla="*/ 1321270 w 1938182"/>
                    <a:gd name="connsiteY16" fmla="*/ 556640 h 801467"/>
                    <a:gd name="connsiteX17" fmla="*/ 1270470 w 1938182"/>
                    <a:gd name="connsiteY17" fmla="*/ 575690 h 801467"/>
                    <a:gd name="connsiteX18" fmla="*/ 1219670 w 1938182"/>
                    <a:gd name="connsiteY18" fmla="*/ 601090 h 801467"/>
                    <a:gd name="connsiteX19" fmla="*/ 1149820 w 1938182"/>
                    <a:gd name="connsiteY19" fmla="*/ 632840 h 801467"/>
                    <a:gd name="connsiteX20" fmla="*/ 1092670 w 1938182"/>
                    <a:gd name="connsiteY20" fmla="*/ 658240 h 801467"/>
                    <a:gd name="connsiteX21" fmla="*/ 1003770 w 1938182"/>
                    <a:gd name="connsiteY21" fmla="*/ 683640 h 801467"/>
                    <a:gd name="connsiteX22" fmla="*/ 933920 w 1938182"/>
                    <a:gd name="connsiteY22" fmla="*/ 696340 h 801467"/>
                    <a:gd name="connsiteX23" fmla="*/ 870420 w 1938182"/>
                    <a:gd name="connsiteY23" fmla="*/ 715390 h 801467"/>
                    <a:gd name="connsiteX24" fmla="*/ 794220 w 1938182"/>
                    <a:gd name="connsiteY24" fmla="*/ 740790 h 801467"/>
                    <a:gd name="connsiteX25" fmla="*/ 743420 w 1938182"/>
                    <a:gd name="connsiteY25" fmla="*/ 747140 h 801467"/>
                    <a:gd name="connsiteX26" fmla="*/ 667220 w 1938182"/>
                    <a:gd name="connsiteY26" fmla="*/ 753490 h 801467"/>
                    <a:gd name="connsiteX27" fmla="*/ 603720 w 1938182"/>
                    <a:gd name="connsiteY27" fmla="*/ 759840 h 801467"/>
                    <a:gd name="connsiteX28" fmla="*/ 552920 w 1938182"/>
                    <a:gd name="connsiteY28" fmla="*/ 772540 h 801467"/>
                    <a:gd name="connsiteX29" fmla="*/ 483070 w 1938182"/>
                    <a:gd name="connsiteY29" fmla="*/ 772540 h 801467"/>
                    <a:gd name="connsiteX30" fmla="*/ 406870 w 1938182"/>
                    <a:gd name="connsiteY30" fmla="*/ 778890 h 801467"/>
                    <a:gd name="connsiteX31" fmla="*/ 337020 w 1938182"/>
                    <a:gd name="connsiteY31" fmla="*/ 778890 h 801467"/>
                    <a:gd name="connsiteX32" fmla="*/ 273520 w 1938182"/>
                    <a:gd name="connsiteY32" fmla="*/ 785240 h 801467"/>
                    <a:gd name="connsiteX33" fmla="*/ 203670 w 1938182"/>
                    <a:gd name="connsiteY33" fmla="*/ 791590 h 801467"/>
                    <a:gd name="connsiteX34" fmla="*/ 146520 w 1938182"/>
                    <a:gd name="connsiteY34" fmla="*/ 791590 h 801467"/>
                    <a:gd name="connsiteX35" fmla="*/ 95720 w 1938182"/>
                    <a:gd name="connsiteY35" fmla="*/ 791590 h 801467"/>
                    <a:gd name="connsiteX36" fmla="*/ 32220 w 1938182"/>
                    <a:gd name="connsiteY36" fmla="*/ 791590 h 801467"/>
                    <a:gd name="connsiteX37" fmla="*/ 6820 w 1938182"/>
                    <a:gd name="connsiteY37" fmla="*/ 791590 h 801467"/>
                    <a:gd name="connsiteX38" fmla="*/ 470 w 1938182"/>
                    <a:gd name="connsiteY38" fmla="*/ 658240 h 801467"/>
                    <a:gd name="connsiteX39" fmla="*/ 470 w 1938182"/>
                    <a:gd name="connsiteY39" fmla="*/ 626490 h 801467"/>
                    <a:gd name="connsiteX40" fmla="*/ 470 w 1938182"/>
                    <a:gd name="connsiteY40" fmla="*/ 550290 h 801467"/>
                    <a:gd name="connsiteX41" fmla="*/ 6820 w 1938182"/>
                    <a:gd name="connsiteY41" fmla="*/ 493140 h 801467"/>
                    <a:gd name="connsiteX42" fmla="*/ 6820 w 1938182"/>
                    <a:gd name="connsiteY42" fmla="*/ 429640 h 801467"/>
                    <a:gd name="connsiteX43" fmla="*/ 6820 w 1938182"/>
                    <a:gd name="connsiteY43" fmla="*/ 385190 h 801467"/>
                    <a:gd name="connsiteX44" fmla="*/ 6820 w 1938182"/>
                    <a:gd name="connsiteY44" fmla="*/ 315340 h 801467"/>
                    <a:gd name="connsiteX45" fmla="*/ 13170 w 1938182"/>
                    <a:gd name="connsiteY45" fmla="*/ 258190 h 801467"/>
                    <a:gd name="connsiteX46" fmla="*/ 13170 w 1938182"/>
                    <a:gd name="connsiteY46" fmla="*/ 213740 h 801467"/>
                    <a:gd name="connsiteX47" fmla="*/ 13170 w 1938182"/>
                    <a:gd name="connsiteY47" fmla="*/ 162940 h 801467"/>
                    <a:gd name="connsiteX48" fmla="*/ 13170 w 1938182"/>
                    <a:gd name="connsiteY48" fmla="*/ 124840 h 801467"/>
                    <a:gd name="connsiteX49" fmla="*/ 13170 w 1938182"/>
                    <a:gd name="connsiteY49" fmla="*/ 54990 h 801467"/>
                    <a:gd name="connsiteX50" fmla="*/ 13170 w 1938182"/>
                    <a:gd name="connsiteY50" fmla="*/ 29590 h 801467"/>
                    <a:gd name="connsiteX51" fmla="*/ 13170 w 1938182"/>
                    <a:gd name="connsiteY51" fmla="*/ 10540 h 801467"/>
                    <a:gd name="connsiteX52" fmla="*/ 57620 w 1938182"/>
                    <a:gd name="connsiteY52" fmla="*/ 4190 h 801467"/>
                    <a:gd name="connsiteX53" fmla="*/ 133820 w 1938182"/>
                    <a:gd name="connsiteY53" fmla="*/ 16890 h 801467"/>
                    <a:gd name="connsiteX54" fmla="*/ 178270 w 1938182"/>
                    <a:gd name="connsiteY54" fmla="*/ 16890 h 801467"/>
                    <a:gd name="connsiteX55" fmla="*/ 260820 w 1938182"/>
                    <a:gd name="connsiteY55" fmla="*/ 16890 h 801467"/>
                    <a:gd name="connsiteX56" fmla="*/ 394170 w 1938182"/>
                    <a:gd name="connsiteY56" fmla="*/ 16890 h 801467"/>
                    <a:gd name="connsiteX57" fmla="*/ 502120 w 1938182"/>
                    <a:gd name="connsiteY57" fmla="*/ 16890 h 801467"/>
                    <a:gd name="connsiteX58" fmla="*/ 603720 w 1938182"/>
                    <a:gd name="connsiteY58" fmla="*/ 16890 h 801467"/>
                    <a:gd name="connsiteX59" fmla="*/ 819620 w 1938182"/>
                    <a:gd name="connsiteY59" fmla="*/ 23240 h 801467"/>
                    <a:gd name="connsiteX60" fmla="*/ 984720 w 1938182"/>
                    <a:gd name="connsiteY60" fmla="*/ 16890 h 801467"/>
                    <a:gd name="connsiteX61" fmla="*/ 1219670 w 1938182"/>
                    <a:gd name="connsiteY61" fmla="*/ 29590 h 801467"/>
                    <a:gd name="connsiteX62" fmla="*/ 1372070 w 1938182"/>
                    <a:gd name="connsiteY62" fmla="*/ 16890 h 801467"/>
                    <a:gd name="connsiteX63" fmla="*/ 1492720 w 1938182"/>
                    <a:gd name="connsiteY63" fmla="*/ 16890 h 801467"/>
                    <a:gd name="connsiteX64" fmla="*/ 1676870 w 1938182"/>
                    <a:gd name="connsiteY64" fmla="*/ 23240 h 801467"/>
                    <a:gd name="connsiteX65" fmla="*/ 1829270 w 1938182"/>
                    <a:gd name="connsiteY65" fmla="*/ 16890 h 801467"/>
                    <a:gd name="connsiteX66" fmla="*/ 1937220 w 1938182"/>
                    <a:gd name="connsiteY66" fmla="*/ 4190 h 801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1938182" h="801467">
                      <a:moveTo>
                        <a:pt x="1937220" y="4190"/>
                      </a:moveTo>
                      <a:cubicBezTo>
                        <a:pt x="1945687" y="17948"/>
                        <a:pt x="1895945" y="76157"/>
                        <a:pt x="1880070" y="99440"/>
                      </a:cubicBezTo>
                      <a:cubicBezTo>
                        <a:pt x="1864195" y="122723"/>
                        <a:pt x="1841970" y="143890"/>
                        <a:pt x="1841970" y="143890"/>
                      </a:cubicBezTo>
                      <a:cubicBezTo>
                        <a:pt x="1831387" y="155532"/>
                        <a:pt x="1816570" y="169290"/>
                        <a:pt x="1816570" y="169290"/>
                      </a:cubicBezTo>
                      <a:cubicBezTo>
                        <a:pt x="1808103" y="177757"/>
                        <a:pt x="1807045" y="179873"/>
                        <a:pt x="1791170" y="194690"/>
                      </a:cubicBezTo>
                      <a:cubicBezTo>
                        <a:pt x="1775295" y="209507"/>
                        <a:pt x="1735078" y="245490"/>
                        <a:pt x="1721320" y="258190"/>
                      </a:cubicBezTo>
                      <a:cubicBezTo>
                        <a:pt x="1707562" y="270890"/>
                        <a:pt x="1708620" y="270890"/>
                        <a:pt x="1708620" y="270890"/>
                      </a:cubicBezTo>
                      <a:lnTo>
                        <a:pt x="1676870" y="302640"/>
                      </a:lnTo>
                      <a:cubicBezTo>
                        <a:pt x="1667345" y="312165"/>
                        <a:pt x="1662053" y="319573"/>
                        <a:pt x="1651470" y="328040"/>
                      </a:cubicBezTo>
                      <a:cubicBezTo>
                        <a:pt x="1640887" y="336507"/>
                        <a:pt x="1626070" y="343915"/>
                        <a:pt x="1613370" y="353440"/>
                      </a:cubicBezTo>
                      <a:cubicBezTo>
                        <a:pt x="1600670" y="362965"/>
                        <a:pt x="1586912" y="374607"/>
                        <a:pt x="1575270" y="385190"/>
                      </a:cubicBezTo>
                      <a:cubicBezTo>
                        <a:pt x="1563628" y="395773"/>
                        <a:pt x="1555162" y="408473"/>
                        <a:pt x="1543520" y="416940"/>
                      </a:cubicBezTo>
                      <a:cubicBezTo>
                        <a:pt x="1531878" y="425407"/>
                        <a:pt x="1518120" y="426465"/>
                        <a:pt x="1505420" y="435990"/>
                      </a:cubicBezTo>
                      <a:cubicBezTo>
                        <a:pt x="1492720" y="445515"/>
                        <a:pt x="1480020" y="463507"/>
                        <a:pt x="1467320" y="474090"/>
                      </a:cubicBezTo>
                      <a:cubicBezTo>
                        <a:pt x="1454620" y="484673"/>
                        <a:pt x="1441920" y="493140"/>
                        <a:pt x="1429220" y="499490"/>
                      </a:cubicBezTo>
                      <a:cubicBezTo>
                        <a:pt x="1416520" y="505840"/>
                        <a:pt x="1409112" y="502665"/>
                        <a:pt x="1391120" y="512190"/>
                      </a:cubicBezTo>
                      <a:cubicBezTo>
                        <a:pt x="1373128" y="521715"/>
                        <a:pt x="1341378" y="546057"/>
                        <a:pt x="1321270" y="556640"/>
                      </a:cubicBezTo>
                      <a:cubicBezTo>
                        <a:pt x="1301162" y="567223"/>
                        <a:pt x="1287403" y="568282"/>
                        <a:pt x="1270470" y="575690"/>
                      </a:cubicBezTo>
                      <a:cubicBezTo>
                        <a:pt x="1253537" y="583098"/>
                        <a:pt x="1239778" y="591565"/>
                        <a:pt x="1219670" y="601090"/>
                      </a:cubicBezTo>
                      <a:cubicBezTo>
                        <a:pt x="1199562" y="610615"/>
                        <a:pt x="1149820" y="632840"/>
                        <a:pt x="1149820" y="632840"/>
                      </a:cubicBezTo>
                      <a:cubicBezTo>
                        <a:pt x="1128653" y="642365"/>
                        <a:pt x="1117012" y="649773"/>
                        <a:pt x="1092670" y="658240"/>
                      </a:cubicBezTo>
                      <a:cubicBezTo>
                        <a:pt x="1068328" y="666707"/>
                        <a:pt x="1030228" y="677290"/>
                        <a:pt x="1003770" y="683640"/>
                      </a:cubicBezTo>
                      <a:cubicBezTo>
                        <a:pt x="977312" y="689990"/>
                        <a:pt x="956145" y="691048"/>
                        <a:pt x="933920" y="696340"/>
                      </a:cubicBezTo>
                      <a:cubicBezTo>
                        <a:pt x="911695" y="701632"/>
                        <a:pt x="893703" y="707982"/>
                        <a:pt x="870420" y="715390"/>
                      </a:cubicBezTo>
                      <a:cubicBezTo>
                        <a:pt x="847137" y="722798"/>
                        <a:pt x="815386" y="735498"/>
                        <a:pt x="794220" y="740790"/>
                      </a:cubicBezTo>
                      <a:cubicBezTo>
                        <a:pt x="773054" y="746082"/>
                        <a:pt x="764587" y="745023"/>
                        <a:pt x="743420" y="747140"/>
                      </a:cubicBezTo>
                      <a:cubicBezTo>
                        <a:pt x="722253" y="749257"/>
                        <a:pt x="667220" y="753490"/>
                        <a:pt x="667220" y="753490"/>
                      </a:cubicBezTo>
                      <a:cubicBezTo>
                        <a:pt x="643937" y="755607"/>
                        <a:pt x="622770" y="756665"/>
                        <a:pt x="603720" y="759840"/>
                      </a:cubicBezTo>
                      <a:cubicBezTo>
                        <a:pt x="584670" y="763015"/>
                        <a:pt x="573028" y="770423"/>
                        <a:pt x="552920" y="772540"/>
                      </a:cubicBezTo>
                      <a:cubicBezTo>
                        <a:pt x="532812" y="774657"/>
                        <a:pt x="483070" y="772540"/>
                        <a:pt x="483070" y="772540"/>
                      </a:cubicBezTo>
                      <a:cubicBezTo>
                        <a:pt x="458728" y="773598"/>
                        <a:pt x="431212" y="777832"/>
                        <a:pt x="406870" y="778890"/>
                      </a:cubicBezTo>
                      <a:cubicBezTo>
                        <a:pt x="382528" y="779948"/>
                        <a:pt x="359245" y="777832"/>
                        <a:pt x="337020" y="778890"/>
                      </a:cubicBezTo>
                      <a:cubicBezTo>
                        <a:pt x="314795" y="779948"/>
                        <a:pt x="295745" y="783123"/>
                        <a:pt x="273520" y="785240"/>
                      </a:cubicBezTo>
                      <a:cubicBezTo>
                        <a:pt x="251295" y="787357"/>
                        <a:pt x="224837" y="790532"/>
                        <a:pt x="203670" y="791590"/>
                      </a:cubicBezTo>
                      <a:cubicBezTo>
                        <a:pt x="182503" y="792648"/>
                        <a:pt x="146520" y="791590"/>
                        <a:pt x="146520" y="791590"/>
                      </a:cubicBezTo>
                      <a:lnTo>
                        <a:pt x="95720" y="791590"/>
                      </a:lnTo>
                      <a:lnTo>
                        <a:pt x="32220" y="791590"/>
                      </a:lnTo>
                      <a:cubicBezTo>
                        <a:pt x="17403" y="791590"/>
                        <a:pt x="12112" y="813815"/>
                        <a:pt x="6820" y="791590"/>
                      </a:cubicBezTo>
                      <a:cubicBezTo>
                        <a:pt x="1528" y="769365"/>
                        <a:pt x="1528" y="685757"/>
                        <a:pt x="470" y="658240"/>
                      </a:cubicBezTo>
                      <a:cubicBezTo>
                        <a:pt x="-588" y="630723"/>
                        <a:pt x="470" y="626490"/>
                        <a:pt x="470" y="626490"/>
                      </a:cubicBezTo>
                      <a:cubicBezTo>
                        <a:pt x="470" y="608498"/>
                        <a:pt x="-588" y="572515"/>
                        <a:pt x="470" y="550290"/>
                      </a:cubicBezTo>
                      <a:cubicBezTo>
                        <a:pt x="1528" y="528065"/>
                        <a:pt x="5762" y="513248"/>
                        <a:pt x="6820" y="493140"/>
                      </a:cubicBezTo>
                      <a:cubicBezTo>
                        <a:pt x="7878" y="473032"/>
                        <a:pt x="6820" y="429640"/>
                        <a:pt x="6820" y="429640"/>
                      </a:cubicBezTo>
                      <a:lnTo>
                        <a:pt x="6820" y="385190"/>
                      </a:lnTo>
                      <a:cubicBezTo>
                        <a:pt x="6820" y="366140"/>
                        <a:pt x="5762" y="336507"/>
                        <a:pt x="6820" y="315340"/>
                      </a:cubicBezTo>
                      <a:cubicBezTo>
                        <a:pt x="7878" y="294173"/>
                        <a:pt x="12112" y="275123"/>
                        <a:pt x="13170" y="258190"/>
                      </a:cubicBezTo>
                      <a:cubicBezTo>
                        <a:pt x="14228" y="241257"/>
                        <a:pt x="13170" y="213740"/>
                        <a:pt x="13170" y="213740"/>
                      </a:cubicBezTo>
                      <a:lnTo>
                        <a:pt x="13170" y="162940"/>
                      </a:lnTo>
                      <a:lnTo>
                        <a:pt x="13170" y="124840"/>
                      </a:lnTo>
                      <a:lnTo>
                        <a:pt x="13170" y="54990"/>
                      </a:lnTo>
                      <a:lnTo>
                        <a:pt x="13170" y="29590"/>
                      </a:lnTo>
                      <a:cubicBezTo>
                        <a:pt x="13170" y="22182"/>
                        <a:pt x="5762" y="14773"/>
                        <a:pt x="13170" y="10540"/>
                      </a:cubicBezTo>
                      <a:cubicBezTo>
                        <a:pt x="20578" y="6307"/>
                        <a:pt x="37512" y="3132"/>
                        <a:pt x="57620" y="4190"/>
                      </a:cubicBezTo>
                      <a:cubicBezTo>
                        <a:pt x="77728" y="5248"/>
                        <a:pt x="113712" y="14773"/>
                        <a:pt x="133820" y="16890"/>
                      </a:cubicBezTo>
                      <a:cubicBezTo>
                        <a:pt x="153928" y="19007"/>
                        <a:pt x="178270" y="16890"/>
                        <a:pt x="178270" y="16890"/>
                      </a:cubicBezTo>
                      <a:lnTo>
                        <a:pt x="260820" y="16890"/>
                      </a:lnTo>
                      <a:lnTo>
                        <a:pt x="394170" y="16890"/>
                      </a:lnTo>
                      <a:lnTo>
                        <a:pt x="502120" y="16890"/>
                      </a:lnTo>
                      <a:lnTo>
                        <a:pt x="603720" y="16890"/>
                      </a:lnTo>
                      <a:cubicBezTo>
                        <a:pt x="656637" y="17948"/>
                        <a:pt x="756120" y="23240"/>
                        <a:pt x="819620" y="23240"/>
                      </a:cubicBezTo>
                      <a:cubicBezTo>
                        <a:pt x="883120" y="23240"/>
                        <a:pt x="918045" y="15832"/>
                        <a:pt x="984720" y="16890"/>
                      </a:cubicBezTo>
                      <a:cubicBezTo>
                        <a:pt x="1051395" y="17948"/>
                        <a:pt x="1155112" y="29590"/>
                        <a:pt x="1219670" y="29590"/>
                      </a:cubicBezTo>
                      <a:cubicBezTo>
                        <a:pt x="1284228" y="29590"/>
                        <a:pt x="1326562" y="19007"/>
                        <a:pt x="1372070" y="16890"/>
                      </a:cubicBezTo>
                      <a:cubicBezTo>
                        <a:pt x="1417578" y="14773"/>
                        <a:pt x="1441920" y="15832"/>
                        <a:pt x="1492720" y="16890"/>
                      </a:cubicBezTo>
                      <a:cubicBezTo>
                        <a:pt x="1543520" y="17948"/>
                        <a:pt x="1620778" y="23240"/>
                        <a:pt x="1676870" y="23240"/>
                      </a:cubicBezTo>
                      <a:cubicBezTo>
                        <a:pt x="1732962" y="23240"/>
                        <a:pt x="1791170" y="19007"/>
                        <a:pt x="1829270" y="16890"/>
                      </a:cubicBezTo>
                      <a:cubicBezTo>
                        <a:pt x="1867370" y="14773"/>
                        <a:pt x="1928753" y="-9568"/>
                        <a:pt x="1937220" y="4190"/>
                      </a:cubicBezTo>
                      <a:close/>
                    </a:path>
                  </a:pathLst>
                </a:custGeom>
                <a:solidFill>
                  <a:schemeClr val="bg1"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2505BC38-C457-9D6F-4603-4D96EC617F3F}"/>
                    </a:ext>
                  </a:extLst>
                </p:cNvPr>
                <p:cNvSpPr/>
                <p:nvPr/>
              </p:nvSpPr>
              <p:spPr>
                <a:xfrm>
                  <a:off x="5044990" y="2070100"/>
                  <a:ext cx="2969676" cy="2002241"/>
                </a:xfrm>
                <a:custGeom>
                  <a:avLst/>
                  <a:gdLst>
                    <a:gd name="connsiteX0" fmla="*/ 2943311 w 2986027"/>
                    <a:gd name="connsiteY0" fmla="*/ 0 h 2000758"/>
                    <a:gd name="connsiteX1" fmla="*/ 2740111 w 2986027"/>
                    <a:gd name="connsiteY1" fmla="*/ 12700 h 2000758"/>
                    <a:gd name="connsiteX2" fmla="*/ 2549611 w 2986027"/>
                    <a:gd name="connsiteY2" fmla="*/ 31750 h 2000758"/>
                    <a:gd name="connsiteX3" fmla="*/ 2448011 w 2986027"/>
                    <a:gd name="connsiteY3" fmla="*/ 31750 h 2000758"/>
                    <a:gd name="connsiteX4" fmla="*/ 2314661 w 2986027"/>
                    <a:gd name="connsiteY4" fmla="*/ 63500 h 2000758"/>
                    <a:gd name="connsiteX5" fmla="*/ 2187661 w 2986027"/>
                    <a:gd name="connsiteY5" fmla="*/ 95250 h 2000758"/>
                    <a:gd name="connsiteX6" fmla="*/ 2054311 w 2986027"/>
                    <a:gd name="connsiteY6" fmla="*/ 127000 h 2000758"/>
                    <a:gd name="connsiteX7" fmla="*/ 1952711 w 2986027"/>
                    <a:gd name="connsiteY7" fmla="*/ 165100 h 2000758"/>
                    <a:gd name="connsiteX8" fmla="*/ 1844761 w 2986027"/>
                    <a:gd name="connsiteY8" fmla="*/ 203200 h 2000758"/>
                    <a:gd name="connsiteX9" fmla="*/ 1749511 w 2986027"/>
                    <a:gd name="connsiteY9" fmla="*/ 241300 h 2000758"/>
                    <a:gd name="connsiteX10" fmla="*/ 1647911 w 2986027"/>
                    <a:gd name="connsiteY10" fmla="*/ 298450 h 2000758"/>
                    <a:gd name="connsiteX11" fmla="*/ 1527261 w 2986027"/>
                    <a:gd name="connsiteY11" fmla="*/ 368300 h 2000758"/>
                    <a:gd name="connsiteX12" fmla="*/ 1400261 w 2986027"/>
                    <a:gd name="connsiteY12" fmla="*/ 450850 h 2000758"/>
                    <a:gd name="connsiteX13" fmla="*/ 1330411 w 2986027"/>
                    <a:gd name="connsiteY13" fmla="*/ 514350 h 2000758"/>
                    <a:gd name="connsiteX14" fmla="*/ 1254211 w 2986027"/>
                    <a:gd name="connsiteY14" fmla="*/ 596900 h 2000758"/>
                    <a:gd name="connsiteX15" fmla="*/ 1146261 w 2986027"/>
                    <a:gd name="connsiteY15" fmla="*/ 673100 h 2000758"/>
                    <a:gd name="connsiteX16" fmla="*/ 1076411 w 2986027"/>
                    <a:gd name="connsiteY16" fmla="*/ 762000 h 2000758"/>
                    <a:gd name="connsiteX17" fmla="*/ 987511 w 2986027"/>
                    <a:gd name="connsiteY17" fmla="*/ 838200 h 2000758"/>
                    <a:gd name="connsiteX18" fmla="*/ 911311 w 2986027"/>
                    <a:gd name="connsiteY18" fmla="*/ 927100 h 2000758"/>
                    <a:gd name="connsiteX19" fmla="*/ 841461 w 2986027"/>
                    <a:gd name="connsiteY19" fmla="*/ 990600 h 2000758"/>
                    <a:gd name="connsiteX20" fmla="*/ 790661 w 2986027"/>
                    <a:gd name="connsiteY20" fmla="*/ 1054100 h 2000758"/>
                    <a:gd name="connsiteX21" fmla="*/ 733511 w 2986027"/>
                    <a:gd name="connsiteY21" fmla="*/ 1104900 h 2000758"/>
                    <a:gd name="connsiteX22" fmla="*/ 676361 w 2986027"/>
                    <a:gd name="connsiteY22" fmla="*/ 1187450 h 2000758"/>
                    <a:gd name="connsiteX23" fmla="*/ 600161 w 2986027"/>
                    <a:gd name="connsiteY23" fmla="*/ 1282700 h 2000758"/>
                    <a:gd name="connsiteX24" fmla="*/ 492211 w 2986027"/>
                    <a:gd name="connsiteY24" fmla="*/ 1384300 h 2000758"/>
                    <a:gd name="connsiteX25" fmla="*/ 416011 w 2986027"/>
                    <a:gd name="connsiteY25" fmla="*/ 1511300 h 2000758"/>
                    <a:gd name="connsiteX26" fmla="*/ 352511 w 2986027"/>
                    <a:gd name="connsiteY26" fmla="*/ 1600200 h 2000758"/>
                    <a:gd name="connsiteX27" fmla="*/ 244561 w 2986027"/>
                    <a:gd name="connsiteY27" fmla="*/ 1720850 h 2000758"/>
                    <a:gd name="connsiteX28" fmla="*/ 174711 w 2986027"/>
                    <a:gd name="connsiteY28" fmla="*/ 1790700 h 2000758"/>
                    <a:gd name="connsiteX29" fmla="*/ 123911 w 2986027"/>
                    <a:gd name="connsiteY29" fmla="*/ 1866900 h 2000758"/>
                    <a:gd name="connsiteX30" fmla="*/ 66761 w 2986027"/>
                    <a:gd name="connsiteY30" fmla="*/ 1924050 h 2000758"/>
                    <a:gd name="connsiteX31" fmla="*/ 3261 w 2986027"/>
                    <a:gd name="connsiteY31" fmla="*/ 1987550 h 2000758"/>
                    <a:gd name="connsiteX32" fmla="*/ 174711 w 2986027"/>
                    <a:gd name="connsiteY32" fmla="*/ 1993900 h 2000758"/>
                    <a:gd name="connsiteX33" fmla="*/ 308061 w 2986027"/>
                    <a:gd name="connsiteY33" fmla="*/ 1993900 h 2000758"/>
                    <a:gd name="connsiteX34" fmla="*/ 435061 w 2986027"/>
                    <a:gd name="connsiteY34" fmla="*/ 1993900 h 2000758"/>
                    <a:gd name="connsiteX35" fmla="*/ 612861 w 2986027"/>
                    <a:gd name="connsiteY35" fmla="*/ 1993900 h 2000758"/>
                    <a:gd name="connsiteX36" fmla="*/ 816061 w 2986027"/>
                    <a:gd name="connsiteY36" fmla="*/ 1993900 h 2000758"/>
                    <a:gd name="connsiteX37" fmla="*/ 987511 w 2986027"/>
                    <a:gd name="connsiteY37" fmla="*/ 1993900 h 2000758"/>
                    <a:gd name="connsiteX38" fmla="*/ 1222461 w 2986027"/>
                    <a:gd name="connsiteY38" fmla="*/ 1993900 h 2000758"/>
                    <a:gd name="connsiteX39" fmla="*/ 1470111 w 2986027"/>
                    <a:gd name="connsiteY39" fmla="*/ 1987550 h 2000758"/>
                    <a:gd name="connsiteX40" fmla="*/ 1660611 w 2986027"/>
                    <a:gd name="connsiteY40" fmla="*/ 1987550 h 2000758"/>
                    <a:gd name="connsiteX41" fmla="*/ 1844761 w 2986027"/>
                    <a:gd name="connsiteY41" fmla="*/ 1987550 h 2000758"/>
                    <a:gd name="connsiteX42" fmla="*/ 2130511 w 2986027"/>
                    <a:gd name="connsiteY42" fmla="*/ 1993900 h 2000758"/>
                    <a:gd name="connsiteX43" fmla="*/ 2314661 w 2986027"/>
                    <a:gd name="connsiteY43" fmla="*/ 1993900 h 2000758"/>
                    <a:gd name="connsiteX44" fmla="*/ 2498811 w 2986027"/>
                    <a:gd name="connsiteY44" fmla="*/ 1993900 h 2000758"/>
                    <a:gd name="connsiteX45" fmla="*/ 2625811 w 2986027"/>
                    <a:gd name="connsiteY45" fmla="*/ 1993900 h 2000758"/>
                    <a:gd name="connsiteX46" fmla="*/ 2803611 w 2986027"/>
                    <a:gd name="connsiteY46" fmla="*/ 2000250 h 2000758"/>
                    <a:gd name="connsiteX47" fmla="*/ 2975061 w 2986027"/>
                    <a:gd name="connsiteY47" fmla="*/ 1993900 h 2000758"/>
                    <a:gd name="connsiteX48" fmla="*/ 2968711 w 2986027"/>
                    <a:gd name="connsiteY48" fmla="*/ 1943100 h 2000758"/>
                    <a:gd name="connsiteX49" fmla="*/ 2968711 w 2986027"/>
                    <a:gd name="connsiteY49" fmla="*/ 1835150 h 2000758"/>
                    <a:gd name="connsiteX50" fmla="*/ 2956011 w 2986027"/>
                    <a:gd name="connsiteY50" fmla="*/ 1720850 h 2000758"/>
                    <a:gd name="connsiteX51" fmla="*/ 2956011 w 2986027"/>
                    <a:gd name="connsiteY51" fmla="*/ 1612900 h 2000758"/>
                    <a:gd name="connsiteX52" fmla="*/ 2962361 w 2986027"/>
                    <a:gd name="connsiteY52" fmla="*/ 1517650 h 2000758"/>
                    <a:gd name="connsiteX53" fmla="*/ 2949661 w 2986027"/>
                    <a:gd name="connsiteY53" fmla="*/ 1384300 h 2000758"/>
                    <a:gd name="connsiteX54" fmla="*/ 2949661 w 2986027"/>
                    <a:gd name="connsiteY54" fmla="*/ 1308100 h 2000758"/>
                    <a:gd name="connsiteX55" fmla="*/ 2943311 w 2986027"/>
                    <a:gd name="connsiteY55" fmla="*/ 1225550 h 2000758"/>
                    <a:gd name="connsiteX56" fmla="*/ 2943311 w 2986027"/>
                    <a:gd name="connsiteY56" fmla="*/ 1047750 h 2000758"/>
                    <a:gd name="connsiteX57" fmla="*/ 2943311 w 2986027"/>
                    <a:gd name="connsiteY57" fmla="*/ 971550 h 2000758"/>
                    <a:gd name="connsiteX58" fmla="*/ 2936961 w 2986027"/>
                    <a:gd name="connsiteY58" fmla="*/ 844550 h 2000758"/>
                    <a:gd name="connsiteX59" fmla="*/ 2930611 w 2986027"/>
                    <a:gd name="connsiteY59" fmla="*/ 711200 h 2000758"/>
                    <a:gd name="connsiteX60" fmla="*/ 2917911 w 2986027"/>
                    <a:gd name="connsiteY60" fmla="*/ 546100 h 2000758"/>
                    <a:gd name="connsiteX61" fmla="*/ 2930611 w 2986027"/>
                    <a:gd name="connsiteY61" fmla="*/ 444500 h 2000758"/>
                    <a:gd name="connsiteX62" fmla="*/ 2936961 w 2986027"/>
                    <a:gd name="connsiteY62" fmla="*/ 323850 h 2000758"/>
                    <a:gd name="connsiteX63" fmla="*/ 2936961 w 2986027"/>
                    <a:gd name="connsiteY63" fmla="*/ 215900 h 2000758"/>
                    <a:gd name="connsiteX64" fmla="*/ 2936961 w 2986027"/>
                    <a:gd name="connsiteY64" fmla="*/ 139700 h 2000758"/>
                    <a:gd name="connsiteX65" fmla="*/ 2936961 w 2986027"/>
                    <a:gd name="connsiteY65" fmla="*/ 95250 h 2000758"/>
                    <a:gd name="connsiteX66" fmla="*/ 2943311 w 2986027"/>
                    <a:gd name="connsiteY66" fmla="*/ 0 h 2000758"/>
                    <a:gd name="connsiteX0" fmla="*/ 2943311 w 2986027"/>
                    <a:gd name="connsiteY0" fmla="*/ 0 h 2000758"/>
                    <a:gd name="connsiteX1" fmla="*/ 2740111 w 2986027"/>
                    <a:gd name="connsiteY1" fmla="*/ 12700 h 2000758"/>
                    <a:gd name="connsiteX2" fmla="*/ 2549611 w 2986027"/>
                    <a:gd name="connsiteY2" fmla="*/ 31750 h 2000758"/>
                    <a:gd name="connsiteX3" fmla="*/ 2448011 w 2986027"/>
                    <a:gd name="connsiteY3" fmla="*/ 31750 h 2000758"/>
                    <a:gd name="connsiteX4" fmla="*/ 2314661 w 2986027"/>
                    <a:gd name="connsiteY4" fmla="*/ 63500 h 2000758"/>
                    <a:gd name="connsiteX5" fmla="*/ 2187661 w 2986027"/>
                    <a:gd name="connsiteY5" fmla="*/ 95250 h 2000758"/>
                    <a:gd name="connsiteX6" fmla="*/ 2054311 w 2986027"/>
                    <a:gd name="connsiteY6" fmla="*/ 127000 h 2000758"/>
                    <a:gd name="connsiteX7" fmla="*/ 1952711 w 2986027"/>
                    <a:gd name="connsiteY7" fmla="*/ 165100 h 2000758"/>
                    <a:gd name="connsiteX8" fmla="*/ 1844761 w 2986027"/>
                    <a:gd name="connsiteY8" fmla="*/ 203200 h 2000758"/>
                    <a:gd name="connsiteX9" fmla="*/ 1749511 w 2986027"/>
                    <a:gd name="connsiteY9" fmla="*/ 241300 h 2000758"/>
                    <a:gd name="connsiteX10" fmla="*/ 1647911 w 2986027"/>
                    <a:gd name="connsiteY10" fmla="*/ 298450 h 2000758"/>
                    <a:gd name="connsiteX11" fmla="*/ 1527261 w 2986027"/>
                    <a:gd name="connsiteY11" fmla="*/ 368300 h 2000758"/>
                    <a:gd name="connsiteX12" fmla="*/ 1400261 w 2986027"/>
                    <a:gd name="connsiteY12" fmla="*/ 450850 h 2000758"/>
                    <a:gd name="connsiteX13" fmla="*/ 1330411 w 2986027"/>
                    <a:gd name="connsiteY13" fmla="*/ 514350 h 2000758"/>
                    <a:gd name="connsiteX14" fmla="*/ 1254211 w 2986027"/>
                    <a:gd name="connsiteY14" fmla="*/ 596900 h 2000758"/>
                    <a:gd name="connsiteX15" fmla="*/ 1146261 w 2986027"/>
                    <a:gd name="connsiteY15" fmla="*/ 673100 h 2000758"/>
                    <a:gd name="connsiteX16" fmla="*/ 1076411 w 2986027"/>
                    <a:gd name="connsiteY16" fmla="*/ 762000 h 2000758"/>
                    <a:gd name="connsiteX17" fmla="*/ 987511 w 2986027"/>
                    <a:gd name="connsiteY17" fmla="*/ 838200 h 2000758"/>
                    <a:gd name="connsiteX18" fmla="*/ 911311 w 2986027"/>
                    <a:gd name="connsiteY18" fmla="*/ 927100 h 2000758"/>
                    <a:gd name="connsiteX19" fmla="*/ 841461 w 2986027"/>
                    <a:gd name="connsiteY19" fmla="*/ 990600 h 2000758"/>
                    <a:gd name="connsiteX20" fmla="*/ 790661 w 2986027"/>
                    <a:gd name="connsiteY20" fmla="*/ 1054100 h 2000758"/>
                    <a:gd name="connsiteX21" fmla="*/ 733511 w 2986027"/>
                    <a:gd name="connsiteY21" fmla="*/ 1104900 h 2000758"/>
                    <a:gd name="connsiteX22" fmla="*/ 676361 w 2986027"/>
                    <a:gd name="connsiteY22" fmla="*/ 1187450 h 2000758"/>
                    <a:gd name="connsiteX23" fmla="*/ 600161 w 2986027"/>
                    <a:gd name="connsiteY23" fmla="*/ 1282700 h 2000758"/>
                    <a:gd name="connsiteX24" fmla="*/ 492211 w 2986027"/>
                    <a:gd name="connsiteY24" fmla="*/ 1384300 h 2000758"/>
                    <a:gd name="connsiteX25" fmla="*/ 416011 w 2986027"/>
                    <a:gd name="connsiteY25" fmla="*/ 1511300 h 2000758"/>
                    <a:gd name="connsiteX26" fmla="*/ 352511 w 2986027"/>
                    <a:gd name="connsiteY26" fmla="*/ 1600200 h 2000758"/>
                    <a:gd name="connsiteX27" fmla="*/ 244561 w 2986027"/>
                    <a:gd name="connsiteY27" fmla="*/ 1720850 h 2000758"/>
                    <a:gd name="connsiteX28" fmla="*/ 174711 w 2986027"/>
                    <a:gd name="connsiteY28" fmla="*/ 1790700 h 2000758"/>
                    <a:gd name="connsiteX29" fmla="*/ 123911 w 2986027"/>
                    <a:gd name="connsiteY29" fmla="*/ 1866900 h 2000758"/>
                    <a:gd name="connsiteX30" fmla="*/ 66761 w 2986027"/>
                    <a:gd name="connsiteY30" fmla="*/ 1924050 h 2000758"/>
                    <a:gd name="connsiteX31" fmla="*/ 3261 w 2986027"/>
                    <a:gd name="connsiteY31" fmla="*/ 1987550 h 2000758"/>
                    <a:gd name="connsiteX32" fmla="*/ 174711 w 2986027"/>
                    <a:gd name="connsiteY32" fmla="*/ 1993900 h 2000758"/>
                    <a:gd name="connsiteX33" fmla="*/ 308061 w 2986027"/>
                    <a:gd name="connsiteY33" fmla="*/ 1993900 h 2000758"/>
                    <a:gd name="connsiteX34" fmla="*/ 435061 w 2986027"/>
                    <a:gd name="connsiteY34" fmla="*/ 1993900 h 2000758"/>
                    <a:gd name="connsiteX35" fmla="*/ 612861 w 2986027"/>
                    <a:gd name="connsiteY35" fmla="*/ 1993900 h 2000758"/>
                    <a:gd name="connsiteX36" fmla="*/ 816061 w 2986027"/>
                    <a:gd name="connsiteY36" fmla="*/ 1993900 h 2000758"/>
                    <a:gd name="connsiteX37" fmla="*/ 987511 w 2986027"/>
                    <a:gd name="connsiteY37" fmla="*/ 1993900 h 2000758"/>
                    <a:gd name="connsiteX38" fmla="*/ 1222461 w 2986027"/>
                    <a:gd name="connsiteY38" fmla="*/ 1993900 h 2000758"/>
                    <a:gd name="connsiteX39" fmla="*/ 1470111 w 2986027"/>
                    <a:gd name="connsiteY39" fmla="*/ 1987550 h 2000758"/>
                    <a:gd name="connsiteX40" fmla="*/ 1660611 w 2986027"/>
                    <a:gd name="connsiteY40" fmla="*/ 1987550 h 2000758"/>
                    <a:gd name="connsiteX41" fmla="*/ 1844761 w 2986027"/>
                    <a:gd name="connsiteY41" fmla="*/ 1987550 h 2000758"/>
                    <a:gd name="connsiteX42" fmla="*/ 2130511 w 2986027"/>
                    <a:gd name="connsiteY42" fmla="*/ 1993900 h 2000758"/>
                    <a:gd name="connsiteX43" fmla="*/ 2314661 w 2986027"/>
                    <a:gd name="connsiteY43" fmla="*/ 1993900 h 2000758"/>
                    <a:gd name="connsiteX44" fmla="*/ 2498811 w 2986027"/>
                    <a:gd name="connsiteY44" fmla="*/ 1993900 h 2000758"/>
                    <a:gd name="connsiteX45" fmla="*/ 2625811 w 2986027"/>
                    <a:gd name="connsiteY45" fmla="*/ 1993900 h 2000758"/>
                    <a:gd name="connsiteX46" fmla="*/ 2803611 w 2986027"/>
                    <a:gd name="connsiteY46" fmla="*/ 2000250 h 2000758"/>
                    <a:gd name="connsiteX47" fmla="*/ 2975061 w 2986027"/>
                    <a:gd name="connsiteY47" fmla="*/ 1993900 h 2000758"/>
                    <a:gd name="connsiteX48" fmla="*/ 2968711 w 2986027"/>
                    <a:gd name="connsiteY48" fmla="*/ 1943100 h 2000758"/>
                    <a:gd name="connsiteX49" fmla="*/ 2968711 w 2986027"/>
                    <a:gd name="connsiteY49" fmla="*/ 1835150 h 2000758"/>
                    <a:gd name="connsiteX50" fmla="*/ 2956011 w 2986027"/>
                    <a:gd name="connsiteY50" fmla="*/ 1720850 h 2000758"/>
                    <a:gd name="connsiteX51" fmla="*/ 2956011 w 2986027"/>
                    <a:gd name="connsiteY51" fmla="*/ 1612900 h 2000758"/>
                    <a:gd name="connsiteX52" fmla="*/ 2962361 w 2986027"/>
                    <a:gd name="connsiteY52" fmla="*/ 1517650 h 2000758"/>
                    <a:gd name="connsiteX53" fmla="*/ 2949661 w 2986027"/>
                    <a:gd name="connsiteY53" fmla="*/ 1384300 h 2000758"/>
                    <a:gd name="connsiteX54" fmla="*/ 2949661 w 2986027"/>
                    <a:gd name="connsiteY54" fmla="*/ 1308100 h 2000758"/>
                    <a:gd name="connsiteX55" fmla="*/ 2943311 w 2986027"/>
                    <a:gd name="connsiteY55" fmla="*/ 1225550 h 2000758"/>
                    <a:gd name="connsiteX56" fmla="*/ 2943311 w 2986027"/>
                    <a:gd name="connsiteY56" fmla="*/ 1047750 h 2000758"/>
                    <a:gd name="connsiteX57" fmla="*/ 2943311 w 2986027"/>
                    <a:gd name="connsiteY57" fmla="*/ 971550 h 2000758"/>
                    <a:gd name="connsiteX58" fmla="*/ 2936961 w 2986027"/>
                    <a:gd name="connsiteY58" fmla="*/ 844550 h 2000758"/>
                    <a:gd name="connsiteX59" fmla="*/ 2930611 w 2986027"/>
                    <a:gd name="connsiteY59" fmla="*/ 711200 h 2000758"/>
                    <a:gd name="connsiteX60" fmla="*/ 2943311 w 2986027"/>
                    <a:gd name="connsiteY60" fmla="*/ 565150 h 2000758"/>
                    <a:gd name="connsiteX61" fmla="*/ 2930611 w 2986027"/>
                    <a:gd name="connsiteY61" fmla="*/ 444500 h 2000758"/>
                    <a:gd name="connsiteX62" fmla="*/ 2936961 w 2986027"/>
                    <a:gd name="connsiteY62" fmla="*/ 323850 h 2000758"/>
                    <a:gd name="connsiteX63" fmla="*/ 2936961 w 2986027"/>
                    <a:gd name="connsiteY63" fmla="*/ 215900 h 2000758"/>
                    <a:gd name="connsiteX64" fmla="*/ 2936961 w 2986027"/>
                    <a:gd name="connsiteY64" fmla="*/ 139700 h 2000758"/>
                    <a:gd name="connsiteX65" fmla="*/ 2936961 w 2986027"/>
                    <a:gd name="connsiteY65" fmla="*/ 95250 h 2000758"/>
                    <a:gd name="connsiteX66" fmla="*/ 2943311 w 2986027"/>
                    <a:gd name="connsiteY66" fmla="*/ 0 h 2000758"/>
                    <a:gd name="connsiteX0" fmla="*/ 2943311 w 2986027"/>
                    <a:gd name="connsiteY0" fmla="*/ 0 h 2000758"/>
                    <a:gd name="connsiteX1" fmla="*/ 2740111 w 2986027"/>
                    <a:gd name="connsiteY1" fmla="*/ 12700 h 2000758"/>
                    <a:gd name="connsiteX2" fmla="*/ 2549611 w 2986027"/>
                    <a:gd name="connsiteY2" fmla="*/ 31750 h 2000758"/>
                    <a:gd name="connsiteX3" fmla="*/ 2448011 w 2986027"/>
                    <a:gd name="connsiteY3" fmla="*/ 31750 h 2000758"/>
                    <a:gd name="connsiteX4" fmla="*/ 2314661 w 2986027"/>
                    <a:gd name="connsiteY4" fmla="*/ 63500 h 2000758"/>
                    <a:gd name="connsiteX5" fmla="*/ 2187661 w 2986027"/>
                    <a:gd name="connsiteY5" fmla="*/ 95250 h 2000758"/>
                    <a:gd name="connsiteX6" fmla="*/ 2054311 w 2986027"/>
                    <a:gd name="connsiteY6" fmla="*/ 127000 h 2000758"/>
                    <a:gd name="connsiteX7" fmla="*/ 1952711 w 2986027"/>
                    <a:gd name="connsiteY7" fmla="*/ 165100 h 2000758"/>
                    <a:gd name="connsiteX8" fmla="*/ 1844761 w 2986027"/>
                    <a:gd name="connsiteY8" fmla="*/ 203200 h 2000758"/>
                    <a:gd name="connsiteX9" fmla="*/ 1749511 w 2986027"/>
                    <a:gd name="connsiteY9" fmla="*/ 241300 h 2000758"/>
                    <a:gd name="connsiteX10" fmla="*/ 1647911 w 2986027"/>
                    <a:gd name="connsiteY10" fmla="*/ 298450 h 2000758"/>
                    <a:gd name="connsiteX11" fmla="*/ 1527261 w 2986027"/>
                    <a:gd name="connsiteY11" fmla="*/ 368300 h 2000758"/>
                    <a:gd name="connsiteX12" fmla="*/ 1400261 w 2986027"/>
                    <a:gd name="connsiteY12" fmla="*/ 450850 h 2000758"/>
                    <a:gd name="connsiteX13" fmla="*/ 1330411 w 2986027"/>
                    <a:gd name="connsiteY13" fmla="*/ 514350 h 2000758"/>
                    <a:gd name="connsiteX14" fmla="*/ 1254211 w 2986027"/>
                    <a:gd name="connsiteY14" fmla="*/ 596900 h 2000758"/>
                    <a:gd name="connsiteX15" fmla="*/ 1146261 w 2986027"/>
                    <a:gd name="connsiteY15" fmla="*/ 673100 h 2000758"/>
                    <a:gd name="connsiteX16" fmla="*/ 1076411 w 2986027"/>
                    <a:gd name="connsiteY16" fmla="*/ 762000 h 2000758"/>
                    <a:gd name="connsiteX17" fmla="*/ 987511 w 2986027"/>
                    <a:gd name="connsiteY17" fmla="*/ 838200 h 2000758"/>
                    <a:gd name="connsiteX18" fmla="*/ 911311 w 2986027"/>
                    <a:gd name="connsiteY18" fmla="*/ 927100 h 2000758"/>
                    <a:gd name="connsiteX19" fmla="*/ 841461 w 2986027"/>
                    <a:gd name="connsiteY19" fmla="*/ 990600 h 2000758"/>
                    <a:gd name="connsiteX20" fmla="*/ 790661 w 2986027"/>
                    <a:gd name="connsiteY20" fmla="*/ 1054100 h 2000758"/>
                    <a:gd name="connsiteX21" fmla="*/ 733511 w 2986027"/>
                    <a:gd name="connsiteY21" fmla="*/ 1104900 h 2000758"/>
                    <a:gd name="connsiteX22" fmla="*/ 676361 w 2986027"/>
                    <a:gd name="connsiteY22" fmla="*/ 1187450 h 2000758"/>
                    <a:gd name="connsiteX23" fmla="*/ 600161 w 2986027"/>
                    <a:gd name="connsiteY23" fmla="*/ 1282700 h 2000758"/>
                    <a:gd name="connsiteX24" fmla="*/ 492211 w 2986027"/>
                    <a:gd name="connsiteY24" fmla="*/ 1384300 h 2000758"/>
                    <a:gd name="connsiteX25" fmla="*/ 416011 w 2986027"/>
                    <a:gd name="connsiteY25" fmla="*/ 1511300 h 2000758"/>
                    <a:gd name="connsiteX26" fmla="*/ 352511 w 2986027"/>
                    <a:gd name="connsiteY26" fmla="*/ 1600200 h 2000758"/>
                    <a:gd name="connsiteX27" fmla="*/ 244561 w 2986027"/>
                    <a:gd name="connsiteY27" fmla="*/ 1720850 h 2000758"/>
                    <a:gd name="connsiteX28" fmla="*/ 174711 w 2986027"/>
                    <a:gd name="connsiteY28" fmla="*/ 1790700 h 2000758"/>
                    <a:gd name="connsiteX29" fmla="*/ 123911 w 2986027"/>
                    <a:gd name="connsiteY29" fmla="*/ 1866900 h 2000758"/>
                    <a:gd name="connsiteX30" fmla="*/ 66761 w 2986027"/>
                    <a:gd name="connsiteY30" fmla="*/ 1924050 h 2000758"/>
                    <a:gd name="connsiteX31" fmla="*/ 3261 w 2986027"/>
                    <a:gd name="connsiteY31" fmla="*/ 1987550 h 2000758"/>
                    <a:gd name="connsiteX32" fmla="*/ 174711 w 2986027"/>
                    <a:gd name="connsiteY32" fmla="*/ 1993900 h 2000758"/>
                    <a:gd name="connsiteX33" fmla="*/ 308061 w 2986027"/>
                    <a:gd name="connsiteY33" fmla="*/ 1993900 h 2000758"/>
                    <a:gd name="connsiteX34" fmla="*/ 435061 w 2986027"/>
                    <a:gd name="connsiteY34" fmla="*/ 1993900 h 2000758"/>
                    <a:gd name="connsiteX35" fmla="*/ 612861 w 2986027"/>
                    <a:gd name="connsiteY35" fmla="*/ 1993900 h 2000758"/>
                    <a:gd name="connsiteX36" fmla="*/ 816061 w 2986027"/>
                    <a:gd name="connsiteY36" fmla="*/ 1993900 h 2000758"/>
                    <a:gd name="connsiteX37" fmla="*/ 987511 w 2986027"/>
                    <a:gd name="connsiteY37" fmla="*/ 1993900 h 2000758"/>
                    <a:gd name="connsiteX38" fmla="*/ 1222461 w 2986027"/>
                    <a:gd name="connsiteY38" fmla="*/ 1993900 h 2000758"/>
                    <a:gd name="connsiteX39" fmla="*/ 1470111 w 2986027"/>
                    <a:gd name="connsiteY39" fmla="*/ 1987550 h 2000758"/>
                    <a:gd name="connsiteX40" fmla="*/ 1660611 w 2986027"/>
                    <a:gd name="connsiteY40" fmla="*/ 1987550 h 2000758"/>
                    <a:gd name="connsiteX41" fmla="*/ 1844761 w 2986027"/>
                    <a:gd name="connsiteY41" fmla="*/ 1987550 h 2000758"/>
                    <a:gd name="connsiteX42" fmla="*/ 2130511 w 2986027"/>
                    <a:gd name="connsiteY42" fmla="*/ 1993900 h 2000758"/>
                    <a:gd name="connsiteX43" fmla="*/ 2314661 w 2986027"/>
                    <a:gd name="connsiteY43" fmla="*/ 1993900 h 2000758"/>
                    <a:gd name="connsiteX44" fmla="*/ 2498811 w 2986027"/>
                    <a:gd name="connsiteY44" fmla="*/ 1993900 h 2000758"/>
                    <a:gd name="connsiteX45" fmla="*/ 2625811 w 2986027"/>
                    <a:gd name="connsiteY45" fmla="*/ 1993900 h 2000758"/>
                    <a:gd name="connsiteX46" fmla="*/ 2803611 w 2986027"/>
                    <a:gd name="connsiteY46" fmla="*/ 2000250 h 2000758"/>
                    <a:gd name="connsiteX47" fmla="*/ 2975061 w 2986027"/>
                    <a:gd name="connsiteY47" fmla="*/ 1993900 h 2000758"/>
                    <a:gd name="connsiteX48" fmla="*/ 2968711 w 2986027"/>
                    <a:gd name="connsiteY48" fmla="*/ 1943100 h 2000758"/>
                    <a:gd name="connsiteX49" fmla="*/ 2968711 w 2986027"/>
                    <a:gd name="connsiteY49" fmla="*/ 1835150 h 2000758"/>
                    <a:gd name="connsiteX50" fmla="*/ 2956011 w 2986027"/>
                    <a:gd name="connsiteY50" fmla="*/ 1720850 h 2000758"/>
                    <a:gd name="connsiteX51" fmla="*/ 2956011 w 2986027"/>
                    <a:gd name="connsiteY51" fmla="*/ 1612900 h 2000758"/>
                    <a:gd name="connsiteX52" fmla="*/ 2943311 w 2986027"/>
                    <a:gd name="connsiteY52" fmla="*/ 1524000 h 2000758"/>
                    <a:gd name="connsiteX53" fmla="*/ 2949661 w 2986027"/>
                    <a:gd name="connsiteY53" fmla="*/ 1384300 h 2000758"/>
                    <a:gd name="connsiteX54" fmla="*/ 2949661 w 2986027"/>
                    <a:gd name="connsiteY54" fmla="*/ 1308100 h 2000758"/>
                    <a:gd name="connsiteX55" fmla="*/ 2943311 w 2986027"/>
                    <a:gd name="connsiteY55" fmla="*/ 1225550 h 2000758"/>
                    <a:gd name="connsiteX56" fmla="*/ 2943311 w 2986027"/>
                    <a:gd name="connsiteY56" fmla="*/ 1047750 h 2000758"/>
                    <a:gd name="connsiteX57" fmla="*/ 2943311 w 2986027"/>
                    <a:gd name="connsiteY57" fmla="*/ 971550 h 2000758"/>
                    <a:gd name="connsiteX58" fmla="*/ 2936961 w 2986027"/>
                    <a:gd name="connsiteY58" fmla="*/ 844550 h 2000758"/>
                    <a:gd name="connsiteX59" fmla="*/ 2930611 w 2986027"/>
                    <a:gd name="connsiteY59" fmla="*/ 711200 h 2000758"/>
                    <a:gd name="connsiteX60" fmla="*/ 2943311 w 2986027"/>
                    <a:gd name="connsiteY60" fmla="*/ 565150 h 2000758"/>
                    <a:gd name="connsiteX61" fmla="*/ 2930611 w 2986027"/>
                    <a:gd name="connsiteY61" fmla="*/ 444500 h 2000758"/>
                    <a:gd name="connsiteX62" fmla="*/ 2936961 w 2986027"/>
                    <a:gd name="connsiteY62" fmla="*/ 323850 h 2000758"/>
                    <a:gd name="connsiteX63" fmla="*/ 2936961 w 2986027"/>
                    <a:gd name="connsiteY63" fmla="*/ 215900 h 2000758"/>
                    <a:gd name="connsiteX64" fmla="*/ 2936961 w 2986027"/>
                    <a:gd name="connsiteY64" fmla="*/ 139700 h 2000758"/>
                    <a:gd name="connsiteX65" fmla="*/ 2936961 w 2986027"/>
                    <a:gd name="connsiteY65" fmla="*/ 95250 h 2000758"/>
                    <a:gd name="connsiteX66" fmla="*/ 2943311 w 2986027"/>
                    <a:gd name="connsiteY66" fmla="*/ 0 h 2000758"/>
                    <a:gd name="connsiteX0" fmla="*/ 2943311 w 2986634"/>
                    <a:gd name="connsiteY0" fmla="*/ 0 h 2000758"/>
                    <a:gd name="connsiteX1" fmla="*/ 2740111 w 2986634"/>
                    <a:gd name="connsiteY1" fmla="*/ 12700 h 2000758"/>
                    <a:gd name="connsiteX2" fmla="*/ 2549611 w 2986634"/>
                    <a:gd name="connsiteY2" fmla="*/ 31750 h 2000758"/>
                    <a:gd name="connsiteX3" fmla="*/ 2448011 w 2986634"/>
                    <a:gd name="connsiteY3" fmla="*/ 31750 h 2000758"/>
                    <a:gd name="connsiteX4" fmla="*/ 2314661 w 2986634"/>
                    <a:gd name="connsiteY4" fmla="*/ 63500 h 2000758"/>
                    <a:gd name="connsiteX5" fmla="*/ 2187661 w 2986634"/>
                    <a:gd name="connsiteY5" fmla="*/ 95250 h 2000758"/>
                    <a:gd name="connsiteX6" fmla="*/ 2054311 w 2986634"/>
                    <a:gd name="connsiteY6" fmla="*/ 127000 h 2000758"/>
                    <a:gd name="connsiteX7" fmla="*/ 1952711 w 2986634"/>
                    <a:gd name="connsiteY7" fmla="*/ 165100 h 2000758"/>
                    <a:gd name="connsiteX8" fmla="*/ 1844761 w 2986634"/>
                    <a:gd name="connsiteY8" fmla="*/ 203200 h 2000758"/>
                    <a:gd name="connsiteX9" fmla="*/ 1749511 w 2986634"/>
                    <a:gd name="connsiteY9" fmla="*/ 241300 h 2000758"/>
                    <a:gd name="connsiteX10" fmla="*/ 1647911 w 2986634"/>
                    <a:gd name="connsiteY10" fmla="*/ 298450 h 2000758"/>
                    <a:gd name="connsiteX11" fmla="*/ 1527261 w 2986634"/>
                    <a:gd name="connsiteY11" fmla="*/ 368300 h 2000758"/>
                    <a:gd name="connsiteX12" fmla="*/ 1400261 w 2986634"/>
                    <a:gd name="connsiteY12" fmla="*/ 450850 h 2000758"/>
                    <a:gd name="connsiteX13" fmla="*/ 1330411 w 2986634"/>
                    <a:gd name="connsiteY13" fmla="*/ 514350 h 2000758"/>
                    <a:gd name="connsiteX14" fmla="*/ 1254211 w 2986634"/>
                    <a:gd name="connsiteY14" fmla="*/ 596900 h 2000758"/>
                    <a:gd name="connsiteX15" fmla="*/ 1146261 w 2986634"/>
                    <a:gd name="connsiteY15" fmla="*/ 673100 h 2000758"/>
                    <a:gd name="connsiteX16" fmla="*/ 1076411 w 2986634"/>
                    <a:gd name="connsiteY16" fmla="*/ 762000 h 2000758"/>
                    <a:gd name="connsiteX17" fmla="*/ 987511 w 2986634"/>
                    <a:gd name="connsiteY17" fmla="*/ 838200 h 2000758"/>
                    <a:gd name="connsiteX18" fmla="*/ 911311 w 2986634"/>
                    <a:gd name="connsiteY18" fmla="*/ 927100 h 2000758"/>
                    <a:gd name="connsiteX19" fmla="*/ 841461 w 2986634"/>
                    <a:gd name="connsiteY19" fmla="*/ 990600 h 2000758"/>
                    <a:gd name="connsiteX20" fmla="*/ 790661 w 2986634"/>
                    <a:gd name="connsiteY20" fmla="*/ 1054100 h 2000758"/>
                    <a:gd name="connsiteX21" fmla="*/ 733511 w 2986634"/>
                    <a:gd name="connsiteY21" fmla="*/ 1104900 h 2000758"/>
                    <a:gd name="connsiteX22" fmla="*/ 676361 w 2986634"/>
                    <a:gd name="connsiteY22" fmla="*/ 1187450 h 2000758"/>
                    <a:gd name="connsiteX23" fmla="*/ 600161 w 2986634"/>
                    <a:gd name="connsiteY23" fmla="*/ 1282700 h 2000758"/>
                    <a:gd name="connsiteX24" fmla="*/ 492211 w 2986634"/>
                    <a:gd name="connsiteY24" fmla="*/ 1384300 h 2000758"/>
                    <a:gd name="connsiteX25" fmla="*/ 416011 w 2986634"/>
                    <a:gd name="connsiteY25" fmla="*/ 1511300 h 2000758"/>
                    <a:gd name="connsiteX26" fmla="*/ 352511 w 2986634"/>
                    <a:gd name="connsiteY26" fmla="*/ 1600200 h 2000758"/>
                    <a:gd name="connsiteX27" fmla="*/ 244561 w 2986634"/>
                    <a:gd name="connsiteY27" fmla="*/ 1720850 h 2000758"/>
                    <a:gd name="connsiteX28" fmla="*/ 174711 w 2986634"/>
                    <a:gd name="connsiteY28" fmla="*/ 1790700 h 2000758"/>
                    <a:gd name="connsiteX29" fmla="*/ 123911 w 2986634"/>
                    <a:gd name="connsiteY29" fmla="*/ 1866900 h 2000758"/>
                    <a:gd name="connsiteX30" fmla="*/ 66761 w 2986634"/>
                    <a:gd name="connsiteY30" fmla="*/ 1924050 h 2000758"/>
                    <a:gd name="connsiteX31" fmla="*/ 3261 w 2986634"/>
                    <a:gd name="connsiteY31" fmla="*/ 1987550 h 2000758"/>
                    <a:gd name="connsiteX32" fmla="*/ 174711 w 2986634"/>
                    <a:gd name="connsiteY32" fmla="*/ 1993900 h 2000758"/>
                    <a:gd name="connsiteX33" fmla="*/ 308061 w 2986634"/>
                    <a:gd name="connsiteY33" fmla="*/ 1993900 h 2000758"/>
                    <a:gd name="connsiteX34" fmla="*/ 435061 w 2986634"/>
                    <a:gd name="connsiteY34" fmla="*/ 1993900 h 2000758"/>
                    <a:gd name="connsiteX35" fmla="*/ 612861 w 2986634"/>
                    <a:gd name="connsiteY35" fmla="*/ 1993900 h 2000758"/>
                    <a:gd name="connsiteX36" fmla="*/ 816061 w 2986634"/>
                    <a:gd name="connsiteY36" fmla="*/ 1993900 h 2000758"/>
                    <a:gd name="connsiteX37" fmla="*/ 987511 w 2986634"/>
                    <a:gd name="connsiteY37" fmla="*/ 1993900 h 2000758"/>
                    <a:gd name="connsiteX38" fmla="*/ 1222461 w 2986634"/>
                    <a:gd name="connsiteY38" fmla="*/ 1993900 h 2000758"/>
                    <a:gd name="connsiteX39" fmla="*/ 1470111 w 2986634"/>
                    <a:gd name="connsiteY39" fmla="*/ 1987550 h 2000758"/>
                    <a:gd name="connsiteX40" fmla="*/ 1660611 w 2986634"/>
                    <a:gd name="connsiteY40" fmla="*/ 1987550 h 2000758"/>
                    <a:gd name="connsiteX41" fmla="*/ 1844761 w 2986634"/>
                    <a:gd name="connsiteY41" fmla="*/ 1987550 h 2000758"/>
                    <a:gd name="connsiteX42" fmla="*/ 2130511 w 2986634"/>
                    <a:gd name="connsiteY42" fmla="*/ 1993900 h 2000758"/>
                    <a:gd name="connsiteX43" fmla="*/ 2314661 w 2986634"/>
                    <a:gd name="connsiteY43" fmla="*/ 1993900 h 2000758"/>
                    <a:gd name="connsiteX44" fmla="*/ 2498811 w 2986634"/>
                    <a:gd name="connsiteY44" fmla="*/ 1993900 h 2000758"/>
                    <a:gd name="connsiteX45" fmla="*/ 2625811 w 2986634"/>
                    <a:gd name="connsiteY45" fmla="*/ 1993900 h 2000758"/>
                    <a:gd name="connsiteX46" fmla="*/ 2803611 w 2986634"/>
                    <a:gd name="connsiteY46" fmla="*/ 2000250 h 2000758"/>
                    <a:gd name="connsiteX47" fmla="*/ 2975061 w 2986634"/>
                    <a:gd name="connsiteY47" fmla="*/ 1993900 h 2000758"/>
                    <a:gd name="connsiteX48" fmla="*/ 2968711 w 2986634"/>
                    <a:gd name="connsiteY48" fmla="*/ 1943100 h 2000758"/>
                    <a:gd name="connsiteX49" fmla="*/ 2949661 w 2986634"/>
                    <a:gd name="connsiteY49" fmla="*/ 1841500 h 2000758"/>
                    <a:gd name="connsiteX50" fmla="*/ 2956011 w 2986634"/>
                    <a:gd name="connsiteY50" fmla="*/ 1720850 h 2000758"/>
                    <a:gd name="connsiteX51" fmla="*/ 2956011 w 2986634"/>
                    <a:gd name="connsiteY51" fmla="*/ 1612900 h 2000758"/>
                    <a:gd name="connsiteX52" fmla="*/ 2943311 w 2986634"/>
                    <a:gd name="connsiteY52" fmla="*/ 1524000 h 2000758"/>
                    <a:gd name="connsiteX53" fmla="*/ 2949661 w 2986634"/>
                    <a:gd name="connsiteY53" fmla="*/ 1384300 h 2000758"/>
                    <a:gd name="connsiteX54" fmla="*/ 2949661 w 2986634"/>
                    <a:gd name="connsiteY54" fmla="*/ 1308100 h 2000758"/>
                    <a:gd name="connsiteX55" fmla="*/ 2943311 w 2986634"/>
                    <a:gd name="connsiteY55" fmla="*/ 1225550 h 2000758"/>
                    <a:gd name="connsiteX56" fmla="*/ 2943311 w 2986634"/>
                    <a:gd name="connsiteY56" fmla="*/ 1047750 h 2000758"/>
                    <a:gd name="connsiteX57" fmla="*/ 2943311 w 2986634"/>
                    <a:gd name="connsiteY57" fmla="*/ 971550 h 2000758"/>
                    <a:gd name="connsiteX58" fmla="*/ 2936961 w 2986634"/>
                    <a:gd name="connsiteY58" fmla="*/ 844550 h 2000758"/>
                    <a:gd name="connsiteX59" fmla="*/ 2930611 w 2986634"/>
                    <a:gd name="connsiteY59" fmla="*/ 711200 h 2000758"/>
                    <a:gd name="connsiteX60" fmla="*/ 2943311 w 2986634"/>
                    <a:gd name="connsiteY60" fmla="*/ 565150 h 2000758"/>
                    <a:gd name="connsiteX61" fmla="*/ 2930611 w 2986634"/>
                    <a:gd name="connsiteY61" fmla="*/ 444500 h 2000758"/>
                    <a:gd name="connsiteX62" fmla="*/ 2936961 w 2986634"/>
                    <a:gd name="connsiteY62" fmla="*/ 323850 h 2000758"/>
                    <a:gd name="connsiteX63" fmla="*/ 2936961 w 2986634"/>
                    <a:gd name="connsiteY63" fmla="*/ 215900 h 2000758"/>
                    <a:gd name="connsiteX64" fmla="*/ 2936961 w 2986634"/>
                    <a:gd name="connsiteY64" fmla="*/ 139700 h 2000758"/>
                    <a:gd name="connsiteX65" fmla="*/ 2936961 w 2986634"/>
                    <a:gd name="connsiteY65" fmla="*/ 95250 h 2000758"/>
                    <a:gd name="connsiteX66" fmla="*/ 2943311 w 2986634"/>
                    <a:gd name="connsiteY66" fmla="*/ 0 h 2000758"/>
                    <a:gd name="connsiteX0" fmla="*/ 2943311 w 2973080"/>
                    <a:gd name="connsiteY0" fmla="*/ 0 h 2000758"/>
                    <a:gd name="connsiteX1" fmla="*/ 2740111 w 2973080"/>
                    <a:gd name="connsiteY1" fmla="*/ 12700 h 2000758"/>
                    <a:gd name="connsiteX2" fmla="*/ 2549611 w 2973080"/>
                    <a:gd name="connsiteY2" fmla="*/ 31750 h 2000758"/>
                    <a:gd name="connsiteX3" fmla="*/ 2448011 w 2973080"/>
                    <a:gd name="connsiteY3" fmla="*/ 31750 h 2000758"/>
                    <a:gd name="connsiteX4" fmla="*/ 2314661 w 2973080"/>
                    <a:gd name="connsiteY4" fmla="*/ 63500 h 2000758"/>
                    <a:gd name="connsiteX5" fmla="*/ 2187661 w 2973080"/>
                    <a:gd name="connsiteY5" fmla="*/ 95250 h 2000758"/>
                    <a:gd name="connsiteX6" fmla="*/ 2054311 w 2973080"/>
                    <a:gd name="connsiteY6" fmla="*/ 127000 h 2000758"/>
                    <a:gd name="connsiteX7" fmla="*/ 1952711 w 2973080"/>
                    <a:gd name="connsiteY7" fmla="*/ 165100 h 2000758"/>
                    <a:gd name="connsiteX8" fmla="*/ 1844761 w 2973080"/>
                    <a:gd name="connsiteY8" fmla="*/ 203200 h 2000758"/>
                    <a:gd name="connsiteX9" fmla="*/ 1749511 w 2973080"/>
                    <a:gd name="connsiteY9" fmla="*/ 241300 h 2000758"/>
                    <a:gd name="connsiteX10" fmla="*/ 1647911 w 2973080"/>
                    <a:gd name="connsiteY10" fmla="*/ 298450 h 2000758"/>
                    <a:gd name="connsiteX11" fmla="*/ 1527261 w 2973080"/>
                    <a:gd name="connsiteY11" fmla="*/ 368300 h 2000758"/>
                    <a:gd name="connsiteX12" fmla="*/ 1400261 w 2973080"/>
                    <a:gd name="connsiteY12" fmla="*/ 450850 h 2000758"/>
                    <a:gd name="connsiteX13" fmla="*/ 1330411 w 2973080"/>
                    <a:gd name="connsiteY13" fmla="*/ 514350 h 2000758"/>
                    <a:gd name="connsiteX14" fmla="*/ 1254211 w 2973080"/>
                    <a:gd name="connsiteY14" fmla="*/ 596900 h 2000758"/>
                    <a:gd name="connsiteX15" fmla="*/ 1146261 w 2973080"/>
                    <a:gd name="connsiteY15" fmla="*/ 673100 h 2000758"/>
                    <a:gd name="connsiteX16" fmla="*/ 1076411 w 2973080"/>
                    <a:gd name="connsiteY16" fmla="*/ 762000 h 2000758"/>
                    <a:gd name="connsiteX17" fmla="*/ 987511 w 2973080"/>
                    <a:gd name="connsiteY17" fmla="*/ 838200 h 2000758"/>
                    <a:gd name="connsiteX18" fmla="*/ 911311 w 2973080"/>
                    <a:gd name="connsiteY18" fmla="*/ 927100 h 2000758"/>
                    <a:gd name="connsiteX19" fmla="*/ 841461 w 2973080"/>
                    <a:gd name="connsiteY19" fmla="*/ 990600 h 2000758"/>
                    <a:gd name="connsiteX20" fmla="*/ 790661 w 2973080"/>
                    <a:gd name="connsiteY20" fmla="*/ 1054100 h 2000758"/>
                    <a:gd name="connsiteX21" fmla="*/ 733511 w 2973080"/>
                    <a:gd name="connsiteY21" fmla="*/ 1104900 h 2000758"/>
                    <a:gd name="connsiteX22" fmla="*/ 676361 w 2973080"/>
                    <a:gd name="connsiteY22" fmla="*/ 1187450 h 2000758"/>
                    <a:gd name="connsiteX23" fmla="*/ 600161 w 2973080"/>
                    <a:gd name="connsiteY23" fmla="*/ 1282700 h 2000758"/>
                    <a:gd name="connsiteX24" fmla="*/ 492211 w 2973080"/>
                    <a:gd name="connsiteY24" fmla="*/ 1384300 h 2000758"/>
                    <a:gd name="connsiteX25" fmla="*/ 416011 w 2973080"/>
                    <a:gd name="connsiteY25" fmla="*/ 1511300 h 2000758"/>
                    <a:gd name="connsiteX26" fmla="*/ 352511 w 2973080"/>
                    <a:gd name="connsiteY26" fmla="*/ 1600200 h 2000758"/>
                    <a:gd name="connsiteX27" fmla="*/ 244561 w 2973080"/>
                    <a:gd name="connsiteY27" fmla="*/ 1720850 h 2000758"/>
                    <a:gd name="connsiteX28" fmla="*/ 174711 w 2973080"/>
                    <a:gd name="connsiteY28" fmla="*/ 1790700 h 2000758"/>
                    <a:gd name="connsiteX29" fmla="*/ 123911 w 2973080"/>
                    <a:gd name="connsiteY29" fmla="*/ 1866900 h 2000758"/>
                    <a:gd name="connsiteX30" fmla="*/ 66761 w 2973080"/>
                    <a:gd name="connsiteY30" fmla="*/ 1924050 h 2000758"/>
                    <a:gd name="connsiteX31" fmla="*/ 3261 w 2973080"/>
                    <a:gd name="connsiteY31" fmla="*/ 1987550 h 2000758"/>
                    <a:gd name="connsiteX32" fmla="*/ 174711 w 2973080"/>
                    <a:gd name="connsiteY32" fmla="*/ 1993900 h 2000758"/>
                    <a:gd name="connsiteX33" fmla="*/ 308061 w 2973080"/>
                    <a:gd name="connsiteY33" fmla="*/ 1993900 h 2000758"/>
                    <a:gd name="connsiteX34" fmla="*/ 435061 w 2973080"/>
                    <a:gd name="connsiteY34" fmla="*/ 1993900 h 2000758"/>
                    <a:gd name="connsiteX35" fmla="*/ 612861 w 2973080"/>
                    <a:gd name="connsiteY35" fmla="*/ 1993900 h 2000758"/>
                    <a:gd name="connsiteX36" fmla="*/ 816061 w 2973080"/>
                    <a:gd name="connsiteY36" fmla="*/ 1993900 h 2000758"/>
                    <a:gd name="connsiteX37" fmla="*/ 987511 w 2973080"/>
                    <a:gd name="connsiteY37" fmla="*/ 1993900 h 2000758"/>
                    <a:gd name="connsiteX38" fmla="*/ 1222461 w 2973080"/>
                    <a:gd name="connsiteY38" fmla="*/ 1993900 h 2000758"/>
                    <a:gd name="connsiteX39" fmla="*/ 1470111 w 2973080"/>
                    <a:gd name="connsiteY39" fmla="*/ 1987550 h 2000758"/>
                    <a:gd name="connsiteX40" fmla="*/ 1660611 w 2973080"/>
                    <a:gd name="connsiteY40" fmla="*/ 1987550 h 2000758"/>
                    <a:gd name="connsiteX41" fmla="*/ 1844761 w 2973080"/>
                    <a:gd name="connsiteY41" fmla="*/ 1987550 h 2000758"/>
                    <a:gd name="connsiteX42" fmla="*/ 2130511 w 2973080"/>
                    <a:gd name="connsiteY42" fmla="*/ 1993900 h 2000758"/>
                    <a:gd name="connsiteX43" fmla="*/ 2314661 w 2973080"/>
                    <a:gd name="connsiteY43" fmla="*/ 1993900 h 2000758"/>
                    <a:gd name="connsiteX44" fmla="*/ 2498811 w 2973080"/>
                    <a:gd name="connsiteY44" fmla="*/ 1993900 h 2000758"/>
                    <a:gd name="connsiteX45" fmla="*/ 2625811 w 2973080"/>
                    <a:gd name="connsiteY45" fmla="*/ 1993900 h 2000758"/>
                    <a:gd name="connsiteX46" fmla="*/ 2803611 w 2973080"/>
                    <a:gd name="connsiteY46" fmla="*/ 2000250 h 2000758"/>
                    <a:gd name="connsiteX47" fmla="*/ 2956011 w 2973080"/>
                    <a:gd name="connsiteY47" fmla="*/ 1993900 h 2000758"/>
                    <a:gd name="connsiteX48" fmla="*/ 2968711 w 2973080"/>
                    <a:gd name="connsiteY48" fmla="*/ 1943100 h 2000758"/>
                    <a:gd name="connsiteX49" fmla="*/ 2949661 w 2973080"/>
                    <a:gd name="connsiteY49" fmla="*/ 1841500 h 2000758"/>
                    <a:gd name="connsiteX50" fmla="*/ 2956011 w 2973080"/>
                    <a:gd name="connsiteY50" fmla="*/ 1720850 h 2000758"/>
                    <a:gd name="connsiteX51" fmla="*/ 2956011 w 2973080"/>
                    <a:gd name="connsiteY51" fmla="*/ 1612900 h 2000758"/>
                    <a:gd name="connsiteX52" fmla="*/ 2943311 w 2973080"/>
                    <a:gd name="connsiteY52" fmla="*/ 1524000 h 2000758"/>
                    <a:gd name="connsiteX53" fmla="*/ 2949661 w 2973080"/>
                    <a:gd name="connsiteY53" fmla="*/ 1384300 h 2000758"/>
                    <a:gd name="connsiteX54" fmla="*/ 2949661 w 2973080"/>
                    <a:gd name="connsiteY54" fmla="*/ 1308100 h 2000758"/>
                    <a:gd name="connsiteX55" fmla="*/ 2943311 w 2973080"/>
                    <a:gd name="connsiteY55" fmla="*/ 1225550 h 2000758"/>
                    <a:gd name="connsiteX56" fmla="*/ 2943311 w 2973080"/>
                    <a:gd name="connsiteY56" fmla="*/ 1047750 h 2000758"/>
                    <a:gd name="connsiteX57" fmla="*/ 2943311 w 2973080"/>
                    <a:gd name="connsiteY57" fmla="*/ 971550 h 2000758"/>
                    <a:gd name="connsiteX58" fmla="*/ 2936961 w 2973080"/>
                    <a:gd name="connsiteY58" fmla="*/ 844550 h 2000758"/>
                    <a:gd name="connsiteX59" fmla="*/ 2930611 w 2973080"/>
                    <a:gd name="connsiteY59" fmla="*/ 711200 h 2000758"/>
                    <a:gd name="connsiteX60" fmla="*/ 2943311 w 2973080"/>
                    <a:gd name="connsiteY60" fmla="*/ 565150 h 2000758"/>
                    <a:gd name="connsiteX61" fmla="*/ 2930611 w 2973080"/>
                    <a:gd name="connsiteY61" fmla="*/ 444500 h 2000758"/>
                    <a:gd name="connsiteX62" fmla="*/ 2936961 w 2973080"/>
                    <a:gd name="connsiteY62" fmla="*/ 323850 h 2000758"/>
                    <a:gd name="connsiteX63" fmla="*/ 2936961 w 2973080"/>
                    <a:gd name="connsiteY63" fmla="*/ 215900 h 2000758"/>
                    <a:gd name="connsiteX64" fmla="*/ 2936961 w 2973080"/>
                    <a:gd name="connsiteY64" fmla="*/ 139700 h 2000758"/>
                    <a:gd name="connsiteX65" fmla="*/ 2936961 w 2973080"/>
                    <a:gd name="connsiteY65" fmla="*/ 95250 h 2000758"/>
                    <a:gd name="connsiteX66" fmla="*/ 2943311 w 2973080"/>
                    <a:gd name="connsiteY66" fmla="*/ 0 h 2000758"/>
                    <a:gd name="connsiteX0" fmla="*/ 2943311 w 2971948"/>
                    <a:gd name="connsiteY0" fmla="*/ 0 h 2000758"/>
                    <a:gd name="connsiteX1" fmla="*/ 2740111 w 2971948"/>
                    <a:gd name="connsiteY1" fmla="*/ 12700 h 2000758"/>
                    <a:gd name="connsiteX2" fmla="*/ 2549611 w 2971948"/>
                    <a:gd name="connsiteY2" fmla="*/ 31750 h 2000758"/>
                    <a:gd name="connsiteX3" fmla="*/ 2448011 w 2971948"/>
                    <a:gd name="connsiteY3" fmla="*/ 31750 h 2000758"/>
                    <a:gd name="connsiteX4" fmla="*/ 2314661 w 2971948"/>
                    <a:gd name="connsiteY4" fmla="*/ 63500 h 2000758"/>
                    <a:gd name="connsiteX5" fmla="*/ 2187661 w 2971948"/>
                    <a:gd name="connsiteY5" fmla="*/ 95250 h 2000758"/>
                    <a:gd name="connsiteX6" fmla="*/ 2054311 w 2971948"/>
                    <a:gd name="connsiteY6" fmla="*/ 127000 h 2000758"/>
                    <a:gd name="connsiteX7" fmla="*/ 1952711 w 2971948"/>
                    <a:gd name="connsiteY7" fmla="*/ 165100 h 2000758"/>
                    <a:gd name="connsiteX8" fmla="*/ 1844761 w 2971948"/>
                    <a:gd name="connsiteY8" fmla="*/ 203200 h 2000758"/>
                    <a:gd name="connsiteX9" fmla="*/ 1749511 w 2971948"/>
                    <a:gd name="connsiteY9" fmla="*/ 241300 h 2000758"/>
                    <a:gd name="connsiteX10" fmla="*/ 1647911 w 2971948"/>
                    <a:gd name="connsiteY10" fmla="*/ 298450 h 2000758"/>
                    <a:gd name="connsiteX11" fmla="*/ 1527261 w 2971948"/>
                    <a:gd name="connsiteY11" fmla="*/ 368300 h 2000758"/>
                    <a:gd name="connsiteX12" fmla="*/ 1400261 w 2971948"/>
                    <a:gd name="connsiteY12" fmla="*/ 450850 h 2000758"/>
                    <a:gd name="connsiteX13" fmla="*/ 1330411 w 2971948"/>
                    <a:gd name="connsiteY13" fmla="*/ 514350 h 2000758"/>
                    <a:gd name="connsiteX14" fmla="*/ 1254211 w 2971948"/>
                    <a:gd name="connsiteY14" fmla="*/ 596900 h 2000758"/>
                    <a:gd name="connsiteX15" fmla="*/ 1146261 w 2971948"/>
                    <a:gd name="connsiteY15" fmla="*/ 673100 h 2000758"/>
                    <a:gd name="connsiteX16" fmla="*/ 1076411 w 2971948"/>
                    <a:gd name="connsiteY16" fmla="*/ 762000 h 2000758"/>
                    <a:gd name="connsiteX17" fmla="*/ 987511 w 2971948"/>
                    <a:gd name="connsiteY17" fmla="*/ 838200 h 2000758"/>
                    <a:gd name="connsiteX18" fmla="*/ 911311 w 2971948"/>
                    <a:gd name="connsiteY18" fmla="*/ 927100 h 2000758"/>
                    <a:gd name="connsiteX19" fmla="*/ 841461 w 2971948"/>
                    <a:gd name="connsiteY19" fmla="*/ 990600 h 2000758"/>
                    <a:gd name="connsiteX20" fmla="*/ 790661 w 2971948"/>
                    <a:gd name="connsiteY20" fmla="*/ 1054100 h 2000758"/>
                    <a:gd name="connsiteX21" fmla="*/ 733511 w 2971948"/>
                    <a:gd name="connsiteY21" fmla="*/ 1104900 h 2000758"/>
                    <a:gd name="connsiteX22" fmla="*/ 676361 w 2971948"/>
                    <a:gd name="connsiteY22" fmla="*/ 1187450 h 2000758"/>
                    <a:gd name="connsiteX23" fmla="*/ 600161 w 2971948"/>
                    <a:gd name="connsiteY23" fmla="*/ 1282700 h 2000758"/>
                    <a:gd name="connsiteX24" fmla="*/ 492211 w 2971948"/>
                    <a:gd name="connsiteY24" fmla="*/ 1384300 h 2000758"/>
                    <a:gd name="connsiteX25" fmla="*/ 416011 w 2971948"/>
                    <a:gd name="connsiteY25" fmla="*/ 1511300 h 2000758"/>
                    <a:gd name="connsiteX26" fmla="*/ 352511 w 2971948"/>
                    <a:gd name="connsiteY26" fmla="*/ 1600200 h 2000758"/>
                    <a:gd name="connsiteX27" fmla="*/ 244561 w 2971948"/>
                    <a:gd name="connsiteY27" fmla="*/ 1720850 h 2000758"/>
                    <a:gd name="connsiteX28" fmla="*/ 174711 w 2971948"/>
                    <a:gd name="connsiteY28" fmla="*/ 1790700 h 2000758"/>
                    <a:gd name="connsiteX29" fmla="*/ 123911 w 2971948"/>
                    <a:gd name="connsiteY29" fmla="*/ 1866900 h 2000758"/>
                    <a:gd name="connsiteX30" fmla="*/ 66761 w 2971948"/>
                    <a:gd name="connsiteY30" fmla="*/ 1924050 h 2000758"/>
                    <a:gd name="connsiteX31" fmla="*/ 3261 w 2971948"/>
                    <a:gd name="connsiteY31" fmla="*/ 1987550 h 2000758"/>
                    <a:gd name="connsiteX32" fmla="*/ 174711 w 2971948"/>
                    <a:gd name="connsiteY32" fmla="*/ 1993900 h 2000758"/>
                    <a:gd name="connsiteX33" fmla="*/ 308061 w 2971948"/>
                    <a:gd name="connsiteY33" fmla="*/ 1993900 h 2000758"/>
                    <a:gd name="connsiteX34" fmla="*/ 435061 w 2971948"/>
                    <a:gd name="connsiteY34" fmla="*/ 1993900 h 2000758"/>
                    <a:gd name="connsiteX35" fmla="*/ 612861 w 2971948"/>
                    <a:gd name="connsiteY35" fmla="*/ 1993900 h 2000758"/>
                    <a:gd name="connsiteX36" fmla="*/ 816061 w 2971948"/>
                    <a:gd name="connsiteY36" fmla="*/ 1993900 h 2000758"/>
                    <a:gd name="connsiteX37" fmla="*/ 987511 w 2971948"/>
                    <a:gd name="connsiteY37" fmla="*/ 1993900 h 2000758"/>
                    <a:gd name="connsiteX38" fmla="*/ 1222461 w 2971948"/>
                    <a:gd name="connsiteY38" fmla="*/ 1993900 h 2000758"/>
                    <a:gd name="connsiteX39" fmla="*/ 1470111 w 2971948"/>
                    <a:gd name="connsiteY39" fmla="*/ 1987550 h 2000758"/>
                    <a:gd name="connsiteX40" fmla="*/ 1660611 w 2971948"/>
                    <a:gd name="connsiteY40" fmla="*/ 1987550 h 2000758"/>
                    <a:gd name="connsiteX41" fmla="*/ 1844761 w 2971948"/>
                    <a:gd name="connsiteY41" fmla="*/ 1987550 h 2000758"/>
                    <a:gd name="connsiteX42" fmla="*/ 2130511 w 2971948"/>
                    <a:gd name="connsiteY42" fmla="*/ 1993900 h 2000758"/>
                    <a:gd name="connsiteX43" fmla="*/ 2314661 w 2971948"/>
                    <a:gd name="connsiteY43" fmla="*/ 1993900 h 2000758"/>
                    <a:gd name="connsiteX44" fmla="*/ 2498811 w 2971948"/>
                    <a:gd name="connsiteY44" fmla="*/ 1993900 h 2000758"/>
                    <a:gd name="connsiteX45" fmla="*/ 2625811 w 2971948"/>
                    <a:gd name="connsiteY45" fmla="*/ 1993900 h 2000758"/>
                    <a:gd name="connsiteX46" fmla="*/ 2803611 w 2971948"/>
                    <a:gd name="connsiteY46" fmla="*/ 2000250 h 2000758"/>
                    <a:gd name="connsiteX47" fmla="*/ 2956011 w 2971948"/>
                    <a:gd name="connsiteY47" fmla="*/ 1993900 h 2000758"/>
                    <a:gd name="connsiteX48" fmla="*/ 2968711 w 2971948"/>
                    <a:gd name="connsiteY48" fmla="*/ 1943100 h 2000758"/>
                    <a:gd name="connsiteX49" fmla="*/ 2968711 w 2971948"/>
                    <a:gd name="connsiteY49" fmla="*/ 1841500 h 2000758"/>
                    <a:gd name="connsiteX50" fmla="*/ 2956011 w 2971948"/>
                    <a:gd name="connsiteY50" fmla="*/ 1720850 h 2000758"/>
                    <a:gd name="connsiteX51" fmla="*/ 2956011 w 2971948"/>
                    <a:gd name="connsiteY51" fmla="*/ 1612900 h 2000758"/>
                    <a:gd name="connsiteX52" fmla="*/ 2943311 w 2971948"/>
                    <a:gd name="connsiteY52" fmla="*/ 1524000 h 2000758"/>
                    <a:gd name="connsiteX53" fmla="*/ 2949661 w 2971948"/>
                    <a:gd name="connsiteY53" fmla="*/ 1384300 h 2000758"/>
                    <a:gd name="connsiteX54" fmla="*/ 2949661 w 2971948"/>
                    <a:gd name="connsiteY54" fmla="*/ 1308100 h 2000758"/>
                    <a:gd name="connsiteX55" fmla="*/ 2943311 w 2971948"/>
                    <a:gd name="connsiteY55" fmla="*/ 1225550 h 2000758"/>
                    <a:gd name="connsiteX56" fmla="*/ 2943311 w 2971948"/>
                    <a:gd name="connsiteY56" fmla="*/ 1047750 h 2000758"/>
                    <a:gd name="connsiteX57" fmla="*/ 2943311 w 2971948"/>
                    <a:gd name="connsiteY57" fmla="*/ 971550 h 2000758"/>
                    <a:gd name="connsiteX58" fmla="*/ 2936961 w 2971948"/>
                    <a:gd name="connsiteY58" fmla="*/ 844550 h 2000758"/>
                    <a:gd name="connsiteX59" fmla="*/ 2930611 w 2971948"/>
                    <a:gd name="connsiteY59" fmla="*/ 711200 h 2000758"/>
                    <a:gd name="connsiteX60" fmla="*/ 2943311 w 2971948"/>
                    <a:gd name="connsiteY60" fmla="*/ 565150 h 2000758"/>
                    <a:gd name="connsiteX61" fmla="*/ 2930611 w 2971948"/>
                    <a:gd name="connsiteY61" fmla="*/ 444500 h 2000758"/>
                    <a:gd name="connsiteX62" fmla="*/ 2936961 w 2971948"/>
                    <a:gd name="connsiteY62" fmla="*/ 323850 h 2000758"/>
                    <a:gd name="connsiteX63" fmla="*/ 2936961 w 2971948"/>
                    <a:gd name="connsiteY63" fmla="*/ 215900 h 2000758"/>
                    <a:gd name="connsiteX64" fmla="*/ 2936961 w 2971948"/>
                    <a:gd name="connsiteY64" fmla="*/ 139700 h 2000758"/>
                    <a:gd name="connsiteX65" fmla="*/ 2936961 w 2971948"/>
                    <a:gd name="connsiteY65" fmla="*/ 95250 h 2000758"/>
                    <a:gd name="connsiteX66" fmla="*/ 2943311 w 2971948"/>
                    <a:gd name="connsiteY66" fmla="*/ 0 h 2000758"/>
                    <a:gd name="connsiteX0" fmla="*/ 2943311 w 2969090"/>
                    <a:gd name="connsiteY0" fmla="*/ 0 h 2002241"/>
                    <a:gd name="connsiteX1" fmla="*/ 2740111 w 2969090"/>
                    <a:gd name="connsiteY1" fmla="*/ 12700 h 2002241"/>
                    <a:gd name="connsiteX2" fmla="*/ 2549611 w 2969090"/>
                    <a:gd name="connsiteY2" fmla="*/ 31750 h 2002241"/>
                    <a:gd name="connsiteX3" fmla="*/ 2448011 w 2969090"/>
                    <a:gd name="connsiteY3" fmla="*/ 31750 h 2002241"/>
                    <a:gd name="connsiteX4" fmla="*/ 2314661 w 2969090"/>
                    <a:gd name="connsiteY4" fmla="*/ 63500 h 2002241"/>
                    <a:gd name="connsiteX5" fmla="*/ 2187661 w 2969090"/>
                    <a:gd name="connsiteY5" fmla="*/ 95250 h 2002241"/>
                    <a:gd name="connsiteX6" fmla="*/ 2054311 w 2969090"/>
                    <a:gd name="connsiteY6" fmla="*/ 127000 h 2002241"/>
                    <a:gd name="connsiteX7" fmla="*/ 1952711 w 2969090"/>
                    <a:gd name="connsiteY7" fmla="*/ 165100 h 2002241"/>
                    <a:gd name="connsiteX8" fmla="*/ 1844761 w 2969090"/>
                    <a:gd name="connsiteY8" fmla="*/ 203200 h 2002241"/>
                    <a:gd name="connsiteX9" fmla="*/ 1749511 w 2969090"/>
                    <a:gd name="connsiteY9" fmla="*/ 241300 h 2002241"/>
                    <a:gd name="connsiteX10" fmla="*/ 1647911 w 2969090"/>
                    <a:gd name="connsiteY10" fmla="*/ 298450 h 2002241"/>
                    <a:gd name="connsiteX11" fmla="*/ 1527261 w 2969090"/>
                    <a:gd name="connsiteY11" fmla="*/ 368300 h 2002241"/>
                    <a:gd name="connsiteX12" fmla="*/ 1400261 w 2969090"/>
                    <a:gd name="connsiteY12" fmla="*/ 450850 h 2002241"/>
                    <a:gd name="connsiteX13" fmla="*/ 1330411 w 2969090"/>
                    <a:gd name="connsiteY13" fmla="*/ 514350 h 2002241"/>
                    <a:gd name="connsiteX14" fmla="*/ 1254211 w 2969090"/>
                    <a:gd name="connsiteY14" fmla="*/ 596900 h 2002241"/>
                    <a:gd name="connsiteX15" fmla="*/ 1146261 w 2969090"/>
                    <a:gd name="connsiteY15" fmla="*/ 673100 h 2002241"/>
                    <a:gd name="connsiteX16" fmla="*/ 1076411 w 2969090"/>
                    <a:gd name="connsiteY16" fmla="*/ 762000 h 2002241"/>
                    <a:gd name="connsiteX17" fmla="*/ 987511 w 2969090"/>
                    <a:gd name="connsiteY17" fmla="*/ 838200 h 2002241"/>
                    <a:gd name="connsiteX18" fmla="*/ 911311 w 2969090"/>
                    <a:gd name="connsiteY18" fmla="*/ 927100 h 2002241"/>
                    <a:gd name="connsiteX19" fmla="*/ 841461 w 2969090"/>
                    <a:gd name="connsiteY19" fmla="*/ 990600 h 2002241"/>
                    <a:gd name="connsiteX20" fmla="*/ 790661 w 2969090"/>
                    <a:gd name="connsiteY20" fmla="*/ 1054100 h 2002241"/>
                    <a:gd name="connsiteX21" fmla="*/ 733511 w 2969090"/>
                    <a:gd name="connsiteY21" fmla="*/ 1104900 h 2002241"/>
                    <a:gd name="connsiteX22" fmla="*/ 676361 w 2969090"/>
                    <a:gd name="connsiteY22" fmla="*/ 1187450 h 2002241"/>
                    <a:gd name="connsiteX23" fmla="*/ 600161 w 2969090"/>
                    <a:gd name="connsiteY23" fmla="*/ 1282700 h 2002241"/>
                    <a:gd name="connsiteX24" fmla="*/ 492211 w 2969090"/>
                    <a:gd name="connsiteY24" fmla="*/ 1384300 h 2002241"/>
                    <a:gd name="connsiteX25" fmla="*/ 416011 w 2969090"/>
                    <a:gd name="connsiteY25" fmla="*/ 1511300 h 2002241"/>
                    <a:gd name="connsiteX26" fmla="*/ 352511 w 2969090"/>
                    <a:gd name="connsiteY26" fmla="*/ 1600200 h 2002241"/>
                    <a:gd name="connsiteX27" fmla="*/ 244561 w 2969090"/>
                    <a:gd name="connsiteY27" fmla="*/ 1720850 h 2002241"/>
                    <a:gd name="connsiteX28" fmla="*/ 174711 w 2969090"/>
                    <a:gd name="connsiteY28" fmla="*/ 1790700 h 2002241"/>
                    <a:gd name="connsiteX29" fmla="*/ 123911 w 2969090"/>
                    <a:gd name="connsiteY29" fmla="*/ 1866900 h 2002241"/>
                    <a:gd name="connsiteX30" fmla="*/ 66761 w 2969090"/>
                    <a:gd name="connsiteY30" fmla="*/ 1924050 h 2002241"/>
                    <a:gd name="connsiteX31" fmla="*/ 3261 w 2969090"/>
                    <a:gd name="connsiteY31" fmla="*/ 1987550 h 2002241"/>
                    <a:gd name="connsiteX32" fmla="*/ 174711 w 2969090"/>
                    <a:gd name="connsiteY32" fmla="*/ 1993900 h 2002241"/>
                    <a:gd name="connsiteX33" fmla="*/ 308061 w 2969090"/>
                    <a:gd name="connsiteY33" fmla="*/ 1993900 h 2002241"/>
                    <a:gd name="connsiteX34" fmla="*/ 435061 w 2969090"/>
                    <a:gd name="connsiteY34" fmla="*/ 1993900 h 2002241"/>
                    <a:gd name="connsiteX35" fmla="*/ 612861 w 2969090"/>
                    <a:gd name="connsiteY35" fmla="*/ 1993900 h 2002241"/>
                    <a:gd name="connsiteX36" fmla="*/ 816061 w 2969090"/>
                    <a:gd name="connsiteY36" fmla="*/ 1993900 h 2002241"/>
                    <a:gd name="connsiteX37" fmla="*/ 987511 w 2969090"/>
                    <a:gd name="connsiteY37" fmla="*/ 1993900 h 2002241"/>
                    <a:gd name="connsiteX38" fmla="*/ 1222461 w 2969090"/>
                    <a:gd name="connsiteY38" fmla="*/ 1993900 h 2002241"/>
                    <a:gd name="connsiteX39" fmla="*/ 1470111 w 2969090"/>
                    <a:gd name="connsiteY39" fmla="*/ 1987550 h 2002241"/>
                    <a:gd name="connsiteX40" fmla="*/ 1660611 w 2969090"/>
                    <a:gd name="connsiteY40" fmla="*/ 1987550 h 2002241"/>
                    <a:gd name="connsiteX41" fmla="*/ 1844761 w 2969090"/>
                    <a:gd name="connsiteY41" fmla="*/ 1987550 h 2002241"/>
                    <a:gd name="connsiteX42" fmla="*/ 2130511 w 2969090"/>
                    <a:gd name="connsiteY42" fmla="*/ 1993900 h 2002241"/>
                    <a:gd name="connsiteX43" fmla="*/ 2314661 w 2969090"/>
                    <a:gd name="connsiteY43" fmla="*/ 1993900 h 2002241"/>
                    <a:gd name="connsiteX44" fmla="*/ 2498811 w 2969090"/>
                    <a:gd name="connsiteY44" fmla="*/ 1993900 h 2002241"/>
                    <a:gd name="connsiteX45" fmla="*/ 2625811 w 2969090"/>
                    <a:gd name="connsiteY45" fmla="*/ 1993900 h 2002241"/>
                    <a:gd name="connsiteX46" fmla="*/ 2803611 w 2969090"/>
                    <a:gd name="connsiteY46" fmla="*/ 2000250 h 2002241"/>
                    <a:gd name="connsiteX47" fmla="*/ 2956011 w 2969090"/>
                    <a:gd name="connsiteY47" fmla="*/ 1993900 h 2002241"/>
                    <a:gd name="connsiteX48" fmla="*/ 2962361 w 2969090"/>
                    <a:gd name="connsiteY48" fmla="*/ 1917700 h 2002241"/>
                    <a:gd name="connsiteX49" fmla="*/ 2968711 w 2969090"/>
                    <a:gd name="connsiteY49" fmla="*/ 1841500 h 2002241"/>
                    <a:gd name="connsiteX50" fmla="*/ 2956011 w 2969090"/>
                    <a:gd name="connsiteY50" fmla="*/ 1720850 h 2002241"/>
                    <a:gd name="connsiteX51" fmla="*/ 2956011 w 2969090"/>
                    <a:gd name="connsiteY51" fmla="*/ 1612900 h 2002241"/>
                    <a:gd name="connsiteX52" fmla="*/ 2943311 w 2969090"/>
                    <a:gd name="connsiteY52" fmla="*/ 1524000 h 2002241"/>
                    <a:gd name="connsiteX53" fmla="*/ 2949661 w 2969090"/>
                    <a:gd name="connsiteY53" fmla="*/ 1384300 h 2002241"/>
                    <a:gd name="connsiteX54" fmla="*/ 2949661 w 2969090"/>
                    <a:gd name="connsiteY54" fmla="*/ 1308100 h 2002241"/>
                    <a:gd name="connsiteX55" fmla="*/ 2943311 w 2969090"/>
                    <a:gd name="connsiteY55" fmla="*/ 1225550 h 2002241"/>
                    <a:gd name="connsiteX56" fmla="*/ 2943311 w 2969090"/>
                    <a:gd name="connsiteY56" fmla="*/ 1047750 h 2002241"/>
                    <a:gd name="connsiteX57" fmla="*/ 2943311 w 2969090"/>
                    <a:gd name="connsiteY57" fmla="*/ 971550 h 2002241"/>
                    <a:gd name="connsiteX58" fmla="*/ 2936961 w 2969090"/>
                    <a:gd name="connsiteY58" fmla="*/ 844550 h 2002241"/>
                    <a:gd name="connsiteX59" fmla="*/ 2930611 w 2969090"/>
                    <a:gd name="connsiteY59" fmla="*/ 711200 h 2002241"/>
                    <a:gd name="connsiteX60" fmla="*/ 2943311 w 2969090"/>
                    <a:gd name="connsiteY60" fmla="*/ 565150 h 2002241"/>
                    <a:gd name="connsiteX61" fmla="*/ 2930611 w 2969090"/>
                    <a:gd name="connsiteY61" fmla="*/ 444500 h 2002241"/>
                    <a:gd name="connsiteX62" fmla="*/ 2936961 w 2969090"/>
                    <a:gd name="connsiteY62" fmla="*/ 323850 h 2002241"/>
                    <a:gd name="connsiteX63" fmla="*/ 2936961 w 2969090"/>
                    <a:gd name="connsiteY63" fmla="*/ 215900 h 2002241"/>
                    <a:gd name="connsiteX64" fmla="*/ 2936961 w 2969090"/>
                    <a:gd name="connsiteY64" fmla="*/ 139700 h 2002241"/>
                    <a:gd name="connsiteX65" fmla="*/ 2936961 w 2969090"/>
                    <a:gd name="connsiteY65" fmla="*/ 95250 h 2002241"/>
                    <a:gd name="connsiteX66" fmla="*/ 2943311 w 2969090"/>
                    <a:gd name="connsiteY66" fmla="*/ 0 h 2002241"/>
                    <a:gd name="connsiteX0" fmla="*/ 2943311 w 2969676"/>
                    <a:gd name="connsiteY0" fmla="*/ 0 h 2002241"/>
                    <a:gd name="connsiteX1" fmla="*/ 2740111 w 2969676"/>
                    <a:gd name="connsiteY1" fmla="*/ 12700 h 2002241"/>
                    <a:gd name="connsiteX2" fmla="*/ 2549611 w 2969676"/>
                    <a:gd name="connsiteY2" fmla="*/ 31750 h 2002241"/>
                    <a:gd name="connsiteX3" fmla="*/ 2448011 w 2969676"/>
                    <a:gd name="connsiteY3" fmla="*/ 31750 h 2002241"/>
                    <a:gd name="connsiteX4" fmla="*/ 2314661 w 2969676"/>
                    <a:gd name="connsiteY4" fmla="*/ 63500 h 2002241"/>
                    <a:gd name="connsiteX5" fmla="*/ 2187661 w 2969676"/>
                    <a:gd name="connsiteY5" fmla="*/ 95250 h 2002241"/>
                    <a:gd name="connsiteX6" fmla="*/ 2054311 w 2969676"/>
                    <a:gd name="connsiteY6" fmla="*/ 127000 h 2002241"/>
                    <a:gd name="connsiteX7" fmla="*/ 1952711 w 2969676"/>
                    <a:gd name="connsiteY7" fmla="*/ 165100 h 2002241"/>
                    <a:gd name="connsiteX8" fmla="*/ 1844761 w 2969676"/>
                    <a:gd name="connsiteY8" fmla="*/ 203200 h 2002241"/>
                    <a:gd name="connsiteX9" fmla="*/ 1749511 w 2969676"/>
                    <a:gd name="connsiteY9" fmla="*/ 241300 h 2002241"/>
                    <a:gd name="connsiteX10" fmla="*/ 1647911 w 2969676"/>
                    <a:gd name="connsiteY10" fmla="*/ 298450 h 2002241"/>
                    <a:gd name="connsiteX11" fmla="*/ 1527261 w 2969676"/>
                    <a:gd name="connsiteY11" fmla="*/ 368300 h 2002241"/>
                    <a:gd name="connsiteX12" fmla="*/ 1400261 w 2969676"/>
                    <a:gd name="connsiteY12" fmla="*/ 450850 h 2002241"/>
                    <a:gd name="connsiteX13" fmla="*/ 1330411 w 2969676"/>
                    <a:gd name="connsiteY13" fmla="*/ 514350 h 2002241"/>
                    <a:gd name="connsiteX14" fmla="*/ 1254211 w 2969676"/>
                    <a:gd name="connsiteY14" fmla="*/ 596900 h 2002241"/>
                    <a:gd name="connsiteX15" fmla="*/ 1146261 w 2969676"/>
                    <a:gd name="connsiteY15" fmla="*/ 673100 h 2002241"/>
                    <a:gd name="connsiteX16" fmla="*/ 1076411 w 2969676"/>
                    <a:gd name="connsiteY16" fmla="*/ 762000 h 2002241"/>
                    <a:gd name="connsiteX17" fmla="*/ 987511 w 2969676"/>
                    <a:gd name="connsiteY17" fmla="*/ 838200 h 2002241"/>
                    <a:gd name="connsiteX18" fmla="*/ 911311 w 2969676"/>
                    <a:gd name="connsiteY18" fmla="*/ 927100 h 2002241"/>
                    <a:gd name="connsiteX19" fmla="*/ 841461 w 2969676"/>
                    <a:gd name="connsiteY19" fmla="*/ 990600 h 2002241"/>
                    <a:gd name="connsiteX20" fmla="*/ 790661 w 2969676"/>
                    <a:gd name="connsiteY20" fmla="*/ 1054100 h 2002241"/>
                    <a:gd name="connsiteX21" fmla="*/ 733511 w 2969676"/>
                    <a:gd name="connsiteY21" fmla="*/ 1104900 h 2002241"/>
                    <a:gd name="connsiteX22" fmla="*/ 676361 w 2969676"/>
                    <a:gd name="connsiteY22" fmla="*/ 1187450 h 2002241"/>
                    <a:gd name="connsiteX23" fmla="*/ 600161 w 2969676"/>
                    <a:gd name="connsiteY23" fmla="*/ 1282700 h 2002241"/>
                    <a:gd name="connsiteX24" fmla="*/ 492211 w 2969676"/>
                    <a:gd name="connsiteY24" fmla="*/ 1384300 h 2002241"/>
                    <a:gd name="connsiteX25" fmla="*/ 416011 w 2969676"/>
                    <a:gd name="connsiteY25" fmla="*/ 1511300 h 2002241"/>
                    <a:gd name="connsiteX26" fmla="*/ 352511 w 2969676"/>
                    <a:gd name="connsiteY26" fmla="*/ 1600200 h 2002241"/>
                    <a:gd name="connsiteX27" fmla="*/ 244561 w 2969676"/>
                    <a:gd name="connsiteY27" fmla="*/ 1720850 h 2002241"/>
                    <a:gd name="connsiteX28" fmla="*/ 174711 w 2969676"/>
                    <a:gd name="connsiteY28" fmla="*/ 1790700 h 2002241"/>
                    <a:gd name="connsiteX29" fmla="*/ 123911 w 2969676"/>
                    <a:gd name="connsiteY29" fmla="*/ 1866900 h 2002241"/>
                    <a:gd name="connsiteX30" fmla="*/ 66761 w 2969676"/>
                    <a:gd name="connsiteY30" fmla="*/ 1924050 h 2002241"/>
                    <a:gd name="connsiteX31" fmla="*/ 3261 w 2969676"/>
                    <a:gd name="connsiteY31" fmla="*/ 1987550 h 2002241"/>
                    <a:gd name="connsiteX32" fmla="*/ 174711 w 2969676"/>
                    <a:gd name="connsiteY32" fmla="*/ 1993900 h 2002241"/>
                    <a:gd name="connsiteX33" fmla="*/ 308061 w 2969676"/>
                    <a:gd name="connsiteY33" fmla="*/ 1993900 h 2002241"/>
                    <a:gd name="connsiteX34" fmla="*/ 435061 w 2969676"/>
                    <a:gd name="connsiteY34" fmla="*/ 1993900 h 2002241"/>
                    <a:gd name="connsiteX35" fmla="*/ 612861 w 2969676"/>
                    <a:gd name="connsiteY35" fmla="*/ 1993900 h 2002241"/>
                    <a:gd name="connsiteX36" fmla="*/ 816061 w 2969676"/>
                    <a:gd name="connsiteY36" fmla="*/ 1993900 h 2002241"/>
                    <a:gd name="connsiteX37" fmla="*/ 987511 w 2969676"/>
                    <a:gd name="connsiteY37" fmla="*/ 1993900 h 2002241"/>
                    <a:gd name="connsiteX38" fmla="*/ 1222461 w 2969676"/>
                    <a:gd name="connsiteY38" fmla="*/ 1993900 h 2002241"/>
                    <a:gd name="connsiteX39" fmla="*/ 1470111 w 2969676"/>
                    <a:gd name="connsiteY39" fmla="*/ 1987550 h 2002241"/>
                    <a:gd name="connsiteX40" fmla="*/ 1660611 w 2969676"/>
                    <a:gd name="connsiteY40" fmla="*/ 1987550 h 2002241"/>
                    <a:gd name="connsiteX41" fmla="*/ 1844761 w 2969676"/>
                    <a:gd name="connsiteY41" fmla="*/ 1987550 h 2002241"/>
                    <a:gd name="connsiteX42" fmla="*/ 2130511 w 2969676"/>
                    <a:gd name="connsiteY42" fmla="*/ 1993900 h 2002241"/>
                    <a:gd name="connsiteX43" fmla="*/ 2314661 w 2969676"/>
                    <a:gd name="connsiteY43" fmla="*/ 1993900 h 2002241"/>
                    <a:gd name="connsiteX44" fmla="*/ 2498811 w 2969676"/>
                    <a:gd name="connsiteY44" fmla="*/ 1993900 h 2002241"/>
                    <a:gd name="connsiteX45" fmla="*/ 2625811 w 2969676"/>
                    <a:gd name="connsiteY45" fmla="*/ 1993900 h 2002241"/>
                    <a:gd name="connsiteX46" fmla="*/ 2803611 w 2969676"/>
                    <a:gd name="connsiteY46" fmla="*/ 2000250 h 2002241"/>
                    <a:gd name="connsiteX47" fmla="*/ 2956011 w 2969676"/>
                    <a:gd name="connsiteY47" fmla="*/ 1993900 h 2002241"/>
                    <a:gd name="connsiteX48" fmla="*/ 2962361 w 2969676"/>
                    <a:gd name="connsiteY48" fmla="*/ 1917700 h 2002241"/>
                    <a:gd name="connsiteX49" fmla="*/ 2956011 w 2969676"/>
                    <a:gd name="connsiteY49" fmla="*/ 1835150 h 2002241"/>
                    <a:gd name="connsiteX50" fmla="*/ 2956011 w 2969676"/>
                    <a:gd name="connsiteY50" fmla="*/ 1720850 h 2002241"/>
                    <a:gd name="connsiteX51" fmla="*/ 2956011 w 2969676"/>
                    <a:gd name="connsiteY51" fmla="*/ 1612900 h 2002241"/>
                    <a:gd name="connsiteX52" fmla="*/ 2943311 w 2969676"/>
                    <a:gd name="connsiteY52" fmla="*/ 1524000 h 2002241"/>
                    <a:gd name="connsiteX53" fmla="*/ 2949661 w 2969676"/>
                    <a:gd name="connsiteY53" fmla="*/ 1384300 h 2002241"/>
                    <a:gd name="connsiteX54" fmla="*/ 2949661 w 2969676"/>
                    <a:gd name="connsiteY54" fmla="*/ 1308100 h 2002241"/>
                    <a:gd name="connsiteX55" fmla="*/ 2943311 w 2969676"/>
                    <a:gd name="connsiteY55" fmla="*/ 1225550 h 2002241"/>
                    <a:gd name="connsiteX56" fmla="*/ 2943311 w 2969676"/>
                    <a:gd name="connsiteY56" fmla="*/ 1047750 h 2002241"/>
                    <a:gd name="connsiteX57" fmla="*/ 2943311 w 2969676"/>
                    <a:gd name="connsiteY57" fmla="*/ 971550 h 2002241"/>
                    <a:gd name="connsiteX58" fmla="*/ 2936961 w 2969676"/>
                    <a:gd name="connsiteY58" fmla="*/ 844550 h 2002241"/>
                    <a:gd name="connsiteX59" fmla="*/ 2930611 w 2969676"/>
                    <a:gd name="connsiteY59" fmla="*/ 711200 h 2002241"/>
                    <a:gd name="connsiteX60" fmla="*/ 2943311 w 2969676"/>
                    <a:gd name="connsiteY60" fmla="*/ 565150 h 2002241"/>
                    <a:gd name="connsiteX61" fmla="*/ 2930611 w 2969676"/>
                    <a:gd name="connsiteY61" fmla="*/ 444500 h 2002241"/>
                    <a:gd name="connsiteX62" fmla="*/ 2936961 w 2969676"/>
                    <a:gd name="connsiteY62" fmla="*/ 323850 h 2002241"/>
                    <a:gd name="connsiteX63" fmla="*/ 2936961 w 2969676"/>
                    <a:gd name="connsiteY63" fmla="*/ 215900 h 2002241"/>
                    <a:gd name="connsiteX64" fmla="*/ 2936961 w 2969676"/>
                    <a:gd name="connsiteY64" fmla="*/ 139700 h 2002241"/>
                    <a:gd name="connsiteX65" fmla="*/ 2936961 w 2969676"/>
                    <a:gd name="connsiteY65" fmla="*/ 95250 h 2002241"/>
                    <a:gd name="connsiteX66" fmla="*/ 2943311 w 2969676"/>
                    <a:gd name="connsiteY66" fmla="*/ 0 h 2002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2969676" h="2002241">
                      <a:moveTo>
                        <a:pt x="2943311" y="0"/>
                      </a:moveTo>
                      <a:lnTo>
                        <a:pt x="2740111" y="12700"/>
                      </a:lnTo>
                      <a:cubicBezTo>
                        <a:pt x="2674494" y="17992"/>
                        <a:pt x="2598294" y="28575"/>
                        <a:pt x="2549611" y="31750"/>
                      </a:cubicBezTo>
                      <a:cubicBezTo>
                        <a:pt x="2500928" y="34925"/>
                        <a:pt x="2487169" y="26458"/>
                        <a:pt x="2448011" y="31750"/>
                      </a:cubicBezTo>
                      <a:cubicBezTo>
                        <a:pt x="2408853" y="37042"/>
                        <a:pt x="2314661" y="63500"/>
                        <a:pt x="2314661" y="63500"/>
                      </a:cubicBezTo>
                      <a:lnTo>
                        <a:pt x="2187661" y="95250"/>
                      </a:lnTo>
                      <a:cubicBezTo>
                        <a:pt x="2144269" y="105833"/>
                        <a:pt x="2093469" y="115358"/>
                        <a:pt x="2054311" y="127000"/>
                      </a:cubicBezTo>
                      <a:cubicBezTo>
                        <a:pt x="2015153" y="138642"/>
                        <a:pt x="1987636" y="152400"/>
                        <a:pt x="1952711" y="165100"/>
                      </a:cubicBezTo>
                      <a:cubicBezTo>
                        <a:pt x="1917786" y="177800"/>
                        <a:pt x="1878628" y="190500"/>
                        <a:pt x="1844761" y="203200"/>
                      </a:cubicBezTo>
                      <a:cubicBezTo>
                        <a:pt x="1810894" y="215900"/>
                        <a:pt x="1782319" y="225425"/>
                        <a:pt x="1749511" y="241300"/>
                      </a:cubicBezTo>
                      <a:cubicBezTo>
                        <a:pt x="1716703" y="257175"/>
                        <a:pt x="1647911" y="298450"/>
                        <a:pt x="1647911" y="298450"/>
                      </a:cubicBezTo>
                      <a:cubicBezTo>
                        <a:pt x="1610869" y="319617"/>
                        <a:pt x="1568536" y="342900"/>
                        <a:pt x="1527261" y="368300"/>
                      </a:cubicBezTo>
                      <a:cubicBezTo>
                        <a:pt x="1485986" y="393700"/>
                        <a:pt x="1433069" y="426508"/>
                        <a:pt x="1400261" y="450850"/>
                      </a:cubicBezTo>
                      <a:cubicBezTo>
                        <a:pt x="1367453" y="475192"/>
                        <a:pt x="1354753" y="490008"/>
                        <a:pt x="1330411" y="514350"/>
                      </a:cubicBezTo>
                      <a:cubicBezTo>
                        <a:pt x="1306069" y="538692"/>
                        <a:pt x="1284903" y="570442"/>
                        <a:pt x="1254211" y="596900"/>
                      </a:cubicBezTo>
                      <a:cubicBezTo>
                        <a:pt x="1223519" y="623358"/>
                        <a:pt x="1175894" y="645583"/>
                        <a:pt x="1146261" y="673100"/>
                      </a:cubicBezTo>
                      <a:cubicBezTo>
                        <a:pt x="1116628" y="700617"/>
                        <a:pt x="1102869" y="734483"/>
                        <a:pt x="1076411" y="762000"/>
                      </a:cubicBezTo>
                      <a:cubicBezTo>
                        <a:pt x="1049953" y="789517"/>
                        <a:pt x="1015028" y="810683"/>
                        <a:pt x="987511" y="838200"/>
                      </a:cubicBezTo>
                      <a:cubicBezTo>
                        <a:pt x="959994" y="865717"/>
                        <a:pt x="935653" y="901700"/>
                        <a:pt x="911311" y="927100"/>
                      </a:cubicBezTo>
                      <a:cubicBezTo>
                        <a:pt x="886969" y="952500"/>
                        <a:pt x="861569" y="969433"/>
                        <a:pt x="841461" y="990600"/>
                      </a:cubicBezTo>
                      <a:cubicBezTo>
                        <a:pt x="821353" y="1011767"/>
                        <a:pt x="808653" y="1035050"/>
                        <a:pt x="790661" y="1054100"/>
                      </a:cubicBezTo>
                      <a:cubicBezTo>
                        <a:pt x="772669" y="1073150"/>
                        <a:pt x="752561" y="1082675"/>
                        <a:pt x="733511" y="1104900"/>
                      </a:cubicBezTo>
                      <a:cubicBezTo>
                        <a:pt x="714461" y="1127125"/>
                        <a:pt x="698586" y="1157817"/>
                        <a:pt x="676361" y="1187450"/>
                      </a:cubicBezTo>
                      <a:cubicBezTo>
                        <a:pt x="654136" y="1217083"/>
                        <a:pt x="630853" y="1249892"/>
                        <a:pt x="600161" y="1282700"/>
                      </a:cubicBezTo>
                      <a:cubicBezTo>
                        <a:pt x="569469" y="1315508"/>
                        <a:pt x="522903" y="1346200"/>
                        <a:pt x="492211" y="1384300"/>
                      </a:cubicBezTo>
                      <a:cubicBezTo>
                        <a:pt x="461519" y="1422400"/>
                        <a:pt x="439294" y="1475317"/>
                        <a:pt x="416011" y="1511300"/>
                      </a:cubicBezTo>
                      <a:cubicBezTo>
                        <a:pt x="392728" y="1547283"/>
                        <a:pt x="381086" y="1565275"/>
                        <a:pt x="352511" y="1600200"/>
                      </a:cubicBezTo>
                      <a:cubicBezTo>
                        <a:pt x="323936" y="1635125"/>
                        <a:pt x="274194" y="1689100"/>
                        <a:pt x="244561" y="1720850"/>
                      </a:cubicBezTo>
                      <a:cubicBezTo>
                        <a:pt x="214928" y="1752600"/>
                        <a:pt x="194819" y="1766358"/>
                        <a:pt x="174711" y="1790700"/>
                      </a:cubicBezTo>
                      <a:cubicBezTo>
                        <a:pt x="154603" y="1815042"/>
                        <a:pt x="141903" y="1844675"/>
                        <a:pt x="123911" y="1866900"/>
                      </a:cubicBezTo>
                      <a:cubicBezTo>
                        <a:pt x="105919" y="1889125"/>
                        <a:pt x="86869" y="1903942"/>
                        <a:pt x="66761" y="1924050"/>
                      </a:cubicBezTo>
                      <a:cubicBezTo>
                        <a:pt x="46653" y="1944158"/>
                        <a:pt x="-14731" y="1975908"/>
                        <a:pt x="3261" y="1987550"/>
                      </a:cubicBezTo>
                      <a:cubicBezTo>
                        <a:pt x="21253" y="1999192"/>
                        <a:pt x="123911" y="1992842"/>
                        <a:pt x="174711" y="1993900"/>
                      </a:cubicBezTo>
                      <a:cubicBezTo>
                        <a:pt x="225511" y="1994958"/>
                        <a:pt x="308061" y="1993900"/>
                        <a:pt x="308061" y="1993900"/>
                      </a:cubicBezTo>
                      <a:lnTo>
                        <a:pt x="435061" y="1993900"/>
                      </a:lnTo>
                      <a:lnTo>
                        <a:pt x="612861" y="1993900"/>
                      </a:lnTo>
                      <a:lnTo>
                        <a:pt x="816061" y="1993900"/>
                      </a:lnTo>
                      <a:lnTo>
                        <a:pt x="987511" y="1993900"/>
                      </a:lnTo>
                      <a:lnTo>
                        <a:pt x="1222461" y="1993900"/>
                      </a:lnTo>
                      <a:cubicBezTo>
                        <a:pt x="1302894" y="1992842"/>
                        <a:pt x="1397086" y="1988608"/>
                        <a:pt x="1470111" y="1987550"/>
                      </a:cubicBezTo>
                      <a:cubicBezTo>
                        <a:pt x="1543136" y="1986492"/>
                        <a:pt x="1598169" y="1987550"/>
                        <a:pt x="1660611" y="1987550"/>
                      </a:cubicBezTo>
                      <a:lnTo>
                        <a:pt x="1844761" y="1987550"/>
                      </a:lnTo>
                      <a:lnTo>
                        <a:pt x="2130511" y="1993900"/>
                      </a:lnTo>
                      <a:cubicBezTo>
                        <a:pt x="2208828" y="1994958"/>
                        <a:pt x="2314661" y="1993900"/>
                        <a:pt x="2314661" y="1993900"/>
                      </a:cubicBezTo>
                      <a:lnTo>
                        <a:pt x="2498811" y="1993900"/>
                      </a:lnTo>
                      <a:cubicBezTo>
                        <a:pt x="2550669" y="1993900"/>
                        <a:pt x="2575011" y="1992842"/>
                        <a:pt x="2625811" y="1993900"/>
                      </a:cubicBezTo>
                      <a:cubicBezTo>
                        <a:pt x="2676611" y="1994958"/>
                        <a:pt x="2748578" y="2000250"/>
                        <a:pt x="2803611" y="2000250"/>
                      </a:cubicBezTo>
                      <a:cubicBezTo>
                        <a:pt x="2858644" y="2000250"/>
                        <a:pt x="2929553" y="2007658"/>
                        <a:pt x="2956011" y="1993900"/>
                      </a:cubicBezTo>
                      <a:cubicBezTo>
                        <a:pt x="2982469" y="1980142"/>
                        <a:pt x="2962361" y="1944158"/>
                        <a:pt x="2962361" y="1917700"/>
                      </a:cubicBezTo>
                      <a:cubicBezTo>
                        <a:pt x="2962361" y="1891242"/>
                        <a:pt x="2957069" y="1867958"/>
                        <a:pt x="2956011" y="1835150"/>
                      </a:cubicBezTo>
                      <a:cubicBezTo>
                        <a:pt x="2954953" y="1802342"/>
                        <a:pt x="2956011" y="1757892"/>
                        <a:pt x="2956011" y="1720850"/>
                      </a:cubicBezTo>
                      <a:cubicBezTo>
                        <a:pt x="2956011" y="1683808"/>
                        <a:pt x="2958128" y="1645708"/>
                        <a:pt x="2956011" y="1612900"/>
                      </a:cubicBezTo>
                      <a:cubicBezTo>
                        <a:pt x="2953894" y="1580092"/>
                        <a:pt x="2944369" y="1562100"/>
                        <a:pt x="2943311" y="1524000"/>
                      </a:cubicBezTo>
                      <a:cubicBezTo>
                        <a:pt x="2942253" y="1485900"/>
                        <a:pt x="2948603" y="1420283"/>
                        <a:pt x="2949661" y="1384300"/>
                      </a:cubicBezTo>
                      <a:cubicBezTo>
                        <a:pt x="2950719" y="1348317"/>
                        <a:pt x="2950719" y="1334558"/>
                        <a:pt x="2949661" y="1308100"/>
                      </a:cubicBezTo>
                      <a:cubicBezTo>
                        <a:pt x="2948603" y="1281642"/>
                        <a:pt x="2944369" y="1268942"/>
                        <a:pt x="2943311" y="1225550"/>
                      </a:cubicBezTo>
                      <a:cubicBezTo>
                        <a:pt x="2942253" y="1182158"/>
                        <a:pt x="2943311" y="1047750"/>
                        <a:pt x="2943311" y="1047750"/>
                      </a:cubicBezTo>
                      <a:cubicBezTo>
                        <a:pt x="2943311" y="1005417"/>
                        <a:pt x="2944369" y="1005417"/>
                        <a:pt x="2943311" y="971550"/>
                      </a:cubicBezTo>
                      <a:cubicBezTo>
                        <a:pt x="2942253" y="937683"/>
                        <a:pt x="2939078" y="887942"/>
                        <a:pt x="2936961" y="844550"/>
                      </a:cubicBezTo>
                      <a:cubicBezTo>
                        <a:pt x="2934844" y="801158"/>
                        <a:pt x="2929553" y="757767"/>
                        <a:pt x="2930611" y="711200"/>
                      </a:cubicBezTo>
                      <a:cubicBezTo>
                        <a:pt x="2931669" y="664633"/>
                        <a:pt x="2943311" y="609600"/>
                        <a:pt x="2943311" y="565150"/>
                      </a:cubicBezTo>
                      <a:cubicBezTo>
                        <a:pt x="2943311" y="520700"/>
                        <a:pt x="2931669" y="484717"/>
                        <a:pt x="2930611" y="444500"/>
                      </a:cubicBezTo>
                      <a:cubicBezTo>
                        <a:pt x="2929553" y="404283"/>
                        <a:pt x="2935903" y="361950"/>
                        <a:pt x="2936961" y="323850"/>
                      </a:cubicBezTo>
                      <a:cubicBezTo>
                        <a:pt x="2938019" y="285750"/>
                        <a:pt x="2936961" y="215900"/>
                        <a:pt x="2936961" y="215900"/>
                      </a:cubicBezTo>
                      <a:lnTo>
                        <a:pt x="2936961" y="139700"/>
                      </a:lnTo>
                      <a:lnTo>
                        <a:pt x="2936961" y="95250"/>
                      </a:lnTo>
                      <a:lnTo>
                        <a:pt x="2943311" y="0"/>
                      </a:lnTo>
                      <a:close/>
                    </a:path>
                  </a:pathLst>
                </a:custGeom>
                <a:solidFill>
                  <a:schemeClr val="bg1">
                    <a:alpha val="9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9CBF25E-7583-70F6-7962-47E4C59DD5C5}"/>
                  </a:ext>
                </a:extLst>
              </p:cNvPr>
              <p:cNvGrpSpPr/>
              <p:nvPr/>
            </p:nvGrpSpPr>
            <p:grpSpPr>
              <a:xfrm>
                <a:off x="8014666" y="620712"/>
                <a:ext cx="3846313" cy="3990975"/>
                <a:chOff x="8014666" y="620712"/>
                <a:chExt cx="3846313" cy="3990975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7B57ED47-DC6A-A8CD-AC13-8FEAE521E6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14666" y="620712"/>
                  <a:ext cx="3846313" cy="3990975"/>
                </a:xfrm>
                <a:prstGeom prst="rect">
                  <a:avLst/>
                </a:prstGeom>
              </p:spPr>
            </p:pic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02ED334D-E947-B051-BAED-597E958FC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82025" y="935610"/>
                  <a:ext cx="2095500" cy="31367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5C7563EF-7E4E-A6B5-F510-69165EF06F81}"/>
                    </a:ext>
                  </a:extLst>
                </p:cNvPr>
                <p:cNvSpPr/>
                <p:nvPr/>
              </p:nvSpPr>
              <p:spPr>
                <a:xfrm rot="10800000" flipH="1">
                  <a:off x="8545657" y="897510"/>
                  <a:ext cx="2122343" cy="3217290"/>
                </a:xfrm>
                <a:custGeom>
                  <a:avLst/>
                  <a:gdLst>
                    <a:gd name="connsiteX0" fmla="*/ 0 w 3438525"/>
                    <a:gd name="connsiteY0" fmla="*/ 5105400 h 5105400"/>
                    <a:gd name="connsiteX1" fmla="*/ 1719263 w 3438525"/>
                    <a:gd name="connsiteY1" fmla="*/ 0 h 5105400"/>
                    <a:gd name="connsiteX2" fmla="*/ 3438525 w 3438525"/>
                    <a:gd name="connsiteY2" fmla="*/ 5105400 h 5105400"/>
                    <a:gd name="connsiteX3" fmla="*/ 0 w 3438525"/>
                    <a:gd name="connsiteY3" fmla="*/ 5105400 h 5105400"/>
                    <a:gd name="connsiteX0" fmla="*/ 0 w 1771650"/>
                    <a:gd name="connsiteY0" fmla="*/ 5105400 h 5105400"/>
                    <a:gd name="connsiteX1" fmla="*/ 52388 w 1771650"/>
                    <a:gd name="connsiteY1" fmla="*/ 0 h 5105400"/>
                    <a:gd name="connsiteX2" fmla="*/ 1771650 w 1771650"/>
                    <a:gd name="connsiteY2" fmla="*/ 5105400 h 5105400"/>
                    <a:gd name="connsiteX3" fmla="*/ 0 w 1771650"/>
                    <a:gd name="connsiteY3" fmla="*/ 5105400 h 5105400"/>
                    <a:gd name="connsiteX0" fmla="*/ 60354 w 1832004"/>
                    <a:gd name="connsiteY0" fmla="*/ 4985896 h 4985896"/>
                    <a:gd name="connsiteX1" fmla="*/ 0 w 1832004"/>
                    <a:gd name="connsiteY1" fmla="*/ 0 h 4985896"/>
                    <a:gd name="connsiteX2" fmla="*/ 1832004 w 1832004"/>
                    <a:gd name="connsiteY2" fmla="*/ 4985896 h 4985896"/>
                    <a:gd name="connsiteX3" fmla="*/ 60354 w 1832004"/>
                    <a:gd name="connsiteY3" fmla="*/ 4985896 h 4985896"/>
                    <a:gd name="connsiteX0" fmla="*/ 0 w 1852180"/>
                    <a:gd name="connsiteY0" fmla="*/ 4970958 h 4985896"/>
                    <a:gd name="connsiteX1" fmla="*/ 20176 w 1852180"/>
                    <a:gd name="connsiteY1" fmla="*/ 0 h 4985896"/>
                    <a:gd name="connsiteX2" fmla="*/ 1852180 w 1852180"/>
                    <a:gd name="connsiteY2" fmla="*/ 4985896 h 4985896"/>
                    <a:gd name="connsiteX3" fmla="*/ 0 w 1852180"/>
                    <a:gd name="connsiteY3" fmla="*/ 4970958 h 4985896"/>
                    <a:gd name="connsiteX0" fmla="*/ 0 w 3607725"/>
                    <a:gd name="connsiteY0" fmla="*/ 4970958 h 5045648"/>
                    <a:gd name="connsiteX1" fmla="*/ 20176 w 3607725"/>
                    <a:gd name="connsiteY1" fmla="*/ 0 h 5045648"/>
                    <a:gd name="connsiteX2" fmla="*/ 3607725 w 3607725"/>
                    <a:gd name="connsiteY2" fmla="*/ 5045648 h 5045648"/>
                    <a:gd name="connsiteX3" fmla="*/ 0 w 3607725"/>
                    <a:gd name="connsiteY3" fmla="*/ 4970958 h 5045648"/>
                    <a:gd name="connsiteX0" fmla="*/ 13177 w 3588690"/>
                    <a:gd name="connsiteY0" fmla="*/ 5015772 h 5045648"/>
                    <a:gd name="connsiteX1" fmla="*/ 1141 w 3588690"/>
                    <a:gd name="connsiteY1" fmla="*/ 0 h 5045648"/>
                    <a:gd name="connsiteX2" fmla="*/ 3588690 w 3588690"/>
                    <a:gd name="connsiteY2" fmla="*/ 5045648 h 5045648"/>
                    <a:gd name="connsiteX3" fmla="*/ 13177 w 3588690"/>
                    <a:gd name="connsiteY3" fmla="*/ 5015772 h 5045648"/>
                    <a:gd name="connsiteX0" fmla="*/ 13177 w 3588690"/>
                    <a:gd name="connsiteY0" fmla="*/ 5015772 h 5045648"/>
                    <a:gd name="connsiteX1" fmla="*/ 1141 w 3588690"/>
                    <a:gd name="connsiteY1" fmla="*/ 0 h 5045648"/>
                    <a:gd name="connsiteX2" fmla="*/ 3588690 w 3588690"/>
                    <a:gd name="connsiteY2" fmla="*/ 5045648 h 5045648"/>
                    <a:gd name="connsiteX3" fmla="*/ 13177 w 3588690"/>
                    <a:gd name="connsiteY3" fmla="*/ 5015772 h 5045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8690" h="5045648">
                      <a:moveTo>
                        <a:pt x="13177" y="5015772"/>
                      </a:moveTo>
                      <a:cubicBezTo>
                        <a:pt x="19902" y="3358786"/>
                        <a:pt x="-5584" y="1656986"/>
                        <a:pt x="1141" y="0"/>
                      </a:cubicBezTo>
                      <a:lnTo>
                        <a:pt x="3588690" y="5045648"/>
                      </a:lnTo>
                      <a:lnTo>
                        <a:pt x="13177" y="5015772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  <a:alpha val="5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7B663FC-4CD5-4C9C-776B-B60130F5A380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7009" y="1267881"/>
                    <a:ext cx="101917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𝑘𝑐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7B663FC-4CD5-4C9C-776B-B60130F5A3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7009" y="1267881"/>
                    <a:ext cx="1019179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CC37065-73F5-787C-032B-6330A19BD1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63173" y="1550737"/>
                <a:ext cx="511971" cy="1863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4C7F786-DFD5-AFC2-DD98-A1863B3C3B8A}"/>
                      </a:ext>
                    </a:extLst>
                  </p:cNvPr>
                  <p:cNvSpPr txBox="1"/>
                  <p:nvPr/>
                </p:nvSpPr>
                <p:spPr>
                  <a:xfrm>
                    <a:off x="1957698" y="535337"/>
                    <a:ext cx="1657350" cy="39074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4C7F786-DFD5-AFC2-DD98-A1863B3C3B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7698" y="535337"/>
                    <a:ext cx="1657350" cy="39074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5F7BE92-7266-E095-DBB3-C1F3035BD7BE}"/>
                      </a:ext>
                    </a:extLst>
                  </p:cNvPr>
                  <p:cNvSpPr txBox="1"/>
                  <p:nvPr/>
                </p:nvSpPr>
                <p:spPr>
                  <a:xfrm>
                    <a:off x="9334498" y="527575"/>
                    <a:ext cx="1657350" cy="39074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5F7BE92-7266-E095-DBB3-C1F3035BD7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4498" y="527575"/>
                    <a:ext cx="1657350" cy="3907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5787504-AFCF-8B4D-62DC-82E6EC29199C}"/>
                  </a:ext>
                </a:extLst>
              </p:cNvPr>
              <p:cNvGrpSpPr/>
              <p:nvPr/>
            </p:nvGrpSpPr>
            <p:grpSpPr>
              <a:xfrm>
                <a:off x="785812" y="620712"/>
                <a:ext cx="3914775" cy="3990975"/>
                <a:chOff x="785812" y="620712"/>
                <a:chExt cx="3914775" cy="3990975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55121A66-CC39-0391-DA7B-7B6DFDB0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85812" y="620712"/>
                  <a:ext cx="3914775" cy="3990975"/>
                </a:xfrm>
                <a:prstGeom prst="rect">
                  <a:avLst/>
                </a:prstGeom>
              </p:spPr>
            </p:pic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5AF176C-9160-DAD2-8180-2544BCA71607}"/>
                    </a:ext>
                  </a:extLst>
                </p:cNvPr>
                <p:cNvSpPr/>
                <p:nvPr/>
              </p:nvSpPr>
              <p:spPr>
                <a:xfrm>
                  <a:off x="1957698" y="620712"/>
                  <a:ext cx="1657350" cy="2767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ABCFCD2-F7B0-E3FF-7C18-F3C106DE5B87}"/>
                      </a:ext>
                    </a:extLst>
                  </p:cNvPr>
                  <p:cNvSpPr txBox="1"/>
                  <p:nvPr/>
                </p:nvSpPr>
                <p:spPr>
                  <a:xfrm>
                    <a:off x="2218134" y="545833"/>
                    <a:ext cx="1657350" cy="35753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ABCFCD2-F7B0-E3FF-7C18-F3C106DE5B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8134" y="545833"/>
                    <a:ext cx="1657350" cy="3575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28B966-0752-EEFF-B334-0F76DDB61F44}"/>
                  </a:ext>
                </a:extLst>
              </p:cNvPr>
              <p:cNvSpPr/>
              <p:nvPr/>
            </p:nvSpPr>
            <p:spPr>
              <a:xfrm>
                <a:off x="5867400" y="620712"/>
                <a:ext cx="1278135" cy="2767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836C8F9-2172-73BA-AFCA-F98586382449}"/>
                      </a:ext>
                    </a:extLst>
                  </p:cNvPr>
                  <p:cNvSpPr txBox="1"/>
                  <p:nvPr/>
                </p:nvSpPr>
                <p:spPr>
                  <a:xfrm>
                    <a:off x="5824541" y="552975"/>
                    <a:ext cx="1657350" cy="35753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836C8F9-2172-73BA-AFCA-F985863824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4541" y="552975"/>
                    <a:ext cx="1657350" cy="3575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ECF84F9-1FC9-2DA9-F6B2-0A19993AEEFC}"/>
                  </a:ext>
                </a:extLst>
              </p:cNvPr>
              <p:cNvSpPr/>
              <p:nvPr/>
            </p:nvSpPr>
            <p:spPr>
              <a:xfrm>
                <a:off x="9334498" y="620712"/>
                <a:ext cx="1581152" cy="234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E03D691-4EDF-7015-34E1-66C76E7CF73A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399" y="551749"/>
                    <a:ext cx="1657350" cy="35753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E03D691-4EDF-7015-34E1-66C76E7CF7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399" y="551749"/>
                    <a:ext cx="1657350" cy="35753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9D4EE25-7796-EA28-612D-099AFF858076}"/>
                </a:ext>
              </a:extLst>
            </p:cNvPr>
            <p:cNvGrpSpPr/>
            <p:nvPr/>
          </p:nvGrpSpPr>
          <p:grpSpPr>
            <a:xfrm>
              <a:off x="10956778" y="578137"/>
              <a:ext cx="3641396" cy="4000500"/>
              <a:chOff x="10867170" y="587662"/>
              <a:chExt cx="3641396" cy="400050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12974AB-1D05-4485-7818-280F05AB8999}"/>
                  </a:ext>
                </a:extLst>
              </p:cNvPr>
              <p:cNvGrpSpPr/>
              <p:nvPr/>
            </p:nvGrpSpPr>
            <p:grpSpPr>
              <a:xfrm>
                <a:off x="10867170" y="587662"/>
                <a:ext cx="3641396" cy="4000500"/>
                <a:chOff x="5845505" y="3429000"/>
                <a:chExt cx="3641396" cy="4000500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4AEC3BC3-BF87-1853-CE33-7729C54D97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45505" y="3429000"/>
                  <a:ext cx="3641396" cy="4000500"/>
                </a:xfrm>
                <a:prstGeom prst="rect">
                  <a:avLst/>
                </a:prstGeom>
              </p:spPr>
            </p:pic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D14967E2-9C0B-B422-ECE6-963695B21022}"/>
                    </a:ext>
                  </a:extLst>
                </p:cNvPr>
                <p:cNvSpPr/>
                <p:nvPr/>
              </p:nvSpPr>
              <p:spPr>
                <a:xfrm>
                  <a:off x="6287480" y="3777963"/>
                  <a:ext cx="2795715" cy="3100675"/>
                </a:xfrm>
                <a:custGeom>
                  <a:avLst/>
                  <a:gdLst>
                    <a:gd name="connsiteX0" fmla="*/ 837259 w 3139959"/>
                    <a:gd name="connsiteY0" fmla="*/ 2199452 h 3294292"/>
                    <a:gd name="connsiteX1" fmla="*/ 1421459 w 3139959"/>
                    <a:gd name="connsiteY1" fmla="*/ 1539052 h 3294292"/>
                    <a:gd name="connsiteX2" fmla="*/ 1865959 w 3139959"/>
                    <a:gd name="connsiteY2" fmla="*/ 1196152 h 3294292"/>
                    <a:gd name="connsiteX3" fmla="*/ 2170759 w 3139959"/>
                    <a:gd name="connsiteY3" fmla="*/ 1069152 h 3294292"/>
                    <a:gd name="connsiteX4" fmla="*/ 2627959 w 3139959"/>
                    <a:gd name="connsiteY4" fmla="*/ 980252 h 3294292"/>
                    <a:gd name="connsiteX5" fmla="*/ 3110559 w 3139959"/>
                    <a:gd name="connsiteY5" fmla="*/ 929452 h 3294292"/>
                    <a:gd name="connsiteX6" fmla="*/ 3085159 w 3139959"/>
                    <a:gd name="connsiteY6" fmla="*/ 865952 h 3294292"/>
                    <a:gd name="connsiteX7" fmla="*/ 3072459 w 3139959"/>
                    <a:gd name="connsiteY7" fmla="*/ 700852 h 3294292"/>
                    <a:gd name="connsiteX8" fmla="*/ 3059759 w 3139959"/>
                    <a:gd name="connsiteY8" fmla="*/ 472252 h 3294292"/>
                    <a:gd name="connsiteX9" fmla="*/ 3059759 w 3139959"/>
                    <a:gd name="connsiteY9" fmla="*/ 218252 h 3294292"/>
                    <a:gd name="connsiteX10" fmla="*/ 3072459 w 3139959"/>
                    <a:gd name="connsiteY10" fmla="*/ 15052 h 3294292"/>
                    <a:gd name="connsiteX11" fmla="*/ 2285059 w 3139959"/>
                    <a:gd name="connsiteY11" fmla="*/ 15052 h 3294292"/>
                    <a:gd name="connsiteX12" fmla="*/ 1459559 w 3139959"/>
                    <a:gd name="connsiteY12" fmla="*/ 15052 h 3294292"/>
                    <a:gd name="connsiteX13" fmla="*/ 100659 w 3139959"/>
                    <a:gd name="connsiteY13" fmla="*/ 15052 h 3294292"/>
                    <a:gd name="connsiteX14" fmla="*/ 100659 w 3139959"/>
                    <a:gd name="connsiteY14" fmla="*/ 192852 h 3294292"/>
                    <a:gd name="connsiteX15" fmla="*/ 100659 w 3139959"/>
                    <a:gd name="connsiteY15" fmla="*/ 980252 h 3294292"/>
                    <a:gd name="connsiteX16" fmla="*/ 87959 w 3139959"/>
                    <a:gd name="connsiteY16" fmla="*/ 1793052 h 3294292"/>
                    <a:gd name="connsiteX17" fmla="*/ 75259 w 3139959"/>
                    <a:gd name="connsiteY17" fmla="*/ 2847152 h 3294292"/>
                    <a:gd name="connsiteX18" fmla="*/ 100659 w 3139959"/>
                    <a:gd name="connsiteY18" fmla="*/ 3291652 h 3294292"/>
                    <a:gd name="connsiteX19" fmla="*/ 545159 w 3139959"/>
                    <a:gd name="connsiteY19" fmla="*/ 2669352 h 3294292"/>
                    <a:gd name="connsiteX20" fmla="*/ 900759 w 3139959"/>
                    <a:gd name="connsiteY20" fmla="*/ 2237552 h 3294292"/>
                    <a:gd name="connsiteX21" fmla="*/ 837259 w 3139959"/>
                    <a:gd name="connsiteY21" fmla="*/ 2199452 h 3294292"/>
                    <a:gd name="connsiteX0" fmla="*/ 837259 w 3127156"/>
                    <a:gd name="connsiteY0" fmla="*/ 2199452 h 3294292"/>
                    <a:gd name="connsiteX1" fmla="*/ 1421459 w 3127156"/>
                    <a:gd name="connsiteY1" fmla="*/ 1539052 h 3294292"/>
                    <a:gd name="connsiteX2" fmla="*/ 1865959 w 3127156"/>
                    <a:gd name="connsiteY2" fmla="*/ 1196152 h 3294292"/>
                    <a:gd name="connsiteX3" fmla="*/ 2170759 w 3127156"/>
                    <a:gd name="connsiteY3" fmla="*/ 1069152 h 3294292"/>
                    <a:gd name="connsiteX4" fmla="*/ 2627959 w 3127156"/>
                    <a:gd name="connsiteY4" fmla="*/ 980252 h 3294292"/>
                    <a:gd name="connsiteX5" fmla="*/ 3034359 w 3127156"/>
                    <a:gd name="connsiteY5" fmla="*/ 942152 h 3294292"/>
                    <a:gd name="connsiteX6" fmla="*/ 3085159 w 3127156"/>
                    <a:gd name="connsiteY6" fmla="*/ 865952 h 3294292"/>
                    <a:gd name="connsiteX7" fmla="*/ 3072459 w 3127156"/>
                    <a:gd name="connsiteY7" fmla="*/ 700852 h 3294292"/>
                    <a:gd name="connsiteX8" fmla="*/ 3059759 w 3127156"/>
                    <a:gd name="connsiteY8" fmla="*/ 472252 h 3294292"/>
                    <a:gd name="connsiteX9" fmla="*/ 3059759 w 3127156"/>
                    <a:gd name="connsiteY9" fmla="*/ 218252 h 3294292"/>
                    <a:gd name="connsiteX10" fmla="*/ 3072459 w 3127156"/>
                    <a:gd name="connsiteY10" fmla="*/ 15052 h 3294292"/>
                    <a:gd name="connsiteX11" fmla="*/ 2285059 w 3127156"/>
                    <a:gd name="connsiteY11" fmla="*/ 15052 h 3294292"/>
                    <a:gd name="connsiteX12" fmla="*/ 1459559 w 3127156"/>
                    <a:gd name="connsiteY12" fmla="*/ 15052 h 3294292"/>
                    <a:gd name="connsiteX13" fmla="*/ 100659 w 3127156"/>
                    <a:gd name="connsiteY13" fmla="*/ 15052 h 3294292"/>
                    <a:gd name="connsiteX14" fmla="*/ 100659 w 3127156"/>
                    <a:gd name="connsiteY14" fmla="*/ 192852 h 3294292"/>
                    <a:gd name="connsiteX15" fmla="*/ 100659 w 3127156"/>
                    <a:gd name="connsiteY15" fmla="*/ 980252 h 3294292"/>
                    <a:gd name="connsiteX16" fmla="*/ 87959 w 3127156"/>
                    <a:gd name="connsiteY16" fmla="*/ 1793052 h 3294292"/>
                    <a:gd name="connsiteX17" fmla="*/ 75259 w 3127156"/>
                    <a:gd name="connsiteY17" fmla="*/ 2847152 h 3294292"/>
                    <a:gd name="connsiteX18" fmla="*/ 100659 w 3127156"/>
                    <a:gd name="connsiteY18" fmla="*/ 3291652 h 3294292"/>
                    <a:gd name="connsiteX19" fmla="*/ 545159 w 3127156"/>
                    <a:gd name="connsiteY19" fmla="*/ 2669352 h 3294292"/>
                    <a:gd name="connsiteX20" fmla="*/ 900759 w 3127156"/>
                    <a:gd name="connsiteY20" fmla="*/ 2237552 h 3294292"/>
                    <a:gd name="connsiteX21" fmla="*/ 837259 w 3127156"/>
                    <a:gd name="connsiteY21" fmla="*/ 2199452 h 3294292"/>
                    <a:gd name="connsiteX0" fmla="*/ 837259 w 3126302"/>
                    <a:gd name="connsiteY0" fmla="*/ 2199452 h 3294292"/>
                    <a:gd name="connsiteX1" fmla="*/ 1421459 w 3126302"/>
                    <a:gd name="connsiteY1" fmla="*/ 1539052 h 3294292"/>
                    <a:gd name="connsiteX2" fmla="*/ 1865959 w 3126302"/>
                    <a:gd name="connsiteY2" fmla="*/ 1196152 h 3294292"/>
                    <a:gd name="connsiteX3" fmla="*/ 2170759 w 3126302"/>
                    <a:gd name="connsiteY3" fmla="*/ 1069152 h 3294292"/>
                    <a:gd name="connsiteX4" fmla="*/ 2627959 w 3126302"/>
                    <a:gd name="connsiteY4" fmla="*/ 980252 h 3294292"/>
                    <a:gd name="connsiteX5" fmla="*/ 3034359 w 3126302"/>
                    <a:gd name="connsiteY5" fmla="*/ 942152 h 3294292"/>
                    <a:gd name="connsiteX6" fmla="*/ 3085159 w 3126302"/>
                    <a:gd name="connsiteY6" fmla="*/ 865952 h 3294292"/>
                    <a:gd name="connsiteX7" fmla="*/ 3072459 w 3126302"/>
                    <a:gd name="connsiteY7" fmla="*/ 700852 h 3294292"/>
                    <a:gd name="connsiteX8" fmla="*/ 3085159 w 3126302"/>
                    <a:gd name="connsiteY8" fmla="*/ 478602 h 3294292"/>
                    <a:gd name="connsiteX9" fmla="*/ 3059759 w 3126302"/>
                    <a:gd name="connsiteY9" fmla="*/ 218252 h 3294292"/>
                    <a:gd name="connsiteX10" fmla="*/ 3072459 w 3126302"/>
                    <a:gd name="connsiteY10" fmla="*/ 15052 h 3294292"/>
                    <a:gd name="connsiteX11" fmla="*/ 2285059 w 3126302"/>
                    <a:gd name="connsiteY11" fmla="*/ 15052 h 3294292"/>
                    <a:gd name="connsiteX12" fmla="*/ 1459559 w 3126302"/>
                    <a:gd name="connsiteY12" fmla="*/ 15052 h 3294292"/>
                    <a:gd name="connsiteX13" fmla="*/ 100659 w 3126302"/>
                    <a:gd name="connsiteY13" fmla="*/ 15052 h 3294292"/>
                    <a:gd name="connsiteX14" fmla="*/ 100659 w 3126302"/>
                    <a:gd name="connsiteY14" fmla="*/ 192852 h 3294292"/>
                    <a:gd name="connsiteX15" fmla="*/ 100659 w 3126302"/>
                    <a:gd name="connsiteY15" fmla="*/ 980252 h 3294292"/>
                    <a:gd name="connsiteX16" fmla="*/ 87959 w 3126302"/>
                    <a:gd name="connsiteY16" fmla="*/ 1793052 h 3294292"/>
                    <a:gd name="connsiteX17" fmla="*/ 75259 w 3126302"/>
                    <a:gd name="connsiteY17" fmla="*/ 2847152 h 3294292"/>
                    <a:gd name="connsiteX18" fmla="*/ 100659 w 3126302"/>
                    <a:gd name="connsiteY18" fmla="*/ 3291652 h 3294292"/>
                    <a:gd name="connsiteX19" fmla="*/ 545159 w 3126302"/>
                    <a:gd name="connsiteY19" fmla="*/ 2669352 h 3294292"/>
                    <a:gd name="connsiteX20" fmla="*/ 900759 w 3126302"/>
                    <a:gd name="connsiteY20" fmla="*/ 2237552 h 3294292"/>
                    <a:gd name="connsiteX21" fmla="*/ 837259 w 3126302"/>
                    <a:gd name="connsiteY21" fmla="*/ 2199452 h 3294292"/>
                    <a:gd name="connsiteX0" fmla="*/ 837259 w 3134692"/>
                    <a:gd name="connsiteY0" fmla="*/ 2201333 h 3296173"/>
                    <a:gd name="connsiteX1" fmla="*/ 1421459 w 3134692"/>
                    <a:gd name="connsiteY1" fmla="*/ 1540933 h 3296173"/>
                    <a:gd name="connsiteX2" fmla="*/ 1865959 w 3134692"/>
                    <a:gd name="connsiteY2" fmla="*/ 1198033 h 3296173"/>
                    <a:gd name="connsiteX3" fmla="*/ 2170759 w 3134692"/>
                    <a:gd name="connsiteY3" fmla="*/ 1071033 h 3296173"/>
                    <a:gd name="connsiteX4" fmla="*/ 2627959 w 3134692"/>
                    <a:gd name="connsiteY4" fmla="*/ 982133 h 3296173"/>
                    <a:gd name="connsiteX5" fmla="*/ 3034359 w 3134692"/>
                    <a:gd name="connsiteY5" fmla="*/ 944033 h 3296173"/>
                    <a:gd name="connsiteX6" fmla="*/ 3085159 w 3134692"/>
                    <a:gd name="connsiteY6" fmla="*/ 867833 h 3296173"/>
                    <a:gd name="connsiteX7" fmla="*/ 3072459 w 3134692"/>
                    <a:gd name="connsiteY7" fmla="*/ 702733 h 3296173"/>
                    <a:gd name="connsiteX8" fmla="*/ 3085159 w 3134692"/>
                    <a:gd name="connsiteY8" fmla="*/ 480483 h 3296173"/>
                    <a:gd name="connsiteX9" fmla="*/ 3085159 w 3134692"/>
                    <a:gd name="connsiteY9" fmla="*/ 245533 h 3296173"/>
                    <a:gd name="connsiteX10" fmla="*/ 3072459 w 3134692"/>
                    <a:gd name="connsiteY10" fmla="*/ 16933 h 3296173"/>
                    <a:gd name="connsiteX11" fmla="*/ 2285059 w 3134692"/>
                    <a:gd name="connsiteY11" fmla="*/ 16933 h 3296173"/>
                    <a:gd name="connsiteX12" fmla="*/ 1459559 w 3134692"/>
                    <a:gd name="connsiteY12" fmla="*/ 16933 h 3296173"/>
                    <a:gd name="connsiteX13" fmla="*/ 100659 w 3134692"/>
                    <a:gd name="connsiteY13" fmla="*/ 16933 h 3296173"/>
                    <a:gd name="connsiteX14" fmla="*/ 100659 w 3134692"/>
                    <a:gd name="connsiteY14" fmla="*/ 194733 h 3296173"/>
                    <a:gd name="connsiteX15" fmla="*/ 100659 w 3134692"/>
                    <a:gd name="connsiteY15" fmla="*/ 982133 h 3296173"/>
                    <a:gd name="connsiteX16" fmla="*/ 87959 w 3134692"/>
                    <a:gd name="connsiteY16" fmla="*/ 1794933 h 3296173"/>
                    <a:gd name="connsiteX17" fmla="*/ 75259 w 3134692"/>
                    <a:gd name="connsiteY17" fmla="*/ 2849033 h 3296173"/>
                    <a:gd name="connsiteX18" fmla="*/ 100659 w 3134692"/>
                    <a:gd name="connsiteY18" fmla="*/ 3293533 h 3296173"/>
                    <a:gd name="connsiteX19" fmla="*/ 545159 w 3134692"/>
                    <a:gd name="connsiteY19" fmla="*/ 2671233 h 3296173"/>
                    <a:gd name="connsiteX20" fmla="*/ 900759 w 3134692"/>
                    <a:gd name="connsiteY20" fmla="*/ 2239433 h 3296173"/>
                    <a:gd name="connsiteX21" fmla="*/ 837259 w 3134692"/>
                    <a:gd name="connsiteY21" fmla="*/ 2201333 h 3296173"/>
                    <a:gd name="connsiteX0" fmla="*/ 837259 w 3137028"/>
                    <a:gd name="connsiteY0" fmla="*/ 2197571 h 3292411"/>
                    <a:gd name="connsiteX1" fmla="*/ 1421459 w 3137028"/>
                    <a:gd name="connsiteY1" fmla="*/ 1537171 h 3292411"/>
                    <a:gd name="connsiteX2" fmla="*/ 1865959 w 3137028"/>
                    <a:gd name="connsiteY2" fmla="*/ 1194271 h 3292411"/>
                    <a:gd name="connsiteX3" fmla="*/ 2170759 w 3137028"/>
                    <a:gd name="connsiteY3" fmla="*/ 1067271 h 3292411"/>
                    <a:gd name="connsiteX4" fmla="*/ 2627959 w 3137028"/>
                    <a:gd name="connsiteY4" fmla="*/ 978371 h 3292411"/>
                    <a:gd name="connsiteX5" fmla="*/ 3034359 w 3137028"/>
                    <a:gd name="connsiteY5" fmla="*/ 940271 h 3292411"/>
                    <a:gd name="connsiteX6" fmla="*/ 3085159 w 3137028"/>
                    <a:gd name="connsiteY6" fmla="*/ 864071 h 3292411"/>
                    <a:gd name="connsiteX7" fmla="*/ 3072459 w 3137028"/>
                    <a:gd name="connsiteY7" fmla="*/ 698971 h 3292411"/>
                    <a:gd name="connsiteX8" fmla="*/ 3085159 w 3137028"/>
                    <a:gd name="connsiteY8" fmla="*/ 476721 h 3292411"/>
                    <a:gd name="connsiteX9" fmla="*/ 3085159 w 3137028"/>
                    <a:gd name="connsiteY9" fmla="*/ 241771 h 3292411"/>
                    <a:gd name="connsiteX10" fmla="*/ 3091509 w 3137028"/>
                    <a:gd name="connsiteY10" fmla="*/ 83022 h 3292411"/>
                    <a:gd name="connsiteX11" fmla="*/ 3072459 w 3137028"/>
                    <a:gd name="connsiteY11" fmla="*/ 13171 h 3292411"/>
                    <a:gd name="connsiteX12" fmla="*/ 2285059 w 3137028"/>
                    <a:gd name="connsiteY12" fmla="*/ 13171 h 3292411"/>
                    <a:gd name="connsiteX13" fmla="*/ 1459559 w 3137028"/>
                    <a:gd name="connsiteY13" fmla="*/ 13171 h 3292411"/>
                    <a:gd name="connsiteX14" fmla="*/ 100659 w 3137028"/>
                    <a:gd name="connsiteY14" fmla="*/ 13171 h 3292411"/>
                    <a:gd name="connsiteX15" fmla="*/ 100659 w 3137028"/>
                    <a:gd name="connsiteY15" fmla="*/ 190971 h 3292411"/>
                    <a:gd name="connsiteX16" fmla="*/ 100659 w 3137028"/>
                    <a:gd name="connsiteY16" fmla="*/ 978371 h 3292411"/>
                    <a:gd name="connsiteX17" fmla="*/ 87959 w 3137028"/>
                    <a:gd name="connsiteY17" fmla="*/ 1791171 h 3292411"/>
                    <a:gd name="connsiteX18" fmla="*/ 75259 w 3137028"/>
                    <a:gd name="connsiteY18" fmla="*/ 2845271 h 3292411"/>
                    <a:gd name="connsiteX19" fmla="*/ 100659 w 3137028"/>
                    <a:gd name="connsiteY19" fmla="*/ 3289771 h 3292411"/>
                    <a:gd name="connsiteX20" fmla="*/ 545159 w 3137028"/>
                    <a:gd name="connsiteY20" fmla="*/ 2667471 h 3292411"/>
                    <a:gd name="connsiteX21" fmla="*/ 900759 w 3137028"/>
                    <a:gd name="connsiteY21" fmla="*/ 2235671 h 3292411"/>
                    <a:gd name="connsiteX22" fmla="*/ 837259 w 3137028"/>
                    <a:gd name="connsiteY22" fmla="*/ 2197571 h 3292411"/>
                    <a:gd name="connsiteX0" fmla="*/ 837259 w 3130085"/>
                    <a:gd name="connsiteY0" fmla="*/ 2197571 h 3292411"/>
                    <a:gd name="connsiteX1" fmla="*/ 1421459 w 3130085"/>
                    <a:gd name="connsiteY1" fmla="*/ 1537171 h 3292411"/>
                    <a:gd name="connsiteX2" fmla="*/ 1865959 w 3130085"/>
                    <a:gd name="connsiteY2" fmla="*/ 1194271 h 3292411"/>
                    <a:gd name="connsiteX3" fmla="*/ 2170759 w 3130085"/>
                    <a:gd name="connsiteY3" fmla="*/ 1067271 h 3292411"/>
                    <a:gd name="connsiteX4" fmla="*/ 2627959 w 3130085"/>
                    <a:gd name="connsiteY4" fmla="*/ 978371 h 3292411"/>
                    <a:gd name="connsiteX5" fmla="*/ 3034359 w 3130085"/>
                    <a:gd name="connsiteY5" fmla="*/ 940271 h 3292411"/>
                    <a:gd name="connsiteX6" fmla="*/ 3085159 w 3130085"/>
                    <a:gd name="connsiteY6" fmla="*/ 864071 h 3292411"/>
                    <a:gd name="connsiteX7" fmla="*/ 3072459 w 3130085"/>
                    <a:gd name="connsiteY7" fmla="*/ 698971 h 3292411"/>
                    <a:gd name="connsiteX8" fmla="*/ 3085159 w 3130085"/>
                    <a:gd name="connsiteY8" fmla="*/ 476721 h 3292411"/>
                    <a:gd name="connsiteX9" fmla="*/ 3085159 w 3130085"/>
                    <a:gd name="connsiteY9" fmla="*/ 241771 h 3292411"/>
                    <a:gd name="connsiteX10" fmla="*/ 3091509 w 3130085"/>
                    <a:gd name="connsiteY10" fmla="*/ 83022 h 3292411"/>
                    <a:gd name="connsiteX11" fmla="*/ 3072459 w 3130085"/>
                    <a:gd name="connsiteY11" fmla="*/ 51272 h 3292411"/>
                    <a:gd name="connsiteX12" fmla="*/ 3072459 w 3130085"/>
                    <a:gd name="connsiteY12" fmla="*/ 13171 h 3292411"/>
                    <a:gd name="connsiteX13" fmla="*/ 2285059 w 3130085"/>
                    <a:gd name="connsiteY13" fmla="*/ 13171 h 3292411"/>
                    <a:gd name="connsiteX14" fmla="*/ 1459559 w 3130085"/>
                    <a:gd name="connsiteY14" fmla="*/ 13171 h 3292411"/>
                    <a:gd name="connsiteX15" fmla="*/ 100659 w 3130085"/>
                    <a:gd name="connsiteY15" fmla="*/ 13171 h 3292411"/>
                    <a:gd name="connsiteX16" fmla="*/ 100659 w 3130085"/>
                    <a:gd name="connsiteY16" fmla="*/ 190971 h 3292411"/>
                    <a:gd name="connsiteX17" fmla="*/ 100659 w 3130085"/>
                    <a:gd name="connsiteY17" fmla="*/ 978371 h 3292411"/>
                    <a:gd name="connsiteX18" fmla="*/ 87959 w 3130085"/>
                    <a:gd name="connsiteY18" fmla="*/ 1791171 h 3292411"/>
                    <a:gd name="connsiteX19" fmla="*/ 75259 w 3130085"/>
                    <a:gd name="connsiteY19" fmla="*/ 2845271 h 3292411"/>
                    <a:gd name="connsiteX20" fmla="*/ 100659 w 3130085"/>
                    <a:gd name="connsiteY20" fmla="*/ 3289771 h 3292411"/>
                    <a:gd name="connsiteX21" fmla="*/ 545159 w 3130085"/>
                    <a:gd name="connsiteY21" fmla="*/ 2667471 h 3292411"/>
                    <a:gd name="connsiteX22" fmla="*/ 900759 w 3130085"/>
                    <a:gd name="connsiteY22" fmla="*/ 2235671 h 3292411"/>
                    <a:gd name="connsiteX23" fmla="*/ 837259 w 3130085"/>
                    <a:gd name="connsiteY23" fmla="*/ 2197571 h 3292411"/>
                    <a:gd name="connsiteX0" fmla="*/ 837259 w 3130085"/>
                    <a:gd name="connsiteY0" fmla="*/ 2197571 h 3292411"/>
                    <a:gd name="connsiteX1" fmla="*/ 1421459 w 3130085"/>
                    <a:gd name="connsiteY1" fmla="*/ 1537171 h 3292411"/>
                    <a:gd name="connsiteX2" fmla="*/ 1865959 w 3130085"/>
                    <a:gd name="connsiteY2" fmla="*/ 1194271 h 3292411"/>
                    <a:gd name="connsiteX3" fmla="*/ 2170759 w 3130085"/>
                    <a:gd name="connsiteY3" fmla="*/ 1067271 h 3292411"/>
                    <a:gd name="connsiteX4" fmla="*/ 2627959 w 3130085"/>
                    <a:gd name="connsiteY4" fmla="*/ 978371 h 3292411"/>
                    <a:gd name="connsiteX5" fmla="*/ 3034359 w 3130085"/>
                    <a:gd name="connsiteY5" fmla="*/ 940271 h 3292411"/>
                    <a:gd name="connsiteX6" fmla="*/ 3085159 w 3130085"/>
                    <a:gd name="connsiteY6" fmla="*/ 864071 h 3292411"/>
                    <a:gd name="connsiteX7" fmla="*/ 3072459 w 3130085"/>
                    <a:gd name="connsiteY7" fmla="*/ 698971 h 3292411"/>
                    <a:gd name="connsiteX8" fmla="*/ 3085159 w 3130085"/>
                    <a:gd name="connsiteY8" fmla="*/ 476721 h 3292411"/>
                    <a:gd name="connsiteX9" fmla="*/ 3085159 w 3130085"/>
                    <a:gd name="connsiteY9" fmla="*/ 241771 h 3292411"/>
                    <a:gd name="connsiteX10" fmla="*/ 3066109 w 3130085"/>
                    <a:gd name="connsiteY10" fmla="*/ 159222 h 3292411"/>
                    <a:gd name="connsiteX11" fmla="*/ 3072459 w 3130085"/>
                    <a:gd name="connsiteY11" fmla="*/ 51272 h 3292411"/>
                    <a:gd name="connsiteX12" fmla="*/ 3072459 w 3130085"/>
                    <a:gd name="connsiteY12" fmla="*/ 13171 h 3292411"/>
                    <a:gd name="connsiteX13" fmla="*/ 2285059 w 3130085"/>
                    <a:gd name="connsiteY13" fmla="*/ 13171 h 3292411"/>
                    <a:gd name="connsiteX14" fmla="*/ 1459559 w 3130085"/>
                    <a:gd name="connsiteY14" fmla="*/ 13171 h 3292411"/>
                    <a:gd name="connsiteX15" fmla="*/ 100659 w 3130085"/>
                    <a:gd name="connsiteY15" fmla="*/ 13171 h 3292411"/>
                    <a:gd name="connsiteX16" fmla="*/ 100659 w 3130085"/>
                    <a:gd name="connsiteY16" fmla="*/ 190971 h 3292411"/>
                    <a:gd name="connsiteX17" fmla="*/ 100659 w 3130085"/>
                    <a:gd name="connsiteY17" fmla="*/ 978371 h 3292411"/>
                    <a:gd name="connsiteX18" fmla="*/ 87959 w 3130085"/>
                    <a:gd name="connsiteY18" fmla="*/ 1791171 h 3292411"/>
                    <a:gd name="connsiteX19" fmla="*/ 75259 w 3130085"/>
                    <a:gd name="connsiteY19" fmla="*/ 2845271 h 3292411"/>
                    <a:gd name="connsiteX20" fmla="*/ 100659 w 3130085"/>
                    <a:gd name="connsiteY20" fmla="*/ 3289771 h 3292411"/>
                    <a:gd name="connsiteX21" fmla="*/ 545159 w 3130085"/>
                    <a:gd name="connsiteY21" fmla="*/ 2667471 h 3292411"/>
                    <a:gd name="connsiteX22" fmla="*/ 900759 w 3130085"/>
                    <a:gd name="connsiteY22" fmla="*/ 2235671 h 3292411"/>
                    <a:gd name="connsiteX23" fmla="*/ 837259 w 3130085"/>
                    <a:gd name="connsiteY23" fmla="*/ 2197571 h 3292411"/>
                    <a:gd name="connsiteX0" fmla="*/ 837259 w 3128713"/>
                    <a:gd name="connsiteY0" fmla="*/ 2197571 h 3292411"/>
                    <a:gd name="connsiteX1" fmla="*/ 1421459 w 3128713"/>
                    <a:gd name="connsiteY1" fmla="*/ 1537171 h 3292411"/>
                    <a:gd name="connsiteX2" fmla="*/ 1865959 w 3128713"/>
                    <a:gd name="connsiteY2" fmla="*/ 1194271 h 3292411"/>
                    <a:gd name="connsiteX3" fmla="*/ 2170759 w 3128713"/>
                    <a:gd name="connsiteY3" fmla="*/ 1067271 h 3292411"/>
                    <a:gd name="connsiteX4" fmla="*/ 2627959 w 3128713"/>
                    <a:gd name="connsiteY4" fmla="*/ 978371 h 3292411"/>
                    <a:gd name="connsiteX5" fmla="*/ 3034359 w 3128713"/>
                    <a:gd name="connsiteY5" fmla="*/ 940271 h 3292411"/>
                    <a:gd name="connsiteX6" fmla="*/ 3085159 w 3128713"/>
                    <a:gd name="connsiteY6" fmla="*/ 864071 h 3292411"/>
                    <a:gd name="connsiteX7" fmla="*/ 3072459 w 3128713"/>
                    <a:gd name="connsiteY7" fmla="*/ 698971 h 3292411"/>
                    <a:gd name="connsiteX8" fmla="*/ 3085159 w 3128713"/>
                    <a:gd name="connsiteY8" fmla="*/ 476721 h 3292411"/>
                    <a:gd name="connsiteX9" fmla="*/ 3085159 w 3128713"/>
                    <a:gd name="connsiteY9" fmla="*/ 241771 h 3292411"/>
                    <a:gd name="connsiteX10" fmla="*/ 3066109 w 3128713"/>
                    <a:gd name="connsiteY10" fmla="*/ 159222 h 3292411"/>
                    <a:gd name="connsiteX11" fmla="*/ 3072459 w 3128713"/>
                    <a:gd name="connsiteY11" fmla="*/ 51272 h 3292411"/>
                    <a:gd name="connsiteX12" fmla="*/ 3066110 w 3128713"/>
                    <a:gd name="connsiteY12" fmla="*/ 51272 h 3292411"/>
                    <a:gd name="connsiteX13" fmla="*/ 3072459 w 3128713"/>
                    <a:gd name="connsiteY13" fmla="*/ 13171 h 3292411"/>
                    <a:gd name="connsiteX14" fmla="*/ 2285059 w 3128713"/>
                    <a:gd name="connsiteY14" fmla="*/ 13171 h 3292411"/>
                    <a:gd name="connsiteX15" fmla="*/ 1459559 w 3128713"/>
                    <a:gd name="connsiteY15" fmla="*/ 13171 h 3292411"/>
                    <a:gd name="connsiteX16" fmla="*/ 100659 w 3128713"/>
                    <a:gd name="connsiteY16" fmla="*/ 13171 h 3292411"/>
                    <a:gd name="connsiteX17" fmla="*/ 100659 w 3128713"/>
                    <a:gd name="connsiteY17" fmla="*/ 190971 h 3292411"/>
                    <a:gd name="connsiteX18" fmla="*/ 100659 w 3128713"/>
                    <a:gd name="connsiteY18" fmla="*/ 978371 h 3292411"/>
                    <a:gd name="connsiteX19" fmla="*/ 87959 w 3128713"/>
                    <a:gd name="connsiteY19" fmla="*/ 1791171 h 3292411"/>
                    <a:gd name="connsiteX20" fmla="*/ 75259 w 3128713"/>
                    <a:gd name="connsiteY20" fmla="*/ 2845271 h 3292411"/>
                    <a:gd name="connsiteX21" fmla="*/ 100659 w 3128713"/>
                    <a:gd name="connsiteY21" fmla="*/ 3289771 h 3292411"/>
                    <a:gd name="connsiteX22" fmla="*/ 545159 w 3128713"/>
                    <a:gd name="connsiteY22" fmla="*/ 2667471 h 3292411"/>
                    <a:gd name="connsiteX23" fmla="*/ 900759 w 3128713"/>
                    <a:gd name="connsiteY23" fmla="*/ 2235671 h 3292411"/>
                    <a:gd name="connsiteX24" fmla="*/ 837259 w 3128713"/>
                    <a:gd name="connsiteY24" fmla="*/ 2197571 h 3292411"/>
                    <a:gd name="connsiteX0" fmla="*/ 837259 w 3128937"/>
                    <a:gd name="connsiteY0" fmla="*/ 2197571 h 3292411"/>
                    <a:gd name="connsiteX1" fmla="*/ 1421459 w 3128937"/>
                    <a:gd name="connsiteY1" fmla="*/ 1537171 h 3292411"/>
                    <a:gd name="connsiteX2" fmla="*/ 1865959 w 3128937"/>
                    <a:gd name="connsiteY2" fmla="*/ 1194271 h 3292411"/>
                    <a:gd name="connsiteX3" fmla="*/ 2170759 w 3128937"/>
                    <a:gd name="connsiteY3" fmla="*/ 1067271 h 3292411"/>
                    <a:gd name="connsiteX4" fmla="*/ 2627959 w 3128937"/>
                    <a:gd name="connsiteY4" fmla="*/ 978371 h 3292411"/>
                    <a:gd name="connsiteX5" fmla="*/ 3034359 w 3128937"/>
                    <a:gd name="connsiteY5" fmla="*/ 940271 h 3292411"/>
                    <a:gd name="connsiteX6" fmla="*/ 3085159 w 3128937"/>
                    <a:gd name="connsiteY6" fmla="*/ 864071 h 3292411"/>
                    <a:gd name="connsiteX7" fmla="*/ 3072459 w 3128937"/>
                    <a:gd name="connsiteY7" fmla="*/ 698971 h 3292411"/>
                    <a:gd name="connsiteX8" fmla="*/ 3085159 w 3128937"/>
                    <a:gd name="connsiteY8" fmla="*/ 476721 h 3292411"/>
                    <a:gd name="connsiteX9" fmla="*/ 3085159 w 3128937"/>
                    <a:gd name="connsiteY9" fmla="*/ 241771 h 3292411"/>
                    <a:gd name="connsiteX10" fmla="*/ 3066109 w 3128937"/>
                    <a:gd name="connsiteY10" fmla="*/ 159222 h 3292411"/>
                    <a:gd name="connsiteX11" fmla="*/ 3072459 w 3128937"/>
                    <a:gd name="connsiteY11" fmla="*/ 51272 h 3292411"/>
                    <a:gd name="connsiteX12" fmla="*/ 3066110 w 3128937"/>
                    <a:gd name="connsiteY12" fmla="*/ 51272 h 3292411"/>
                    <a:gd name="connsiteX13" fmla="*/ 3066110 w 3128937"/>
                    <a:gd name="connsiteY13" fmla="*/ 13172 h 3292411"/>
                    <a:gd name="connsiteX14" fmla="*/ 3072459 w 3128937"/>
                    <a:gd name="connsiteY14" fmla="*/ 13171 h 3292411"/>
                    <a:gd name="connsiteX15" fmla="*/ 2285059 w 3128937"/>
                    <a:gd name="connsiteY15" fmla="*/ 13171 h 3292411"/>
                    <a:gd name="connsiteX16" fmla="*/ 1459559 w 3128937"/>
                    <a:gd name="connsiteY16" fmla="*/ 13171 h 3292411"/>
                    <a:gd name="connsiteX17" fmla="*/ 100659 w 3128937"/>
                    <a:gd name="connsiteY17" fmla="*/ 13171 h 3292411"/>
                    <a:gd name="connsiteX18" fmla="*/ 100659 w 3128937"/>
                    <a:gd name="connsiteY18" fmla="*/ 190971 h 3292411"/>
                    <a:gd name="connsiteX19" fmla="*/ 100659 w 3128937"/>
                    <a:gd name="connsiteY19" fmla="*/ 978371 h 3292411"/>
                    <a:gd name="connsiteX20" fmla="*/ 87959 w 3128937"/>
                    <a:gd name="connsiteY20" fmla="*/ 1791171 h 3292411"/>
                    <a:gd name="connsiteX21" fmla="*/ 75259 w 3128937"/>
                    <a:gd name="connsiteY21" fmla="*/ 2845271 h 3292411"/>
                    <a:gd name="connsiteX22" fmla="*/ 100659 w 3128937"/>
                    <a:gd name="connsiteY22" fmla="*/ 3289771 h 3292411"/>
                    <a:gd name="connsiteX23" fmla="*/ 545159 w 3128937"/>
                    <a:gd name="connsiteY23" fmla="*/ 2667471 h 3292411"/>
                    <a:gd name="connsiteX24" fmla="*/ 900759 w 3128937"/>
                    <a:gd name="connsiteY24" fmla="*/ 2235671 h 3292411"/>
                    <a:gd name="connsiteX25" fmla="*/ 837259 w 3128937"/>
                    <a:gd name="connsiteY25" fmla="*/ 2197571 h 3292411"/>
                    <a:gd name="connsiteX0" fmla="*/ 837259 w 3087162"/>
                    <a:gd name="connsiteY0" fmla="*/ 2197571 h 3292411"/>
                    <a:gd name="connsiteX1" fmla="*/ 1421459 w 3087162"/>
                    <a:gd name="connsiteY1" fmla="*/ 1537171 h 3292411"/>
                    <a:gd name="connsiteX2" fmla="*/ 1865959 w 3087162"/>
                    <a:gd name="connsiteY2" fmla="*/ 1194271 h 3292411"/>
                    <a:gd name="connsiteX3" fmla="*/ 2170759 w 3087162"/>
                    <a:gd name="connsiteY3" fmla="*/ 1067271 h 3292411"/>
                    <a:gd name="connsiteX4" fmla="*/ 2627959 w 3087162"/>
                    <a:gd name="connsiteY4" fmla="*/ 978371 h 3292411"/>
                    <a:gd name="connsiteX5" fmla="*/ 3034359 w 3087162"/>
                    <a:gd name="connsiteY5" fmla="*/ 940271 h 3292411"/>
                    <a:gd name="connsiteX6" fmla="*/ 3085159 w 3087162"/>
                    <a:gd name="connsiteY6" fmla="*/ 864071 h 3292411"/>
                    <a:gd name="connsiteX7" fmla="*/ 3072459 w 3087162"/>
                    <a:gd name="connsiteY7" fmla="*/ 698971 h 3292411"/>
                    <a:gd name="connsiteX8" fmla="*/ 3085159 w 3087162"/>
                    <a:gd name="connsiteY8" fmla="*/ 476721 h 3292411"/>
                    <a:gd name="connsiteX9" fmla="*/ 3085159 w 3087162"/>
                    <a:gd name="connsiteY9" fmla="*/ 241771 h 3292411"/>
                    <a:gd name="connsiteX10" fmla="*/ 3066109 w 3087162"/>
                    <a:gd name="connsiteY10" fmla="*/ 159222 h 3292411"/>
                    <a:gd name="connsiteX11" fmla="*/ 3072459 w 3087162"/>
                    <a:gd name="connsiteY11" fmla="*/ 51272 h 3292411"/>
                    <a:gd name="connsiteX12" fmla="*/ 3066110 w 3087162"/>
                    <a:gd name="connsiteY12" fmla="*/ 51272 h 3292411"/>
                    <a:gd name="connsiteX13" fmla="*/ 3066110 w 3087162"/>
                    <a:gd name="connsiteY13" fmla="*/ 13172 h 3292411"/>
                    <a:gd name="connsiteX14" fmla="*/ 2970859 w 3087162"/>
                    <a:gd name="connsiteY14" fmla="*/ 13171 h 3292411"/>
                    <a:gd name="connsiteX15" fmla="*/ 2285059 w 3087162"/>
                    <a:gd name="connsiteY15" fmla="*/ 13171 h 3292411"/>
                    <a:gd name="connsiteX16" fmla="*/ 1459559 w 3087162"/>
                    <a:gd name="connsiteY16" fmla="*/ 13171 h 3292411"/>
                    <a:gd name="connsiteX17" fmla="*/ 100659 w 3087162"/>
                    <a:gd name="connsiteY17" fmla="*/ 13171 h 3292411"/>
                    <a:gd name="connsiteX18" fmla="*/ 100659 w 3087162"/>
                    <a:gd name="connsiteY18" fmla="*/ 190971 h 3292411"/>
                    <a:gd name="connsiteX19" fmla="*/ 100659 w 3087162"/>
                    <a:gd name="connsiteY19" fmla="*/ 978371 h 3292411"/>
                    <a:gd name="connsiteX20" fmla="*/ 87959 w 3087162"/>
                    <a:gd name="connsiteY20" fmla="*/ 1791171 h 3292411"/>
                    <a:gd name="connsiteX21" fmla="*/ 75259 w 3087162"/>
                    <a:gd name="connsiteY21" fmla="*/ 2845271 h 3292411"/>
                    <a:gd name="connsiteX22" fmla="*/ 100659 w 3087162"/>
                    <a:gd name="connsiteY22" fmla="*/ 3289771 h 3292411"/>
                    <a:gd name="connsiteX23" fmla="*/ 545159 w 3087162"/>
                    <a:gd name="connsiteY23" fmla="*/ 2667471 h 3292411"/>
                    <a:gd name="connsiteX24" fmla="*/ 900759 w 3087162"/>
                    <a:gd name="connsiteY24" fmla="*/ 2235671 h 3292411"/>
                    <a:gd name="connsiteX25" fmla="*/ 837259 w 3087162"/>
                    <a:gd name="connsiteY25" fmla="*/ 2197571 h 3292411"/>
                    <a:gd name="connsiteX0" fmla="*/ 837259 w 3092747"/>
                    <a:gd name="connsiteY0" fmla="*/ 2197571 h 3292411"/>
                    <a:gd name="connsiteX1" fmla="*/ 1421459 w 3092747"/>
                    <a:gd name="connsiteY1" fmla="*/ 1537171 h 3292411"/>
                    <a:gd name="connsiteX2" fmla="*/ 1865959 w 3092747"/>
                    <a:gd name="connsiteY2" fmla="*/ 1194271 h 3292411"/>
                    <a:gd name="connsiteX3" fmla="*/ 2170759 w 3092747"/>
                    <a:gd name="connsiteY3" fmla="*/ 1067271 h 3292411"/>
                    <a:gd name="connsiteX4" fmla="*/ 2627959 w 3092747"/>
                    <a:gd name="connsiteY4" fmla="*/ 978371 h 3292411"/>
                    <a:gd name="connsiteX5" fmla="*/ 3034359 w 3092747"/>
                    <a:gd name="connsiteY5" fmla="*/ 940271 h 3292411"/>
                    <a:gd name="connsiteX6" fmla="*/ 3085159 w 3092747"/>
                    <a:gd name="connsiteY6" fmla="*/ 864071 h 3292411"/>
                    <a:gd name="connsiteX7" fmla="*/ 3072459 w 3092747"/>
                    <a:gd name="connsiteY7" fmla="*/ 698971 h 3292411"/>
                    <a:gd name="connsiteX8" fmla="*/ 3085159 w 3092747"/>
                    <a:gd name="connsiteY8" fmla="*/ 476721 h 3292411"/>
                    <a:gd name="connsiteX9" fmla="*/ 3085159 w 3092747"/>
                    <a:gd name="connsiteY9" fmla="*/ 241771 h 3292411"/>
                    <a:gd name="connsiteX10" fmla="*/ 3091509 w 3092747"/>
                    <a:gd name="connsiteY10" fmla="*/ 165572 h 3292411"/>
                    <a:gd name="connsiteX11" fmla="*/ 3072459 w 3092747"/>
                    <a:gd name="connsiteY11" fmla="*/ 51272 h 3292411"/>
                    <a:gd name="connsiteX12" fmla="*/ 3066110 w 3092747"/>
                    <a:gd name="connsiteY12" fmla="*/ 51272 h 3292411"/>
                    <a:gd name="connsiteX13" fmla="*/ 3066110 w 3092747"/>
                    <a:gd name="connsiteY13" fmla="*/ 13172 h 3292411"/>
                    <a:gd name="connsiteX14" fmla="*/ 2970859 w 3092747"/>
                    <a:gd name="connsiteY14" fmla="*/ 13171 h 3292411"/>
                    <a:gd name="connsiteX15" fmla="*/ 2285059 w 3092747"/>
                    <a:gd name="connsiteY15" fmla="*/ 13171 h 3292411"/>
                    <a:gd name="connsiteX16" fmla="*/ 1459559 w 3092747"/>
                    <a:gd name="connsiteY16" fmla="*/ 13171 h 3292411"/>
                    <a:gd name="connsiteX17" fmla="*/ 100659 w 3092747"/>
                    <a:gd name="connsiteY17" fmla="*/ 13171 h 3292411"/>
                    <a:gd name="connsiteX18" fmla="*/ 100659 w 3092747"/>
                    <a:gd name="connsiteY18" fmla="*/ 190971 h 3292411"/>
                    <a:gd name="connsiteX19" fmla="*/ 100659 w 3092747"/>
                    <a:gd name="connsiteY19" fmla="*/ 978371 h 3292411"/>
                    <a:gd name="connsiteX20" fmla="*/ 87959 w 3092747"/>
                    <a:gd name="connsiteY20" fmla="*/ 1791171 h 3292411"/>
                    <a:gd name="connsiteX21" fmla="*/ 75259 w 3092747"/>
                    <a:gd name="connsiteY21" fmla="*/ 2845271 h 3292411"/>
                    <a:gd name="connsiteX22" fmla="*/ 100659 w 3092747"/>
                    <a:gd name="connsiteY22" fmla="*/ 3289771 h 3292411"/>
                    <a:gd name="connsiteX23" fmla="*/ 545159 w 3092747"/>
                    <a:gd name="connsiteY23" fmla="*/ 2667471 h 3292411"/>
                    <a:gd name="connsiteX24" fmla="*/ 900759 w 3092747"/>
                    <a:gd name="connsiteY24" fmla="*/ 2235671 h 3292411"/>
                    <a:gd name="connsiteX25" fmla="*/ 837259 w 3092747"/>
                    <a:gd name="connsiteY25" fmla="*/ 2197571 h 3292411"/>
                    <a:gd name="connsiteX0" fmla="*/ 837259 w 3092747"/>
                    <a:gd name="connsiteY0" fmla="*/ 2197571 h 3292411"/>
                    <a:gd name="connsiteX1" fmla="*/ 1421459 w 3092747"/>
                    <a:gd name="connsiteY1" fmla="*/ 1537171 h 3292411"/>
                    <a:gd name="connsiteX2" fmla="*/ 1865959 w 3092747"/>
                    <a:gd name="connsiteY2" fmla="*/ 1194271 h 3292411"/>
                    <a:gd name="connsiteX3" fmla="*/ 2170759 w 3092747"/>
                    <a:gd name="connsiteY3" fmla="*/ 1067271 h 3292411"/>
                    <a:gd name="connsiteX4" fmla="*/ 2627959 w 3092747"/>
                    <a:gd name="connsiteY4" fmla="*/ 978371 h 3292411"/>
                    <a:gd name="connsiteX5" fmla="*/ 3034359 w 3092747"/>
                    <a:gd name="connsiteY5" fmla="*/ 940271 h 3292411"/>
                    <a:gd name="connsiteX6" fmla="*/ 3085159 w 3092747"/>
                    <a:gd name="connsiteY6" fmla="*/ 864071 h 3292411"/>
                    <a:gd name="connsiteX7" fmla="*/ 3072459 w 3092747"/>
                    <a:gd name="connsiteY7" fmla="*/ 698971 h 3292411"/>
                    <a:gd name="connsiteX8" fmla="*/ 3085159 w 3092747"/>
                    <a:gd name="connsiteY8" fmla="*/ 476721 h 3292411"/>
                    <a:gd name="connsiteX9" fmla="*/ 3085159 w 3092747"/>
                    <a:gd name="connsiteY9" fmla="*/ 241771 h 3292411"/>
                    <a:gd name="connsiteX10" fmla="*/ 3091509 w 3092747"/>
                    <a:gd name="connsiteY10" fmla="*/ 165572 h 3292411"/>
                    <a:gd name="connsiteX11" fmla="*/ 3072459 w 3092747"/>
                    <a:gd name="connsiteY11" fmla="*/ 51272 h 3292411"/>
                    <a:gd name="connsiteX12" fmla="*/ 3085160 w 3092747"/>
                    <a:gd name="connsiteY12" fmla="*/ 76672 h 3292411"/>
                    <a:gd name="connsiteX13" fmla="*/ 3066110 w 3092747"/>
                    <a:gd name="connsiteY13" fmla="*/ 13172 h 3292411"/>
                    <a:gd name="connsiteX14" fmla="*/ 2970859 w 3092747"/>
                    <a:gd name="connsiteY14" fmla="*/ 13171 h 3292411"/>
                    <a:gd name="connsiteX15" fmla="*/ 2285059 w 3092747"/>
                    <a:gd name="connsiteY15" fmla="*/ 13171 h 3292411"/>
                    <a:gd name="connsiteX16" fmla="*/ 1459559 w 3092747"/>
                    <a:gd name="connsiteY16" fmla="*/ 13171 h 3292411"/>
                    <a:gd name="connsiteX17" fmla="*/ 100659 w 3092747"/>
                    <a:gd name="connsiteY17" fmla="*/ 13171 h 3292411"/>
                    <a:gd name="connsiteX18" fmla="*/ 100659 w 3092747"/>
                    <a:gd name="connsiteY18" fmla="*/ 190971 h 3292411"/>
                    <a:gd name="connsiteX19" fmla="*/ 100659 w 3092747"/>
                    <a:gd name="connsiteY19" fmla="*/ 978371 h 3292411"/>
                    <a:gd name="connsiteX20" fmla="*/ 87959 w 3092747"/>
                    <a:gd name="connsiteY20" fmla="*/ 1791171 h 3292411"/>
                    <a:gd name="connsiteX21" fmla="*/ 75259 w 3092747"/>
                    <a:gd name="connsiteY21" fmla="*/ 2845271 h 3292411"/>
                    <a:gd name="connsiteX22" fmla="*/ 100659 w 3092747"/>
                    <a:gd name="connsiteY22" fmla="*/ 3289771 h 3292411"/>
                    <a:gd name="connsiteX23" fmla="*/ 545159 w 3092747"/>
                    <a:gd name="connsiteY23" fmla="*/ 2667471 h 3292411"/>
                    <a:gd name="connsiteX24" fmla="*/ 900759 w 3092747"/>
                    <a:gd name="connsiteY24" fmla="*/ 2235671 h 3292411"/>
                    <a:gd name="connsiteX25" fmla="*/ 837259 w 3092747"/>
                    <a:gd name="connsiteY25" fmla="*/ 2197571 h 3292411"/>
                    <a:gd name="connsiteX0" fmla="*/ 839402 w 3094890"/>
                    <a:gd name="connsiteY0" fmla="*/ 2187222 h 3282062"/>
                    <a:gd name="connsiteX1" fmla="*/ 1423602 w 3094890"/>
                    <a:gd name="connsiteY1" fmla="*/ 1526822 h 3282062"/>
                    <a:gd name="connsiteX2" fmla="*/ 1868102 w 3094890"/>
                    <a:gd name="connsiteY2" fmla="*/ 1183922 h 3282062"/>
                    <a:gd name="connsiteX3" fmla="*/ 2172902 w 3094890"/>
                    <a:gd name="connsiteY3" fmla="*/ 1056922 h 3282062"/>
                    <a:gd name="connsiteX4" fmla="*/ 2630102 w 3094890"/>
                    <a:gd name="connsiteY4" fmla="*/ 968022 h 3282062"/>
                    <a:gd name="connsiteX5" fmla="*/ 3036502 w 3094890"/>
                    <a:gd name="connsiteY5" fmla="*/ 929922 h 3282062"/>
                    <a:gd name="connsiteX6" fmla="*/ 3087302 w 3094890"/>
                    <a:gd name="connsiteY6" fmla="*/ 853722 h 3282062"/>
                    <a:gd name="connsiteX7" fmla="*/ 3074602 w 3094890"/>
                    <a:gd name="connsiteY7" fmla="*/ 688622 h 3282062"/>
                    <a:gd name="connsiteX8" fmla="*/ 3087302 w 3094890"/>
                    <a:gd name="connsiteY8" fmla="*/ 466372 h 3282062"/>
                    <a:gd name="connsiteX9" fmla="*/ 3087302 w 3094890"/>
                    <a:gd name="connsiteY9" fmla="*/ 231422 h 3282062"/>
                    <a:gd name="connsiteX10" fmla="*/ 3093652 w 3094890"/>
                    <a:gd name="connsiteY10" fmla="*/ 155223 h 3282062"/>
                    <a:gd name="connsiteX11" fmla="*/ 3074602 w 3094890"/>
                    <a:gd name="connsiteY11" fmla="*/ 40923 h 3282062"/>
                    <a:gd name="connsiteX12" fmla="*/ 3087303 w 3094890"/>
                    <a:gd name="connsiteY12" fmla="*/ 66323 h 3282062"/>
                    <a:gd name="connsiteX13" fmla="*/ 3068253 w 3094890"/>
                    <a:gd name="connsiteY13" fmla="*/ 2823 h 3282062"/>
                    <a:gd name="connsiteX14" fmla="*/ 2973002 w 3094890"/>
                    <a:gd name="connsiteY14" fmla="*/ 2822 h 3282062"/>
                    <a:gd name="connsiteX15" fmla="*/ 2287202 w 3094890"/>
                    <a:gd name="connsiteY15" fmla="*/ 2822 h 3282062"/>
                    <a:gd name="connsiteX16" fmla="*/ 1461702 w 3094890"/>
                    <a:gd name="connsiteY16" fmla="*/ 2822 h 3282062"/>
                    <a:gd name="connsiteX17" fmla="*/ 102802 w 3094890"/>
                    <a:gd name="connsiteY17" fmla="*/ 2822 h 3282062"/>
                    <a:gd name="connsiteX18" fmla="*/ 96453 w 3094890"/>
                    <a:gd name="connsiteY18" fmla="*/ 66323 h 3282062"/>
                    <a:gd name="connsiteX19" fmla="*/ 102802 w 3094890"/>
                    <a:gd name="connsiteY19" fmla="*/ 180622 h 3282062"/>
                    <a:gd name="connsiteX20" fmla="*/ 102802 w 3094890"/>
                    <a:gd name="connsiteY20" fmla="*/ 968022 h 3282062"/>
                    <a:gd name="connsiteX21" fmla="*/ 90102 w 3094890"/>
                    <a:gd name="connsiteY21" fmla="*/ 1780822 h 3282062"/>
                    <a:gd name="connsiteX22" fmla="*/ 77402 w 3094890"/>
                    <a:gd name="connsiteY22" fmla="*/ 2834922 h 3282062"/>
                    <a:gd name="connsiteX23" fmla="*/ 102802 w 3094890"/>
                    <a:gd name="connsiteY23" fmla="*/ 3279422 h 3282062"/>
                    <a:gd name="connsiteX24" fmla="*/ 547302 w 3094890"/>
                    <a:gd name="connsiteY24" fmla="*/ 2657122 h 3282062"/>
                    <a:gd name="connsiteX25" fmla="*/ 902902 w 3094890"/>
                    <a:gd name="connsiteY25" fmla="*/ 2225322 h 3282062"/>
                    <a:gd name="connsiteX26" fmla="*/ 839402 w 3094890"/>
                    <a:gd name="connsiteY26" fmla="*/ 2187222 h 3282062"/>
                    <a:gd name="connsiteX0" fmla="*/ 839161 w 3094649"/>
                    <a:gd name="connsiteY0" fmla="*/ 2187222 h 3282062"/>
                    <a:gd name="connsiteX1" fmla="*/ 1423361 w 3094649"/>
                    <a:gd name="connsiteY1" fmla="*/ 1526822 h 3282062"/>
                    <a:gd name="connsiteX2" fmla="*/ 1867861 w 3094649"/>
                    <a:gd name="connsiteY2" fmla="*/ 1183922 h 3282062"/>
                    <a:gd name="connsiteX3" fmla="*/ 2172661 w 3094649"/>
                    <a:gd name="connsiteY3" fmla="*/ 1056922 h 3282062"/>
                    <a:gd name="connsiteX4" fmla="*/ 2629861 w 3094649"/>
                    <a:gd name="connsiteY4" fmla="*/ 968022 h 3282062"/>
                    <a:gd name="connsiteX5" fmla="*/ 3036261 w 3094649"/>
                    <a:gd name="connsiteY5" fmla="*/ 929922 h 3282062"/>
                    <a:gd name="connsiteX6" fmla="*/ 3087061 w 3094649"/>
                    <a:gd name="connsiteY6" fmla="*/ 853722 h 3282062"/>
                    <a:gd name="connsiteX7" fmla="*/ 3074361 w 3094649"/>
                    <a:gd name="connsiteY7" fmla="*/ 688622 h 3282062"/>
                    <a:gd name="connsiteX8" fmla="*/ 3087061 w 3094649"/>
                    <a:gd name="connsiteY8" fmla="*/ 466372 h 3282062"/>
                    <a:gd name="connsiteX9" fmla="*/ 3087061 w 3094649"/>
                    <a:gd name="connsiteY9" fmla="*/ 231422 h 3282062"/>
                    <a:gd name="connsiteX10" fmla="*/ 3093411 w 3094649"/>
                    <a:gd name="connsiteY10" fmla="*/ 155223 h 3282062"/>
                    <a:gd name="connsiteX11" fmla="*/ 3074361 w 3094649"/>
                    <a:gd name="connsiteY11" fmla="*/ 40923 h 3282062"/>
                    <a:gd name="connsiteX12" fmla="*/ 3087062 w 3094649"/>
                    <a:gd name="connsiteY12" fmla="*/ 66323 h 3282062"/>
                    <a:gd name="connsiteX13" fmla="*/ 3068012 w 3094649"/>
                    <a:gd name="connsiteY13" fmla="*/ 2823 h 3282062"/>
                    <a:gd name="connsiteX14" fmla="*/ 2972761 w 3094649"/>
                    <a:gd name="connsiteY14" fmla="*/ 2822 h 3282062"/>
                    <a:gd name="connsiteX15" fmla="*/ 2286961 w 3094649"/>
                    <a:gd name="connsiteY15" fmla="*/ 2822 h 3282062"/>
                    <a:gd name="connsiteX16" fmla="*/ 1461461 w 3094649"/>
                    <a:gd name="connsiteY16" fmla="*/ 2822 h 3282062"/>
                    <a:gd name="connsiteX17" fmla="*/ 102561 w 3094649"/>
                    <a:gd name="connsiteY17" fmla="*/ 2822 h 3282062"/>
                    <a:gd name="connsiteX18" fmla="*/ 96212 w 3094649"/>
                    <a:gd name="connsiteY18" fmla="*/ 15522 h 3282062"/>
                    <a:gd name="connsiteX19" fmla="*/ 96212 w 3094649"/>
                    <a:gd name="connsiteY19" fmla="*/ 66323 h 3282062"/>
                    <a:gd name="connsiteX20" fmla="*/ 102561 w 3094649"/>
                    <a:gd name="connsiteY20" fmla="*/ 180622 h 3282062"/>
                    <a:gd name="connsiteX21" fmla="*/ 102561 w 3094649"/>
                    <a:gd name="connsiteY21" fmla="*/ 968022 h 3282062"/>
                    <a:gd name="connsiteX22" fmla="*/ 89861 w 3094649"/>
                    <a:gd name="connsiteY22" fmla="*/ 1780822 h 3282062"/>
                    <a:gd name="connsiteX23" fmla="*/ 77161 w 3094649"/>
                    <a:gd name="connsiteY23" fmla="*/ 2834922 h 3282062"/>
                    <a:gd name="connsiteX24" fmla="*/ 102561 w 3094649"/>
                    <a:gd name="connsiteY24" fmla="*/ 3279422 h 3282062"/>
                    <a:gd name="connsiteX25" fmla="*/ 547061 w 3094649"/>
                    <a:gd name="connsiteY25" fmla="*/ 2657122 h 3282062"/>
                    <a:gd name="connsiteX26" fmla="*/ 902661 w 3094649"/>
                    <a:gd name="connsiteY26" fmla="*/ 2225322 h 3282062"/>
                    <a:gd name="connsiteX27" fmla="*/ 839161 w 3094649"/>
                    <a:gd name="connsiteY27" fmla="*/ 2187222 h 3282062"/>
                    <a:gd name="connsiteX0" fmla="*/ 839161 w 3094649"/>
                    <a:gd name="connsiteY0" fmla="*/ 2187222 h 3282062"/>
                    <a:gd name="connsiteX1" fmla="*/ 1423361 w 3094649"/>
                    <a:gd name="connsiteY1" fmla="*/ 1526822 h 3282062"/>
                    <a:gd name="connsiteX2" fmla="*/ 1867861 w 3094649"/>
                    <a:gd name="connsiteY2" fmla="*/ 1183922 h 3282062"/>
                    <a:gd name="connsiteX3" fmla="*/ 2172661 w 3094649"/>
                    <a:gd name="connsiteY3" fmla="*/ 1056922 h 3282062"/>
                    <a:gd name="connsiteX4" fmla="*/ 2629861 w 3094649"/>
                    <a:gd name="connsiteY4" fmla="*/ 968022 h 3282062"/>
                    <a:gd name="connsiteX5" fmla="*/ 3036261 w 3094649"/>
                    <a:gd name="connsiteY5" fmla="*/ 929922 h 3282062"/>
                    <a:gd name="connsiteX6" fmla="*/ 3087061 w 3094649"/>
                    <a:gd name="connsiteY6" fmla="*/ 853722 h 3282062"/>
                    <a:gd name="connsiteX7" fmla="*/ 3074361 w 3094649"/>
                    <a:gd name="connsiteY7" fmla="*/ 688622 h 3282062"/>
                    <a:gd name="connsiteX8" fmla="*/ 3087061 w 3094649"/>
                    <a:gd name="connsiteY8" fmla="*/ 466372 h 3282062"/>
                    <a:gd name="connsiteX9" fmla="*/ 3087061 w 3094649"/>
                    <a:gd name="connsiteY9" fmla="*/ 231422 h 3282062"/>
                    <a:gd name="connsiteX10" fmla="*/ 3093411 w 3094649"/>
                    <a:gd name="connsiteY10" fmla="*/ 155223 h 3282062"/>
                    <a:gd name="connsiteX11" fmla="*/ 3074361 w 3094649"/>
                    <a:gd name="connsiteY11" fmla="*/ 40923 h 3282062"/>
                    <a:gd name="connsiteX12" fmla="*/ 3087062 w 3094649"/>
                    <a:gd name="connsiteY12" fmla="*/ 66323 h 3282062"/>
                    <a:gd name="connsiteX13" fmla="*/ 3068012 w 3094649"/>
                    <a:gd name="connsiteY13" fmla="*/ 2823 h 3282062"/>
                    <a:gd name="connsiteX14" fmla="*/ 2972761 w 3094649"/>
                    <a:gd name="connsiteY14" fmla="*/ 2822 h 3282062"/>
                    <a:gd name="connsiteX15" fmla="*/ 2286961 w 3094649"/>
                    <a:gd name="connsiteY15" fmla="*/ 2822 h 3282062"/>
                    <a:gd name="connsiteX16" fmla="*/ 1461461 w 3094649"/>
                    <a:gd name="connsiteY16" fmla="*/ 2822 h 3282062"/>
                    <a:gd name="connsiteX17" fmla="*/ 102561 w 3094649"/>
                    <a:gd name="connsiteY17" fmla="*/ 2822 h 3282062"/>
                    <a:gd name="connsiteX18" fmla="*/ 96212 w 3094649"/>
                    <a:gd name="connsiteY18" fmla="*/ 21872 h 3282062"/>
                    <a:gd name="connsiteX19" fmla="*/ 96212 w 3094649"/>
                    <a:gd name="connsiteY19" fmla="*/ 66323 h 3282062"/>
                    <a:gd name="connsiteX20" fmla="*/ 102561 w 3094649"/>
                    <a:gd name="connsiteY20" fmla="*/ 180622 h 3282062"/>
                    <a:gd name="connsiteX21" fmla="*/ 102561 w 3094649"/>
                    <a:gd name="connsiteY21" fmla="*/ 968022 h 3282062"/>
                    <a:gd name="connsiteX22" fmla="*/ 89861 w 3094649"/>
                    <a:gd name="connsiteY22" fmla="*/ 1780822 h 3282062"/>
                    <a:gd name="connsiteX23" fmla="*/ 77161 w 3094649"/>
                    <a:gd name="connsiteY23" fmla="*/ 2834922 h 3282062"/>
                    <a:gd name="connsiteX24" fmla="*/ 102561 w 3094649"/>
                    <a:gd name="connsiteY24" fmla="*/ 3279422 h 3282062"/>
                    <a:gd name="connsiteX25" fmla="*/ 547061 w 3094649"/>
                    <a:gd name="connsiteY25" fmla="*/ 2657122 h 3282062"/>
                    <a:gd name="connsiteX26" fmla="*/ 902661 w 3094649"/>
                    <a:gd name="connsiteY26" fmla="*/ 2225322 h 3282062"/>
                    <a:gd name="connsiteX27" fmla="*/ 839161 w 3094649"/>
                    <a:gd name="connsiteY27" fmla="*/ 2187222 h 3282062"/>
                    <a:gd name="connsiteX0" fmla="*/ 841351 w 3096839"/>
                    <a:gd name="connsiteY0" fmla="*/ 2187222 h 3282062"/>
                    <a:gd name="connsiteX1" fmla="*/ 1425551 w 3096839"/>
                    <a:gd name="connsiteY1" fmla="*/ 1526822 h 3282062"/>
                    <a:gd name="connsiteX2" fmla="*/ 1870051 w 3096839"/>
                    <a:gd name="connsiteY2" fmla="*/ 1183922 h 3282062"/>
                    <a:gd name="connsiteX3" fmla="*/ 2174851 w 3096839"/>
                    <a:gd name="connsiteY3" fmla="*/ 1056922 h 3282062"/>
                    <a:gd name="connsiteX4" fmla="*/ 2632051 w 3096839"/>
                    <a:gd name="connsiteY4" fmla="*/ 968022 h 3282062"/>
                    <a:gd name="connsiteX5" fmla="*/ 3038451 w 3096839"/>
                    <a:gd name="connsiteY5" fmla="*/ 929922 h 3282062"/>
                    <a:gd name="connsiteX6" fmla="*/ 3089251 w 3096839"/>
                    <a:gd name="connsiteY6" fmla="*/ 853722 h 3282062"/>
                    <a:gd name="connsiteX7" fmla="*/ 3076551 w 3096839"/>
                    <a:gd name="connsiteY7" fmla="*/ 688622 h 3282062"/>
                    <a:gd name="connsiteX8" fmla="*/ 3089251 w 3096839"/>
                    <a:gd name="connsiteY8" fmla="*/ 466372 h 3282062"/>
                    <a:gd name="connsiteX9" fmla="*/ 3089251 w 3096839"/>
                    <a:gd name="connsiteY9" fmla="*/ 231422 h 3282062"/>
                    <a:gd name="connsiteX10" fmla="*/ 3095601 w 3096839"/>
                    <a:gd name="connsiteY10" fmla="*/ 155223 h 3282062"/>
                    <a:gd name="connsiteX11" fmla="*/ 3076551 w 3096839"/>
                    <a:gd name="connsiteY11" fmla="*/ 40923 h 3282062"/>
                    <a:gd name="connsiteX12" fmla="*/ 3089252 w 3096839"/>
                    <a:gd name="connsiteY12" fmla="*/ 66323 h 3282062"/>
                    <a:gd name="connsiteX13" fmla="*/ 3070202 w 3096839"/>
                    <a:gd name="connsiteY13" fmla="*/ 2823 h 3282062"/>
                    <a:gd name="connsiteX14" fmla="*/ 2974951 w 3096839"/>
                    <a:gd name="connsiteY14" fmla="*/ 2822 h 3282062"/>
                    <a:gd name="connsiteX15" fmla="*/ 2289151 w 3096839"/>
                    <a:gd name="connsiteY15" fmla="*/ 2822 h 3282062"/>
                    <a:gd name="connsiteX16" fmla="*/ 1463651 w 3096839"/>
                    <a:gd name="connsiteY16" fmla="*/ 2822 h 3282062"/>
                    <a:gd name="connsiteX17" fmla="*/ 104751 w 3096839"/>
                    <a:gd name="connsiteY17" fmla="*/ 2822 h 3282062"/>
                    <a:gd name="connsiteX18" fmla="*/ 92052 w 3096839"/>
                    <a:gd name="connsiteY18" fmla="*/ 2822 h 3282062"/>
                    <a:gd name="connsiteX19" fmla="*/ 98402 w 3096839"/>
                    <a:gd name="connsiteY19" fmla="*/ 21872 h 3282062"/>
                    <a:gd name="connsiteX20" fmla="*/ 98402 w 3096839"/>
                    <a:gd name="connsiteY20" fmla="*/ 66323 h 3282062"/>
                    <a:gd name="connsiteX21" fmla="*/ 104751 w 3096839"/>
                    <a:gd name="connsiteY21" fmla="*/ 180622 h 3282062"/>
                    <a:gd name="connsiteX22" fmla="*/ 104751 w 3096839"/>
                    <a:gd name="connsiteY22" fmla="*/ 968022 h 3282062"/>
                    <a:gd name="connsiteX23" fmla="*/ 92051 w 3096839"/>
                    <a:gd name="connsiteY23" fmla="*/ 1780822 h 3282062"/>
                    <a:gd name="connsiteX24" fmla="*/ 79351 w 3096839"/>
                    <a:gd name="connsiteY24" fmla="*/ 2834922 h 3282062"/>
                    <a:gd name="connsiteX25" fmla="*/ 104751 w 3096839"/>
                    <a:gd name="connsiteY25" fmla="*/ 3279422 h 3282062"/>
                    <a:gd name="connsiteX26" fmla="*/ 549251 w 3096839"/>
                    <a:gd name="connsiteY26" fmla="*/ 2657122 h 3282062"/>
                    <a:gd name="connsiteX27" fmla="*/ 904851 w 3096839"/>
                    <a:gd name="connsiteY27" fmla="*/ 2225322 h 3282062"/>
                    <a:gd name="connsiteX28" fmla="*/ 841351 w 3096839"/>
                    <a:gd name="connsiteY28" fmla="*/ 2187222 h 3282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096839" h="3282062">
                      <a:moveTo>
                        <a:pt x="841351" y="2187222"/>
                      </a:moveTo>
                      <a:cubicBezTo>
                        <a:pt x="928134" y="2070805"/>
                        <a:pt x="1254101" y="1694039"/>
                        <a:pt x="1425551" y="1526822"/>
                      </a:cubicBezTo>
                      <a:cubicBezTo>
                        <a:pt x="1597001" y="1359605"/>
                        <a:pt x="1745168" y="1262239"/>
                        <a:pt x="1870051" y="1183922"/>
                      </a:cubicBezTo>
                      <a:cubicBezTo>
                        <a:pt x="1994934" y="1105605"/>
                        <a:pt x="2047851" y="1092905"/>
                        <a:pt x="2174851" y="1056922"/>
                      </a:cubicBezTo>
                      <a:cubicBezTo>
                        <a:pt x="2301851" y="1020939"/>
                        <a:pt x="2488118" y="989189"/>
                        <a:pt x="2632051" y="968022"/>
                      </a:cubicBezTo>
                      <a:cubicBezTo>
                        <a:pt x="2775984" y="946855"/>
                        <a:pt x="2962251" y="948972"/>
                        <a:pt x="3038451" y="929922"/>
                      </a:cubicBezTo>
                      <a:cubicBezTo>
                        <a:pt x="3114651" y="910872"/>
                        <a:pt x="3082901" y="893939"/>
                        <a:pt x="3089251" y="853722"/>
                      </a:cubicBezTo>
                      <a:cubicBezTo>
                        <a:pt x="3095601" y="813505"/>
                        <a:pt x="3076551" y="753180"/>
                        <a:pt x="3076551" y="688622"/>
                      </a:cubicBezTo>
                      <a:cubicBezTo>
                        <a:pt x="3076551" y="624064"/>
                        <a:pt x="3087134" y="542572"/>
                        <a:pt x="3089251" y="466372"/>
                      </a:cubicBezTo>
                      <a:cubicBezTo>
                        <a:pt x="3091368" y="390172"/>
                        <a:pt x="3088193" y="283280"/>
                        <a:pt x="3089251" y="231422"/>
                      </a:cubicBezTo>
                      <a:cubicBezTo>
                        <a:pt x="3090309" y="179564"/>
                        <a:pt x="3087134" y="189089"/>
                        <a:pt x="3095601" y="155223"/>
                      </a:cubicBezTo>
                      <a:cubicBezTo>
                        <a:pt x="3104068" y="121357"/>
                        <a:pt x="3065968" y="64206"/>
                        <a:pt x="3076551" y="40923"/>
                      </a:cubicBezTo>
                      <a:cubicBezTo>
                        <a:pt x="3087134" y="17640"/>
                        <a:pt x="3080785" y="72673"/>
                        <a:pt x="3089252" y="66323"/>
                      </a:cubicBezTo>
                      <a:cubicBezTo>
                        <a:pt x="3097719" y="59973"/>
                        <a:pt x="3069144" y="9173"/>
                        <a:pt x="3070202" y="2823"/>
                      </a:cubicBezTo>
                      <a:cubicBezTo>
                        <a:pt x="3071260" y="-3527"/>
                        <a:pt x="3105126" y="2822"/>
                        <a:pt x="2974951" y="2822"/>
                      </a:cubicBezTo>
                      <a:lnTo>
                        <a:pt x="2289151" y="2822"/>
                      </a:lnTo>
                      <a:lnTo>
                        <a:pt x="1463651" y="2822"/>
                      </a:lnTo>
                      <a:lnTo>
                        <a:pt x="104751" y="2822"/>
                      </a:lnTo>
                      <a:cubicBezTo>
                        <a:pt x="-123849" y="2822"/>
                        <a:pt x="93110" y="-353"/>
                        <a:pt x="92052" y="2822"/>
                      </a:cubicBezTo>
                      <a:cubicBezTo>
                        <a:pt x="90994" y="5997"/>
                        <a:pt x="79352" y="11289"/>
                        <a:pt x="98402" y="21872"/>
                      </a:cubicBezTo>
                      <a:cubicBezTo>
                        <a:pt x="117452" y="32455"/>
                        <a:pt x="81469" y="35631"/>
                        <a:pt x="98402" y="66323"/>
                      </a:cubicBezTo>
                      <a:cubicBezTo>
                        <a:pt x="115335" y="97015"/>
                        <a:pt x="103693" y="30339"/>
                        <a:pt x="104751" y="180622"/>
                      </a:cubicBezTo>
                      <a:cubicBezTo>
                        <a:pt x="105809" y="330905"/>
                        <a:pt x="106868" y="701322"/>
                        <a:pt x="104751" y="968022"/>
                      </a:cubicBezTo>
                      <a:cubicBezTo>
                        <a:pt x="102634" y="1234722"/>
                        <a:pt x="96284" y="1469672"/>
                        <a:pt x="92051" y="1780822"/>
                      </a:cubicBezTo>
                      <a:cubicBezTo>
                        <a:pt x="87818" y="2091972"/>
                        <a:pt x="77234" y="2585155"/>
                        <a:pt x="79351" y="2834922"/>
                      </a:cubicBezTo>
                      <a:cubicBezTo>
                        <a:pt x="81468" y="3084689"/>
                        <a:pt x="26434" y="3309055"/>
                        <a:pt x="104751" y="3279422"/>
                      </a:cubicBezTo>
                      <a:cubicBezTo>
                        <a:pt x="183068" y="3249789"/>
                        <a:pt x="415901" y="2832805"/>
                        <a:pt x="549251" y="2657122"/>
                      </a:cubicBezTo>
                      <a:cubicBezTo>
                        <a:pt x="682601" y="2481439"/>
                        <a:pt x="860401" y="2301522"/>
                        <a:pt x="904851" y="2225322"/>
                      </a:cubicBezTo>
                      <a:cubicBezTo>
                        <a:pt x="949301" y="2149122"/>
                        <a:pt x="754568" y="2303639"/>
                        <a:pt x="841351" y="218722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E304A5B-95AF-0500-B8E0-76660D1B26E3}"/>
                    </a:ext>
                  </a:extLst>
                </p:cNvPr>
                <p:cNvSpPr/>
                <p:nvPr/>
              </p:nvSpPr>
              <p:spPr>
                <a:xfrm>
                  <a:off x="7069047" y="4610786"/>
                  <a:ext cx="2089655" cy="1240307"/>
                </a:xfrm>
                <a:custGeom>
                  <a:avLst/>
                  <a:gdLst>
                    <a:gd name="connsiteX0" fmla="*/ 12901 w 2270215"/>
                    <a:gd name="connsiteY0" fmla="*/ 1298907 h 1304424"/>
                    <a:gd name="connsiteX1" fmla="*/ 324051 w 2270215"/>
                    <a:gd name="connsiteY1" fmla="*/ 1279857 h 1304424"/>
                    <a:gd name="connsiteX2" fmla="*/ 374851 w 2270215"/>
                    <a:gd name="connsiteY2" fmla="*/ 1203657 h 1304424"/>
                    <a:gd name="connsiteX3" fmla="*/ 533601 w 2270215"/>
                    <a:gd name="connsiteY3" fmla="*/ 1083007 h 1304424"/>
                    <a:gd name="connsiteX4" fmla="*/ 914601 w 2270215"/>
                    <a:gd name="connsiteY4" fmla="*/ 771857 h 1304424"/>
                    <a:gd name="connsiteX5" fmla="*/ 1213051 w 2270215"/>
                    <a:gd name="connsiteY5" fmla="*/ 625807 h 1304424"/>
                    <a:gd name="connsiteX6" fmla="*/ 1594051 w 2270215"/>
                    <a:gd name="connsiteY6" fmla="*/ 479757 h 1304424"/>
                    <a:gd name="connsiteX7" fmla="*/ 1943301 w 2270215"/>
                    <a:gd name="connsiteY7" fmla="*/ 422607 h 1304424"/>
                    <a:gd name="connsiteX8" fmla="*/ 2248101 w 2270215"/>
                    <a:gd name="connsiteY8" fmla="*/ 365457 h 1304424"/>
                    <a:gd name="connsiteX9" fmla="*/ 2248101 w 2270215"/>
                    <a:gd name="connsiteY9" fmla="*/ 340057 h 1304424"/>
                    <a:gd name="connsiteX10" fmla="*/ 2260801 w 2270215"/>
                    <a:gd name="connsiteY10" fmla="*/ 213057 h 1304424"/>
                    <a:gd name="connsiteX11" fmla="*/ 2248101 w 2270215"/>
                    <a:gd name="connsiteY11" fmla="*/ 98757 h 1304424"/>
                    <a:gd name="connsiteX12" fmla="*/ 2260801 w 2270215"/>
                    <a:gd name="connsiteY12" fmla="*/ 3507 h 1304424"/>
                    <a:gd name="connsiteX13" fmla="*/ 2229051 w 2270215"/>
                    <a:gd name="connsiteY13" fmla="*/ 22557 h 1304424"/>
                    <a:gd name="connsiteX14" fmla="*/ 2114751 w 2270215"/>
                    <a:gd name="connsiteY14" fmla="*/ 41607 h 1304424"/>
                    <a:gd name="connsiteX15" fmla="*/ 1841701 w 2270215"/>
                    <a:gd name="connsiteY15" fmla="*/ 54307 h 1304424"/>
                    <a:gd name="connsiteX16" fmla="*/ 1448001 w 2270215"/>
                    <a:gd name="connsiteY16" fmla="*/ 124157 h 1304424"/>
                    <a:gd name="connsiteX17" fmla="*/ 1105101 w 2270215"/>
                    <a:gd name="connsiteY17" fmla="*/ 232107 h 1304424"/>
                    <a:gd name="connsiteX18" fmla="*/ 933651 w 2270215"/>
                    <a:gd name="connsiteY18" fmla="*/ 333707 h 1304424"/>
                    <a:gd name="connsiteX19" fmla="*/ 635201 w 2270215"/>
                    <a:gd name="connsiteY19" fmla="*/ 562307 h 1304424"/>
                    <a:gd name="connsiteX20" fmla="*/ 412951 w 2270215"/>
                    <a:gd name="connsiteY20" fmla="*/ 809957 h 1304424"/>
                    <a:gd name="connsiteX21" fmla="*/ 228801 w 2270215"/>
                    <a:gd name="connsiteY21" fmla="*/ 1013157 h 1304424"/>
                    <a:gd name="connsiteX22" fmla="*/ 76401 w 2270215"/>
                    <a:gd name="connsiteY22" fmla="*/ 1190957 h 1304424"/>
                    <a:gd name="connsiteX23" fmla="*/ 12901 w 2270215"/>
                    <a:gd name="connsiteY23" fmla="*/ 1298907 h 1304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270215" h="1304424">
                      <a:moveTo>
                        <a:pt x="12901" y="1298907"/>
                      </a:moveTo>
                      <a:cubicBezTo>
                        <a:pt x="54176" y="1313724"/>
                        <a:pt x="263726" y="1295732"/>
                        <a:pt x="324051" y="1279857"/>
                      </a:cubicBezTo>
                      <a:cubicBezTo>
                        <a:pt x="384376" y="1263982"/>
                        <a:pt x="339926" y="1236465"/>
                        <a:pt x="374851" y="1203657"/>
                      </a:cubicBezTo>
                      <a:cubicBezTo>
                        <a:pt x="409776" y="1170849"/>
                        <a:pt x="443643" y="1154974"/>
                        <a:pt x="533601" y="1083007"/>
                      </a:cubicBezTo>
                      <a:cubicBezTo>
                        <a:pt x="623559" y="1011040"/>
                        <a:pt x="801359" y="848057"/>
                        <a:pt x="914601" y="771857"/>
                      </a:cubicBezTo>
                      <a:cubicBezTo>
                        <a:pt x="1027843" y="695657"/>
                        <a:pt x="1099809" y="674490"/>
                        <a:pt x="1213051" y="625807"/>
                      </a:cubicBezTo>
                      <a:cubicBezTo>
                        <a:pt x="1326293" y="577124"/>
                        <a:pt x="1472343" y="513624"/>
                        <a:pt x="1594051" y="479757"/>
                      </a:cubicBezTo>
                      <a:cubicBezTo>
                        <a:pt x="1715759" y="445890"/>
                        <a:pt x="1834293" y="441657"/>
                        <a:pt x="1943301" y="422607"/>
                      </a:cubicBezTo>
                      <a:cubicBezTo>
                        <a:pt x="2052309" y="403557"/>
                        <a:pt x="2197301" y="379215"/>
                        <a:pt x="2248101" y="365457"/>
                      </a:cubicBezTo>
                      <a:cubicBezTo>
                        <a:pt x="2298901" y="351699"/>
                        <a:pt x="2245984" y="365457"/>
                        <a:pt x="2248101" y="340057"/>
                      </a:cubicBezTo>
                      <a:cubicBezTo>
                        <a:pt x="2250218" y="314657"/>
                        <a:pt x="2260801" y="253274"/>
                        <a:pt x="2260801" y="213057"/>
                      </a:cubicBezTo>
                      <a:cubicBezTo>
                        <a:pt x="2260801" y="172840"/>
                        <a:pt x="2248101" y="133682"/>
                        <a:pt x="2248101" y="98757"/>
                      </a:cubicBezTo>
                      <a:cubicBezTo>
                        <a:pt x="2248101" y="63832"/>
                        <a:pt x="2263976" y="16207"/>
                        <a:pt x="2260801" y="3507"/>
                      </a:cubicBezTo>
                      <a:cubicBezTo>
                        <a:pt x="2257626" y="-9193"/>
                        <a:pt x="2253393" y="16207"/>
                        <a:pt x="2229051" y="22557"/>
                      </a:cubicBezTo>
                      <a:cubicBezTo>
                        <a:pt x="2204709" y="28907"/>
                        <a:pt x="2179309" y="36315"/>
                        <a:pt x="2114751" y="41607"/>
                      </a:cubicBezTo>
                      <a:cubicBezTo>
                        <a:pt x="2050193" y="46899"/>
                        <a:pt x="1952826" y="40549"/>
                        <a:pt x="1841701" y="54307"/>
                      </a:cubicBezTo>
                      <a:cubicBezTo>
                        <a:pt x="1730576" y="68065"/>
                        <a:pt x="1570768" y="94524"/>
                        <a:pt x="1448001" y="124157"/>
                      </a:cubicBezTo>
                      <a:cubicBezTo>
                        <a:pt x="1325234" y="153790"/>
                        <a:pt x="1190826" y="197182"/>
                        <a:pt x="1105101" y="232107"/>
                      </a:cubicBezTo>
                      <a:cubicBezTo>
                        <a:pt x="1019376" y="267032"/>
                        <a:pt x="1011968" y="278674"/>
                        <a:pt x="933651" y="333707"/>
                      </a:cubicBezTo>
                      <a:cubicBezTo>
                        <a:pt x="855334" y="388740"/>
                        <a:pt x="721984" y="482932"/>
                        <a:pt x="635201" y="562307"/>
                      </a:cubicBezTo>
                      <a:cubicBezTo>
                        <a:pt x="548418" y="641682"/>
                        <a:pt x="412951" y="809957"/>
                        <a:pt x="412951" y="809957"/>
                      </a:cubicBezTo>
                      <a:cubicBezTo>
                        <a:pt x="345218" y="885099"/>
                        <a:pt x="284893" y="949657"/>
                        <a:pt x="228801" y="1013157"/>
                      </a:cubicBezTo>
                      <a:cubicBezTo>
                        <a:pt x="172709" y="1076657"/>
                        <a:pt x="113443" y="1142274"/>
                        <a:pt x="76401" y="1190957"/>
                      </a:cubicBezTo>
                      <a:cubicBezTo>
                        <a:pt x="39359" y="1239640"/>
                        <a:pt x="-28374" y="1284090"/>
                        <a:pt x="12901" y="1298907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330E318-2D42-431D-82AE-18243B060684}"/>
                    </a:ext>
                  </a:extLst>
                </p:cNvPr>
                <p:cNvSpPr/>
                <p:nvPr/>
              </p:nvSpPr>
              <p:spPr>
                <a:xfrm>
                  <a:off x="6362986" y="5806723"/>
                  <a:ext cx="2795715" cy="1079372"/>
                </a:xfrm>
                <a:custGeom>
                  <a:avLst/>
                  <a:gdLst>
                    <a:gd name="connsiteX0" fmla="*/ 0 w 3014375"/>
                    <a:gd name="connsiteY0" fmla="*/ 1112215 h 1121831"/>
                    <a:gd name="connsiteX1" fmla="*/ 558800 w 3014375"/>
                    <a:gd name="connsiteY1" fmla="*/ 1105865 h 1121831"/>
                    <a:gd name="connsiteX2" fmla="*/ 1219200 w 3014375"/>
                    <a:gd name="connsiteY2" fmla="*/ 1112215 h 1121831"/>
                    <a:gd name="connsiteX3" fmla="*/ 1828800 w 3014375"/>
                    <a:gd name="connsiteY3" fmla="*/ 1112215 h 1121831"/>
                    <a:gd name="connsiteX4" fmla="*/ 2203450 w 3014375"/>
                    <a:gd name="connsiteY4" fmla="*/ 1112215 h 1121831"/>
                    <a:gd name="connsiteX5" fmla="*/ 2679700 w 3014375"/>
                    <a:gd name="connsiteY5" fmla="*/ 1118565 h 1121831"/>
                    <a:gd name="connsiteX6" fmla="*/ 2990850 w 3014375"/>
                    <a:gd name="connsiteY6" fmla="*/ 1112215 h 1121831"/>
                    <a:gd name="connsiteX7" fmla="*/ 2990850 w 3014375"/>
                    <a:gd name="connsiteY7" fmla="*/ 1016965 h 1121831"/>
                    <a:gd name="connsiteX8" fmla="*/ 2978150 w 3014375"/>
                    <a:gd name="connsiteY8" fmla="*/ 629615 h 1121831"/>
                    <a:gd name="connsiteX9" fmla="*/ 2971800 w 3014375"/>
                    <a:gd name="connsiteY9" fmla="*/ 445465 h 1121831"/>
                    <a:gd name="connsiteX10" fmla="*/ 2978150 w 3014375"/>
                    <a:gd name="connsiteY10" fmla="*/ 286715 h 1121831"/>
                    <a:gd name="connsiteX11" fmla="*/ 2978150 w 3014375"/>
                    <a:gd name="connsiteY11" fmla="*/ 166065 h 1121831"/>
                    <a:gd name="connsiteX12" fmla="*/ 2971800 w 3014375"/>
                    <a:gd name="connsiteY12" fmla="*/ 13665 h 1121831"/>
                    <a:gd name="connsiteX13" fmla="*/ 2743200 w 3014375"/>
                    <a:gd name="connsiteY13" fmla="*/ 7315 h 1121831"/>
                    <a:gd name="connsiteX14" fmla="*/ 2247900 w 3014375"/>
                    <a:gd name="connsiteY14" fmla="*/ 965 h 1121831"/>
                    <a:gd name="connsiteX15" fmla="*/ 1790700 w 3014375"/>
                    <a:gd name="connsiteY15" fmla="*/ 13665 h 1121831"/>
                    <a:gd name="connsiteX16" fmla="*/ 1282700 w 3014375"/>
                    <a:gd name="connsiteY16" fmla="*/ 965 h 1121831"/>
                    <a:gd name="connsiteX17" fmla="*/ 1079500 w 3014375"/>
                    <a:gd name="connsiteY17" fmla="*/ 13665 h 1121831"/>
                    <a:gd name="connsiteX18" fmla="*/ 1028700 w 3014375"/>
                    <a:gd name="connsiteY18" fmla="*/ 58115 h 1121831"/>
                    <a:gd name="connsiteX19" fmla="*/ 914400 w 3014375"/>
                    <a:gd name="connsiteY19" fmla="*/ 185115 h 1121831"/>
                    <a:gd name="connsiteX20" fmla="*/ 666750 w 3014375"/>
                    <a:gd name="connsiteY20" fmla="*/ 445465 h 1121831"/>
                    <a:gd name="connsiteX21" fmla="*/ 355600 w 3014375"/>
                    <a:gd name="connsiteY21" fmla="*/ 794715 h 1121831"/>
                    <a:gd name="connsiteX22" fmla="*/ 158750 w 3014375"/>
                    <a:gd name="connsiteY22" fmla="*/ 997915 h 1121831"/>
                    <a:gd name="connsiteX23" fmla="*/ 0 w 3014375"/>
                    <a:gd name="connsiteY23" fmla="*/ 1112215 h 1121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014375" h="1121831">
                      <a:moveTo>
                        <a:pt x="0" y="1112215"/>
                      </a:moveTo>
                      <a:lnTo>
                        <a:pt x="558800" y="1105865"/>
                      </a:lnTo>
                      <a:lnTo>
                        <a:pt x="1219200" y="1112215"/>
                      </a:lnTo>
                      <a:lnTo>
                        <a:pt x="1828800" y="1112215"/>
                      </a:lnTo>
                      <a:lnTo>
                        <a:pt x="2203450" y="1112215"/>
                      </a:lnTo>
                      <a:lnTo>
                        <a:pt x="2679700" y="1118565"/>
                      </a:lnTo>
                      <a:cubicBezTo>
                        <a:pt x="2810933" y="1118565"/>
                        <a:pt x="2938992" y="1129148"/>
                        <a:pt x="2990850" y="1112215"/>
                      </a:cubicBezTo>
                      <a:cubicBezTo>
                        <a:pt x="3042708" y="1095282"/>
                        <a:pt x="2992967" y="1097398"/>
                        <a:pt x="2990850" y="1016965"/>
                      </a:cubicBezTo>
                      <a:cubicBezTo>
                        <a:pt x="2988733" y="936532"/>
                        <a:pt x="2981325" y="724865"/>
                        <a:pt x="2978150" y="629615"/>
                      </a:cubicBezTo>
                      <a:cubicBezTo>
                        <a:pt x="2974975" y="534365"/>
                        <a:pt x="2971800" y="502615"/>
                        <a:pt x="2971800" y="445465"/>
                      </a:cubicBezTo>
                      <a:cubicBezTo>
                        <a:pt x="2971800" y="388315"/>
                        <a:pt x="2977092" y="333282"/>
                        <a:pt x="2978150" y="286715"/>
                      </a:cubicBezTo>
                      <a:cubicBezTo>
                        <a:pt x="2979208" y="240148"/>
                        <a:pt x="2979208" y="211573"/>
                        <a:pt x="2978150" y="166065"/>
                      </a:cubicBezTo>
                      <a:cubicBezTo>
                        <a:pt x="2977092" y="120557"/>
                        <a:pt x="3010958" y="40123"/>
                        <a:pt x="2971800" y="13665"/>
                      </a:cubicBezTo>
                      <a:cubicBezTo>
                        <a:pt x="2932642" y="-12793"/>
                        <a:pt x="2743200" y="7315"/>
                        <a:pt x="2743200" y="7315"/>
                      </a:cubicBezTo>
                      <a:lnTo>
                        <a:pt x="2247900" y="965"/>
                      </a:lnTo>
                      <a:cubicBezTo>
                        <a:pt x="2089150" y="2023"/>
                        <a:pt x="1951567" y="13665"/>
                        <a:pt x="1790700" y="13665"/>
                      </a:cubicBezTo>
                      <a:cubicBezTo>
                        <a:pt x="1629833" y="13665"/>
                        <a:pt x="1401233" y="965"/>
                        <a:pt x="1282700" y="965"/>
                      </a:cubicBezTo>
                      <a:cubicBezTo>
                        <a:pt x="1164167" y="965"/>
                        <a:pt x="1121833" y="4140"/>
                        <a:pt x="1079500" y="13665"/>
                      </a:cubicBezTo>
                      <a:cubicBezTo>
                        <a:pt x="1037167" y="23190"/>
                        <a:pt x="1056217" y="29540"/>
                        <a:pt x="1028700" y="58115"/>
                      </a:cubicBezTo>
                      <a:cubicBezTo>
                        <a:pt x="1001183" y="86690"/>
                        <a:pt x="974725" y="120557"/>
                        <a:pt x="914400" y="185115"/>
                      </a:cubicBezTo>
                      <a:cubicBezTo>
                        <a:pt x="854075" y="249673"/>
                        <a:pt x="759883" y="343865"/>
                        <a:pt x="666750" y="445465"/>
                      </a:cubicBezTo>
                      <a:cubicBezTo>
                        <a:pt x="573617" y="547065"/>
                        <a:pt x="440267" y="702640"/>
                        <a:pt x="355600" y="794715"/>
                      </a:cubicBezTo>
                      <a:cubicBezTo>
                        <a:pt x="270933" y="886790"/>
                        <a:pt x="216958" y="946057"/>
                        <a:pt x="158750" y="997915"/>
                      </a:cubicBezTo>
                      <a:cubicBezTo>
                        <a:pt x="100542" y="1049773"/>
                        <a:pt x="53446" y="1077819"/>
                        <a:pt x="0" y="1112215"/>
                      </a:cubicBez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CB591B8-3C10-3C17-268A-037EC2C942F0}"/>
                  </a:ext>
                </a:extLst>
              </p:cNvPr>
              <p:cNvSpPr txBox="1"/>
              <p:nvPr/>
            </p:nvSpPr>
            <p:spPr>
              <a:xfrm>
                <a:off x="11616763" y="1361769"/>
                <a:ext cx="233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High Frequency Region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4439CC2-7113-A024-8437-935F7DF85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80151" y="1622142"/>
                <a:ext cx="513358" cy="4149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B555D66-294E-BD99-FC5C-2B7AA772E3AF}"/>
                  </a:ext>
                </a:extLst>
              </p:cNvPr>
              <p:cNvSpPr txBox="1"/>
              <p:nvPr/>
            </p:nvSpPr>
            <p:spPr>
              <a:xfrm>
                <a:off x="12192000" y="3351182"/>
                <a:ext cx="18293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Low Frequency Region</a:t>
                </a:r>
              </a:p>
            </p:txBody>
          </p:sp>
        </p:grp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82A6F8DC-6BAF-D593-F806-E1DC7AA7C8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38584" y="871648"/>
            <a:ext cx="713756" cy="1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6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482BB-E5C2-DAC3-E92E-A42173601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0223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2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428C2-6256-4CEA-9DAD-A80E3B5D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20625"/>
            <a:ext cx="4934689" cy="3701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B20229-B611-40BA-948B-6E212889F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046" y="227966"/>
            <a:ext cx="5743854" cy="4603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D34EB8-C1D8-4204-86F0-D22E23D2D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84" y="4831255"/>
            <a:ext cx="4615094" cy="3461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405C2F-6F5F-4183-A338-2A93F8747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9" y="44713"/>
            <a:ext cx="5285417" cy="39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4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8D2F38-AF43-4068-A6DC-472695B9A057}"/>
              </a:ext>
            </a:extLst>
          </p:cNvPr>
          <p:cNvGrpSpPr/>
          <p:nvPr/>
        </p:nvGrpSpPr>
        <p:grpSpPr>
          <a:xfrm>
            <a:off x="651347" y="807395"/>
            <a:ext cx="6667500" cy="5000625"/>
            <a:chOff x="1556020" y="588219"/>
            <a:chExt cx="6667500" cy="50006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C82732A-8E13-47D6-BC62-449FDA169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6020" y="588219"/>
              <a:ext cx="6667500" cy="50006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584357-07C5-4B0C-B175-A85A5CBC0836}"/>
                    </a:ext>
                  </a:extLst>
                </p:cNvPr>
                <p:cNvSpPr txBox="1"/>
                <p:nvPr/>
              </p:nvSpPr>
              <p:spPr>
                <a:xfrm>
                  <a:off x="2475689" y="1789889"/>
                  <a:ext cx="6517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584357-07C5-4B0C-B175-A85A5CBC0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5689" y="1789889"/>
                  <a:ext cx="65175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E2AD983-7F1B-4D20-93CB-61F6105572E3}"/>
                    </a:ext>
                  </a:extLst>
                </p:cNvPr>
                <p:cNvSpPr txBox="1"/>
                <p:nvPr/>
              </p:nvSpPr>
              <p:spPr>
                <a:xfrm>
                  <a:off x="3025302" y="1789889"/>
                  <a:ext cx="340468" cy="410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E2AD983-7F1B-4D20-93CB-61F610557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302" y="1789889"/>
                  <a:ext cx="340468" cy="4103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CEB0BFF-0B21-4BD8-BDE1-4F2A34FC9090}"/>
                    </a:ext>
                  </a:extLst>
                </p:cNvPr>
                <p:cNvSpPr txBox="1"/>
                <p:nvPr/>
              </p:nvSpPr>
              <p:spPr>
                <a:xfrm>
                  <a:off x="2577829" y="3593283"/>
                  <a:ext cx="7684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CEB0BFF-0B21-4BD8-BDE1-4F2A34FC9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829" y="3593283"/>
                  <a:ext cx="76848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95F5608-75EC-41E3-B5C0-72325C4E6E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84" t="10061" r="18703" b="7146"/>
          <a:stretch/>
        </p:blipFill>
        <p:spPr>
          <a:xfrm>
            <a:off x="5418306" y="807395"/>
            <a:ext cx="5009746" cy="41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0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665BCF-0285-44B0-87CE-B02E6615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4" y="380743"/>
            <a:ext cx="5614903" cy="5913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A28E1C-E346-4E94-94E4-A0C191AA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77" y="0"/>
            <a:ext cx="5962651" cy="72211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5A6768C-8CBF-4CF2-B4B3-60065E38A3FE}"/>
              </a:ext>
            </a:extLst>
          </p:cNvPr>
          <p:cNvGrpSpPr/>
          <p:nvPr/>
        </p:nvGrpSpPr>
        <p:grpSpPr>
          <a:xfrm>
            <a:off x="8955583" y="1731155"/>
            <a:ext cx="1586111" cy="877532"/>
            <a:chOff x="8955583" y="1731155"/>
            <a:chExt cx="1586111" cy="8775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D98F8E-E999-4113-98A9-253C20F3B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5583" y="2147858"/>
              <a:ext cx="1586111" cy="4608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F942CE-6FF5-4A29-8439-3C7769470E84}"/>
                </a:ext>
              </a:extLst>
            </p:cNvPr>
            <p:cNvSpPr/>
            <p:nvPr/>
          </p:nvSpPr>
          <p:spPr>
            <a:xfrm>
              <a:off x="9210576" y="1731155"/>
              <a:ext cx="82867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AB235C-E70D-42BA-8F2C-2998A8534B2A}"/>
                </a:ext>
              </a:extLst>
            </p:cNvPr>
            <p:cNvCxnSpPr/>
            <p:nvPr/>
          </p:nvCxnSpPr>
          <p:spPr>
            <a:xfrm flipH="1">
              <a:off x="8955583" y="2035955"/>
              <a:ext cx="254993" cy="111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A2E43AD-6B71-4F5B-A198-D4EEC34B869A}"/>
                </a:ext>
              </a:extLst>
            </p:cNvPr>
            <p:cNvCxnSpPr/>
            <p:nvPr/>
          </p:nvCxnSpPr>
          <p:spPr>
            <a:xfrm>
              <a:off x="10039251" y="2035955"/>
              <a:ext cx="502443" cy="111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016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2BEF4-222E-4FA1-B8D2-A5A33DF57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" y="95250"/>
            <a:ext cx="5665807" cy="6858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08C6EC6-8326-4402-B698-414EE564472E}"/>
              </a:ext>
            </a:extLst>
          </p:cNvPr>
          <p:cNvGrpSpPr/>
          <p:nvPr/>
        </p:nvGrpSpPr>
        <p:grpSpPr>
          <a:xfrm>
            <a:off x="5955030" y="259080"/>
            <a:ext cx="5234940" cy="6339840"/>
            <a:chOff x="5955030" y="259080"/>
            <a:chExt cx="5234940" cy="63398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60789F-1E30-4A44-A1BB-F0AB07D8C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5030" y="259080"/>
              <a:ext cx="5234940" cy="633984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FF8925-F55A-483A-A439-DF44EEB03208}"/>
                </a:ext>
              </a:extLst>
            </p:cNvPr>
            <p:cNvGrpSpPr/>
            <p:nvPr/>
          </p:nvGrpSpPr>
          <p:grpSpPr>
            <a:xfrm>
              <a:off x="9222283" y="1693055"/>
              <a:ext cx="1586111" cy="877532"/>
              <a:chOff x="8955583" y="1731155"/>
              <a:chExt cx="1586111" cy="87753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BEDAE3-3823-49B6-9138-3BC4240EA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55583" y="2147858"/>
                <a:ext cx="1586111" cy="4608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0AF8A0-9362-4F08-A000-2D36F806B4D7}"/>
                  </a:ext>
                </a:extLst>
              </p:cNvPr>
              <p:cNvSpPr/>
              <p:nvPr/>
            </p:nvSpPr>
            <p:spPr>
              <a:xfrm>
                <a:off x="9210576" y="1731155"/>
                <a:ext cx="828675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44A0ED-0431-4363-9724-A2C3807FA2BD}"/>
                  </a:ext>
                </a:extLst>
              </p:cNvPr>
              <p:cNvCxnSpPr/>
              <p:nvPr/>
            </p:nvCxnSpPr>
            <p:spPr>
              <a:xfrm flipH="1">
                <a:off x="8955583" y="2035955"/>
                <a:ext cx="254993" cy="1119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0BD983C-CE29-4F62-A5D9-4B5DEB208A3F}"/>
                  </a:ext>
                </a:extLst>
              </p:cNvPr>
              <p:cNvCxnSpPr/>
              <p:nvPr/>
            </p:nvCxnSpPr>
            <p:spPr>
              <a:xfrm>
                <a:off x="10039251" y="2035955"/>
                <a:ext cx="502443" cy="1119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F81D7E5-4597-4C47-BEFF-D01FD5C267DA}"/>
                </a:ext>
              </a:extLst>
            </p:cNvPr>
            <p:cNvCxnSpPr/>
            <p:nvPr/>
          </p:nvCxnSpPr>
          <p:spPr>
            <a:xfrm>
              <a:off x="7391400" y="1171575"/>
              <a:ext cx="0" cy="473392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7ADD4-F9DC-4339-BDA5-766987C2714D}"/>
                </a:ext>
              </a:extLst>
            </p:cNvPr>
            <p:cNvCxnSpPr/>
            <p:nvPr/>
          </p:nvCxnSpPr>
          <p:spPr>
            <a:xfrm>
              <a:off x="10058400" y="1171575"/>
              <a:ext cx="0" cy="473392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59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026A5B-7549-49EE-947F-A502FDA1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1" y="258805"/>
            <a:ext cx="5236918" cy="63403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91790B8-6938-4B39-8C9F-E75890A6CC33}"/>
              </a:ext>
            </a:extLst>
          </p:cNvPr>
          <p:cNvGrpSpPr/>
          <p:nvPr/>
        </p:nvGrpSpPr>
        <p:grpSpPr>
          <a:xfrm>
            <a:off x="6236006" y="631505"/>
            <a:ext cx="2536519" cy="3140395"/>
            <a:chOff x="7807631" y="764855"/>
            <a:chExt cx="2536519" cy="314039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A0CC9B0-547A-45EF-9614-360EE15CFB14}"/>
                </a:ext>
              </a:extLst>
            </p:cNvPr>
            <p:cNvCxnSpPr/>
            <p:nvPr/>
          </p:nvCxnSpPr>
          <p:spPr>
            <a:xfrm flipV="1">
              <a:off x="8867775" y="1181100"/>
              <a:ext cx="0" cy="2724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EA5BEC-A3F4-40AC-968E-F7395477B466}"/>
                </a:ext>
              </a:extLst>
            </p:cNvPr>
            <p:cNvSpPr txBox="1"/>
            <p:nvPr/>
          </p:nvSpPr>
          <p:spPr>
            <a:xfrm>
              <a:off x="8867775" y="764855"/>
              <a:ext cx="266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z</a:t>
              </a: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54038144-7A3C-4666-BEAE-A72F5359812C}"/>
                </a:ext>
              </a:extLst>
            </p:cNvPr>
            <p:cNvSpPr/>
            <p:nvPr/>
          </p:nvSpPr>
          <p:spPr>
            <a:xfrm rot="5040616">
              <a:off x="7992054" y="1551181"/>
              <a:ext cx="1413958" cy="1782803"/>
            </a:xfrm>
            <a:prstGeom prst="arc">
              <a:avLst>
                <a:gd name="adj1" fmla="val 13250376"/>
                <a:gd name="adj2" fmla="val 4016989"/>
              </a:avLst>
            </a:prstGeom>
            <a:ln w="57150">
              <a:solidFill>
                <a:schemeClr val="tx1"/>
              </a:solidFill>
              <a:headEnd type="stealth"/>
            </a:ln>
            <a:scene3d>
              <a:camera prst="orthographicFront">
                <a:rot lat="20458686" lon="3104825" rev="519214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C826400-50F7-4C0A-B01E-CECE8D0B7F7D}"/>
                </a:ext>
              </a:extLst>
            </p:cNvPr>
            <p:cNvCxnSpPr/>
            <p:nvPr/>
          </p:nvCxnSpPr>
          <p:spPr>
            <a:xfrm flipV="1">
              <a:off x="8458200" y="1341645"/>
              <a:ext cx="0" cy="9239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27D17-1238-4026-BCCE-AA1D3A6100B3}"/>
                </a:ext>
              </a:extLst>
            </p:cNvPr>
            <p:cNvSpPr txBox="1"/>
            <p:nvPr/>
          </p:nvSpPr>
          <p:spPr>
            <a:xfrm>
              <a:off x="8213262" y="1044441"/>
              <a:ext cx="485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4DAD6E-1E6F-439B-A5E9-9B89060ABD39}"/>
                    </a:ext>
                  </a:extLst>
                </p:cNvPr>
                <p:cNvSpPr txBox="1"/>
                <p:nvPr/>
              </p:nvSpPr>
              <p:spPr>
                <a:xfrm>
                  <a:off x="8693278" y="1562372"/>
                  <a:ext cx="8061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4DAD6E-1E6F-439B-A5E9-9B89060AB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3278" y="1562372"/>
                  <a:ext cx="80619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BF1B29A-2BFD-4498-BA03-9E536F14A2A4}"/>
                </a:ext>
              </a:extLst>
            </p:cNvPr>
            <p:cNvCxnSpPr/>
            <p:nvPr/>
          </p:nvCxnSpPr>
          <p:spPr>
            <a:xfrm>
              <a:off x="8867775" y="2442582"/>
              <a:ext cx="10287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D6FAAD-7A8B-4328-9A84-A77B90F83C5A}"/>
                </a:ext>
              </a:extLst>
            </p:cNvPr>
            <p:cNvSpPr txBox="1"/>
            <p:nvPr/>
          </p:nvSpPr>
          <p:spPr>
            <a:xfrm>
              <a:off x="9896475" y="2180972"/>
              <a:ext cx="447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EA65F58-E749-4448-876A-26B66AC34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768" y="531881"/>
            <a:ext cx="2700762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8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E9D526-F60E-9840-E1FE-F91F8240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95" y="276379"/>
            <a:ext cx="5590517" cy="21276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37DCB8-DE4B-0C74-32F5-418F6A7F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25" y="3951909"/>
            <a:ext cx="5584420" cy="2127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AAD891-2727-9F88-39AB-CECC391EC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458" y="2118964"/>
            <a:ext cx="5480779" cy="23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6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F71B8-D332-E756-6401-B1521FC7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86" y="1423862"/>
            <a:ext cx="5303980" cy="21276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C6CD8A-29D5-59B1-DFA3-E0C8C38C7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13" y="4103370"/>
            <a:ext cx="5462489" cy="2127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3DD5ED-F700-C9F2-6482-5EDA0BF4B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26942"/>
            <a:ext cx="5608806" cy="5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0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45514F-2092-F623-712E-51D7FD90DB3D}"/>
              </a:ext>
            </a:extLst>
          </p:cNvPr>
          <p:cNvSpPr/>
          <p:nvPr/>
        </p:nvSpPr>
        <p:spPr>
          <a:xfrm>
            <a:off x="3556000" y="2348753"/>
            <a:ext cx="4518212" cy="3717365"/>
          </a:xfrm>
          <a:custGeom>
            <a:avLst/>
            <a:gdLst>
              <a:gd name="connsiteX0" fmla="*/ 0 w 4518212"/>
              <a:gd name="connsiteY0" fmla="*/ 3687482 h 3717365"/>
              <a:gd name="connsiteX1" fmla="*/ 179294 w 4518212"/>
              <a:gd name="connsiteY1" fmla="*/ 3209365 h 3717365"/>
              <a:gd name="connsiteX2" fmla="*/ 442259 w 4518212"/>
              <a:gd name="connsiteY2" fmla="*/ 2689412 h 3717365"/>
              <a:gd name="connsiteX3" fmla="*/ 687294 w 4518212"/>
              <a:gd name="connsiteY3" fmla="*/ 2115671 h 3717365"/>
              <a:gd name="connsiteX4" fmla="*/ 944282 w 4518212"/>
              <a:gd name="connsiteY4" fmla="*/ 1631576 h 3717365"/>
              <a:gd name="connsiteX5" fmla="*/ 1171388 w 4518212"/>
              <a:gd name="connsiteY5" fmla="*/ 1225176 h 3717365"/>
              <a:gd name="connsiteX6" fmla="*/ 1350682 w 4518212"/>
              <a:gd name="connsiteY6" fmla="*/ 950259 h 3717365"/>
              <a:gd name="connsiteX7" fmla="*/ 1506071 w 4518212"/>
              <a:gd name="connsiteY7" fmla="*/ 735106 h 3717365"/>
              <a:gd name="connsiteX8" fmla="*/ 1727200 w 4518212"/>
              <a:gd name="connsiteY8" fmla="*/ 513976 h 3717365"/>
              <a:gd name="connsiteX9" fmla="*/ 2055906 w 4518212"/>
              <a:gd name="connsiteY9" fmla="*/ 292847 h 3717365"/>
              <a:gd name="connsiteX10" fmla="*/ 2384612 w 4518212"/>
              <a:gd name="connsiteY10" fmla="*/ 197223 h 3717365"/>
              <a:gd name="connsiteX11" fmla="*/ 2916518 w 4518212"/>
              <a:gd name="connsiteY11" fmla="*/ 83671 h 3717365"/>
              <a:gd name="connsiteX12" fmla="*/ 3484282 w 4518212"/>
              <a:gd name="connsiteY12" fmla="*/ 41835 h 3717365"/>
              <a:gd name="connsiteX13" fmla="*/ 4058024 w 4518212"/>
              <a:gd name="connsiteY13" fmla="*/ 17929 h 3717365"/>
              <a:gd name="connsiteX14" fmla="*/ 4518212 w 4518212"/>
              <a:gd name="connsiteY14" fmla="*/ 0 h 3717365"/>
              <a:gd name="connsiteX15" fmla="*/ 4512235 w 4518212"/>
              <a:gd name="connsiteY15" fmla="*/ 3717365 h 3717365"/>
              <a:gd name="connsiteX16" fmla="*/ 0 w 4518212"/>
              <a:gd name="connsiteY16" fmla="*/ 3687482 h 371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212" h="3717365">
                <a:moveTo>
                  <a:pt x="0" y="3687482"/>
                </a:moveTo>
                <a:lnTo>
                  <a:pt x="179294" y="3209365"/>
                </a:lnTo>
                <a:lnTo>
                  <a:pt x="442259" y="2689412"/>
                </a:lnTo>
                <a:lnTo>
                  <a:pt x="687294" y="2115671"/>
                </a:lnTo>
                <a:lnTo>
                  <a:pt x="944282" y="1631576"/>
                </a:lnTo>
                <a:lnTo>
                  <a:pt x="1171388" y="1225176"/>
                </a:lnTo>
                <a:lnTo>
                  <a:pt x="1350682" y="950259"/>
                </a:lnTo>
                <a:lnTo>
                  <a:pt x="1506071" y="735106"/>
                </a:lnTo>
                <a:lnTo>
                  <a:pt x="1727200" y="513976"/>
                </a:lnTo>
                <a:lnTo>
                  <a:pt x="2055906" y="292847"/>
                </a:lnTo>
                <a:lnTo>
                  <a:pt x="2384612" y="197223"/>
                </a:lnTo>
                <a:lnTo>
                  <a:pt x="2916518" y="83671"/>
                </a:lnTo>
                <a:lnTo>
                  <a:pt x="3484282" y="41835"/>
                </a:lnTo>
                <a:lnTo>
                  <a:pt x="4058024" y="17929"/>
                </a:lnTo>
                <a:lnTo>
                  <a:pt x="4518212" y="0"/>
                </a:lnTo>
                <a:cubicBezTo>
                  <a:pt x="4516220" y="1239122"/>
                  <a:pt x="4514227" y="2478243"/>
                  <a:pt x="4512235" y="3717365"/>
                </a:cubicBezTo>
                <a:lnTo>
                  <a:pt x="0" y="368748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3EADAC-3A33-C86E-A4A6-CA5866D0FF3A}"/>
              </a:ext>
            </a:extLst>
          </p:cNvPr>
          <p:cNvSpPr/>
          <p:nvPr/>
        </p:nvSpPr>
        <p:spPr>
          <a:xfrm rot="10800000">
            <a:off x="8958382" y="431410"/>
            <a:ext cx="267854" cy="5818909"/>
          </a:xfrm>
          <a:prstGeom prst="rect">
            <a:avLst/>
          </a:prstGeom>
          <a:gradFill>
            <a:gsLst>
              <a:gs pos="0">
                <a:srgbClr val="0043FF"/>
              </a:gs>
              <a:gs pos="50000">
                <a:srgbClr val="1AFF1A"/>
              </a:gs>
              <a:gs pos="25000">
                <a:srgbClr val="58FFFF"/>
              </a:gs>
              <a:gs pos="100000">
                <a:srgbClr val="FF5B00"/>
              </a:gs>
              <a:gs pos="74000">
                <a:srgbClr val="FFFF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1672A-3A4A-5D58-A290-FD987C59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02" y="0"/>
            <a:ext cx="641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7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FFD18-2D6E-1AD7-2288-F3F114F87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FAAC21-F815-99EA-4C32-68486D93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0891" y="1602798"/>
            <a:ext cx="3962400" cy="4237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4660F8-7DF4-B6E7-08C5-49B90A5B7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715" y="1602796"/>
            <a:ext cx="3962400" cy="4237639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2667DB2-F487-661D-DDD2-66A7C61420A3}"/>
              </a:ext>
            </a:extLst>
          </p:cNvPr>
          <p:cNvSpPr/>
          <p:nvPr/>
        </p:nvSpPr>
        <p:spPr>
          <a:xfrm>
            <a:off x="548703" y="1828574"/>
            <a:ext cx="1282782" cy="907699"/>
          </a:xfrm>
          <a:custGeom>
            <a:avLst/>
            <a:gdLst>
              <a:gd name="connsiteX0" fmla="*/ 17930 w 2043953"/>
              <a:gd name="connsiteY0" fmla="*/ 1446305 h 1446305"/>
              <a:gd name="connsiteX1" fmla="*/ 274918 w 2043953"/>
              <a:gd name="connsiteY1" fmla="*/ 1446305 h 1446305"/>
              <a:gd name="connsiteX2" fmla="*/ 549836 w 2043953"/>
              <a:gd name="connsiteY2" fmla="*/ 1398494 h 1446305"/>
              <a:gd name="connsiteX3" fmla="*/ 848659 w 2043953"/>
              <a:gd name="connsiteY3" fmla="*/ 1326776 h 1446305"/>
              <a:gd name="connsiteX4" fmla="*/ 1027953 w 2043953"/>
              <a:gd name="connsiteY4" fmla="*/ 1231153 h 1446305"/>
              <a:gd name="connsiteX5" fmla="*/ 1207247 w 2043953"/>
              <a:gd name="connsiteY5" fmla="*/ 1123576 h 1446305"/>
              <a:gd name="connsiteX6" fmla="*/ 1392518 w 2043953"/>
              <a:gd name="connsiteY6" fmla="*/ 974164 h 1446305"/>
              <a:gd name="connsiteX7" fmla="*/ 1553883 w 2043953"/>
              <a:gd name="connsiteY7" fmla="*/ 788894 h 1446305"/>
              <a:gd name="connsiteX8" fmla="*/ 1703294 w 2043953"/>
              <a:gd name="connsiteY8" fmla="*/ 591670 h 1446305"/>
              <a:gd name="connsiteX9" fmla="*/ 1828800 w 2043953"/>
              <a:gd name="connsiteY9" fmla="*/ 364564 h 1446305"/>
              <a:gd name="connsiteX10" fmla="*/ 1924424 w 2043953"/>
              <a:gd name="connsiteY10" fmla="*/ 179294 h 1446305"/>
              <a:gd name="connsiteX11" fmla="*/ 2043953 w 2043953"/>
              <a:gd name="connsiteY11" fmla="*/ 0 h 1446305"/>
              <a:gd name="connsiteX12" fmla="*/ 0 w 2043953"/>
              <a:gd name="connsiteY12" fmla="*/ 11953 h 1446305"/>
              <a:gd name="connsiteX13" fmla="*/ 17930 w 2043953"/>
              <a:gd name="connsiteY13" fmla="*/ 1446305 h 144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43953" h="1446305">
                <a:moveTo>
                  <a:pt x="17930" y="1446305"/>
                </a:moveTo>
                <a:lnTo>
                  <a:pt x="274918" y="1446305"/>
                </a:lnTo>
                <a:lnTo>
                  <a:pt x="549836" y="1398494"/>
                </a:lnTo>
                <a:lnTo>
                  <a:pt x="848659" y="1326776"/>
                </a:lnTo>
                <a:lnTo>
                  <a:pt x="1027953" y="1231153"/>
                </a:lnTo>
                <a:lnTo>
                  <a:pt x="1207247" y="1123576"/>
                </a:lnTo>
                <a:lnTo>
                  <a:pt x="1392518" y="974164"/>
                </a:lnTo>
                <a:lnTo>
                  <a:pt x="1553883" y="788894"/>
                </a:lnTo>
                <a:lnTo>
                  <a:pt x="1703294" y="591670"/>
                </a:lnTo>
                <a:lnTo>
                  <a:pt x="1828800" y="364564"/>
                </a:lnTo>
                <a:lnTo>
                  <a:pt x="1924424" y="179294"/>
                </a:lnTo>
                <a:lnTo>
                  <a:pt x="2043953" y="0"/>
                </a:lnTo>
                <a:lnTo>
                  <a:pt x="0" y="11953"/>
                </a:lnTo>
                <a:lnTo>
                  <a:pt x="17930" y="14463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2D7F800-8421-2B1C-BCD2-531D301ED827}"/>
              </a:ext>
            </a:extLst>
          </p:cNvPr>
          <p:cNvSpPr/>
          <p:nvPr/>
        </p:nvSpPr>
        <p:spPr>
          <a:xfrm>
            <a:off x="548703" y="3069648"/>
            <a:ext cx="2813236" cy="2279299"/>
          </a:xfrm>
          <a:custGeom>
            <a:avLst/>
            <a:gdLst>
              <a:gd name="connsiteX0" fmla="*/ 0 w 4518212"/>
              <a:gd name="connsiteY0" fmla="*/ 3687482 h 3717365"/>
              <a:gd name="connsiteX1" fmla="*/ 179294 w 4518212"/>
              <a:gd name="connsiteY1" fmla="*/ 3209365 h 3717365"/>
              <a:gd name="connsiteX2" fmla="*/ 442259 w 4518212"/>
              <a:gd name="connsiteY2" fmla="*/ 2689412 h 3717365"/>
              <a:gd name="connsiteX3" fmla="*/ 687294 w 4518212"/>
              <a:gd name="connsiteY3" fmla="*/ 2115671 h 3717365"/>
              <a:gd name="connsiteX4" fmla="*/ 944282 w 4518212"/>
              <a:gd name="connsiteY4" fmla="*/ 1631576 h 3717365"/>
              <a:gd name="connsiteX5" fmla="*/ 1171388 w 4518212"/>
              <a:gd name="connsiteY5" fmla="*/ 1225176 h 3717365"/>
              <a:gd name="connsiteX6" fmla="*/ 1350682 w 4518212"/>
              <a:gd name="connsiteY6" fmla="*/ 950259 h 3717365"/>
              <a:gd name="connsiteX7" fmla="*/ 1506071 w 4518212"/>
              <a:gd name="connsiteY7" fmla="*/ 735106 h 3717365"/>
              <a:gd name="connsiteX8" fmla="*/ 1727200 w 4518212"/>
              <a:gd name="connsiteY8" fmla="*/ 513976 h 3717365"/>
              <a:gd name="connsiteX9" fmla="*/ 2055906 w 4518212"/>
              <a:gd name="connsiteY9" fmla="*/ 292847 h 3717365"/>
              <a:gd name="connsiteX10" fmla="*/ 2384612 w 4518212"/>
              <a:gd name="connsiteY10" fmla="*/ 197223 h 3717365"/>
              <a:gd name="connsiteX11" fmla="*/ 2916518 w 4518212"/>
              <a:gd name="connsiteY11" fmla="*/ 83671 h 3717365"/>
              <a:gd name="connsiteX12" fmla="*/ 3484282 w 4518212"/>
              <a:gd name="connsiteY12" fmla="*/ 41835 h 3717365"/>
              <a:gd name="connsiteX13" fmla="*/ 4058024 w 4518212"/>
              <a:gd name="connsiteY13" fmla="*/ 17929 h 3717365"/>
              <a:gd name="connsiteX14" fmla="*/ 4518212 w 4518212"/>
              <a:gd name="connsiteY14" fmla="*/ 0 h 3717365"/>
              <a:gd name="connsiteX15" fmla="*/ 4512235 w 4518212"/>
              <a:gd name="connsiteY15" fmla="*/ 3717365 h 3717365"/>
              <a:gd name="connsiteX16" fmla="*/ 0 w 4518212"/>
              <a:gd name="connsiteY16" fmla="*/ 3687482 h 371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212" h="3717365">
                <a:moveTo>
                  <a:pt x="0" y="3687482"/>
                </a:moveTo>
                <a:lnTo>
                  <a:pt x="179294" y="3209365"/>
                </a:lnTo>
                <a:lnTo>
                  <a:pt x="442259" y="2689412"/>
                </a:lnTo>
                <a:lnTo>
                  <a:pt x="687294" y="2115671"/>
                </a:lnTo>
                <a:lnTo>
                  <a:pt x="944282" y="1631576"/>
                </a:lnTo>
                <a:lnTo>
                  <a:pt x="1171388" y="1225176"/>
                </a:lnTo>
                <a:lnTo>
                  <a:pt x="1350682" y="950259"/>
                </a:lnTo>
                <a:lnTo>
                  <a:pt x="1506071" y="735106"/>
                </a:lnTo>
                <a:lnTo>
                  <a:pt x="1727200" y="513976"/>
                </a:lnTo>
                <a:lnTo>
                  <a:pt x="2055906" y="292847"/>
                </a:lnTo>
                <a:lnTo>
                  <a:pt x="2384612" y="197223"/>
                </a:lnTo>
                <a:lnTo>
                  <a:pt x="2916518" y="83671"/>
                </a:lnTo>
                <a:lnTo>
                  <a:pt x="3484282" y="41835"/>
                </a:lnTo>
                <a:lnTo>
                  <a:pt x="4058024" y="17929"/>
                </a:lnTo>
                <a:lnTo>
                  <a:pt x="4518212" y="0"/>
                </a:lnTo>
                <a:cubicBezTo>
                  <a:pt x="4516220" y="1239122"/>
                  <a:pt x="4514227" y="2478243"/>
                  <a:pt x="4512235" y="3717365"/>
                </a:cubicBezTo>
                <a:lnTo>
                  <a:pt x="0" y="3687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CD7AD-4F86-730C-15B2-BD12CC704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209" y="1602796"/>
            <a:ext cx="3962400" cy="4237639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DCF4DF-866A-E6B6-4AE5-3E2557EA13EB}"/>
              </a:ext>
            </a:extLst>
          </p:cNvPr>
          <p:cNvSpPr/>
          <p:nvPr/>
        </p:nvSpPr>
        <p:spPr>
          <a:xfrm rot="10800000">
            <a:off x="4377753" y="1858595"/>
            <a:ext cx="1361284" cy="3490351"/>
          </a:xfrm>
          <a:prstGeom prst="triangle">
            <a:avLst>
              <a:gd name="adj" fmla="val 100000"/>
            </a:avLst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E2CB55-716C-F2C8-B62E-55EB2CEB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879" y="1602796"/>
            <a:ext cx="3962400" cy="423763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44F7863-5FAD-C07E-4216-EAD23D3569C0}"/>
              </a:ext>
            </a:extLst>
          </p:cNvPr>
          <p:cNvSpPr/>
          <p:nvPr/>
        </p:nvSpPr>
        <p:spPr>
          <a:xfrm>
            <a:off x="8636558" y="1848897"/>
            <a:ext cx="2808515" cy="2336241"/>
          </a:xfrm>
          <a:custGeom>
            <a:avLst/>
            <a:gdLst>
              <a:gd name="connsiteX0" fmla="*/ 522515 w 2808515"/>
              <a:gd name="connsiteY0" fmla="*/ 2321169 h 2336241"/>
              <a:gd name="connsiteX1" fmla="*/ 0 w 2808515"/>
              <a:gd name="connsiteY1" fmla="*/ 2336241 h 2336241"/>
              <a:gd name="connsiteX2" fmla="*/ 5024 w 2808515"/>
              <a:gd name="connsiteY2" fmla="*/ 5024 h 2336241"/>
              <a:gd name="connsiteX3" fmla="*/ 2808515 w 2808515"/>
              <a:gd name="connsiteY3" fmla="*/ 0 h 2336241"/>
              <a:gd name="connsiteX4" fmla="*/ 2783394 w 2808515"/>
              <a:gd name="connsiteY4" fmla="*/ 914400 h 2336241"/>
              <a:gd name="connsiteX5" fmla="*/ 2436726 w 2808515"/>
              <a:gd name="connsiteY5" fmla="*/ 924448 h 2336241"/>
              <a:gd name="connsiteX6" fmla="*/ 2085033 w 2808515"/>
              <a:gd name="connsiteY6" fmla="*/ 939521 h 2336241"/>
              <a:gd name="connsiteX7" fmla="*/ 1813728 w 2808515"/>
              <a:gd name="connsiteY7" fmla="*/ 969666 h 2336241"/>
              <a:gd name="connsiteX8" fmla="*/ 1487156 w 2808515"/>
              <a:gd name="connsiteY8" fmla="*/ 1034980 h 2336241"/>
              <a:gd name="connsiteX9" fmla="*/ 1245996 w 2808515"/>
              <a:gd name="connsiteY9" fmla="*/ 1140488 h 2336241"/>
              <a:gd name="connsiteX10" fmla="*/ 1080198 w 2808515"/>
              <a:gd name="connsiteY10" fmla="*/ 1271116 h 2336241"/>
              <a:gd name="connsiteX11" fmla="*/ 879231 w 2808515"/>
              <a:gd name="connsiteY11" fmla="*/ 1527349 h 2336241"/>
              <a:gd name="connsiteX12" fmla="*/ 673240 w 2808515"/>
              <a:gd name="connsiteY12" fmla="*/ 1899138 h 2336241"/>
              <a:gd name="connsiteX13" fmla="*/ 517490 w 2808515"/>
              <a:gd name="connsiteY13" fmla="*/ 2200589 h 2336241"/>
              <a:gd name="connsiteX14" fmla="*/ 522515 w 2808515"/>
              <a:gd name="connsiteY14" fmla="*/ 2321169 h 233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8515" h="2336241">
                <a:moveTo>
                  <a:pt x="522515" y="2321169"/>
                </a:moveTo>
                <a:lnTo>
                  <a:pt x="0" y="2336241"/>
                </a:lnTo>
                <a:cubicBezTo>
                  <a:pt x="1675" y="1559169"/>
                  <a:pt x="3349" y="782096"/>
                  <a:pt x="5024" y="5024"/>
                </a:cubicBezTo>
                <a:lnTo>
                  <a:pt x="2808515" y="0"/>
                </a:lnTo>
                <a:lnTo>
                  <a:pt x="2783394" y="914400"/>
                </a:lnTo>
                <a:lnTo>
                  <a:pt x="2436726" y="924448"/>
                </a:lnTo>
                <a:lnTo>
                  <a:pt x="2085033" y="939521"/>
                </a:lnTo>
                <a:lnTo>
                  <a:pt x="1813728" y="969666"/>
                </a:lnTo>
                <a:lnTo>
                  <a:pt x="1487156" y="1034980"/>
                </a:lnTo>
                <a:lnTo>
                  <a:pt x="1245996" y="1140488"/>
                </a:lnTo>
                <a:lnTo>
                  <a:pt x="1080198" y="1271116"/>
                </a:lnTo>
                <a:lnTo>
                  <a:pt x="879231" y="1527349"/>
                </a:lnTo>
                <a:lnTo>
                  <a:pt x="673240" y="1899138"/>
                </a:lnTo>
                <a:lnTo>
                  <a:pt x="517490" y="2200589"/>
                </a:lnTo>
                <a:lnTo>
                  <a:pt x="522515" y="2321169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6A73E1-DA86-34D8-1B71-BAA45CC9DE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4879" y="6111296"/>
            <a:ext cx="3962400" cy="423763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BF07490-A1AE-0A27-6DD4-7BCE492BB054}"/>
              </a:ext>
            </a:extLst>
          </p:cNvPr>
          <p:cNvSpPr/>
          <p:nvPr/>
        </p:nvSpPr>
        <p:spPr>
          <a:xfrm>
            <a:off x="10990729" y="7189694"/>
            <a:ext cx="531906" cy="197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BC7837-5A5D-D606-6BF1-FCD0C8ABAC52}"/>
              </a:ext>
            </a:extLst>
          </p:cNvPr>
          <p:cNvSpPr/>
          <p:nvPr/>
        </p:nvSpPr>
        <p:spPr>
          <a:xfrm>
            <a:off x="9353176" y="9714753"/>
            <a:ext cx="2091897" cy="197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E56422-F7C1-8AD5-8AD3-A094025B5EA8}"/>
              </a:ext>
            </a:extLst>
          </p:cNvPr>
          <p:cNvSpPr/>
          <p:nvPr/>
        </p:nvSpPr>
        <p:spPr>
          <a:xfrm rot="17921771">
            <a:off x="8309017" y="9224488"/>
            <a:ext cx="1347687" cy="1066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15BCA4-6D0A-83E9-80FC-4FA3F632602B}"/>
              </a:ext>
            </a:extLst>
          </p:cNvPr>
          <p:cNvSpPr/>
          <p:nvPr/>
        </p:nvSpPr>
        <p:spPr>
          <a:xfrm>
            <a:off x="8636558" y="9801739"/>
            <a:ext cx="467430" cy="185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9992F31-16C7-F6E2-6F53-246B8AF05617}"/>
              </a:ext>
            </a:extLst>
          </p:cNvPr>
          <p:cNvSpPr/>
          <p:nvPr/>
        </p:nvSpPr>
        <p:spPr>
          <a:xfrm>
            <a:off x="9311341" y="7611881"/>
            <a:ext cx="2122739" cy="1071931"/>
          </a:xfrm>
          <a:custGeom>
            <a:avLst/>
            <a:gdLst>
              <a:gd name="connsiteX0" fmla="*/ 0 w 2122739"/>
              <a:gd name="connsiteY0" fmla="*/ 1071931 h 1071931"/>
              <a:gd name="connsiteX1" fmla="*/ 358588 w 2122739"/>
              <a:gd name="connsiteY1" fmla="*/ 546001 h 1071931"/>
              <a:gd name="connsiteX2" fmla="*/ 729130 w 2122739"/>
              <a:gd name="connsiteY2" fmla="*/ 223272 h 1071931"/>
              <a:gd name="connsiteX3" fmla="*/ 1290918 w 2122739"/>
              <a:gd name="connsiteY3" fmla="*/ 67884 h 1071931"/>
              <a:gd name="connsiteX4" fmla="*/ 1990165 w 2122739"/>
              <a:gd name="connsiteY4" fmla="*/ 8119 h 1071931"/>
              <a:gd name="connsiteX5" fmla="*/ 2121647 w 2122739"/>
              <a:gd name="connsiteY5" fmla="*/ 2143 h 107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2739" h="1071931">
                <a:moveTo>
                  <a:pt x="0" y="1071931"/>
                </a:moveTo>
                <a:cubicBezTo>
                  <a:pt x="118533" y="879687"/>
                  <a:pt x="237066" y="687444"/>
                  <a:pt x="358588" y="546001"/>
                </a:cubicBezTo>
                <a:cubicBezTo>
                  <a:pt x="480110" y="404558"/>
                  <a:pt x="573742" y="302958"/>
                  <a:pt x="729130" y="223272"/>
                </a:cubicBezTo>
                <a:cubicBezTo>
                  <a:pt x="884518" y="143586"/>
                  <a:pt x="1080746" y="103743"/>
                  <a:pt x="1290918" y="67884"/>
                </a:cubicBezTo>
                <a:cubicBezTo>
                  <a:pt x="1501090" y="32025"/>
                  <a:pt x="1851710" y="19076"/>
                  <a:pt x="1990165" y="8119"/>
                </a:cubicBezTo>
                <a:cubicBezTo>
                  <a:pt x="2128620" y="-2838"/>
                  <a:pt x="2125133" y="-348"/>
                  <a:pt x="2121647" y="2143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39D36-D456-2CC9-E299-EB02BD26C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197E8A-FBF0-E101-F63F-2DA9ABB89151}"/>
              </a:ext>
            </a:extLst>
          </p:cNvPr>
          <p:cNvSpPr/>
          <p:nvPr/>
        </p:nvSpPr>
        <p:spPr>
          <a:xfrm rot="10800000">
            <a:off x="8958382" y="431410"/>
            <a:ext cx="267854" cy="5818909"/>
          </a:xfrm>
          <a:prstGeom prst="rect">
            <a:avLst/>
          </a:prstGeom>
          <a:gradFill>
            <a:gsLst>
              <a:gs pos="0">
                <a:srgbClr val="0043FF"/>
              </a:gs>
              <a:gs pos="50000">
                <a:srgbClr val="1AFF1A"/>
              </a:gs>
              <a:gs pos="25000">
                <a:srgbClr val="58FFFF"/>
              </a:gs>
              <a:gs pos="100000">
                <a:srgbClr val="FF5B00"/>
              </a:gs>
              <a:gs pos="74000">
                <a:srgbClr val="FFFF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960E7-DDCD-62CD-1841-5E30D6FA37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7400" y="0"/>
            <a:ext cx="6412566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92D6B64-31A4-537F-01C0-F9CBCF2561BC}"/>
              </a:ext>
            </a:extLst>
          </p:cNvPr>
          <p:cNvSpPr/>
          <p:nvPr/>
        </p:nvSpPr>
        <p:spPr>
          <a:xfrm>
            <a:off x="3378493" y="2391692"/>
            <a:ext cx="4518212" cy="3717365"/>
          </a:xfrm>
          <a:custGeom>
            <a:avLst/>
            <a:gdLst>
              <a:gd name="connsiteX0" fmla="*/ 0 w 4518212"/>
              <a:gd name="connsiteY0" fmla="*/ 3687482 h 3717365"/>
              <a:gd name="connsiteX1" fmla="*/ 179294 w 4518212"/>
              <a:gd name="connsiteY1" fmla="*/ 3209365 h 3717365"/>
              <a:gd name="connsiteX2" fmla="*/ 442259 w 4518212"/>
              <a:gd name="connsiteY2" fmla="*/ 2689412 h 3717365"/>
              <a:gd name="connsiteX3" fmla="*/ 687294 w 4518212"/>
              <a:gd name="connsiteY3" fmla="*/ 2115671 h 3717365"/>
              <a:gd name="connsiteX4" fmla="*/ 944282 w 4518212"/>
              <a:gd name="connsiteY4" fmla="*/ 1631576 h 3717365"/>
              <a:gd name="connsiteX5" fmla="*/ 1171388 w 4518212"/>
              <a:gd name="connsiteY5" fmla="*/ 1225176 h 3717365"/>
              <a:gd name="connsiteX6" fmla="*/ 1350682 w 4518212"/>
              <a:gd name="connsiteY6" fmla="*/ 950259 h 3717365"/>
              <a:gd name="connsiteX7" fmla="*/ 1506071 w 4518212"/>
              <a:gd name="connsiteY7" fmla="*/ 735106 h 3717365"/>
              <a:gd name="connsiteX8" fmla="*/ 1727200 w 4518212"/>
              <a:gd name="connsiteY8" fmla="*/ 513976 h 3717365"/>
              <a:gd name="connsiteX9" fmla="*/ 2055906 w 4518212"/>
              <a:gd name="connsiteY9" fmla="*/ 292847 h 3717365"/>
              <a:gd name="connsiteX10" fmla="*/ 2384612 w 4518212"/>
              <a:gd name="connsiteY10" fmla="*/ 197223 h 3717365"/>
              <a:gd name="connsiteX11" fmla="*/ 2916518 w 4518212"/>
              <a:gd name="connsiteY11" fmla="*/ 83671 h 3717365"/>
              <a:gd name="connsiteX12" fmla="*/ 3484282 w 4518212"/>
              <a:gd name="connsiteY12" fmla="*/ 41835 h 3717365"/>
              <a:gd name="connsiteX13" fmla="*/ 4058024 w 4518212"/>
              <a:gd name="connsiteY13" fmla="*/ 17929 h 3717365"/>
              <a:gd name="connsiteX14" fmla="*/ 4518212 w 4518212"/>
              <a:gd name="connsiteY14" fmla="*/ 0 h 3717365"/>
              <a:gd name="connsiteX15" fmla="*/ 4512235 w 4518212"/>
              <a:gd name="connsiteY15" fmla="*/ 3717365 h 3717365"/>
              <a:gd name="connsiteX16" fmla="*/ 0 w 4518212"/>
              <a:gd name="connsiteY16" fmla="*/ 3687482 h 371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212" h="3717365">
                <a:moveTo>
                  <a:pt x="0" y="3687482"/>
                </a:moveTo>
                <a:lnTo>
                  <a:pt x="179294" y="3209365"/>
                </a:lnTo>
                <a:lnTo>
                  <a:pt x="442259" y="2689412"/>
                </a:lnTo>
                <a:lnTo>
                  <a:pt x="687294" y="2115671"/>
                </a:lnTo>
                <a:lnTo>
                  <a:pt x="944282" y="1631576"/>
                </a:lnTo>
                <a:lnTo>
                  <a:pt x="1171388" y="1225176"/>
                </a:lnTo>
                <a:lnTo>
                  <a:pt x="1350682" y="950259"/>
                </a:lnTo>
                <a:lnTo>
                  <a:pt x="1506071" y="735106"/>
                </a:lnTo>
                <a:lnTo>
                  <a:pt x="1727200" y="513976"/>
                </a:lnTo>
                <a:lnTo>
                  <a:pt x="2055906" y="292847"/>
                </a:lnTo>
                <a:lnTo>
                  <a:pt x="2384612" y="197223"/>
                </a:lnTo>
                <a:lnTo>
                  <a:pt x="2916518" y="83671"/>
                </a:lnTo>
                <a:lnTo>
                  <a:pt x="3484282" y="41835"/>
                </a:lnTo>
                <a:lnTo>
                  <a:pt x="4058024" y="17929"/>
                </a:lnTo>
                <a:lnTo>
                  <a:pt x="4518212" y="0"/>
                </a:lnTo>
                <a:cubicBezTo>
                  <a:pt x="4516220" y="1239122"/>
                  <a:pt x="4514227" y="2478243"/>
                  <a:pt x="4512235" y="3717365"/>
                </a:cubicBezTo>
                <a:lnTo>
                  <a:pt x="0" y="3687482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7003BA-6C96-DDA0-02F0-1D851D504F96}"/>
              </a:ext>
            </a:extLst>
          </p:cNvPr>
          <p:cNvSpPr/>
          <p:nvPr/>
        </p:nvSpPr>
        <p:spPr>
          <a:xfrm>
            <a:off x="3378493" y="397226"/>
            <a:ext cx="2043953" cy="1446305"/>
          </a:xfrm>
          <a:custGeom>
            <a:avLst/>
            <a:gdLst>
              <a:gd name="connsiteX0" fmla="*/ 17930 w 2043953"/>
              <a:gd name="connsiteY0" fmla="*/ 1446305 h 1446305"/>
              <a:gd name="connsiteX1" fmla="*/ 274918 w 2043953"/>
              <a:gd name="connsiteY1" fmla="*/ 1446305 h 1446305"/>
              <a:gd name="connsiteX2" fmla="*/ 549836 w 2043953"/>
              <a:gd name="connsiteY2" fmla="*/ 1398494 h 1446305"/>
              <a:gd name="connsiteX3" fmla="*/ 848659 w 2043953"/>
              <a:gd name="connsiteY3" fmla="*/ 1326776 h 1446305"/>
              <a:gd name="connsiteX4" fmla="*/ 1027953 w 2043953"/>
              <a:gd name="connsiteY4" fmla="*/ 1231153 h 1446305"/>
              <a:gd name="connsiteX5" fmla="*/ 1207247 w 2043953"/>
              <a:gd name="connsiteY5" fmla="*/ 1123576 h 1446305"/>
              <a:gd name="connsiteX6" fmla="*/ 1392518 w 2043953"/>
              <a:gd name="connsiteY6" fmla="*/ 974164 h 1446305"/>
              <a:gd name="connsiteX7" fmla="*/ 1553883 w 2043953"/>
              <a:gd name="connsiteY7" fmla="*/ 788894 h 1446305"/>
              <a:gd name="connsiteX8" fmla="*/ 1703294 w 2043953"/>
              <a:gd name="connsiteY8" fmla="*/ 591670 h 1446305"/>
              <a:gd name="connsiteX9" fmla="*/ 1828800 w 2043953"/>
              <a:gd name="connsiteY9" fmla="*/ 364564 h 1446305"/>
              <a:gd name="connsiteX10" fmla="*/ 1924424 w 2043953"/>
              <a:gd name="connsiteY10" fmla="*/ 179294 h 1446305"/>
              <a:gd name="connsiteX11" fmla="*/ 2043953 w 2043953"/>
              <a:gd name="connsiteY11" fmla="*/ 0 h 1446305"/>
              <a:gd name="connsiteX12" fmla="*/ 0 w 2043953"/>
              <a:gd name="connsiteY12" fmla="*/ 11953 h 1446305"/>
              <a:gd name="connsiteX13" fmla="*/ 17930 w 2043953"/>
              <a:gd name="connsiteY13" fmla="*/ 1446305 h 144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43953" h="1446305">
                <a:moveTo>
                  <a:pt x="17930" y="1446305"/>
                </a:moveTo>
                <a:lnTo>
                  <a:pt x="274918" y="1446305"/>
                </a:lnTo>
                <a:lnTo>
                  <a:pt x="549836" y="1398494"/>
                </a:lnTo>
                <a:lnTo>
                  <a:pt x="848659" y="1326776"/>
                </a:lnTo>
                <a:lnTo>
                  <a:pt x="1027953" y="1231153"/>
                </a:lnTo>
                <a:lnTo>
                  <a:pt x="1207247" y="1123576"/>
                </a:lnTo>
                <a:lnTo>
                  <a:pt x="1392518" y="974164"/>
                </a:lnTo>
                <a:lnTo>
                  <a:pt x="1553883" y="788894"/>
                </a:lnTo>
                <a:lnTo>
                  <a:pt x="1703294" y="591670"/>
                </a:lnTo>
                <a:lnTo>
                  <a:pt x="1828800" y="364564"/>
                </a:lnTo>
                <a:lnTo>
                  <a:pt x="1924424" y="179294"/>
                </a:lnTo>
                <a:lnTo>
                  <a:pt x="2043953" y="0"/>
                </a:lnTo>
                <a:lnTo>
                  <a:pt x="0" y="11953"/>
                </a:lnTo>
                <a:lnTo>
                  <a:pt x="17930" y="1446305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52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mmwave</dc:creator>
  <cp:lastModifiedBy>mmwave</cp:lastModifiedBy>
  <cp:revision>13</cp:revision>
  <dcterms:created xsi:type="dcterms:W3CDTF">2024-12-09T06:55:03Z</dcterms:created>
  <dcterms:modified xsi:type="dcterms:W3CDTF">2024-12-22T18:25:17Z</dcterms:modified>
</cp:coreProperties>
</file>