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0" d="100"/>
          <a:sy n="50" d="100"/>
        </p:scale>
        <p:origin x="67" y="1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4549-4524-407D-987B-5061A0D80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50737-6A51-4CD4-9523-822C6EE48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3143C-FD9D-4ACC-A27A-DCB010B9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75F6-BC62-48A5-A0C5-C45E6648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567D7-3FD1-4442-9CC5-AF013A70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DAFE-50BA-47AE-A2F7-E4357947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94933-0557-460C-9560-C993B0D5C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13B39-867D-43E4-A029-A2D90B27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95E12-07B5-4996-916A-0C9D1F2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7886D-8093-4C7B-BE8C-F3588EBF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4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F8CE3-32BB-40AD-B086-5EAEFE2A4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9D40D-95DC-470A-86AD-7A602A219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25586-407A-44ED-A903-D3A1A45C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82664-DFC3-4419-9C63-22F8D698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7313B-5223-42DA-97CD-48A60AFD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D359-D9E3-4075-BCEA-9B038714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85527-3416-49A1-8342-88E1E17C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4502F-214E-4217-8B64-CE90D498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2CB-2253-43D5-B6B5-85A0BBAF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97B51-23F4-4716-99E5-625B958F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EA3D-69DE-4DCF-B225-AAEA2E74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0889-6F72-4A23-B871-6537EB52A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1CF8-B28A-46A6-BA71-403CE16D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324C9-F2F7-4D3D-B261-77E50CF4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BF1F0-5ED8-41DD-91BC-A8915631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2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CC1D-4196-4E00-A568-9A3B2C6D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34CA-7B6C-4FD4-B3E9-D5360DFEB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5094C-873E-4CF9-9819-3D79139E7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EDB08-6C59-4617-A647-90F55E94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0C4C5-7D29-4EAE-ABB6-71213CB5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D3726-0559-406E-9195-681A371F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3442-D7E7-4B63-A429-849580CB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6E13A-1D9B-4084-BEF7-9B5038063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1B994-11D2-444B-9FF3-BC1915D94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21E7B-4A8A-4FAF-8E9A-0F49585D0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08D0F-15D7-496E-8CF1-B76206802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04834-9CD7-4BC1-8549-D5EA81B7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9658D-6061-462F-A4BA-3B8296FC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9FB62-207B-43A9-AD56-EF68F225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F398-BDB0-442A-9202-CB7D81E0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19450-EE29-4FC2-BC8C-C9C45063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1DC89-1549-4708-8FE0-50E8406F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ECCCC-E68C-417D-BACD-D8A55F5B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7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49A97-673C-4D13-BF22-79E0EC46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BD372-BD02-4124-9F97-FFCD581B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BB0DD-E880-4E70-89E9-81645DC1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6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9DE6-E4EC-4233-A50B-69727862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34182-8F0B-4F88-ABA0-6A5E71719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A875D-F17E-41A2-96BA-8EEB098E2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2A54C-C258-492B-B50A-A38CA6E2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242DE-705D-4D6A-8DC7-E8D1FA2A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2453D-4B57-44C1-8D72-D966E606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7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9298-35FF-4125-BC72-47D133C1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02B35-5B32-4C41-A738-FB375B395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8E4C4-1907-4D5F-ACFC-EAE62B875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FD432-CD7B-4839-B1B7-88A6F4A2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5CB7C-1556-4F7D-9D60-28B1F09C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CD6F4-5FCF-4AB5-8F0E-5EB0E6E2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8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BE04D-4463-4471-9EC3-B7890698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0449A-6F40-42B1-82E2-EBFC30072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4B5B-5ADF-4D2B-B9B7-3E99ED7C3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D7E95-16DB-4A98-AEA5-7D9BAC9F37E6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9C30-3756-4D8A-9891-15B053A02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EDB1-BFC6-4772-A4CC-EB69E558F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9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60.png"/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0.png"/><Relationship Id="rId17" Type="http://schemas.openxmlformats.org/officeDocument/2006/relationships/image" Target="../media/image41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43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42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420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45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8.png"/><Relationship Id="rId4" Type="http://schemas.openxmlformats.org/officeDocument/2006/relationships/image" Target="../media/image46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9C60-0DDC-48B3-8FAF-BAC16F303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correlation between Receiver optical position and scattering region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1B5B-5667-44BB-A7B3-8898E4862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0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F3E58E-310F-474E-BF5F-C72BC5DE4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871"/>
            <a:ext cx="12192000" cy="57662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49DF88-8983-4CBF-A42C-9C7715BF067B}"/>
              </a:ext>
            </a:extLst>
          </p:cNvPr>
          <p:cNvSpPr txBox="1"/>
          <p:nvPr/>
        </p:nvSpPr>
        <p:spPr>
          <a:xfrm>
            <a:off x="662472" y="783771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T</a:t>
            </a:r>
            <a:r>
              <a:rPr lang="en-US" dirty="0"/>
              <a:t>=2094.141+40.15=2134.291mm</a:t>
            </a:r>
          </a:p>
        </p:txBody>
      </p:sp>
    </p:spTree>
    <p:extLst>
      <p:ext uri="{BB962C8B-B14F-4D97-AF65-F5344CB8AC3E}">
        <p14:creationId xmlns:p14="http://schemas.microsoft.com/office/powerpoint/2010/main" val="36868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952C6D-3FBA-4EE6-852A-1E6CDE77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6" y="537284"/>
            <a:ext cx="9722499" cy="55436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08B7C0-BD20-4558-B256-F0FA81DED322}"/>
              </a:ext>
            </a:extLst>
          </p:cNvPr>
          <p:cNvSpPr txBox="1"/>
          <p:nvPr/>
        </p:nvSpPr>
        <p:spPr>
          <a:xfrm>
            <a:off x="223935" y="102637"/>
            <a:ext cx="355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waiting to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BA80C-6845-4FEF-8B43-6077E45E5C4D}"/>
              </a:ext>
            </a:extLst>
          </p:cNvPr>
          <p:cNvSpPr txBox="1"/>
          <p:nvPr/>
        </p:nvSpPr>
        <p:spPr>
          <a:xfrm>
            <a:off x="615820" y="6146253"/>
            <a:ext cx="574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from carriage tilt  axis to lens:354.892mm</a:t>
            </a:r>
            <a:r>
              <a:rPr lang="zh-CN" altLang="en-US" dirty="0"/>
              <a:t>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1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C6BEEB5-644E-4797-8A60-26992328E8F5}"/>
              </a:ext>
            </a:extLst>
          </p:cNvPr>
          <p:cNvCxnSpPr>
            <a:cxnSpLocks/>
          </p:cNvCxnSpPr>
          <p:nvPr/>
        </p:nvCxnSpPr>
        <p:spPr>
          <a:xfrm flipH="1" flipV="1">
            <a:off x="2962263" y="4006961"/>
            <a:ext cx="1496982" cy="1297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122618B-B5C0-47D4-B18E-E217136598C5}"/>
              </a:ext>
            </a:extLst>
          </p:cNvPr>
          <p:cNvGrpSpPr/>
          <p:nvPr/>
        </p:nvGrpSpPr>
        <p:grpSpPr>
          <a:xfrm>
            <a:off x="-186612" y="412140"/>
            <a:ext cx="7961546" cy="5567188"/>
            <a:chOff x="-186612" y="412140"/>
            <a:chExt cx="7961546" cy="556718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28A69B5-825F-415A-8940-904CF30A0116}"/>
                </a:ext>
              </a:extLst>
            </p:cNvPr>
            <p:cNvGrpSpPr/>
            <p:nvPr/>
          </p:nvGrpSpPr>
          <p:grpSpPr>
            <a:xfrm>
              <a:off x="-186612" y="412140"/>
              <a:ext cx="7961546" cy="5567188"/>
              <a:chOff x="0" y="645406"/>
              <a:chExt cx="7961546" cy="5567188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080CE24-60C0-41F4-915F-A9B10737D95C}"/>
                  </a:ext>
                </a:extLst>
              </p:cNvPr>
              <p:cNvGrpSpPr/>
              <p:nvPr/>
            </p:nvGrpSpPr>
            <p:grpSpPr>
              <a:xfrm>
                <a:off x="0" y="645406"/>
                <a:ext cx="7961546" cy="5567188"/>
                <a:chOff x="1872631" y="343406"/>
                <a:chExt cx="7961546" cy="5567188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29B40A6B-215A-40C6-BF9D-CD4CF89DAAC3}"/>
                    </a:ext>
                  </a:extLst>
                </p:cNvPr>
                <p:cNvGrpSpPr/>
                <p:nvPr/>
              </p:nvGrpSpPr>
              <p:grpSpPr>
                <a:xfrm>
                  <a:off x="1872631" y="343406"/>
                  <a:ext cx="7961546" cy="5052347"/>
                  <a:chOff x="3276691" y="2116077"/>
                  <a:chExt cx="4165631" cy="2633206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683ED1BD-3960-4C46-B789-0B2E304E8403}"/>
                      </a:ext>
                    </a:extLst>
                  </p:cNvPr>
                  <p:cNvGrpSpPr/>
                  <p:nvPr/>
                </p:nvGrpSpPr>
                <p:grpSpPr>
                  <a:xfrm>
                    <a:off x="3276691" y="2116077"/>
                    <a:ext cx="4165631" cy="2633206"/>
                    <a:chOff x="2744846" y="977742"/>
                    <a:chExt cx="4165631" cy="2633206"/>
                  </a:xfrm>
                </p:grpSpPr>
                <p:grpSp>
                  <p:nvGrpSpPr>
                    <p:cNvPr id="6" name="Group 5">
                      <a:extLst>
                        <a:ext uri="{FF2B5EF4-FFF2-40B4-BE49-F238E27FC236}">
                          <a16:creationId xmlns:a16="http://schemas.microsoft.com/office/drawing/2014/main" id="{544D0E56-A787-46AD-925B-CB10ABE1D23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85298" y="2299353"/>
                      <a:ext cx="723219" cy="1311595"/>
                      <a:chOff x="3051110" y="1705940"/>
                      <a:chExt cx="1254996" cy="1643751"/>
                    </a:xfrm>
                  </p:grpSpPr>
                  <p:cxnSp>
                    <p:nvCxnSpPr>
                      <p:cNvPr id="3" name="Straight Connector 2">
                        <a:extLst>
                          <a:ext uri="{FF2B5EF4-FFF2-40B4-BE49-F238E27FC236}">
                            <a16:creationId xmlns:a16="http://schemas.microsoft.com/office/drawing/2014/main" id="{7F294EF9-ED65-4741-A1E2-6388D26786E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051110" y="1705940"/>
                        <a:ext cx="1007706" cy="31724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" name="Straight Connector 3">
                        <a:extLst>
                          <a:ext uri="{FF2B5EF4-FFF2-40B4-BE49-F238E27FC236}">
                            <a16:creationId xmlns:a16="http://schemas.microsoft.com/office/drawing/2014/main" id="{6F31B68C-0E0B-43DD-AB80-142DC739913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125755" y="2799184"/>
                        <a:ext cx="858416" cy="550507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" name="Straight Connector 6">
                        <a:extLst>
                          <a:ext uri="{FF2B5EF4-FFF2-40B4-BE49-F238E27FC236}">
                            <a16:creationId xmlns:a16="http://schemas.microsoft.com/office/drawing/2014/main" id="{45874C1C-3EEA-4AB3-97BC-82B823BC0D3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051110" y="2915816"/>
                        <a:ext cx="1254996" cy="402101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9" name="Straight Arrow Connector 8">
                      <a:extLst>
                        <a:ext uri="{FF2B5EF4-FFF2-40B4-BE49-F238E27FC236}">
                          <a16:creationId xmlns:a16="http://schemas.microsoft.com/office/drawing/2014/main" id="{A17956A1-F32D-4DFB-9AF6-8FCD961059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44846" y="2436617"/>
                      <a:ext cx="1183346" cy="924933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" name="Straight Arrow Connector 10">
                      <a:extLst>
                        <a:ext uri="{FF2B5EF4-FFF2-40B4-BE49-F238E27FC236}">
                          <a16:creationId xmlns:a16="http://schemas.microsoft.com/office/drawing/2014/main" id="{FB371700-802E-4ABF-8B24-D3CF480623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07668" y="2430799"/>
                      <a:ext cx="0" cy="1000042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Arrow Connector 15">
                      <a:extLst>
                        <a:ext uri="{FF2B5EF4-FFF2-40B4-BE49-F238E27FC236}">
                          <a16:creationId xmlns:a16="http://schemas.microsoft.com/office/drawing/2014/main" id="{E1576B37-6C88-4894-AA94-EDBCCFC3177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909815" y="2987319"/>
                      <a:ext cx="1951581" cy="413912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>
                          <a:lumMod val="50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1BA1A1BB-1BA5-4474-89C0-1E603D5925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70336" y="977742"/>
                      <a:ext cx="2540141" cy="2540141"/>
                      <a:chOff x="5068525" y="232158"/>
                      <a:chExt cx="2540141" cy="2540141"/>
                    </a:xfrm>
                  </p:grpSpPr>
                  <p:sp>
                    <p:nvSpPr>
                      <p:cNvPr id="18" name="Oval 17">
                        <a:extLst>
                          <a:ext uri="{FF2B5EF4-FFF2-40B4-BE49-F238E27FC236}">
                            <a16:creationId xmlns:a16="http://schemas.microsoft.com/office/drawing/2014/main" id="{87CD22AB-530B-4DD5-827B-B5ED0C4760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68525" y="232158"/>
                        <a:ext cx="2540141" cy="2540141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Oval 18">
                        <a:extLst>
                          <a:ext uri="{FF2B5EF4-FFF2-40B4-BE49-F238E27FC236}">
                            <a16:creationId xmlns:a16="http://schemas.microsoft.com/office/drawing/2014/main" id="{24E8FF67-C159-4E93-89B0-2584D4B34E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34742" y="998376"/>
                        <a:ext cx="1007706" cy="1007706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bg1">
                            <a:lumMod val="6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DEE6D552-C892-4CC9-8BB6-83CC051AFA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6184" y="4204695"/>
                    <a:ext cx="238518" cy="21312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986C600B-0673-4AAB-B300-7BD258D37548}"/>
                    </a:ext>
                  </a:extLst>
                </p:cNvPr>
                <p:cNvCxnSpPr/>
                <p:nvPr/>
              </p:nvCxnSpPr>
              <p:spPr>
                <a:xfrm flipH="1">
                  <a:off x="5748565" y="2771721"/>
                  <a:ext cx="1657296" cy="176639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3B238E4-3F78-4A0B-80B3-7DE94D8A8D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5861" y="2771721"/>
                  <a:ext cx="385510" cy="143360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A7C3C31B-0E68-4F63-9B75-440B49760AAE}"/>
                    </a:ext>
                  </a:extLst>
                </p:cNvPr>
                <p:cNvSpPr/>
                <p:nvPr/>
              </p:nvSpPr>
              <p:spPr>
                <a:xfrm rot="13535089">
                  <a:off x="3700571" y="4561451"/>
                  <a:ext cx="457200" cy="457200"/>
                </a:xfrm>
                <a:prstGeom prst="arc">
                  <a:avLst>
                    <a:gd name="adj1" fmla="val 18053513"/>
                    <a:gd name="adj2" fmla="val 2041519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93509A7-BAF1-4F65-8DC7-6238908D3822}"/>
                    </a:ext>
                  </a:extLst>
                </p:cNvPr>
                <p:cNvCxnSpPr/>
                <p:nvPr/>
              </p:nvCxnSpPr>
              <p:spPr>
                <a:xfrm flipH="1">
                  <a:off x="4033886" y="2771721"/>
                  <a:ext cx="3371975" cy="222164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Arc 40">
                  <a:extLst>
                    <a:ext uri="{FF2B5EF4-FFF2-40B4-BE49-F238E27FC236}">
                      <a16:creationId xmlns:a16="http://schemas.microsoft.com/office/drawing/2014/main" id="{E9313AAD-6297-470D-BE8E-E03C68BC323A}"/>
                    </a:ext>
                  </a:extLst>
                </p:cNvPr>
                <p:cNvSpPr/>
                <p:nvPr/>
              </p:nvSpPr>
              <p:spPr>
                <a:xfrm rot="11299855">
                  <a:off x="6922295" y="2823696"/>
                  <a:ext cx="457200" cy="457200"/>
                </a:xfrm>
                <a:prstGeom prst="arc">
                  <a:avLst>
                    <a:gd name="adj1" fmla="val 18053513"/>
                    <a:gd name="adj2" fmla="val 20485441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Arc 41">
                  <a:extLst>
                    <a:ext uri="{FF2B5EF4-FFF2-40B4-BE49-F238E27FC236}">
                      <a16:creationId xmlns:a16="http://schemas.microsoft.com/office/drawing/2014/main" id="{A43BF963-A3B3-479E-96DA-5B93CCD5FE56}"/>
                    </a:ext>
                  </a:extLst>
                </p:cNvPr>
                <p:cNvSpPr/>
                <p:nvPr/>
              </p:nvSpPr>
              <p:spPr>
                <a:xfrm rot="12907480">
                  <a:off x="3959516" y="2938359"/>
                  <a:ext cx="457200" cy="457200"/>
                </a:xfrm>
                <a:prstGeom prst="arc">
                  <a:avLst>
                    <a:gd name="adj1" fmla="val 18053513"/>
                    <a:gd name="adj2" fmla="val 2041519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9B0862FD-957D-42E5-8E1D-4DEE40CE9E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15405" y="3882544"/>
                      <a:ext cx="5461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9B0862FD-957D-42E5-8E1D-4DEE40CE9E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15405" y="3882544"/>
                      <a:ext cx="546111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F5BDF149-9864-4F65-8C61-A5EAB44281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45236" y="3251048"/>
                      <a:ext cx="39177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F5BDF149-9864-4F65-8C61-A5EAB44281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45236" y="3251048"/>
                      <a:ext cx="39177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13201286-2CA6-4154-A26E-27536473E5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09098" y="3266200"/>
                      <a:ext cx="7091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13201286-2CA6-4154-A26E-27536473E5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09098" y="3266200"/>
                      <a:ext cx="709126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14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EE930B1E-9C4B-4F87-89B6-31D4B270D7E2}"/>
                    </a:ext>
                  </a:extLst>
                </p:cNvPr>
                <p:cNvCxnSpPr/>
                <p:nvPr/>
              </p:nvCxnSpPr>
              <p:spPr>
                <a:xfrm>
                  <a:off x="4033886" y="4993368"/>
                  <a:ext cx="681519" cy="763620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B846C461-A48F-490F-825E-061C06EE6D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6767" y="3033615"/>
                      <a:ext cx="637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B846C461-A48F-490F-825E-061C06EE6D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6767" y="3033615"/>
                      <a:ext cx="637000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4A2DA21E-7E2B-41DC-96BD-8AE182E517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06373" y="4720798"/>
                      <a:ext cx="637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4A2DA21E-7E2B-41DC-96BD-8AE182E517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6373" y="4720798"/>
                      <a:ext cx="637000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FD377320-2676-418B-B892-BB64BFB327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18395" y="4731195"/>
                  <a:ext cx="226279" cy="1076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AA267F40-700B-4A25-92D6-5D0F7191C4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97444" y="2707592"/>
                      <a:ext cx="637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AA267F40-700B-4A25-92D6-5D0F7191C4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97444" y="2707592"/>
                      <a:ext cx="637000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5020F38C-27EC-4C4C-BAEB-BCE23E0A94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9123" y="4283461"/>
                      <a:ext cx="637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5020F38C-27EC-4C4C-BAEB-BCE23E0A944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9123" y="4283461"/>
                      <a:ext cx="637000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821A5169-C842-47F2-83EC-21A49E593B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4323" y="4774023"/>
                      <a:ext cx="637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821A5169-C842-47F2-83EC-21A49E593B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4323" y="4774023"/>
                      <a:ext cx="63700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A4BE410-F16C-42B7-A0AD-16ED92E98E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1650" y="5541262"/>
                      <a:ext cx="1786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A4BE410-F16C-42B7-A0AD-16ED92E98E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1650" y="5541262"/>
                      <a:ext cx="178643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19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2" name="Arc 61">
                  <a:extLst>
                    <a:ext uri="{FF2B5EF4-FFF2-40B4-BE49-F238E27FC236}">
                      <a16:creationId xmlns:a16="http://schemas.microsoft.com/office/drawing/2014/main" id="{A2C758D4-95CC-436B-8207-839AB072253F}"/>
                    </a:ext>
                  </a:extLst>
                </p:cNvPr>
                <p:cNvSpPr/>
                <p:nvPr/>
              </p:nvSpPr>
              <p:spPr>
                <a:xfrm rot="5630690">
                  <a:off x="3725557" y="4832207"/>
                  <a:ext cx="914400" cy="914400"/>
                </a:xfrm>
                <a:prstGeom prst="arc">
                  <a:avLst>
                    <a:gd name="adj1" fmla="val 15584901"/>
                    <a:gd name="adj2" fmla="val 1836623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A445BAEE-F5B6-4150-9028-F9F3ADAEB3EB}"/>
                    </a:ext>
                  </a:extLst>
                </p:cNvPr>
                <p:cNvCxnSpPr>
                  <a:cxnSpLocks/>
                  <a:stCxn id="61" idx="1"/>
                </p:cNvCxnSpPr>
                <p:nvPr/>
              </p:nvCxnSpPr>
              <p:spPr>
                <a:xfrm flipH="1" flipV="1">
                  <a:off x="4713034" y="5412972"/>
                  <a:ext cx="238616" cy="31295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F16CAD1-3788-46E1-884B-5B5D80F7C2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12501" y="3142558"/>
                      <a:ext cx="4334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DF16CAD1-3788-46E1-884B-5B5D80F7C2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12501" y="3142558"/>
                      <a:ext cx="433498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7" name="Arc 66">
                  <a:extLst>
                    <a:ext uri="{FF2B5EF4-FFF2-40B4-BE49-F238E27FC236}">
                      <a16:creationId xmlns:a16="http://schemas.microsoft.com/office/drawing/2014/main" id="{587A41C4-9314-4536-81A8-D114F98AE1FF}"/>
                    </a:ext>
                  </a:extLst>
                </p:cNvPr>
                <p:cNvSpPr/>
                <p:nvPr/>
              </p:nvSpPr>
              <p:spPr>
                <a:xfrm rot="11299855">
                  <a:off x="7196139" y="2731074"/>
                  <a:ext cx="457200" cy="457200"/>
                </a:xfrm>
                <a:prstGeom prst="arc">
                  <a:avLst>
                    <a:gd name="adj1" fmla="val 14506315"/>
                    <a:gd name="adj2" fmla="val 2041519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15B5F424-B1D4-431B-80B9-19B54A0400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29479" y="4536132"/>
                      <a:ext cx="637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15B5F424-B1D4-431B-80B9-19B54A0400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29479" y="4536132"/>
                      <a:ext cx="637000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0" name="Arc 69">
                  <a:extLst>
                    <a:ext uri="{FF2B5EF4-FFF2-40B4-BE49-F238E27FC236}">
                      <a16:creationId xmlns:a16="http://schemas.microsoft.com/office/drawing/2014/main" id="{C14CFA89-9519-4401-BCC3-1810D6D688D6}"/>
                    </a:ext>
                  </a:extLst>
                </p:cNvPr>
                <p:cNvSpPr/>
                <p:nvPr/>
              </p:nvSpPr>
              <p:spPr>
                <a:xfrm rot="4861225">
                  <a:off x="5566101" y="4299027"/>
                  <a:ext cx="457200" cy="457200"/>
                </a:xfrm>
                <a:prstGeom prst="arc">
                  <a:avLst>
                    <a:gd name="adj1" fmla="val 17474688"/>
                    <a:gd name="adj2" fmla="val 2041519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Arc 71">
                  <a:extLst>
                    <a:ext uri="{FF2B5EF4-FFF2-40B4-BE49-F238E27FC236}">
                      <a16:creationId xmlns:a16="http://schemas.microsoft.com/office/drawing/2014/main" id="{C9889EFD-B34F-4E5B-8CD7-2143C03C5C2B}"/>
                    </a:ext>
                  </a:extLst>
                </p:cNvPr>
                <p:cNvSpPr/>
                <p:nvPr/>
              </p:nvSpPr>
              <p:spPr>
                <a:xfrm rot="21302669">
                  <a:off x="4252569" y="4615172"/>
                  <a:ext cx="457200" cy="457200"/>
                </a:xfrm>
                <a:prstGeom prst="arc">
                  <a:avLst>
                    <a:gd name="adj1" fmla="val 18053513"/>
                    <a:gd name="adj2" fmla="val 270937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Arc 80">
                  <a:extLst>
                    <a:ext uri="{FF2B5EF4-FFF2-40B4-BE49-F238E27FC236}">
                      <a16:creationId xmlns:a16="http://schemas.microsoft.com/office/drawing/2014/main" id="{E131971B-CDF4-4D55-A093-9164F0D8DFEE}"/>
                    </a:ext>
                  </a:extLst>
                </p:cNvPr>
                <p:cNvSpPr/>
                <p:nvPr/>
              </p:nvSpPr>
              <p:spPr>
                <a:xfrm rot="3541768">
                  <a:off x="5126752" y="4027041"/>
                  <a:ext cx="457200" cy="457200"/>
                </a:xfrm>
                <a:prstGeom prst="arc">
                  <a:avLst>
                    <a:gd name="adj1" fmla="val 14506315"/>
                    <a:gd name="adj2" fmla="val 2041519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B811F39-E81D-48FD-8075-D4D4B3533102}"/>
                      </a:ext>
                    </a:extLst>
                  </p:cNvPr>
                  <p:cNvSpPr txBox="1"/>
                  <p:nvPr/>
                </p:nvSpPr>
                <p:spPr>
                  <a:xfrm>
                    <a:off x="2778997" y="4748205"/>
                    <a:ext cx="4666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B811F39-E81D-48FD-8075-D4D4B35331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8997" y="4748205"/>
                    <a:ext cx="46660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60DA672-A233-4C81-B207-D91EA6F0BF76}"/>
                      </a:ext>
                    </a:extLst>
                  </p:cNvPr>
                  <p:cNvSpPr txBox="1"/>
                  <p:nvPr/>
                </p:nvSpPr>
                <p:spPr>
                  <a:xfrm>
                    <a:off x="3658708" y="4207689"/>
                    <a:ext cx="4666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560DA672-A233-4C81-B207-D91EA6F0BF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8708" y="4207689"/>
                    <a:ext cx="466603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316BE75-945D-427B-B2F9-4FEFC06124B5}"/>
                </a:ext>
              </a:extLst>
            </p:cNvPr>
            <p:cNvSpPr txBox="1"/>
            <p:nvPr/>
          </p:nvSpPr>
          <p:spPr>
            <a:xfrm>
              <a:off x="5687264" y="4105678"/>
              <a:ext cx="279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61B506C-AD52-4F68-8A89-DE7655C9D1F1}"/>
                  </a:ext>
                </a:extLst>
              </p:cNvPr>
              <p:cNvSpPr txBox="1"/>
              <p:nvPr/>
            </p:nvSpPr>
            <p:spPr>
              <a:xfrm>
                <a:off x="1735842" y="4916591"/>
                <a:ext cx="279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61B506C-AD52-4F68-8A89-DE7655C9D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42" y="4916591"/>
                <a:ext cx="279579" cy="369332"/>
              </a:xfrm>
              <a:prstGeom prst="rect">
                <a:avLst/>
              </a:prstGeom>
              <a:blipFill>
                <a:blip r:embed="rId15"/>
                <a:stretch>
                  <a:fillRect r="-869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6EE739A-047F-4455-A9F7-6A0BEDD8B5FB}"/>
                  </a:ext>
                </a:extLst>
              </p:cNvPr>
              <p:cNvSpPr txBox="1"/>
              <p:nvPr/>
            </p:nvSpPr>
            <p:spPr>
              <a:xfrm>
                <a:off x="5216436" y="2509163"/>
                <a:ext cx="279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6EE739A-047F-4455-A9F7-6A0BEDD8B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436" y="2509163"/>
                <a:ext cx="2795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8A765091-F040-4358-8439-999FC71088B8}"/>
              </a:ext>
            </a:extLst>
          </p:cNvPr>
          <p:cNvGrpSpPr/>
          <p:nvPr/>
        </p:nvGrpSpPr>
        <p:grpSpPr>
          <a:xfrm>
            <a:off x="6784861" y="777181"/>
            <a:ext cx="5407139" cy="5473225"/>
            <a:chOff x="6953922" y="617987"/>
            <a:chExt cx="5407139" cy="54732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939ECB1-6591-49A2-AD46-689C23581862}"/>
                    </a:ext>
                  </a:extLst>
                </p:cNvPr>
                <p:cNvSpPr txBox="1"/>
                <p:nvPr/>
              </p:nvSpPr>
              <p:spPr>
                <a:xfrm>
                  <a:off x="8456146" y="3836092"/>
                  <a:ext cx="3890865" cy="719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𝑠𝑝</m:t>
                                        </m:r>
                                      </m:sub>
                                    </m:sSub>
                                  </m:den>
                                </m:f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939ECB1-6591-49A2-AD46-689C235818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6146" y="3836092"/>
                  <a:ext cx="3890865" cy="71974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8D7372D-36BC-40CC-B85D-C5A0B3DEB652}"/>
                </a:ext>
              </a:extLst>
            </p:cNvPr>
            <p:cNvGrpSpPr/>
            <p:nvPr/>
          </p:nvGrpSpPr>
          <p:grpSpPr>
            <a:xfrm>
              <a:off x="6953922" y="617987"/>
              <a:ext cx="5407139" cy="5473225"/>
              <a:chOff x="6789849" y="645406"/>
              <a:chExt cx="5407139" cy="54732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BFA00AF-E346-403A-8BBD-7DFA0BE6C247}"/>
                      </a:ext>
                    </a:extLst>
                  </p:cNvPr>
                  <p:cNvSpPr txBox="1"/>
                  <p:nvPr/>
                </p:nvSpPr>
                <p:spPr>
                  <a:xfrm>
                    <a:off x="8052318" y="645406"/>
                    <a:ext cx="3620278" cy="23083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𝑖𝑛𝑐𝑖𝑑𝑒𝑛𝑡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lang="en-US" b="0" dirty="0"/>
                      <a:t>;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r>
                      <a:rPr lang="en-US" dirty="0"/>
                      <a:t>;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oMath>
                    </a14:m>
                    <a:r>
                      <a:rPr lang="en-US" dirty="0"/>
                      <a:t>;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op</m:t>
                        </m:r>
                      </m:oMath>
                    </a14:m>
                    <a:r>
                      <a:rPr lang="en-US" dirty="0"/>
                      <a:t>;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𝑡𝑜𝑟𝑜𝑖𝑑𝑎𝑙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𝑎𝑛𝑔𝑙𝑒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b="0" i="1" dirty="0">
                      <a:latin typeface="Cambria Math" panose="02040503050406030204" pitchFamily="18" charset="0"/>
                    </a:endParaRPr>
                  </a:p>
                  <a:p>
                    <a:r>
                      <a:rPr lang="en-US" b="0" dirty="0"/>
                      <a:t>    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𝑚𝑖𝑑𝑑𝑙𝑒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a14:m>
                    <a:r>
                      <a:rPr lang="en-US" dirty="0"/>
                      <a:t>;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𝑡𝑜𝑟𝑜𝑖𝑑𝑎𝑙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𝑎𝑛𝑔𝑙𝑒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i="1" dirty="0">
                      <a:latin typeface="Cambria Math" panose="02040503050406030204" pitchFamily="18" charset="0"/>
                    </a:endParaRPr>
                  </a:p>
                  <a:p>
                    <a:r>
                      <a:rPr lang="en-US" dirty="0"/>
                      <a:t>    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𝑚𝑖𝑑𝑑𝑙𝑒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BFA00AF-E346-403A-8BBD-7DFA0BE6C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2318" y="645406"/>
                    <a:ext cx="3620278" cy="230832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37" t="-1319" b="-13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1D87099-7B2C-4EAE-ADBA-4800A81C25E6}"/>
                      </a:ext>
                    </a:extLst>
                  </p:cNvPr>
                  <p:cNvSpPr txBox="1"/>
                  <p:nvPr/>
                </p:nvSpPr>
                <p:spPr>
                  <a:xfrm>
                    <a:off x="7692602" y="3106003"/>
                    <a:ext cx="38908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1D87099-7B2C-4EAE-ADBA-4800A81C25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2602" y="3106003"/>
                    <a:ext cx="3890865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3BC044FD-701D-47C6-953B-B93B007E3290}"/>
                      </a:ext>
                    </a:extLst>
                  </p:cNvPr>
                  <p:cNvSpPr txBox="1"/>
                  <p:nvPr/>
                </p:nvSpPr>
                <p:spPr>
                  <a:xfrm>
                    <a:off x="7758886" y="3575598"/>
                    <a:ext cx="38908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3BC044FD-701D-47C6-953B-B93B007E32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8886" y="3575598"/>
                    <a:ext cx="3890865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FE5C967-5CF0-4D19-877D-DD3EC9C56FDB}"/>
                      </a:ext>
                    </a:extLst>
                  </p:cNvPr>
                  <p:cNvSpPr txBox="1"/>
                  <p:nvPr/>
                </p:nvSpPr>
                <p:spPr>
                  <a:xfrm>
                    <a:off x="7938562" y="4530749"/>
                    <a:ext cx="3890865" cy="3962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FE5C967-5CF0-4D19-877D-DD3EC9C56F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8562" y="4530749"/>
                    <a:ext cx="3890865" cy="39626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885B4721-A841-4409-9262-0CA0607CA268}"/>
                      </a:ext>
                    </a:extLst>
                  </p:cNvPr>
                  <p:cNvSpPr txBox="1"/>
                  <p:nvPr/>
                </p:nvSpPr>
                <p:spPr>
                  <a:xfrm>
                    <a:off x="6789849" y="5398882"/>
                    <a:ext cx="5407139" cy="7197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𝑠𝑝</m:t>
                                          </m:r>
                                        </m:sub>
                                      </m:sSub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885B4721-A841-4409-9262-0CA0607CA2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9849" y="5398882"/>
                    <a:ext cx="5407139" cy="71974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6FF204E-7835-49E1-B5B9-E424F50F0DCE}"/>
                  </a:ext>
                </a:extLst>
              </p:cNvPr>
              <p:cNvSpPr txBox="1"/>
              <p:nvPr/>
            </p:nvSpPr>
            <p:spPr>
              <a:xfrm>
                <a:off x="214604" y="214604"/>
                <a:ext cx="2844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𝑑𝑒𝑟𝑖𝑣𝑎𝑡𝑖𝑜𝑛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6FF204E-7835-49E1-B5B9-E424F50F0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04" y="214604"/>
                <a:ext cx="284438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Down 1">
            <a:extLst>
              <a:ext uri="{FF2B5EF4-FFF2-40B4-BE49-F238E27FC236}">
                <a16:creationId xmlns:a16="http://schemas.microsoft.com/office/drawing/2014/main" id="{6714F8B1-449C-47D6-A2D3-B244DF85ACBC}"/>
              </a:ext>
            </a:extLst>
          </p:cNvPr>
          <p:cNvSpPr/>
          <p:nvPr/>
        </p:nvSpPr>
        <p:spPr>
          <a:xfrm>
            <a:off x="9474380" y="5101257"/>
            <a:ext cx="341424" cy="508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8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63EE5C-3B62-4F1E-800F-CBCBBB690C7B}"/>
              </a:ext>
            </a:extLst>
          </p:cNvPr>
          <p:cNvSpPr txBox="1"/>
          <p:nvPr/>
        </p:nvSpPr>
        <p:spPr>
          <a:xfrm>
            <a:off x="130246" y="117766"/>
            <a:ext cx="557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on the middle plane of TOKAMAK</a:t>
            </a:r>
          </a:p>
          <a:p>
            <a:r>
              <a:rPr lang="en-US" dirty="0"/>
              <a:t> 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C8E9B7D-2F0B-4B28-833C-27C7F79B522E}"/>
              </a:ext>
            </a:extLst>
          </p:cNvPr>
          <p:cNvGrpSpPr/>
          <p:nvPr/>
        </p:nvGrpSpPr>
        <p:grpSpPr>
          <a:xfrm>
            <a:off x="-186612" y="412140"/>
            <a:ext cx="7961546" cy="5567188"/>
            <a:chOff x="-186612" y="412140"/>
            <a:chExt cx="7961546" cy="556718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2FF6E19-3E38-4567-AAE5-7B036C3E0947}"/>
                </a:ext>
              </a:extLst>
            </p:cNvPr>
            <p:cNvGrpSpPr/>
            <p:nvPr/>
          </p:nvGrpSpPr>
          <p:grpSpPr>
            <a:xfrm>
              <a:off x="-186612" y="412140"/>
              <a:ext cx="7961546" cy="5567188"/>
              <a:chOff x="-186612" y="412140"/>
              <a:chExt cx="7961546" cy="5567188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F832C29-C84F-453C-83B4-2E2C7BFF2C69}"/>
                  </a:ext>
                </a:extLst>
              </p:cNvPr>
              <p:cNvGrpSpPr/>
              <p:nvPr/>
            </p:nvGrpSpPr>
            <p:grpSpPr>
              <a:xfrm>
                <a:off x="-186612" y="412140"/>
                <a:ext cx="7961546" cy="5567188"/>
                <a:chOff x="0" y="645406"/>
                <a:chExt cx="7961546" cy="556718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423795C6-968E-4BD6-9724-7CD7C325821A}"/>
                    </a:ext>
                  </a:extLst>
                </p:cNvPr>
                <p:cNvGrpSpPr/>
                <p:nvPr/>
              </p:nvGrpSpPr>
              <p:grpSpPr>
                <a:xfrm>
                  <a:off x="0" y="645406"/>
                  <a:ext cx="7961546" cy="5567188"/>
                  <a:chOff x="1872631" y="343406"/>
                  <a:chExt cx="7961546" cy="5567188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2DE00AFA-1935-4D38-A9E2-377DB6D3CA8B}"/>
                      </a:ext>
                    </a:extLst>
                  </p:cNvPr>
                  <p:cNvGrpSpPr/>
                  <p:nvPr/>
                </p:nvGrpSpPr>
                <p:grpSpPr>
                  <a:xfrm>
                    <a:off x="1872631" y="343406"/>
                    <a:ext cx="7961546" cy="5052347"/>
                    <a:chOff x="3276691" y="2116077"/>
                    <a:chExt cx="4165631" cy="2633206"/>
                  </a:xfrm>
                </p:grpSpPr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7E19B519-7305-44F8-B553-8C17FD2810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76691" y="2116077"/>
                      <a:ext cx="4165631" cy="2633206"/>
                      <a:chOff x="2744846" y="977742"/>
                      <a:chExt cx="4165631" cy="2633206"/>
                    </a:xfrm>
                  </p:grpSpPr>
                  <p:grpSp>
                    <p:nvGrpSpPr>
                      <p:cNvPr id="79" name="Group 78">
                        <a:extLst>
                          <a:ext uri="{FF2B5EF4-FFF2-40B4-BE49-F238E27FC236}">
                            <a16:creationId xmlns:a16="http://schemas.microsoft.com/office/drawing/2014/main" id="{29446D84-E230-4BD7-858F-AE92774EB7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85298" y="2299353"/>
                        <a:ext cx="723219" cy="1311595"/>
                        <a:chOff x="3051110" y="1705940"/>
                        <a:chExt cx="1254996" cy="1643751"/>
                      </a:xfrm>
                    </p:grpSpPr>
                    <p:cxnSp>
                      <p:nvCxnSpPr>
                        <p:cNvPr id="86" name="Straight Connector 85">
                          <a:extLst>
                            <a:ext uri="{FF2B5EF4-FFF2-40B4-BE49-F238E27FC236}">
                              <a16:creationId xmlns:a16="http://schemas.microsoft.com/office/drawing/2014/main" id="{F94253C7-9318-41D9-BE25-A5BFC9C1B23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051110" y="1705940"/>
                          <a:ext cx="1007706" cy="31724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7" name="Straight Connector 86">
                          <a:extLst>
                            <a:ext uri="{FF2B5EF4-FFF2-40B4-BE49-F238E27FC236}">
                              <a16:creationId xmlns:a16="http://schemas.microsoft.com/office/drawing/2014/main" id="{B0647E15-F3D0-4162-8072-A101CA46B96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25755" y="2799184"/>
                          <a:ext cx="858416" cy="55050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Straight Connector 87">
                          <a:extLst>
                            <a:ext uri="{FF2B5EF4-FFF2-40B4-BE49-F238E27FC236}">
                              <a16:creationId xmlns:a16="http://schemas.microsoft.com/office/drawing/2014/main" id="{633794C5-DCB7-4BB1-8D96-75E3175D41B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051110" y="2915816"/>
                          <a:ext cx="1254996" cy="402101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80" name="Straight Arrow Connector 79">
                        <a:extLst>
                          <a:ext uri="{FF2B5EF4-FFF2-40B4-BE49-F238E27FC236}">
                            <a16:creationId xmlns:a16="http://schemas.microsoft.com/office/drawing/2014/main" id="{CF6A0646-09DB-4CC6-BCED-E05E6086A28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744846" y="2436617"/>
                        <a:ext cx="1183346" cy="924933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Arrow Connector 80">
                        <a:extLst>
                          <a:ext uri="{FF2B5EF4-FFF2-40B4-BE49-F238E27FC236}">
                            <a16:creationId xmlns:a16="http://schemas.microsoft.com/office/drawing/2014/main" id="{55ADB134-09C1-4760-B1F6-9E37C08DF6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07668" y="2430799"/>
                        <a:ext cx="0" cy="1000042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Arrow Connector 81">
                        <a:extLst>
                          <a:ext uri="{FF2B5EF4-FFF2-40B4-BE49-F238E27FC236}">
                            <a16:creationId xmlns:a16="http://schemas.microsoft.com/office/drawing/2014/main" id="{955885BF-3A6A-43FB-A1D2-65B3618A6B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909815" y="2987319"/>
                        <a:ext cx="1951581" cy="413912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83" name="Group 82">
                        <a:extLst>
                          <a:ext uri="{FF2B5EF4-FFF2-40B4-BE49-F238E27FC236}">
                            <a16:creationId xmlns:a16="http://schemas.microsoft.com/office/drawing/2014/main" id="{F7C7DDD5-76CC-45BF-84C5-9BF0F1EF9B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70336" y="977742"/>
                        <a:ext cx="2540141" cy="2540141"/>
                        <a:chOff x="5068525" y="232158"/>
                        <a:chExt cx="2540141" cy="2540141"/>
                      </a:xfrm>
                    </p:grpSpPr>
                    <p:sp>
                      <p:nvSpPr>
                        <p:cNvPr id="84" name="Oval 83">
                          <a:extLst>
                            <a:ext uri="{FF2B5EF4-FFF2-40B4-BE49-F238E27FC236}">
                              <a16:creationId xmlns:a16="http://schemas.microsoft.com/office/drawing/2014/main" id="{D09C3B62-0C3D-49D3-A766-D696F4D750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8525" y="232158"/>
                          <a:ext cx="2540141" cy="2540141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CD394B20-2DAF-4157-A4AB-1CE7879F16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34742" y="998376"/>
                          <a:ext cx="1007706" cy="1007706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92376598-1C71-4D64-8352-EC4646706B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6184" y="4204695"/>
                      <a:ext cx="238518" cy="21312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456B01D3-61EB-491D-B4F2-601EECF626D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748565" y="2771721"/>
                    <a:ext cx="1657296" cy="1766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559D8FCA-BB5E-47C7-A942-0F2811C06F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05861" y="2771721"/>
                    <a:ext cx="385510" cy="14336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Arc 53">
                    <a:extLst>
                      <a:ext uri="{FF2B5EF4-FFF2-40B4-BE49-F238E27FC236}">
                        <a16:creationId xmlns:a16="http://schemas.microsoft.com/office/drawing/2014/main" id="{976C4332-3B5E-4789-95FB-2A604D021DFF}"/>
                      </a:ext>
                    </a:extLst>
                  </p:cNvPr>
                  <p:cNvSpPr/>
                  <p:nvPr/>
                </p:nvSpPr>
                <p:spPr>
                  <a:xfrm rot="13535089">
                    <a:off x="3700571" y="4561451"/>
                    <a:ext cx="457200" cy="457200"/>
                  </a:xfrm>
                  <a:prstGeom prst="arc">
                    <a:avLst>
                      <a:gd name="adj1" fmla="val 18053513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716E5029-F540-49EB-8611-369849A927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033886" y="2771721"/>
                    <a:ext cx="3371975" cy="222164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Arc 55">
                    <a:extLst>
                      <a:ext uri="{FF2B5EF4-FFF2-40B4-BE49-F238E27FC236}">
                        <a16:creationId xmlns:a16="http://schemas.microsoft.com/office/drawing/2014/main" id="{37C13085-365D-4589-A581-20C498E8E837}"/>
                      </a:ext>
                    </a:extLst>
                  </p:cNvPr>
                  <p:cNvSpPr/>
                  <p:nvPr/>
                </p:nvSpPr>
                <p:spPr>
                  <a:xfrm rot="11299855">
                    <a:off x="6922295" y="2823696"/>
                    <a:ext cx="457200" cy="457200"/>
                  </a:xfrm>
                  <a:prstGeom prst="arc">
                    <a:avLst>
                      <a:gd name="adj1" fmla="val 18053513"/>
                      <a:gd name="adj2" fmla="val 2048544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Arc 56">
                    <a:extLst>
                      <a:ext uri="{FF2B5EF4-FFF2-40B4-BE49-F238E27FC236}">
                        <a16:creationId xmlns:a16="http://schemas.microsoft.com/office/drawing/2014/main" id="{3D3EEEE0-E529-4745-81D8-25B26CD53E32}"/>
                      </a:ext>
                    </a:extLst>
                  </p:cNvPr>
                  <p:cNvSpPr/>
                  <p:nvPr/>
                </p:nvSpPr>
                <p:spPr>
                  <a:xfrm rot="12907480">
                    <a:off x="3959516" y="2938359"/>
                    <a:ext cx="457200" cy="457200"/>
                  </a:xfrm>
                  <a:prstGeom prst="arc">
                    <a:avLst>
                      <a:gd name="adj1" fmla="val 18053513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62203821-937C-4EE6-AB73-386D0B8B12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15405" y="3882544"/>
                        <a:ext cx="54611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62203821-937C-4EE6-AB73-386D0B8B12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5405" y="3882544"/>
                        <a:ext cx="546111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D127C67E-FF35-40D3-BFE4-D75A89997D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45236" y="3251048"/>
                        <a:ext cx="39177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D127C67E-FF35-40D3-BFE4-D75A89997DC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45236" y="3251048"/>
                        <a:ext cx="391774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DC7E7F26-3757-4493-B352-12572DD342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09098" y="3266200"/>
                        <a:ext cx="7091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DC7E7F26-3757-4493-B352-12572DD342E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09098" y="3266200"/>
                        <a:ext cx="70912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97049BC5-95B5-4E06-A912-6C6C09EC65AE}"/>
                      </a:ext>
                    </a:extLst>
                  </p:cNvPr>
                  <p:cNvCxnSpPr/>
                  <p:nvPr/>
                </p:nvCxnSpPr>
                <p:spPr>
                  <a:xfrm>
                    <a:off x="4033886" y="4993368"/>
                    <a:ext cx="681519" cy="76362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81DA6242-83B4-47C3-9C45-557D935ECD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06767" y="3033615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81DA6242-83B4-47C3-9C45-557D935ECDE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06767" y="3033615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BDC53E09-B0C4-4BFA-8C1D-75A313D871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06373" y="4720798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BDC53E09-B0C4-4BFA-8C1D-75A313D8713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06373" y="4720798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9EFA88F8-47D7-4B4B-83BB-749B60037B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18395" y="4731195"/>
                    <a:ext cx="226279" cy="10763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008B711C-2C6D-44F2-A955-F4A7563191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97444" y="2707592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008B711C-2C6D-44F2-A955-F4A7563191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97444" y="2707592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BE20974A-A07A-4F69-9F2D-7269739EED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59123" y="4283461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BE20974A-A07A-4F69-9F2D-7269739EED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59123" y="4283461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38BD283C-AF8F-43F6-B012-B1C5EACB32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04323" y="4774023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38BD283C-AF8F-43F6-B012-B1C5EACB32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04323" y="4774023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F2864603-1690-4A3E-8133-46B05A5681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51650" y="5541262"/>
                        <a:ext cx="1786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F2864603-1690-4A3E-8133-46B05A56812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51650" y="5541262"/>
                        <a:ext cx="178643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r="-19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9" name="Arc 68">
                    <a:extLst>
                      <a:ext uri="{FF2B5EF4-FFF2-40B4-BE49-F238E27FC236}">
                        <a16:creationId xmlns:a16="http://schemas.microsoft.com/office/drawing/2014/main" id="{11D36331-CFAE-46F0-8631-E55885DC7C20}"/>
                      </a:ext>
                    </a:extLst>
                  </p:cNvPr>
                  <p:cNvSpPr/>
                  <p:nvPr/>
                </p:nvSpPr>
                <p:spPr>
                  <a:xfrm rot="5630690">
                    <a:off x="3725557" y="4832207"/>
                    <a:ext cx="914400" cy="914400"/>
                  </a:xfrm>
                  <a:prstGeom prst="arc">
                    <a:avLst>
                      <a:gd name="adj1" fmla="val 15584901"/>
                      <a:gd name="adj2" fmla="val 18366232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" name="Straight Arrow Connector 69">
                    <a:extLst>
                      <a:ext uri="{FF2B5EF4-FFF2-40B4-BE49-F238E27FC236}">
                        <a16:creationId xmlns:a16="http://schemas.microsoft.com/office/drawing/2014/main" id="{09EF6689-15CF-4E42-8BFA-CD6F490DC990}"/>
                      </a:ext>
                    </a:extLst>
                  </p:cNvPr>
                  <p:cNvCxnSpPr>
                    <a:cxnSpLocks/>
                    <a:stCxn id="68" idx="1"/>
                  </p:cNvCxnSpPr>
                  <p:nvPr/>
                </p:nvCxnSpPr>
                <p:spPr>
                  <a:xfrm flipH="1" flipV="1">
                    <a:off x="4713034" y="5412972"/>
                    <a:ext cx="238616" cy="3129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F53ADA19-EC11-40CC-B1B1-C3250ECD89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12501" y="3142558"/>
                        <a:ext cx="43349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F53ADA19-EC11-40CC-B1B1-C3250ECD894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12501" y="3142558"/>
                        <a:ext cx="433498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0136AEEF-AA8D-4969-8EAA-789F0513460C}"/>
                      </a:ext>
                    </a:extLst>
                  </p:cNvPr>
                  <p:cNvSpPr/>
                  <p:nvPr/>
                </p:nvSpPr>
                <p:spPr>
                  <a:xfrm rot="11299855">
                    <a:off x="7196139" y="2731074"/>
                    <a:ext cx="457200" cy="457200"/>
                  </a:xfrm>
                  <a:prstGeom prst="arc">
                    <a:avLst>
                      <a:gd name="adj1" fmla="val 14506315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5A3F0009-B0B4-473C-B84E-C5BFCDE19B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29479" y="4536132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5A3F0009-B0B4-473C-B84E-C5BFCDE19B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29479" y="4536132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4" name="Arc 73">
                    <a:extLst>
                      <a:ext uri="{FF2B5EF4-FFF2-40B4-BE49-F238E27FC236}">
                        <a16:creationId xmlns:a16="http://schemas.microsoft.com/office/drawing/2014/main" id="{B7776546-C148-4385-9027-15AB0E6C4A81}"/>
                      </a:ext>
                    </a:extLst>
                  </p:cNvPr>
                  <p:cNvSpPr/>
                  <p:nvPr/>
                </p:nvSpPr>
                <p:spPr>
                  <a:xfrm rot="4861225">
                    <a:off x="5566101" y="4299027"/>
                    <a:ext cx="457200" cy="457200"/>
                  </a:xfrm>
                  <a:prstGeom prst="arc">
                    <a:avLst>
                      <a:gd name="adj1" fmla="val 17474688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Arc 74">
                    <a:extLst>
                      <a:ext uri="{FF2B5EF4-FFF2-40B4-BE49-F238E27FC236}">
                        <a16:creationId xmlns:a16="http://schemas.microsoft.com/office/drawing/2014/main" id="{ECE27751-6A15-4A33-8CDF-7F247525F84F}"/>
                      </a:ext>
                    </a:extLst>
                  </p:cNvPr>
                  <p:cNvSpPr/>
                  <p:nvPr/>
                </p:nvSpPr>
                <p:spPr>
                  <a:xfrm rot="21302669">
                    <a:off x="4252569" y="4615172"/>
                    <a:ext cx="457200" cy="457200"/>
                  </a:xfrm>
                  <a:prstGeom prst="arc">
                    <a:avLst>
                      <a:gd name="adj1" fmla="val 18053513"/>
                      <a:gd name="adj2" fmla="val 270937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Arc 75">
                    <a:extLst>
                      <a:ext uri="{FF2B5EF4-FFF2-40B4-BE49-F238E27FC236}">
                        <a16:creationId xmlns:a16="http://schemas.microsoft.com/office/drawing/2014/main" id="{B86291B7-2CF6-4125-8718-17078C0EE210}"/>
                      </a:ext>
                    </a:extLst>
                  </p:cNvPr>
                  <p:cNvSpPr/>
                  <p:nvPr/>
                </p:nvSpPr>
                <p:spPr>
                  <a:xfrm rot="3541768">
                    <a:off x="5126752" y="4027041"/>
                    <a:ext cx="457200" cy="457200"/>
                  </a:xfrm>
                  <a:prstGeom prst="arc">
                    <a:avLst>
                      <a:gd name="adj1" fmla="val 14506315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C377F0CC-81F7-4A6B-9437-4BBA84EB67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8997" y="4748205"/>
                      <a:ext cx="4666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C377F0CC-81F7-4A6B-9437-4BBA84EB67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8997" y="4748205"/>
                      <a:ext cx="466602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D6FF1F51-788E-4E98-9C16-A7AF4757FD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8708" y="4207689"/>
                      <a:ext cx="4666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D6FF1F51-788E-4E98-9C16-A7AF4757FD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8708" y="4207689"/>
                      <a:ext cx="466603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9B711A1-ABDB-4A56-BD7D-FB6F65F5FC2A}"/>
                  </a:ext>
                </a:extLst>
              </p:cNvPr>
              <p:cNvSpPr txBox="1"/>
              <p:nvPr/>
            </p:nvSpPr>
            <p:spPr>
              <a:xfrm>
                <a:off x="5687264" y="4105678"/>
                <a:ext cx="279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3C47A3F-2C0C-4D17-86B7-8AC50C9B2F2E}"/>
                    </a:ext>
                  </a:extLst>
                </p:cNvPr>
                <p:cNvSpPr txBox="1"/>
                <p:nvPr/>
              </p:nvSpPr>
              <p:spPr>
                <a:xfrm>
                  <a:off x="1735842" y="4916591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3C47A3F-2C0C-4D17-86B7-8AC50C9B2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842" y="4916591"/>
                  <a:ext cx="279579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869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C928D5C2-3257-439D-95CF-E69F947C3EAE}"/>
              </a:ext>
            </a:extLst>
          </p:cNvPr>
          <p:cNvSpPr/>
          <p:nvPr/>
        </p:nvSpPr>
        <p:spPr>
          <a:xfrm>
            <a:off x="2529584" y="388927"/>
            <a:ext cx="7022054" cy="2298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EB5C495-504F-432C-9201-FCE8B6CEEAC6}"/>
                  </a:ext>
                </a:extLst>
              </p:cNvPr>
              <p:cNvSpPr txBox="1"/>
              <p:nvPr/>
            </p:nvSpPr>
            <p:spPr>
              <a:xfrm>
                <a:off x="6256931" y="3504448"/>
                <a:ext cx="6544476" cy="1565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𝑡𝑖𝑙𝑡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𝑠𝑝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EB5C495-504F-432C-9201-FCE8B6CEE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31" y="3504448"/>
                <a:ext cx="6544476" cy="156581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A1C0B66-05BB-44B1-A958-6D547529F24C}"/>
                  </a:ext>
                </a:extLst>
              </p:cNvPr>
              <p:cNvSpPr/>
              <p:nvPr/>
            </p:nvSpPr>
            <p:spPr>
              <a:xfrm>
                <a:off x="2929217" y="1081050"/>
                <a:ext cx="15772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A1C0B66-05BB-44B1-A958-6D547529F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17" y="1081050"/>
                <a:ext cx="1577227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85532E-30B3-409A-9920-312C751B6AC4}"/>
                  </a:ext>
                </a:extLst>
              </p:cNvPr>
              <p:cNvSpPr txBox="1"/>
              <p:nvPr/>
            </p:nvSpPr>
            <p:spPr>
              <a:xfrm>
                <a:off x="7893085" y="2382077"/>
                <a:ext cx="4054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𝑙𝑒𝑡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represent distance from Receiver tilt axis to the focus point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85532E-30B3-409A-9920-312C751B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085" y="2382077"/>
                <a:ext cx="4054875" cy="646331"/>
              </a:xfrm>
              <a:prstGeom prst="rect">
                <a:avLst/>
              </a:prstGeom>
              <a:blipFill>
                <a:blip r:embed="rId18"/>
                <a:stretch>
                  <a:fillRect l="-135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29835A-2D88-4A04-B09F-414CB781D9E8}"/>
              </a:ext>
            </a:extLst>
          </p:cNvPr>
          <p:cNvSpPr txBox="1"/>
          <p:nvPr/>
        </p:nvSpPr>
        <p:spPr>
          <a:xfrm>
            <a:off x="7263833" y="5268852"/>
            <a:ext cx="468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 is the distance from Receiver tilt axis to M1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C65A213-97BE-4433-B219-36016F37C4A0}"/>
                  </a:ext>
                </a:extLst>
              </p:cNvPr>
              <p:cNvSpPr txBox="1"/>
              <p:nvPr/>
            </p:nvSpPr>
            <p:spPr>
              <a:xfrm>
                <a:off x="5216436" y="2509163"/>
                <a:ext cx="279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C65A213-97BE-4433-B219-36016F37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436" y="2509163"/>
                <a:ext cx="27957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20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63EE5C-3B62-4F1E-800F-CBCBBB690C7B}"/>
              </a:ext>
            </a:extLst>
          </p:cNvPr>
          <p:cNvSpPr txBox="1"/>
          <p:nvPr/>
        </p:nvSpPr>
        <p:spPr>
          <a:xfrm>
            <a:off x="130246" y="117766"/>
            <a:ext cx="557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away from the middle plane of TOKAMAK</a:t>
            </a:r>
          </a:p>
          <a:p>
            <a:r>
              <a:rPr lang="en-US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928D5C2-3257-439D-95CF-E69F947C3EAE}"/>
              </a:ext>
            </a:extLst>
          </p:cNvPr>
          <p:cNvSpPr/>
          <p:nvPr/>
        </p:nvSpPr>
        <p:spPr>
          <a:xfrm>
            <a:off x="2653791" y="381080"/>
            <a:ext cx="7022054" cy="2298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EB5C495-504F-432C-9201-FCE8B6CEEAC6}"/>
                  </a:ext>
                </a:extLst>
              </p:cNvPr>
              <p:cNvSpPr txBox="1"/>
              <p:nvPr/>
            </p:nvSpPr>
            <p:spPr>
              <a:xfrm>
                <a:off x="5825174" y="542962"/>
                <a:ext cx="6544476" cy="1896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𝑡𝑖𝑙𝑡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𝑡𝑖𝑙𝑡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𝑡𝑖𝑙𝑡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𝑠𝑝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𝑡𝑖𝑙𝑡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𝑡𝑖𝑙𝑡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EB5C495-504F-432C-9201-FCE8B6CEE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174" y="542962"/>
                <a:ext cx="6544476" cy="18960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A1C0B66-05BB-44B1-A958-6D547529F24C}"/>
                  </a:ext>
                </a:extLst>
              </p:cNvPr>
              <p:cNvSpPr/>
              <p:nvPr/>
            </p:nvSpPr>
            <p:spPr>
              <a:xfrm>
                <a:off x="2929217" y="1081050"/>
                <a:ext cx="15772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A1C0B66-05BB-44B1-A958-6D547529F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17" y="1081050"/>
                <a:ext cx="1577227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39DBC86-8C97-4CCF-B7BF-25C7E73EC023}"/>
              </a:ext>
            </a:extLst>
          </p:cNvPr>
          <p:cNvGrpSpPr/>
          <p:nvPr/>
        </p:nvGrpSpPr>
        <p:grpSpPr>
          <a:xfrm>
            <a:off x="-262943" y="645406"/>
            <a:ext cx="7961546" cy="5567188"/>
            <a:chOff x="-262943" y="645406"/>
            <a:chExt cx="7961546" cy="556718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C8E9B7D-2F0B-4B28-833C-27C7F79B522E}"/>
                </a:ext>
              </a:extLst>
            </p:cNvPr>
            <p:cNvGrpSpPr/>
            <p:nvPr/>
          </p:nvGrpSpPr>
          <p:grpSpPr>
            <a:xfrm>
              <a:off x="-262943" y="645406"/>
              <a:ext cx="7961546" cy="5567188"/>
              <a:chOff x="-186612" y="412140"/>
              <a:chExt cx="7961546" cy="556718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2FF6E19-3E38-4567-AAE5-7B036C3E0947}"/>
                  </a:ext>
                </a:extLst>
              </p:cNvPr>
              <p:cNvGrpSpPr/>
              <p:nvPr/>
            </p:nvGrpSpPr>
            <p:grpSpPr>
              <a:xfrm>
                <a:off x="-186612" y="412140"/>
                <a:ext cx="7961546" cy="5567188"/>
                <a:chOff x="-186612" y="412140"/>
                <a:chExt cx="7961546" cy="5567188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3F832C29-C84F-453C-83B4-2E2C7BFF2C69}"/>
                    </a:ext>
                  </a:extLst>
                </p:cNvPr>
                <p:cNvGrpSpPr/>
                <p:nvPr/>
              </p:nvGrpSpPr>
              <p:grpSpPr>
                <a:xfrm>
                  <a:off x="-186612" y="412140"/>
                  <a:ext cx="7961546" cy="5567188"/>
                  <a:chOff x="0" y="645406"/>
                  <a:chExt cx="7961546" cy="5567188"/>
                </a:xfrm>
              </p:grpSpPr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423795C6-968E-4BD6-9724-7CD7C325821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45406"/>
                    <a:ext cx="7961546" cy="5567188"/>
                    <a:chOff x="1872631" y="343406"/>
                    <a:chExt cx="7961546" cy="5567188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2DE00AFA-1935-4D38-A9E2-377DB6D3CA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2631" y="343406"/>
                      <a:ext cx="7961546" cy="5052347"/>
                      <a:chOff x="3276691" y="2116077"/>
                      <a:chExt cx="4165631" cy="2633206"/>
                    </a:xfrm>
                  </p:grpSpPr>
                  <p:grpSp>
                    <p:nvGrpSpPr>
                      <p:cNvPr id="77" name="Group 76">
                        <a:extLst>
                          <a:ext uri="{FF2B5EF4-FFF2-40B4-BE49-F238E27FC236}">
                            <a16:creationId xmlns:a16="http://schemas.microsoft.com/office/drawing/2014/main" id="{7E19B519-7305-44F8-B553-8C17FD2810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76691" y="2116077"/>
                        <a:ext cx="4165631" cy="2633206"/>
                        <a:chOff x="2744846" y="977742"/>
                        <a:chExt cx="4165631" cy="2633206"/>
                      </a:xfrm>
                    </p:grpSpPr>
                    <p:grpSp>
                      <p:nvGrpSpPr>
                        <p:cNvPr id="79" name="Group 78">
                          <a:extLst>
                            <a:ext uri="{FF2B5EF4-FFF2-40B4-BE49-F238E27FC236}">
                              <a16:creationId xmlns:a16="http://schemas.microsoft.com/office/drawing/2014/main" id="{29446D84-E230-4BD7-858F-AE92774EB7D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85298" y="2299353"/>
                          <a:ext cx="723219" cy="1311595"/>
                          <a:chOff x="3051110" y="1705940"/>
                          <a:chExt cx="1254996" cy="1643751"/>
                        </a:xfrm>
                      </p:grpSpPr>
                      <p:cxnSp>
                        <p:nvCxnSpPr>
                          <p:cNvPr id="86" name="Straight Connector 85">
                            <a:extLst>
                              <a:ext uri="{FF2B5EF4-FFF2-40B4-BE49-F238E27FC236}">
                                <a16:creationId xmlns:a16="http://schemas.microsoft.com/office/drawing/2014/main" id="{F94253C7-9318-41D9-BE25-A5BFC9C1B23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051110" y="1705940"/>
                            <a:ext cx="1007706" cy="31724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7" name="Straight Connector 86">
                            <a:extLst>
                              <a:ext uri="{FF2B5EF4-FFF2-40B4-BE49-F238E27FC236}">
                                <a16:creationId xmlns:a16="http://schemas.microsoft.com/office/drawing/2014/main" id="{B0647E15-F3D0-4162-8072-A101CA46B96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125755" y="2799184"/>
                            <a:ext cx="858416" cy="550507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8" name="Straight Connector 87">
                            <a:extLst>
                              <a:ext uri="{FF2B5EF4-FFF2-40B4-BE49-F238E27FC236}">
                                <a16:creationId xmlns:a16="http://schemas.microsoft.com/office/drawing/2014/main" id="{633794C5-DCB7-4BB1-8D96-75E3175D41B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051110" y="2915816"/>
                            <a:ext cx="1254996" cy="402101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80" name="Straight Arrow Connector 79">
                          <a:extLst>
                            <a:ext uri="{FF2B5EF4-FFF2-40B4-BE49-F238E27FC236}">
                              <a16:creationId xmlns:a16="http://schemas.microsoft.com/office/drawing/2014/main" id="{CF6A0646-09DB-4CC6-BCED-E05E6086A28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744846" y="2436617"/>
                          <a:ext cx="1183346" cy="924933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Straight Arrow Connector 80">
                          <a:extLst>
                            <a:ext uri="{FF2B5EF4-FFF2-40B4-BE49-F238E27FC236}">
                              <a16:creationId xmlns:a16="http://schemas.microsoft.com/office/drawing/2014/main" id="{55ADB134-09C1-4760-B1F6-9E37C08DF6C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907668" y="2430799"/>
                          <a:ext cx="0" cy="1000042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2" name="Straight Arrow Connector 81">
                          <a:extLst>
                            <a:ext uri="{FF2B5EF4-FFF2-40B4-BE49-F238E27FC236}">
                              <a16:creationId xmlns:a16="http://schemas.microsoft.com/office/drawing/2014/main" id="{955885BF-3A6A-43FB-A1D2-65B3618A6BC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909815" y="2987319"/>
                          <a:ext cx="1951581" cy="413912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F7C7DDD5-76CC-45BF-84C5-9BF0F1EF9B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370336" y="977742"/>
                          <a:ext cx="2540141" cy="2540141"/>
                          <a:chOff x="5068525" y="232158"/>
                          <a:chExt cx="2540141" cy="2540141"/>
                        </a:xfrm>
                      </p:grpSpPr>
                      <p:sp>
                        <p:nvSpPr>
                          <p:cNvPr id="84" name="Oval 83">
                            <a:extLst>
                              <a:ext uri="{FF2B5EF4-FFF2-40B4-BE49-F238E27FC236}">
                                <a16:creationId xmlns:a16="http://schemas.microsoft.com/office/drawing/2014/main" id="{D09C3B62-0C3D-49D3-A766-D696F4D7508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68525" y="232158"/>
                            <a:ext cx="2540141" cy="2540141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5" name="Oval 84">
                            <a:extLst>
                              <a:ext uri="{FF2B5EF4-FFF2-40B4-BE49-F238E27FC236}">
                                <a16:creationId xmlns:a16="http://schemas.microsoft.com/office/drawing/2014/main" id="{CD394B20-2DAF-4157-A4AB-1CE7879F16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34742" y="998376"/>
                            <a:ext cx="1007706" cy="1007706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78" name="Straight Connector 77">
                        <a:extLst>
                          <a:ext uri="{FF2B5EF4-FFF2-40B4-BE49-F238E27FC236}">
                            <a16:creationId xmlns:a16="http://schemas.microsoft.com/office/drawing/2014/main" id="{92376598-1C71-4D64-8352-EC4646706B9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186184" y="4204695"/>
                        <a:ext cx="238518" cy="21312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456B01D3-61EB-491D-B4F2-601EECF626DE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5748565" y="2771721"/>
                      <a:ext cx="1657296" cy="1766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Arrow Connector 52">
                      <a:extLst>
                        <a:ext uri="{FF2B5EF4-FFF2-40B4-BE49-F238E27FC236}">
                          <a16:creationId xmlns:a16="http://schemas.microsoft.com/office/drawing/2014/main" id="{559D8FCA-BB5E-47C7-A942-0F2811C06F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405861" y="2771721"/>
                      <a:ext cx="385510" cy="14336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" name="Arc 53">
                      <a:extLst>
                        <a:ext uri="{FF2B5EF4-FFF2-40B4-BE49-F238E27FC236}">
                          <a16:creationId xmlns:a16="http://schemas.microsoft.com/office/drawing/2014/main" id="{976C4332-3B5E-4789-95FB-2A604D021DFF}"/>
                        </a:ext>
                      </a:extLst>
                    </p:cNvPr>
                    <p:cNvSpPr/>
                    <p:nvPr/>
                  </p:nvSpPr>
                  <p:spPr>
                    <a:xfrm rot="13535089">
                      <a:off x="3700571" y="4561451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5" name="Straight Arrow Connector 54">
                      <a:extLst>
                        <a:ext uri="{FF2B5EF4-FFF2-40B4-BE49-F238E27FC236}">
                          <a16:creationId xmlns:a16="http://schemas.microsoft.com/office/drawing/2014/main" id="{716E5029-F540-49EB-8611-369849A9278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4033886" y="2771721"/>
                      <a:ext cx="3371975" cy="222164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6" name="Arc 55">
                      <a:extLst>
                        <a:ext uri="{FF2B5EF4-FFF2-40B4-BE49-F238E27FC236}">
                          <a16:creationId xmlns:a16="http://schemas.microsoft.com/office/drawing/2014/main" id="{37C13085-365D-4589-A581-20C498E8E837}"/>
                        </a:ext>
                      </a:extLst>
                    </p:cNvPr>
                    <p:cNvSpPr/>
                    <p:nvPr/>
                  </p:nvSpPr>
                  <p:spPr>
                    <a:xfrm rot="11299855">
                      <a:off x="6922295" y="2823696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85441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Arc 56">
                      <a:extLst>
                        <a:ext uri="{FF2B5EF4-FFF2-40B4-BE49-F238E27FC236}">
                          <a16:creationId xmlns:a16="http://schemas.microsoft.com/office/drawing/2014/main" id="{3D3EEEE0-E529-4745-81D8-25B26CD53E32}"/>
                        </a:ext>
                      </a:extLst>
                    </p:cNvPr>
                    <p:cNvSpPr/>
                    <p:nvPr/>
                  </p:nvSpPr>
                  <p:spPr>
                    <a:xfrm rot="12907480">
                      <a:off x="3959516" y="2938359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62203821-937C-4EE6-AB73-386D0B8B123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15405" y="3882544"/>
                          <a:ext cx="54611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62203821-937C-4EE6-AB73-386D0B8B123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15405" y="3882544"/>
                          <a:ext cx="546111" cy="369332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D127C67E-FF35-40D3-BFE4-D75A89997DC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5236" y="3251048"/>
                          <a:ext cx="39177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D127C67E-FF35-40D3-BFE4-D75A89997DC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45236" y="3251048"/>
                          <a:ext cx="391774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DC7E7F26-3757-4493-B352-12572DD342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09098" y="3266200"/>
                          <a:ext cx="70912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DC7E7F26-3757-4493-B352-12572DD342E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09098" y="3266200"/>
                          <a:ext cx="709126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b="-114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97049BC5-95B5-4E06-A912-6C6C09EC65A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033886" y="4993368"/>
                      <a:ext cx="681519" cy="76362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81DA6242-83B4-47C3-9C45-557D935ECDE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06767" y="3033615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81DA6242-83B4-47C3-9C45-557D935ECDE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06767" y="3033615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TextBox 62">
                          <a:extLst>
                            <a:ext uri="{FF2B5EF4-FFF2-40B4-BE49-F238E27FC236}">
                              <a16:creationId xmlns:a16="http://schemas.microsoft.com/office/drawing/2014/main" id="{BDC53E09-B0C4-4BFA-8C1D-75A313D871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06373" y="4720798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TextBox 62">
                          <a:extLst>
                            <a:ext uri="{FF2B5EF4-FFF2-40B4-BE49-F238E27FC236}">
                              <a16:creationId xmlns:a16="http://schemas.microsoft.com/office/drawing/2014/main" id="{BDC53E09-B0C4-4BFA-8C1D-75A313D8713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06373" y="4720798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9EFA88F8-47D7-4B4B-83BB-749B60037B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18395" y="4731195"/>
                      <a:ext cx="226279" cy="10763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008B711C-2C6D-44F2-A955-F4A7563191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97444" y="2707592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008B711C-2C6D-44F2-A955-F4A7563191B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97444" y="2707592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BE20974A-A07A-4F69-9F2D-7269739EED4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59123" y="4283461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BE20974A-A07A-4F69-9F2D-7269739EED4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59123" y="4283461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38BD283C-AF8F-43F6-B012-B1C5EACB329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504323" y="4774023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38BD283C-AF8F-43F6-B012-B1C5EACB329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04323" y="4774023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F2864603-1690-4A3E-8133-46B05A5681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51650" y="5541262"/>
                          <a:ext cx="17864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F2864603-1690-4A3E-8133-46B05A56812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51650" y="5541262"/>
                          <a:ext cx="178643" cy="369332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r="-19655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9" name="Arc 68">
                      <a:extLst>
                        <a:ext uri="{FF2B5EF4-FFF2-40B4-BE49-F238E27FC236}">
                          <a16:creationId xmlns:a16="http://schemas.microsoft.com/office/drawing/2014/main" id="{11D36331-CFAE-46F0-8631-E55885DC7C20}"/>
                        </a:ext>
                      </a:extLst>
                    </p:cNvPr>
                    <p:cNvSpPr/>
                    <p:nvPr/>
                  </p:nvSpPr>
                  <p:spPr>
                    <a:xfrm rot="5630690">
                      <a:off x="3725557" y="4832207"/>
                      <a:ext cx="914400" cy="914400"/>
                    </a:xfrm>
                    <a:prstGeom prst="arc">
                      <a:avLst>
                        <a:gd name="adj1" fmla="val 15584901"/>
                        <a:gd name="adj2" fmla="val 18366232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0" name="Straight Arrow Connector 69">
                      <a:extLst>
                        <a:ext uri="{FF2B5EF4-FFF2-40B4-BE49-F238E27FC236}">
                          <a16:creationId xmlns:a16="http://schemas.microsoft.com/office/drawing/2014/main" id="{09EF6689-15CF-4E42-8BFA-CD6F490DC990}"/>
                        </a:ext>
                      </a:extLst>
                    </p:cNvPr>
                    <p:cNvCxnSpPr>
                      <a:cxnSpLocks/>
                      <a:stCxn id="68" idx="1"/>
                    </p:cNvCxnSpPr>
                    <p:nvPr/>
                  </p:nvCxnSpPr>
                  <p:spPr>
                    <a:xfrm flipH="1" flipV="1">
                      <a:off x="4713034" y="5412972"/>
                      <a:ext cx="238616" cy="3129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F53ADA19-EC11-40CC-B1B1-C3250ECD894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12501" y="3142558"/>
                          <a:ext cx="43349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F53ADA19-EC11-40CC-B1B1-C3250ECD894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12501" y="3142558"/>
                          <a:ext cx="433498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b="-114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72" name="Arc 71">
                      <a:extLst>
                        <a:ext uri="{FF2B5EF4-FFF2-40B4-BE49-F238E27FC236}">
                          <a16:creationId xmlns:a16="http://schemas.microsoft.com/office/drawing/2014/main" id="{0136AEEF-AA8D-4969-8EAA-789F0513460C}"/>
                        </a:ext>
                      </a:extLst>
                    </p:cNvPr>
                    <p:cNvSpPr/>
                    <p:nvPr/>
                  </p:nvSpPr>
                  <p:spPr>
                    <a:xfrm rot="11299855">
                      <a:off x="7196139" y="2731074"/>
                      <a:ext cx="457200" cy="457200"/>
                    </a:xfrm>
                    <a:prstGeom prst="arc">
                      <a:avLst>
                        <a:gd name="adj1" fmla="val 14506315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5A3F0009-B0B4-473C-B84E-C5BFCDE19B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29479" y="4536132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5A3F0009-B0B4-473C-B84E-C5BFCDE19B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29479" y="4536132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74" name="Arc 73">
                      <a:extLst>
                        <a:ext uri="{FF2B5EF4-FFF2-40B4-BE49-F238E27FC236}">
                          <a16:creationId xmlns:a16="http://schemas.microsoft.com/office/drawing/2014/main" id="{B7776546-C148-4385-9027-15AB0E6C4A81}"/>
                        </a:ext>
                      </a:extLst>
                    </p:cNvPr>
                    <p:cNvSpPr/>
                    <p:nvPr/>
                  </p:nvSpPr>
                  <p:spPr>
                    <a:xfrm rot="4861225">
                      <a:off x="5566101" y="4299027"/>
                      <a:ext cx="457200" cy="457200"/>
                    </a:xfrm>
                    <a:prstGeom prst="arc">
                      <a:avLst>
                        <a:gd name="adj1" fmla="val 17474688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Arc 74">
                      <a:extLst>
                        <a:ext uri="{FF2B5EF4-FFF2-40B4-BE49-F238E27FC236}">
                          <a16:creationId xmlns:a16="http://schemas.microsoft.com/office/drawing/2014/main" id="{ECE27751-6A15-4A33-8CDF-7F247525F84F}"/>
                        </a:ext>
                      </a:extLst>
                    </p:cNvPr>
                    <p:cNvSpPr/>
                    <p:nvPr/>
                  </p:nvSpPr>
                  <p:spPr>
                    <a:xfrm rot="21302669">
                      <a:off x="4252569" y="4615172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70937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Arc 75">
                      <a:extLst>
                        <a:ext uri="{FF2B5EF4-FFF2-40B4-BE49-F238E27FC236}">
                          <a16:creationId xmlns:a16="http://schemas.microsoft.com/office/drawing/2014/main" id="{B86291B7-2CF6-4125-8718-17078C0EE210}"/>
                        </a:ext>
                      </a:extLst>
                    </p:cNvPr>
                    <p:cNvSpPr/>
                    <p:nvPr/>
                  </p:nvSpPr>
                  <p:spPr>
                    <a:xfrm rot="3541768">
                      <a:off x="5126752" y="4027041"/>
                      <a:ext cx="457200" cy="457200"/>
                    </a:xfrm>
                    <a:prstGeom prst="arc">
                      <a:avLst>
                        <a:gd name="adj1" fmla="val 14506315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C377F0CC-81F7-4A6B-9437-4BBA84EB67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8997" y="4748205"/>
                        <a:ext cx="46660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C377F0CC-81F7-4A6B-9437-4BBA84EB67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78997" y="4748205"/>
                        <a:ext cx="466602" cy="36933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D6FF1F51-788E-4E98-9C16-A7AF4757FD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58708" y="4207689"/>
                        <a:ext cx="46660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D6FF1F51-788E-4E98-9C16-A7AF4757FD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58708" y="4207689"/>
                        <a:ext cx="466603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9B711A1-ABDB-4A56-BD7D-FB6F65F5FC2A}"/>
                    </a:ext>
                  </a:extLst>
                </p:cNvPr>
                <p:cNvSpPr txBox="1"/>
                <p:nvPr/>
              </p:nvSpPr>
              <p:spPr>
                <a:xfrm>
                  <a:off x="5687264" y="4105678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3C47A3F-2C0C-4D17-86B7-8AC50C9B2F2E}"/>
                      </a:ext>
                    </a:extLst>
                  </p:cNvPr>
                  <p:cNvSpPr txBox="1"/>
                  <p:nvPr/>
                </p:nvSpPr>
                <p:spPr>
                  <a:xfrm>
                    <a:off x="1735842" y="4916591"/>
                    <a:ext cx="2795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3C47A3F-2C0C-4D17-86B7-8AC50C9B2F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5842" y="4916591"/>
                    <a:ext cx="279579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869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0C64D22-2775-48C7-8387-C0A492CC8235}"/>
                    </a:ext>
                  </a:extLst>
                </p:cNvPr>
                <p:cNvSpPr txBox="1"/>
                <p:nvPr/>
              </p:nvSpPr>
              <p:spPr>
                <a:xfrm>
                  <a:off x="5225452" y="2692654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0C64D22-2775-48C7-8387-C0A492CC82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452" y="2692654"/>
                  <a:ext cx="27957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878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99BDAD-3221-404A-AFE5-254D684A7839}"/>
                  </a:ext>
                </a:extLst>
              </p:cNvPr>
              <p:cNvSpPr txBox="1"/>
              <p:nvPr/>
            </p:nvSpPr>
            <p:spPr>
              <a:xfrm>
                <a:off x="83975" y="4057825"/>
                <a:ext cx="5551714" cy="1896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𝑡𝑖𝑙𝑡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𝑡𝑖𝑙𝑡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𝑡𝑖𝑙𝑡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𝑡𝑖𝑙𝑡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𝑡𝑖𝑙𝑡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𝑠𝑝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99BDAD-3221-404A-AFE5-254D684A7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5" y="4057825"/>
                <a:ext cx="5551714" cy="18960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4EE530B-57EF-4044-8CB9-20D913F395D6}"/>
              </a:ext>
            </a:extLst>
          </p:cNvPr>
          <p:cNvSpPr txBox="1"/>
          <p:nvPr/>
        </p:nvSpPr>
        <p:spPr>
          <a:xfrm>
            <a:off x="494522" y="265882"/>
            <a:ext cx="3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Backward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206296-4135-4313-957F-51989BD94950}"/>
                  </a:ext>
                </a:extLst>
              </p:cNvPr>
              <p:cNvSpPr txBox="1"/>
              <p:nvPr/>
            </p:nvSpPr>
            <p:spPr>
              <a:xfrm>
                <a:off x="494522" y="635214"/>
                <a:ext cx="3454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Known: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Scattering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region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206296-4135-4313-957F-51989BD94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22" y="635214"/>
                <a:ext cx="3454659" cy="369332"/>
              </a:xfrm>
              <a:prstGeom prst="rect">
                <a:avLst/>
              </a:prstGeom>
              <a:blipFill>
                <a:blip r:embed="rId3"/>
                <a:stretch>
                  <a:fillRect l="-14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A18A37-0DF9-4FA8-BFF8-1C2D0DC57EA5}"/>
                  </a:ext>
                </a:extLst>
              </p:cNvPr>
              <p:cNvSpPr txBox="1"/>
              <p:nvPr/>
            </p:nvSpPr>
            <p:spPr>
              <a:xfrm>
                <a:off x="982980" y="1416292"/>
                <a:ext cx="51130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Constant parameters 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𝑖𝑛𝑐𝑖𝑑𝑒𝑛𝑡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between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2;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Window</m:t>
                    </m:r>
                  </m:oMath>
                </a14:m>
                <a:r>
                  <a:rPr lang="en-US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𝑊𝑖𝑛𝑑𝑜𝑤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op</m:t>
                    </m:r>
                  </m:oMath>
                </a14:m>
                <a:r>
                  <a:rPr lang="en-US" dirty="0"/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𝑡𝑜𝑟𝑜𝑖𝑑𝑎𝑙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A18A37-0DF9-4FA8-BFF8-1C2D0DC57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0" y="1416292"/>
                <a:ext cx="5113020" cy="2308324"/>
              </a:xfrm>
              <a:prstGeom prst="rect">
                <a:avLst/>
              </a:prstGeom>
              <a:blipFill>
                <a:blip r:embed="rId4"/>
                <a:stretch>
                  <a:fillRect l="-954" t="-1319" b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1301C90-6CF6-4601-AC33-9D0510023C1D}"/>
              </a:ext>
            </a:extLst>
          </p:cNvPr>
          <p:cNvGrpSpPr/>
          <p:nvPr/>
        </p:nvGrpSpPr>
        <p:grpSpPr>
          <a:xfrm>
            <a:off x="4230454" y="450548"/>
            <a:ext cx="7961546" cy="5567188"/>
            <a:chOff x="-262943" y="645406"/>
            <a:chExt cx="7961546" cy="556718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BEDEC10-5B14-421F-B836-45BB69A6FA93}"/>
                </a:ext>
              </a:extLst>
            </p:cNvPr>
            <p:cNvGrpSpPr/>
            <p:nvPr/>
          </p:nvGrpSpPr>
          <p:grpSpPr>
            <a:xfrm>
              <a:off x="-262943" y="645406"/>
              <a:ext cx="7961546" cy="5567188"/>
              <a:chOff x="-186612" y="412140"/>
              <a:chExt cx="7961546" cy="5567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36177A4-5E56-4038-A6C0-BA2E7C1EB6C1}"/>
                  </a:ext>
                </a:extLst>
              </p:cNvPr>
              <p:cNvGrpSpPr/>
              <p:nvPr/>
            </p:nvGrpSpPr>
            <p:grpSpPr>
              <a:xfrm>
                <a:off x="-186612" y="412140"/>
                <a:ext cx="7961546" cy="5567188"/>
                <a:chOff x="-186612" y="412140"/>
                <a:chExt cx="7961546" cy="5567188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6A510B9-9029-46FD-A81C-74D863D7568D}"/>
                    </a:ext>
                  </a:extLst>
                </p:cNvPr>
                <p:cNvGrpSpPr/>
                <p:nvPr/>
              </p:nvGrpSpPr>
              <p:grpSpPr>
                <a:xfrm>
                  <a:off x="-186612" y="412140"/>
                  <a:ext cx="7961546" cy="5567188"/>
                  <a:chOff x="0" y="645406"/>
                  <a:chExt cx="7961546" cy="5567188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934072E3-6952-4FF3-B26F-9650404073A9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45406"/>
                    <a:ext cx="7961546" cy="5567188"/>
                    <a:chOff x="1872631" y="343406"/>
                    <a:chExt cx="7961546" cy="5567188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F269372B-3600-4711-8915-0A3533DC03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2631" y="343406"/>
                      <a:ext cx="7961546" cy="5052347"/>
                      <a:chOff x="3276691" y="2116077"/>
                      <a:chExt cx="4165631" cy="2633206"/>
                    </a:xfrm>
                  </p:grpSpPr>
                  <p:grpSp>
                    <p:nvGrpSpPr>
                      <p:cNvPr id="46" name="Group 45">
                        <a:extLst>
                          <a:ext uri="{FF2B5EF4-FFF2-40B4-BE49-F238E27FC236}">
                            <a16:creationId xmlns:a16="http://schemas.microsoft.com/office/drawing/2014/main" id="{6368B452-2C0D-4088-9B7B-1C78658157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76691" y="2116077"/>
                        <a:ext cx="4165631" cy="2633206"/>
                        <a:chOff x="2744846" y="977742"/>
                        <a:chExt cx="4165631" cy="2633206"/>
                      </a:xfrm>
                    </p:grpSpPr>
                    <p:grpSp>
                      <p:nvGrpSpPr>
                        <p:cNvPr id="48" name="Group 47">
                          <a:extLst>
                            <a:ext uri="{FF2B5EF4-FFF2-40B4-BE49-F238E27FC236}">
                              <a16:creationId xmlns:a16="http://schemas.microsoft.com/office/drawing/2014/main" id="{FB46CAB8-2EEB-416A-AA5C-0C82BDA54A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85298" y="2299353"/>
                          <a:ext cx="723219" cy="1311595"/>
                          <a:chOff x="3051110" y="1705940"/>
                          <a:chExt cx="1254996" cy="1643751"/>
                        </a:xfrm>
                      </p:grpSpPr>
                      <p:cxnSp>
                        <p:nvCxnSpPr>
                          <p:cNvPr id="55" name="Straight Connector 54">
                            <a:extLst>
                              <a:ext uri="{FF2B5EF4-FFF2-40B4-BE49-F238E27FC236}">
                                <a16:creationId xmlns:a16="http://schemas.microsoft.com/office/drawing/2014/main" id="{202A45FB-2B55-4274-8167-92C04E00EFDF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051110" y="1705940"/>
                            <a:ext cx="1007706" cy="31724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6" name="Straight Connector 55">
                            <a:extLst>
                              <a:ext uri="{FF2B5EF4-FFF2-40B4-BE49-F238E27FC236}">
                                <a16:creationId xmlns:a16="http://schemas.microsoft.com/office/drawing/2014/main" id="{1896EE95-DA11-4CA2-8147-BC6F0314B13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125755" y="2799184"/>
                            <a:ext cx="858416" cy="550507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7" name="Straight Connector 56">
                            <a:extLst>
                              <a:ext uri="{FF2B5EF4-FFF2-40B4-BE49-F238E27FC236}">
                                <a16:creationId xmlns:a16="http://schemas.microsoft.com/office/drawing/2014/main" id="{6E21173B-A8DA-4269-8681-F46C2B44C6E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051110" y="2915816"/>
                            <a:ext cx="1254996" cy="402101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9" name="Straight Arrow Connector 48">
                          <a:extLst>
                            <a:ext uri="{FF2B5EF4-FFF2-40B4-BE49-F238E27FC236}">
                              <a16:creationId xmlns:a16="http://schemas.microsoft.com/office/drawing/2014/main" id="{6C696E0E-E49C-42C8-A4FE-EF3F3DEDA4D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744846" y="2436617"/>
                          <a:ext cx="1183346" cy="924933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Straight Arrow Connector 49">
                          <a:extLst>
                            <a:ext uri="{FF2B5EF4-FFF2-40B4-BE49-F238E27FC236}">
                              <a16:creationId xmlns:a16="http://schemas.microsoft.com/office/drawing/2014/main" id="{D4A73D3E-A4FF-43F2-AE5D-58C5905CEE1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907668" y="2430799"/>
                          <a:ext cx="0" cy="1000042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Straight Arrow Connector 50">
                          <a:extLst>
                            <a:ext uri="{FF2B5EF4-FFF2-40B4-BE49-F238E27FC236}">
                              <a16:creationId xmlns:a16="http://schemas.microsoft.com/office/drawing/2014/main" id="{346D0AEC-AD6A-450E-BE7A-2C4C646039C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909815" y="2987319"/>
                          <a:ext cx="1951581" cy="413912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52" name="Group 51">
                          <a:extLst>
                            <a:ext uri="{FF2B5EF4-FFF2-40B4-BE49-F238E27FC236}">
                              <a16:creationId xmlns:a16="http://schemas.microsoft.com/office/drawing/2014/main" id="{41CD3C8F-33F1-406E-BD36-3632AE05FA7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370336" y="977742"/>
                          <a:ext cx="2540141" cy="2540141"/>
                          <a:chOff x="5068525" y="232158"/>
                          <a:chExt cx="2540141" cy="2540141"/>
                        </a:xfrm>
                      </p:grpSpPr>
                      <p:sp>
                        <p:nvSpPr>
                          <p:cNvPr id="53" name="Oval 52">
                            <a:extLst>
                              <a:ext uri="{FF2B5EF4-FFF2-40B4-BE49-F238E27FC236}">
                                <a16:creationId xmlns:a16="http://schemas.microsoft.com/office/drawing/2014/main" id="{1BFCAA40-16A7-47BD-8953-F5FE1DE272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68525" y="232158"/>
                            <a:ext cx="2540141" cy="2540141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4" name="Oval 53">
                            <a:extLst>
                              <a:ext uri="{FF2B5EF4-FFF2-40B4-BE49-F238E27FC236}">
                                <a16:creationId xmlns:a16="http://schemas.microsoft.com/office/drawing/2014/main" id="{F1012E52-5318-4A87-9A01-CF419E469E0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34742" y="998376"/>
                            <a:ext cx="1007706" cy="1007706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47" name="Straight Connector 46">
                        <a:extLst>
                          <a:ext uri="{FF2B5EF4-FFF2-40B4-BE49-F238E27FC236}">
                            <a16:creationId xmlns:a16="http://schemas.microsoft.com/office/drawing/2014/main" id="{5FEEC93D-84F0-493D-B5C2-A278AFBDD7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186184" y="4204695"/>
                        <a:ext cx="238518" cy="21312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DA4BAEED-5133-45A5-A667-EA5A6F8B809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5748565" y="2771721"/>
                      <a:ext cx="1657296" cy="1766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19F11495-2177-4983-AAFA-4CC0A11A0D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405861" y="2771721"/>
                      <a:ext cx="385510" cy="14336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Arc 22">
                      <a:extLst>
                        <a:ext uri="{FF2B5EF4-FFF2-40B4-BE49-F238E27FC236}">
                          <a16:creationId xmlns:a16="http://schemas.microsoft.com/office/drawing/2014/main" id="{20122804-1412-40F3-BBD2-52ACA74E365C}"/>
                        </a:ext>
                      </a:extLst>
                    </p:cNvPr>
                    <p:cNvSpPr/>
                    <p:nvPr/>
                  </p:nvSpPr>
                  <p:spPr>
                    <a:xfrm rot="13535089">
                      <a:off x="3700571" y="4561451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Arrow Connector 23">
                      <a:extLst>
                        <a:ext uri="{FF2B5EF4-FFF2-40B4-BE49-F238E27FC236}">
                          <a16:creationId xmlns:a16="http://schemas.microsoft.com/office/drawing/2014/main" id="{4506F7FA-AECC-4D57-B34C-5190ED7DDBF2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4033886" y="2771721"/>
                      <a:ext cx="3371975" cy="222164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Arc 24">
                      <a:extLst>
                        <a:ext uri="{FF2B5EF4-FFF2-40B4-BE49-F238E27FC236}">
                          <a16:creationId xmlns:a16="http://schemas.microsoft.com/office/drawing/2014/main" id="{D6466F60-8B37-4C3B-BE4F-CBB51AD1173A}"/>
                        </a:ext>
                      </a:extLst>
                    </p:cNvPr>
                    <p:cNvSpPr/>
                    <p:nvPr/>
                  </p:nvSpPr>
                  <p:spPr>
                    <a:xfrm rot="11299855">
                      <a:off x="6922295" y="2823696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85441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Arc 25">
                      <a:extLst>
                        <a:ext uri="{FF2B5EF4-FFF2-40B4-BE49-F238E27FC236}">
                          <a16:creationId xmlns:a16="http://schemas.microsoft.com/office/drawing/2014/main" id="{8DADA73F-9CA2-400F-B2A4-1E0A907DDFBF}"/>
                        </a:ext>
                      </a:extLst>
                    </p:cNvPr>
                    <p:cNvSpPr/>
                    <p:nvPr/>
                  </p:nvSpPr>
                  <p:spPr>
                    <a:xfrm rot="12907480">
                      <a:off x="3959516" y="2938359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36E7AC0A-26EB-43AA-9FDD-67CE619AA8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15405" y="3882544"/>
                          <a:ext cx="54611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62203821-937C-4EE6-AB73-386D0B8B123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15405" y="3882544"/>
                          <a:ext cx="546111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TextBox 27">
                          <a:extLst>
                            <a:ext uri="{FF2B5EF4-FFF2-40B4-BE49-F238E27FC236}">
                              <a16:creationId xmlns:a16="http://schemas.microsoft.com/office/drawing/2014/main" id="{0B58B98F-2A6F-4CA2-AA6D-42936711271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5236" y="3251048"/>
                          <a:ext cx="39177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D127C67E-FF35-40D3-BFE4-D75A89997DC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45236" y="3251048"/>
                          <a:ext cx="391774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TextBox 28">
                          <a:extLst>
                            <a:ext uri="{FF2B5EF4-FFF2-40B4-BE49-F238E27FC236}">
                              <a16:creationId xmlns:a16="http://schemas.microsoft.com/office/drawing/2014/main" id="{E5AADE40-59C0-4E32-9695-E08A34E22D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09098" y="3266200"/>
                          <a:ext cx="70912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DC7E7F26-3757-4493-B352-12572DD342E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09098" y="3266200"/>
                          <a:ext cx="70912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b="-114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C5DFA4BB-5D9B-4FF2-99A0-59155D45CD6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033886" y="4993368"/>
                      <a:ext cx="681519" cy="76362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EF849A17-D577-4015-A774-B92FAF67450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06767" y="3033615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81DA6242-83B4-47C3-9C45-557D935ECDE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06767" y="3033615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B5DA741C-975B-4009-9DAB-4FFC0B9248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06373" y="4720798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TextBox 62">
                          <a:extLst>
                            <a:ext uri="{FF2B5EF4-FFF2-40B4-BE49-F238E27FC236}">
                              <a16:creationId xmlns:a16="http://schemas.microsoft.com/office/drawing/2014/main" id="{BDC53E09-B0C4-4BFA-8C1D-75A313D8713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06373" y="4720798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0FD8CFE8-7E7A-4EB9-9939-87718862F8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18395" y="4731195"/>
                      <a:ext cx="226279" cy="10763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A3BB8B86-30BA-442E-8A64-10AEDF6DC26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97444" y="2707592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008B711C-2C6D-44F2-A955-F4A7563191B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97444" y="2707592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EF114E5A-905B-4AEC-A342-F7F0A65371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59123" y="4283461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BE20974A-A07A-4F69-9F2D-7269739EED4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59123" y="4283461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569FC0F1-23C2-4F19-8BAB-515725F914A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504323" y="4774023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38BD283C-AF8F-43F6-B012-B1C5EACB329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04323" y="4774023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D2E52584-F108-47F1-A6A4-C0FDA066F91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51650" y="5541262"/>
                          <a:ext cx="17864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F2864603-1690-4A3E-8133-46B05A56812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51650" y="5541262"/>
                          <a:ext cx="178643" cy="369332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r="-19655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8" name="Arc 37">
                      <a:extLst>
                        <a:ext uri="{FF2B5EF4-FFF2-40B4-BE49-F238E27FC236}">
                          <a16:creationId xmlns:a16="http://schemas.microsoft.com/office/drawing/2014/main" id="{E572B7BD-244C-4865-8973-87E9F31A7B20}"/>
                        </a:ext>
                      </a:extLst>
                    </p:cNvPr>
                    <p:cNvSpPr/>
                    <p:nvPr/>
                  </p:nvSpPr>
                  <p:spPr>
                    <a:xfrm rot="5630690">
                      <a:off x="3725557" y="4832207"/>
                      <a:ext cx="914400" cy="914400"/>
                    </a:xfrm>
                    <a:prstGeom prst="arc">
                      <a:avLst>
                        <a:gd name="adj1" fmla="val 15584901"/>
                        <a:gd name="adj2" fmla="val 18366232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EDEBFEB4-E258-413E-8EC7-5C9AC9C811FD}"/>
                        </a:ext>
                      </a:extLst>
                    </p:cNvPr>
                    <p:cNvCxnSpPr>
                      <a:cxnSpLocks/>
                      <a:stCxn id="37" idx="1"/>
                    </p:cNvCxnSpPr>
                    <p:nvPr/>
                  </p:nvCxnSpPr>
                  <p:spPr>
                    <a:xfrm flipH="1" flipV="1">
                      <a:off x="4713034" y="5412972"/>
                      <a:ext cx="238616" cy="3129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D5ED160A-9CF0-4B44-BE6F-E6194F983E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12501" y="3142558"/>
                          <a:ext cx="43349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F53ADA19-EC11-40CC-B1B1-C3250ECD894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12501" y="3142558"/>
                          <a:ext cx="433498" cy="369332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114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1" name="Arc 40">
                      <a:extLst>
                        <a:ext uri="{FF2B5EF4-FFF2-40B4-BE49-F238E27FC236}">
                          <a16:creationId xmlns:a16="http://schemas.microsoft.com/office/drawing/2014/main" id="{E3E12E76-C050-44B5-BD08-73451B4D6D21}"/>
                        </a:ext>
                      </a:extLst>
                    </p:cNvPr>
                    <p:cNvSpPr/>
                    <p:nvPr/>
                  </p:nvSpPr>
                  <p:spPr>
                    <a:xfrm rot="11299855">
                      <a:off x="7196139" y="2731074"/>
                      <a:ext cx="457200" cy="457200"/>
                    </a:xfrm>
                    <a:prstGeom prst="arc">
                      <a:avLst>
                        <a:gd name="adj1" fmla="val 14506315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57EF3481-981C-4251-A257-633CBC5D0CD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29479" y="4536132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5A3F0009-B0B4-473C-B84E-C5BFCDE19B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29479" y="4536132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3" name="Arc 42">
                      <a:extLst>
                        <a:ext uri="{FF2B5EF4-FFF2-40B4-BE49-F238E27FC236}">
                          <a16:creationId xmlns:a16="http://schemas.microsoft.com/office/drawing/2014/main" id="{5507388C-F901-4BDC-A91B-0CF97FBEB276}"/>
                        </a:ext>
                      </a:extLst>
                    </p:cNvPr>
                    <p:cNvSpPr/>
                    <p:nvPr/>
                  </p:nvSpPr>
                  <p:spPr>
                    <a:xfrm rot="4861225">
                      <a:off x="5566101" y="4299027"/>
                      <a:ext cx="457200" cy="457200"/>
                    </a:xfrm>
                    <a:prstGeom prst="arc">
                      <a:avLst>
                        <a:gd name="adj1" fmla="val 17474688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Arc 43">
                      <a:extLst>
                        <a:ext uri="{FF2B5EF4-FFF2-40B4-BE49-F238E27FC236}">
                          <a16:creationId xmlns:a16="http://schemas.microsoft.com/office/drawing/2014/main" id="{A4503AE2-F63B-4C11-9C36-225A82743AD0}"/>
                        </a:ext>
                      </a:extLst>
                    </p:cNvPr>
                    <p:cNvSpPr/>
                    <p:nvPr/>
                  </p:nvSpPr>
                  <p:spPr>
                    <a:xfrm rot="21302669">
                      <a:off x="4252569" y="4615172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70937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Arc 44">
                      <a:extLst>
                        <a:ext uri="{FF2B5EF4-FFF2-40B4-BE49-F238E27FC236}">
                          <a16:creationId xmlns:a16="http://schemas.microsoft.com/office/drawing/2014/main" id="{439984AA-5041-415E-B5F6-76CCE021B2AA}"/>
                        </a:ext>
                      </a:extLst>
                    </p:cNvPr>
                    <p:cNvSpPr/>
                    <p:nvPr/>
                  </p:nvSpPr>
                  <p:spPr>
                    <a:xfrm rot="3541768">
                      <a:off x="5126752" y="4027041"/>
                      <a:ext cx="457200" cy="457200"/>
                    </a:xfrm>
                    <a:prstGeom prst="arc">
                      <a:avLst>
                        <a:gd name="adj1" fmla="val 14506315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1D67724E-44CC-46E6-AEBB-B5F3D51CC4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8997" y="4748205"/>
                        <a:ext cx="46660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C377F0CC-81F7-4A6B-9437-4BBA84EB67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78997" y="4748205"/>
                        <a:ext cx="466602" cy="3693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ACCAD278-739C-4324-9E9D-B164E33F50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58708" y="4207689"/>
                        <a:ext cx="46660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D6FF1F51-788E-4E98-9C16-A7AF4757FD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58708" y="4207689"/>
                        <a:ext cx="466603" cy="369332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F36DF9-E7AB-456E-BC2B-CF0FF7F888B4}"/>
                    </a:ext>
                  </a:extLst>
                </p:cNvPr>
                <p:cNvSpPr txBox="1"/>
                <p:nvPr/>
              </p:nvSpPr>
              <p:spPr>
                <a:xfrm>
                  <a:off x="5687264" y="4105678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0F30156-D7AF-4072-8281-F5A4CE1E505A}"/>
                      </a:ext>
                    </a:extLst>
                  </p:cNvPr>
                  <p:cNvSpPr txBox="1"/>
                  <p:nvPr/>
                </p:nvSpPr>
                <p:spPr>
                  <a:xfrm>
                    <a:off x="1735842" y="4916591"/>
                    <a:ext cx="2795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3C47A3F-2C0C-4D17-86B7-8AC50C9B2F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5842" y="4916591"/>
                    <a:ext cx="279579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869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3C07943-1B01-4062-B5E1-AB3B3DEE2995}"/>
                    </a:ext>
                  </a:extLst>
                </p:cNvPr>
                <p:cNvSpPr txBox="1"/>
                <p:nvPr/>
              </p:nvSpPr>
              <p:spPr>
                <a:xfrm>
                  <a:off x="5225452" y="2692654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CDDECC3-B510-44E7-955D-BD8C15461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452" y="2692654"/>
                  <a:ext cx="27957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305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1425AD-0F0F-4779-9559-607A0738A378}"/>
              </a:ext>
            </a:extLst>
          </p:cNvPr>
          <p:cNvSpPr txBox="1"/>
          <p:nvPr/>
        </p:nvSpPr>
        <p:spPr>
          <a:xfrm>
            <a:off x="494522" y="265882"/>
            <a:ext cx="3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Forward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44E8E8-548E-4CF2-8FCA-FB2281D82897}"/>
                  </a:ext>
                </a:extLst>
              </p:cNvPr>
              <p:cNvSpPr txBox="1"/>
              <p:nvPr/>
            </p:nvSpPr>
            <p:spPr>
              <a:xfrm>
                <a:off x="310524" y="786037"/>
                <a:ext cx="3454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Known: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tilt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44E8E8-548E-4CF2-8FCA-FB2281D8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24" y="786037"/>
                <a:ext cx="3454659" cy="369332"/>
              </a:xfrm>
              <a:prstGeom prst="rect">
                <a:avLst/>
              </a:prstGeom>
              <a:blipFill>
                <a:blip r:embed="rId2"/>
                <a:stretch>
                  <a:fillRect l="-1587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72BE21-757C-41D7-A129-3FD49F549B06}"/>
                  </a:ext>
                </a:extLst>
              </p:cNvPr>
              <p:cNvSpPr txBox="1"/>
              <p:nvPr/>
            </p:nvSpPr>
            <p:spPr>
              <a:xfrm>
                <a:off x="-598666" y="4074762"/>
                <a:ext cx="5273040" cy="2148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𝑡𝑖𝑙𝑡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𝑡𝑖𝑙𝑡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𝑡𝑖𝑙𝑡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72BE21-757C-41D7-A129-3FD49F549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666" y="4074762"/>
                <a:ext cx="5273040" cy="2148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F1B04-6DC0-4E8A-B453-2E17957F0F4A}"/>
                  </a:ext>
                </a:extLst>
              </p:cNvPr>
              <p:cNvSpPr txBox="1"/>
              <p:nvPr/>
            </p:nvSpPr>
            <p:spPr>
              <a:xfrm>
                <a:off x="655475" y="1604074"/>
                <a:ext cx="51130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Constant parameters 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𝑖𝑛𝑐𝑖𝑑𝑒𝑛𝑡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; 35degree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between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2;40.15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Window</m:t>
                    </m:r>
                  </m:oMath>
                </a14:m>
                <a:r>
                  <a:rPr lang="en-US" dirty="0"/>
                  <a:t>;41.24degree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𝑊𝑖𝑛𝑑𝑜𝑤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op</m:t>
                    </m:r>
                  </m:oMath>
                </a14:m>
                <a:r>
                  <a:rPr lang="en-US" dirty="0"/>
                  <a:t>; 87.23degree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𝑡𝑜𝑟𝑜𝑖𝑑𝑎𝑙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:</a:t>
                </a:r>
                <a:r>
                  <a:rPr lang="en-US" dirty="0"/>
                  <a:t>1.383^o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2026.1221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F1B04-6DC0-4E8A-B453-2E17957F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75" y="1604074"/>
                <a:ext cx="5113020" cy="2308324"/>
              </a:xfrm>
              <a:prstGeom prst="rect">
                <a:avLst/>
              </a:prstGeom>
              <a:blipFill>
                <a:blip r:embed="rId4"/>
                <a:stretch>
                  <a:fillRect l="-1074" t="-1319" r="-358" b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EC8BAF8-E04E-4710-9055-F2E4B34543BA}"/>
              </a:ext>
            </a:extLst>
          </p:cNvPr>
          <p:cNvGrpSpPr/>
          <p:nvPr/>
        </p:nvGrpSpPr>
        <p:grpSpPr>
          <a:xfrm>
            <a:off x="3935476" y="708089"/>
            <a:ext cx="7961546" cy="5567188"/>
            <a:chOff x="-262943" y="645406"/>
            <a:chExt cx="7961546" cy="55671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7B0FA30-F54A-43F7-8D5B-8FC19C0219AF}"/>
                </a:ext>
              </a:extLst>
            </p:cNvPr>
            <p:cNvGrpSpPr/>
            <p:nvPr/>
          </p:nvGrpSpPr>
          <p:grpSpPr>
            <a:xfrm>
              <a:off x="-262943" y="645406"/>
              <a:ext cx="7961546" cy="5567188"/>
              <a:chOff x="-186612" y="412140"/>
              <a:chExt cx="7961546" cy="556718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87B8B19-5144-4C51-83EE-9735D11E9E64}"/>
                  </a:ext>
                </a:extLst>
              </p:cNvPr>
              <p:cNvGrpSpPr/>
              <p:nvPr/>
            </p:nvGrpSpPr>
            <p:grpSpPr>
              <a:xfrm>
                <a:off x="-186612" y="412140"/>
                <a:ext cx="7961546" cy="5567188"/>
                <a:chOff x="-186612" y="412140"/>
                <a:chExt cx="7961546" cy="5567188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659AEEDA-F0B3-42E1-90A8-584207B7855D}"/>
                    </a:ext>
                  </a:extLst>
                </p:cNvPr>
                <p:cNvGrpSpPr/>
                <p:nvPr/>
              </p:nvGrpSpPr>
              <p:grpSpPr>
                <a:xfrm>
                  <a:off x="-186612" y="412140"/>
                  <a:ext cx="7961546" cy="5567188"/>
                  <a:chOff x="0" y="645406"/>
                  <a:chExt cx="7961546" cy="5567188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6AF66E65-664C-42A2-B609-28DF05F7DBC3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45406"/>
                    <a:ext cx="7961546" cy="5567188"/>
                    <a:chOff x="1872631" y="343406"/>
                    <a:chExt cx="7961546" cy="5567188"/>
                  </a:xfrm>
                </p:grpSpPr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D39FAC1F-7532-4DDB-A468-4296300287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2631" y="343406"/>
                      <a:ext cx="7961546" cy="5052347"/>
                      <a:chOff x="3276691" y="2116077"/>
                      <a:chExt cx="4165631" cy="2633206"/>
                    </a:xfrm>
                  </p:grpSpPr>
                  <p:grpSp>
                    <p:nvGrpSpPr>
                      <p:cNvPr id="42" name="Group 41">
                        <a:extLst>
                          <a:ext uri="{FF2B5EF4-FFF2-40B4-BE49-F238E27FC236}">
                            <a16:creationId xmlns:a16="http://schemas.microsoft.com/office/drawing/2014/main" id="{1F4D5A4C-9628-43B0-8478-8A267FC3CE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76691" y="2116077"/>
                        <a:ext cx="4165631" cy="2633206"/>
                        <a:chOff x="2744846" y="977742"/>
                        <a:chExt cx="4165631" cy="2633206"/>
                      </a:xfrm>
                    </p:grpSpPr>
                    <p:grpSp>
                      <p:nvGrpSpPr>
                        <p:cNvPr id="44" name="Group 43">
                          <a:extLst>
                            <a:ext uri="{FF2B5EF4-FFF2-40B4-BE49-F238E27FC236}">
                              <a16:creationId xmlns:a16="http://schemas.microsoft.com/office/drawing/2014/main" id="{6266CF1B-B6D2-416A-B278-798BC54909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85298" y="2299353"/>
                          <a:ext cx="723219" cy="1311595"/>
                          <a:chOff x="3051110" y="1705940"/>
                          <a:chExt cx="1254996" cy="1643751"/>
                        </a:xfrm>
                      </p:grpSpPr>
                      <p:cxnSp>
                        <p:nvCxnSpPr>
                          <p:cNvPr id="51" name="Straight Connector 50">
                            <a:extLst>
                              <a:ext uri="{FF2B5EF4-FFF2-40B4-BE49-F238E27FC236}">
                                <a16:creationId xmlns:a16="http://schemas.microsoft.com/office/drawing/2014/main" id="{1328F8F6-092C-4DF9-82D4-D9A6F7A1879F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051110" y="1705940"/>
                            <a:ext cx="1007706" cy="31724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Straight Connector 51">
                            <a:extLst>
                              <a:ext uri="{FF2B5EF4-FFF2-40B4-BE49-F238E27FC236}">
                                <a16:creationId xmlns:a16="http://schemas.microsoft.com/office/drawing/2014/main" id="{ABC7DDDF-6542-43B0-8F0E-83B21948844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125755" y="2799184"/>
                            <a:ext cx="858416" cy="550507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" name="Straight Connector 52">
                            <a:extLst>
                              <a:ext uri="{FF2B5EF4-FFF2-40B4-BE49-F238E27FC236}">
                                <a16:creationId xmlns:a16="http://schemas.microsoft.com/office/drawing/2014/main" id="{8D0A3AFC-467D-41FD-8C6E-FDFFDCBE7DE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051110" y="2915816"/>
                            <a:ext cx="1254996" cy="402101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5" name="Straight Arrow Connector 44">
                          <a:extLst>
                            <a:ext uri="{FF2B5EF4-FFF2-40B4-BE49-F238E27FC236}">
                              <a16:creationId xmlns:a16="http://schemas.microsoft.com/office/drawing/2014/main" id="{DE13B7D5-C1ED-4BC1-9B61-E07331FD209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744846" y="2436617"/>
                          <a:ext cx="1183346" cy="924933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" name="Straight Arrow Connector 45">
                          <a:extLst>
                            <a:ext uri="{FF2B5EF4-FFF2-40B4-BE49-F238E27FC236}">
                              <a16:creationId xmlns:a16="http://schemas.microsoft.com/office/drawing/2014/main" id="{DBEA9389-452A-4E15-AC65-9E82E22CEEF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907668" y="2430799"/>
                          <a:ext cx="0" cy="1000042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7" name="Straight Arrow Connector 46">
                          <a:extLst>
                            <a:ext uri="{FF2B5EF4-FFF2-40B4-BE49-F238E27FC236}">
                              <a16:creationId xmlns:a16="http://schemas.microsoft.com/office/drawing/2014/main" id="{7EB9092D-2341-498A-AD41-4C69B813ED6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909815" y="2987319"/>
                          <a:ext cx="1951581" cy="413912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8" name="Group 47">
                          <a:extLst>
                            <a:ext uri="{FF2B5EF4-FFF2-40B4-BE49-F238E27FC236}">
                              <a16:creationId xmlns:a16="http://schemas.microsoft.com/office/drawing/2014/main" id="{306A0B88-F55D-4ED6-8C96-1DB50FA3846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370336" y="977742"/>
                          <a:ext cx="2540141" cy="2540141"/>
                          <a:chOff x="5068525" y="232158"/>
                          <a:chExt cx="2540141" cy="2540141"/>
                        </a:xfrm>
                      </p:grpSpPr>
                      <p:sp>
                        <p:nvSpPr>
                          <p:cNvPr id="49" name="Oval 48">
                            <a:extLst>
                              <a:ext uri="{FF2B5EF4-FFF2-40B4-BE49-F238E27FC236}">
                                <a16:creationId xmlns:a16="http://schemas.microsoft.com/office/drawing/2014/main" id="{B52CF9D7-49BB-44E8-A7BE-C549AC2235C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68525" y="232158"/>
                            <a:ext cx="2540141" cy="2540141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0" name="Oval 49">
                            <a:extLst>
                              <a:ext uri="{FF2B5EF4-FFF2-40B4-BE49-F238E27FC236}">
                                <a16:creationId xmlns:a16="http://schemas.microsoft.com/office/drawing/2014/main" id="{D4E79419-492A-4A68-B36A-8BEC85C854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34742" y="998376"/>
                            <a:ext cx="1007706" cy="1007706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D53CF412-4151-4E04-A8C5-D78C597932E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186184" y="4204695"/>
                        <a:ext cx="238518" cy="21312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" name="Straight Arrow Connector 16">
                      <a:extLst>
                        <a:ext uri="{FF2B5EF4-FFF2-40B4-BE49-F238E27FC236}">
                          <a16:creationId xmlns:a16="http://schemas.microsoft.com/office/drawing/2014/main" id="{2EF13804-969C-49A6-901C-3667F5D9274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5748565" y="2771721"/>
                      <a:ext cx="1657296" cy="1766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EAF64DC2-963E-4F15-917F-6AC97E787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405861" y="2771721"/>
                      <a:ext cx="385510" cy="14336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Arc 18">
                      <a:extLst>
                        <a:ext uri="{FF2B5EF4-FFF2-40B4-BE49-F238E27FC236}">
                          <a16:creationId xmlns:a16="http://schemas.microsoft.com/office/drawing/2014/main" id="{21F0D266-B7D2-474A-B038-424E309BD9A2}"/>
                        </a:ext>
                      </a:extLst>
                    </p:cNvPr>
                    <p:cNvSpPr/>
                    <p:nvPr/>
                  </p:nvSpPr>
                  <p:spPr>
                    <a:xfrm rot="13535089">
                      <a:off x="3700571" y="4561451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0A6ABA28-CC66-428B-8264-A1A956D6820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4033886" y="2771721"/>
                      <a:ext cx="3371975" cy="222164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" name="Arc 20">
                      <a:extLst>
                        <a:ext uri="{FF2B5EF4-FFF2-40B4-BE49-F238E27FC236}">
                          <a16:creationId xmlns:a16="http://schemas.microsoft.com/office/drawing/2014/main" id="{F64A88D6-139A-409F-8BB4-B35BA96D9627}"/>
                        </a:ext>
                      </a:extLst>
                    </p:cNvPr>
                    <p:cNvSpPr/>
                    <p:nvPr/>
                  </p:nvSpPr>
                  <p:spPr>
                    <a:xfrm rot="11299855">
                      <a:off x="6922295" y="2823696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85441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Arc 21">
                      <a:extLst>
                        <a:ext uri="{FF2B5EF4-FFF2-40B4-BE49-F238E27FC236}">
                          <a16:creationId xmlns:a16="http://schemas.microsoft.com/office/drawing/2014/main" id="{B90814B1-4D03-4A6F-9DD7-F4EFF0B5652A}"/>
                        </a:ext>
                      </a:extLst>
                    </p:cNvPr>
                    <p:cNvSpPr/>
                    <p:nvPr/>
                  </p:nvSpPr>
                  <p:spPr>
                    <a:xfrm rot="12907480">
                      <a:off x="3959516" y="2938359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TextBox 22">
                          <a:extLst>
                            <a:ext uri="{FF2B5EF4-FFF2-40B4-BE49-F238E27FC236}">
                              <a16:creationId xmlns:a16="http://schemas.microsoft.com/office/drawing/2014/main" id="{B0882610-E023-4CD1-90FE-F32702164A3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15405" y="3882544"/>
                          <a:ext cx="54611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62203821-937C-4EE6-AB73-386D0B8B123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15405" y="3882544"/>
                          <a:ext cx="546111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C9E3B848-32D0-440A-9F4F-92E66AE3AE3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5236" y="3251048"/>
                          <a:ext cx="39177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D127C67E-FF35-40D3-BFE4-D75A89997DC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45236" y="3251048"/>
                          <a:ext cx="391774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" name="TextBox 24">
                          <a:extLst>
                            <a:ext uri="{FF2B5EF4-FFF2-40B4-BE49-F238E27FC236}">
                              <a16:creationId xmlns:a16="http://schemas.microsoft.com/office/drawing/2014/main" id="{7314B21E-A151-4DDB-AA58-6DF1149820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09098" y="3266200"/>
                          <a:ext cx="70912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DC7E7F26-3757-4493-B352-12572DD342E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09098" y="3266200"/>
                          <a:ext cx="70912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b="-114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A9100695-C679-49B4-A750-15A630040AB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033886" y="4993368"/>
                      <a:ext cx="681519" cy="76362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5EA0DE55-0CBA-4121-8630-08BB41117B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06767" y="3033615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81DA6242-83B4-47C3-9C45-557D935ECDE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06767" y="3033615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TextBox 27">
                          <a:extLst>
                            <a:ext uri="{FF2B5EF4-FFF2-40B4-BE49-F238E27FC236}">
                              <a16:creationId xmlns:a16="http://schemas.microsoft.com/office/drawing/2014/main" id="{57DB5967-FCBD-4321-ABCD-2EB6B37864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06373" y="4720798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TextBox 62">
                          <a:extLst>
                            <a:ext uri="{FF2B5EF4-FFF2-40B4-BE49-F238E27FC236}">
                              <a16:creationId xmlns:a16="http://schemas.microsoft.com/office/drawing/2014/main" id="{BDC53E09-B0C4-4BFA-8C1D-75A313D8713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06373" y="4720798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981537FC-B76B-4AE3-854A-3492F399CC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18395" y="4731195"/>
                      <a:ext cx="226279" cy="10763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TextBox 29">
                          <a:extLst>
                            <a:ext uri="{FF2B5EF4-FFF2-40B4-BE49-F238E27FC236}">
                              <a16:creationId xmlns:a16="http://schemas.microsoft.com/office/drawing/2014/main" id="{E7037DD6-2BD1-4A86-82B1-6D203FF785C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97444" y="2707592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008B711C-2C6D-44F2-A955-F4A7563191B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97444" y="2707592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3A255086-5593-47FF-B03E-389645FEBB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59123" y="4283461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BE20974A-A07A-4F69-9F2D-7269739EED4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59123" y="4283461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1AEBA679-AFCE-4364-B228-10534F24EB6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504323" y="4774023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38BD283C-AF8F-43F6-B012-B1C5EACB329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04323" y="4774023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TextBox 32">
                          <a:extLst>
                            <a:ext uri="{FF2B5EF4-FFF2-40B4-BE49-F238E27FC236}">
                              <a16:creationId xmlns:a16="http://schemas.microsoft.com/office/drawing/2014/main" id="{A5B6CD0A-23B6-4878-A50C-23D28404ED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51650" y="5541262"/>
                          <a:ext cx="17864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F2864603-1690-4A3E-8133-46B05A56812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51650" y="5541262"/>
                          <a:ext cx="178643" cy="369332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r="-19655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4" name="Arc 33">
                      <a:extLst>
                        <a:ext uri="{FF2B5EF4-FFF2-40B4-BE49-F238E27FC236}">
                          <a16:creationId xmlns:a16="http://schemas.microsoft.com/office/drawing/2014/main" id="{44132E13-6168-4D4C-AEE5-6374B6A770BD}"/>
                        </a:ext>
                      </a:extLst>
                    </p:cNvPr>
                    <p:cNvSpPr/>
                    <p:nvPr/>
                  </p:nvSpPr>
                  <p:spPr>
                    <a:xfrm rot="5630690">
                      <a:off x="3725557" y="4832207"/>
                      <a:ext cx="914400" cy="914400"/>
                    </a:xfrm>
                    <a:prstGeom prst="arc">
                      <a:avLst>
                        <a:gd name="adj1" fmla="val 15584901"/>
                        <a:gd name="adj2" fmla="val 18366232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5C4B42D4-EA9B-4884-8766-1B7DEB9AD03D}"/>
                        </a:ext>
                      </a:extLst>
                    </p:cNvPr>
                    <p:cNvCxnSpPr>
                      <a:cxnSpLocks/>
                      <a:stCxn id="33" idx="1"/>
                    </p:cNvCxnSpPr>
                    <p:nvPr/>
                  </p:nvCxnSpPr>
                  <p:spPr>
                    <a:xfrm flipH="1" flipV="1">
                      <a:off x="4713034" y="5412972"/>
                      <a:ext cx="238616" cy="3129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8D9EABD7-4A91-42BF-9989-FA91BBE174B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12501" y="3142558"/>
                          <a:ext cx="43349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F53ADA19-EC11-40CC-B1B1-C3250ECD894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12501" y="3142558"/>
                          <a:ext cx="433498" cy="369332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114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7" name="Arc 36">
                      <a:extLst>
                        <a:ext uri="{FF2B5EF4-FFF2-40B4-BE49-F238E27FC236}">
                          <a16:creationId xmlns:a16="http://schemas.microsoft.com/office/drawing/2014/main" id="{95401C08-3131-4871-A4D3-6C090EFE6119}"/>
                        </a:ext>
                      </a:extLst>
                    </p:cNvPr>
                    <p:cNvSpPr/>
                    <p:nvPr/>
                  </p:nvSpPr>
                  <p:spPr>
                    <a:xfrm rot="11299855">
                      <a:off x="7196139" y="2731074"/>
                      <a:ext cx="457200" cy="457200"/>
                    </a:xfrm>
                    <a:prstGeom prst="arc">
                      <a:avLst>
                        <a:gd name="adj1" fmla="val 14506315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DB8032DF-8A26-4BC6-A099-E3845F5CB33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29479" y="4536132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5A3F0009-B0B4-473C-B84E-C5BFCDE19B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29479" y="4536132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9" name="Arc 38">
                      <a:extLst>
                        <a:ext uri="{FF2B5EF4-FFF2-40B4-BE49-F238E27FC236}">
                          <a16:creationId xmlns:a16="http://schemas.microsoft.com/office/drawing/2014/main" id="{BABF807D-E979-4A9E-B2A4-D052F6422B3E}"/>
                        </a:ext>
                      </a:extLst>
                    </p:cNvPr>
                    <p:cNvSpPr/>
                    <p:nvPr/>
                  </p:nvSpPr>
                  <p:spPr>
                    <a:xfrm rot="4861225">
                      <a:off x="5566101" y="4299027"/>
                      <a:ext cx="457200" cy="457200"/>
                    </a:xfrm>
                    <a:prstGeom prst="arc">
                      <a:avLst>
                        <a:gd name="adj1" fmla="val 17474688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Arc 39">
                      <a:extLst>
                        <a:ext uri="{FF2B5EF4-FFF2-40B4-BE49-F238E27FC236}">
                          <a16:creationId xmlns:a16="http://schemas.microsoft.com/office/drawing/2014/main" id="{A16DE533-08CA-4BDE-ABE4-AA9E41D31833}"/>
                        </a:ext>
                      </a:extLst>
                    </p:cNvPr>
                    <p:cNvSpPr/>
                    <p:nvPr/>
                  </p:nvSpPr>
                  <p:spPr>
                    <a:xfrm rot="21302669">
                      <a:off x="4252569" y="4615172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70937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Arc 40">
                      <a:extLst>
                        <a:ext uri="{FF2B5EF4-FFF2-40B4-BE49-F238E27FC236}">
                          <a16:creationId xmlns:a16="http://schemas.microsoft.com/office/drawing/2014/main" id="{DBF39893-3777-42BD-9330-CE6759ABBCD9}"/>
                        </a:ext>
                      </a:extLst>
                    </p:cNvPr>
                    <p:cNvSpPr/>
                    <p:nvPr/>
                  </p:nvSpPr>
                  <p:spPr>
                    <a:xfrm rot="3541768">
                      <a:off x="5126752" y="4027041"/>
                      <a:ext cx="457200" cy="457200"/>
                    </a:xfrm>
                    <a:prstGeom prst="arc">
                      <a:avLst>
                        <a:gd name="adj1" fmla="val 14506315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A5A594E5-CBC0-4559-93C5-B47977908C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8997" y="4748205"/>
                        <a:ext cx="46660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C377F0CC-81F7-4A6B-9437-4BBA84EB67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78997" y="4748205"/>
                        <a:ext cx="466602" cy="3693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F9D5F441-E669-4678-BD22-0F0B1709870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58708" y="4207689"/>
                        <a:ext cx="46660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D6FF1F51-788E-4E98-9C16-A7AF4757FD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58708" y="4207689"/>
                        <a:ext cx="466603" cy="369332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63E4CE2-1292-4E3D-9BDA-3BF597AED663}"/>
                    </a:ext>
                  </a:extLst>
                </p:cNvPr>
                <p:cNvSpPr txBox="1"/>
                <p:nvPr/>
              </p:nvSpPr>
              <p:spPr>
                <a:xfrm>
                  <a:off x="5687264" y="4105678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CBF1AA6-FEB9-4C31-8D49-78A94DF0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1735842" y="4916591"/>
                    <a:ext cx="2795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3C47A3F-2C0C-4D17-86B7-8AC50C9B2F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5842" y="4916591"/>
                    <a:ext cx="279579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869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CDDECC3-B510-44E7-955D-BD8C15461735}"/>
                    </a:ext>
                  </a:extLst>
                </p:cNvPr>
                <p:cNvSpPr txBox="1"/>
                <p:nvPr/>
              </p:nvSpPr>
              <p:spPr>
                <a:xfrm>
                  <a:off x="5225452" y="2692654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CDDECC3-B510-44E7-955D-BD8C15461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452" y="2692654"/>
                  <a:ext cx="27957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452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67C932-CBA3-4F99-A06E-3A3C0FEE9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0" y="707231"/>
            <a:ext cx="12192000" cy="62879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2BC58F-05D2-400E-AFE3-718451F22676}"/>
                  </a:ext>
                </a:extLst>
              </p:cNvPr>
              <p:cNvSpPr txBox="1"/>
              <p:nvPr/>
            </p:nvSpPr>
            <p:spPr>
              <a:xfrm>
                <a:off x="-60960" y="838200"/>
                <a:ext cx="1127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2BC58F-05D2-400E-AFE3-718451F22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960" y="838200"/>
                <a:ext cx="11277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EE05DB-916C-4315-ABA1-351CBF06B221}"/>
                  </a:ext>
                </a:extLst>
              </p:cNvPr>
              <p:cNvSpPr txBox="1"/>
              <p:nvPr/>
            </p:nvSpPr>
            <p:spPr>
              <a:xfrm>
                <a:off x="1866900" y="2385060"/>
                <a:ext cx="2849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=40.15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EE05DB-916C-4315-ABA1-351CBF06B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2385060"/>
                <a:ext cx="28498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98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6B8AAD-4A80-4E9C-BC33-BFB9762A0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839"/>
            <a:ext cx="12192000" cy="50563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09623-F57F-40A3-865D-789D095C0D66}"/>
                  </a:ext>
                </a:extLst>
              </p:cNvPr>
              <p:cNvSpPr txBox="1"/>
              <p:nvPr/>
            </p:nvSpPr>
            <p:spPr>
              <a:xfrm>
                <a:off x="99060" y="1173480"/>
                <a:ext cx="2697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=90−55=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09623-F57F-40A3-865D-789D095C0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" y="1173480"/>
                <a:ext cx="26974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35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552</Words>
  <Application>Microsoft Office PowerPoint</Application>
  <PresentationFormat>Widescreen</PresentationFormat>
  <Paragraphs>147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Cambria Math</vt:lpstr>
      <vt:lpstr>Office Theme</vt:lpstr>
      <vt:lpstr>The correlation between Receiver optical position and scattering region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correlation between Receiver optical position and scattering region </dc:title>
  <dc:creator>mmwave</dc:creator>
  <cp:lastModifiedBy>mmwave</cp:lastModifiedBy>
  <cp:revision>36</cp:revision>
  <dcterms:created xsi:type="dcterms:W3CDTF">2024-07-13T00:21:08Z</dcterms:created>
  <dcterms:modified xsi:type="dcterms:W3CDTF">2024-07-16T20:39:14Z</dcterms:modified>
</cp:coreProperties>
</file>