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8005-2613-4B88-A887-A6E057F17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15DD7-1A34-4825-97FE-2AF338E4F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9BD58-D2D1-475F-A77E-E879601B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1F4D-264F-4059-9C33-A71074E25D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FA2F-B75C-458C-BB26-8B07F038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3E16-E089-43CE-8ACF-EB84A87C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740-1FC7-4D63-9EFD-68111C45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7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7443-4F2C-47C5-AFDE-9A17B183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19AFF-572B-4A13-97B9-1BF15801E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E5C20-C91B-44A1-969C-B9C2415E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1F4D-264F-4059-9C33-A71074E25D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BEC8-4DF6-4172-BE14-4C410A00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C004-6FDD-49C2-9C9D-C91463CC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740-1FC7-4D63-9EFD-68111C45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F1D46-C53A-4D47-8210-99C813C9A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7EFE3-6A64-449C-8D69-48A4FD295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EFCA-05E7-46DB-9833-1873A3D5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1F4D-264F-4059-9C33-A71074E25D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4CEC4-8D8D-4907-9B3B-3653BF51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59D7-61D7-422A-BA37-09E167A7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740-1FC7-4D63-9EFD-68111C45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1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6F6A-1E2A-49A7-B8FA-8AF971FC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505F-443C-4F2E-B549-7B02D41A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DC01-303D-44CA-AFA0-D015B11A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1F4D-264F-4059-9C33-A71074E25D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EECA4-2C35-442B-AC89-AF0168E8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5415-DEC7-48D7-AD20-BE316E2E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740-1FC7-4D63-9EFD-68111C45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2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7B48-EC85-4931-984B-AFC02813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A4EE7-644A-46B6-B536-C472AEF9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E544-C77A-4B4B-88FD-414567091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1F4D-264F-4059-9C33-A71074E25D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3F2BF-D822-485A-8055-847F9E8F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D3CE-3253-402C-B70F-EF743493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740-1FC7-4D63-9EFD-68111C45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6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BD70-6ADE-4ECA-B52B-F386B79A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4A13-F290-4E12-9D73-784AC1AF6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3283F-9BAE-471D-862A-6C7FFDDE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7BD80-8A29-426F-901D-784E296D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1F4D-264F-4059-9C33-A71074E25D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A6F9D-3813-4515-A824-B6873768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42C54-A14B-4DAF-ACCB-902A8798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740-1FC7-4D63-9EFD-68111C45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5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5B2F-98BA-4728-8374-0070B1F8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D0B30-574B-4A12-A3C6-228FC1671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4890D-EA55-4AB6-AAAE-1A422E037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0DBA0-CAAF-4F78-8FF5-BCFA85286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DE1C4-47E0-4C4F-BBBB-E612EBED4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A0EC5-C7F8-4746-924C-0C526F7B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1F4D-264F-4059-9C33-A71074E25D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DEC4D-D371-4FE5-AE89-ABCC30737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26ACA-63C2-4E63-B53E-56E332D4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740-1FC7-4D63-9EFD-68111C45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6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7C47-AE44-4B10-9C76-9746BC8A5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69D8D-B200-449E-AC9F-FC26CC9E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1F4D-264F-4059-9C33-A71074E25D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E0586-12BA-4E40-A0AC-CC412D0D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05FC2-D37B-473A-8B9B-C2DADAD3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740-1FC7-4D63-9EFD-68111C45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8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CFE37-A487-4313-BB78-02C03F74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1F4D-264F-4059-9C33-A71074E25D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2502D-3937-4BCF-B409-697BC3BE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46DFB-B186-43B0-B6BA-46E47F70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740-1FC7-4D63-9EFD-68111C45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D5D7-D1DE-4F07-B788-4E74457C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390C2-2DF6-4AE3-83F2-5D36CFA8A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213AC-1EBA-421B-96D3-441B02A65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B7865-B45F-419B-B065-52EA2000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1F4D-264F-4059-9C33-A71074E25D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1A61A-92A9-4CD5-B505-FD2C825A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A506B-1E76-495B-BE75-7D421F9F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740-1FC7-4D63-9EFD-68111C45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B93F-903B-4674-9379-CA50B2A9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CCAD5-2B36-481F-A381-EFBA7B03D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B9689-E35C-439B-8B45-A2D62FDCB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425BF-DB27-47E5-BA7D-08E562D1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1F4D-264F-4059-9C33-A71074E25D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9AD3A-64F6-4C70-BB3D-8DB5E716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3B20E-8158-409D-8A0E-D619E5BF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D740-1FC7-4D63-9EFD-68111C45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6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7932E-2E0B-4406-8E74-B534286D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F7E2-A222-406C-8C66-EEF7CD4BB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6372-5928-4EE4-BFF9-DF860D7F8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31F4D-264F-4059-9C33-A71074E25D7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9BA63-7EEC-4B21-8BB6-7C760A827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0398-79F3-48B7-86CF-593FC0F8E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CD740-1FC7-4D63-9EFD-68111C45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D515-6420-4F94-A1D5-D3E1CC522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Anomalous Doppler Effect from quantum theory to classical dynamic simulation</a:t>
            </a:r>
          </a:p>
        </p:txBody>
      </p:sp>
    </p:spTree>
    <p:extLst>
      <p:ext uri="{BB962C8B-B14F-4D97-AF65-F5344CB8AC3E}">
        <p14:creationId xmlns:p14="http://schemas.microsoft.com/office/powerpoint/2010/main" val="228168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0248-9F86-4652-A1C1-643B24959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44325"/>
            <a:ext cx="10515600" cy="1325563"/>
          </a:xfrm>
        </p:spPr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aper frame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D83FEBC-BD42-4A5F-9E9C-A418D7B69745}"/>
              </a:ext>
            </a:extLst>
          </p:cNvPr>
          <p:cNvGrpSpPr/>
          <p:nvPr/>
        </p:nvGrpSpPr>
        <p:grpSpPr>
          <a:xfrm>
            <a:off x="2267340" y="1660362"/>
            <a:ext cx="7857146" cy="3537276"/>
            <a:chOff x="2976466" y="2062065"/>
            <a:chExt cx="7857146" cy="3537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D2C10AF-42C4-4178-89EF-5949179CA3B6}"/>
                    </a:ext>
                  </a:extLst>
                </p:cNvPr>
                <p:cNvSpPr txBox="1"/>
                <p:nvPr/>
              </p:nvSpPr>
              <p:spPr>
                <a:xfrm>
                  <a:off x="3567404" y="2062065"/>
                  <a:ext cx="5725886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 &amp; angular momentum of resonant wave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D2C10AF-42C4-4178-89EF-5949179CA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7404" y="2062065"/>
                  <a:ext cx="5725886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7937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9BFAEE4-E0EB-4B65-89D7-7337AE9F4952}"/>
                </a:ext>
              </a:extLst>
            </p:cNvPr>
            <p:cNvCxnSpPr/>
            <p:nvPr/>
          </p:nvCxnSpPr>
          <p:spPr>
            <a:xfrm flipH="1">
              <a:off x="4534678" y="2556588"/>
              <a:ext cx="886408" cy="643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1ADA05-DFA5-436F-9FE3-4A37BAB21D49}"/>
                </a:ext>
              </a:extLst>
            </p:cNvPr>
            <p:cNvCxnSpPr>
              <a:cxnSpLocks/>
            </p:cNvCxnSpPr>
            <p:nvPr/>
          </p:nvCxnSpPr>
          <p:spPr>
            <a:xfrm>
              <a:off x="5648520" y="2556588"/>
              <a:ext cx="1004207" cy="643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4D0E45-1260-40A2-AD98-3C1F4D7B8A00}"/>
                </a:ext>
              </a:extLst>
            </p:cNvPr>
            <p:cNvSpPr txBox="1"/>
            <p:nvPr/>
          </p:nvSpPr>
          <p:spPr>
            <a:xfrm>
              <a:off x="2976466" y="3187091"/>
              <a:ext cx="24446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Polarization relationship with ADE and NDE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1C4FB0-412F-4DEE-B839-75681BB95ECF}"/>
                </a:ext>
              </a:extLst>
            </p:cNvPr>
            <p:cNvSpPr txBox="1"/>
            <p:nvPr/>
          </p:nvSpPr>
          <p:spPr>
            <a:xfrm>
              <a:off x="5952930" y="3325590"/>
              <a:ext cx="2146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Energy transfer ratio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C1ACE4-4A1A-4114-9ABB-F823AAD21D57}"/>
                </a:ext>
              </a:extLst>
            </p:cNvPr>
            <p:cNvSpPr txBox="1"/>
            <p:nvPr/>
          </p:nvSpPr>
          <p:spPr>
            <a:xfrm>
              <a:off x="4805264" y="4358283"/>
              <a:ext cx="2220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Numerical Simulation  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EC8AB09-EA27-444D-B89B-502C0C7D0061}"/>
                </a:ext>
              </a:extLst>
            </p:cNvPr>
            <p:cNvCxnSpPr>
              <a:cxnSpLocks/>
            </p:cNvCxnSpPr>
            <p:nvPr/>
          </p:nvCxnSpPr>
          <p:spPr>
            <a:xfrm>
              <a:off x="4416879" y="3773947"/>
              <a:ext cx="1004207" cy="643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DF5FF89-6AAE-405C-8309-0521190805B5}"/>
                </a:ext>
              </a:extLst>
            </p:cNvPr>
            <p:cNvCxnSpPr/>
            <p:nvPr/>
          </p:nvCxnSpPr>
          <p:spPr>
            <a:xfrm flipH="1">
              <a:off x="5861182" y="3754557"/>
              <a:ext cx="886408" cy="643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0BDEA9F-7365-4385-A3C0-D59DDD157EBC}"/>
                </a:ext>
              </a:extLst>
            </p:cNvPr>
            <p:cNvCxnSpPr>
              <a:cxnSpLocks/>
            </p:cNvCxnSpPr>
            <p:nvPr/>
          </p:nvCxnSpPr>
          <p:spPr>
            <a:xfrm>
              <a:off x="5743383" y="4727615"/>
              <a:ext cx="0" cy="39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2A9CB2-E2C3-458F-A8D9-312685C2E217}"/>
                </a:ext>
              </a:extLst>
            </p:cNvPr>
            <p:cNvSpPr txBox="1"/>
            <p:nvPr/>
          </p:nvSpPr>
          <p:spPr>
            <a:xfrm>
              <a:off x="5029204" y="5230009"/>
              <a:ext cx="1428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analysis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C9CAD4-E507-441A-B148-6D6EF633401A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6457562" y="5414675"/>
              <a:ext cx="21639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C5676D0-658A-4365-A7D4-AC4EEE212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1267" y="2631233"/>
              <a:ext cx="0" cy="2784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C99DC2-5919-4CFC-9AC2-03D77B23F4FD}"/>
                </a:ext>
              </a:extLst>
            </p:cNvPr>
            <p:cNvSpPr txBox="1"/>
            <p:nvPr/>
          </p:nvSpPr>
          <p:spPr>
            <a:xfrm>
              <a:off x="8688736" y="4213707"/>
              <a:ext cx="895739" cy="369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prove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465D62C-603B-4186-9213-FA5AE22A5C24}"/>
                </a:ext>
              </a:extLst>
            </p:cNvPr>
            <p:cNvSpPr txBox="1"/>
            <p:nvPr/>
          </p:nvSpPr>
          <p:spPr>
            <a:xfrm>
              <a:off x="9519557" y="3349689"/>
              <a:ext cx="1314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Appendix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A89A78-90C4-488A-A285-2BEFBFE5407D}"/>
                </a:ext>
              </a:extLst>
            </p:cNvPr>
            <p:cNvCxnSpPr/>
            <p:nvPr/>
          </p:nvCxnSpPr>
          <p:spPr>
            <a:xfrm flipH="1">
              <a:off x="8098971" y="3534355"/>
              <a:ext cx="14089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954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289AE2-5CE6-4477-8099-2865687E0905}"/>
              </a:ext>
            </a:extLst>
          </p:cNvPr>
          <p:cNvSpPr/>
          <p:nvPr/>
        </p:nvSpPr>
        <p:spPr>
          <a:xfrm>
            <a:off x="421747" y="311705"/>
            <a:ext cx="959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Appendix:</a:t>
            </a:r>
          </a:p>
          <a:p>
            <a:r>
              <a:rPr 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Classical analysis of Anomalous Doppler Resonant without consider static electric field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B1E4CC-72E4-4B1C-B656-308F2E84CF61}"/>
                  </a:ext>
                </a:extLst>
              </p:cNvPr>
              <p:cNvSpPr/>
              <p:nvPr/>
            </p:nvSpPr>
            <p:spPr>
              <a:xfrm>
                <a:off x="3048000" y="941375"/>
                <a:ext cx="6096000" cy="146694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v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 #</m:t>
                          </m:r>
                        </m:e>
                      </m:eqAr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d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v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B1E4CC-72E4-4B1C-B656-308F2E84C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941375"/>
                <a:ext cx="6096000" cy="14669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332FE3-82D2-4106-96FA-39BFBA760825}"/>
                  </a:ext>
                </a:extLst>
              </p:cNvPr>
              <p:cNvSpPr/>
              <p:nvPr/>
            </p:nvSpPr>
            <p:spPr>
              <a:xfrm>
                <a:off x="876420" y="2503959"/>
                <a:ext cx="1332481" cy="599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B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DengXian" panose="02010600030101010101" pitchFamily="2" charset="-12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332FE3-82D2-4106-96FA-39BFBA760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20" y="2503959"/>
                <a:ext cx="1332481" cy="5997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B3679F-BD13-405A-ADFE-31B0F01B28D7}"/>
                  </a:ext>
                </a:extLst>
              </p:cNvPr>
              <p:cNvSpPr/>
              <p:nvPr/>
            </p:nvSpPr>
            <p:spPr>
              <a:xfrm>
                <a:off x="4565164" y="3070954"/>
                <a:ext cx="3061672" cy="71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B3679F-BD13-405A-ADFE-31B0F01B2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164" y="3070954"/>
                <a:ext cx="3061672" cy="71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34677D-BF29-4C5C-870A-2EC6D1CC9A45}"/>
                  </a:ext>
                </a:extLst>
              </p:cNvPr>
              <p:cNvSpPr/>
              <p:nvPr/>
            </p:nvSpPr>
            <p:spPr>
              <a:xfrm>
                <a:off x="4473567" y="3729937"/>
                <a:ext cx="4174091" cy="719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34677D-BF29-4C5C-870A-2EC6D1CC9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567" y="3729937"/>
                <a:ext cx="4174091" cy="7194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2E7C8B6-1312-4169-B1A8-0476237B4BD6}"/>
                  </a:ext>
                </a:extLst>
              </p:cNvPr>
              <p:cNvSpPr/>
              <p:nvPr/>
            </p:nvSpPr>
            <p:spPr>
              <a:xfrm>
                <a:off x="4129212" y="4445977"/>
                <a:ext cx="393357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dt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2E7C8B6-1312-4169-B1A8-0476237B4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212" y="4445977"/>
                <a:ext cx="3933576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132FF83-D755-4E45-9DE3-945F5C8F7453}"/>
              </a:ext>
            </a:extLst>
          </p:cNvPr>
          <p:cNvSpPr txBox="1"/>
          <p:nvPr/>
        </p:nvSpPr>
        <p:spPr>
          <a:xfrm>
            <a:off x="421747" y="4618653"/>
            <a:ext cx="22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总能量变化：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9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7C637B-3140-49E6-8A4D-14A22EB37E40}"/>
                  </a:ext>
                </a:extLst>
              </p:cNvPr>
              <p:cNvSpPr/>
              <p:nvPr/>
            </p:nvSpPr>
            <p:spPr>
              <a:xfrm>
                <a:off x="5173653" y="1106805"/>
                <a:ext cx="3262945" cy="636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07C637B-3140-49E6-8A4D-14A22EB37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53" y="1106805"/>
                <a:ext cx="3262945" cy="6368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9B0C30-8766-47CD-B76F-D75341095AA5}"/>
              </a:ext>
            </a:extLst>
          </p:cNvPr>
          <p:cNvPicPr/>
          <p:nvPr/>
        </p:nvPicPr>
        <p:blipFill rotWithShape="1">
          <a:blip r:embed="rId3"/>
          <a:srcRect l="7099" t="25748" r="6174" b="15277"/>
          <a:stretch/>
        </p:blipFill>
        <p:spPr>
          <a:xfrm>
            <a:off x="2640562" y="2709250"/>
            <a:ext cx="6316825" cy="3214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F2644-C902-4CF4-99FE-5758A610C3E5}"/>
              </a:ext>
            </a:extLst>
          </p:cNvPr>
          <p:cNvSpPr txBox="1"/>
          <p:nvPr/>
        </p:nvSpPr>
        <p:spPr>
          <a:xfrm>
            <a:off x="317241" y="195943"/>
            <a:ext cx="173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速度依赖关系：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690258-E24B-435B-9D43-7012C58B897C}"/>
                  </a:ext>
                </a:extLst>
              </p:cNvPr>
              <p:cNvSpPr/>
              <p:nvPr/>
            </p:nvSpPr>
            <p:spPr>
              <a:xfrm>
                <a:off x="487686" y="748759"/>
                <a:ext cx="3061672" cy="716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690258-E24B-435B-9D43-7012C58B8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6" y="748759"/>
                <a:ext cx="3061672" cy="71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3707B3-1FEA-4484-8B04-04162A73FEA9}"/>
                  </a:ext>
                </a:extLst>
              </p:cNvPr>
              <p:cNvSpPr/>
              <p:nvPr/>
            </p:nvSpPr>
            <p:spPr>
              <a:xfrm>
                <a:off x="317241" y="1605792"/>
                <a:ext cx="4271234" cy="719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b>
                              </m:sSub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33707B3-1FEA-4484-8B04-04162A73F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41" y="1605792"/>
                <a:ext cx="4271234" cy="7197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FED9195D-D4AA-43B7-9BE2-3464A1E1FFF1}"/>
              </a:ext>
            </a:extLst>
          </p:cNvPr>
          <p:cNvSpPr/>
          <p:nvPr/>
        </p:nvSpPr>
        <p:spPr>
          <a:xfrm>
            <a:off x="4588573" y="835035"/>
            <a:ext cx="346307" cy="12596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8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C927AF0-544F-41DD-89FF-4D2BE83DA1F1}"/>
                  </a:ext>
                </a:extLst>
              </p:cNvPr>
              <p:cNvSpPr/>
              <p:nvPr/>
            </p:nvSpPr>
            <p:spPr>
              <a:xfrm>
                <a:off x="6145471" y="1929609"/>
                <a:ext cx="1468159" cy="679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C927AF0-544F-41DD-89FF-4D2BE83DA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471" y="1929609"/>
                <a:ext cx="1468159" cy="6799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58978CC-33C9-4120-A497-8D1AAC69A5F1}"/>
                  </a:ext>
                </a:extLst>
              </p:cNvPr>
              <p:cNvSpPr/>
              <p:nvPr/>
            </p:nvSpPr>
            <p:spPr>
              <a:xfrm>
                <a:off x="5596081" y="987528"/>
                <a:ext cx="3262945" cy="636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58978CC-33C9-4120-A497-8D1AAC69A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081" y="987528"/>
                <a:ext cx="3262945" cy="636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EE966A-6C52-415A-9068-D73F643834C0}"/>
                  </a:ext>
                </a:extLst>
              </p:cNvPr>
              <p:cNvSpPr/>
              <p:nvPr/>
            </p:nvSpPr>
            <p:spPr>
              <a:xfrm>
                <a:off x="3616602" y="2536373"/>
                <a:ext cx="1695849" cy="81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EE966A-6C52-415A-9068-D73F64383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602" y="2536373"/>
                <a:ext cx="1695849" cy="8112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7A7D4A-EFB3-403E-8DFA-0ECED7117AB8}"/>
                  </a:ext>
                </a:extLst>
              </p:cNvPr>
              <p:cNvSpPr/>
              <p:nvPr/>
            </p:nvSpPr>
            <p:spPr>
              <a:xfrm>
                <a:off x="5848881" y="2835760"/>
                <a:ext cx="1878591" cy="3752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7A7D4A-EFB3-403E-8DFA-0ECED7117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881" y="2835760"/>
                <a:ext cx="1878591" cy="375231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811EA5-38B0-43A5-AB6F-1BE6B9FBCD5D}"/>
                  </a:ext>
                </a:extLst>
              </p:cNvPr>
              <p:cNvSpPr/>
              <p:nvPr/>
            </p:nvSpPr>
            <p:spPr>
              <a:xfrm>
                <a:off x="5231313" y="4137796"/>
                <a:ext cx="1372427" cy="6744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ΔT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𝑐𝑒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811EA5-38B0-43A5-AB6F-1BE6B9FBC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313" y="4137796"/>
                <a:ext cx="1372427" cy="6744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8C73AC54-BC92-46AD-982D-7F8EDDBC3996}"/>
              </a:ext>
            </a:extLst>
          </p:cNvPr>
          <p:cNvSpPr/>
          <p:nvPr/>
        </p:nvSpPr>
        <p:spPr>
          <a:xfrm rot="1311486">
            <a:off x="4782804" y="2073000"/>
            <a:ext cx="325159" cy="4349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CF86426-BCB7-42F8-AFA6-C5B0231957F2}"/>
              </a:ext>
            </a:extLst>
          </p:cNvPr>
          <p:cNvSpPr/>
          <p:nvPr/>
        </p:nvSpPr>
        <p:spPr>
          <a:xfrm>
            <a:off x="5312451" y="1349248"/>
            <a:ext cx="211270" cy="11707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97B4A9C-02F4-46AF-A765-95C86806F8CF}"/>
              </a:ext>
            </a:extLst>
          </p:cNvPr>
          <p:cNvSpPr/>
          <p:nvPr/>
        </p:nvSpPr>
        <p:spPr>
          <a:xfrm rot="16200000">
            <a:off x="5632944" y="2883496"/>
            <a:ext cx="569167" cy="16958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03205-A9FF-429B-B815-70082A4B1C2E}"/>
              </a:ext>
            </a:extLst>
          </p:cNvPr>
          <p:cNvSpPr txBox="1"/>
          <p:nvPr/>
        </p:nvSpPr>
        <p:spPr>
          <a:xfrm>
            <a:off x="363894" y="205273"/>
            <a:ext cx="221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能量转化关系：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7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155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等线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Theme</vt:lpstr>
      <vt:lpstr>Analysis Anomalous Doppler Effect from quantum theory to classical dynamic simulation</vt:lpstr>
      <vt:lpstr>Paper frame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Anomalous Doppler Effect from quantum theory to classical dynamic simulation</dc:title>
  <dc:creator>mmwave</dc:creator>
  <cp:lastModifiedBy>mmwave</cp:lastModifiedBy>
  <cp:revision>8</cp:revision>
  <dcterms:created xsi:type="dcterms:W3CDTF">2025-05-06T03:13:45Z</dcterms:created>
  <dcterms:modified xsi:type="dcterms:W3CDTF">2025-05-07T08:01:09Z</dcterms:modified>
</cp:coreProperties>
</file>