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1.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20"/>
  </p:notesMasterIdLst>
  <p:sldIdLst>
    <p:sldId id="256" r:id="rId2"/>
    <p:sldId id="332" r:id="rId3"/>
    <p:sldId id="306" r:id="rId4"/>
    <p:sldId id="261" r:id="rId5"/>
    <p:sldId id="358" r:id="rId6"/>
    <p:sldId id="385" r:id="rId7"/>
    <p:sldId id="354" r:id="rId8"/>
    <p:sldId id="361" r:id="rId9"/>
    <p:sldId id="391" r:id="rId10"/>
    <p:sldId id="367" r:id="rId11"/>
    <p:sldId id="401" r:id="rId12"/>
    <p:sldId id="402" r:id="rId13"/>
    <p:sldId id="403" r:id="rId14"/>
    <p:sldId id="404" r:id="rId15"/>
    <p:sldId id="405" r:id="rId16"/>
    <p:sldId id="386" r:id="rId17"/>
    <p:sldId id="398" r:id="rId18"/>
    <p:sldId id="302" r:id="rId19"/>
  </p:sldIdLst>
  <p:sldSz cx="12192000" cy="6858000"/>
  <p:notesSz cx="6858000" cy="9144000"/>
  <p:defaultTextStyle>
    <a:defPPr>
      <a:defRPr lang="zh-CN"/>
    </a:defPPr>
    <a:lvl1pPr algn="l" defTabSz="912813" rtl="0" eaLnBrk="0" fontAlgn="base" hangingPunct="0">
      <a:spcBef>
        <a:spcPct val="0"/>
      </a:spcBef>
      <a:spcAft>
        <a:spcPct val="0"/>
      </a:spcAft>
      <a:defRPr sz="1900" kern="1200">
        <a:solidFill>
          <a:schemeClr val="tx1"/>
        </a:solidFill>
        <a:latin typeface="Calibri" panose="020F0502020204030204" pitchFamily="34" charset="0"/>
        <a:ea typeface="宋体" panose="02010600030101010101" pitchFamily="2" charset="-122"/>
        <a:cs typeface="+mn-cs"/>
      </a:defRPr>
    </a:lvl1pPr>
    <a:lvl2pPr marL="455613" indent="1588" algn="l" defTabSz="912813" rtl="0" eaLnBrk="0" fontAlgn="base" hangingPunct="0">
      <a:spcBef>
        <a:spcPct val="0"/>
      </a:spcBef>
      <a:spcAft>
        <a:spcPct val="0"/>
      </a:spcAft>
      <a:defRPr sz="1900" kern="1200">
        <a:solidFill>
          <a:schemeClr val="tx1"/>
        </a:solidFill>
        <a:latin typeface="Calibri" panose="020F0502020204030204" pitchFamily="34" charset="0"/>
        <a:ea typeface="宋体" panose="02010600030101010101" pitchFamily="2" charset="-122"/>
        <a:cs typeface="+mn-cs"/>
      </a:defRPr>
    </a:lvl2pPr>
    <a:lvl3pPr marL="912813" indent="1588" algn="l" defTabSz="912813" rtl="0" eaLnBrk="0" fontAlgn="base" hangingPunct="0">
      <a:spcBef>
        <a:spcPct val="0"/>
      </a:spcBef>
      <a:spcAft>
        <a:spcPct val="0"/>
      </a:spcAft>
      <a:defRPr sz="1900" kern="1200">
        <a:solidFill>
          <a:schemeClr val="tx1"/>
        </a:solidFill>
        <a:latin typeface="Calibri" panose="020F0502020204030204" pitchFamily="34" charset="0"/>
        <a:ea typeface="宋体" panose="02010600030101010101" pitchFamily="2" charset="-122"/>
        <a:cs typeface="+mn-cs"/>
      </a:defRPr>
    </a:lvl3pPr>
    <a:lvl4pPr marL="1370013" indent="1588" algn="l" defTabSz="912813" rtl="0" eaLnBrk="0" fontAlgn="base" hangingPunct="0">
      <a:spcBef>
        <a:spcPct val="0"/>
      </a:spcBef>
      <a:spcAft>
        <a:spcPct val="0"/>
      </a:spcAft>
      <a:defRPr sz="1900" kern="1200">
        <a:solidFill>
          <a:schemeClr val="tx1"/>
        </a:solidFill>
        <a:latin typeface="Calibri" panose="020F0502020204030204" pitchFamily="34" charset="0"/>
        <a:ea typeface="宋体" panose="02010600030101010101" pitchFamily="2" charset="-122"/>
        <a:cs typeface="+mn-cs"/>
      </a:defRPr>
    </a:lvl4pPr>
    <a:lvl5pPr marL="1827213" indent="1588" algn="l" defTabSz="912813" rtl="0" eaLnBrk="0" fontAlgn="base" hangingPunct="0">
      <a:spcBef>
        <a:spcPct val="0"/>
      </a:spcBef>
      <a:spcAft>
        <a:spcPct val="0"/>
      </a:spcAft>
      <a:defRPr sz="19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900"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sz="1900"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sz="1900"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sz="1900"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597"/>
    <a:srgbClr val="A2A2A2"/>
    <a:srgbClr val="EBE9DC"/>
    <a:srgbClr val="540000"/>
    <a:srgbClr val="AD1C21"/>
    <a:srgbClr val="7B1216"/>
    <a:srgbClr val="BAB7A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ABFCF23-3B69-468F-B69F-88F6DE6A72F2}" styleName="中度样式 1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78750" autoAdjust="0"/>
  </p:normalViewPr>
  <p:slideViewPr>
    <p:cSldViewPr snapToGrid="0">
      <p:cViewPr varScale="1">
        <p:scale>
          <a:sx n="125" d="100"/>
          <a:sy n="125" d="100"/>
        </p:scale>
        <p:origin x="360" y="8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10" d="100"/>
        <a:sy n="11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F6A13952-103A-43F5-9CCD-E0D7F55B391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defTabSz="914354"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a:extLst>
              <a:ext uri="{FF2B5EF4-FFF2-40B4-BE49-F238E27FC236}">
                <a16:creationId xmlns:a16="http://schemas.microsoft.com/office/drawing/2014/main" id="{3BFDB9DE-6AF3-41A7-A225-B59032B1C5D5}"/>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defTabSz="914354" eaLnBrk="1" fontAlgn="auto" hangingPunct="1">
              <a:spcBef>
                <a:spcPts val="0"/>
              </a:spcBef>
              <a:spcAft>
                <a:spcPts val="0"/>
              </a:spcAft>
              <a:defRPr sz="1200">
                <a:latin typeface="+mn-lt"/>
                <a:ea typeface="+mn-ea"/>
              </a:defRPr>
            </a:lvl1pPr>
          </a:lstStyle>
          <a:p>
            <a:pPr>
              <a:defRPr/>
            </a:pPr>
            <a:fld id="{7A36D300-60A1-4EF8-A176-442B4374C928}" type="datetimeFigureOut">
              <a:rPr lang="zh-CN" altLang="en-US"/>
              <a:pPr>
                <a:defRPr/>
              </a:pPr>
              <a:t>2020/7/19</a:t>
            </a:fld>
            <a:endParaRPr lang="zh-CN" altLang="en-US"/>
          </a:p>
        </p:txBody>
      </p:sp>
      <p:sp>
        <p:nvSpPr>
          <p:cNvPr id="4" name="幻灯片图像占位符 3">
            <a:extLst>
              <a:ext uri="{FF2B5EF4-FFF2-40B4-BE49-F238E27FC236}">
                <a16:creationId xmlns:a16="http://schemas.microsoft.com/office/drawing/2014/main" id="{C7177BFF-A421-4A56-B46C-6A5412E46926}"/>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a:ext uri="{FF2B5EF4-FFF2-40B4-BE49-F238E27FC236}">
                <a16:creationId xmlns:a16="http://schemas.microsoft.com/office/drawing/2014/main" id="{291F2994-BFF4-446A-9ADE-6716906E3E5B}"/>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a:extLst>
              <a:ext uri="{FF2B5EF4-FFF2-40B4-BE49-F238E27FC236}">
                <a16:creationId xmlns:a16="http://schemas.microsoft.com/office/drawing/2014/main" id="{01520FCD-16AA-4ADB-936C-2D5EB17DB89B}"/>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defTabSz="914354" eaLnBrk="1" fontAlgn="auto" hangingPunct="1">
              <a:spcBef>
                <a:spcPts val="0"/>
              </a:spcBef>
              <a:spcAft>
                <a:spcPts val="0"/>
              </a:spcAft>
              <a:defRPr sz="1200">
                <a:latin typeface="+mn-lt"/>
                <a:ea typeface="+mn-ea"/>
              </a:defRPr>
            </a:lvl1pPr>
          </a:lstStyle>
          <a:p>
            <a:pPr>
              <a:defRPr/>
            </a:pPr>
            <a:endParaRPr lang="zh-CN" altLang="en-US"/>
          </a:p>
        </p:txBody>
      </p:sp>
      <p:sp>
        <p:nvSpPr>
          <p:cNvPr id="7" name="灯片编号占位符 6">
            <a:extLst>
              <a:ext uri="{FF2B5EF4-FFF2-40B4-BE49-F238E27FC236}">
                <a16:creationId xmlns:a16="http://schemas.microsoft.com/office/drawing/2014/main" id="{8EA4F668-02D3-4A31-82A6-8CB89253ECCE}"/>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5818FD73-7FBC-4E05-8CAF-313249FDA068}" type="slidenum">
              <a:rPr lang="zh-CN" altLang="en-US"/>
              <a:pPr/>
              <a:t>‹#›</a:t>
            </a:fld>
            <a:endParaRPr lang="zh-CN" altLang="en-US"/>
          </a:p>
        </p:txBody>
      </p:sp>
    </p:spTree>
  </p:cSld>
  <p:clrMap bg1="lt1" tx1="dk1" bg2="lt2" tx2="dk2" accent1="accent1" accent2="accent2" accent3="accent3" accent4="accent4" accent5="accent5" accent6="accent6" hlink="hlink" folHlink="folHlink"/>
  <p:notesStyle>
    <a:lvl1pPr algn="l" defTabSz="912813" rtl="0" eaLnBrk="0" fontAlgn="base" hangingPunct="0">
      <a:spcBef>
        <a:spcPct val="30000"/>
      </a:spcBef>
      <a:spcAft>
        <a:spcPct val="0"/>
      </a:spcAft>
      <a:defRPr sz="1200" kern="1200">
        <a:solidFill>
          <a:schemeClr val="tx1"/>
        </a:solidFill>
        <a:latin typeface="+mn-lt"/>
        <a:ea typeface="+mn-ea"/>
        <a:cs typeface="+mn-cs"/>
      </a:defRPr>
    </a:lvl1pPr>
    <a:lvl2pPr marL="455613" algn="l" defTabSz="912813" rtl="0" eaLnBrk="0" fontAlgn="base" hangingPunct="0">
      <a:spcBef>
        <a:spcPct val="30000"/>
      </a:spcBef>
      <a:spcAft>
        <a:spcPct val="0"/>
      </a:spcAft>
      <a:defRPr sz="1200" kern="1200">
        <a:solidFill>
          <a:schemeClr val="tx1"/>
        </a:solidFill>
        <a:latin typeface="+mn-lt"/>
        <a:ea typeface="+mn-ea"/>
        <a:cs typeface="+mn-cs"/>
      </a:defRPr>
    </a:lvl2pPr>
    <a:lvl3pPr marL="912813" algn="l" defTabSz="912813" rtl="0" eaLnBrk="0" fontAlgn="base" hangingPunct="0">
      <a:spcBef>
        <a:spcPct val="30000"/>
      </a:spcBef>
      <a:spcAft>
        <a:spcPct val="0"/>
      </a:spcAft>
      <a:defRPr sz="1200" kern="1200">
        <a:solidFill>
          <a:schemeClr val="tx1"/>
        </a:solidFill>
        <a:latin typeface="+mn-lt"/>
        <a:ea typeface="+mn-ea"/>
        <a:cs typeface="+mn-cs"/>
      </a:defRPr>
    </a:lvl3pPr>
    <a:lvl4pPr marL="1370013" algn="l" defTabSz="912813" rtl="0" eaLnBrk="0" fontAlgn="base" hangingPunct="0">
      <a:spcBef>
        <a:spcPct val="30000"/>
      </a:spcBef>
      <a:spcAft>
        <a:spcPct val="0"/>
      </a:spcAft>
      <a:defRPr sz="1200" kern="1200">
        <a:solidFill>
          <a:schemeClr val="tx1"/>
        </a:solidFill>
        <a:latin typeface="+mn-lt"/>
        <a:ea typeface="+mn-ea"/>
        <a:cs typeface="+mn-cs"/>
      </a:defRPr>
    </a:lvl4pPr>
    <a:lvl5pPr marL="1827213" algn="l" defTabSz="912813" rtl="0" eaLnBrk="0" fontAlgn="base" hangingPunct="0">
      <a:spcBef>
        <a:spcPct val="30000"/>
      </a:spcBef>
      <a:spcAft>
        <a:spcPct val="0"/>
      </a:spcAft>
      <a:defRPr sz="1200" kern="1200">
        <a:solidFill>
          <a:schemeClr val="tx1"/>
        </a:solidFill>
        <a:latin typeface="+mn-lt"/>
        <a:ea typeface="+mn-ea"/>
        <a:cs typeface="+mn-cs"/>
      </a:defRPr>
    </a:lvl5pPr>
    <a:lvl6pPr marL="2285886" algn="l" defTabSz="914354" rtl="0" eaLnBrk="1" latinLnBrk="0" hangingPunct="1">
      <a:defRPr sz="1200" kern="1200">
        <a:solidFill>
          <a:schemeClr val="tx1"/>
        </a:solidFill>
        <a:latin typeface="+mn-lt"/>
        <a:ea typeface="+mn-ea"/>
        <a:cs typeface="+mn-cs"/>
      </a:defRPr>
    </a:lvl6pPr>
    <a:lvl7pPr marL="2743062" algn="l" defTabSz="914354" rtl="0" eaLnBrk="1" latinLnBrk="0" hangingPunct="1">
      <a:defRPr sz="1200" kern="1200">
        <a:solidFill>
          <a:schemeClr val="tx1"/>
        </a:solidFill>
        <a:latin typeface="+mn-lt"/>
        <a:ea typeface="+mn-ea"/>
        <a:cs typeface="+mn-cs"/>
      </a:defRPr>
    </a:lvl7pPr>
    <a:lvl8pPr marL="3200240" algn="l" defTabSz="914354" rtl="0" eaLnBrk="1" latinLnBrk="0" hangingPunct="1">
      <a:defRPr sz="1200" kern="1200">
        <a:solidFill>
          <a:schemeClr val="tx1"/>
        </a:solidFill>
        <a:latin typeface="+mn-lt"/>
        <a:ea typeface="+mn-ea"/>
        <a:cs typeface="+mn-cs"/>
      </a:defRPr>
    </a:lvl8pPr>
    <a:lvl9pPr marL="3657418" algn="l" defTabSz="914354"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a:extLst>
              <a:ext uri="{FF2B5EF4-FFF2-40B4-BE49-F238E27FC236}">
                <a16:creationId xmlns:a16="http://schemas.microsoft.com/office/drawing/2014/main" id="{06F6611F-A389-4FFF-8ED3-3BE9AF46B5F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备注占位符 2">
            <a:extLst>
              <a:ext uri="{FF2B5EF4-FFF2-40B4-BE49-F238E27FC236}">
                <a16:creationId xmlns:a16="http://schemas.microsoft.com/office/drawing/2014/main" id="{C7842CCE-935B-4462-A159-345DD5BBC7A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4340" name="灯片编号占位符 3">
            <a:extLst>
              <a:ext uri="{FF2B5EF4-FFF2-40B4-BE49-F238E27FC236}">
                <a16:creationId xmlns:a16="http://schemas.microsoft.com/office/drawing/2014/main" id="{3A1432B2-1451-4AC1-B71A-E977E6BEEC8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D465CF77-22C4-4CD8-9D86-61A4B0259DD2}" type="slidenum">
              <a:rPr lang="zh-CN" altLang="en-US"/>
              <a:pPr>
                <a:spcBef>
                  <a:spcPct val="0"/>
                </a:spcBef>
              </a:pPr>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幻灯片图像占位符 1">
            <a:extLst>
              <a:ext uri="{FF2B5EF4-FFF2-40B4-BE49-F238E27FC236}">
                <a16:creationId xmlns:a16="http://schemas.microsoft.com/office/drawing/2014/main" id="{5CDEE89D-EE19-42AF-920B-B0CE5BBB0CB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备注占位符 2">
            <a:extLst>
              <a:ext uri="{FF2B5EF4-FFF2-40B4-BE49-F238E27FC236}">
                <a16:creationId xmlns:a16="http://schemas.microsoft.com/office/drawing/2014/main" id="{9516F10B-ABCD-4026-A849-8D3249D8471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lnSpc>
                <a:spcPct val="150000"/>
              </a:lnSpc>
              <a:spcBef>
                <a:spcPct val="0"/>
              </a:spcBef>
            </a:pPr>
            <a:r>
              <a:rPr lang="zh-CN" altLang="en-US">
                <a:solidFill>
                  <a:schemeClr val="tx2"/>
                </a:solidFill>
                <a:latin typeface="微软雅黑" panose="020B0503020204020204" pitchFamily="34" charset="-122"/>
                <a:ea typeface="微软雅黑" panose="020B0503020204020204" pitchFamily="34" charset="-122"/>
              </a:rPr>
              <a:t>与协程执行相关的函数分别是首次执行函数</a:t>
            </a:r>
            <a:r>
              <a:rPr lang="en-US" altLang="zh-CN">
                <a:solidFill>
                  <a:schemeClr val="tx2"/>
                </a:solidFill>
                <a:latin typeface="微软雅黑" panose="020B0503020204020204" pitchFamily="34" charset="-122"/>
                <a:ea typeface="微软雅黑" panose="020B0503020204020204" pitchFamily="34" charset="-122"/>
              </a:rPr>
              <a:t>resume</a:t>
            </a:r>
            <a:r>
              <a:rPr lang="zh-CN" altLang="en-US">
                <a:solidFill>
                  <a:schemeClr val="tx2"/>
                </a:solidFill>
                <a:latin typeface="微软雅黑" panose="020B0503020204020204" pitchFamily="34" charset="-122"/>
                <a:ea typeface="微软雅黑" panose="020B0503020204020204" pitchFamily="34" charset="-122"/>
              </a:rPr>
              <a:t>，协程切换函数</a:t>
            </a:r>
            <a:r>
              <a:rPr lang="en-US" altLang="zh-CN">
                <a:solidFill>
                  <a:schemeClr val="tx2"/>
                </a:solidFill>
                <a:latin typeface="微软雅黑" panose="020B0503020204020204" pitchFamily="34" charset="-122"/>
                <a:ea typeface="微软雅黑" panose="020B0503020204020204" pitchFamily="34" charset="-122"/>
              </a:rPr>
              <a:t>swap_out</a:t>
            </a:r>
            <a:r>
              <a:rPr lang="zh-CN" altLang="en-US">
                <a:solidFill>
                  <a:schemeClr val="tx2"/>
                </a:solidFill>
                <a:latin typeface="微软雅黑" panose="020B0503020204020204" pitchFamily="34" charset="-122"/>
                <a:ea typeface="微软雅黑" panose="020B0503020204020204" pitchFamily="34" charset="-122"/>
              </a:rPr>
              <a:t>和</a:t>
            </a:r>
            <a:r>
              <a:rPr lang="en-US" altLang="zh-CN">
                <a:solidFill>
                  <a:schemeClr val="tx2"/>
                </a:solidFill>
                <a:latin typeface="微软雅黑" panose="020B0503020204020204" pitchFamily="34" charset="-122"/>
                <a:ea typeface="微软雅黑" panose="020B0503020204020204" pitchFamily="34" charset="-122"/>
              </a:rPr>
              <a:t>swap_in</a:t>
            </a:r>
            <a:r>
              <a:rPr lang="zh-CN" altLang="en-US">
                <a:solidFill>
                  <a:schemeClr val="tx2"/>
                </a:solidFill>
                <a:latin typeface="微软雅黑" panose="020B0503020204020204" pitchFamily="34" charset="-122"/>
                <a:ea typeface="微软雅黑" panose="020B0503020204020204" pitchFamily="34" charset="-122"/>
              </a:rPr>
              <a:t>。</a:t>
            </a:r>
            <a:endParaRPr lang="en-US" altLang="zh-CN">
              <a:solidFill>
                <a:schemeClr val="tx2"/>
              </a:solidFill>
              <a:latin typeface="微软雅黑" panose="020B0503020204020204" pitchFamily="34" charset="-122"/>
              <a:ea typeface="微软雅黑" panose="020B0503020204020204" pitchFamily="34" charset="-122"/>
            </a:endParaRPr>
          </a:p>
          <a:p>
            <a:pPr eaLnBrk="1" hangingPunct="1">
              <a:lnSpc>
                <a:spcPct val="150000"/>
              </a:lnSpc>
              <a:spcBef>
                <a:spcPct val="0"/>
              </a:spcBef>
            </a:pPr>
            <a:r>
              <a:rPr lang="zh-CN" altLang="en-US">
                <a:solidFill>
                  <a:schemeClr val="tx2"/>
                </a:solidFill>
                <a:latin typeface="微软雅黑" panose="020B0503020204020204" pitchFamily="34" charset="-122"/>
                <a:ea typeface="微软雅黑" panose="020B0503020204020204" pitchFamily="34" charset="-122"/>
              </a:rPr>
              <a:t>申威处理器单个从核仅能运行单个线程，当从核在运行任务函数时，执行程序是不执行的，同样的当从核在运行执行程序时，任务函数是不执行的。这就要求当协程切换时，不仅要考虑协程上下文保存恢复，同时也要考虑执行程序自身上下文保存和恢复。执行程序的上下文是存放在从核局存中。</a:t>
            </a:r>
            <a:endParaRPr lang="en-US" altLang="zh-CN">
              <a:solidFill>
                <a:schemeClr val="tx2"/>
              </a:solidFill>
              <a:latin typeface="微软雅黑" panose="020B0503020204020204" pitchFamily="34" charset="-122"/>
              <a:ea typeface="微软雅黑" panose="020B0503020204020204" pitchFamily="34" charset="-122"/>
            </a:endParaRPr>
          </a:p>
          <a:p>
            <a:pPr eaLnBrk="1" hangingPunct="1">
              <a:lnSpc>
                <a:spcPct val="150000"/>
              </a:lnSpc>
              <a:spcBef>
                <a:spcPct val="0"/>
              </a:spcBef>
            </a:pPr>
            <a:r>
              <a:rPr lang="zh-CN" altLang="en-US">
                <a:solidFill>
                  <a:schemeClr val="tx2"/>
                </a:solidFill>
                <a:latin typeface="微软雅黑" panose="020B0503020204020204" pitchFamily="34" charset="-122"/>
                <a:ea typeface="微软雅黑" panose="020B0503020204020204" pitchFamily="34" charset="-122"/>
              </a:rPr>
              <a:t>并且从核的局存较小，当创建协程较多时，无法保存每个协程的协程栈，对于协程来说采用共享栈的思想，在局存中划分一块空间作为当前运行协程的栈空间</a:t>
            </a:r>
            <a:endParaRPr lang="en-US" altLang="zh-CN">
              <a:solidFill>
                <a:schemeClr val="tx2"/>
              </a:solidFill>
              <a:latin typeface="微软雅黑" panose="020B0503020204020204" pitchFamily="34" charset="-122"/>
              <a:ea typeface="微软雅黑" panose="020B0503020204020204" pitchFamily="34" charset="-122"/>
            </a:endParaRPr>
          </a:p>
          <a:p>
            <a:pPr eaLnBrk="1" hangingPunct="1">
              <a:lnSpc>
                <a:spcPct val="150000"/>
              </a:lnSpc>
              <a:spcBef>
                <a:spcPct val="0"/>
              </a:spcBef>
            </a:pPr>
            <a:r>
              <a:rPr lang="zh-CN" altLang="en-US">
                <a:solidFill>
                  <a:schemeClr val="tx2"/>
                </a:solidFill>
                <a:latin typeface="微软雅黑" panose="020B0503020204020204" pitchFamily="34" charset="-122"/>
                <a:ea typeface="微软雅黑" panose="020B0503020204020204" pitchFamily="34" charset="-122"/>
              </a:rPr>
              <a:t>当协程切出时，将从核局存中的协程共享栈通过</a:t>
            </a:r>
            <a:r>
              <a:rPr lang="en-US" altLang="zh-CN">
                <a:solidFill>
                  <a:schemeClr val="tx2"/>
                </a:solidFill>
                <a:latin typeface="微软雅黑" panose="020B0503020204020204" pitchFamily="34" charset="-122"/>
                <a:ea typeface="微软雅黑" panose="020B0503020204020204" pitchFamily="34" charset="-122"/>
              </a:rPr>
              <a:t>DMA</a:t>
            </a:r>
            <a:r>
              <a:rPr lang="zh-CN" altLang="en-US">
                <a:solidFill>
                  <a:schemeClr val="tx2"/>
                </a:solidFill>
                <a:latin typeface="微软雅黑" panose="020B0503020204020204" pitchFamily="34" charset="-122"/>
                <a:ea typeface="微软雅黑" panose="020B0503020204020204" pitchFamily="34" charset="-122"/>
              </a:rPr>
              <a:t>方式存入到主存中。对于寄存器中的数据，通过申威提供的</a:t>
            </a:r>
            <a:r>
              <a:rPr lang="en-US" altLang="zh-CN">
                <a:solidFill>
                  <a:schemeClr val="tx2"/>
                </a:solidFill>
                <a:latin typeface="微软雅黑" panose="020B0503020204020204" pitchFamily="34" charset="-122"/>
                <a:ea typeface="微软雅黑" panose="020B0503020204020204" pitchFamily="34" charset="-122"/>
              </a:rPr>
              <a:t>store</a:t>
            </a:r>
            <a:r>
              <a:rPr lang="zh-CN" altLang="en-US">
                <a:solidFill>
                  <a:schemeClr val="tx2"/>
                </a:solidFill>
                <a:latin typeface="微软雅黑" panose="020B0503020204020204" pitchFamily="34" charset="-122"/>
                <a:ea typeface="微软雅黑" panose="020B0503020204020204" pitchFamily="34" charset="-122"/>
              </a:rPr>
              <a:t>指令将寄存器数据存入寄存器数组中。同时从从核的局存中读回执行程序上下文，继续运行。</a:t>
            </a:r>
            <a:endParaRPr lang="en-US" altLang="zh-CN">
              <a:solidFill>
                <a:schemeClr val="tx2"/>
              </a:solidFill>
              <a:latin typeface="微软雅黑" panose="020B0503020204020204" pitchFamily="34" charset="-122"/>
              <a:ea typeface="微软雅黑" panose="020B0503020204020204" pitchFamily="34" charset="-122"/>
            </a:endParaRPr>
          </a:p>
          <a:p>
            <a:pPr eaLnBrk="1" hangingPunct="1">
              <a:lnSpc>
                <a:spcPct val="150000"/>
              </a:lnSpc>
              <a:spcBef>
                <a:spcPct val="0"/>
              </a:spcBef>
            </a:pPr>
            <a:r>
              <a:rPr lang="zh-CN" altLang="en-US">
                <a:solidFill>
                  <a:schemeClr val="tx2"/>
                </a:solidFill>
                <a:latin typeface="微软雅黑" panose="020B0503020204020204" pitchFamily="34" charset="-122"/>
                <a:ea typeface="微软雅黑" panose="020B0503020204020204" pitchFamily="34" charset="-122"/>
              </a:rPr>
              <a:t>当协程切入时，首先将执行程序上下文全部存入从核的局存，接着通过</a:t>
            </a:r>
            <a:r>
              <a:rPr lang="en-US" altLang="zh-CN">
                <a:solidFill>
                  <a:schemeClr val="tx2"/>
                </a:solidFill>
                <a:latin typeface="微软雅黑" panose="020B0503020204020204" pitchFamily="34" charset="-122"/>
                <a:ea typeface="微软雅黑" panose="020B0503020204020204" pitchFamily="34" charset="-122"/>
              </a:rPr>
              <a:t>DMA</a:t>
            </a:r>
            <a:r>
              <a:rPr lang="zh-CN" altLang="en-US">
                <a:solidFill>
                  <a:schemeClr val="tx2"/>
                </a:solidFill>
                <a:latin typeface="微软雅黑" panose="020B0503020204020204" pitchFamily="34" charset="-122"/>
                <a:ea typeface="微软雅黑" panose="020B0503020204020204" pitchFamily="34" charset="-122"/>
              </a:rPr>
              <a:t>将主存中之前存放的协程栈信息读入到从核共享栈，并通过</a:t>
            </a:r>
            <a:r>
              <a:rPr lang="en-US" altLang="zh-CN">
                <a:solidFill>
                  <a:schemeClr val="tx2"/>
                </a:solidFill>
                <a:latin typeface="微软雅黑" panose="020B0503020204020204" pitchFamily="34" charset="-122"/>
                <a:ea typeface="微软雅黑" panose="020B0503020204020204" pitchFamily="34" charset="-122"/>
              </a:rPr>
              <a:t>load</a:t>
            </a:r>
            <a:r>
              <a:rPr lang="zh-CN" altLang="en-US">
                <a:solidFill>
                  <a:schemeClr val="tx2"/>
                </a:solidFill>
                <a:latin typeface="微软雅黑" panose="020B0503020204020204" pitchFamily="34" charset="-122"/>
                <a:ea typeface="微软雅黑" panose="020B0503020204020204" pitchFamily="34" charset="-122"/>
              </a:rPr>
              <a:t>指令将寄存器数组的值读入到从核寄存器，从协程切出的地方继续运行。</a:t>
            </a:r>
            <a:endParaRPr lang="en-US" altLang="zh-CN">
              <a:solidFill>
                <a:schemeClr val="tx2"/>
              </a:solidFill>
              <a:latin typeface="微软雅黑" panose="020B0503020204020204" pitchFamily="34" charset="-122"/>
              <a:ea typeface="微软雅黑" panose="020B0503020204020204" pitchFamily="34" charset="-122"/>
            </a:endParaRPr>
          </a:p>
          <a:p>
            <a:pPr eaLnBrk="1" hangingPunct="1">
              <a:lnSpc>
                <a:spcPct val="150000"/>
              </a:lnSpc>
              <a:spcBef>
                <a:spcPct val="0"/>
              </a:spcBef>
            </a:pPr>
            <a:r>
              <a:rPr lang="zh-CN" altLang="en-US">
                <a:solidFill>
                  <a:schemeClr val="tx2"/>
                </a:solidFill>
                <a:latin typeface="微软雅黑" panose="020B0503020204020204" pitchFamily="34" charset="-122"/>
                <a:ea typeface="微软雅黑" panose="020B0503020204020204" pitchFamily="34" charset="-122"/>
              </a:rPr>
              <a:t>首次执行函数</a:t>
            </a:r>
            <a:r>
              <a:rPr lang="en-US" altLang="zh-CN">
                <a:solidFill>
                  <a:schemeClr val="tx2"/>
                </a:solidFill>
                <a:latin typeface="微软雅黑" panose="020B0503020204020204" pitchFamily="34" charset="-122"/>
                <a:ea typeface="微软雅黑" panose="020B0503020204020204" pitchFamily="34" charset="-122"/>
              </a:rPr>
              <a:t>resume</a:t>
            </a:r>
            <a:r>
              <a:rPr lang="zh-CN" altLang="en-US">
                <a:solidFill>
                  <a:schemeClr val="tx2"/>
                </a:solidFill>
                <a:latin typeface="微软雅黑" panose="020B0503020204020204" pitchFamily="34" charset="-122"/>
                <a:ea typeface="微软雅黑" panose="020B0503020204020204" pitchFamily="34" charset="-122"/>
              </a:rPr>
              <a:t>之所以与切入函数</a:t>
            </a:r>
            <a:r>
              <a:rPr lang="en-US" altLang="zh-CN">
                <a:solidFill>
                  <a:schemeClr val="tx2"/>
                </a:solidFill>
                <a:latin typeface="微软雅黑" panose="020B0503020204020204" pitchFamily="34" charset="-122"/>
                <a:ea typeface="微软雅黑" panose="020B0503020204020204" pitchFamily="34" charset="-122"/>
              </a:rPr>
              <a:t>swap in</a:t>
            </a:r>
            <a:r>
              <a:rPr lang="zh-CN" altLang="en-US">
                <a:solidFill>
                  <a:schemeClr val="tx2"/>
                </a:solidFill>
                <a:latin typeface="微软雅黑" panose="020B0503020204020204" pitchFamily="34" charset="-122"/>
                <a:ea typeface="微软雅黑" panose="020B0503020204020204" pitchFamily="34" charset="-122"/>
              </a:rPr>
              <a:t>分开设计是因为当协程初始化时只对寄存器数组赋值了函数地址和函数参数。当协程执行时，原本从核的寄存器里的数据是未知的，为了不破坏数据，所以只将从核中有关函数地址和参数的寄存器数据替换掉。而协程切出时，保存的是全部寄存器数据，所以切入时也要将全部寄存器数据替换回来。</a:t>
            </a:r>
          </a:p>
        </p:txBody>
      </p:sp>
      <p:sp>
        <p:nvSpPr>
          <p:cNvPr id="32772" name="灯片编号占位符 3">
            <a:extLst>
              <a:ext uri="{FF2B5EF4-FFF2-40B4-BE49-F238E27FC236}">
                <a16:creationId xmlns:a16="http://schemas.microsoft.com/office/drawing/2014/main" id="{4B2733C4-E927-4D34-860D-6C4D871FBF3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787871F4-2CB8-4595-BBB3-552B3D91E8C9}" type="slidenum">
              <a:rPr lang="zh-CN" altLang="en-US"/>
              <a:pPr>
                <a:spcBef>
                  <a:spcPct val="0"/>
                </a:spcBef>
              </a:pPr>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a:extLst>
              <a:ext uri="{FF2B5EF4-FFF2-40B4-BE49-F238E27FC236}">
                <a16:creationId xmlns:a16="http://schemas.microsoft.com/office/drawing/2014/main" id="{96C663EA-B364-4547-9679-B3CF94F0175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备注占位符 2">
            <a:extLst>
              <a:ext uri="{FF2B5EF4-FFF2-40B4-BE49-F238E27FC236}">
                <a16:creationId xmlns:a16="http://schemas.microsoft.com/office/drawing/2014/main" id="{61A61F5F-7CEA-4CBB-8727-33C8F1ABD47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solidFill>
                  <a:schemeClr val="tx2"/>
                </a:solidFill>
                <a:latin typeface="Times New Roman" panose="02020603050405020304" pitchFamily="18" charset="0"/>
                <a:ea typeface="微软雅黑" panose="020B0503020204020204" pitchFamily="34" charset="-122"/>
                <a:cs typeface="Times New Roman" panose="02020603050405020304" pitchFamily="18" charset="0"/>
              </a:rPr>
              <a:t>其次是对系统并发性能的测试，对比协程调度系统与申威处理器的从核在性能上的差异</a:t>
            </a:r>
            <a:endParaRPr lang="en-US" altLang="zh-CN">
              <a:solidFill>
                <a:schemeClr val="tx2"/>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4820" name="灯片编号占位符 3">
            <a:extLst>
              <a:ext uri="{FF2B5EF4-FFF2-40B4-BE49-F238E27FC236}">
                <a16:creationId xmlns:a16="http://schemas.microsoft.com/office/drawing/2014/main" id="{6B89494F-2D65-484C-8947-549CDA99B68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96F6A091-D20C-413C-9C54-4A8DB86F346D}" type="slidenum">
              <a:rPr lang="zh-CN" altLang="en-US"/>
              <a:pPr>
                <a:spcBef>
                  <a:spcPct val="0"/>
                </a:spcBef>
              </a:pPr>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a:extLst>
              <a:ext uri="{FF2B5EF4-FFF2-40B4-BE49-F238E27FC236}">
                <a16:creationId xmlns:a16="http://schemas.microsoft.com/office/drawing/2014/main" id="{F97E80A3-0026-414B-92C8-01BEF4CB07B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a:extLst>
              <a:ext uri="{FF2B5EF4-FFF2-40B4-BE49-F238E27FC236}">
                <a16:creationId xmlns:a16="http://schemas.microsoft.com/office/drawing/2014/main" id="{094DF1C4-D142-451A-B77D-0F31411FF73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a:t>接下来是主要工作介绍</a:t>
            </a:r>
            <a:endParaRPr lang="en-US" altLang="zh-CN"/>
          </a:p>
        </p:txBody>
      </p:sp>
      <p:sp>
        <p:nvSpPr>
          <p:cNvPr id="36868" name="灯片编号占位符 3">
            <a:extLst>
              <a:ext uri="{FF2B5EF4-FFF2-40B4-BE49-F238E27FC236}">
                <a16:creationId xmlns:a16="http://schemas.microsoft.com/office/drawing/2014/main" id="{3E4003D7-FCAE-4B8C-950B-29DEED4C599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644AEEE9-17BB-46B4-B142-02922969E424}" type="slidenum">
              <a:rPr lang="zh-CN" altLang="en-US"/>
              <a:pPr>
                <a:spcBef>
                  <a:spcPct val="0"/>
                </a:spcBef>
              </a:pPr>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a:extLst>
              <a:ext uri="{FF2B5EF4-FFF2-40B4-BE49-F238E27FC236}">
                <a16:creationId xmlns:a16="http://schemas.microsoft.com/office/drawing/2014/main" id="{0DDAFF90-04F6-428E-8E8E-4FD810EDAC4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a:extLst>
              <a:ext uri="{FF2B5EF4-FFF2-40B4-BE49-F238E27FC236}">
                <a16:creationId xmlns:a16="http://schemas.microsoft.com/office/drawing/2014/main" id="{03564B2F-9275-47CD-AFA0-95F017F0F6DF}"/>
              </a:ext>
            </a:extLst>
          </p:cNvPr>
          <p:cNvSpPr>
            <a:spLocks noGrp="1"/>
          </p:cNvSpPr>
          <p:nvPr>
            <p:ph type="body"/>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lnSpc>
                <a:spcPct val="150000"/>
              </a:lnSpc>
              <a:spcBef>
                <a:spcPct val="0"/>
              </a:spcBef>
            </a:pPr>
            <a:r>
              <a:rPr lang="zh-CN" altLang="en-US">
                <a:solidFill>
                  <a:schemeClr val="tx2"/>
                </a:solidFill>
                <a:latin typeface="微软雅黑" panose="020B0503020204020204" pitchFamily="34" charset="-122"/>
                <a:ea typeface="微软雅黑" panose="020B0503020204020204" pitchFamily="34" charset="-122"/>
              </a:rPr>
              <a:t>申威处理器的从核</a:t>
            </a:r>
            <a:r>
              <a:rPr lang="zh-CN" altLang="zh-CN"/>
              <a:t>阵列间同列或者同行的从核可以寄存器通信方式实现数据传输，如果是不同行或者不同列的从核则需要使用两次寄存器通信才能完成数据的传输，作为数据传输的中间核需要额外运行除计算任务之外的程序，这会导致一定的性能损失。</a:t>
            </a:r>
            <a:r>
              <a:rPr lang="zh-CN" altLang="en-US"/>
              <a:t>除此之外还有</a:t>
            </a:r>
            <a:r>
              <a:rPr lang="en-US" altLang="zh-CN"/>
              <a:t>DMA</a:t>
            </a:r>
            <a:r>
              <a:rPr lang="zh-CN" altLang="en-US"/>
              <a:t>方式，</a:t>
            </a:r>
            <a:r>
              <a:rPr lang="en-US" altLang="zh-CN"/>
              <a:t>DMA</a:t>
            </a:r>
            <a:r>
              <a:rPr lang="zh-CN" altLang="en-US"/>
              <a:t>是从核访问主存的一种方式，所以从核之间通过</a:t>
            </a:r>
            <a:r>
              <a:rPr lang="en-US" altLang="zh-CN"/>
              <a:t>DMA</a:t>
            </a:r>
            <a:r>
              <a:rPr lang="zh-CN" altLang="en-US"/>
              <a:t>进行数据传递需要通过主存传输中间变量。本文将二者结合起来，当进行数据传输的两个协程是同行或者同列的则使用寄存器通信，当两个协程不同行且不同列则使用</a:t>
            </a:r>
            <a:r>
              <a:rPr lang="en-US" altLang="zh-CN"/>
              <a:t>DMA</a:t>
            </a:r>
            <a:r>
              <a:rPr lang="zh-CN" altLang="en-US"/>
              <a:t>方式。</a:t>
            </a:r>
            <a:endParaRPr lang="zh-CN" altLang="en-US">
              <a:solidFill>
                <a:schemeClr val="tx2"/>
              </a:solidFill>
              <a:latin typeface="微软雅黑" panose="020B0503020204020204" pitchFamily="34" charset="-122"/>
              <a:ea typeface="微软雅黑" panose="020B0503020204020204" pitchFamily="34" charset="-122"/>
            </a:endParaRPr>
          </a:p>
        </p:txBody>
      </p:sp>
      <p:sp>
        <p:nvSpPr>
          <p:cNvPr id="38916" name="灯片编号占位符 3">
            <a:extLst>
              <a:ext uri="{FF2B5EF4-FFF2-40B4-BE49-F238E27FC236}">
                <a16:creationId xmlns:a16="http://schemas.microsoft.com/office/drawing/2014/main" id="{7E789A97-0EE7-407C-9AF0-E006D00B21C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F776E48B-048B-4047-B48E-3B4F7FB8A68D}" type="slidenum">
              <a:rPr lang="zh-CN" altLang="en-US"/>
              <a:pPr/>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a:extLst>
              <a:ext uri="{FF2B5EF4-FFF2-40B4-BE49-F238E27FC236}">
                <a16:creationId xmlns:a16="http://schemas.microsoft.com/office/drawing/2014/main" id="{FBC92AE1-0462-4A43-98CC-D1DBB57928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备注占位符 2">
            <a:extLst>
              <a:ext uri="{FF2B5EF4-FFF2-40B4-BE49-F238E27FC236}">
                <a16:creationId xmlns:a16="http://schemas.microsoft.com/office/drawing/2014/main" id="{1B576E78-5DA8-48F3-9BA9-7B92E9FE5B16}"/>
              </a:ext>
            </a:extLst>
          </p:cNvPr>
          <p:cNvSpPr>
            <a:spLocks noGrp="1"/>
          </p:cNvSpPr>
          <p:nvPr>
            <p:ph type="body"/>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lnSpc>
                <a:spcPct val="150000"/>
              </a:lnSpc>
              <a:spcBef>
                <a:spcPct val="0"/>
              </a:spcBef>
            </a:pPr>
            <a:endParaRPr lang="zh-CN" altLang="en-US">
              <a:solidFill>
                <a:schemeClr val="tx2"/>
              </a:solidFill>
              <a:latin typeface="微软雅黑" panose="020B0503020204020204" pitchFamily="34" charset="-122"/>
              <a:ea typeface="微软雅黑" panose="020B0503020204020204" pitchFamily="34" charset="-122"/>
            </a:endParaRPr>
          </a:p>
        </p:txBody>
      </p:sp>
      <p:sp>
        <p:nvSpPr>
          <p:cNvPr id="40964" name="灯片编号占位符 3">
            <a:extLst>
              <a:ext uri="{FF2B5EF4-FFF2-40B4-BE49-F238E27FC236}">
                <a16:creationId xmlns:a16="http://schemas.microsoft.com/office/drawing/2014/main" id="{4F99B4C2-1AF7-4E52-821F-53EE3DAD1DD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3812F0B3-9BE3-4E35-8962-E82BFF22191F}" type="slidenum">
              <a:rPr lang="zh-CN" altLang="en-US"/>
              <a:pPr/>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a:extLst>
              <a:ext uri="{FF2B5EF4-FFF2-40B4-BE49-F238E27FC236}">
                <a16:creationId xmlns:a16="http://schemas.microsoft.com/office/drawing/2014/main" id="{8146C9C2-FB03-40E6-B15D-42173DC8864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备注占位符 2">
            <a:extLst>
              <a:ext uri="{FF2B5EF4-FFF2-40B4-BE49-F238E27FC236}">
                <a16:creationId xmlns:a16="http://schemas.microsoft.com/office/drawing/2014/main" id="{99496D1B-A706-4712-A67F-21C73F205D8A}"/>
              </a:ext>
            </a:extLst>
          </p:cNvPr>
          <p:cNvSpPr>
            <a:spLocks noGrp="1"/>
          </p:cNvSpPr>
          <p:nvPr>
            <p:ph type="body"/>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lnSpc>
                <a:spcPct val="150000"/>
              </a:lnSpc>
              <a:spcBef>
                <a:spcPct val="0"/>
              </a:spcBef>
            </a:pPr>
            <a:endParaRPr lang="zh-CN" altLang="en-US">
              <a:solidFill>
                <a:schemeClr val="tx2"/>
              </a:solidFill>
              <a:latin typeface="微软雅黑" panose="020B0503020204020204" pitchFamily="34" charset="-122"/>
              <a:ea typeface="微软雅黑" panose="020B0503020204020204" pitchFamily="34" charset="-122"/>
            </a:endParaRPr>
          </a:p>
        </p:txBody>
      </p:sp>
      <p:sp>
        <p:nvSpPr>
          <p:cNvPr id="43012" name="灯片编号占位符 3">
            <a:extLst>
              <a:ext uri="{FF2B5EF4-FFF2-40B4-BE49-F238E27FC236}">
                <a16:creationId xmlns:a16="http://schemas.microsoft.com/office/drawing/2014/main" id="{095F71D2-40B4-463D-AEB9-0368898CEB9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04950837-1F96-4922-9FAC-C031D251E5A2}" type="slidenum">
              <a:rPr lang="zh-CN" altLang="en-US"/>
              <a:pPr/>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幻灯片图像占位符 1">
            <a:extLst>
              <a:ext uri="{FF2B5EF4-FFF2-40B4-BE49-F238E27FC236}">
                <a16:creationId xmlns:a16="http://schemas.microsoft.com/office/drawing/2014/main" id="{812FB73B-C640-446E-9820-2CE67128476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备注占位符 2">
            <a:extLst>
              <a:ext uri="{FF2B5EF4-FFF2-40B4-BE49-F238E27FC236}">
                <a16:creationId xmlns:a16="http://schemas.microsoft.com/office/drawing/2014/main" id="{906FB651-1CCA-43D8-8DA1-4CBB61F5BBC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zh-CN"/>
          </a:p>
        </p:txBody>
      </p:sp>
      <p:sp>
        <p:nvSpPr>
          <p:cNvPr id="45060" name="灯片编号占位符 3">
            <a:extLst>
              <a:ext uri="{FF2B5EF4-FFF2-40B4-BE49-F238E27FC236}">
                <a16:creationId xmlns:a16="http://schemas.microsoft.com/office/drawing/2014/main" id="{DA19FEC8-946E-4CA5-AB6F-3387C3B4277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4A1C6CCF-2CAD-4308-B2E0-DB59DACEBAF0}" type="slidenum">
              <a:rPr lang="zh-CN" altLang="en-US"/>
              <a:pPr>
                <a:spcBef>
                  <a:spcPct val="0"/>
                </a:spcBef>
              </a:pPr>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a:extLst>
              <a:ext uri="{FF2B5EF4-FFF2-40B4-BE49-F238E27FC236}">
                <a16:creationId xmlns:a16="http://schemas.microsoft.com/office/drawing/2014/main" id="{74C7A52F-B72E-4C44-AE91-40765DE8CE5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备注占位符 2">
            <a:extLst>
              <a:ext uri="{FF2B5EF4-FFF2-40B4-BE49-F238E27FC236}">
                <a16:creationId xmlns:a16="http://schemas.microsoft.com/office/drawing/2014/main" id="{9EDBF3C5-23B8-45A2-95B5-31F8EE3F97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47108" name="灯片编号占位符 3">
            <a:extLst>
              <a:ext uri="{FF2B5EF4-FFF2-40B4-BE49-F238E27FC236}">
                <a16:creationId xmlns:a16="http://schemas.microsoft.com/office/drawing/2014/main" id="{88CBB2C1-4ADF-4BAB-A350-1CC27598928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378D8A91-9E66-4F39-9E8B-B42100C1ECC4}" type="slidenum">
              <a:rPr lang="zh-CN" altLang="en-US"/>
              <a:pPr>
                <a:spcBef>
                  <a:spcPct val="0"/>
                </a:spcBef>
              </a:pPr>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幻灯片图像占位符 1">
            <a:extLst>
              <a:ext uri="{FF2B5EF4-FFF2-40B4-BE49-F238E27FC236}">
                <a16:creationId xmlns:a16="http://schemas.microsoft.com/office/drawing/2014/main" id="{AE420692-952E-468F-B3D3-A76E6F72C07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备注占位符 2">
            <a:extLst>
              <a:ext uri="{FF2B5EF4-FFF2-40B4-BE49-F238E27FC236}">
                <a16:creationId xmlns:a16="http://schemas.microsoft.com/office/drawing/2014/main" id="{45540663-7B8F-4FB5-9D93-20AA49303F0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49156" name="灯片编号占位符 3">
            <a:extLst>
              <a:ext uri="{FF2B5EF4-FFF2-40B4-BE49-F238E27FC236}">
                <a16:creationId xmlns:a16="http://schemas.microsoft.com/office/drawing/2014/main" id="{878DAB5E-6E08-411E-9E66-21E66EE6DB6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A7003A95-B41F-4936-8E16-B8B44E8CE720}" type="slidenum">
              <a:rPr lang="zh-CN" altLang="en-US"/>
              <a:pPr>
                <a:spcBef>
                  <a:spcPct val="0"/>
                </a:spcBef>
              </a:pPr>
              <a:t>18</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a:extLst>
              <a:ext uri="{FF2B5EF4-FFF2-40B4-BE49-F238E27FC236}">
                <a16:creationId xmlns:a16="http://schemas.microsoft.com/office/drawing/2014/main" id="{511B548D-3FD4-4685-881A-16AEB1617A0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备注占位符 2">
            <a:extLst>
              <a:ext uri="{FF2B5EF4-FFF2-40B4-BE49-F238E27FC236}">
                <a16:creationId xmlns:a16="http://schemas.microsoft.com/office/drawing/2014/main" id="{659A7704-5DAB-43C4-A920-3FF341B0D39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a:p>
        </p:txBody>
      </p:sp>
      <p:sp>
        <p:nvSpPr>
          <p:cNvPr id="16388" name="灯片编号占位符 3">
            <a:extLst>
              <a:ext uri="{FF2B5EF4-FFF2-40B4-BE49-F238E27FC236}">
                <a16:creationId xmlns:a16="http://schemas.microsoft.com/office/drawing/2014/main" id="{494A8838-A5C6-43F9-9DD8-2D208A957A7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866E544E-2F44-42D8-ADEF-E4BBAB2EC2BF}" type="slidenum">
              <a:rPr lang="zh-CN" altLang="en-US"/>
              <a:pPr>
                <a:spcBef>
                  <a:spcPct val="0"/>
                </a:spcBef>
              </a:pPr>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a:extLst>
              <a:ext uri="{FF2B5EF4-FFF2-40B4-BE49-F238E27FC236}">
                <a16:creationId xmlns:a16="http://schemas.microsoft.com/office/drawing/2014/main" id="{AB0713F1-165B-419E-8EC8-15D0BC9DF58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备注占位符 2">
            <a:extLst>
              <a:ext uri="{FF2B5EF4-FFF2-40B4-BE49-F238E27FC236}">
                <a16:creationId xmlns:a16="http://schemas.microsoft.com/office/drawing/2014/main" id="{0F2681A5-CD3D-468D-B5FC-1371B67C1A8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zh-CN"/>
          </a:p>
        </p:txBody>
      </p:sp>
      <p:sp>
        <p:nvSpPr>
          <p:cNvPr id="18436" name="灯片编号占位符 3">
            <a:extLst>
              <a:ext uri="{FF2B5EF4-FFF2-40B4-BE49-F238E27FC236}">
                <a16:creationId xmlns:a16="http://schemas.microsoft.com/office/drawing/2014/main" id="{94DE198B-C203-455B-8BB8-A7E99BA85A2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AD6BCF49-5E4E-4A41-BA8E-695C6ED5491F}" type="slidenum">
              <a:rPr lang="zh-CN" altLang="en-US"/>
              <a:pPr>
                <a:spcBef>
                  <a:spcPct val="0"/>
                </a:spcBef>
              </a:pPr>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a:extLst>
              <a:ext uri="{FF2B5EF4-FFF2-40B4-BE49-F238E27FC236}">
                <a16:creationId xmlns:a16="http://schemas.microsoft.com/office/drawing/2014/main" id="{91D8A742-5827-4604-9096-F4B771EE76D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备注占位符 2">
            <a:extLst>
              <a:ext uri="{FF2B5EF4-FFF2-40B4-BE49-F238E27FC236}">
                <a16:creationId xmlns:a16="http://schemas.microsoft.com/office/drawing/2014/main" id="{162EF6CE-7AFA-4062-9D18-D5CC2C8EFC81}"/>
              </a:ext>
            </a:extLst>
          </p:cNvPr>
          <p:cNvSpPr>
            <a:spLocks noGrp="1"/>
          </p:cNvSpPr>
          <p:nvPr>
            <p:ph type="body" idx="1"/>
          </p:nvPr>
        </p:nvSpPr>
        <p:spPr bwMode="auto"/>
        <p:txBody>
          <a:bodyPr wrap="square" numCol="1" anchor="t" anchorCtr="0" compatLnSpc="1">
            <a:prstTxWarp prst="textNoShape">
              <a:avLst/>
            </a:prstTxWarp>
          </a:bodyPr>
          <a:lstStyle/>
          <a:p>
            <a:pPr defTabSz="914354" eaLnBrk="1" fontAlgn="auto" hangingPunct="1">
              <a:lnSpc>
                <a:spcPct val="150000"/>
              </a:lnSpc>
              <a:spcBef>
                <a:spcPts val="0"/>
              </a:spcBef>
              <a:spcAft>
                <a:spcPts val="0"/>
              </a:spcAft>
              <a:defRPr/>
            </a:pPr>
            <a:r>
              <a:rPr lang="zh-CN" altLang="en-US" dirty="0"/>
              <a:t>我首先介绍一下工程实践课题背景。第一是有关申威众核处理器。</a:t>
            </a:r>
            <a:r>
              <a:rPr lang="zh-CN" altLang="en-US" dirty="0">
                <a:solidFill>
                  <a:schemeClr val="tx1">
                    <a:lumMod val="65000"/>
                    <a:lumOff val="35000"/>
                  </a:schemeClr>
                </a:solidFill>
                <a:latin typeface="微软雅黑" pitchFamily="34" charset="-122"/>
                <a:ea typeface="微软雅黑" pitchFamily="34" charset="-122"/>
              </a:rPr>
              <a:t>申威</a:t>
            </a:r>
            <a:r>
              <a:rPr lang="en-US" altLang="zh-CN" dirty="0">
                <a:solidFill>
                  <a:schemeClr val="tx1">
                    <a:lumMod val="65000"/>
                    <a:lumOff val="35000"/>
                  </a:schemeClr>
                </a:solidFill>
                <a:latin typeface="微软雅黑" pitchFamily="34" charset="-122"/>
                <a:ea typeface="微软雅黑" pitchFamily="34" charset="-122"/>
              </a:rPr>
              <a:t>26010</a:t>
            </a:r>
            <a:r>
              <a:rPr lang="zh-CN" altLang="en-US" dirty="0">
                <a:solidFill>
                  <a:schemeClr val="tx1">
                    <a:lumMod val="65000"/>
                    <a:lumOff val="35000"/>
                  </a:schemeClr>
                </a:solidFill>
                <a:latin typeface="微软雅黑" pitchFamily="34" charset="-122"/>
                <a:ea typeface="微软雅黑" pitchFamily="34" charset="-122"/>
              </a:rPr>
              <a:t>处理器是我国自主研发的新一代异构众核处理器，是“神威太湖之光”超级计算机的主要组成部分。在申威</a:t>
            </a:r>
            <a:r>
              <a:rPr lang="en-US" altLang="zh-CN" dirty="0">
                <a:solidFill>
                  <a:schemeClr val="tx1">
                    <a:lumMod val="65000"/>
                    <a:lumOff val="35000"/>
                  </a:schemeClr>
                </a:solidFill>
                <a:latin typeface="微软雅黑" pitchFamily="34" charset="-122"/>
                <a:ea typeface="微软雅黑" pitchFamily="34" charset="-122"/>
              </a:rPr>
              <a:t>26010</a:t>
            </a:r>
            <a:r>
              <a:rPr lang="zh-CN" altLang="en-US" dirty="0">
                <a:solidFill>
                  <a:schemeClr val="tx1">
                    <a:lumMod val="65000"/>
                    <a:lumOff val="35000"/>
                  </a:schemeClr>
                </a:solidFill>
                <a:latin typeface="微软雅黑" pitchFamily="34" charset="-122"/>
                <a:ea typeface="微软雅黑" pitchFamily="34" charset="-122"/>
              </a:rPr>
              <a:t>处理器上搭建更利于商业程序开发和运行的协程执行环境，有利于提高国产处理器的竞争力，是十分有意义的工作。第二是有关协程的应用。协程是一种在用户态实现的，轻量级的并发实现方式，相比于线程占用的资源更少，更适合高并发场景，在互联网大数据等领域得到越来越多的应用。</a:t>
            </a:r>
            <a:endParaRPr lang="en-US" altLang="zh-CN" dirty="0">
              <a:solidFill>
                <a:schemeClr val="tx1">
                  <a:lumMod val="65000"/>
                  <a:lumOff val="35000"/>
                </a:schemeClr>
              </a:solidFill>
              <a:latin typeface="微软雅黑" pitchFamily="34" charset="-122"/>
              <a:ea typeface="微软雅黑" pitchFamily="34" charset="-122"/>
            </a:endParaRPr>
          </a:p>
          <a:p>
            <a:pPr defTabSz="914354" eaLnBrk="1" fontAlgn="auto" hangingPunct="1">
              <a:lnSpc>
                <a:spcPct val="150000"/>
              </a:lnSpc>
              <a:spcBef>
                <a:spcPts val="0"/>
              </a:spcBef>
              <a:spcAft>
                <a:spcPts val="0"/>
              </a:spcAft>
              <a:defRPr/>
            </a:pPr>
            <a:endParaRPr lang="zh-CN" altLang="en-US" dirty="0">
              <a:solidFill>
                <a:schemeClr val="tx1">
                  <a:lumMod val="65000"/>
                  <a:lumOff val="35000"/>
                </a:schemeClr>
              </a:solidFill>
              <a:latin typeface="微软雅黑" pitchFamily="34" charset="-122"/>
              <a:ea typeface="微软雅黑" pitchFamily="34" charset="-122"/>
            </a:endParaRPr>
          </a:p>
        </p:txBody>
      </p:sp>
      <p:sp>
        <p:nvSpPr>
          <p:cNvPr id="20484" name="灯片编号占位符 3">
            <a:extLst>
              <a:ext uri="{FF2B5EF4-FFF2-40B4-BE49-F238E27FC236}">
                <a16:creationId xmlns:a16="http://schemas.microsoft.com/office/drawing/2014/main" id="{B478AE80-FC47-481A-B7C5-3EB74C839C6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399D0FA4-1E7D-4135-9EFF-7D27A28B557D}" type="slidenum">
              <a:rPr lang="zh-CN" altLang="en-US"/>
              <a:pPr>
                <a:spcBef>
                  <a:spcPct val="0"/>
                </a:spcBef>
              </a:pPr>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6F6F3124-540B-4890-9091-289C5AE64DA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EA092940-8E9F-40B6-AA6F-2AE089F7B46A}"/>
              </a:ext>
            </a:extLst>
          </p:cNvPr>
          <p:cNvSpPr>
            <a:spLocks noGrp="1"/>
          </p:cNvSpPr>
          <p:nvPr>
            <p:ph type="body" idx="1"/>
          </p:nvPr>
        </p:nvSpPr>
        <p:spPr bwMode="auto"/>
        <p:txBody>
          <a:bodyPr wrap="square" numCol="1" anchor="t" anchorCtr="0" compatLnSpc="1">
            <a:prstTxWarp prst="textNoShape">
              <a:avLst/>
            </a:prstTxWarp>
          </a:bodyPr>
          <a:lstStyle/>
          <a:p>
            <a:pPr defTabSz="914354" eaLnBrk="1" fontAlgn="auto" hangingPunct="1">
              <a:lnSpc>
                <a:spcPct val="150000"/>
              </a:lnSpc>
              <a:spcBef>
                <a:spcPts val="0"/>
              </a:spcBef>
              <a:spcAft>
                <a:spcPts val="0"/>
              </a:spcAft>
              <a:defRPr/>
            </a:pPr>
            <a:r>
              <a:rPr lang="zh-CN" altLang="en-US" dirty="0">
                <a:solidFill>
                  <a:schemeClr val="tx1">
                    <a:lumMod val="65000"/>
                    <a:lumOff val="35000"/>
                  </a:schemeClr>
                </a:solidFill>
                <a:latin typeface="微软雅黑" pitchFamily="34" charset="-122"/>
                <a:ea typeface="微软雅黑" pitchFamily="34" charset="-122"/>
              </a:rPr>
              <a:t>申威众核处理器的从核有着很高的算力，但是从核仅能运行在用户态下，并且单从核仅能运行单线程，并发能力不够，而协程是运行在用户态下，用多协程虚拟化多线程的一种并发方式。整个项目旨在设计出一套协程调度系统提高申威众核处理器的并发性，完善申威处理器的生态环境。</a:t>
            </a:r>
            <a:endParaRPr lang="en-US" altLang="zh-CN" dirty="0">
              <a:solidFill>
                <a:schemeClr val="tx1">
                  <a:lumMod val="65000"/>
                  <a:lumOff val="35000"/>
                </a:schemeClr>
              </a:solidFill>
              <a:latin typeface="微软雅黑" pitchFamily="34" charset="-122"/>
              <a:ea typeface="微软雅黑" pitchFamily="34" charset="-122"/>
            </a:endParaRPr>
          </a:p>
          <a:p>
            <a:pPr defTabSz="914354" eaLnBrk="1" fontAlgn="auto" hangingPunct="1">
              <a:lnSpc>
                <a:spcPct val="150000"/>
              </a:lnSpc>
              <a:spcBef>
                <a:spcPts val="0"/>
              </a:spcBef>
              <a:spcAft>
                <a:spcPts val="0"/>
              </a:spcAft>
              <a:defRPr/>
            </a:pPr>
            <a:endParaRPr lang="zh-CN" altLang="en-US" dirty="0">
              <a:solidFill>
                <a:schemeClr val="tx1">
                  <a:lumMod val="65000"/>
                  <a:lumOff val="35000"/>
                </a:schemeClr>
              </a:solidFill>
              <a:latin typeface="微软雅黑" pitchFamily="34" charset="-122"/>
              <a:ea typeface="微软雅黑" pitchFamily="34" charset="-122"/>
            </a:endParaRPr>
          </a:p>
        </p:txBody>
      </p:sp>
      <p:sp>
        <p:nvSpPr>
          <p:cNvPr id="22532" name="灯片编号占位符 3">
            <a:extLst>
              <a:ext uri="{FF2B5EF4-FFF2-40B4-BE49-F238E27FC236}">
                <a16:creationId xmlns:a16="http://schemas.microsoft.com/office/drawing/2014/main" id="{C6ADA5DD-C2F3-4511-9F71-C0AB640374E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1B30A308-42DF-4E7A-804B-118BF280014D}" type="slidenum">
              <a:rPr lang="zh-CN" altLang="en-US"/>
              <a:pPr>
                <a:spcBef>
                  <a:spcPct val="0"/>
                </a:spcBef>
              </a:pPr>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a:extLst>
              <a:ext uri="{FF2B5EF4-FFF2-40B4-BE49-F238E27FC236}">
                <a16:creationId xmlns:a16="http://schemas.microsoft.com/office/drawing/2014/main" id="{790B84FD-54A7-4CFD-B4F4-FF5B18084D3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备注占位符 2">
            <a:extLst>
              <a:ext uri="{FF2B5EF4-FFF2-40B4-BE49-F238E27FC236}">
                <a16:creationId xmlns:a16="http://schemas.microsoft.com/office/drawing/2014/main" id="{30F3B52E-29C5-4D51-B20A-B73975D1508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a:t>接下来是主要工作介绍</a:t>
            </a:r>
            <a:endParaRPr lang="en-US" altLang="zh-CN"/>
          </a:p>
        </p:txBody>
      </p:sp>
      <p:sp>
        <p:nvSpPr>
          <p:cNvPr id="24580" name="灯片编号占位符 3">
            <a:extLst>
              <a:ext uri="{FF2B5EF4-FFF2-40B4-BE49-F238E27FC236}">
                <a16:creationId xmlns:a16="http://schemas.microsoft.com/office/drawing/2014/main" id="{6BC8BB67-D56F-40FF-A56F-7888C4C70F3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95411EFF-E50E-4796-83B9-C7A2328803C7}" type="slidenum">
              <a:rPr lang="zh-CN" altLang="en-US"/>
              <a:pPr>
                <a:spcBef>
                  <a:spcPct val="0"/>
                </a:spcBef>
              </a:pPr>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a:extLst>
              <a:ext uri="{FF2B5EF4-FFF2-40B4-BE49-F238E27FC236}">
                <a16:creationId xmlns:a16="http://schemas.microsoft.com/office/drawing/2014/main" id="{37561768-B5BB-48EB-8971-102FAB4F296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备注占位符 2">
            <a:extLst>
              <a:ext uri="{FF2B5EF4-FFF2-40B4-BE49-F238E27FC236}">
                <a16:creationId xmlns:a16="http://schemas.microsoft.com/office/drawing/2014/main" id="{BC508A36-BA6C-4FAC-A8EE-68D77F6EC6C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a:t>我将会从以上三个方面进行介绍</a:t>
            </a:r>
            <a:endParaRPr lang="en-US" altLang="zh-CN"/>
          </a:p>
        </p:txBody>
      </p:sp>
      <p:sp>
        <p:nvSpPr>
          <p:cNvPr id="26628" name="灯片编号占位符 3">
            <a:extLst>
              <a:ext uri="{FF2B5EF4-FFF2-40B4-BE49-F238E27FC236}">
                <a16:creationId xmlns:a16="http://schemas.microsoft.com/office/drawing/2014/main" id="{689BF13C-0E81-42FA-8A4F-6BB307D853D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55F4121F-CCE8-496D-A9FE-FD9D752592DE}" type="slidenum">
              <a:rPr lang="zh-CN" altLang="en-US"/>
              <a:pPr>
                <a:spcBef>
                  <a:spcPct val="0"/>
                </a:spcBef>
              </a:pPr>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幻灯片图像占位符 1">
            <a:extLst>
              <a:ext uri="{FF2B5EF4-FFF2-40B4-BE49-F238E27FC236}">
                <a16:creationId xmlns:a16="http://schemas.microsoft.com/office/drawing/2014/main" id="{247A342A-67DE-4A95-BF3D-B2CC00FC5D7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备注占位符 2">
            <a:extLst>
              <a:ext uri="{FF2B5EF4-FFF2-40B4-BE49-F238E27FC236}">
                <a16:creationId xmlns:a16="http://schemas.microsoft.com/office/drawing/2014/main" id="{AB4B80DE-BBB2-4DCD-A2B9-AA51DACB6B3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lnSpc>
                <a:spcPct val="150000"/>
              </a:lnSpc>
              <a:spcBef>
                <a:spcPct val="0"/>
              </a:spcBef>
            </a:pPr>
            <a:r>
              <a:rPr lang="zh-CN" altLang="en-US">
                <a:solidFill>
                  <a:schemeClr val="tx2"/>
                </a:solidFill>
                <a:latin typeface="微软雅黑" panose="020B0503020204020204" pitchFamily="34" charset="-122"/>
                <a:ea typeface="微软雅黑" panose="020B0503020204020204" pitchFamily="34" charset="-122"/>
              </a:rPr>
              <a:t>系统结构图中，主核是处理器通信和管理的核心，所以在主核上运行的是调度程序和主函数。而从核阵列是处理器的计算核心，所以在从核上运行的是执行程序和任务函数。用户需要参与的仅仅是主函数和任务函数的编写。调度程序完成各项初始化工作，完成协程的创建和分配，创建调度线程。执行程序的工作一是管理自己的协程任务队列，包括从队列中取出协程来执行和一些队列操作，二是管理协程任务的切换。</a:t>
            </a:r>
            <a:endParaRPr lang="en-US" altLang="zh-CN">
              <a:solidFill>
                <a:schemeClr val="tx2"/>
              </a:solidFill>
              <a:latin typeface="微软雅黑" panose="020B0503020204020204" pitchFamily="34" charset="-122"/>
              <a:ea typeface="微软雅黑" panose="020B0503020204020204" pitchFamily="34" charset="-122"/>
            </a:endParaRPr>
          </a:p>
          <a:p>
            <a:pPr eaLnBrk="1" hangingPunct="1">
              <a:lnSpc>
                <a:spcPct val="150000"/>
              </a:lnSpc>
              <a:spcBef>
                <a:spcPct val="0"/>
              </a:spcBef>
            </a:pPr>
            <a:endParaRPr lang="zh-CN" altLang="en-US">
              <a:solidFill>
                <a:schemeClr val="tx2"/>
              </a:solidFill>
              <a:latin typeface="微软雅黑" panose="020B0503020204020204" pitchFamily="34" charset="-122"/>
              <a:ea typeface="微软雅黑" panose="020B0503020204020204" pitchFamily="34" charset="-122"/>
            </a:endParaRPr>
          </a:p>
        </p:txBody>
      </p:sp>
      <p:sp>
        <p:nvSpPr>
          <p:cNvPr id="28676" name="灯片编号占位符 3">
            <a:extLst>
              <a:ext uri="{FF2B5EF4-FFF2-40B4-BE49-F238E27FC236}">
                <a16:creationId xmlns:a16="http://schemas.microsoft.com/office/drawing/2014/main" id="{63890C1A-7A5D-4209-8745-089A5B589E5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77D4D24C-3362-44E8-B35C-423B29DACEE2}" type="slidenum">
              <a:rPr lang="zh-CN" altLang="en-US"/>
              <a:pPr>
                <a:spcBef>
                  <a:spcPct val="0"/>
                </a:spcBef>
              </a:pPr>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幻灯片图像占位符 1">
            <a:extLst>
              <a:ext uri="{FF2B5EF4-FFF2-40B4-BE49-F238E27FC236}">
                <a16:creationId xmlns:a16="http://schemas.microsoft.com/office/drawing/2014/main" id="{AC66C9EA-5324-4A6A-85CC-32D1C4D2002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a:extLst>
              <a:ext uri="{FF2B5EF4-FFF2-40B4-BE49-F238E27FC236}">
                <a16:creationId xmlns:a16="http://schemas.microsoft.com/office/drawing/2014/main" id="{23372CF6-930D-4B76-A42D-ABF16B6F441E}"/>
              </a:ext>
            </a:extLst>
          </p:cNvPr>
          <p:cNvSpPr>
            <a:spLocks noGrp="1"/>
          </p:cNvSpPr>
          <p:nvPr>
            <p:ph type="body" idx="1"/>
          </p:nvPr>
        </p:nvSpPr>
        <p:spPr/>
        <p:txBody>
          <a:bodyPr/>
          <a:lstStyle/>
          <a:p>
            <a:pPr defTabSz="914354" eaLnBrk="1" fontAlgn="auto" hangingPunct="1">
              <a:spcBef>
                <a:spcPts val="0"/>
              </a:spcBef>
              <a:spcAft>
                <a:spcPts val="0"/>
              </a:spcAft>
              <a:defRPr/>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调度程序运行在主核。执行程序运行在从核，执行程序管理着自身的两个协程任务队列，可运行队列与等待队列。可运行队列中的协程是新分配的或是唤醒后的协程，等待队列中存放的是阻塞的协程。执行程序的工作为从可运行队列中取出协程去执行，一个协程首次被执行通过</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resume</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函数来进入的。协程执行过程中因为所需数据未获取到，造成阻塞则通过</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swap_out</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函数切出，执行程序将该协程加入到等待队列。执行程序在每执行完一个协程任务后，会查询之前阻塞协程所需数据是否到来，若有则将阻塞的协程唤醒。唤醒的过程即是将这个协程从等待队列中取出，加入到可运行队列中，等待被执行，执行时通过</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swap_in</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函数切入到之前跳出的地方继续执行。</a:t>
            </a:r>
          </a:p>
        </p:txBody>
      </p:sp>
      <p:sp>
        <p:nvSpPr>
          <p:cNvPr id="30724" name="灯片编号占位符 3">
            <a:extLst>
              <a:ext uri="{FF2B5EF4-FFF2-40B4-BE49-F238E27FC236}">
                <a16:creationId xmlns:a16="http://schemas.microsoft.com/office/drawing/2014/main" id="{70944953-5F00-4F22-B164-D8E280DEF3E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9AC4B285-2DFA-4588-ACA2-20B5EC6F4E71}" type="slidenum">
              <a:rPr lang="zh-CN" altLang="en-US"/>
              <a:pPr>
                <a:spcBef>
                  <a:spcPct val="0"/>
                </a:spcBef>
              </a:pPr>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B3703CF0-9E44-4A9E-9EF5-255D836D6A3A}"/>
              </a:ext>
            </a:extLst>
          </p:cNvPr>
          <p:cNvSpPr>
            <a:spLocks noGrp="1"/>
          </p:cNvSpPr>
          <p:nvPr>
            <p:ph type="dt" sz="half" idx="10"/>
          </p:nvPr>
        </p:nvSpPr>
        <p:spPr/>
        <p:txBody>
          <a:bodyPr/>
          <a:lstStyle>
            <a:lvl1pPr defTabSz="914354">
              <a:defRPr/>
            </a:lvl1pPr>
          </a:lstStyle>
          <a:p>
            <a:pPr>
              <a:defRPr/>
            </a:pPr>
            <a:fld id="{80C2DC94-5F65-4C6F-A8AA-6A2E46A3F4ED}" type="datetimeFigureOut">
              <a:rPr lang="zh-CN" altLang="en-US"/>
              <a:pPr>
                <a:defRPr/>
              </a:pPr>
              <a:t>2020/7/19</a:t>
            </a:fld>
            <a:endParaRPr lang="zh-CN" altLang="en-US"/>
          </a:p>
        </p:txBody>
      </p:sp>
      <p:sp>
        <p:nvSpPr>
          <p:cNvPr id="5" name="页脚占位符 4">
            <a:extLst>
              <a:ext uri="{FF2B5EF4-FFF2-40B4-BE49-F238E27FC236}">
                <a16:creationId xmlns:a16="http://schemas.microsoft.com/office/drawing/2014/main" id="{725316FD-9957-4483-BD9F-2D7C14921033}"/>
              </a:ext>
            </a:extLst>
          </p:cNvPr>
          <p:cNvSpPr>
            <a:spLocks noGrp="1"/>
          </p:cNvSpPr>
          <p:nvPr>
            <p:ph type="ftr" sz="quarter" idx="11"/>
          </p:nvPr>
        </p:nvSpPr>
        <p:spPr/>
        <p:txBody>
          <a:bodyPr/>
          <a:lstStyle>
            <a:lvl1pPr defTabSz="914354">
              <a:defRPr/>
            </a:lvl1pPr>
          </a:lstStyle>
          <a:p>
            <a:pPr>
              <a:defRPr/>
            </a:pPr>
            <a:endParaRPr lang="zh-CN" altLang="en-US"/>
          </a:p>
        </p:txBody>
      </p:sp>
      <p:sp>
        <p:nvSpPr>
          <p:cNvPr id="6" name="灯片编号占位符 5">
            <a:extLst>
              <a:ext uri="{FF2B5EF4-FFF2-40B4-BE49-F238E27FC236}">
                <a16:creationId xmlns:a16="http://schemas.microsoft.com/office/drawing/2014/main" id="{F000E274-492E-4676-8D46-5726C8C99F4C}"/>
              </a:ext>
            </a:extLst>
          </p:cNvPr>
          <p:cNvSpPr>
            <a:spLocks noGrp="1"/>
          </p:cNvSpPr>
          <p:nvPr>
            <p:ph type="sldNum" sz="quarter" idx="12"/>
          </p:nvPr>
        </p:nvSpPr>
        <p:spPr/>
        <p:txBody>
          <a:bodyPr/>
          <a:lstStyle>
            <a:lvl1pPr defTabSz="912813">
              <a:defRPr/>
            </a:lvl1pPr>
          </a:lstStyle>
          <a:p>
            <a:fld id="{63334A0A-B48C-46C0-A634-7F75977C8C23}" type="slidenum">
              <a:rPr lang="zh-CN" altLang="en-US"/>
              <a:pPr/>
              <a:t>‹#›</a:t>
            </a:fld>
            <a:endParaRPr lang="zh-CN" altLang="en-US"/>
          </a:p>
        </p:txBody>
      </p:sp>
    </p:spTree>
    <p:extLst>
      <p:ext uri="{BB962C8B-B14F-4D97-AF65-F5344CB8AC3E}">
        <p14:creationId xmlns:p14="http://schemas.microsoft.com/office/powerpoint/2010/main" val="37288552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EB24657A-194A-4584-80C5-BE96752E3EB9}"/>
              </a:ext>
            </a:extLst>
          </p:cNvPr>
          <p:cNvSpPr>
            <a:spLocks noGrp="1"/>
          </p:cNvSpPr>
          <p:nvPr>
            <p:ph type="dt" sz="half" idx="10"/>
          </p:nvPr>
        </p:nvSpPr>
        <p:spPr/>
        <p:txBody>
          <a:bodyPr/>
          <a:lstStyle>
            <a:lvl1pPr defTabSz="914354">
              <a:defRPr/>
            </a:lvl1pPr>
          </a:lstStyle>
          <a:p>
            <a:pPr>
              <a:defRPr/>
            </a:pPr>
            <a:fld id="{78A1E6EA-4612-46CB-91F9-60255B85FF68}" type="datetimeFigureOut">
              <a:rPr lang="zh-CN" altLang="en-US"/>
              <a:pPr>
                <a:defRPr/>
              </a:pPr>
              <a:t>2020/7/19</a:t>
            </a:fld>
            <a:endParaRPr lang="zh-CN" altLang="en-US"/>
          </a:p>
        </p:txBody>
      </p:sp>
      <p:sp>
        <p:nvSpPr>
          <p:cNvPr id="5" name="页脚占位符 4">
            <a:extLst>
              <a:ext uri="{FF2B5EF4-FFF2-40B4-BE49-F238E27FC236}">
                <a16:creationId xmlns:a16="http://schemas.microsoft.com/office/drawing/2014/main" id="{1CCE56C5-A310-4BF4-AD67-A692390982F9}"/>
              </a:ext>
            </a:extLst>
          </p:cNvPr>
          <p:cNvSpPr>
            <a:spLocks noGrp="1"/>
          </p:cNvSpPr>
          <p:nvPr>
            <p:ph type="ftr" sz="quarter" idx="11"/>
          </p:nvPr>
        </p:nvSpPr>
        <p:spPr/>
        <p:txBody>
          <a:bodyPr/>
          <a:lstStyle>
            <a:lvl1pPr defTabSz="914354">
              <a:defRPr/>
            </a:lvl1pPr>
          </a:lstStyle>
          <a:p>
            <a:pPr>
              <a:defRPr/>
            </a:pPr>
            <a:endParaRPr lang="zh-CN" altLang="en-US"/>
          </a:p>
        </p:txBody>
      </p:sp>
      <p:sp>
        <p:nvSpPr>
          <p:cNvPr id="6" name="灯片编号占位符 5">
            <a:extLst>
              <a:ext uri="{FF2B5EF4-FFF2-40B4-BE49-F238E27FC236}">
                <a16:creationId xmlns:a16="http://schemas.microsoft.com/office/drawing/2014/main" id="{B548EAF8-9527-497D-B9FE-E68F3A79F2C0}"/>
              </a:ext>
            </a:extLst>
          </p:cNvPr>
          <p:cNvSpPr>
            <a:spLocks noGrp="1"/>
          </p:cNvSpPr>
          <p:nvPr>
            <p:ph type="sldNum" sz="quarter" idx="12"/>
          </p:nvPr>
        </p:nvSpPr>
        <p:spPr/>
        <p:txBody>
          <a:bodyPr/>
          <a:lstStyle>
            <a:lvl1pPr defTabSz="912813">
              <a:defRPr/>
            </a:lvl1pPr>
          </a:lstStyle>
          <a:p>
            <a:fld id="{01BA45EA-4D9F-4410-87A9-9D7790446EC3}" type="slidenum">
              <a:rPr lang="zh-CN" altLang="en-US"/>
              <a:pPr/>
              <a:t>‹#›</a:t>
            </a:fld>
            <a:endParaRPr lang="zh-CN" altLang="en-US"/>
          </a:p>
        </p:txBody>
      </p:sp>
    </p:spTree>
    <p:extLst>
      <p:ext uri="{BB962C8B-B14F-4D97-AF65-F5344CB8AC3E}">
        <p14:creationId xmlns:p14="http://schemas.microsoft.com/office/powerpoint/2010/main" val="41125162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B1D4F3F1-98F3-44D3-A94C-A494BA3CE07A}"/>
              </a:ext>
            </a:extLst>
          </p:cNvPr>
          <p:cNvSpPr>
            <a:spLocks noGrp="1"/>
          </p:cNvSpPr>
          <p:nvPr>
            <p:ph type="dt" sz="half" idx="10"/>
          </p:nvPr>
        </p:nvSpPr>
        <p:spPr/>
        <p:txBody>
          <a:bodyPr/>
          <a:lstStyle>
            <a:lvl1pPr>
              <a:defRPr/>
            </a:lvl1pPr>
          </a:lstStyle>
          <a:p>
            <a:pPr>
              <a:defRPr/>
            </a:pPr>
            <a:fld id="{86B99A76-F545-4E15-9F03-C92D4447CEA3}" type="datetimeFigureOut">
              <a:rPr lang="zh-CN" altLang="en-US"/>
              <a:pPr>
                <a:defRPr/>
              </a:pPr>
              <a:t>2020/7/19</a:t>
            </a:fld>
            <a:endParaRPr lang="zh-CN" altLang="en-US"/>
          </a:p>
        </p:txBody>
      </p:sp>
      <p:sp>
        <p:nvSpPr>
          <p:cNvPr id="5" name="页脚占位符 4">
            <a:extLst>
              <a:ext uri="{FF2B5EF4-FFF2-40B4-BE49-F238E27FC236}">
                <a16:creationId xmlns:a16="http://schemas.microsoft.com/office/drawing/2014/main" id="{643B9002-D678-4F38-83FC-7DCD83968D34}"/>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35B14E2A-AA1A-47C8-A353-FA6512EE8541}"/>
              </a:ext>
            </a:extLst>
          </p:cNvPr>
          <p:cNvSpPr>
            <a:spLocks noGrp="1"/>
          </p:cNvSpPr>
          <p:nvPr>
            <p:ph type="sldNum" sz="quarter" idx="12"/>
          </p:nvPr>
        </p:nvSpPr>
        <p:spPr/>
        <p:txBody>
          <a:bodyPr/>
          <a:lstStyle>
            <a:lvl1pPr>
              <a:defRPr/>
            </a:lvl1pPr>
          </a:lstStyle>
          <a:p>
            <a:fld id="{65547609-FE90-4E3A-86F5-F0A8933D339F}" type="slidenum">
              <a:rPr lang="zh-CN" altLang="en-US"/>
              <a:pPr/>
              <a:t>‹#›</a:t>
            </a:fld>
            <a:endParaRPr lang="zh-CN" altLang="en-US"/>
          </a:p>
        </p:txBody>
      </p:sp>
    </p:spTree>
    <p:extLst>
      <p:ext uri="{BB962C8B-B14F-4D97-AF65-F5344CB8AC3E}">
        <p14:creationId xmlns:p14="http://schemas.microsoft.com/office/powerpoint/2010/main" val="20580278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53B2843-BDE7-4893-A537-FB94DD1485C5}"/>
              </a:ext>
            </a:extLst>
          </p:cNvPr>
          <p:cNvSpPr>
            <a:spLocks noGrp="1"/>
          </p:cNvSpPr>
          <p:nvPr>
            <p:ph type="dt" sz="half" idx="10"/>
          </p:nvPr>
        </p:nvSpPr>
        <p:spPr/>
        <p:txBody>
          <a:bodyPr/>
          <a:lstStyle>
            <a:lvl1pPr defTabSz="914354">
              <a:defRPr/>
            </a:lvl1pPr>
          </a:lstStyle>
          <a:p>
            <a:pPr>
              <a:defRPr/>
            </a:pPr>
            <a:fld id="{C2EBE2AE-EEFE-4EA8-8439-43F26DD2BB8A}" type="datetimeFigureOut">
              <a:rPr lang="zh-CN" altLang="en-US"/>
              <a:pPr>
                <a:defRPr/>
              </a:pPr>
              <a:t>2020/7/19</a:t>
            </a:fld>
            <a:endParaRPr lang="zh-CN" altLang="en-US"/>
          </a:p>
        </p:txBody>
      </p:sp>
      <p:sp>
        <p:nvSpPr>
          <p:cNvPr id="5" name="页脚占位符 4">
            <a:extLst>
              <a:ext uri="{FF2B5EF4-FFF2-40B4-BE49-F238E27FC236}">
                <a16:creationId xmlns:a16="http://schemas.microsoft.com/office/drawing/2014/main" id="{0DBD08A9-CF81-438D-B911-AEAEB5265C05}"/>
              </a:ext>
            </a:extLst>
          </p:cNvPr>
          <p:cNvSpPr>
            <a:spLocks noGrp="1"/>
          </p:cNvSpPr>
          <p:nvPr>
            <p:ph type="ftr" sz="quarter" idx="11"/>
          </p:nvPr>
        </p:nvSpPr>
        <p:spPr/>
        <p:txBody>
          <a:bodyPr/>
          <a:lstStyle>
            <a:lvl1pPr defTabSz="914354">
              <a:defRPr/>
            </a:lvl1pPr>
          </a:lstStyle>
          <a:p>
            <a:pPr>
              <a:defRPr/>
            </a:pPr>
            <a:endParaRPr lang="zh-CN" altLang="en-US"/>
          </a:p>
        </p:txBody>
      </p:sp>
      <p:sp>
        <p:nvSpPr>
          <p:cNvPr id="6" name="灯片编号占位符 5">
            <a:extLst>
              <a:ext uri="{FF2B5EF4-FFF2-40B4-BE49-F238E27FC236}">
                <a16:creationId xmlns:a16="http://schemas.microsoft.com/office/drawing/2014/main" id="{43FC0D44-E4A5-453B-B059-A4F608783D1B}"/>
              </a:ext>
            </a:extLst>
          </p:cNvPr>
          <p:cNvSpPr>
            <a:spLocks noGrp="1"/>
          </p:cNvSpPr>
          <p:nvPr>
            <p:ph type="sldNum" sz="quarter" idx="12"/>
          </p:nvPr>
        </p:nvSpPr>
        <p:spPr/>
        <p:txBody>
          <a:bodyPr/>
          <a:lstStyle>
            <a:lvl1pPr defTabSz="912813">
              <a:defRPr/>
            </a:lvl1pPr>
          </a:lstStyle>
          <a:p>
            <a:fld id="{F7BE9F0A-FD4C-465A-801D-C00D7C988E11}" type="slidenum">
              <a:rPr lang="zh-CN" altLang="en-US"/>
              <a:pPr/>
              <a:t>‹#›</a:t>
            </a:fld>
            <a:endParaRPr lang="zh-CN" altLang="en-US"/>
          </a:p>
        </p:txBody>
      </p:sp>
    </p:spTree>
    <p:extLst>
      <p:ext uri="{BB962C8B-B14F-4D97-AF65-F5344CB8AC3E}">
        <p14:creationId xmlns:p14="http://schemas.microsoft.com/office/powerpoint/2010/main" val="627821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243C0EBF-851F-4346-B5CA-8B4B0AF80AC0}"/>
              </a:ext>
            </a:extLst>
          </p:cNvPr>
          <p:cNvSpPr>
            <a:spLocks noGrp="1"/>
          </p:cNvSpPr>
          <p:nvPr>
            <p:ph type="dt" sz="half" idx="10"/>
          </p:nvPr>
        </p:nvSpPr>
        <p:spPr/>
        <p:txBody>
          <a:bodyPr/>
          <a:lstStyle>
            <a:lvl1pPr defTabSz="914354">
              <a:defRPr/>
            </a:lvl1pPr>
          </a:lstStyle>
          <a:p>
            <a:pPr>
              <a:defRPr/>
            </a:pPr>
            <a:fld id="{CCC98EFB-C92B-4879-8724-CBC05CAF16FF}" type="datetimeFigureOut">
              <a:rPr lang="zh-CN" altLang="en-US"/>
              <a:pPr>
                <a:defRPr/>
              </a:pPr>
              <a:t>2020/7/19</a:t>
            </a:fld>
            <a:endParaRPr lang="zh-CN" altLang="en-US"/>
          </a:p>
        </p:txBody>
      </p:sp>
      <p:sp>
        <p:nvSpPr>
          <p:cNvPr id="5" name="页脚占位符 4">
            <a:extLst>
              <a:ext uri="{FF2B5EF4-FFF2-40B4-BE49-F238E27FC236}">
                <a16:creationId xmlns:a16="http://schemas.microsoft.com/office/drawing/2014/main" id="{C2B58913-4F6E-43BE-92F6-4AB78217317F}"/>
              </a:ext>
            </a:extLst>
          </p:cNvPr>
          <p:cNvSpPr>
            <a:spLocks noGrp="1"/>
          </p:cNvSpPr>
          <p:nvPr>
            <p:ph type="ftr" sz="quarter" idx="11"/>
          </p:nvPr>
        </p:nvSpPr>
        <p:spPr/>
        <p:txBody>
          <a:bodyPr/>
          <a:lstStyle>
            <a:lvl1pPr defTabSz="914354">
              <a:defRPr/>
            </a:lvl1pPr>
          </a:lstStyle>
          <a:p>
            <a:pPr>
              <a:defRPr/>
            </a:pPr>
            <a:endParaRPr lang="zh-CN" altLang="en-US"/>
          </a:p>
        </p:txBody>
      </p:sp>
      <p:sp>
        <p:nvSpPr>
          <p:cNvPr id="6" name="灯片编号占位符 5">
            <a:extLst>
              <a:ext uri="{FF2B5EF4-FFF2-40B4-BE49-F238E27FC236}">
                <a16:creationId xmlns:a16="http://schemas.microsoft.com/office/drawing/2014/main" id="{0D8ABEC4-31FF-4505-8C47-8B375D2EAFA7}"/>
              </a:ext>
            </a:extLst>
          </p:cNvPr>
          <p:cNvSpPr>
            <a:spLocks noGrp="1"/>
          </p:cNvSpPr>
          <p:nvPr>
            <p:ph type="sldNum" sz="quarter" idx="12"/>
          </p:nvPr>
        </p:nvSpPr>
        <p:spPr/>
        <p:txBody>
          <a:bodyPr/>
          <a:lstStyle>
            <a:lvl1pPr defTabSz="912813">
              <a:defRPr/>
            </a:lvl1pPr>
          </a:lstStyle>
          <a:p>
            <a:fld id="{DDD81A99-F143-4164-AC07-8BAAA1223BC8}" type="slidenum">
              <a:rPr lang="zh-CN" altLang="en-US"/>
              <a:pPr/>
              <a:t>‹#›</a:t>
            </a:fld>
            <a:endParaRPr lang="zh-CN" altLang="en-US"/>
          </a:p>
        </p:txBody>
      </p:sp>
    </p:spTree>
    <p:extLst>
      <p:ext uri="{BB962C8B-B14F-4D97-AF65-F5344CB8AC3E}">
        <p14:creationId xmlns:p14="http://schemas.microsoft.com/office/powerpoint/2010/main" val="24609278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7F59E3C5-48FE-4FD7-8008-08CB86CC1DA3}"/>
              </a:ext>
            </a:extLst>
          </p:cNvPr>
          <p:cNvSpPr>
            <a:spLocks noGrp="1"/>
          </p:cNvSpPr>
          <p:nvPr>
            <p:ph type="dt" sz="half" idx="10"/>
          </p:nvPr>
        </p:nvSpPr>
        <p:spPr/>
        <p:txBody>
          <a:bodyPr/>
          <a:lstStyle>
            <a:lvl1pPr defTabSz="914354">
              <a:defRPr/>
            </a:lvl1pPr>
          </a:lstStyle>
          <a:p>
            <a:pPr>
              <a:defRPr/>
            </a:pPr>
            <a:fld id="{B7BAAE95-C331-412D-9E0B-E80689884B60}" type="datetimeFigureOut">
              <a:rPr lang="zh-CN" altLang="en-US"/>
              <a:pPr>
                <a:defRPr/>
              </a:pPr>
              <a:t>2020/7/19</a:t>
            </a:fld>
            <a:endParaRPr lang="zh-CN" altLang="en-US"/>
          </a:p>
        </p:txBody>
      </p:sp>
      <p:sp>
        <p:nvSpPr>
          <p:cNvPr id="6" name="页脚占位符 5">
            <a:extLst>
              <a:ext uri="{FF2B5EF4-FFF2-40B4-BE49-F238E27FC236}">
                <a16:creationId xmlns:a16="http://schemas.microsoft.com/office/drawing/2014/main" id="{3FD18AEC-0DDD-4D5F-A926-4AB5169DAE51}"/>
              </a:ext>
            </a:extLst>
          </p:cNvPr>
          <p:cNvSpPr>
            <a:spLocks noGrp="1"/>
          </p:cNvSpPr>
          <p:nvPr>
            <p:ph type="ftr" sz="quarter" idx="11"/>
          </p:nvPr>
        </p:nvSpPr>
        <p:spPr/>
        <p:txBody>
          <a:bodyPr/>
          <a:lstStyle>
            <a:lvl1pPr defTabSz="914354">
              <a:defRPr/>
            </a:lvl1pPr>
          </a:lstStyle>
          <a:p>
            <a:pPr>
              <a:defRPr/>
            </a:pPr>
            <a:endParaRPr lang="zh-CN" altLang="en-US"/>
          </a:p>
        </p:txBody>
      </p:sp>
      <p:sp>
        <p:nvSpPr>
          <p:cNvPr id="7" name="灯片编号占位符 6">
            <a:extLst>
              <a:ext uri="{FF2B5EF4-FFF2-40B4-BE49-F238E27FC236}">
                <a16:creationId xmlns:a16="http://schemas.microsoft.com/office/drawing/2014/main" id="{12C3FE77-B5B2-480D-B475-AE381CC74912}"/>
              </a:ext>
            </a:extLst>
          </p:cNvPr>
          <p:cNvSpPr>
            <a:spLocks noGrp="1"/>
          </p:cNvSpPr>
          <p:nvPr>
            <p:ph type="sldNum" sz="quarter" idx="12"/>
          </p:nvPr>
        </p:nvSpPr>
        <p:spPr/>
        <p:txBody>
          <a:bodyPr/>
          <a:lstStyle>
            <a:lvl1pPr defTabSz="912813">
              <a:defRPr/>
            </a:lvl1pPr>
          </a:lstStyle>
          <a:p>
            <a:fld id="{CA8A9690-3D96-4F3D-B697-B599F3C55B20}" type="slidenum">
              <a:rPr lang="zh-CN" altLang="en-US"/>
              <a:pPr/>
              <a:t>‹#›</a:t>
            </a:fld>
            <a:endParaRPr lang="zh-CN" altLang="en-US"/>
          </a:p>
        </p:txBody>
      </p:sp>
    </p:spTree>
    <p:extLst>
      <p:ext uri="{BB962C8B-B14F-4D97-AF65-F5344CB8AC3E}">
        <p14:creationId xmlns:p14="http://schemas.microsoft.com/office/powerpoint/2010/main" val="37230031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0463FA9C-2285-41F2-9A70-FF674DDD6BAC}"/>
              </a:ext>
            </a:extLst>
          </p:cNvPr>
          <p:cNvSpPr>
            <a:spLocks noGrp="1"/>
          </p:cNvSpPr>
          <p:nvPr>
            <p:ph type="dt" sz="half" idx="10"/>
          </p:nvPr>
        </p:nvSpPr>
        <p:spPr/>
        <p:txBody>
          <a:bodyPr/>
          <a:lstStyle>
            <a:lvl1pPr defTabSz="914354">
              <a:defRPr/>
            </a:lvl1pPr>
          </a:lstStyle>
          <a:p>
            <a:pPr>
              <a:defRPr/>
            </a:pPr>
            <a:fld id="{F34872EE-6C01-4CD3-9866-F38AE015D7AC}" type="datetimeFigureOut">
              <a:rPr lang="zh-CN" altLang="en-US"/>
              <a:pPr>
                <a:defRPr/>
              </a:pPr>
              <a:t>2020/7/19</a:t>
            </a:fld>
            <a:endParaRPr lang="zh-CN" altLang="en-US"/>
          </a:p>
        </p:txBody>
      </p:sp>
      <p:sp>
        <p:nvSpPr>
          <p:cNvPr id="8" name="页脚占位符 7">
            <a:extLst>
              <a:ext uri="{FF2B5EF4-FFF2-40B4-BE49-F238E27FC236}">
                <a16:creationId xmlns:a16="http://schemas.microsoft.com/office/drawing/2014/main" id="{9CCF1ABD-EE7A-4DCC-AEC2-88084D2481FF}"/>
              </a:ext>
            </a:extLst>
          </p:cNvPr>
          <p:cNvSpPr>
            <a:spLocks noGrp="1"/>
          </p:cNvSpPr>
          <p:nvPr>
            <p:ph type="ftr" sz="quarter" idx="11"/>
          </p:nvPr>
        </p:nvSpPr>
        <p:spPr/>
        <p:txBody>
          <a:bodyPr/>
          <a:lstStyle>
            <a:lvl1pPr defTabSz="914354">
              <a:defRPr/>
            </a:lvl1pPr>
          </a:lstStyle>
          <a:p>
            <a:pPr>
              <a:defRPr/>
            </a:pPr>
            <a:endParaRPr lang="zh-CN" altLang="en-US"/>
          </a:p>
        </p:txBody>
      </p:sp>
      <p:sp>
        <p:nvSpPr>
          <p:cNvPr id="9" name="灯片编号占位符 8">
            <a:extLst>
              <a:ext uri="{FF2B5EF4-FFF2-40B4-BE49-F238E27FC236}">
                <a16:creationId xmlns:a16="http://schemas.microsoft.com/office/drawing/2014/main" id="{554DE63D-8587-4F7D-BD70-998D0AA002AD}"/>
              </a:ext>
            </a:extLst>
          </p:cNvPr>
          <p:cNvSpPr>
            <a:spLocks noGrp="1"/>
          </p:cNvSpPr>
          <p:nvPr>
            <p:ph type="sldNum" sz="quarter" idx="12"/>
          </p:nvPr>
        </p:nvSpPr>
        <p:spPr/>
        <p:txBody>
          <a:bodyPr/>
          <a:lstStyle>
            <a:lvl1pPr defTabSz="912813">
              <a:defRPr/>
            </a:lvl1pPr>
          </a:lstStyle>
          <a:p>
            <a:fld id="{1F89BE6B-1AA4-4FD5-817F-A4EC28846577}" type="slidenum">
              <a:rPr lang="zh-CN" altLang="en-US"/>
              <a:pPr/>
              <a:t>‹#›</a:t>
            </a:fld>
            <a:endParaRPr lang="zh-CN" altLang="en-US"/>
          </a:p>
        </p:txBody>
      </p:sp>
    </p:spTree>
    <p:extLst>
      <p:ext uri="{BB962C8B-B14F-4D97-AF65-F5344CB8AC3E}">
        <p14:creationId xmlns:p14="http://schemas.microsoft.com/office/powerpoint/2010/main" val="33995332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072D9A27-9D9D-44B8-9137-1CDA19C4A5B7}"/>
              </a:ext>
            </a:extLst>
          </p:cNvPr>
          <p:cNvSpPr>
            <a:spLocks noGrp="1"/>
          </p:cNvSpPr>
          <p:nvPr>
            <p:ph type="dt" sz="half" idx="10"/>
          </p:nvPr>
        </p:nvSpPr>
        <p:spPr/>
        <p:txBody>
          <a:bodyPr/>
          <a:lstStyle>
            <a:lvl1pPr defTabSz="914354">
              <a:defRPr/>
            </a:lvl1pPr>
          </a:lstStyle>
          <a:p>
            <a:pPr>
              <a:defRPr/>
            </a:pPr>
            <a:fld id="{81986664-2B7F-4E13-8DC4-51D1AA3403D6}" type="datetimeFigureOut">
              <a:rPr lang="zh-CN" altLang="en-US"/>
              <a:pPr>
                <a:defRPr/>
              </a:pPr>
              <a:t>2020/7/19</a:t>
            </a:fld>
            <a:endParaRPr lang="zh-CN" altLang="en-US"/>
          </a:p>
        </p:txBody>
      </p:sp>
      <p:sp>
        <p:nvSpPr>
          <p:cNvPr id="4" name="页脚占位符 3">
            <a:extLst>
              <a:ext uri="{FF2B5EF4-FFF2-40B4-BE49-F238E27FC236}">
                <a16:creationId xmlns:a16="http://schemas.microsoft.com/office/drawing/2014/main" id="{90FC56A6-2305-4518-BB05-20F17A0A9F94}"/>
              </a:ext>
            </a:extLst>
          </p:cNvPr>
          <p:cNvSpPr>
            <a:spLocks noGrp="1"/>
          </p:cNvSpPr>
          <p:nvPr>
            <p:ph type="ftr" sz="quarter" idx="11"/>
          </p:nvPr>
        </p:nvSpPr>
        <p:spPr/>
        <p:txBody>
          <a:bodyPr/>
          <a:lstStyle>
            <a:lvl1pPr defTabSz="914354">
              <a:defRPr/>
            </a:lvl1pPr>
          </a:lstStyle>
          <a:p>
            <a:pPr>
              <a:defRPr/>
            </a:pPr>
            <a:endParaRPr lang="zh-CN" altLang="en-US"/>
          </a:p>
        </p:txBody>
      </p:sp>
      <p:sp>
        <p:nvSpPr>
          <p:cNvPr id="5" name="灯片编号占位符 4">
            <a:extLst>
              <a:ext uri="{FF2B5EF4-FFF2-40B4-BE49-F238E27FC236}">
                <a16:creationId xmlns:a16="http://schemas.microsoft.com/office/drawing/2014/main" id="{2B11B5E4-38F3-4F75-9A04-CEE9EDD31D8A}"/>
              </a:ext>
            </a:extLst>
          </p:cNvPr>
          <p:cNvSpPr>
            <a:spLocks noGrp="1"/>
          </p:cNvSpPr>
          <p:nvPr>
            <p:ph type="sldNum" sz="quarter" idx="12"/>
          </p:nvPr>
        </p:nvSpPr>
        <p:spPr/>
        <p:txBody>
          <a:bodyPr/>
          <a:lstStyle>
            <a:lvl1pPr defTabSz="912813">
              <a:defRPr/>
            </a:lvl1pPr>
          </a:lstStyle>
          <a:p>
            <a:fld id="{88CED685-2A70-43A5-9328-97EE0A20341B}" type="slidenum">
              <a:rPr lang="zh-CN" altLang="en-US"/>
              <a:pPr/>
              <a:t>‹#›</a:t>
            </a:fld>
            <a:endParaRPr lang="zh-CN" altLang="en-US"/>
          </a:p>
        </p:txBody>
      </p:sp>
    </p:spTree>
    <p:extLst>
      <p:ext uri="{BB962C8B-B14F-4D97-AF65-F5344CB8AC3E}">
        <p14:creationId xmlns:p14="http://schemas.microsoft.com/office/powerpoint/2010/main" val="1922131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AA2C8EC8-67E3-4E21-99CC-0573DDEEBFF2}"/>
              </a:ext>
            </a:extLst>
          </p:cNvPr>
          <p:cNvSpPr>
            <a:spLocks noGrp="1"/>
          </p:cNvSpPr>
          <p:nvPr>
            <p:ph type="dt" sz="half" idx="10"/>
          </p:nvPr>
        </p:nvSpPr>
        <p:spPr/>
        <p:txBody>
          <a:bodyPr/>
          <a:lstStyle>
            <a:lvl1pPr defTabSz="914354">
              <a:defRPr/>
            </a:lvl1pPr>
          </a:lstStyle>
          <a:p>
            <a:pPr>
              <a:defRPr/>
            </a:pPr>
            <a:fld id="{918D8EB3-50FC-4387-9571-160CC478C8B1}" type="datetimeFigureOut">
              <a:rPr lang="zh-CN" altLang="en-US"/>
              <a:pPr>
                <a:defRPr/>
              </a:pPr>
              <a:t>2020/7/19</a:t>
            </a:fld>
            <a:endParaRPr lang="zh-CN" altLang="en-US"/>
          </a:p>
        </p:txBody>
      </p:sp>
      <p:sp>
        <p:nvSpPr>
          <p:cNvPr id="3" name="页脚占位符 2">
            <a:extLst>
              <a:ext uri="{FF2B5EF4-FFF2-40B4-BE49-F238E27FC236}">
                <a16:creationId xmlns:a16="http://schemas.microsoft.com/office/drawing/2014/main" id="{9C44D28D-4F9A-4920-ABBC-B56D665A947D}"/>
              </a:ext>
            </a:extLst>
          </p:cNvPr>
          <p:cNvSpPr>
            <a:spLocks noGrp="1"/>
          </p:cNvSpPr>
          <p:nvPr>
            <p:ph type="ftr" sz="quarter" idx="11"/>
          </p:nvPr>
        </p:nvSpPr>
        <p:spPr/>
        <p:txBody>
          <a:bodyPr/>
          <a:lstStyle>
            <a:lvl1pPr defTabSz="914354">
              <a:defRPr/>
            </a:lvl1pPr>
          </a:lstStyle>
          <a:p>
            <a:pPr>
              <a:defRPr/>
            </a:pPr>
            <a:endParaRPr lang="zh-CN" altLang="en-US"/>
          </a:p>
        </p:txBody>
      </p:sp>
      <p:sp>
        <p:nvSpPr>
          <p:cNvPr id="4" name="灯片编号占位符 3">
            <a:extLst>
              <a:ext uri="{FF2B5EF4-FFF2-40B4-BE49-F238E27FC236}">
                <a16:creationId xmlns:a16="http://schemas.microsoft.com/office/drawing/2014/main" id="{9C1C170A-5C23-4730-8C28-CF9AE19FF980}"/>
              </a:ext>
            </a:extLst>
          </p:cNvPr>
          <p:cNvSpPr>
            <a:spLocks noGrp="1"/>
          </p:cNvSpPr>
          <p:nvPr>
            <p:ph type="sldNum" sz="quarter" idx="12"/>
          </p:nvPr>
        </p:nvSpPr>
        <p:spPr/>
        <p:txBody>
          <a:bodyPr/>
          <a:lstStyle>
            <a:lvl1pPr defTabSz="912813">
              <a:defRPr/>
            </a:lvl1pPr>
          </a:lstStyle>
          <a:p>
            <a:fld id="{D4323B6C-A956-404B-BF33-DCF7CE7C34E7}" type="slidenum">
              <a:rPr lang="zh-CN" altLang="en-US"/>
              <a:pPr/>
              <a:t>‹#›</a:t>
            </a:fld>
            <a:endParaRPr lang="zh-CN" altLang="en-US"/>
          </a:p>
        </p:txBody>
      </p:sp>
    </p:spTree>
    <p:extLst>
      <p:ext uri="{BB962C8B-B14F-4D97-AF65-F5344CB8AC3E}">
        <p14:creationId xmlns:p14="http://schemas.microsoft.com/office/powerpoint/2010/main" val="31119365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A770D91-7581-4491-B9D5-0F9344213B63}"/>
              </a:ext>
            </a:extLst>
          </p:cNvPr>
          <p:cNvSpPr>
            <a:spLocks noGrp="1"/>
          </p:cNvSpPr>
          <p:nvPr>
            <p:ph type="dt" sz="half" idx="10"/>
          </p:nvPr>
        </p:nvSpPr>
        <p:spPr/>
        <p:txBody>
          <a:bodyPr/>
          <a:lstStyle>
            <a:lvl1pPr defTabSz="914354">
              <a:defRPr/>
            </a:lvl1pPr>
          </a:lstStyle>
          <a:p>
            <a:pPr>
              <a:defRPr/>
            </a:pPr>
            <a:fld id="{0070C154-DE67-4482-B8B9-1A1FDCA4F6FA}" type="datetimeFigureOut">
              <a:rPr lang="zh-CN" altLang="en-US"/>
              <a:pPr>
                <a:defRPr/>
              </a:pPr>
              <a:t>2020/7/19</a:t>
            </a:fld>
            <a:endParaRPr lang="zh-CN" altLang="en-US"/>
          </a:p>
        </p:txBody>
      </p:sp>
      <p:sp>
        <p:nvSpPr>
          <p:cNvPr id="6" name="页脚占位符 5">
            <a:extLst>
              <a:ext uri="{FF2B5EF4-FFF2-40B4-BE49-F238E27FC236}">
                <a16:creationId xmlns:a16="http://schemas.microsoft.com/office/drawing/2014/main" id="{CE03E18D-8D6B-4764-A4BF-07FC62A002AC}"/>
              </a:ext>
            </a:extLst>
          </p:cNvPr>
          <p:cNvSpPr>
            <a:spLocks noGrp="1"/>
          </p:cNvSpPr>
          <p:nvPr>
            <p:ph type="ftr" sz="quarter" idx="11"/>
          </p:nvPr>
        </p:nvSpPr>
        <p:spPr/>
        <p:txBody>
          <a:bodyPr/>
          <a:lstStyle>
            <a:lvl1pPr defTabSz="914354">
              <a:defRPr/>
            </a:lvl1pPr>
          </a:lstStyle>
          <a:p>
            <a:pPr>
              <a:defRPr/>
            </a:pPr>
            <a:endParaRPr lang="zh-CN" altLang="en-US"/>
          </a:p>
        </p:txBody>
      </p:sp>
      <p:sp>
        <p:nvSpPr>
          <p:cNvPr id="7" name="灯片编号占位符 6">
            <a:extLst>
              <a:ext uri="{FF2B5EF4-FFF2-40B4-BE49-F238E27FC236}">
                <a16:creationId xmlns:a16="http://schemas.microsoft.com/office/drawing/2014/main" id="{33BBCB9E-0EFD-449A-8C11-1CBFB52F1197}"/>
              </a:ext>
            </a:extLst>
          </p:cNvPr>
          <p:cNvSpPr>
            <a:spLocks noGrp="1"/>
          </p:cNvSpPr>
          <p:nvPr>
            <p:ph type="sldNum" sz="quarter" idx="12"/>
          </p:nvPr>
        </p:nvSpPr>
        <p:spPr/>
        <p:txBody>
          <a:bodyPr/>
          <a:lstStyle>
            <a:lvl1pPr defTabSz="912813">
              <a:defRPr/>
            </a:lvl1pPr>
          </a:lstStyle>
          <a:p>
            <a:fld id="{8CAD2D6C-CE4D-402B-A0B1-4DA2C44937D7}" type="slidenum">
              <a:rPr lang="zh-CN" altLang="en-US"/>
              <a:pPr/>
              <a:t>‹#›</a:t>
            </a:fld>
            <a:endParaRPr lang="zh-CN" altLang="en-US"/>
          </a:p>
        </p:txBody>
      </p:sp>
    </p:spTree>
    <p:extLst>
      <p:ext uri="{BB962C8B-B14F-4D97-AF65-F5344CB8AC3E}">
        <p14:creationId xmlns:p14="http://schemas.microsoft.com/office/powerpoint/2010/main" val="2907768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48C5560-74C0-44D6-9AFD-E0E12A973F64}"/>
              </a:ext>
            </a:extLst>
          </p:cNvPr>
          <p:cNvSpPr>
            <a:spLocks noGrp="1"/>
          </p:cNvSpPr>
          <p:nvPr>
            <p:ph type="dt" sz="half" idx="10"/>
          </p:nvPr>
        </p:nvSpPr>
        <p:spPr/>
        <p:txBody>
          <a:bodyPr/>
          <a:lstStyle>
            <a:lvl1pPr defTabSz="914354">
              <a:defRPr/>
            </a:lvl1pPr>
          </a:lstStyle>
          <a:p>
            <a:pPr>
              <a:defRPr/>
            </a:pPr>
            <a:fld id="{382A9FFA-8647-47D6-9B1F-AD8A9D212E64}" type="datetimeFigureOut">
              <a:rPr lang="zh-CN" altLang="en-US"/>
              <a:pPr>
                <a:defRPr/>
              </a:pPr>
              <a:t>2020/7/19</a:t>
            </a:fld>
            <a:endParaRPr lang="zh-CN" altLang="en-US"/>
          </a:p>
        </p:txBody>
      </p:sp>
      <p:sp>
        <p:nvSpPr>
          <p:cNvPr id="6" name="页脚占位符 5">
            <a:extLst>
              <a:ext uri="{FF2B5EF4-FFF2-40B4-BE49-F238E27FC236}">
                <a16:creationId xmlns:a16="http://schemas.microsoft.com/office/drawing/2014/main" id="{04AF8A4E-D3D3-49B6-BB61-BBCBFBE638D4}"/>
              </a:ext>
            </a:extLst>
          </p:cNvPr>
          <p:cNvSpPr>
            <a:spLocks noGrp="1"/>
          </p:cNvSpPr>
          <p:nvPr>
            <p:ph type="ftr" sz="quarter" idx="11"/>
          </p:nvPr>
        </p:nvSpPr>
        <p:spPr/>
        <p:txBody>
          <a:bodyPr/>
          <a:lstStyle>
            <a:lvl1pPr defTabSz="914354">
              <a:defRPr/>
            </a:lvl1pPr>
          </a:lstStyle>
          <a:p>
            <a:pPr>
              <a:defRPr/>
            </a:pPr>
            <a:endParaRPr lang="zh-CN" altLang="en-US"/>
          </a:p>
        </p:txBody>
      </p:sp>
      <p:sp>
        <p:nvSpPr>
          <p:cNvPr id="7" name="灯片编号占位符 6">
            <a:extLst>
              <a:ext uri="{FF2B5EF4-FFF2-40B4-BE49-F238E27FC236}">
                <a16:creationId xmlns:a16="http://schemas.microsoft.com/office/drawing/2014/main" id="{449D2228-32C1-44A2-B2FA-23D05087FADF}"/>
              </a:ext>
            </a:extLst>
          </p:cNvPr>
          <p:cNvSpPr>
            <a:spLocks noGrp="1"/>
          </p:cNvSpPr>
          <p:nvPr>
            <p:ph type="sldNum" sz="quarter" idx="12"/>
          </p:nvPr>
        </p:nvSpPr>
        <p:spPr/>
        <p:txBody>
          <a:bodyPr/>
          <a:lstStyle>
            <a:lvl1pPr defTabSz="912813">
              <a:defRPr/>
            </a:lvl1pPr>
          </a:lstStyle>
          <a:p>
            <a:fld id="{0BB77B4C-1A56-4BDB-9A49-BB971A63734D}" type="slidenum">
              <a:rPr lang="zh-CN" altLang="en-US"/>
              <a:pPr/>
              <a:t>‹#›</a:t>
            </a:fld>
            <a:endParaRPr lang="zh-CN" altLang="en-US"/>
          </a:p>
        </p:txBody>
      </p:sp>
    </p:spTree>
    <p:extLst>
      <p:ext uri="{BB962C8B-B14F-4D97-AF65-F5344CB8AC3E}">
        <p14:creationId xmlns:p14="http://schemas.microsoft.com/office/powerpoint/2010/main" val="31329592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a:extLst>
              <a:ext uri="{FF2B5EF4-FFF2-40B4-BE49-F238E27FC236}">
                <a16:creationId xmlns:a16="http://schemas.microsoft.com/office/drawing/2014/main" id="{CD6C05A9-3411-4CDF-BDAF-695A42BB695E}"/>
              </a:ext>
            </a:extLst>
          </p:cNvPr>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a:extLst>
              <a:ext uri="{FF2B5EF4-FFF2-40B4-BE49-F238E27FC236}">
                <a16:creationId xmlns:a16="http://schemas.microsoft.com/office/drawing/2014/main" id="{86903BBF-60AA-4A12-95E0-161A8C2D0EE0}"/>
              </a:ext>
            </a:extLst>
          </p:cNvPr>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BDAC9A5-91AD-4E65-A8EA-283B1FFF9E5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defTabSz="914400" eaLnBrk="1" fontAlgn="auto" hangingPunct="1">
              <a:spcBef>
                <a:spcPts val="0"/>
              </a:spcBef>
              <a:spcAft>
                <a:spcPts val="0"/>
              </a:spcAft>
              <a:defRPr sz="1200">
                <a:solidFill>
                  <a:prstClr val="black">
                    <a:tint val="75000"/>
                  </a:prstClr>
                </a:solidFill>
                <a:latin typeface="+mn-lt"/>
                <a:ea typeface="+mn-ea"/>
              </a:defRPr>
            </a:lvl1pPr>
          </a:lstStyle>
          <a:p>
            <a:pPr>
              <a:defRPr/>
            </a:pPr>
            <a:fld id="{1092B1C4-9066-47D0-8CE3-CEDEE4CA4424}" type="datetimeFigureOut">
              <a:rPr lang="zh-CN" altLang="en-US"/>
              <a:pPr>
                <a:defRPr/>
              </a:pPr>
              <a:t>2020/7/19</a:t>
            </a:fld>
            <a:endParaRPr lang="zh-CN" altLang="en-US"/>
          </a:p>
        </p:txBody>
      </p:sp>
      <p:sp>
        <p:nvSpPr>
          <p:cNvPr id="5" name="页脚占位符 4">
            <a:extLst>
              <a:ext uri="{FF2B5EF4-FFF2-40B4-BE49-F238E27FC236}">
                <a16:creationId xmlns:a16="http://schemas.microsoft.com/office/drawing/2014/main" id="{D9AC5D5B-D2CB-451D-9F46-4284C1C471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defTabSz="914400" eaLnBrk="1" fontAlgn="auto" hangingPunct="1">
              <a:spcBef>
                <a:spcPts val="0"/>
              </a:spcBef>
              <a:spcAft>
                <a:spcPts val="0"/>
              </a:spcAft>
              <a:defRPr sz="1200">
                <a:solidFill>
                  <a:prstClr val="black">
                    <a:tint val="75000"/>
                  </a:prstClr>
                </a:solidFill>
                <a:latin typeface="+mn-lt"/>
                <a:ea typeface="+mn-ea"/>
              </a:defRPr>
            </a:lvl1pPr>
          </a:lstStyle>
          <a:p>
            <a:pPr>
              <a:defRPr/>
            </a:pPr>
            <a:endParaRPr lang="zh-CN" altLang="en-US"/>
          </a:p>
        </p:txBody>
      </p:sp>
      <p:sp>
        <p:nvSpPr>
          <p:cNvPr id="6" name="灯片编号占位符 5">
            <a:extLst>
              <a:ext uri="{FF2B5EF4-FFF2-40B4-BE49-F238E27FC236}">
                <a16:creationId xmlns:a16="http://schemas.microsoft.com/office/drawing/2014/main" id="{819E57FE-9697-4AF3-B957-AEAF0768B1CC}"/>
              </a:ext>
            </a:extLst>
          </p:cNvPr>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defTabSz="914400" eaLnBrk="1" hangingPunct="1">
              <a:defRPr sz="1200">
                <a:solidFill>
                  <a:srgbClr val="898989"/>
                </a:solidFill>
              </a:defRPr>
            </a:lvl1pPr>
          </a:lstStyle>
          <a:p>
            <a:fld id="{9A019832-A0BC-49C4-B289-0ED51D44C623}" type="slidenum">
              <a:rPr lang="zh-CN"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4376" r:id="rId1"/>
    <p:sldLayoutId id="2147484377" r:id="rId2"/>
    <p:sldLayoutId id="2147484378" r:id="rId3"/>
    <p:sldLayoutId id="2147484379" r:id="rId4"/>
    <p:sldLayoutId id="2147484380" r:id="rId5"/>
    <p:sldLayoutId id="2147484381" r:id="rId6"/>
    <p:sldLayoutId id="2147484382" r:id="rId7"/>
    <p:sldLayoutId id="2147484383" r:id="rId8"/>
    <p:sldLayoutId id="2147484384" r:id="rId9"/>
    <p:sldLayoutId id="2147484385" r:id="rId10"/>
    <p:sldLayoutId id="2147484375" r:id="rId11"/>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5pPr>
      <a:lvl6pPr marL="457200" algn="l" rtl="0" fontAlgn="base">
        <a:lnSpc>
          <a:spcPct val="90000"/>
        </a:lnSpc>
        <a:spcBef>
          <a:spcPct val="0"/>
        </a:spcBef>
        <a:spcAft>
          <a:spcPct val="0"/>
        </a:spcAft>
        <a:defRPr sz="4400">
          <a:solidFill>
            <a:schemeClr val="tx1"/>
          </a:solidFill>
          <a:latin typeface="Calibri Light" pitchFamily="34" charset="0"/>
          <a:ea typeface="宋体" pitchFamily="2" charset="-122"/>
        </a:defRPr>
      </a:lvl6pPr>
      <a:lvl7pPr marL="914400" algn="l" rtl="0" fontAlgn="base">
        <a:lnSpc>
          <a:spcPct val="90000"/>
        </a:lnSpc>
        <a:spcBef>
          <a:spcPct val="0"/>
        </a:spcBef>
        <a:spcAft>
          <a:spcPct val="0"/>
        </a:spcAft>
        <a:defRPr sz="4400">
          <a:solidFill>
            <a:schemeClr val="tx1"/>
          </a:solidFill>
          <a:latin typeface="Calibri Light" pitchFamily="34" charset="0"/>
          <a:ea typeface="宋体" pitchFamily="2" charset="-122"/>
        </a:defRPr>
      </a:lvl7pPr>
      <a:lvl8pPr marL="1371600" algn="l" rtl="0" fontAlgn="base">
        <a:lnSpc>
          <a:spcPct val="90000"/>
        </a:lnSpc>
        <a:spcBef>
          <a:spcPct val="0"/>
        </a:spcBef>
        <a:spcAft>
          <a:spcPct val="0"/>
        </a:spcAft>
        <a:defRPr sz="4400">
          <a:solidFill>
            <a:schemeClr val="tx1"/>
          </a:solidFill>
          <a:latin typeface="Calibri Light" pitchFamily="34" charset="0"/>
          <a:ea typeface="宋体" pitchFamily="2" charset="-122"/>
        </a:defRPr>
      </a:lvl8pPr>
      <a:lvl9pPr marL="1828800" algn="l" rtl="0" fontAlgn="base">
        <a:lnSpc>
          <a:spcPct val="90000"/>
        </a:lnSpc>
        <a:spcBef>
          <a:spcPct val="0"/>
        </a:spcBef>
        <a:spcAft>
          <a:spcPct val="0"/>
        </a:spcAft>
        <a:defRPr sz="4400">
          <a:solidFill>
            <a:schemeClr val="tx1"/>
          </a:solidFill>
          <a:latin typeface="Calibri Light" pitchFamily="34" charset="0"/>
          <a:ea typeface="宋体"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文本框 41">
            <a:extLst>
              <a:ext uri="{FF2B5EF4-FFF2-40B4-BE49-F238E27FC236}">
                <a16:creationId xmlns:a16="http://schemas.microsoft.com/office/drawing/2014/main" id="{18FC81FD-E8BC-4AA9-B6B9-AF10F548BA6B}"/>
              </a:ext>
            </a:extLst>
          </p:cNvPr>
          <p:cNvSpPr txBox="1">
            <a:spLocks noChangeArrowheads="1"/>
          </p:cNvSpPr>
          <p:nvPr/>
        </p:nvSpPr>
        <p:spPr bwMode="auto">
          <a:xfrm>
            <a:off x="4597400" y="4124325"/>
            <a:ext cx="5465763" cy="817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ts val="3000"/>
              </a:lnSpc>
              <a:spcBef>
                <a:spcPct val="0"/>
              </a:spcBef>
              <a:buFontTx/>
              <a:buNone/>
            </a:pPr>
            <a:r>
              <a:rPr lang="zh-CN" altLang="en-US" sz="2400">
                <a:latin typeface="宋体" panose="02010600030101010101" pitchFamily="2" charset="-122"/>
              </a:rPr>
              <a:t>学生：洪思齐、叶玉霖、宋凯、章达</a:t>
            </a:r>
            <a:endParaRPr lang="en-US" altLang="zh-CN" sz="2400">
              <a:latin typeface="宋体" panose="02010600030101010101" pitchFamily="2" charset="-122"/>
            </a:endParaRPr>
          </a:p>
          <a:p>
            <a:pPr eaLnBrk="1" hangingPunct="1">
              <a:lnSpc>
                <a:spcPts val="3000"/>
              </a:lnSpc>
              <a:spcBef>
                <a:spcPct val="0"/>
              </a:spcBef>
              <a:buFontTx/>
              <a:buNone/>
            </a:pPr>
            <a:r>
              <a:rPr lang="zh-CN" altLang="en-US" sz="2400" dirty="0">
                <a:latin typeface="宋体" panose="02010600030101010101" pitchFamily="2" charset="-122"/>
              </a:rPr>
              <a:t>导师：吴俊敏 副教授</a:t>
            </a:r>
          </a:p>
        </p:txBody>
      </p:sp>
      <p:sp>
        <p:nvSpPr>
          <p:cNvPr id="48" name="文本框 47">
            <a:extLst>
              <a:ext uri="{FF2B5EF4-FFF2-40B4-BE49-F238E27FC236}">
                <a16:creationId xmlns:a16="http://schemas.microsoft.com/office/drawing/2014/main" id="{3ED163E5-76CD-4EE3-A6C0-7E580E1F77C7}"/>
              </a:ext>
            </a:extLst>
          </p:cNvPr>
          <p:cNvSpPr txBox="1"/>
          <p:nvPr/>
        </p:nvSpPr>
        <p:spPr>
          <a:xfrm>
            <a:off x="2606675" y="1568450"/>
            <a:ext cx="6934200" cy="1200150"/>
          </a:xfrm>
          <a:prstGeom prst="rect">
            <a:avLst/>
          </a:prstGeom>
          <a:noFill/>
          <a:effectLst/>
        </p:spPr>
        <p:txBody>
          <a:bodyPr wrap="none" lIns="91438" tIns="45719" rIns="91438" bIns="45719">
            <a:spAutoFit/>
          </a:bodyPr>
          <a:lstStyle/>
          <a:p>
            <a:pPr algn="ctr" defTabSz="914354" eaLnBrk="1" fontAlgn="auto" hangingPunct="1">
              <a:spcBef>
                <a:spcPts val="0"/>
              </a:spcBef>
              <a:spcAft>
                <a:spcPts val="0"/>
              </a:spcAft>
              <a:defRPr/>
            </a:pPr>
            <a:r>
              <a:rPr lang="zh-CN" altLang="en-US" sz="5400" b="1" dirty="0">
                <a:ln w="0"/>
                <a:solidFill>
                  <a:schemeClr val="accent5"/>
                </a:solidFill>
                <a:latin typeface="宋体" panose="02010600030101010101" pitchFamily="2" charset="-122"/>
              </a:rPr>
              <a:t>国产嵌入式虚拟机</a:t>
            </a:r>
            <a:endParaRPr lang="en-US" altLang="zh-CN" sz="5400" b="1" dirty="0">
              <a:ln w="0"/>
              <a:solidFill>
                <a:schemeClr val="accent5"/>
              </a:solidFill>
              <a:latin typeface="宋体" panose="02010600030101010101" pitchFamily="2" charset="-122"/>
            </a:endParaRPr>
          </a:p>
          <a:p>
            <a:pPr algn="ctr" defTabSz="914354" eaLnBrk="1" fontAlgn="auto" hangingPunct="1">
              <a:spcBef>
                <a:spcPts val="0"/>
              </a:spcBef>
              <a:spcAft>
                <a:spcPts val="0"/>
              </a:spcAft>
              <a:defRPr/>
            </a:pPr>
            <a:r>
              <a:rPr lang="en-US" altLang="zh-CN" sz="1800" b="1" dirty="0">
                <a:ln w="0"/>
                <a:solidFill>
                  <a:schemeClr val="accent5"/>
                </a:solidFill>
                <a:latin typeface="宋体" panose="02010600030101010101" pitchFamily="2" charset="-122"/>
              </a:rPr>
              <a:t>            ——</a:t>
            </a:r>
            <a:r>
              <a:rPr lang="zh-CN" altLang="en-US" sz="1800" b="1" dirty="0">
                <a:ln w="0"/>
                <a:solidFill>
                  <a:schemeClr val="accent5"/>
                </a:solidFill>
                <a:latin typeface="宋体" panose="02010600030101010101" pitchFamily="2" charset="-122"/>
              </a:rPr>
              <a:t>基于申威众核处理器的协程调度系统设计与实现</a:t>
            </a:r>
          </a:p>
        </p:txBody>
      </p:sp>
      <p:sp>
        <p:nvSpPr>
          <p:cNvPr id="13316" name="文本框 45">
            <a:extLst>
              <a:ext uri="{FF2B5EF4-FFF2-40B4-BE49-F238E27FC236}">
                <a16:creationId xmlns:a16="http://schemas.microsoft.com/office/drawing/2014/main" id="{7E22A210-382F-459B-A416-D078F4D2D0A0}"/>
              </a:ext>
            </a:extLst>
          </p:cNvPr>
          <p:cNvSpPr txBox="1">
            <a:spLocks noChangeArrowheads="1"/>
          </p:cNvSpPr>
          <p:nvPr/>
        </p:nvSpPr>
        <p:spPr bwMode="auto">
          <a:xfrm>
            <a:off x="646113" y="266700"/>
            <a:ext cx="92360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8" rIns="91436" bIns="45718">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3200">
                <a:solidFill>
                  <a:schemeClr val="bg1"/>
                </a:solidFill>
                <a:latin typeface="微软雅黑" panose="020B0503020204020204" pitchFamily="34" charset="-122"/>
                <a:ea typeface="微软雅黑" panose="020B0503020204020204" pitchFamily="34" charset="-122"/>
              </a:rPr>
              <a:t>University of Science and Technology of China</a:t>
            </a:r>
            <a:r>
              <a:rPr lang="zh-CN" altLang="en-US" sz="3200">
                <a:solidFill>
                  <a:schemeClr val="bg1"/>
                </a:solidFill>
                <a:latin typeface="微软雅黑" panose="020B0503020204020204" pitchFamily="34" charset="-122"/>
                <a:ea typeface="微软雅黑" panose="020B0503020204020204" pitchFamily="34" charset="-122"/>
              </a:rPr>
              <a:t> </a:t>
            </a:r>
            <a:endParaRPr lang="zh-CN" altLang="en-US" sz="3200">
              <a:solidFill>
                <a:schemeClr val="bg1"/>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sp>
        <p:nvSpPr>
          <p:cNvPr id="13317" name="Freeform 96">
            <a:extLst>
              <a:ext uri="{FF2B5EF4-FFF2-40B4-BE49-F238E27FC236}">
                <a16:creationId xmlns:a16="http://schemas.microsoft.com/office/drawing/2014/main" id="{975E6C17-8969-4FD7-964C-BCF8ACF3BA38}"/>
              </a:ext>
            </a:extLst>
          </p:cNvPr>
          <p:cNvSpPr>
            <a:spLocks/>
          </p:cNvSpPr>
          <p:nvPr/>
        </p:nvSpPr>
        <p:spPr bwMode="auto">
          <a:xfrm>
            <a:off x="10717213" y="271463"/>
            <a:ext cx="657225" cy="579437"/>
          </a:xfrm>
          <a:custGeom>
            <a:avLst/>
            <a:gdLst>
              <a:gd name="T0" fmla="*/ 2147483646 w 216"/>
              <a:gd name="T1" fmla="*/ 0 h 208"/>
              <a:gd name="T2" fmla="*/ 2147483646 w 216"/>
              <a:gd name="T3" fmla="*/ 2147483646 h 208"/>
              <a:gd name="T4" fmla="*/ 2147483646 w 216"/>
              <a:gd name="T5" fmla="*/ 2147483646 h 208"/>
              <a:gd name="T6" fmla="*/ 2147483646 w 216"/>
              <a:gd name="T7" fmla="*/ 2147483646 h 208"/>
              <a:gd name="T8" fmla="*/ 2147483646 w 216"/>
              <a:gd name="T9" fmla="*/ 2147483646 h 208"/>
              <a:gd name="T10" fmla="*/ 0 w 216"/>
              <a:gd name="T11" fmla="*/ 2147483646 h 208"/>
              <a:gd name="T12" fmla="*/ 2147483646 w 216"/>
              <a:gd name="T13" fmla="*/ 2147483646 h 208"/>
              <a:gd name="T14" fmla="*/ 2147483646 w 216"/>
              <a:gd name="T15" fmla="*/ 2147483646 h 208"/>
              <a:gd name="T16" fmla="*/ 2147483646 w 216"/>
              <a:gd name="T17" fmla="*/ 2147483646 h 208"/>
              <a:gd name="T18" fmla="*/ 2147483646 w 216"/>
              <a:gd name="T19" fmla="*/ 2147483646 h 208"/>
              <a:gd name="T20" fmla="*/ 2147483646 w 216"/>
              <a:gd name="T21" fmla="*/ 2147483646 h 208"/>
              <a:gd name="T22" fmla="*/ 2147483646 w 216"/>
              <a:gd name="T23" fmla="*/ 2147483646 h 208"/>
              <a:gd name="T24" fmla="*/ 2147483646 w 216"/>
              <a:gd name="T25" fmla="*/ 2147483646 h 208"/>
              <a:gd name="T26" fmla="*/ 2147483646 w 216"/>
              <a:gd name="T27" fmla="*/ 2147483646 h 208"/>
              <a:gd name="T28" fmla="*/ 2147483646 w 216"/>
              <a:gd name="T29" fmla="*/ 2147483646 h 208"/>
              <a:gd name="T30" fmla="*/ 2147483646 w 216"/>
              <a:gd name="T31" fmla="*/ 2147483646 h 208"/>
              <a:gd name="T32" fmla="*/ 2147483646 w 216"/>
              <a:gd name="T33" fmla="*/ 2147483646 h 208"/>
              <a:gd name="T34" fmla="*/ 2147483646 w 216"/>
              <a:gd name="T35" fmla="*/ 2147483646 h 208"/>
              <a:gd name="T36" fmla="*/ 2147483646 w 216"/>
              <a:gd name="T37" fmla="*/ 2147483646 h 208"/>
              <a:gd name="T38" fmla="*/ 2147483646 w 216"/>
              <a:gd name="T39" fmla="*/ 2147483646 h 208"/>
              <a:gd name="T40" fmla="*/ 2147483646 w 216"/>
              <a:gd name="T41" fmla="*/ 0 h 20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36" tIns="45718" rIns="91436" bIns="45718"/>
          <a:lstStyle/>
          <a:p>
            <a:endParaRPr lang="zh-CN" altLang="en-US"/>
          </a:p>
        </p:txBody>
      </p:sp>
    </p:spTree>
  </p:cSld>
  <p:clrMapOvr>
    <a:masterClrMapping/>
  </p:clrMapOvr>
  <p:transition advTm="2061"/>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矩形 42">
            <a:extLst>
              <a:ext uri="{FF2B5EF4-FFF2-40B4-BE49-F238E27FC236}">
                <a16:creationId xmlns:a16="http://schemas.microsoft.com/office/drawing/2014/main" id="{69FDB36A-0544-4DEB-8A8B-4F2A5AF86E3A}"/>
              </a:ext>
            </a:extLst>
          </p:cNvPr>
          <p:cNvSpPr/>
          <p:nvPr/>
        </p:nvSpPr>
        <p:spPr>
          <a:xfrm>
            <a:off x="2809875" y="252413"/>
            <a:ext cx="9382125" cy="484187"/>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anchor="ctr"/>
          <a:lstStyle/>
          <a:p>
            <a:pPr algn="ctr" defTabSz="914354" eaLnBrk="1" fontAlgn="auto" hangingPunct="1">
              <a:spcBef>
                <a:spcPts val="0"/>
              </a:spcBef>
              <a:spcAft>
                <a:spcPts val="0"/>
              </a:spcAft>
              <a:defRPr/>
            </a:pPr>
            <a:endParaRPr lang="zh-CN" altLang="en-US"/>
          </a:p>
        </p:txBody>
      </p:sp>
      <p:sp>
        <p:nvSpPr>
          <p:cNvPr id="44" name="圆角矩形 43">
            <a:extLst>
              <a:ext uri="{FF2B5EF4-FFF2-40B4-BE49-F238E27FC236}">
                <a16:creationId xmlns:a16="http://schemas.microsoft.com/office/drawing/2014/main" id="{19C97A04-7035-4D79-8464-B133E69386E5}"/>
              </a:ext>
            </a:extLst>
          </p:cNvPr>
          <p:cNvSpPr/>
          <p:nvPr/>
        </p:nvSpPr>
        <p:spPr>
          <a:xfrm rot="10800000" flipV="1">
            <a:off x="-6350" y="249238"/>
            <a:ext cx="484188" cy="490537"/>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anchor="ctr"/>
          <a:lstStyle/>
          <a:p>
            <a:pPr algn="ctr" defTabSz="914354" eaLnBrk="1" fontAlgn="auto" hangingPunct="1">
              <a:spcBef>
                <a:spcPts val="0"/>
              </a:spcBef>
              <a:spcAft>
                <a:spcPts val="0"/>
              </a:spcAft>
              <a:defRPr/>
            </a:pPr>
            <a:r>
              <a:rPr lang="en-US" altLang="zh-CN" sz="3600" dirty="0"/>
              <a:t>2</a:t>
            </a:r>
            <a:endParaRPr lang="zh-CN" altLang="en-US" sz="3600" dirty="0"/>
          </a:p>
        </p:txBody>
      </p:sp>
      <p:sp>
        <p:nvSpPr>
          <p:cNvPr id="45" name="文本框 44">
            <a:extLst>
              <a:ext uri="{FF2B5EF4-FFF2-40B4-BE49-F238E27FC236}">
                <a16:creationId xmlns:a16="http://schemas.microsoft.com/office/drawing/2014/main" id="{05B9B893-8834-49AD-8B2D-62EB3ECF4115}"/>
              </a:ext>
            </a:extLst>
          </p:cNvPr>
          <p:cNvSpPr txBox="1"/>
          <p:nvPr/>
        </p:nvSpPr>
        <p:spPr>
          <a:xfrm>
            <a:off x="547688" y="268288"/>
            <a:ext cx="2168525" cy="461962"/>
          </a:xfrm>
          <a:prstGeom prst="rect">
            <a:avLst/>
          </a:prstGeom>
          <a:noFill/>
        </p:spPr>
        <p:txBody>
          <a:bodyPr wrap="none" lIns="91436" tIns="45718" rIns="91436" bIns="45718">
            <a:spAutoFit/>
          </a:bodyPr>
          <a:lstStyle/>
          <a:p>
            <a:pPr defTabSz="914354" eaLnBrk="1" fontAlgn="auto" hangingPunct="1">
              <a:spcBef>
                <a:spcPts val="0"/>
              </a:spcBef>
              <a:spcAft>
                <a:spcPts val="0"/>
              </a:spcAft>
              <a:defRPr/>
            </a:pPr>
            <a:r>
              <a:rPr lang="zh-CN" altLang="en-US" sz="2400" spc="300" dirty="0">
                <a:solidFill>
                  <a:schemeClr val="tx2"/>
                </a:solidFill>
                <a:latin typeface="微软雅黑" panose="020B0503020204020204" pitchFamily="34" charset="-122"/>
                <a:ea typeface="微软雅黑" panose="020B0503020204020204" pitchFamily="34" charset="-122"/>
              </a:rPr>
              <a:t>个人工作</a:t>
            </a:r>
            <a:r>
              <a:rPr lang="en-US" altLang="zh-CN" sz="2400" spc="300" dirty="0">
                <a:solidFill>
                  <a:schemeClr val="tx2"/>
                </a:solidFill>
                <a:latin typeface="微软雅黑" panose="020B0503020204020204" pitchFamily="34" charset="-122"/>
                <a:ea typeface="微软雅黑" panose="020B0503020204020204" pitchFamily="34" charset="-122"/>
              </a:rPr>
              <a:t>Pt1</a:t>
            </a:r>
            <a:endParaRPr lang="zh-CN" altLang="en-US" sz="2400" spc="300" dirty="0">
              <a:solidFill>
                <a:schemeClr val="tx2"/>
              </a:solidFill>
              <a:latin typeface="微软雅黑" panose="020B0503020204020204" pitchFamily="34" charset="-122"/>
              <a:ea typeface="微软雅黑" panose="020B0503020204020204" pitchFamily="34" charset="-122"/>
            </a:endParaRPr>
          </a:p>
        </p:txBody>
      </p:sp>
      <p:sp>
        <p:nvSpPr>
          <p:cNvPr id="31749" name="矩形 45">
            <a:extLst>
              <a:ext uri="{FF2B5EF4-FFF2-40B4-BE49-F238E27FC236}">
                <a16:creationId xmlns:a16="http://schemas.microsoft.com/office/drawing/2014/main" id="{9D67D390-838A-4A2C-A724-90300844A61D}"/>
              </a:ext>
            </a:extLst>
          </p:cNvPr>
          <p:cNvSpPr>
            <a:spLocks noChangeArrowheads="1"/>
          </p:cNvSpPr>
          <p:nvPr/>
        </p:nvSpPr>
        <p:spPr bwMode="auto">
          <a:xfrm>
            <a:off x="2924175" y="268288"/>
            <a:ext cx="5816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8" rIns="91436" bIns="45718">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2000">
                <a:solidFill>
                  <a:schemeClr val="bg1"/>
                </a:solidFill>
                <a:latin typeface="微软雅黑" panose="020B0503020204020204" pitchFamily="34" charset="-122"/>
                <a:ea typeface="微软雅黑" panose="020B0503020204020204" pitchFamily="34" charset="-122"/>
              </a:rPr>
              <a:t>执行程序和协程的上下文保存与恢复</a:t>
            </a:r>
            <a:endParaRPr lang="en-US" altLang="zh-CN" sz="2000">
              <a:solidFill>
                <a:schemeClr val="bg1"/>
              </a:solidFill>
              <a:latin typeface="微软雅黑" panose="020B0503020204020204" pitchFamily="34" charset="-122"/>
              <a:ea typeface="微软雅黑" panose="020B0503020204020204" pitchFamily="34" charset="-122"/>
            </a:endParaRPr>
          </a:p>
        </p:txBody>
      </p:sp>
      <p:grpSp>
        <p:nvGrpSpPr>
          <p:cNvPr id="31750" name="组 66">
            <a:extLst>
              <a:ext uri="{FF2B5EF4-FFF2-40B4-BE49-F238E27FC236}">
                <a16:creationId xmlns:a16="http://schemas.microsoft.com/office/drawing/2014/main" id="{F8F5CDD2-28B4-49B6-A623-8334B90C66D5}"/>
              </a:ext>
            </a:extLst>
          </p:cNvPr>
          <p:cNvGrpSpPr>
            <a:grpSpLocks/>
          </p:cNvGrpSpPr>
          <p:nvPr/>
        </p:nvGrpSpPr>
        <p:grpSpPr bwMode="auto">
          <a:xfrm>
            <a:off x="11453813" y="252413"/>
            <a:ext cx="738187" cy="484187"/>
            <a:chOff x="11454105" y="252856"/>
            <a:chExt cx="737892" cy="484288"/>
          </a:xfrm>
        </p:grpSpPr>
        <p:grpSp>
          <p:nvGrpSpPr>
            <p:cNvPr id="31756" name="组 68">
              <a:extLst>
                <a:ext uri="{FF2B5EF4-FFF2-40B4-BE49-F238E27FC236}">
                  <a16:creationId xmlns:a16="http://schemas.microsoft.com/office/drawing/2014/main" id="{23A43B20-09E3-4ED4-809F-BF49CC3B5DD2}"/>
                </a:ext>
              </a:extLst>
            </p:cNvPr>
            <p:cNvGrpSpPr>
              <a:grpSpLocks/>
            </p:cNvGrpSpPr>
            <p:nvPr/>
          </p:nvGrpSpPr>
          <p:grpSpPr bwMode="auto">
            <a:xfrm>
              <a:off x="12039604" y="252856"/>
              <a:ext cx="152393" cy="484287"/>
              <a:chOff x="12039604" y="252856"/>
              <a:chExt cx="152393" cy="484287"/>
            </a:xfrm>
          </p:grpSpPr>
          <p:sp>
            <p:nvSpPr>
              <p:cNvPr id="54" name="圆角矩形 53">
                <a:extLst>
                  <a:ext uri="{FF2B5EF4-FFF2-40B4-BE49-F238E27FC236}">
                    <a16:creationId xmlns:a16="http://schemas.microsoft.com/office/drawing/2014/main" id="{80218715-F712-4E7B-835D-AA4D537E7E4B}"/>
                  </a:ext>
                </a:extLst>
              </p:cNvPr>
              <p:cNvSpPr/>
              <p:nvPr/>
            </p:nvSpPr>
            <p:spPr>
              <a:xfrm rot="16200000" flipV="1">
                <a:off x="12072956" y="518071"/>
                <a:ext cx="85743" cy="152339"/>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54" eaLnBrk="1" fontAlgn="auto" hangingPunct="1">
                  <a:spcBef>
                    <a:spcPts val="0"/>
                  </a:spcBef>
                  <a:spcAft>
                    <a:spcPts val="0"/>
                  </a:spcAft>
                  <a:defRPr/>
                </a:pPr>
                <a:endParaRPr lang="zh-CN" altLang="en-US"/>
              </a:p>
            </p:txBody>
          </p:sp>
          <p:sp>
            <p:nvSpPr>
              <p:cNvPr id="55" name="圆角矩形 54">
                <a:extLst>
                  <a:ext uri="{FF2B5EF4-FFF2-40B4-BE49-F238E27FC236}">
                    <a16:creationId xmlns:a16="http://schemas.microsoft.com/office/drawing/2014/main" id="{C3D33E0B-9F7A-4225-8639-AF9B92D721A2}"/>
                  </a:ext>
                </a:extLst>
              </p:cNvPr>
              <p:cNvSpPr/>
              <p:nvPr/>
            </p:nvSpPr>
            <p:spPr>
              <a:xfrm rot="16200000" flipV="1">
                <a:off x="12072956" y="618104"/>
                <a:ext cx="85743" cy="152339"/>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54" eaLnBrk="1" fontAlgn="auto" hangingPunct="1">
                  <a:spcBef>
                    <a:spcPts val="0"/>
                  </a:spcBef>
                  <a:spcAft>
                    <a:spcPts val="0"/>
                  </a:spcAft>
                  <a:defRPr/>
                </a:pPr>
                <a:endParaRPr lang="zh-CN" altLang="en-US"/>
              </a:p>
            </p:txBody>
          </p:sp>
          <p:sp>
            <p:nvSpPr>
              <p:cNvPr id="56" name="圆角矩形 55">
                <a:extLst>
                  <a:ext uri="{FF2B5EF4-FFF2-40B4-BE49-F238E27FC236}">
                    <a16:creationId xmlns:a16="http://schemas.microsoft.com/office/drawing/2014/main" id="{68E1B0D5-4F45-4A1A-92E4-2DD33C76366F}"/>
                  </a:ext>
                </a:extLst>
              </p:cNvPr>
              <p:cNvSpPr/>
              <p:nvPr/>
            </p:nvSpPr>
            <p:spPr>
              <a:xfrm rot="16200000" flipV="1">
                <a:off x="12072956" y="321180"/>
                <a:ext cx="85743" cy="152339"/>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54" eaLnBrk="1" fontAlgn="auto" hangingPunct="1">
                  <a:spcBef>
                    <a:spcPts val="0"/>
                  </a:spcBef>
                  <a:spcAft>
                    <a:spcPts val="0"/>
                  </a:spcAft>
                  <a:defRPr/>
                </a:pPr>
                <a:endParaRPr lang="zh-CN" altLang="en-US"/>
              </a:p>
            </p:txBody>
          </p:sp>
          <p:sp>
            <p:nvSpPr>
              <p:cNvPr id="57" name="圆角矩形 56">
                <a:extLst>
                  <a:ext uri="{FF2B5EF4-FFF2-40B4-BE49-F238E27FC236}">
                    <a16:creationId xmlns:a16="http://schemas.microsoft.com/office/drawing/2014/main" id="{D16D6A4D-7323-4B7E-8C44-06570E0710B1}"/>
                  </a:ext>
                </a:extLst>
              </p:cNvPr>
              <p:cNvSpPr/>
              <p:nvPr/>
            </p:nvSpPr>
            <p:spPr>
              <a:xfrm rot="16200000" flipV="1">
                <a:off x="12072956" y="421212"/>
                <a:ext cx="85743" cy="152339"/>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54" eaLnBrk="1" fontAlgn="auto" hangingPunct="1">
                  <a:spcBef>
                    <a:spcPts val="0"/>
                  </a:spcBef>
                  <a:spcAft>
                    <a:spcPts val="0"/>
                  </a:spcAft>
                  <a:defRPr/>
                </a:pPr>
                <a:endParaRPr lang="zh-CN" altLang="en-US"/>
              </a:p>
            </p:txBody>
          </p:sp>
          <p:sp>
            <p:nvSpPr>
              <p:cNvPr id="58" name="圆角矩形 57">
                <a:extLst>
                  <a:ext uri="{FF2B5EF4-FFF2-40B4-BE49-F238E27FC236}">
                    <a16:creationId xmlns:a16="http://schemas.microsoft.com/office/drawing/2014/main" id="{65C30159-2044-4AB6-AA1E-F4CF1AA8C57A}"/>
                  </a:ext>
                </a:extLst>
              </p:cNvPr>
              <p:cNvSpPr/>
              <p:nvPr/>
            </p:nvSpPr>
            <p:spPr>
              <a:xfrm rot="16200000" flipV="1">
                <a:off x="12072956" y="219558"/>
                <a:ext cx="85743" cy="152339"/>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54" eaLnBrk="1" fontAlgn="auto" hangingPunct="1">
                  <a:spcBef>
                    <a:spcPts val="0"/>
                  </a:spcBef>
                  <a:spcAft>
                    <a:spcPts val="0"/>
                  </a:spcAft>
                  <a:defRPr/>
                </a:pPr>
                <a:endParaRPr lang="zh-CN" altLang="en-US"/>
              </a:p>
            </p:txBody>
          </p:sp>
        </p:grpSp>
        <p:grpSp>
          <p:nvGrpSpPr>
            <p:cNvPr id="31757" name="组合 99">
              <a:extLst>
                <a:ext uri="{FF2B5EF4-FFF2-40B4-BE49-F238E27FC236}">
                  <a16:creationId xmlns:a16="http://schemas.microsoft.com/office/drawing/2014/main" id="{BE5191A3-4C18-425A-B067-A64F3DCCD1BA}"/>
                </a:ext>
              </a:extLst>
            </p:cNvPr>
            <p:cNvGrpSpPr>
              <a:grpSpLocks/>
            </p:cNvGrpSpPr>
            <p:nvPr/>
          </p:nvGrpSpPr>
          <p:grpSpPr bwMode="auto">
            <a:xfrm>
              <a:off x="11454105" y="252857"/>
              <a:ext cx="491115" cy="484287"/>
              <a:chOff x="1528923" y="220268"/>
              <a:chExt cx="1284096" cy="1266241"/>
            </a:xfrm>
          </p:grpSpPr>
          <p:sp>
            <p:nvSpPr>
              <p:cNvPr id="52" name="圆角矩形 51">
                <a:extLst>
                  <a:ext uri="{FF2B5EF4-FFF2-40B4-BE49-F238E27FC236}">
                    <a16:creationId xmlns:a16="http://schemas.microsoft.com/office/drawing/2014/main" id="{A90EE19A-5DC3-404E-BBF4-1F0E1D21F783}"/>
                  </a:ext>
                </a:extLst>
              </p:cNvPr>
              <p:cNvSpPr/>
              <p:nvPr/>
            </p:nvSpPr>
            <p:spPr>
              <a:xfrm rot="16200000" flipV="1">
                <a:off x="1536838" y="212351"/>
                <a:ext cx="1266244" cy="1282073"/>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54" eaLnBrk="1" fontAlgn="auto" hangingPunct="1">
                  <a:spcBef>
                    <a:spcPts val="0"/>
                  </a:spcBef>
                  <a:spcAft>
                    <a:spcPts val="0"/>
                  </a:spcAft>
                  <a:defRPr/>
                </a:pPr>
                <a:endParaRPr lang="zh-CN" altLang="en-US"/>
              </a:p>
            </p:txBody>
          </p:sp>
          <p:sp>
            <p:nvSpPr>
              <p:cNvPr id="31759" name="Freeform 96">
                <a:extLst>
                  <a:ext uri="{FF2B5EF4-FFF2-40B4-BE49-F238E27FC236}">
                    <a16:creationId xmlns:a16="http://schemas.microsoft.com/office/drawing/2014/main" id="{A5855E63-69F9-46C9-B728-7046B8CCAB91}"/>
                  </a:ext>
                </a:extLst>
              </p:cNvPr>
              <p:cNvSpPr>
                <a:spLocks/>
              </p:cNvSpPr>
              <p:nvPr/>
            </p:nvSpPr>
            <p:spPr bwMode="auto">
              <a:xfrm>
                <a:off x="1804148" y="499514"/>
                <a:ext cx="733647" cy="707752"/>
              </a:xfrm>
              <a:custGeom>
                <a:avLst/>
                <a:gdLst>
                  <a:gd name="T0" fmla="*/ 2147483646 w 216"/>
                  <a:gd name="T1" fmla="*/ 0 h 208"/>
                  <a:gd name="T2" fmla="*/ 2147483646 w 216"/>
                  <a:gd name="T3" fmla="*/ 2147483646 h 208"/>
                  <a:gd name="T4" fmla="*/ 2147483646 w 216"/>
                  <a:gd name="T5" fmla="*/ 2147483646 h 208"/>
                  <a:gd name="T6" fmla="*/ 2147483646 w 216"/>
                  <a:gd name="T7" fmla="*/ 2147483646 h 208"/>
                  <a:gd name="T8" fmla="*/ 2147483646 w 216"/>
                  <a:gd name="T9" fmla="*/ 2147483646 h 208"/>
                  <a:gd name="T10" fmla="*/ 0 w 216"/>
                  <a:gd name="T11" fmla="*/ 2147483646 h 208"/>
                  <a:gd name="T12" fmla="*/ 2147483646 w 216"/>
                  <a:gd name="T13" fmla="*/ 2147483646 h 208"/>
                  <a:gd name="T14" fmla="*/ 2147483646 w 216"/>
                  <a:gd name="T15" fmla="*/ 2147483646 h 208"/>
                  <a:gd name="T16" fmla="*/ 2147483646 w 216"/>
                  <a:gd name="T17" fmla="*/ 2147483646 h 208"/>
                  <a:gd name="T18" fmla="*/ 2147483646 w 216"/>
                  <a:gd name="T19" fmla="*/ 2147483646 h 208"/>
                  <a:gd name="T20" fmla="*/ 2147483646 w 216"/>
                  <a:gd name="T21" fmla="*/ 2147483646 h 208"/>
                  <a:gd name="T22" fmla="*/ 2147483646 w 216"/>
                  <a:gd name="T23" fmla="*/ 2147483646 h 208"/>
                  <a:gd name="T24" fmla="*/ 2147483646 w 216"/>
                  <a:gd name="T25" fmla="*/ 2147483646 h 208"/>
                  <a:gd name="T26" fmla="*/ 2147483646 w 216"/>
                  <a:gd name="T27" fmla="*/ 2147483646 h 208"/>
                  <a:gd name="T28" fmla="*/ 2147483646 w 216"/>
                  <a:gd name="T29" fmla="*/ 2147483646 h 208"/>
                  <a:gd name="T30" fmla="*/ 2147483646 w 216"/>
                  <a:gd name="T31" fmla="*/ 2147483646 h 208"/>
                  <a:gd name="T32" fmla="*/ 2147483646 w 216"/>
                  <a:gd name="T33" fmla="*/ 2147483646 h 208"/>
                  <a:gd name="T34" fmla="*/ 2147483646 w 216"/>
                  <a:gd name="T35" fmla="*/ 2147483646 h 208"/>
                  <a:gd name="T36" fmla="*/ 2147483646 w 216"/>
                  <a:gd name="T37" fmla="*/ 2147483646 h 208"/>
                  <a:gd name="T38" fmla="*/ 2147483646 w 216"/>
                  <a:gd name="T39" fmla="*/ 2147483646 h 208"/>
                  <a:gd name="T40" fmla="*/ 2147483646 w 216"/>
                  <a:gd name="T41" fmla="*/ 0 h 20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sp>
        <p:nvSpPr>
          <p:cNvPr id="31751" name="Rectangle 8">
            <a:extLst>
              <a:ext uri="{FF2B5EF4-FFF2-40B4-BE49-F238E27FC236}">
                <a16:creationId xmlns:a16="http://schemas.microsoft.com/office/drawing/2014/main" id="{F3D9B109-0DB3-42D4-B6FE-7B13DAB1627F}"/>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900"/>
          </a:p>
        </p:txBody>
      </p:sp>
      <p:pic>
        <p:nvPicPr>
          <p:cNvPr id="31752" name="图片 3">
            <a:extLst>
              <a:ext uri="{FF2B5EF4-FFF2-40B4-BE49-F238E27FC236}">
                <a16:creationId xmlns:a16="http://schemas.microsoft.com/office/drawing/2014/main" id="{5F2B0920-4D65-4F35-BC3C-02829C52E66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1438" y="1622425"/>
            <a:ext cx="3214687" cy="324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53" name="图片 1">
            <a:extLst>
              <a:ext uri="{FF2B5EF4-FFF2-40B4-BE49-F238E27FC236}">
                <a16:creationId xmlns:a16="http://schemas.microsoft.com/office/drawing/2014/main" id="{80ACA260-3BB4-49C6-B9F3-570647DF444C}"/>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993775"/>
            <a:ext cx="6188075" cy="234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54" name="图片 1">
            <a:extLst>
              <a:ext uri="{FF2B5EF4-FFF2-40B4-BE49-F238E27FC236}">
                <a16:creationId xmlns:a16="http://schemas.microsoft.com/office/drawing/2014/main" id="{7E6CE3DC-A2D3-40D9-832E-1747DC316626}"/>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784725" y="3811588"/>
            <a:ext cx="5543550" cy="160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矩形 19">
            <a:extLst>
              <a:ext uri="{FF2B5EF4-FFF2-40B4-BE49-F238E27FC236}">
                <a16:creationId xmlns:a16="http://schemas.microsoft.com/office/drawing/2014/main" id="{5FE9A7A6-94E1-4CAE-8681-17E7DF87A5DE}"/>
              </a:ext>
            </a:extLst>
          </p:cNvPr>
          <p:cNvSpPr/>
          <p:nvPr/>
        </p:nvSpPr>
        <p:spPr>
          <a:xfrm>
            <a:off x="4784725" y="3749675"/>
            <a:ext cx="5368925" cy="1962150"/>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anchor="ctr"/>
          <a:lstStyle/>
          <a:p>
            <a:pPr algn="ctr">
              <a:defRPr/>
            </a:pPr>
            <a:endParaRPr lang="zh-CN" altLang="en-US"/>
          </a:p>
        </p:txBody>
      </p:sp>
    </p:spTree>
  </p:cSld>
  <p:clrMapOvr>
    <a:masterClrMapping/>
  </p:clrMapOvr>
  <p:transition advTm="11224"/>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矩形 42">
            <a:extLst>
              <a:ext uri="{FF2B5EF4-FFF2-40B4-BE49-F238E27FC236}">
                <a16:creationId xmlns:a16="http://schemas.microsoft.com/office/drawing/2014/main" id="{5279F6CF-5FE0-465F-B1D7-DF80AE09323B}"/>
              </a:ext>
            </a:extLst>
          </p:cNvPr>
          <p:cNvSpPr/>
          <p:nvPr/>
        </p:nvSpPr>
        <p:spPr>
          <a:xfrm>
            <a:off x="3017838" y="252413"/>
            <a:ext cx="9174162" cy="484187"/>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anchor="ctr"/>
          <a:lstStyle/>
          <a:p>
            <a:pPr algn="ctr" defTabSz="914354" eaLnBrk="1" fontAlgn="auto" hangingPunct="1">
              <a:spcBef>
                <a:spcPts val="0"/>
              </a:spcBef>
              <a:spcAft>
                <a:spcPts val="0"/>
              </a:spcAft>
              <a:defRPr/>
            </a:pPr>
            <a:endParaRPr lang="zh-CN" altLang="en-US"/>
          </a:p>
        </p:txBody>
      </p:sp>
      <p:sp>
        <p:nvSpPr>
          <p:cNvPr id="44" name="圆角矩形 43">
            <a:extLst>
              <a:ext uri="{FF2B5EF4-FFF2-40B4-BE49-F238E27FC236}">
                <a16:creationId xmlns:a16="http://schemas.microsoft.com/office/drawing/2014/main" id="{82DE66A7-DD7D-479F-86DE-8C51762BC951}"/>
              </a:ext>
            </a:extLst>
          </p:cNvPr>
          <p:cNvSpPr/>
          <p:nvPr/>
        </p:nvSpPr>
        <p:spPr>
          <a:xfrm rot="10800000" flipV="1">
            <a:off x="-6350" y="249238"/>
            <a:ext cx="484188" cy="490537"/>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anchor="ctr"/>
          <a:lstStyle/>
          <a:p>
            <a:pPr algn="ctr" defTabSz="914354" eaLnBrk="1" fontAlgn="auto" hangingPunct="1">
              <a:spcBef>
                <a:spcPts val="0"/>
              </a:spcBef>
              <a:spcAft>
                <a:spcPts val="0"/>
              </a:spcAft>
              <a:defRPr/>
            </a:pPr>
            <a:r>
              <a:rPr lang="en-US" altLang="zh-CN" sz="3600" dirty="0"/>
              <a:t>2</a:t>
            </a:r>
            <a:endParaRPr lang="zh-CN" altLang="en-US" sz="3600" dirty="0"/>
          </a:p>
        </p:txBody>
      </p:sp>
      <p:sp>
        <p:nvSpPr>
          <p:cNvPr id="45" name="文本框 44">
            <a:extLst>
              <a:ext uri="{FF2B5EF4-FFF2-40B4-BE49-F238E27FC236}">
                <a16:creationId xmlns:a16="http://schemas.microsoft.com/office/drawing/2014/main" id="{4CBEB18C-D700-4AB1-BF66-80651AE0F13B}"/>
              </a:ext>
            </a:extLst>
          </p:cNvPr>
          <p:cNvSpPr txBox="1"/>
          <p:nvPr/>
        </p:nvSpPr>
        <p:spPr>
          <a:xfrm>
            <a:off x="547688" y="268288"/>
            <a:ext cx="2168525" cy="461962"/>
          </a:xfrm>
          <a:prstGeom prst="rect">
            <a:avLst/>
          </a:prstGeom>
          <a:noFill/>
        </p:spPr>
        <p:txBody>
          <a:bodyPr wrap="none" lIns="91436" tIns="45718" rIns="91436" bIns="45718">
            <a:spAutoFit/>
          </a:bodyPr>
          <a:lstStyle/>
          <a:p>
            <a:pPr defTabSz="914354" eaLnBrk="1" fontAlgn="auto" hangingPunct="1">
              <a:spcBef>
                <a:spcPts val="0"/>
              </a:spcBef>
              <a:spcAft>
                <a:spcPts val="0"/>
              </a:spcAft>
              <a:defRPr/>
            </a:pPr>
            <a:r>
              <a:rPr lang="zh-CN" altLang="en-US" sz="2400" spc="300" dirty="0">
                <a:solidFill>
                  <a:schemeClr val="tx2"/>
                </a:solidFill>
                <a:latin typeface="微软雅黑" panose="020B0503020204020204" pitchFamily="34" charset="-122"/>
                <a:ea typeface="微软雅黑" panose="020B0503020204020204" pitchFamily="34" charset="-122"/>
              </a:rPr>
              <a:t>个人工作</a:t>
            </a:r>
            <a:r>
              <a:rPr lang="en-US" altLang="zh-CN" sz="2400" spc="300" dirty="0">
                <a:solidFill>
                  <a:schemeClr val="tx2"/>
                </a:solidFill>
                <a:latin typeface="微软雅黑" panose="020B0503020204020204" pitchFamily="34" charset="-122"/>
                <a:ea typeface="微软雅黑" panose="020B0503020204020204" pitchFamily="34" charset="-122"/>
              </a:rPr>
              <a:t>Pt1</a:t>
            </a:r>
            <a:endParaRPr lang="zh-CN" altLang="en-US" sz="2400" spc="300" dirty="0">
              <a:solidFill>
                <a:schemeClr val="tx2"/>
              </a:solidFill>
              <a:latin typeface="微软雅黑" panose="020B0503020204020204" pitchFamily="34" charset="-122"/>
              <a:ea typeface="微软雅黑" panose="020B0503020204020204" pitchFamily="34" charset="-122"/>
            </a:endParaRPr>
          </a:p>
        </p:txBody>
      </p:sp>
      <p:sp>
        <p:nvSpPr>
          <p:cNvPr id="33797" name="矩形 45">
            <a:extLst>
              <a:ext uri="{FF2B5EF4-FFF2-40B4-BE49-F238E27FC236}">
                <a16:creationId xmlns:a16="http://schemas.microsoft.com/office/drawing/2014/main" id="{E37A7D4D-9D36-4586-8413-5A670BDB7A7A}"/>
              </a:ext>
            </a:extLst>
          </p:cNvPr>
          <p:cNvSpPr>
            <a:spLocks noChangeArrowheads="1"/>
          </p:cNvSpPr>
          <p:nvPr/>
        </p:nvSpPr>
        <p:spPr bwMode="auto">
          <a:xfrm>
            <a:off x="3016250" y="268288"/>
            <a:ext cx="3708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8" rIns="91436" bIns="45718">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2000">
                <a:solidFill>
                  <a:schemeClr val="bg1"/>
                </a:solidFill>
                <a:latin typeface="微软雅黑" panose="020B0503020204020204" pitchFamily="34" charset="-122"/>
                <a:ea typeface="微软雅黑" panose="020B0503020204020204" pitchFamily="34" charset="-122"/>
              </a:rPr>
              <a:t>对系统并发性能的测试</a:t>
            </a:r>
            <a:endParaRPr lang="en-US" altLang="zh-CN" sz="2000">
              <a:solidFill>
                <a:schemeClr val="bg1"/>
              </a:solidFill>
              <a:latin typeface="微软雅黑" panose="020B0503020204020204" pitchFamily="34" charset="-122"/>
              <a:ea typeface="微软雅黑" panose="020B0503020204020204" pitchFamily="34" charset="-122"/>
            </a:endParaRPr>
          </a:p>
        </p:txBody>
      </p:sp>
      <p:grpSp>
        <p:nvGrpSpPr>
          <p:cNvPr id="33798" name="组 66">
            <a:extLst>
              <a:ext uri="{FF2B5EF4-FFF2-40B4-BE49-F238E27FC236}">
                <a16:creationId xmlns:a16="http://schemas.microsoft.com/office/drawing/2014/main" id="{0C7973CA-92F5-4C06-BAF2-353E0EAD0059}"/>
              </a:ext>
            </a:extLst>
          </p:cNvPr>
          <p:cNvGrpSpPr>
            <a:grpSpLocks/>
          </p:cNvGrpSpPr>
          <p:nvPr/>
        </p:nvGrpSpPr>
        <p:grpSpPr bwMode="auto">
          <a:xfrm>
            <a:off x="11453813" y="252413"/>
            <a:ext cx="738187" cy="484187"/>
            <a:chOff x="11454105" y="252856"/>
            <a:chExt cx="737892" cy="484288"/>
          </a:xfrm>
        </p:grpSpPr>
        <p:grpSp>
          <p:nvGrpSpPr>
            <p:cNvPr id="33813" name="组 68">
              <a:extLst>
                <a:ext uri="{FF2B5EF4-FFF2-40B4-BE49-F238E27FC236}">
                  <a16:creationId xmlns:a16="http://schemas.microsoft.com/office/drawing/2014/main" id="{327BC594-0910-4925-B8EF-EE4BF5F424BD}"/>
                </a:ext>
              </a:extLst>
            </p:cNvPr>
            <p:cNvGrpSpPr>
              <a:grpSpLocks/>
            </p:cNvGrpSpPr>
            <p:nvPr/>
          </p:nvGrpSpPr>
          <p:grpSpPr bwMode="auto">
            <a:xfrm>
              <a:off x="12039604" y="252856"/>
              <a:ext cx="152393" cy="484287"/>
              <a:chOff x="12039604" y="252856"/>
              <a:chExt cx="152393" cy="484287"/>
            </a:xfrm>
          </p:grpSpPr>
          <p:sp>
            <p:nvSpPr>
              <p:cNvPr id="54" name="圆角矩形 53">
                <a:extLst>
                  <a:ext uri="{FF2B5EF4-FFF2-40B4-BE49-F238E27FC236}">
                    <a16:creationId xmlns:a16="http://schemas.microsoft.com/office/drawing/2014/main" id="{81431516-7CBE-45C7-861A-D1FA12D6F7C3}"/>
                  </a:ext>
                </a:extLst>
              </p:cNvPr>
              <p:cNvSpPr/>
              <p:nvPr/>
            </p:nvSpPr>
            <p:spPr>
              <a:xfrm rot="16200000" flipV="1">
                <a:off x="12072956" y="518071"/>
                <a:ext cx="85743" cy="152339"/>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54" eaLnBrk="1" fontAlgn="auto" hangingPunct="1">
                  <a:spcBef>
                    <a:spcPts val="0"/>
                  </a:spcBef>
                  <a:spcAft>
                    <a:spcPts val="0"/>
                  </a:spcAft>
                  <a:defRPr/>
                </a:pPr>
                <a:endParaRPr lang="zh-CN" altLang="en-US"/>
              </a:p>
            </p:txBody>
          </p:sp>
          <p:sp>
            <p:nvSpPr>
              <p:cNvPr id="55" name="圆角矩形 54">
                <a:extLst>
                  <a:ext uri="{FF2B5EF4-FFF2-40B4-BE49-F238E27FC236}">
                    <a16:creationId xmlns:a16="http://schemas.microsoft.com/office/drawing/2014/main" id="{AE74A4C2-182F-46BA-89B4-585397C98EFA}"/>
                  </a:ext>
                </a:extLst>
              </p:cNvPr>
              <p:cNvSpPr/>
              <p:nvPr/>
            </p:nvSpPr>
            <p:spPr>
              <a:xfrm rot="16200000" flipV="1">
                <a:off x="12072956" y="618104"/>
                <a:ext cx="85743" cy="152339"/>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54" eaLnBrk="1" fontAlgn="auto" hangingPunct="1">
                  <a:spcBef>
                    <a:spcPts val="0"/>
                  </a:spcBef>
                  <a:spcAft>
                    <a:spcPts val="0"/>
                  </a:spcAft>
                  <a:defRPr/>
                </a:pPr>
                <a:endParaRPr lang="zh-CN" altLang="en-US"/>
              </a:p>
            </p:txBody>
          </p:sp>
          <p:sp>
            <p:nvSpPr>
              <p:cNvPr id="56" name="圆角矩形 55">
                <a:extLst>
                  <a:ext uri="{FF2B5EF4-FFF2-40B4-BE49-F238E27FC236}">
                    <a16:creationId xmlns:a16="http://schemas.microsoft.com/office/drawing/2014/main" id="{EFEC48C7-EFB7-49F2-B51F-74417CCEC2D7}"/>
                  </a:ext>
                </a:extLst>
              </p:cNvPr>
              <p:cNvSpPr/>
              <p:nvPr/>
            </p:nvSpPr>
            <p:spPr>
              <a:xfrm rot="16200000" flipV="1">
                <a:off x="12072956" y="321180"/>
                <a:ext cx="85743" cy="152339"/>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54" eaLnBrk="1" fontAlgn="auto" hangingPunct="1">
                  <a:spcBef>
                    <a:spcPts val="0"/>
                  </a:spcBef>
                  <a:spcAft>
                    <a:spcPts val="0"/>
                  </a:spcAft>
                  <a:defRPr/>
                </a:pPr>
                <a:endParaRPr lang="zh-CN" altLang="en-US"/>
              </a:p>
            </p:txBody>
          </p:sp>
          <p:sp>
            <p:nvSpPr>
              <p:cNvPr id="57" name="圆角矩形 56">
                <a:extLst>
                  <a:ext uri="{FF2B5EF4-FFF2-40B4-BE49-F238E27FC236}">
                    <a16:creationId xmlns:a16="http://schemas.microsoft.com/office/drawing/2014/main" id="{E0DDA477-F2FE-4532-9D93-326FC77614E3}"/>
                  </a:ext>
                </a:extLst>
              </p:cNvPr>
              <p:cNvSpPr/>
              <p:nvPr/>
            </p:nvSpPr>
            <p:spPr>
              <a:xfrm rot="16200000" flipV="1">
                <a:off x="12072956" y="421212"/>
                <a:ext cx="85743" cy="152339"/>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54" eaLnBrk="1" fontAlgn="auto" hangingPunct="1">
                  <a:spcBef>
                    <a:spcPts val="0"/>
                  </a:spcBef>
                  <a:spcAft>
                    <a:spcPts val="0"/>
                  </a:spcAft>
                  <a:defRPr/>
                </a:pPr>
                <a:endParaRPr lang="zh-CN" altLang="en-US"/>
              </a:p>
            </p:txBody>
          </p:sp>
          <p:sp>
            <p:nvSpPr>
              <p:cNvPr id="58" name="圆角矩形 57">
                <a:extLst>
                  <a:ext uri="{FF2B5EF4-FFF2-40B4-BE49-F238E27FC236}">
                    <a16:creationId xmlns:a16="http://schemas.microsoft.com/office/drawing/2014/main" id="{D5C380CA-A19B-48EC-A0D3-3600CB20F696}"/>
                  </a:ext>
                </a:extLst>
              </p:cNvPr>
              <p:cNvSpPr/>
              <p:nvPr/>
            </p:nvSpPr>
            <p:spPr>
              <a:xfrm rot="16200000" flipV="1">
                <a:off x="12072956" y="219558"/>
                <a:ext cx="85743" cy="152339"/>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54" eaLnBrk="1" fontAlgn="auto" hangingPunct="1">
                  <a:spcBef>
                    <a:spcPts val="0"/>
                  </a:spcBef>
                  <a:spcAft>
                    <a:spcPts val="0"/>
                  </a:spcAft>
                  <a:defRPr/>
                </a:pPr>
                <a:endParaRPr lang="zh-CN" altLang="en-US"/>
              </a:p>
            </p:txBody>
          </p:sp>
        </p:grpSp>
        <p:grpSp>
          <p:nvGrpSpPr>
            <p:cNvPr id="33814" name="组合 99">
              <a:extLst>
                <a:ext uri="{FF2B5EF4-FFF2-40B4-BE49-F238E27FC236}">
                  <a16:creationId xmlns:a16="http://schemas.microsoft.com/office/drawing/2014/main" id="{14969D66-8651-4D8D-9C58-179902846FD3}"/>
                </a:ext>
              </a:extLst>
            </p:cNvPr>
            <p:cNvGrpSpPr>
              <a:grpSpLocks/>
            </p:cNvGrpSpPr>
            <p:nvPr/>
          </p:nvGrpSpPr>
          <p:grpSpPr bwMode="auto">
            <a:xfrm>
              <a:off x="11454105" y="252857"/>
              <a:ext cx="491115" cy="484287"/>
              <a:chOff x="1528923" y="220268"/>
              <a:chExt cx="1284096" cy="1266241"/>
            </a:xfrm>
          </p:grpSpPr>
          <p:sp>
            <p:nvSpPr>
              <p:cNvPr id="52" name="圆角矩形 51">
                <a:extLst>
                  <a:ext uri="{FF2B5EF4-FFF2-40B4-BE49-F238E27FC236}">
                    <a16:creationId xmlns:a16="http://schemas.microsoft.com/office/drawing/2014/main" id="{9B2D9EFC-73CF-4076-A1D0-6EAB9CFB97C2}"/>
                  </a:ext>
                </a:extLst>
              </p:cNvPr>
              <p:cNvSpPr/>
              <p:nvPr/>
            </p:nvSpPr>
            <p:spPr>
              <a:xfrm rot="16200000" flipV="1">
                <a:off x="1536838" y="212351"/>
                <a:ext cx="1266244" cy="1282073"/>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54" eaLnBrk="1" fontAlgn="auto" hangingPunct="1">
                  <a:spcBef>
                    <a:spcPts val="0"/>
                  </a:spcBef>
                  <a:spcAft>
                    <a:spcPts val="0"/>
                  </a:spcAft>
                  <a:defRPr/>
                </a:pPr>
                <a:endParaRPr lang="zh-CN" altLang="en-US"/>
              </a:p>
            </p:txBody>
          </p:sp>
          <p:sp>
            <p:nvSpPr>
              <p:cNvPr id="33816" name="Freeform 96">
                <a:extLst>
                  <a:ext uri="{FF2B5EF4-FFF2-40B4-BE49-F238E27FC236}">
                    <a16:creationId xmlns:a16="http://schemas.microsoft.com/office/drawing/2014/main" id="{BECED3C2-F0AB-460C-9EE6-60E1D434D367}"/>
                  </a:ext>
                </a:extLst>
              </p:cNvPr>
              <p:cNvSpPr>
                <a:spLocks/>
              </p:cNvSpPr>
              <p:nvPr/>
            </p:nvSpPr>
            <p:spPr bwMode="auto">
              <a:xfrm>
                <a:off x="1804148" y="499514"/>
                <a:ext cx="733647" cy="707752"/>
              </a:xfrm>
              <a:custGeom>
                <a:avLst/>
                <a:gdLst>
                  <a:gd name="T0" fmla="*/ 2147483646 w 216"/>
                  <a:gd name="T1" fmla="*/ 0 h 208"/>
                  <a:gd name="T2" fmla="*/ 2147483646 w 216"/>
                  <a:gd name="T3" fmla="*/ 2147483646 h 208"/>
                  <a:gd name="T4" fmla="*/ 2147483646 w 216"/>
                  <a:gd name="T5" fmla="*/ 2147483646 h 208"/>
                  <a:gd name="T6" fmla="*/ 2147483646 w 216"/>
                  <a:gd name="T7" fmla="*/ 2147483646 h 208"/>
                  <a:gd name="T8" fmla="*/ 2147483646 w 216"/>
                  <a:gd name="T9" fmla="*/ 2147483646 h 208"/>
                  <a:gd name="T10" fmla="*/ 0 w 216"/>
                  <a:gd name="T11" fmla="*/ 2147483646 h 208"/>
                  <a:gd name="T12" fmla="*/ 2147483646 w 216"/>
                  <a:gd name="T13" fmla="*/ 2147483646 h 208"/>
                  <a:gd name="T14" fmla="*/ 2147483646 w 216"/>
                  <a:gd name="T15" fmla="*/ 2147483646 h 208"/>
                  <a:gd name="T16" fmla="*/ 2147483646 w 216"/>
                  <a:gd name="T17" fmla="*/ 2147483646 h 208"/>
                  <a:gd name="T18" fmla="*/ 2147483646 w 216"/>
                  <a:gd name="T19" fmla="*/ 2147483646 h 208"/>
                  <a:gd name="T20" fmla="*/ 2147483646 w 216"/>
                  <a:gd name="T21" fmla="*/ 2147483646 h 208"/>
                  <a:gd name="T22" fmla="*/ 2147483646 w 216"/>
                  <a:gd name="T23" fmla="*/ 2147483646 h 208"/>
                  <a:gd name="T24" fmla="*/ 2147483646 w 216"/>
                  <a:gd name="T25" fmla="*/ 2147483646 h 208"/>
                  <a:gd name="T26" fmla="*/ 2147483646 w 216"/>
                  <a:gd name="T27" fmla="*/ 2147483646 h 208"/>
                  <a:gd name="T28" fmla="*/ 2147483646 w 216"/>
                  <a:gd name="T29" fmla="*/ 2147483646 h 208"/>
                  <a:gd name="T30" fmla="*/ 2147483646 w 216"/>
                  <a:gd name="T31" fmla="*/ 2147483646 h 208"/>
                  <a:gd name="T32" fmla="*/ 2147483646 w 216"/>
                  <a:gd name="T33" fmla="*/ 2147483646 h 208"/>
                  <a:gd name="T34" fmla="*/ 2147483646 w 216"/>
                  <a:gd name="T35" fmla="*/ 2147483646 h 208"/>
                  <a:gd name="T36" fmla="*/ 2147483646 w 216"/>
                  <a:gd name="T37" fmla="*/ 2147483646 h 208"/>
                  <a:gd name="T38" fmla="*/ 2147483646 w 216"/>
                  <a:gd name="T39" fmla="*/ 2147483646 h 208"/>
                  <a:gd name="T40" fmla="*/ 2147483646 w 216"/>
                  <a:gd name="T41" fmla="*/ 0 h 20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sp>
        <p:nvSpPr>
          <p:cNvPr id="33799" name="Rectangle 8">
            <a:extLst>
              <a:ext uri="{FF2B5EF4-FFF2-40B4-BE49-F238E27FC236}">
                <a16:creationId xmlns:a16="http://schemas.microsoft.com/office/drawing/2014/main" id="{F26751A9-C884-4D6E-B811-BE4D0B63AE98}"/>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900"/>
          </a:p>
        </p:txBody>
      </p:sp>
      <p:sp>
        <p:nvSpPr>
          <p:cNvPr id="33800" name="Rectangle 2">
            <a:extLst>
              <a:ext uri="{FF2B5EF4-FFF2-40B4-BE49-F238E27FC236}">
                <a16:creationId xmlns:a16="http://schemas.microsoft.com/office/drawing/2014/main" id="{7705908D-796D-42F2-A254-D21D9A206F57}"/>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900"/>
          </a:p>
        </p:txBody>
      </p:sp>
      <p:sp>
        <p:nvSpPr>
          <p:cNvPr id="33801" name="Rectangle 2">
            <a:extLst>
              <a:ext uri="{FF2B5EF4-FFF2-40B4-BE49-F238E27FC236}">
                <a16:creationId xmlns:a16="http://schemas.microsoft.com/office/drawing/2014/main" id="{FF72276E-31D8-41E8-B3B4-C1C754C4C4F5}"/>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900"/>
          </a:p>
        </p:txBody>
      </p:sp>
      <p:sp>
        <p:nvSpPr>
          <p:cNvPr id="33802" name="Rectangle 14">
            <a:extLst>
              <a:ext uri="{FF2B5EF4-FFF2-40B4-BE49-F238E27FC236}">
                <a16:creationId xmlns:a16="http://schemas.microsoft.com/office/drawing/2014/main" id="{30247BBA-3ADF-4158-AD02-754E284DF970}"/>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900"/>
          </a:p>
        </p:txBody>
      </p:sp>
      <p:sp>
        <p:nvSpPr>
          <p:cNvPr id="33803" name="Rectangle 2">
            <a:extLst>
              <a:ext uri="{FF2B5EF4-FFF2-40B4-BE49-F238E27FC236}">
                <a16:creationId xmlns:a16="http://schemas.microsoft.com/office/drawing/2014/main" id="{0713B3FC-7230-4A4B-A0BC-EC8AF3B897B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900"/>
          </a:p>
        </p:txBody>
      </p:sp>
      <p:sp>
        <p:nvSpPr>
          <p:cNvPr id="33804" name="Rectangle 4">
            <a:extLst>
              <a:ext uri="{FF2B5EF4-FFF2-40B4-BE49-F238E27FC236}">
                <a16:creationId xmlns:a16="http://schemas.microsoft.com/office/drawing/2014/main" id="{C795A849-67B5-4353-9B21-492EC2F43B75}"/>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900"/>
          </a:p>
        </p:txBody>
      </p:sp>
      <p:sp>
        <p:nvSpPr>
          <p:cNvPr id="33805" name="Rectangle 6">
            <a:extLst>
              <a:ext uri="{FF2B5EF4-FFF2-40B4-BE49-F238E27FC236}">
                <a16:creationId xmlns:a16="http://schemas.microsoft.com/office/drawing/2014/main" id="{E56800C2-2311-4440-82C1-AD97678AD990}"/>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900"/>
          </a:p>
        </p:txBody>
      </p:sp>
      <p:sp>
        <p:nvSpPr>
          <p:cNvPr id="33806" name="Rectangle 10">
            <a:extLst>
              <a:ext uri="{FF2B5EF4-FFF2-40B4-BE49-F238E27FC236}">
                <a16:creationId xmlns:a16="http://schemas.microsoft.com/office/drawing/2014/main" id="{549C1359-3AED-469F-A954-96813AF24670}"/>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900"/>
          </a:p>
        </p:txBody>
      </p:sp>
      <p:sp>
        <p:nvSpPr>
          <p:cNvPr id="33807" name="Rectangle 12">
            <a:extLst>
              <a:ext uri="{FF2B5EF4-FFF2-40B4-BE49-F238E27FC236}">
                <a16:creationId xmlns:a16="http://schemas.microsoft.com/office/drawing/2014/main" id="{90CA0331-E11B-4B8B-AB46-C6F36A44553F}"/>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900"/>
          </a:p>
        </p:txBody>
      </p:sp>
      <p:sp>
        <p:nvSpPr>
          <p:cNvPr id="33808" name="Rectangle 14">
            <a:extLst>
              <a:ext uri="{FF2B5EF4-FFF2-40B4-BE49-F238E27FC236}">
                <a16:creationId xmlns:a16="http://schemas.microsoft.com/office/drawing/2014/main" id="{A73C7C2E-0D02-41A8-9455-AEA2C473554A}"/>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900"/>
          </a:p>
        </p:txBody>
      </p:sp>
      <p:sp>
        <p:nvSpPr>
          <p:cNvPr id="33809" name="Rectangle 16">
            <a:extLst>
              <a:ext uri="{FF2B5EF4-FFF2-40B4-BE49-F238E27FC236}">
                <a16:creationId xmlns:a16="http://schemas.microsoft.com/office/drawing/2014/main" id="{236F1B4B-BE57-4A13-BF51-6D79D5F0406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900"/>
          </a:p>
        </p:txBody>
      </p:sp>
      <p:sp>
        <p:nvSpPr>
          <p:cNvPr id="33810" name="文本框 1">
            <a:extLst>
              <a:ext uri="{FF2B5EF4-FFF2-40B4-BE49-F238E27FC236}">
                <a16:creationId xmlns:a16="http://schemas.microsoft.com/office/drawing/2014/main" id="{BD538832-970F-4E8A-A690-D78AEF127D2D}"/>
              </a:ext>
            </a:extLst>
          </p:cNvPr>
          <p:cNvSpPr txBox="1">
            <a:spLocks noChangeArrowheads="1"/>
          </p:cNvSpPr>
          <p:nvPr/>
        </p:nvSpPr>
        <p:spPr bwMode="auto">
          <a:xfrm>
            <a:off x="790575" y="2012950"/>
            <a:ext cx="6448425"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a:t>实验一方：使用申威众核处理器的从核进行圆周率的计算</a:t>
            </a:r>
          </a:p>
        </p:txBody>
      </p:sp>
      <p:sp>
        <p:nvSpPr>
          <p:cNvPr id="33811" name="文本框 37">
            <a:extLst>
              <a:ext uri="{FF2B5EF4-FFF2-40B4-BE49-F238E27FC236}">
                <a16:creationId xmlns:a16="http://schemas.microsoft.com/office/drawing/2014/main" id="{C3F0783B-AD1C-49BD-B0C6-73E29AD7B2A6}"/>
              </a:ext>
            </a:extLst>
          </p:cNvPr>
          <p:cNvSpPr txBox="1">
            <a:spLocks noChangeArrowheads="1"/>
          </p:cNvSpPr>
          <p:nvPr/>
        </p:nvSpPr>
        <p:spPr bwMode="auto">
          <a:xfrm>
            <a:off x="790575" y="3133725"/>
            <a:ext cx="5551488"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t>实验另一方：使用协程调度系统进行圆周率的计算</a:t>
            </a:r>
          </a:p>
        </p:txBody>
      </p:sp>
      <p:sp>
        <p:nvSpPr>
          <p:cNvPr id="33812" name="文本框 4">
            <a:extLst>
              <a:ext uri="{FF2B5EF4-FFF2-40B4-BE49-F238E27FC236}">
                <a16:creationId xmlns:a16="http://schemas.microsoft.com/office/drawing/2014/main" id="{816A6153-4C43-4947-9EEC-5C0618ED7D3D}"/>
              </a:ext>
            </a:extLst>
          </p:cNvPr>
          <p:cNvSpPr txBox="1">
            <a:spLocks noChangeArrowheads="1"/>
          </p:cNvSpPr>
          <p:nvPr/>
        </p:nvSpPr>
        <p:spPr bwMode="auto">
          <a:xfrm>
            <a:off x="790575" y="1266825"/>
            <a:ext cx="15811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en-US" altLang="zh-CN" sz="2000">
                <a:solidFill>
                  <a:srgbClr val="000000"/>
                </a:solidFill>
                <a:latin typeface="Corbel" panose="020B0503020204020204" pitchFamily="34" charset="0"/>
                <a:ea typeface="华文楷体" panose="02010600040101010101" pitchFamily="2" charset="-122"/>
              </a:rPr>
              <a:t>•</a:t>
            </a:r>
            <a:r>
              <a:rPr lang="zh-CN" altLang="en-US" sz="2000">
                <a:solidFill>
                  <a:srgbClr val="000000"/>
                </a:solidFill>
                <a:latin typeface="Corbel" panose="020B0503020204020204" pitchFamily="34" charset="0"/>
                <a:ea typeface="华文楷体" panose="02010600040101010101" pitchFamily="2" charset="-122"/>
              </a:rPr>
              <a:t>与从核比较</a:t>
            </a:r>
            <a:endParaRPr lang="en-US" altLang="zh-CN" sz="2000">
              <a:solidFill>
                <a:srgbClr val="000000"/>
              </a:solidFill>
              <a:latin typeface="Corbel" panose="020B0503020204020204" pitchFamily="34" charset="0"/>
              <a:ea typeface="华文楷体" panose="02010600040101010101" pitchFamily="2" charset="-122"/>
            </a:endParaRPr>
          </a:p>
        </p:txBody>
      </p:sp>
    </p:spTree>
  </p:cSld>
  <p:clrMapOvr>
    <a:masterClrMapping/>
  </p:clrMapOvr>
  <p:transition advTm="11224"/>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842" name="组 3">
            <a:extLst>
              <a:ext uri="{FF2B5EF4-FFF2-40B4-BE49-F238E27FC236}">
                <a16:creationId xmlns:a16="http://schemas.microsoft.com/office/drawing/2014/main" id="{3547D546-261B-431D-806A-12AFA3813FE0}"/>
              </a:ext>
            </a:extLst>
          </p:cNvPr>
          <p:cNvGrpSpPr>
            <a:grpSpLocks/>
          </p:cNvGrpSpPr>
          <p:nvPr/>
        </p:nvGrpSpPr>
        <p:grpSpPr bwMode="auto">
          <a:xfrm>
            <a:off x="-20638" y="2847975"/>
            <a:ext cx="12212638" cy="1295400"/>
            <a:chOff x="-21102" y="2847433"/>
            <a:chExt cx="12213102" cy="1296345"/>
          </a:xfrm>
        </p:grpSpPr>
        <p:sp>
          <p:nvSpPr>
            <p:cNvPr id="27" name="矩形 26">
              <a:extLst>
                <a:ext uri="{FF2B5EF4-FFF2-40B4-BE49-F238E27FC236}">
                  <a16:creationId xmlns:a16="http://schemas.microsoft.com/office/drawing/2014/main" id="{E2F88446-4A24-44B3-8D34-DEAE2618286B}"/>
                </a:ext>
              </a:extLst>
            </p:cNvPr>
            <p:cNvSpPr/>
            <p:nvPr/>
          </p:nvSpPr>
          <p:spPr>
            <a:xfrm flipH="1">
              <a:off x="-463" y="2872852"/>
              <a:ext cx="12192463" cy="1251863"/>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54" eaLnBrk="1" fontAlgn="auto" hangingPunct="1">
                <a:spcBef>
                  <a:spcPts val="0"/>
                </a:spcBef>
                <a:spcAft>
                  <a:spcPts val="0"/>
                </a:spcAft>
                <a:defRPr/>
              </a:pPr>
              <a:endParaRPr lang="zh-CN" altLang="en-US"/>
            </a:p>
          </p:txBody>
        </p:sp>
        <p:sp>
          <p:nvSpPr>
            <p:cNvPr id="52" name="圆角矩形 51">
              <a:extLst>
                <a:ext uri="{FF2B5EF4-FFF2-40B4-BE49-F238E27FC236}">
                  <a16:creationId xmlns:a16="http://schemas.microsoft.com/office/drawing/2014/main" id="{900783A3-F047-4704-AE1B-C0F982AEB083}"/>
                </a:ext>
              </a:extLst>
            </p:cNvPr>
            <p:cNvSpPr/>
            <p:nvPr/>
          </p:nvSpPr>
          <p:spPr>
            <a:xfrm rot="10800000" flipV="1">
              <a:off x="464692" y="2847433"/>
              <a:ext cx="1273223" cy="1291580"/>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anchor="ctr"/>
            <a:lstStyle/>
            <a:p>
              <a:pPr algn="ctr" defTabSz="914354" eaLnBrk="1" fontAlgn="auto" hangingPunct="1">
                <a:spcBef>
                  <a:spcPts val="0"/>
                </a:spcBef>
                <a:spcAft>
                  <a:spcPts val="0"/>
                </a:spcAft>
                <a:defRPr/>
              </a:pPr>
              <a:r>
                <a:rPr lang="en-US" altLang="zh-CN" sz="6000" dirty="0"/>
                <a:t>3</a:t>
              </a:r>
              <a:endParaRPr lang="zh-CN" altLang="en-US" sz="6000" dirty="0"/>
            </a:p>
          </p:txBody>
        </p:sp>
        <p:grpSp>
          <p:nvGrpSpPr>
            <p:cNvPr id="35858" name="组 2">
              <a:extLst>
                <a:ext uri="{FF2B5EF4-FFF2-40B4-BE49-F238E27FC236}">
                  <a16:creationId xmlns:a16="http://schemas.microsoft.com/office/drawing/2014/main" id="{7B9174AC-4F70-4265-BE90-3F29E8843D18}"/>
                </a:ext>
              </a:extLst>
            </p:cNvPr>
            <p:cNvGrpSpPr>
              <a:grpSpLocks/>
            </p:cNvGrpSpPr>
            <p:nvPr/>
          </p:nvGrpSpPr>
          <p:grpSpPr bwMode="auto">
            <a:xfrm>
              <a:off x="-21102" y="2858492"/>
              <a:ext cx="242777" cy="1285286"/>
              <a:chOff x="-21102" y="2858492"/>
              <a:chExt cx="242777" cy="1285286"/>
            </a:xfrm>
          </p:grpSpPr>
          <p:sp>
            <p:nvSpPr>
              <p:cNvPr id="56" name="圆角矩形 55">
                <a:extLst>
                  <a:ext uri="{FF2B5EF4-FFF2-40B4-BE49-F238E27FC236}">
                    <a16:creationId xmlns:a16="http://schemas.microsoft.com/office/drawing/2014/main" id="{8A0948C7-1990-4630-8540-074A2587339D}"/>
                  </a:ext>
                </a:extLst>
              </p:cNvPr>
              <p:cNvSpPr/>
              <p:nvPr/>
            </p:nvSpPr>
            <p:spPr>
              <a:xfrm rot="16200000" flipV="1">
                <a:off x="-13243" y="3643435"/>
                <a:ext cx="227179" cy="242897"/>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54" eaLnBrk="1" fontAlgn="auto" hangingPunct="1">
                  <a:spcBef>
                    <a:spcPts val="0"/>
                  </a:spcBef>
                  <a:spcAft>
                    <a:spcPts val="0"/>
                  </a:spcAft>
                  <a:defRPr/>
                </a:pPr>
                <a:endParaRPr lang="zh-CN" altLang="en-US"/>
              </a:p>
            </p:txBody>
          </p:sp>
          <p:sp>
            <p:nvSpPr>
              <p:cNvPr id="57" name="圆角矩形 56">
                <a:extLst>
                  <a:ext uri="{FF2B5EF4-FFF2-40B4-BE49-F238E27FC236}">
                    <a16:creationId xmlns:a16="http://schemas.microsoft.com/office/drawing/2014/main" id="{590353AC-82BA-426A-9693-FB4FEA204F9F}"/>
                  </a:ext>
                </a:extLst>
              </p:cNvPr>
              <p:cNvSpPr/>
              <p:nvPr/>
            </p:nvSpPr>
            <p:spPr>
              <a:xfrm rot="16200000" flipV="1">
                <a:off x="-13242" y="3908741"/>
                <a:ext cx="227178" cy="24289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54" eaLnBrk="1" fontAlgn="auto" hangingPunct="1">
                  <a:spcBef>
                    <a:spcPts val="0"/>
                  </a:spcBef>
                  <a:spcAft>
                    <a:spcPts val="0"/>
                  </a:spcAft>
                  <a:defRPr/>
                </a:pPr>
                <a:endParaRPr lang="zh-CN" altLang="en-US"/>
              </a:p>
            </p:txBody>
          </p:sp>
          <p:sp>
            <p:nvSpPr>
              <p:cNvPr id="58" name="圆角矩形 57">
                <a:extLst>
                  <a:ext uri="{FF2B5EF4-FFF2-40B4-BE49-F238E27FC236}">
                    <a16:creationId xmlns:a16="http://schemas.microsoft.com/office/drawing/2014/main" id="{CA071F91-6A27-4A20-AB64-B7774AB7C2C5}"/>
                  </a:ext>
                </a:extLst>
              </p:cNvPr>
              <p:cNvSpPr/>
              <p:nvPr/>
            </p:nvSpPr>
            <p:spPr>
              <a:xfrm rot="16200000" flipV="1">
                <a:off x="-13243" y="3122355"/>
                <a:ext cx="227179" cy="242897"/>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54" eaLnBrk="1" fontAlgn="auto" hangingPunct="1">
                  <a:spcBef>
                    <a:spcPts val="0"/>
                  </a:spcBef>
                  <a:spcAft>
                    <a:spcPts val="0"/>
                  </a:spcAft>
                  <a:defRPr/>
                </a:pPr>
                <a:endParaRPr lang="zh-CN" altLang="en-US"/>
              </a:p>
            </p:txBody>
          </p:sp>
          <p:sp>
            <p:nvSpPr>
              <p:cNvPr id="59" name="圆角矩形 58">
                <a:extLst>
                  <a:ext uri="{FF2B5EF4-FFF2-40B4-BE49-F238E27FC236}">
                    <a16:creationId xmlns:a16="http://schemas.microsoft.com/office/drawing/2014/main" id="{E3AA46B3-D8E4-43CC-9EAA-4653BAA07FE9}"/>
                  </a:ext>
                </a:extLst>
              </p:cNvPr>
              <p:cNvSpPr/>
              <p:nvPr/>
            </p:nvSpPr>
            <p:spPr>
              <a:xfrm rot="16200000" flipV="1">
                <a:off x="-13242" y="3387661"/>
                <a:ext cx="227178" cy="24289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54" eaLnBrk="1" fontAlgn="auto" hangingPunct="1">
                  <a:spcBef>
                    <a:spcPts val="0"/>
                  </a:spcBef>
                  <a:spcAft>
                    <a:spcPts val="0"/>
                  </a:spcAft>
                  <a:defRPr/>
                </a:pPr>
                <a:endParaRPr lang="zh-CN" altLang="en-US"/>
              </a:p>
            </p:txBody>
          </p:sp>
          <p:sp>
            <p:nvSpPr>
              <p:cNvPr id="60" name="圆角矩形 59">
                <a:extLst>
                  <a:ext uri="{FF2B5EF4-FFF2-40B4-BE49-F238E27FC236}">
                    <a16:creationId xmlns:a16="http://schemas.microsoft.com/office/drawing/2014/main" id="{033B94E7-33AB-42D8-A9FD-1705911D3362}"/>
                  </a:ext>
                </a:extLst>
              </p:cNvPr>
              <p:cNvSpPr/>
              <p:nvPr/>
            </p:nvSpPr>
            <p:spPr>
              <a:xfrm rot="16200000" flipV="1">
                <a:off x="-13242" y="2850694"/>
                <a:ext cx="227178" cy="24289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54" eaLnBrk="1" fontAlgn="auto" hangingPunct="1">
                  <a:spcBef>
                    <a:spcPts val="0"/>
                  </a:spcBef>
                  <a:spcAft>
                    <a:spcPts val="0"/>
                  </a:spcAft>
                  <a:defRPr/>
                </a:pPr>
                <a:endParaRPr lang="zh-CN" altLang="en-US"/>
              </a:p>
            </p:txBody>
          </p:sp>
        </p:grpSp>
      </p:grpSp>
      <p:grpSp>
        <p:nvGrpSpPr>
          <p:cNvPr id="35843" name="组 27">
            <a:extLst>
              <a:ext uri="{FF2B5EF4-FFF2-40B4-BE49-F238E27FC236}">
                <a16:creationId xmlns:a16="http://schemas.microsoft.com/office/drawing/2014/main" id="{A7E7BB8C-6F7A-490D-8361-9DB5BE35A750}"/>
              </a:ext>
            </a:extLst>
          </p:cNvPr>
          <p:cNvGrpSpPr>
            <a:grpSpLocks/>
          </p:cNvGrpSpPr>
          <p:nvPr/>
        </p:nvGrpSpPr>
        <p:grpSpPr bwMode="auto">
          <a:xfrm>
            <a:off x="11453813" y="252413"/>
            <a:ext cx="738187" cy="484187"/>
            <a:chOff x="11454105" y="252856"/>
            <a:chExt cx="737892" cy="484288"/>
          </a:xfrm>
        </p:grpSpPr>
        <p:grpSp>
          <p:nvGrpSpPr>
            <p:cNvPr id="35847" name="组 29">
              <a:extLst>
                <a:ext uri="{FF2B5EF4-FFF2-40B4-BE49-F238E27FC236}">
                  <a16:creationId xmlns:a16="http://schemas.microsoft.com/office/drawing/2014/main" id="{79468520-57C9-4463-9D98-B1761CEE89FF}"/>
                </a:ext>
              </a:extLst>
            </p:cNvPr>
            <p:cNvGrpSpPr>
              <a:grpSpLocks/>
            </p:cNvGrpSpPr>
            <p:nvPr/>
          </p:nvGrpSpPr>
          <p:grpSpPr bwMode="auto">
            <a:xfrm>
              <a:off x="12039604" y="252856"/>
              <a:ext cx="152393" cy="484287"/>
              <a:chOff x="12039604" y="252856"/>
              <a:chExt cx="152393" cy="484287"/>
            </a:xfrm>
          </p:grpSpPr>
          <p:sp>
            <p:nvSpPr>
              <p:cNvPr id="68" name="圆角矩形 67">
                <a:extLst>
                  <a:ext uri="{FF2B5EF4-FFF2-40B4-BE49-F238E27FC236}">
                    <a16:creationId xmlns:a16="http://schemas.microsoft.com/office/drawing/2014/main" id="{BAC3D29A-437F-4A2A-AD2B-2434393CB58A}"/>
                  </a:ext>
                </a:extLst>
              </p:cNvPr>
              <p:cNvSpPr/>
              <p:nvPr/>
            </p:nvSpPr>
            <p:spPr>
              <a:xfrm rot="16200000" flipV="1">
                <a:off x="12072956" y="518071"/>
                <a:ext cx="85743" cy="152339"/>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54" eaLnBrk="1" fontAlgn="auto" hangingPunct="1">
                  <a:spcBef>
                    <a:spcPts val="0"/>
                  </a:spcBef>
                  <a:spcAft>
                    <a:spcPts val="0"/>
                  </a:spcAft>
                  <a:defRPr/>
                </a:pPr>
                <a:endParaRPr lang="zh-CN" altLang="en-US"/>
              </a:p>
            </p:txBody>
          </p:sp>
          <p:sp>
            <p:nvSpPr>
              <p:cNvPr id="69" name="圆角矩形 68">
                <a:extLst>
                  <a:ext uri="{FF2B5EF4-FFF2-40B4-BE49-F238E27FC236}">
                    <a16:creationId xmlns:a16="http://schemas.microsoft.com/office/drawing/2014/main" id="{D2E78C09-7051-4583-AA1F-B1C8036BB281}"/>
                  </a:ext>
                </a:extLst>
              </p:cNvPr>
              <p:cNvSpPr/>
              <p:nvPr/>
            </p:nvSpPr>
            <p:spPr>
              <a:xfrm rot="16200000" flipV="1">
                <a:off x="12072956" y="618104"/>
                <a:ext cx="85743" cy="152339"/>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54" eaLnBrk="1" fontAlgn="auto" hangingPunct="1">
                  <a:spcBef>
                    <a:spcPts val="0"/>
                  </a:spcBef>
                  <a:spcAft>
                    <a:spcPts val="0"/>
                  </a:spcAft>
                  <a:defRPr/>
                </a:pPr>
                <a:endParaRPr lang="zh-CN" altLang="en-US"/>
              </a:p>
            </p:txBody>
          </p:sp>
          <p:sp>
            <p:nvSpPr>
              <p:cNvPr id="70" name="圆角矩形 69">
                <a:extLst>
                  <a:ext uri="{FF2B5EF4-FFF2-40B4-BE49-F238E27FC236}">
                    <a16:creationId xmlns:a16="http://schemas.microsoft.com/office/drawing/2014/main" id="{E223B83C-49C0-47B5-953F-73BD3B339C91}"/>
                  </a:ext>
                </a:extLst>
              </p:cNvPr>
              <p:cNvSpPr/>
              <p:nvPr/>
            </p:nvSpPr>
            <p:spPr>
              <a:xfrm rot="16200000" flipV="1">
                <a:off x="12072956" y="321180"/>
                <a:ext cx="85743" cy="152339"/>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54" eaLnBrk="1" fontAlgn="auto" hangingPunct="1">
                  <a:spcBef>
                    <a:spcPts val="0"/>
                  </a:spcBef>
                  <a:spcAft>
                    <a:spcPts val="0"/>
                  </a:spcAft>
                  <a:defRPr/>
                </a:pPr>
                <a:endParaRPr lang="zh-CN" altLang="en-US"/>
              </a:p>
            </p:txBody>
          </p:sp>
          <p:sp>
            <p:nvSpPr>
              <p:cNvPr id="71" name="圆角矩形 70">
                <a:extLst>
                  <a:ext uri="{FF2B5EF4-FFF2-40B4-BE49-F238E27FC236}">
                    <a16:creationId xmlns:a16="http://schemas.microsoft.com/office/drawing/2014/main" id="{1375B527-A5B4-42F0-807E-BC7F826AA5BA}"/>
                  </a:ext>
                </a:extLst>
              </p:cNvPr>
              <p:cNvSpPr/>
              <p:nvPr/>
            </p:nvSpPr>
            <p:spPr>
              <a:xfrm rot="16200000" flipV="1">
                <a:off x="12072956" y="421212"/>
                <a:ext cx="85743" cy="152339"/>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54" eaLnBrk="1" fontAlgn="auto" hangingPunct="1">
                  <a:spcBef>
                    <a:spcPts val="0"/>
                  </a:spcBef>
                  <a:spcAft>
                    <a:spcPts val="0"/>
                  </a:spcAft>
                  <a:defRPr/>
                </a:pPr>
                <a:endParaRPr lang="zh-CN" altLang="en-US"/>
              </a:p>
            </p:txBody>
          </p:sp>
          <p:sp>
            <p:nvSpPr>
              <p:cNvPr id="72" name="圆角矩形 71">
                <a:extLst>
                  <a:ext uri="{FF2B5EF4-FFF2-40B4-BE49-F238E27FC236}">
                    <a16:creationId xmlns:a16="http://schemas.microsoft.com/office/drawing/2014/main" id="{FE47314E-373D-49EF-9708-7FCC948ACB98}"/>
                  </a:ext>
                </a:extLst>
              </p:cNvPr>
              <p:cNvSpPr/>
              <p:nvPr/>
            </p:nvSpPr>
            <p:spPr>
              <a:xfrm rot="16200000" flipV="1">
                <a:off x="12072956" y="219558"/>
                <a:ext cx="85743" cy="152339"/>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54" eaLnBrk="1" fontAlgn="auto" hangingPunct="1">
                  <a:spcBef>
                    <a:spcPts val="0"/>
                  </a:spcBef>
                  <a:spcAft>
                    <a:spcPts val="0"/>
                  </a:spcAft>
                  <a:defRPr/>
                </a:pPr>
                <a:endParaRPr lang="zh-CN" altLang="en-US"/>
              </a:p>
            </p:txBody>
          </p:sp>
        </p:grpSp>
        <p:grpSp>
          <p:nvGrpSpPr>
            <p:cNvPr id="35848" name="组合 99">
              <a:extLst>
                <a:ext uri="{FF2B5EF4-FFF2-40B4-BE49-F238E27FC236}">
                  <a16:creationId xmlns:a16="http://schemas.microsoft.com/office/drawing/2014/main" id="{AA2C1C4F-8760-4426-A63F-BBEFE915814D}"/>
                </a:ext>
              </a:extLst>
            </p:cNvPr>
            <p:cNvGrpSpPr>
              <a:grpSpLocks/>
            </p:cNvGrpSpPr>
            <p:nvPr/>
          </p:nvGrpSpPr>
          <p:grpSpPr bwMode="auto">
            <a:xfrm>
              <a:off x="11454105" y="252857"/>
              <a:ext cx="491115" cy="484287"/>
              <a:chOff x="1528923" y="220268"/>
              <a:chExt cx="1284096" cy="1266241"/>
            </a:xfrm>
          </p:grpSpPr>
          <p:sp>
            <p:nvSpPr>
              <p:cNvPr id="66" name="圆角矩形 65">
                <a:extLst>
                  <a:ext uri="{FF2B5EF4-FFF2-40B4-BE49-F238E27FC236}">
                    <a16:creationId xmlns:a16="http://schemas.microsoft.com/office/drawing/2014/main" id="{403A2382-7F48-410E-A295-471A858A1DB6}"/>
                  </a:ext>
                </a:extLst>
              </p:cNvPr>
              <p:cNvSpPr/>
              <p:nvPr/>
            </p:nvSpPr>
            <p:spPr>
              <a:xfrm rot="16200000" flipV="1">
                <a:off x="1536838" y="212351"/>
                <a:ext cx="1266244" cy="1282073"/>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54" eaLnBrk="1" fontAlgn="auto" hangingPunct="1">
                  <a:spcBef>
                    <a:spcPts val="0"/>
                  </a:spcBef>
                  <a:spcAft>
                    <a:spcPts val="0"/>
                  </a:spcAft>
                  <a:defRPr/>
                </a:pPr>
                <a:endParaRPr lang="zh-CN" altLang="en-US"/>
              </a:p>
            </p:txBody>
          </p:sp>
          <p:sp>
            <p:nvSpPr>
              <p:cNvPr id="35850" name="Freeform 96">
                <a:extLst>
                  <a:ext uri="{FF2B5EF4-FFF2-40B4-BE49-F238E27FC236}">
                    <a16:creationId xmlns:a16="http://schemas.microsoft.com/office/drawing/2014/main" id="{DE33A472-AF21-4040-A033-EA3BD2617E24}"/>
                  </a:ext>
                </a:extLst>
              </p:cNvPr>
              <p:cNvSpPr>
                <a:spLocks/>
              </p:cNvSpPr>
              <p:nvPr/>
            </p:nvSpPr>
            <p:spPr bwMode="auto">
              <a:xfrm>
                <a:off x="1804148" y="499514"/>
                <a:ext cx="733647" cy="707752"/>
              </a:xfrm>
              <a:custGeom>
                <a:avLst/>
                <a:gdLst>
                  <a:gd name="T0" fmla="*/ 2147483646 w 216"/>
                  <a:gd name="T1" fmla="*/ 0 h 208"/>
                  <a:gd name="T2" fmla="*/ 2147483646 w 216"/>
                  <a:gd name="T3" fmla="*/ 2147483646 h 208"/>
                  <a:gd name="T4" fmla="*/ 2147483646 w 216"/>
                  <a:gd name="T5" fmla="*/ 2147483646 h 208"/>
                  <a:gd name="T6" fmla="*/ 2147483646 w 216"/>
                  <a:gd name="T7" fmla="*/ 2147483646 h 208"/>
                  <a:gd name="T8" fmla="*/ 2147483646 w 216"/>
                  <a:gd name="T9" fmla="*/ 2147483646 h 208"/>
                  <a:gd name="T10" fmla="*/ 0 w 216"/>
                  <a:gd name="T11" fmla="*/ 2147483646 h 208"/>
                  <a:gd name="T12" fmla="*/ 2147483646 w 216"/>
                  <a:gd name="T13" fmla="*/ 2147483646 h 208"/>
                  <a:gd name="T14" fmla="*/ 2147483646 w 216"/>
                  <a:gd name="T15" fmla="*/ 2147483646 h 208"/>
                  <a:gd name="T16" fmla="*/ 2147483646 w 216"/>
                  <a:gd name="T17" fmla="*/ 2147483646 h 208"/>
                  <a:gd name="T18" fmla="*/ 2147483646 w 216"/>
                  <a:gd name="T19" fmla="*/ 2147483646 h 208"/>
                  <a:gd name="T20" fmla="*/ 2147483646 w 216"/>
                  <a:gd name="T21" fmla="*/ 2147483646 h 208"/>
                  <a:gd name="T22" fmla="*/ 2147483646 w 216"/>
                  <a:gd name="T23" fmla="*/ 2147483646 h 208"/>
                  <a:gd name="T24" fmla="*/ 2147483646 w 216"/>
                  <a:gd name="T25" fmla="*/ 2147483646 h 208"/>
                  <a:gd name="T26" fmla="*/ 2147483646 w 216"/>
                  <a:gd name="T27" fmla="*/ 2147483646 h 208"/>
                  <a:gd name="T28" fmla="*/ 2147483646 w 216"/>
                  <a:gd name="T29" fmla="*/ 2147483646 h 208"/>
                  <a:gd name="T30" fmla="*/ 2147483646 w 216"/>
                  <a:gd name="T31" fmla="*/ 2147483646 h 208"/>
                  <a:gd name="T32" fmla="*/ 2147483646 w 216"/>
                  <a:gd name="T33" fmla="*/ 2147483646 h 208"/>
                  <a:gd name="T34" fmla="*/ 2147483646 w 216"/>
                  <a:gd name="T35" fmla="*/ 2147483646 h 208"/>
                  <a:gd name="T36" fmla="*/ 2147483646 w 216"/>
                  <a:gd name="T37" fmla="*/ 2147483646 h 208"/>
                  <a:gd name="T38" fmla="*/ 2147483646 w 216"/>
                  <a:gd name="T39" fmla="*/ 2147483646 h 208"/>
                  <a:gd name="T40" fmla="*/ 2147483646 w 216"/>
                  <a:gd name="T41" fmla="*/ 0 h 20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sp>
        <p:nvSpPr>
          <p:cNvPr id="35844" name="矩形 72">
            <a:extLst>
              <a:ext uri="{FF2B5EF4-FFF2-40B4-BE49-F238E27FC236}">
                <a16:creationId xmlns:a16="http://schemas.microsoft.com/office/drawing/2014/main" id="{2E661F03-0005-49E2-8585-A4D451DB71AF}"/>
              </a:ext>
            </a:extLst>
          </p:cNvPr>
          <p:cNvSpPr>
            <a:spLocks noChangeArrowheads="1"/>
          </p:cNvSpPr>
          <p:nvPr/>
        </p:nvSpPr>
        <p:spPr bwMode="auto">
          <a:xfrm>
            <a:off x="714375" y="339725"/>
            <a:ext cx="774700"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00">
                <a:solidFill>
                  <a:schemeClr val="bg1"/>
                </a:solidFill>
              </a:rPr>
              <a:t>PPT</a:t>
            </a:r>
            <a:r>
              <a:rPr lang="zh-CN" altLang="en-US" sz="100">
                <a:solidFill>
                  <a:schemeClr val="bg1"/>
                </a:solidFill>
              </a:rPr>
              <a:t>模板下载：</a:t>
            </a:r>
            <a:r>
              <a:rPr lang="en-US" altLang="zh-CN" sz="100">
                <a:solidFill>
                  <a:schemeClr val="bg1"/>
                </a:solidFill>
              </a:rPr>
              <a:t>www.1ppt.com/moban/     </a:t>
            </a:r>
            <a:r>
              <a:rPr lang="zh-CN" altLang="en-US" sz="100">
                <a:solidFill>
                  <a:schemeClr val="bg1"/>
                </a:solidFill>
              </a:rPr>
              <a:t>行业</a:t>
            </a:r>
            <a:r>
              <a:rPr lang="en-US" altLang="zh-CN" sz="100">
                <a:solidFill>
                  <a:schemeClr val="bg1"/>
                </a:solidFill>
              </a:rPr>
              <a:t>PPT</a:t>
            </a:r>
            <a:r>
              <a:rPr lang="zh-CN" altLang="en-US" sz="100">
                <a:solidFill>
                  <a:schemeClr val="bg1"/>
                </a:solidFill>
              </a:rPr>
              <a:t>模板：</a:t>
            </a:r>
            <a:r>
              <a:rPr lang="en-US" altLang="zh-CN" sz="100">
                <a:solidFill>
                  <a:schemeClr val="bg1"/>
                </a:solidFill>
              </a:rPr>
              <a:t>www.1ppt.com/hangye/ </a:t>
            </a:r>
          </a:p>
          <a:p>
            <a:pPr eaLnBrk="1" hangingPunct="1">
              <a:lnSpc>
                <a:spcPct val="100000"/>
              </a:lnSpc>
              <a:spcBef>
                <a:spcPct val="0"/>
              </a:spcBef>
              <a:buFontTx/>
              <a:buNone/>
            </a:pPr>
            <a:r>
              <a:rPr lang="zh-CN" altLang="en-US" sz="100">
                <a:solidFill>
                  <a:schemeClr val="bg1"/>
                </a:solidFill>
              </a:rPr>
              <a:t>节日</a:t>
            </a:r>
            <a:r>
              <a:rPr lang="en-US" altLang="zh-CN" sz="100">
                <a:solidFill>
                  <a:schemeClr val="bg1"/>
                </a:solidFill>
              </a:rPr>
              <a:t>PPT</a:t>
            </a:r>
            <a:r>
              <a:rPr lang="zh-CN" altLang="en-US" sz="100">
                <a:solidFill>
                  <a:schemeClr val="bg1"/>
                </a:solidFill>
              </a:rPr>
              <a:t>模板：</a:t>
            </a:r>
            <a:r>
              <a:rPr lang="en-US" altLang="zh-CN" sz="100">
                <a:solidFill>
                  <a:schemeClr val="bg1"/>
                </a:solidFill>
              </a:rPr>
              <a:t>www.1ppt.com/jieri/           PPT</a:t>
            </a:r>
            <a:r>
              <a:rPr lang="zh-CN" altLang="en-US" sz="100">
                <a:solidFill>
                  <a:schemeClr val="bg1"/>
                </a:solidFill>
              </a:rPr>
              <a:t>素材下载：</a:t>
            </a:r>
            <a:r>
              <a:rPr lang="en-US" altLang="zh-CN" sz="100">
                <a:solidFill>
                  <a:schemeClr val="bg1"/>
                </a:solidFill>
              </a:rPr>
              <a:t>www.1ppt.com/sucai/</a:t>
            </a:r>
          </a:p>
          <a:p>
            <a:pPr eaLnBrk="1" hangingPunct="1">
              <a:lnSpc>
                <a:spcPct val="100000"/>
              </a:lnSpc>
              <a:spcBef>
                <a:spcPct val="0"/>
              </a:spcBef>
              <a:buFontTx/>
              <a:buNone/>
            </a:pPr>
            <a:r>
              <a:rPr lang="en-US" altLang="zh-CN" sz="100">
                <a:solidFill>
                  <a:schemeClr val="bg1"/>
                </a:solidFill>
              </a:rPr>
              <a:t>PPT</a:t>
            </a:r>
            <a:r>
              <a:rPr lang="zh-CN" altLang="en-US" sz="100">
                <a:solidFill>
                  <a:schemeClr val="bg1"/>
                </a:solidFill>
              </a:rPr>
              <a:t>背景图片：</a:t>
            </a:r>
            <a:r>
              <a:rPr lang="en-US" altLang="zh-CN" sz="100">
                <a:solidFill>
                  <a:schemeClr val="bg1"/>
                </a:solidFill>
              </a:rPr>
              <a:t>www.1ppt.com/beijing/      PPT</a:t>
            </a:r>
            <a:r>
              <a:rPr lang="zh-CN" altLang="en-US" sz="100">
                <a:solidFill>
                  <a:schemeClr val="bg1"/>
                </a:solidFill>
              </a:rPr>
              <a:t>图表下载：</a:t>
            </a:r>
            <a:r>
              <a:rPr lang="en-US" altLang="zh-CN" sz="100">
                <a:solidFill>
                  <a:schemeClr val="bg1"/>
                </a:solidFill>
              </a:rPr>
              <a:t>www.1ppt.com/tubiao/      </a:t>
            </a:r>
          </a:p>
          <a:p>
            <a:pPr eaLnBrk="1" hangingPunct="1">
              <a:lnSpc>
                <a:spcPct val="100000"/>
              </a:lnSpc>
              <a:spcBef>
                <a:spcPct val="0"/>
              </a:spcBef>
              <a:buFontTx/>
              <a:buNone/>
            </a:pPr>
            <a:r>
              <a:rPr lang="zh-CN" altLang="en-US" sz="100">
                <a:solidFill>
                  <a:schemeClr val="bg1"/>
                </a:solidFill>
              </a:rPr>
              <a:t>优秀</a:t>
            </a:r>
            <a:r>
              <a:rPr lang="en-US" altLang="zh-CN" sz="100">
                <a:solidFill>
                  <a:schemeClr val="bg1"/>
                </a:solidFill>
              </a:rPr>
              <a:t>PPT</a:t>
            </a:r>
            <a:r>
              <a:rPr lang="zh-CN" altLang="en-US" sz="100">
                <a:solidFill>
                  <a:schemeClr val="bg1"/>
                </a:solidFill>
              </a:rPr>
              <a:t>下载：</a:t>
            </a:r>
            <a:r>
              <a:rPr lang="en-US" altLang="zh-CN" sz="100">
                <a:solidFill>
                  <a:schemeClr val="bg1"/>
                </a:solidFill>
              </a:rPr>
              <a:t>www.1ppt.com/xiazai/        PPT</a:t>
            </a:r>
            <a:r>
              <a:rPr lang="zh-CN" altLang="en-US" sz="100">
                <a:solidFill>
                  <a:schemeClr val="bg1"/>
                </a:solidFill>
              </a:rPr>
              <a:t>教程： </a:t>
            </a:r>
            <a:r>
              <a:rPr lang="en-US" altLang="zh-CN" sz="100">
                <a:solidFill>
                  <a:schemeClr val="bg1"/>
                </a:solidFill>
              </a:rPr>
              <a:t>www.1ppt.com/powerpoint/      </a:t>
            </a:r>
          </a:p>
          <a:p>
            <a:pPr eaLnBrk="1" hangingPunct="1">
              <a:lnSpc>
                <a:spcPct val="100000"/>
              </a:lnSpc>
              <a:spcBef>
                <a:spcPct val="0"/>
              </a:spcBef>
              <a:buFontTx/>
              <a:buNone/>
            </a:pPr>
            <a:r>
              <a:rPr lang="en-US" altLang="zh-CN" sz="100">
                <a:solidFill>
                  <a:schemeClr val="bg1"/>
                </a:solidFill>
              </a:rPr>
              <a:t>Word</a:t>
            </a:r>
            <a:r>
              <a:rPr lang="zh-CN" altLang="en-US" sz="100">
                <a:solidFill>
                  <a:schemeClr val="bg1"/>
                </a:solidFill>
              </a:rPr>
              <a:t>教程： </a:t>
            </a:r>
            <a:r>
              <a:rPr lang="en-US" altLang="zh-CN" sz="100">
                <a:solidFill>
                  <a:schemeClr val="bg1"/>
                </a:solidFill>
              </a:rPr>
              <a:t>www.1ppt.com/word/              Excel</a:t>
            </a:r>
            <a:r>
              <a:rPr lang="zh-CN" altLang="en-US" sz="100">
                <a:solidFill>
                  <a:schemeClr val="bg1"/>
                </a:solidFill>
              </a:rPr>
              <a:t>教程：</a:t>
            </a:r>
            <a:r>
              <a:rPr lang="en-US" altLang="zh-CN" sz="100">
                <a:solidFill>
                  <a:schemeClr val="bg1"/>
                </a:solidFill>
              </a:rPr>
              <a:t>www.1ppt.com/excel/  </a:t>
            </a:r>
          </a:p>
          <a:p>
            <a:pPr eaLnBrk="1" hangingPunct="1">
              <a:lnSpc>
                <a:spcPct val="100000"/>
              </a:lnSpc>
              <a:spcBef>
                <a:spcPct val="0"/>
              </a:spcBef>
              <a:buFontTx/>
              <a:buNone/>
            </a:pPr>
            <a:r>
              <a:rPr lang="zh-CN" altLang="en-US" sz="100">
                <a:solidFill>
                  <a:schemeClr val="bg1"/>
                </a:solidFill>
              </a:rPr>
              <a:t>资料下载：</a:t>
            </a:r>
            <a:r>
              <a:rPr lang="en-US" altLang="zh-CN" sz="100">
                <a:solidFill>
                  <a:schemeClr val="bg1"/>
                </a:solidFill>
              </a:rPr>
              <a:t>www.1ppt.com/ziliao/                PPT</a:t>
            </a:r>
            <a:r>
              <a:rPr lang="zh-CN" altLang="en-US" sz="100">
                <a:solidFill>
                  <a:schemeClr val="bg1"/>
                </a:solidFill>
              </a:rPr>
              <a:t>课件下载：</a:t>
            </a:r>
            <a:r>
              <a:rPr lang="en-US" altLang="zh-CN" sz="100">
                <a:solidFill>
                  <a:schemeClr val="bg1"/>
                </a:solidFill>
              </a:rPr>
              <a:t>www.1ppt.com/kejian/ </a:t>
            </a:r>
          </a:p>
          <a:p>
            <a:pPr eaLnBrk="1" hangingPunct="1">
              <a:lnSpc>
                <a:spcPct val="100000"/>
              </a:lnSpc>
              <a:spcBef>
                <a:spcPct val="0"/>
              </a:spcBef>
              <a:buFontTx/>
              <a:buNone/>
            </a:pPr>
            <a:r>
              <a:rPr lang="zh-CN" altLang="en-US" sz="100">
                <a:solidFill>
                  <a:schemeClr val="bg1"/>
                </a:solidFill>
              </a:rPr>
              <a:t>范文下载：</a:t>
            </a:r>
            <a:r>
              <a:rPr lang="en-US" altLang="zh-CN" sz="100">
                <a:solidFill>
                  <a:schemeClr val="bg1"/>
                </a:solidFill>
              </a:rPr>
              <a:t>www.1ppt.com/fanwen/             </a:t>
            </a:r>
            <a:r>
              <a:rPr lang="zh-CN" altLang="en-US" sz="100">
                <a:solidFill>
                  <a:schemeClr val="bg1"/>
                </a:solidFill>
              </a:rPr>
              <a:t>试卷下载：</a:t>
            </a:r>
            <a:r>
              <a:rPr lang="en-US" altLang="zh-CN" sz="100">
                <a:solidFill>
                  <a:schemeClr val="bg1"/>
                </a:solidFill>
              </a:rPr>
              <a:t>www.1ppt.com/shiti/  </a:t>
            </a:r>
          </a:p>
          <a:p>
            <a:pPr eaLnBrk="1" hangingPunct="1">
              <a:lnSpc>
                <a:spcPct val="100000"/>
              </a:lnSpc>
              <a:spcBef>
                <a:spcPct val="0"/>
              </a:spcBef>
              <a:buFontTx/>
              <a:buNone/>
            </a:pPr>
            <a:r>
              <a:rPr lang="zh-CN" altLang="en-US" sz="100">
                <a:solidFill>
                  <a:schemeClr val="bg1"/>
                </a:solidFill>
              </a:rPr>
              <a:t>教案下载：</a:t>
            </a:r>
            <a:r>
              <a:rPr lang="en-US" altLang="zh-CN" sz="100">
                <a:solidFill>
                  <a:schemeClr val="bg1"/>
                </a:solidFill>
              </a:rPr>
              <a:t>www.1ppt.com/jiaoan/        PPT</a:t>
            </a:r>
            <a:r>
              <a:rPr lang="zh-CN" altLang="en-US" sz="100">
                <a:solidFill>
                  <a:schemeClr val="bg1"/>
                </a:solidFill>
              </a:rPr>
              <a:t>论坛：</a:t>
            </a:r>
            <a:r>
              <a:rPr lang="en-US" altLang="zh-CN" sz="100">
                <a:solidFill>
                  <a:schemeClr val="bg1"/>
                </a:solidFill>
              </a:rPr>
              <a:t>www.1ppt.cn</a:t>
            </a:r>
          </a:p>
          <a:p>
            <a:pPr eaLnBrk="1" hangingPunct="1">
              <a:lnSpc>
                <a:spcPct val="100000"/>
              </a:lnSpc>
              <a:spcBef>
                <a:spcPct val="0"/>
              </a:spcBef>
              <a:buFontTx/>
              <a:buNone/>
            </a:pPr>
            <a:r>
              <a:rPr lang="en-US" altLang="zh-CN" sz="100">
                <a:solidFill>
                  <a:schemeClr val="bg1"/>
                </a:solidFill>
              </a:rPr>
              <a:t> </a:t>
            </a:r>
            <a:endParaRPr lang="zh-CN" altLang="en-US" sz="100">
              <a:solidFill>
                <a:schemeClr val="bg1"/>
              </a:solidFill>
            </a:endParaRPr>
          </a:p>
        </p:txBody>
      </p:sp>
      <p:sp>
        <p:nvSpPr>
          <p:cNvPr id="35845" name="文本框 24">
            <a:extLst>
              <a:ext uri="{FF2B5EF4-FFF2-40B4-BE49-F238E27FC236}">
                <a16:creationId xmlns:a16="http://schemas.microsoft.com/office/drawing/2014/main" id="{B3BCC707-1D37-400F-93EB-83193F0BF1D6}"/>
              </a:ext>
            </a:extLst>
          </p:cNvPr>
          <p:cNvSpPr txBox="1">
            <a:spLocks noChangeArrowheads="1"/>
          </p:cNvSpPr>
          <p:nvPr/>
        </p:nvSpPr>
        <p:spPr bwMode="auto">
          <a:xfrm>
            <a:off x="8890000" y="3170238"/>
            <a:ext cx="27559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3600">
                <a:solidFill>
                  <a:schemeClr val="bg1"/>
                </a:solidFill>
                <a:latin typeface="微软雅黑" panose="020B0503020204020204" pitchFamily="34" charset="-122"/>
                <a:ea typeface="微软雅黑" panose="020B0503020204020204" pitchFamily="34" charset="-122"/>
              </a:rPr>
              <a:t>个人工作</a:t>
            </a:r>
            <a:r>
              <a:rPr lang="en-US" altLang="zh-CN" sz="3600">
                <a:solidFill>
                  <a:schemeClr val="bg1"/>
                </a:solidFill>
                <a:latin typeface="微软雅黑" panose="020B0503020204020204" pitchFamily="34" charset="-122"/>
                <a:ea typeface="微软雅黑" panose="020B0503020204020204" pitchFamily="34" charset="-122"/>
              </a:rPr>
              <a:t>Pt2</a:t>
            </a:r>
            <a:endParaRPr lang="zh-CN" altLang="en-US" sz="3600">
              <a:solidFill>
                <a:schemeClr val="bg1"/>
              </a:solidFill>
              <a:latin typeface="微软雅黑" panose="020B0503020204020204" pitchFamily="34" charset="-122"/>
              <a:ea typeface="微软雅黑" panose="020B0503020204020204" pitchFamily="34" charset="-122"/>
            </a:endParaRPr>
          </a:p>
        </p:txBody>
      </p:sp>
      <p:sp>
        <p:nvSpPr>
          <p:cNvPr id="35846" name="矩形 26">
            <a:extLst>
              <a:ext uri="{FF2B5EF4-FFF2-40B4-BE49-F238E27FC236}">
                <a16:creationId xmlns:a16="http://schemas.microsoft.com/office/drawing/2014/main" id="{9590869A-9D5E-4F76-87DB-BBA35B9603E5}"/>
              </a:ext>
            </a:extLst>
          </p:cNvPr>
          <p:cNvSpPr>
            <a:spLocks noChangeArrowheads="1"/>
          </p:cNvSpPr>
          <p:nvPr/>
        </p:nvSpPr>
        <p:spPr bwMode="auto">
          <a:xfrm>
            <a:off x="4981575" y="3298825"/>
            <a:ext cx="38512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000">
                <a:solidFill>
                  <a:schemeClr val="bg1"/>
                </a:solidFill>
                <a:latin typeface="微软雅黑" panose="020B0503020204020204" pitchFamily="34" charset="-122"/>
                <a:ea typeface="微软雅黑" panose="020B0503020204020204" pitchFamily="34" charset="-122"/>
              </a:rPr>
              <a:t>MAIN WORK INTRODUCTION</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矩形 42">
            <a:extLst>
              <a:ext uri="{FF2B5EF4-FFF2-40B4-BE49-F238E27FC236}">
                <a16:creationId xmlns:a16="http://schemas.microsoft.com/office/drawing/2014/main" id="{05E61C5C-38DC-4FF4-A9B5-0ED24B126237}"/>
              </a:ext>
            </a:extLst>
          </p:cNvPr>
          <p:cNvSpPr/>
          <p:nvPr/>
        </p:nvSpPr>
        <p:spPr>
          <a:xfrm>
            <a:off x="2809875" y="252413"/>
            <a:ext cx="9382125" cy="484187"/>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anchor="ctr"/>
          <a:lstStyle/>
          <a:p>
            <a:pPr algn="ctr" defTabSz="914400" eaLnBrk="1" fontAlgn="auto" hangingPunct="1">
              <a:spcBef>
                <a:spcPts val="0"/>
              </a:spcBef>
              <a:spcAft>
                <a:spcPts val="0"/>
              </a:spcAft>
              <a:defRPr/>
            </a:pPr>
            <a:endParaRPr lang="zh-CN" altLang="en-US"/>
          </a:p>
        </p:txBody>
      </p:sp>
      <p:sp>
        <p:nvSpPr>
          <p:cNvPr id="44" name="圆角矩形 43">
            <a:extLst>
              <a:ext uri="{FF2B5EF4-FFF2-40B4-BE49-F238E27FC236}">
                <a16:creationId xmlns:a16="http://schemas.microsoft.com/office/drawing/2014/main" id="{8CEB8E6F-16E1-48A4-AB89-FA06FAF89277}"/>
              </a:ext>
            </a:extLst>
          </p:cNvPr>
          <p:cNvSpPr/>
          <p:nvPr/>
        </p:nvSpPr>
        <p:spPr>
          <a:xfrm rot="10800000" flipV="1">
            <a:off x="-6350" y="249238"/>
            <a:ext cx="484188" cy="490537"/>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anchor="ctr"/>
          <a:lstStyle/>
          <a:p>
            <a:pPr algn="ctr" defTabSz="914400" eaLnBrk="1" fontAlgn="auto" hangingPunct="1">
              <a:spcBef>
                <a:spcPts val="0"/>
              </a:spcBef>
              <a:spcAft>
                <a:spcPts val="0"/>
              </a:spcAft>
              <a:defRPr/>
            </a:pPr>
            <a:r>
              <a:rPr lang="en-US" altLang="zh-CN" sz="3600" dirty="0"/>
              <a:t>2</a:t>
            </a:r>
            <a:endParaRPr lang="zh-CN" altLang="en-US" sz="3600" dirty="0"/>
          </a:p>
        </p:txBody>
      </p:sp>
      <p:sp>
        <p:nvSpPr>
          <p:cNvPr id="45" name="文本框 44">
            <a:extLst>
              <a:ext uri="{FF2B5EF4-FFF2-40B4-BE49-F238E27FC236}">
                <a16:creationId xmlns:a16="http://schemas.microsoft.com/office/drawing/2014/main" id="{58EF2D6A-66F3-4342-81D6-2929205D15C7}"/>
              </a:ext>
            </a:extLst>
          </p:cNvPr>
          <p:cNvSpPr txBox="1"/>
          <p:nvPr/>
        </p:nvSpPr>
        <p:spPr>
          <a:xfrm>
            <a:off x="547688" y="268288"/>
            <a:ext cx="2262187" cy="460375"/>
          </a:xfrm>
          <a:prstGeom prst="rect">
            <a:avLst/>
          </a:prstGeom>
          <a:noFill/>
        </p:spPr>
        <p:txBody>
          <a:bodyPr wrap="none" lIns="91436" tIns="45718" rIns="91436" bIns="45718">
            <a:spAutoFit/>
          </a:bodyPr>
          <a:lstStyle/>
          <a:p>
            <a:pPr defTabSz="914400" fontAlgn="auto">
              <a:spcBef>
                <a:spcPts val="0"/>
              </a:spcBef>
              <a:spcAft>
                <a:spcPts val="0"/>
              </a:spcAft>
              <a:defRPr/>
            </a:pPr>
            <a:r>
              <a:rPr lang="zh-CN" altLang="en-US" sz="2400" spc="300" dirty="0">
                <a:solidFill>
                  <a:schemeClr val="tx2"/>
                </a:solidFill>
                <a:latin typeface="微软雅黑" panose="020B0503020204020204" pitchFamily="34" charset="-122"/>
                <a:ea typeface="微软雅黑" panose="020B0503020204020204" pitchFamily="34" charset="-122"/>
              </a:rPr>
              <a:t>主要工作介绍</a:t>
            </a:r>
          </a:p>
        </p:txBody>
      </p:sp>
      <p:sp>
        <p:nvSpPr>
          <p:cNvPr id="37893" name="矩形 45">
            <a:extLst>
              <a:ext uri="{FF2B5EF4-FFF2-40B4-BE49-F238E27FC236}">
                <a16:creationId xmlns:a16="http://schemas.microsoft.com/office/drawing/2014/main" id="{77FFDD44-AF50-4FF2-8EBE-2832D39B7715}"/>
              </a:ext>
            </a:extLst>
          </p:cNvPr>
          <p:cNvSpPr>
            <a:spLocks noChangeArrowheads="1"/>
          </p:cNvSpPr>
          <p:nvPr/>
        </p:nvSpPr>
        <p:spPr bwMode="auto">
          <a:xfrm>
            <a:off x="2946400" y="268288"/>
            <a:ext cx="3708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8" rIns="91436" bIns="45718">
            <a:spAutoFit/>
          </a:bodyPr>
          <a:lstStyle/>
          <a:p>
            <a:r>
              <a:rPr lang="zh-CN" altLang="en-US" sz="2000">
                <a:solidFill>
                  <a:schemeClr val="bg1"/>
                </a:solidFill>
                <a:latin typeface="微软雅黑" panose="020B0503020204020204" pitchFamily="34" charset="-122"/>
                <a:ea typeface="微软雅黑" panose="020B0503020204020204" pitchFamily="34" charset="-122"/>
              </a:rPr>
              <a:t>协程通信设计</a:t>
            </a:r>
            <a:endParaRPr lang="en-US" altLang="zh-CN" sz="2000">
              <a:solidFill>
                <a:schemeClr val="bg1"/>
              </a:solidFill>
              <a:latin typeface="微软雅黑" panose="020B0503020204020204" pitchFamily="34" charset="-122"/>
              <a:ea typeface="微软雅黑" panose="020B0503020204020204" pitchFamily="34" charset="-122"/>
            </a:endParaRPr>
          </a:p>
        </p:txBody>
      </p:sp>
      <p:grpSp>
        <p:nvGrpSpPr>
          <p:cNvPr id="37894" name="组 66">
            <a:extLst>
              <a:ext uri="{FF2B5EF4-FFF2-40B4-BE49-F238E27FC236}">
                <a16:creationId xmlns:a16="http://schemas.microsoft.com/office/drawing/2014/main" id="{C0425632-587C-4BAF-8C68-654026095B06}"/>
              </a:ext>
            </a:extLst>
          </p:cNvPr>
          <p:cNvGrpSpPr>
            <a:grpSpLocks/>
          </p:cNvGrpSpPr>
          <p:nvPr/>
        </p:nvGrpSpPr>
        <p:grpSpPr bwMode="auto">
          <a:xfrm>
            <a:off x="11453813" y="252413"/>
            <a:ext cx="738187" cy="484187"/>
            <a:chOff x="11454105" y="252856"/>
            <a:chExt cx="737892" cy="484288"/>
          </a:xfrm>
        </p:grpSpPr>
        <p:grpSp>
          <p:nvGrpSpPr>
            <p:cNvPr id="37900" name="组 68">
              <a:extLst>
                <a:ext uri="{FF2B5EF4-FFF2-40B4-BE49-F238E27FC236}">
                  <a16:creationId xmlns:a16="http://schemas.microsoft.com/office/drawing/2014/main" id="{894440BD-721D-478E-965A-13AC399CFA00}"/>
                </a:ext>
              </a:extLst>
            </p:cNvPr>
            <p:cNvGrpSpPr>
              <a:grpSpLocks/>
            </p:cNvGrpSpPr>
            <p:nvPr/>
          </p:nvGrpSpPr>
          <p:grpSpPr bwMode="auto">
            <a:xfrm>
              <a:off x="12039604" y="252856"/>
              <a:ext cx="152393" cy="484287"/>
              <a:chOff x="12039604" y="252856"/>
              <a:chExt cx="152393" cy="484287"/>
            </a:xfrm>
          </p:grpSpPr>
          <p:sp>
            <p:nvSpPr>
              <p:cNvPr id="54" name="圆角矩形 53">
                <a:extLst>
                  <a:ext uri="{FF2B5EF4-FFF2-40B4-BE49-F238E27FC236}">
                    <a16:creationId xmlns:a16="http://schemas.microsoft.com/office/drawing/2014/main" id="{CDC54C1D-C69B-40DC-AADA-26F62A4CC5C4}"/>
                  </a:ext>
                </a:extLst>
              </p:cNvPr>
              <p:cNvSpPr/>
              <p:nvPr/>
            </p:nvSpPr>
            <p:spPr>
              <a:xfrm rot="16200000" flipV="1">
                <a:off x="12072956" y="518071"/>
                <a:ext cx="85743" cy="152339"/>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eaLnBrk="1" fontAlgn="auto" hangingPunct="1">
                  <a:spcBef>
                    <a:spcPts val="0"/>
                  </a:spcBef>
                  <a:spcAft>
                    <a:spcPts val="0"/>
                  </a:spcAft>
                  <a:defRPr/>
                </a:pPr>
                <a:endParaRPr lang="zh-CN" altLang="en-US"/>
              </a:p>
            </p:txBody>
          </p:sp>
          <p:sp>
            <p:nvSpPr>
              <p:cNvPr id="55" name="圆角矩形 54">
                <a:extLst>
                  <a:ext uri="{FF2B5EF4-FFF2-40B4-BE49-F238E27FC236}">
                    <a16:creationId xmlns:a16="http://schemas.microsoft.com/office/drawing/2014/main" id="{CDDC8399-B27E-4692-B66F-85D0EFA476E8}"/>
                  </a:ext>
                </a:extLst>
              </p:cNvPr>
              <p:cNvSpPr/>
              <p:nvPr/>
            </p:nvSpPr>
            <p:spPr>
              <a:xfrm rot="16200000" flipV="1">
                <a:off x="12072956" y="618104"/>
                <a:ext cx="85743" cy="152339"/>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eaLnBrk="1" fontAlgn="auto" hangingPunct="1">
                  <a:spcBef>
                    <a:spcPts val="0"/>
                  </a:spcBef>
                  <a:spcAft>
                    <a:spcPts val="0"/>
                  </a:spcAft>
                  <a:defRPr/>
                </a:pPr>
                <a:endParaRPr lang="zh-CN" altLang="en-US"/>
              </a:p>
            </p:txBody>
          </p:sp>
          <p:sp>
            <p:nvSpPr>
              <p:cNvPr id="56" name="圆角矩形 55">
                <a:extLst>
                  <a:ext uri="{FF2B5EF4-FFF2-40B4-BE49-F238E27FC236}">
                    <a16:creationId xmlns:a16="http://schemas.microsoft.com/office/drawing/2014/main" id="{A08CB8E8-564F-45A0-B61D-4A4E528606F8}"/>
                  </a:ext>
                </a:extLst>
              </p:cNvPr>
              <p:cNvSpPr/>
              <p:nvPr/>
            </p:nvSpPr>
            <p:spPr>
              <a:xfrm rot="16200000" flipV="1">
                <a:off x="12072956" y="321180"/>
                <a:ext cx="85743" cy="152339"/>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eaLnBrk="1" fontAlgn="auto" hangingPunct="1">
                  <a:spcBef>
                    <a:spcPts val="0"/>
                  </a:spcBef>
                  <a:spcAft>
                    <a:spcPts val="0"/>
                  </a:spcAft>
                  <a:defRPr/>
                </a:pPr>
                <a:endParaRPr lang="zh-CN" altLang="en-US"/>
              </a:p>
            </p:txBody>
          </p:sp>
          <p:sp>
            <p:nvSpPr>
              <p:cNvPr id="57" name="圆角矩形 56">
                <a:extLst>
                  <a:ext uri="{FF2B5EF4-FFF2-40B4-BE49-F238E27FC236}">
                    <a16:creationId xmlns:a16="http://schemas.microsoft.com/office/drawing/2014/main" id="{6DD55A72-4C4C-44CF-B862-E686F98E4CBB}"/>
                  </a:ext>
                </a:extLst>
              </p:cNvPr>
              <p:cNvSpPr/>
              <p:nvPr/>
            </p:nvSpPr>
            <p:spPr>
              <a:xfrm rot="16200000" flipV="1">
                <a:off x="12072956" y="421212"/>
                <a:ext cx="85743" cy="152339"/>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eaLnBrk="1" fontAlgn="auto" hangingPunct="1">
                  <a:spcBef>
                    <a:spcPts val="0"/>
                  </a:spcBef>
                  <a:spcAft>
                    <a:spcPts val="0"/>
                  </a:spcAft>
                  <a:defRPr/>
                </a:pPr>
                <a:endParaRPr lang="zh-CN" altLang="en-US"/>
              </a:p>
            </p:txBody>
          </p:sp>
          <p:sp>
            <p:nvSpPr>
              <p:cNvPr id="58" name="圆角矩形 57">
                <a:extLst>
                  <a:ext uri="{FF2B5EF4-FFF2-40B4-BE49-F238E27FC236}">
                    <a16:creationId xmlns:a16="http://schemas.microsoft.com/office/drawing/2014/main" id="{86B23DE4-EF9C-42B7-8D77-107461E26C27}"/>
                  </a:ext>
                </a:extLst>
              </p:cNvPr>
              <p:cNvSpPr/>
              <p:nvPr/>
            </p:nvSpPr>
            <p:spPr>
              <a:xfrm rot="16200000" flipV="1">
                <a:off x="12072956" y="219558"/>
                <a:ext cx="85743" cy="152339"/>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eaLnBrk="1" fontAlgn="auto" hangingPunct="1">
                  <a:spcBef>
                    <a:spcPts val="0"/>
                  </a:spcBef>
                  <a:spcAft>
                    <a:spcPts val="0"/>
                  </a:spcAft>
                  <a:defRPr/>
                </a:pPr>
                <a:endParaRPr lang="zh-CN" altLang="en-US"/>
              </a:p>
            </p:txBody>
          </p:sp>
        </p:grpSp>
        <p:grpSp>
          <p:nvGrpSpPr>
            <p:cNvPr id="37901" name="组合 99">
              <a:extLst>
                <a:ext uri="{FF2B5EF4-FFF2-40B4-BE49-F238E27FC236}">
                  <a16:creationId xmlns:a16="http://schemas.microsoft.com/office/drawing/2014/main" id="{000005FF-253B-47DC-882A-B27887B3B5D2}"/>
                </a:ext>
              </a:extLst>
            </p:cNvPr>
            <p:cNvGrpSpPr>
              <a:grpSpLocks/>
            </p:cNvGrpSpPr>
            <p:nvPr/>
          </p:nvGrpSpPr>
          <p:grpSpPr bwMode="auto">
            <a:xfrm>
              <a:off x="11454105" y="252857"/>
              <a:ext cx="491115" cy="484287"/>
              <a:chOff x="1528923" y="220268"/>
              <a:chExt cx="1284096" cy="1266241"/>
            </a:xfrm>
          </p:grpSpPr>
          <p:sp>
            <p:nvSpPr>
              <p:cNvPr id="52" name="圆角矩形 51">
                <a:extLst>
                  <a:ext uri="{FF2B5EF4-FFF2-40B4-BE49-F238E27FC236}">
                    <a16:creationId xmlns:a16="http://schemas.microsoft.com/office/drawing/2014/main" id="{BEA2768F-865C-4BD5-8CD9-2F20E6A859C2}"/>
                  </a:ext>
                </a:extLst>
              </p:cNvPr>
              <p:cNvSpPr/>
              <p:nvPr/>
            </p:nvSpPr>
            <p:spPr>
              <a:xfrm rot="16200000" flipV="1">
                <a:off x="1536838" y="212351"/>
                <a:ext cx="1266244" cy="1282073"/>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eaLnBrk="1" fontAlgn="auto" hangingPunct="1">
                  <a:spcBef>
                    <a:spcPts val="0"/>
                  </a:spcBef>
                  <a:spcAft>
                    <a:spcPts val="0"/>
                  </a:spcAft>
                  <a:defRPr/>
                </a:pPr>
                <a:endParaRPr lang="zh-CN" altLang="en-US"/>
              </a:p>
            </p:txBody>
          </p:sp>
          <p:sp>
            <p:nvSpPr>
              <p:cNvPr id="37903" name="Freeform 96">
                <a:extLst>
                  <a:ext uri="{FF2B5EF4-FFF2-40B4-BE49-F238E27FC236}">
                    <a16:creationId xmlns:a16="http://schemas.microsoft.com/office/drawing/2014/main" id="{0EA1FFD0-DAF3-492A-9444-ACF8EBDAD31B}"/>
                  </a:ext>
                </a:extLst>
              </p:cNvPr>
              <p:cNvSpPr>
                <a:spLocks/>
              </p:cNvSpPr>
              <p:nvPr/>
            </p:nvSpPr>
            <p:spPr bwMode="auto">
              <a:xfrm>
                <a:off x="1804148" y="499514"/>
                <a:ext cx="733647" cy="707752"/>
              </a:xfrm>
              <a:custGeom>
                <a:avLst/>
                <a:gdLst>
                  <a:gd name="T0" fmla="*/ 2147483646 w 216"/>
                  <a:gd name="T1" fmla="*/ 0 h 208"/>
                  <a:gd name="T2" fmla="*/ 2147483646 w 216"/>
                  <a:gd name="T3" fmla="*/ 2147483646 h 208"/>
                  <a:gd name="T4" fmla="*/ 2147483646 w 216"/>
                  <a:gd name="T5" fmla="*/ 2147483646 h 208"/>
                  <a:gd name="T6" fmla="*/ 2147483646 w 216"/>
                  <a:gd name="T7" fmla="*/ 2147483646 h 208"/>
                  <a:gd name="T8" fmla="*/ 2147483646 w 216"/>
                  <a:gd name="T9" fmla="*/ 2147483646 h 208"/>
                  <a:gd name="T10" fmla="*/ 0 w 216"/>
                  <a:gd name="T11" fmla="*/ 2147483646 h 208"/>
                  <a:gd name="T12" fmla="*/ 2147483646 w 216"/>
                  <a:gd name="T13" fmla="*/ 2147483646 h 208"/>
                  <a:gd name="T14" fmla="*/ 2147483646 w 216"/>
                  <a:gd name="T15" fmla="*/ 2147483646 h 208"/>
                  <a:gd name="T16" fmla="*/ 2147483646 w 216"/>
                  <a:gd name="T17" fmla="*/ 2147483646 h 208"/>
                  <a:gd name="T18" fmla="*/ 2147483646 w 216"/>
                  <a:gd name="T19" fmla="*/ 2147483646 h 208"/>
                  <a:gd name="T20" fmla="*/ 2147483646 w 216"/>
                  <a:gd name="T21" fmla="*/ 2147483646 h 208"/>
                  <a:gd name="T22" fmla="*/ 2147483646 w 216"/>
                  <a:gd name="T23" fmla="*/ 2147483646 h 208"/>
                  <a:gd name="T24" fmla="*/ 2147483646 w 216"/>
                  <a:gd name="T25" fmla="*/ 2147483646 h 208"/>
                  <a:gd name="T26" fmla="*/ 2147483646 w 216"/>
                  <a:gd name="T27" fmla="*/ 2147483646 h 208"/>
                  <a:gd name="T28" fmla="*/ 2147483646 w 216"/>
                  <a:gd name="T29" fmla="*/ 2147483646 h 208"/>
                  <a:gd name="T30" fmla="*/ 2147483646 w 216"/>
                  <a:gd name="T31" fmla="*/ 2147483646 h 208"/>
                  <a:gd name="T32" fmla="*/ 2147483646 w 216"/>
                  <a:gd name="T33" fmla="*/ 2147483646 h 208"/>
                  <a:gd name="T34" fmla="*/ 2147483646 w 216"/>
                  <a:gd name="T35" fmla="*/ 2147483646 h 208"/>
                  <a:gd name="T36" fmla="*/ 2147483646 w 216"/>
                  <a:gd name="T37" fmla="*/ 2147483646 h 208"/>
                  <a:gd name="T38" fmla="*/ 2147483646 w 216"/>
                  <a:gd name="T39" fmla="*/ 2147483646 h 208"/>
                  <a:gd name="T40" fmla="*/ 2147483646 w 216"/>
                  <a:gd name="T41" fmla="*/ 0 h 20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16"/>
                  <a:gd name="T64" fmla="*/ 0 h 208"/>
                  <a:gd name="T65" fmla="*/ 216 w 216"/>
                  <a:gd name="T66" fmla="*/ 208 h 20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sp>
        <p:nvSpPr>
          <p:cNvPr id="37895" name="Rectangle 8">
            <a:extLst>
              <a:ext uri="{FF2B5EF4-FFF2-40B4-BE49-F238E27FC236}">
                <a16:creationId xmlns:a16="http://schemas.microsoft.com/office/drawing/2014/main" id="{3B1D82B1-1CEF-410E-B5D0-2F9F955886D6}"/>
              </a:ext>
            </a:extLst>
          </p:cNvPr>
          <p:cNvSpPr>
            <a:spLocks noChangeArrowheads="1"/>
          </p:cNvSpPr>
          <p:nvPr/>
        </p:nvSpPr>
        <p:spPr bwMode="auto">
          <a:xfrm>
            <a:off x="0" y="0"/>
            <a:ext cx="12192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pic>
        <p:nvPicPr>
          <p:cNvPr id="37896" name="图片 2">
            <a:extLst>
              <a:ext uri="{FF2B5EF4-FFF2-40B4-BE49-F238E27FC236}">
                <a16:creationId xmlns:a16="http://schemas.microsoft.com/office/drawing/2014/main" id="{D207444D-ACFF-4BF6-8FD2-F6E9063F0CA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35050" y="1558925"/>
            <a:ext cx="4402138" cy="331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7" name="文本框 1">
            <a:extLst>
              <a:ext uri="{FF2B5EF4-FFF2-40B4-BE49-F238E27FC236}">
                <a16:creationId xmlns:a16="http://schemas.microsoft.com/office/drawing/2014/main" id="{0B75653A-54BF-421F-B8A2-038D5FB8B11E}"/>
              </a:ext>
            </a:extLst>
          </p:cNvPr>
          <p:cNvSpPr txBox="1">
            <a:spLocks noChangeArrowheads="1"/>
          </p:cNvSpPr>
          <p:nvPr/>
        </p:nvSpPr>
        <p:spPr bwMode="auto">
          <a:xfrm>
            <a:off x="5635625" y="1558925"/>
            <a:ext cx="5068888" cy="126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t>通道方式：通过申威</a:t>
            </a:r>
            <a:r>
              <a:rPr lang="en-US" altLang="zh-CN"/>
              <a:t>Athread</a:t>
            </a:r>
            <a:r>
              <a:rPr lang="zh-CN" altLang="en-US"/>
              <a:t>库提供的接口调用</a:t>
            </a:r>
            <a:endParaRPr lang="en-US" altLang="zh-CN"/>
          </a:p>
          <a:p>
            <a:r>
              <a:rPr lang="zh-CN" altLang="en-US"/>
              <a:t>不同协程对同一变量写是阻塞式</a:t>
            </a:r>
            <a:endParaRPr lang="en-US" altLang="zh-CN"/>
          </a:p>
          <a:p>
            <a:r>
              <a:rPr lang="zh-CN" altLang="en-US"/>
              <a:t>需要主存作为中间层</a:t>
            </a:r>
          </a:p>
          <a:p>
            <a:r>
              <a:rPr lang="zh-CN" altLang="en-US"/>
              <a:t>主从核都可以使用通道方式通信</a:t>
            </a:r>
          </a:p>
        </p:txBody>
      </p:sp>
      <p:sp>
        <p:nvSpPr>
          <p:cNvPr id="37898" name="文本框 18">
            <a:extLst>
              <a:ext uri="{FF2B5EF4-FFF2-40B4-BE49-F238E27FC236}">
                <a16:creationId xmlns:a16="http://schemas.microsoft.com/office/drawing/2014/main" id="{0922BE92-2081-4742-840B-85ABB29D04FB}"/>
              </a:ext>
            </a:extLst>
          </p:cNvPr>
          <p:cNvSpPr txBox="1">
            <a:spLocks noChangeArrowheads="1"/>
          </p:cNvSpPr>
          <p:nvPr/>
        </p:nvSpPr>
        <p:spPr bwMode="auto">
          <a:xfrm>
            <a:off x="5635625" y="3811588"/>
            <a:ext cx="5300663" cy="969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t>寄存器通信：通过申威从核向量寄存器传递数据</a:t>
            </a:r>
            <a:endParaRPr lang="en-US" altLang="zh-CN"/>
          </a:p>
          <a:p>
            <a:r>
              <a:rPr lang="zh-CN" altLang="en-US"/>
              <a:t>支持同行或同列的从核间点对点的数据通信</a:t>
            </a:r>
            <a:endParaRPr lang="en-US" altLang="zh-CN"/>
          </a:p>
          <a:p>
            <a:r>
              <a:rPr lang="zh-CN" altLang="en-US"/>
              <a:t>非同行同列的从核间需要中间核作为中转</a:t>
            </a:r>
          </a:p>
        </p:txBody>
      </p:sp>
      <p:sp>
        <p:nvSpPr>
          <p:cNvPr id="37899" name="文本框 1">
            <a:extLst>
              <a:ext uri="{FF2B5EF4-FFF2-40B4-BE49-F238E27FC236}">
                <a16:creationId xmlns:a16="http://schemas.microsoft.com/office/drawing/2014/main" id="{B257FB4F-2CC2-4B37-B1ED-5F7B649CAD2A}"/>
              </a:ext>
            </a:extLst>
          </p:cNvPr>
          <p:cNvSpPr txBox="1">
            <a:spLocks noChangeArrowheads="1"/>
          </p:cNvSpPr>
          <p:nvPr/>
        </p:nvSpPr>
        <p:spPr bwMode="auto">
          <a:xfrm>
            <a:off x="1474788" y="3027363"/>
            <a:ext cx="1335087" cy="3825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a:t>通道方式</a:t>
            </a:r>
          </a:p>
        </p:txBody>
      </p:sp>
    </p:spTree>
  </p:cSld>
  <p:clrMapOvr>
    <a:masterClrMapping/>
  </p:clrMapOvr>
  <p:transition advTm="11224"/>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矩形 42">
            <a:extLst>
              <a:ext uri="{FF2B5EF4-FFF2-40B4-BE49-F238E27FC236}">
                <a16:creationId xmlns:a16="http://schemas.microsoft.com/office/drawing/2014/main" id="{3E859602-F1DD-4392-A347-B88532A84F52}"/>
              </a:ext>
            </a:extLst>
          </p:cNvPr>
          <p:cNvSpPr/>
          <p:nvPr/>
        </p:nvSpPr>
        <p:spPr>
          <a:xfrm>
            <a:off x="2809875" y="252413"/>
            <a:ext cx="9382125" cy="484187"/>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anchor="ctr"/>
          <a:lstStyle/>
          <a:p>
            <a:pPr algn="ctr" defTabSz="914400" eaLnBrk="1" fontAlgn="auto" hangingPunct="1">
              <a:spcBef>
                <a:spcPts val="0"/>
              </a:spcBef>
              <a:spcAft>
                <a:spcPts val="0"/>
              </a:spcAft>
              <a:defRPr/>
            </a:pPr>
            <a:endParaRPr lang="zh-CN" altLang="en-US"/>
          </a:p>
        </p:txBody>
      </p:sp>
      <p:sp>
        <p:nvSpPr>
          <p:cNvPr id="44" name="圆角矩形 43">
            <a:extLst>
              <a:ext uri="{FF2B5EF4-FFF2-40B4-BE49-F238E27FC236}">
                <a16:creationId xmlns:a16="http://schemas.microsoft.com/office/drawing/2014/main" id="{ACFE29E8-F186-4216-B280-7E83957E70A5}"/>
              </a:ext>
            </a:extLst>
          </p:cNvPr>
          <p:cNvSpPr/>
          <p:nvPr/>
        </p:nvSpPr>
        <p:spPr>
          <a:xfrm rot="10800000" flipV="1">
            <a:off x="-6350" y="249238"/>
            <a:ext cx="484188" cy="490537"/>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anchor="ctr"/>
          <a:lstStyle/>
          <a:p>
            <a:pPr algn="ctr" defTabSz="914400" eaLnBrk="1" fontAlgn="auto" hangingPunct="1">
              <a:spcBef>
                <a:spcPts val="0"/>
              </a:spcBef>
              <a:spcAft>
                <a:spcPts val="0"/>
              </a:spcAft>
              <a:defRPr/>
            </a:pPr>
            <a:r>
              <a:rPr lang="en-US" altLang="zh-CN" sz="3600" dirty="0"/>
              <a:t>2</a:t>
            </a:r>
            <a:endParaRPr lang="zh-CN" altLang="en-US" sz="3600" dirty="0"/>
          </a:p>
        </p:txBody>
      </p:sp>
      <p:sp>
        <p:nvSpPr>
          <p:cNvPr id="45" name="文本框 44">
            <a:extLst>
              <a:ext uri="{FF2B5EF4-FFF2-40B4-BE49-F238E27FC236}">
                <a16:creationId xmlns:a16="http://schemas.microsoft.com/office/drawing/2014/main" id="{C48B5345-4BCB-4581-9A71-920A0CE02ADC}"/>
              </a:ext>
            </a:extLst>
          </p:cNvPr>
          <p:cNvSpPr txBox="1"/>
          <p:nvPr/>
        </p:nvSpPr>
        <p:spPr>
          <a:xfrm>
            <a:off x="547688" y="268288"/>
            <a:ext cx="2262187" cy="460375"/>
          </a:xfrm>
          <a:prstGeom prst="rect">
            <a:avLst/>
          </a:prstGeom>
          <a:noFill/>
        </p:spPr>
        <p:txBody>
          <a:bodyPr wrap="none" lIns="91436" tIns="45718" rIns="91436" bIns="45718">
            <a:spAutoFit/>
          </a:bodyPr>
          <a:lstStyle/>
          <a:p>
            <a:pPr defTabSz="914400" fontAlgn="auto">
              <a:spcBef>
                <a:spcPts val="0"/>
              </a:spcBef>
              <a:spcAft>
                <a:spcPts val="0"/>
              </a:spcAft>
              <a:defRPr/>
            </a:pPr>
            <a:r>
              <a:rPr lang="zh-CN" altLang="en-US" sz="2400" spc="300" dirty="0">
                <a:solidFill>
                  <a:schemeClr val="tx2"/>
                </a:solidFill>
                <a:latin typeface="微软雅黑" panose="020B0503020204020204" pitchFamily="34" charset="-122"/>
                <a:ea typeface="微软雅黑" panose="020B0503020204020204" pitchFamily="34" charset="-122"/>
              </a:rPr>
              <a:t>主要工作介绍</a:t>
            </a:r>
          </a:p>
        </p:txBody>
      </p:sp>
      <p:sp>
        <p:nvSpPr>
          <p:cNvPr id="39941" name="矩形 45">
            <a:extLst>
              <a:ext uri="{FF2B5EF4-FFF2-40B4-BE49-F238E27FC236}">
                <a16:creationId xmlns:a16="http://schemas.microsoft.com/office/drawing/2014/main" id="{9147D87E-A353-4B87-B843-0804C66ED91B}"/>
              </a:ext>
            </a:extLst>
          </p:cNvPr>
          <p:cNvSpPr>
            <a:spLocks noChangeArrowheads="1"/>
          </p:cNvSpPr>
          <p:nvPr/>
        </p:nvSpPr>
        <p:spPr bwMode="auto">
          <a:xfrm>
            <a:off x="2924175" y="268288"/>
            <a:ext cx="3708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8" rIns="91436" bIns="45718">
            <a:spAutoFit/>
          </a:bodyPr>
          <a:lstStyle/>
          <a:p>
            <a:r>
              <a:rPr lang="zh-CN" altLang="en-US" sz="2000">
                <a:solidFill>
                  <a:schemeClr val="bg1"/>
                </a:solidFill>
                <a:latin typeface="微软雅黑" panose="020B0503020204020204" pitchFamily="34" charset="-122"/>
                <a:ea typeface="微软雅黑" panose="020B0503020204020204" pitchFamily="34" charset="-122"/>
              </a:rPr>
              <a:t>通道方式通信</a:t>
            </a:r>
          </a:p>
        </p:txBody>
      </p:sp>
      <p:grpSp>
        <p:nvGrpSpPr>
          <p:cNvPr id="39942" name="组 66">
            <a:extLst>
              <a:ext uri="{FF2B5EF4-FFF2-40B4-BE49-F238E27FC236}">
                <a16:creationId xmlns:a16="http://schemas.microsoft.com/office/drawing/2014/main" id="{08CA47DB-402F-4F71-9CE2-F993818D96D6}"/>
              </a:ext>
            </a:extLst>
          </p:cNvPr>
          <p:cNvGrpSpPr>
            <a:grpSpLocks/>
          </p:cNvGrpSpPr>
          <p:nvPr/>
        </p:nvGrpSpPr>
        <p:grpSpPr bwMode="auto">
          <a:xfrm>
            <a:off x="11453813" y="252413"/>
            <a:ext cx="738187" cy="484187"/>
            <a:chOff x="11454105" y="252856"/>
            <a:chExt cx="737892" cy="484288"/>
          </a:xfrm>
        </p:grpSpPr>
        <p:grpSp>
          <p:nvGrpSpPr>
            <p:cNvPr id="39948" name="组 68">
              <a:extLst>
                <a:ext uri="{FF2B5EF4-FFF2-40B4-BE49-F238E27FC236}">
                  <a16:creationId xmlns:a16="http://schemas.microsoft.com/office/drawing/2014/main" id="{33C283DB-739F-4AD1-BD02-E77ABF101FC4}"/>
                </a:ext>
              </a:extLst>
            </p:cNvPr>
            <p:cNvGrpSpPr>
              <a:grpSpLocks/>
            </p:cNvGrpSpPr>
            <p:nvPr/>
          </p:nvGrpSpPr>
          <p:grpSpPr bwMode="auto">
            <a:xfrm>
              <a:off x="12039604" y="252856"/>
              <a:ext cx="152393" cy="484287"/>
              <a:chOff x="12039604" y="252856"/>
              <a:chExt cx="152393" cy="484287"/>
            </a:xfrm>
          </p:grpSpPr>
          <p:sp>
            <p:nvSpPr>
              <p:cNvPr id="54" name="圆角矩形 53">
                <a:extLst>
                  <a:ext uri="{FF2B5EF4-FFF2-40B4-BE49-F238E27FC236}">
                    <a16:creationId xmlns:a16="http://schemas.microsoft.com/office/drawing/2014/main" id="{B0E953FA-FAF6-41AD-A7E7-D6C12E41B503}"/>
                  </a:ext>
                </a:extLst>
              </p:cNvPr>
              <p:cNvSpPr/>
              <p:nvPr/>
            </p:nvSpPr>
            <p:spPr>
              <a:xfrm rot="16200000" flipV="1">
                <a:off x="12072956" y="518071"/>
                <a:ext cx="85743" cy="152339"/>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eaLnBrk="1" fontAlgn="auto" hangingPunct="1">
                  <a:spcBef>
                    <a:spcPts val="0"/>
                  </a:spcBef>
                  <a:spcAft>
                    <a:spcPts val="0"/>
                  </a:spcAft>
                  <a:defRPr/>
                </a:pPr>
                <a:endParaRPr lang="zh-CN" altLang="en-US"/>
              </a:p>
            </p:txBody>
          </p:sp>
          <p:sp>
            <p:nvSpPr>
              <p:cNvPr id="55" name="圆角矩形 54">
                <a:extLst>
                  <a:ext uri="{FF2B5EF4-FFF2-40B4-BE49-F238E27FC236}">
                    <a16:creationId xmlns:a16="http://schemas.microsoft.com/office/drawing/2014/main" id="{921E269B-2B02-45CC-BEE6-82DE7C698EE2}"/>
                  </a:ext>
                </a:extLst>
              </p:cNvPr>
              <p:cNvSpPr/>
              <p:nvPr/>
            </p:nvSpPr>
            <p:spPr>
              <a:xfrm rot="16200000" flipV="1">
                <a:off x="12072956" y="618104"/>
                <a:ext cx="85743" cy="152339"/>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eaLnBrk="1" fontAlgn="auto" hangingPunct="1">
                  <a:spcBef>
                    <a:spcPts val="0"/>
                  </a:spcBef>
                  <a:spcAft>
                    <a:spcPts val="0"/>
                  </a:spcAft>
                  <a:defRPr/>
                </a:pPr>
                <a:endParaRPr lang="zh-CN" altLang="en-US"/>
              </a:p>
            </p:txBody>
          </p:sp>
          <p:sp>
            <p:nvSpPr>
              <p:cNvPr id="56" name="圆角矩形 55">
                <a:extLst>
                  <a:ext uri="{FF2B5EF4-FFF2-40B4-BE49-F238E27FC236}">
                    <a16:creationId xmlns:a16="http://schemas.microsoft.com/office/drawing/2014/main" id="{5F683231-D704-44A5-B730-133AE5ADB57B}"/>
                  </a:ext>
                </a:extLst>
              </p:cNvPr>
              <p:cNvSpPr/>
              <p:nvPr/>
            </p:nvSpPr>
            <p:spPr>
              <a:xfrm rot="16200000" flipV="1">
                <a:off x="12072956" y="321180"/>
                <a:ext cx="85743" cy="152339"/>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eaLnBrk="1" fontAlgn="auto" hangingPunct="1">
                  <a:spcBef>
                    <a:spcPts val="0"/>
                  </a:spcBef>
                  <a:spcAft>
                    <a:spcPts val="0"/>
                  </a:spcAft>
                  <a:defRPr/>
                </a:pPr>
                <a:endParaRPr lang="zh-CN" altLang="en-US"/>
              </a:p>
            </p:txBody>
          </p:sp>
          <p:sp>
            <p:nvSpPr>
              <p:cNvPr id="57" name="圆角矩形 56">
                <a:extLst>
                  <a:ext uri="{FF2B5EF4-FFF2-40B4-BE49-F238E27FC236}">
                    <a16:creationId xmlns:a16="http://schemas.microsoft.com/office/drawing/2014/main" id="{F371A8EF-434C-4F11-84EB-798E24FEF198}"/>
                  </a:ext>
                </a:extLst>
              </p:cNvPr>
              <p:cNvSpPr/>
              <p:nvPr/>
            </p:nvSpPr>
            <p:spPr>
              <a:xfrm rot="16200000" flipV="1">
                <a:off x="12072956" y="421212"/>
                <a:ext cx="85743" cy="152339"/>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eaLnBrk="1" fontAlgn="auto" hangingPunct="1">
                  <a:spcBef>
                    <a:spcPts val="0"/>
                  </a:spcBef>
                  <a:spcAft>
                    <a:spcPts val="0"/>
                  </a:spcAft>
                  <a:defRPr/>
                </a:pPr>
                <a:endParaRPr lang="zh-CN" altLang="en-US"/>
              </a:p>
            </p:txBody>
          </p:sp>
          <p:sp>
            <p:nvSpPr>
              <p:cNvPr id="58" name="圆角矩形 57">
                <a:extLst>
                  <a:ext uri="{FF2B5EF4-FFF2-40B4-BE49-F238E27FC236}">
                    <a16:creationId xmlns:a16="http://schemas.microsoft.com/office/drawing/2014/main" id="{E0680C33-FD86-44DD-9CA4-11164E1938A6}"/>
                  </a:ext>
                </a:extLst>
              </p:cNvPr>
              <p:cNvSpPr/>
              <p:nvPr/>
            </p:nvSpPr>
            <p:spPr>
              <a:xfrm rot="16200000" flipV="1">
                <a:off x="12072956" y="219558"/>
                <a:ext cx="85743" cy="152339"/>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eaLnBrk="1" fontAlgn="auto" hangingPunct="1">
                  <a:spcBef>
                    <a:spcPts val="0"/>
                  </a:spcBef>
                  <a:spcAft>
                    <a:spcPts val="0"/>
                  </a:spcAft>
                  <a:defRPr/>
                </a:pPr>
                <a:endParaRPr lang="zh-CN" altLang="en-US"/>
              </a:p>
            </p:txBody>
          </p:sp>
        </p:grpSp>
        <p:grpSp>
          <p:nvGrpSpPr>
            <p:cNvPr id="39949" name="组合 99">
              <a:extLst>
                <a:ext uri="{FF2B5EF4-FFF2-40B4-BE49-F238E27FC236}">
                  <a16:creationId xmlns:a16="http://schemas.microsoft.com/office/drawing/2014/main" id="{8FD04D5D-272E-4C93-B89E-E44D29CFAED3}"/>
                </a:ext>
              </a:extLst>
            </p:cNvPr>
            <p:cNvGrpSpPr>
              <a:grpSpLocks/>
            </p:cNvGrpSpPr>
            <p:nvPr/>
          </p:nvGrpSpPr>
          <p:grpSpPr bwMode="auto">
            <a:xfrm>
              <a:off x="11454105" y="252857"/>
              <a:ext cx="491115" cy="484287"/>
              <a:chOff x="1528923" y="220268"/>
              <a:chExt cx="1284096" cy="1266241"/>
            </a:xfrm>
          </p:grpSpPr>
          <p:sp>
            <p:nvSpPr>
              <p:cNvPr id="52" name="圆角矩形 51">
                <a:extLst>
                  <a:ext uri="{FF2B5EF4-FFF2-40B4-BE49-F238E27FC236}">
                    <a16:creationId xmlns:a16="http://schemas.microsoft.com/office/drawing/2014/main" id="{865CA8E8-8093-416F-AC92-B0FBB4F52FAF}"/>
                  </a:ext>
                </a:extLst>
              </p:cNvPr>
              <p:cNvSpPr/>
              <p:nvPr/>
            </p:nvSpPr>
            <p:spPr>
              <a:xfrm rot="16200000" flipV="1">
                <a:off x="1536838" y="212351"/>
                <a:ext cx="1266244" cy="1282073"/>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eaLnBrk="1" fontAlgn="auto" hangingPunct="1">
                  <a:spcBef>
                    <a:spcPts val="0"/>
                  </a:spcBef>
                  <a:spcAft>
                    <a:spcPts val="0"/>
                  </a:spcAft>
                  <a:defRPr/>
                </a:pPr>
                <a:endParaRPr lang="zh-CN" altLang="en-US"/>
              </a:p>
            </p:txBody>
          </p:sp>
          <p:sp>
            <p:nvSpPr>
              <p:cNvPr id="39951" name="Freeform 96">
                <a:extLst>
                  <a:ext uri="{FF2B5EF4-FFF2-40B4-BE49-F238E27FC236}">
                    <a16:creationId xmlns:a16="http://schemas.microsoft.com/office/drawing/2014/main" id="{9A5D3060-1DF6-4E01-BE13-D8F53C28259B}"/>
                  </a:ext>
                </a:extLst>
              </p:cNvPr>
              <p:cNvSpPr>
                <a:spLocks/>
              </p:cNvSpPr>
              <p:nvPr/>
            </p:nvSpPr>
            <p:spPr bwMode="auto">
              <a:xfrm>
                <a:off x="1804148" y="499514"/>
                <a:ext cx="733647" cy="707752"/>
              </a:xfrm>
              <a:custGeom>
                <a:avLst/>
                <a:gdLst>
                  <a:gd name="T0" fmla="*/ 2147483646 w 216"/>
                  <a:gd name="T1" fmla="*/ 0 h 208"/>
                  <a:gd name="T2" fmla="*/ 2147483646 w 216"/>
                  <a:gd name="T3" fmla="*/ 2147483646 h 208"/>
                  <a:gd name="T4" fmla="*/ 2147483646 w 216"/>
                  <a:gd name="T5" fmla="*/ 2147483646 h 208"/>
                  <a:gd name="T6" fmla="*/ 2147483646 w 216"/>
                  <a:gd name="T7" fmla="*/ 2147483646 h 208"/>
                  <a:gd name="T8" fmla="*/ 2147483646 w 216"/>
                  <a:gd name="T9" fmla="*/ 2147483646 h 208"/>
                  <a:gd name="T10" fmla="*/ 0 w 216"/>
                  <a:gd name="T11" fmla="*/ 2147483646 h 208"/>
                  <a:gd name="T12" fmla="*/ 2147483646 w 216"/>
                  <a:gd name="T13" fmla="*/ 2147483646 h 208"/>
                  <a:gd name="T14" fmla="*/ 2147483646 w 216"/>
                  <a:gd name="T15" fmla="*/ 2147483646 h 208"/>
                  <a:gd name="T16" fmla="*/ 2147483646 w 216"/>
                  <a:gd name="T17" fmla="*/ 2147483646 h 208"/>
                  <a:gd name="T18" fmla="*/ 2147483646 w 216"/>
                  <a:gd name="T19" fmla="*/ 2147483646 h 208"/>
                  <a:gd name="T20" fmla="*/ 2147483646 w 216"/>
                  <a:gd name="T21" fmla="*/ 2147483646 h 208"/>
                  <a:gd name="T22" fmla="*/ 2147483646 w 216"/>
                  <a:gd name="T23" fmla="*/ 2147483646 h 208"/>
                  <a:gd name="T24" fmla="*/ 2147483646 w 216"/>
                  <a:gd name="T25" fmla="*/ 2147483646 h 208"/>
                  <a:gd name="T26" fmla="*/ 2147483646 w 216"/>
                  <a:gd name="T27" fmla="*/ 2147483646 h 208"/>
                  <a:gd name="T28" fmla="*/ 2147483646 w 216"/>
                  <a:gd name="T29" fmla="*/ 2147483646 h 208"/>
                  <a:gd name="T30" fmla="*/ 2147483646 w 216"/>
                  <a:gd name="T31" fmla="*/ 2147483646 h 208"/>
                  <a:gd name="T32" fmla="*/ 2147483646 w 216"/>
                  <a:gd name="T33" fmla="*/ 2147483646 h 208"/>
                  <a:gd name="T34" fmla="*/ 2147483646 w 216"/>
                  <a:gd name="T35" fmla="*/ 2147483646 h 208"/>
                  <a:gd name="T36" fmla="*/ 2147483646 w 216"/>
                  <a:gd name="T37" fmla="*/ 2147483646 h 208"/>
                  <a:gd name="T38" fmla="*/ 2147483646 w 216"/>
                  <a:gd name="T39" fmla="*/ 2147483646 h 208"/>
                  <a:gd name="T40" fmla="*/ 2147483646 w 216"/>
                  <a:gd name="T41" fmla="*/ 0 h 20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16"/>
                  <a:gd name="T64" fmla="*/ 0 h 208"/>
                  <a:gd name="T65" fmla="*/ 216 w 216"/>
                  <a:gd name="T66" fmla="*/ 208 h 20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sp>
        <p:nvSpPr>
          <p:cNvPr id="39943" name="Rectangle 8">
            <a:extLst>
              <a:ext uri="{FF2B5EF4-FFF2-40B4-BE49-F238E27FC236}">
                <a16:creationId xmlns:a16="http://schemas.microsoft.com/office/drawing/2014/main" id="{2872457A-1F7C-43CA-A422-820AEA499F8D}"/>
              </a:ext>
            </a:extLst>
          </p:cNvPr>
          <p:cNvSpPr>
            <a:spLocks noChangeArrowheads="1"/>
          </p:cNvSpPr>
          <p:nvPr/>
        </p:nvSpPr>
        <p:spPr bwMode="auto">
          <a:xfrm>
            <a:off x="0" y="0"/>
            <a:ext cx="12192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
        <p:nvSpPr>
          <p:cNvPr id="2" name="文本框 1">
            <a:extLst>
              <a:ext uri="{FF2B5EF4-FFF2-40B4-BE49-F238E27FC236}">
                <a16:creationId xmlns:a16="http://schemas.microsoft.com/office/drawing/2014/main" id="{DD6D8F4B-813C-43C3-AD94-60BA638BF40A}"/>
              </a:ext>
            </a:extLst>
          </p:cNvPr>
          <p:cNvSpPr txBox="1"/>
          <p:nvPr/>
        </p:nvSpPr>
        <p:spPr>
          <a:xfrm>
            <a:off x="2349500" y="1525588"/>
            <a:ext cx="7953375" cy="811212"/>
          </a:xfrm>
          <a:prstGeom prst="rect">
            <a:avLst/>
          </a:prstGeom>
          <a:noFill/>
        </p:spPr>
        <p:txBody>
          <a:bodyPr>
            <a:spAutoFit/>
          </a:bodyPr>
          <a:lstStyle/>
          <a:p>
            <a:pPr marL="342900" indent="-342900" defTabSz="457200" eaLnBrk="1" fontAlgn="auto" hangingPunct="1">
              <a:spcBef>
                <a:spcPct val="20000"/>
              </a:spcBef>
              <a:spcAft>
                <a:spcPts val="600"/>
              </a:spcAft>
              <a:buClr>
                <a:srgbClr val="30ACEC">
                  <a:lumMod val="75000"/>
                </a:srgbClr>
              </a:buClr>
              <a:buSzPct val="145000"/>
              <a:buFont typeface="Arial" panose="020B0604020202020204" pitchFamily="34" charset="0"/>
              <a:buChar char="•"/>
              <a:defRPr/>
            </a:pPr>
            <a:r>
              <a:rPr lang="zh-CN" altLang="en-US" dirty="0">
                <a:solidFill>
                  <a:prstClr val="black"/>
                </a:solidFill>
                <a:latin typeface="+mn-ea"/>
                <a:ea typeface="+mn-ea"/>
                <a:sym typeface="+mn-ea"/>
              </a:rPr>
              <a:t>通道数据结构设计</a:t>
            </a:r>
            <a:endParaRPr lang="en-US" altLang="zh-CN" dirty="0">
              <a:solidFill>
                <a:prstClr val="black"/>
              </a:solidFill>
              <a:latin typeface="+mn-ea"/>
              <a:ea typeface="+mn-ea"/>
            </a:endParaRPr>
          </a:p>
          <a:p>
            <a:pPr marL="342900" indent="-342900" defTabSz="457200" eaLnBrk="1" fontAlgn="auto" hangingPunct="1">
              <a:spcBef>
                <a:spcPct val="20000"/>
              </a:spcBef>
              <a:spcAft>
                <a:spcPts val="600"/>
              </a:spcAft>
              <a:buClr>
                <a:srgbClr val="30ACEC">
                  <a:lumMod val="75000"/>
                </a:srgbClr>
              </a:buClr>
              <a:buSzPct val="145000"/>
              <a:buFont typeface="Arial" panose="020B0604020202020204"/>
              <a:buNone/>
              <a:defRPr/>
            </a:pPr>
            <a:r>
              <a:rPr lang="zh-CN" altLang="en-US" dirty="0">
                <a:solidFill>
                  <a:prstClr val="black"/>
                </a:solidFill>
                <a:latin typeface="+mn-ea"/>
                <a:ea typeface="+mn-ea"/>
                <a:sym typeface="+mn-ea"/>
              </a:rPr>
              <a:t>消息数据存储在主从核共享内存区域，基于循环缓冲区的数据结构</a:t>
            </a:r>
            <a:endParaRPr lang="zh-CN" altLang="en-US" dirty="0">
              <a:latin typeface="+mn-ea"/>
              <a:ea typeface="+mn-ea"/>
            </a:endParaRPr>
          </a:p>
        </p:txBody>
      </p:sp>
      <p:pic>
        <p:nvPicPr>
          <p:cNvPr id="39945" name="图片 4">
            <a:extLst>
              <a:ext uri="{FF2B5EF4-FFF2-40B4-BE49-F238E27FC236}">
                <a16:creationId xmlns:a16="http://schemas.microsoft.com/office/drawing/2014/main" id="{FBF33A6B-1F34-423C-9BD0-1DCA5C82ACD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633788" y="2454275"/>
            <a:ext cx="5178425" cy="164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本框 2">
            <a:extLst>
              <a:ext uri="{FF2B5EF4-FFF2-40B4-BE49-F238E27FC236}">
                <a16:creationId xmlns:a16="http://schemas.microsoft.com/office/drawing/2014/main" id="{E12581E2-D365-44E8-8A88-295518575376}"/>
              </a:ext>
            </a:extLst>
          </p:cNvPr>
          <p:cNvSpPr txBox="1"/>
          <p:nvPr/>
        </p:nvSpPr>
        <p:spPr>
          <a:xfrm>
            <a:off x="2349500" y="3943350"/>
            <a:ext cx="6742113" cy="1103313"/>
          </a:xfrm>
          <a:prstGeom prst="rect">
            <a:avLst/>
          </a:prstGeom>
          <a:noFill/>
        </p:spPr>
        <p:txBody>
          <a:bodyPr>
            <a:spAutoFit/>
          </a:bodyPr>
          <a:lstStyle/>
          <a:p>
            <a:pPr marL="285750" indent="-285750" defTabSz="457200" eaLnBrk="1" fontAlgn="auto" hangingPunct="1">
              <a:spcBef>
                <a:spcPct val="20000"/>
              </a:spcBef>
              <a:spcAft>
                <a:spcPts val="600"/>
              </a:spcAft>
              <a:buClr>
                <a:srgbClr val="30ACEC">
                  <a:lumMod val="75000"/>
                </a:srgbClr>
              </a:buClr>
              <a:buSzPct val="145000"/>
              <a:buFont typeface="Arial" panose="020B0604020202020204"/>
              <a:buChar char="•"/>
              <a:defRPr/>
            </a:pPr>
            <a:r>
              <a:rPr lang="zh-CN" altLang="en-US" dirty="0">
                <a:solidFill>
                  <a:prstClr val="black"/>
                </a:solidFill>
                <a:latin typeface="+mn-ea"/>
                <a:ea typeface="+mn-ea"/>
                <a:sym typeface="+mn-ea"/>
              </a:rPr>
              <a:t>主核上同步：</a:t>
            </a:r>
            <a:endParaRPr lang="zh-CN" altLang="en-US" dirty="0">
              <a:solidFill>
                <a:prstClr val="black"/>
              </a:solidFill>
              <a:latin typeface="+mn-ea"/>
              <a:ea typeface="+mn-ea"/>
            </a:endParaRPr>
          </a:p>
          <a:p>
            <a:pPr defTabSz="457200" eaLnBrk="1" fontAlgn="auto" hangingPunct="1">
              <a:spcBef>
                <a:spcPct val="20000"/>
              </a:spcBef>
              <a:spcAft>
                <a:spcPts val="600"/>
              </a:spcAft>
              <a:buClr>
                <a:srgbClr val="30ACEC">
                  <a:lumMod val="75000"/>
                </a:srgbClr>
              </a:buClr>
              <a:buSzPct val="145000"/>
              <a:defRPr/>
            </a:pPr>
            <a:r>
              <a:rPr lang="zh-CN" altLang="en-US" dirty="0">
                <a:solidFill>
                  <a:prstClr val="black"/>
                </a:solidFill>
                <a:latin typeface="+mn-ea"/>
                <a:ea typeface="+mn-ea"/>
                <a:sym typeface="+mn-ea"/>
              </a:rPr>
              <a:t>使用</a:t>
            </a:r>
            <a:r>
              <a:rPr lang="en-US" altLang="zh-CN" dirty="0">
                <a:solidFill>
                  <a:prstClr val="black"/>
                </a:solidFill>
                <a:latin typeface="+mn-ea"/>
                <a:ea typeface="+mn-ea"/>
                <a:sym typeface="+mn-ea"/>
              </a:rPr>
              <a:t>CAS</a:t>
            </a:r>
            <a:r>
              <a:rPr lang="zh-CN" altLang="en-US" dirty="0">
                <a:solidFill>
                  <a:prstClr val="black"/>
                </a:solidFill>
                <a:latin typeface="+mn-ea"/>
                <a:ea typeface="+mn-ea"/>
                <a:sym typeface="+mn-ea"/>
              </a:rPr>
              <a:t>（</a:t>
            </a:r>
            <a:r>
              <a:rPr lang="en-US" altLang="zh-CN" dirty="0">
                <a:solidFill>
                  <a:prstClr val="black"/>
                </a:solidFill>
                <a:latin typeface="+mn-ea"/>
                <a:ea typeface="+mn-ea"/>
                <a:sym typeface="+mn-ea"/>
              </a:rPr>
              <a:t>compare-and-swap</a:t>
            </a:r>
            <a:r>
              <a:rPr lang="zh-CN" altLang="en-US" dirty="0">
                <a:solidFill>
                  <a:prstClr val="black"/>
                </a:solidFill>
                <a:latin typeface="+mn-ea"/>
                <a:ea typeface="+mn-ea"/>
                <a:sym typeface="+mn-ea"/>
              </a:rPr>
              <a:t>）原子操作，或称为比较交换指令。</a:t>
            </a:r>
            <a:endParaRPr lang="zh-CN" altLang="en-US" dirty="0">
              <a:latin typeface="+mn-ea"/>
              <a:ea typeface="+mn-ea"/>
            </a:endParaRPr>
          </a:p>
        </p:txBody>
      </p:sp>
      <p:sp>
        <p:nvSpPr>
          <p:cNvPr id="4" name="文本框 3">
            <a:extLst>
              <a:ext uri="{FF2B5EF4-FFF2-40B4-BE49-F238E27FC236}">
                <a16:creationId xmlns:a16="http://schemas.microsoft.com/office/drawing/2014/main" id="{CBF89B34-E13E-4909-9729-9F234E3B7F4A}"/>
              </a:ext>
            </a:extLst>
          </p:cNvPr>
          <p:cNvSpPr txBox="1"/>
          <p:nvPr/>
        </p:nvSpPr>
        <p:spPr>
          <a:xfrm>
            <a:off x="2349500" y="5046663"/>
            <a:ext cx="6191250" cy="1239837"/>
          </a:xfrm>
          <a:prstGeom prst="rect">
            <a:avLst/>
          </a:prstGeom>
          <a:noFill/>
        </p:spPr>
        <p:txBody>
          <a:bodyPr>
            <a:spAutoFit/>
          </a:bodyPr>
          <a:lstStyle/>
          <a:p>
            <a:pPr marL="285750" indent="-285750" defTabSz="457200" eaLnBrk="1" fontAlgn="auto" hangingPunct="1">
              <a:spcBef>
                <a:spcPct val="20000"/>
              </a:spcBef>
              <a:spcAft>
                <a:spcPts val="600"/>
              </a:spcAft>
              <a:buClr>
                <a:srgbClr val="30ACEC">
                  <a:lumMod val="75000"/>
                </a:srgbClr>
              </a:buClr>
              <a:buSzPct val="145000"/>
              <a:buFont typeface="Arial" panose="020B0604020202020204"/>
              <a:buChar char="•"/>
              <a:defRPr/>
            </a:pPr>
            <a:r>
              <a:rPr lang="zh-CN" altLang="en-US" dirty="0">
                <a:solidFill>
                  <a:prstClr val="black"/>
                </a:solidFill>
                <a:latin typeface="+mn-ea"/>
                <a:ea typeface="+mn-ea"/>
                <a:sym typeface="+mn-ea"/>
              </a:rPr>
              <a:t>从核上同步：</a:t>
            </a:r>
            <a:endParaRPr lang="zh-CN" altLang="en-US" dirty="0">
              <a:solidFill>
                <a:prstClr val="black"/>
              </a:solidFill>
              <a:latin typeface="+mn-ea"/>
              <a:ea typeface="+mn-ea"/>
            </a:endParaRPr>
          </a:p>
          <a:p>
            <a:pPr defTabSz="457200" eaLnBrk="1" fontAlgn="auto" hangingPunct="1">
              <a:spcBef>
                <a:spcPct val="20000"/>
              </a:spcBef>
              <a:spcAft>
                <a:spcPts val="600"/>
              </a:spcAft>
              <a:buClr>
                <a:srgbClr val="30ACEC">
                  <a:lumMod val="75000"/>
                </a:srgbClr>
              </a:buClr>
              <a:buSzPct val="145000"/>
              <a:defRPr/>
            </a:pPr>
            <a:r>
              <a:rPr lang="zh-CN" altLang="en-US" dirty="0">
                <a:solidFill>
                  <a:prstClr val="black"/>
                </a:solidFill>
                <a:latin typeface="+mn-ea"/>
                <a:ea typeface="+mn-ea"/>
                <a:sym typeface="+mn-ea"/>
              </a:rPr>
              <a:t>从核上不支持</a:t>
            </a:r>
            <a:r>
              <a:rPr lang="en-US" altLang="zh-CN" dirty="0">
                <a:solidFill>
                  <a:prstClr val="black"/>
                </a:solidFill>
                <a:latin typeface="+mn-ea"/>
                <a:ea typeface="+mn-ea"/>
                <a:sym typeface="+mn-ea"/>
              </a:rPr>
              <a:t>CAS</a:t>
            </a:r>
            <a:r>
              <a:rPr lang="zh-CN" altLang="en-US" dirty="0">
                <a:solidFill>
                  <a:prstClr val="black"/>
                </a:solidFill>
                <a:latin typeface="+mn-ea"/>
                <a:ea typeface="+mn-ea"/>
                <a:sym typeface="+mn-ea"/>
              </a:rPr>
              <a:t>，同步基于原子操作</a:t>
            </a:r>
            <a:endParaRPr lang="zh-CN" altLang="en-US" dirty="0">
              <a:solidFill>
                <a:prstClr val="black"/>
              </a:solidFill>
              <a:latin typeface="+mn-ea"/>
              <a:ea typeface="+mn-ea"/>
            </a:endParaRPr>
          </a:p>
          <a:p>
            <a:pPr defTabSz="457200" eaLnBrk="1" fontAlgn="auto" hangingPunct="1">
              <a:spcBef>
                <a:spcPct val="20000"/>
              </a:spcBef>
              <a:spcAft>
                <a:spcPts val="600"/>
              </a:spcAft>
              <a:buClr>
                <a:srgbClr val="30ACEC">
                  <a:lumMod val="75000"/>
                </a:srgbClr>
              </a:buClr>
              <a:buSzPct val="145000"/>
              <a:defRPr/>
            </a:pPr>
            <a:r>
              <a:rPr lang="en-US" altLang="zh-CN" dirty="0" err="1">
                <a:solidFill>
                  <a:prstClr val="black"/>
                </a:solidFill>
                <a:latin typeface="+mn-ea"/>
                <a:ea typeface="+mn-ea"/>
                <a:sym typeface="+mn-ea"/>
              </a:rPr>
              <a:t>updt_addw</a:t>
            </a:r>
            <a:r>
              <a:rPr lang="zh-CN" altLang="en-US" dirty="0">
                <a:solidFill>
                  <a:prstClr val="black"/>
                </a:solidFill>
                <a:latin typeface="+mn-ea"/>
                <a:ea typeface="+mn-ea"/>
                <a:sym typeface="+mn-ea"/>
              </a:rPr>
              <a:t>（</a:t>
            </a:r>
            <a:r>
              <a:rPr lang="en-US" altLang="zh-CN" dirty="0">
                <a:solidFill>
                  <a:prstClr val="black"/>
                </a:solidFill>
                <a:latin typeface="+mn-ea"/>
                <a:ea typeface="+mn-ea"/>
                <a:sym typeface="+mn-ea"/>
              </a:rPr>
              <a:t>_n_,_</a:t>
            </a:r>
            <a:r>
              <a:rPr lang="en-US" altLang="zh-CN" dirty="0" err="1">
                <a:solidFill>
                  <a:prstClr val="black"/>
                </a:solidFill>
                <a:latin typeface="+mn-ea"/>
                <a:ea typeface="+mn-ea"/>
                <a:sym typeface="+mn-ea"/>
              </a:rPr>
              <a:t>addr</a:t>
            </a:r>
            <a:r>
              <a:rPr lang="en-US" altLang="zh-CN" dirty="0">
                <a:solidFill>
                  <a:prstClr val="black"/>
                </a:solidFill>
                <a:latin typeface="+mn-ea"/>
                <a:ea typeface="+mn-ea"/>
                <a:sym typeface="+mn-ea"/>
              </a:rPr>
              <a:t>_)</a:t>
            </a:r>
            <a:endParaRPr lang="zh-CN" altLang="en-US" dirty="0">
              <a:latin typeface="+mn-ea"/>
              <a:ea typeface="+mn-ea"/>
            </a:endParaRPr>
          </a:p>
        </p:txBody>
      </p:sp>
    </p:spTree>
  </p:cSld>
  <p:clrMapOvr>
    <a:masterClrMapping/>
  </p:clrMapOvr>
  <p:transition advTm="11224"/>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矩形 42">
            <a:extLst>
              <a:ext uri="{FF2B5EF4-FFF2-40B4-BE49-F238E27FC236}">
                <a16:creationId xmlns:a16="http://schemas.microsoft.com/office/drawing/2014/main" id="{4607A029-5639-4F14-9E95-B5C6FDFD7D88}"/>
              </a:ext>
            </a:extLst>
          </p:cNvPr>
          <p:cNvSpPr/>
          <p:nvPr/>
        </p:nvSpPr>
        <p:spPr>
          <a:xfrm>
            <a:off x="2809875" y="252413"/>
            <a:ext cx="9382125" cy="484187"/>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anchor="ctr"/>
          <a:lstStyle/>
          <a:p>
            <a:pPr algn="ctr" defTabSz="914400" eaLnBrk="1" fontAlgn="auto" hangingPunct="1">
              <a:spcBef>
                <a:spcPts val="0"/>
              </a:spcBef>
              <a:spcAft>
                <a:spcPts val="0"/>
              </a:spcAft>
              <a:defRPr/>
            </a:pPr>
            <a:endParaRPr lang="zh-CN" altLang="en-US"/>
          </a:p>
        </p:txBody>
      </p:sp>
      <p:sp>
        <p:nvSpPr>
          <p:cNvPr id="44" name="圆角矩形 43">
            <a:extLst>
              <a:ext uri="{FF2B5EF4-FFF2-40B4-BE49-F238E27FC236}">
                <a16:creationId xmlns:a16="http://schemas.microsoft.com/office/drawing/2014/main" id="{3F9C3B57-DD3F-406F-8685-7AF54239378F}"/>
              </a:ext>
            </a:extLst>
          </p:cNvPr>
          <p:cNvSpPr/>
          <p:nvPr/>
        </p:nvSpPr>
        <p:spPr>
          <a:xfrm rot="10800000" flipV="1">
            <a:off x="-6350" y="249238"/>
            <a:ext cx="484188" cy="490537"/>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anchor="ctr"/>
          <a:lstStyle/>
          <a:p>
            <a:pPr algn="ctr" defTabSz="914400" eaLnBrk="1" fontAlgn="auto" hangingPunct="1">
              <a:spcBef>
                <a:spcPts val="0"/>
              </a:spcBef>
              <a:spcAft>
                <a:spcPts val="0"/>
              </a:spcAft>
              <a:defRPr/>
            </a:pPr>
            <a:r>
              <a:rPr lang="en-US" altLang="zh-CN" sz="3600" dirty="0"/>
              <a:t>2</a:t>
            </a:r>
            <a:endParaRPr lang="zh-CN" altLang="en-US" sz="3600" dirty="0"/>
          </a:p>
        </p:txBody>
      </p:sp>
      <p:sp>
        <p:nvSpPr>
          <p:cNvPr id="45" name="文本框 44">
            <a:extLst>
              <a:ext uri="{FF2B5EF4-FFF2-40B4-BE49-F238E27FC236}">
                <a16:creationId xmlns:a16="http://schemas.microsoft.com/office/drawing/2014/main" id="{0D60538E-CAB1-4B17-8297-6C71D6CE8BFE}"/>
              </a:ext>
            </a:extLst>
          </p:cNvPr>
          <p:cNvSpPr txBox="1"/>
          <p:nvPr/>
        </p:nvSpPr>
        <p:spPr>
          <a:xfrm>
            <a:off x="341313" y="236538"/>
            <a:ext cx="2582862" cy="460375"/>
          </a:xfrm>
          <a:prstGeom prst="rect">
            <a:avLst/>
          </a:prstGeom>
          <a:noFill/>
        </p:spPr>
        <p:txBody>
          <a:bodyPr wrap="none" lIns="91436" tIns="45718" rIns="91436" bIns="45718">
            <a:spAutoFit/>
          </a:bodyPr>
          <a:lstStyle/>
          <a:p>
            <a:pPr defTabSz="914400" fontAlgn="auto">
              <a:spcBef>
                <a:spcPts val="0"/>
              </a:spcBef>
              <a:spcAft>
                <a:spcPts val="0"/>
              </a:spcAft>
              <a:defRPr/>
            </a:pPr>
            <a:r>
              <a:rPr lang="zh-CN" altLang="en-US" sz="2400" spc="300" dirty="0">
                <a:solidFill>
                  <a:schemeClr val="tx2"/>
                </a:solidFill>
                <a:latin typeface="微软雅黑" panose="020B0503020204020204" pitchFamily="34" charset="-122"/>
                <a:ea typeface="微软雅黑" panose="020B0503020204020204" pitchFamily="34" charset="-122"/>
                <a:sym typeface="+mn-ea"/>
              </a:rPr>
              <a:t>实验测试与分析</a:t>
            </a:r>
            <a:endParaRPr lang="zh-CN" altLang="en-US" sz="2400" spc="300" dirty="0">
              <a:solidFill>
                <a:schemeClr val="tx2"/>
              </a:solidFill>
              <a:latin typeface="微软雅黑" panose="020B0503020204020204" pitchFamily="34" charset="-122"/>
              <a:ea typeface="微软雅黑" panose="020B0503020204020204" pitchFamily="34" charset="-122"/>
            </a:endParaRPr>
          </a:p>
        </p:txBody>
      </p:sp>
      <p:sp>
        <p:nvSpPr>
          <p:cNvPr id="41989" name="矩形 45">
            <a:extLst>
              <a:ext uri="{FF2B5EF4-FFF2-40B4-BE49-F238E27FC236}">
                <a16:creationId xmlns:a16="http://schemas.microsoft.com/office/drawing/2014/main" id="{F06BE72C-DD6F-4C20-98A9-435952236911}"/>
              </a:ext>
            </a:extLst>
          </p:cNvPr>
          <p:cNvSpPr>
            <a:spLocks noChangeArrowheads="1"/>
          </p:cNvSpPr>
          <p:nvPr/>
        </p:nvSpPr>
        <p:spPr bwMode="auto">
          <a:xfrm>
            <a:off x="2924175" y="268288"/>
            <a:ext cx="4383088"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8" rIns="91436" bIns="45718">
            <a:spAutoFit/>
          </a:bodyPr>
          <a:lstStyle/>
          <a:p>
            <a:r>
              <a:rPr lang="zh-CN" altLang="en-US" sz="2000">
                <a:solidFill>
                  <a:schemeClr val="bg1"/>
                </a:solidFill>
                <a:latin typeface="微软雅黑" panose="020B0503020204020204" pitchFamily="34" charset="-122"/>
                <a:ea typeface="微软雅黑" panose="020B0503020204020204" pitchFamily="34" charset="-122"/>
              </a:rPr>
              <a:t>从核上对两种不同通信方式的测试</a:t>
            </a:r>
          </a:p>
        </p:txBody>
      </p:sp>
      <p:grpSp>
        <p:nvGrpSpPr>
          <p:cNvPr id="41990" name="组 66">
            <a:extLst>
              <a:ext uri="{FF2B5EF4-FFF2-40B4-BE49-F238E27FC236}">
                <a16:creationId xmlns:a16="http://schemas.microsoft.com/office/drawing/2014/main" id="{7C5AF66A-1D08-4DE3-9131-168F06AF8F24}"/>
              </a:ext>
            </a:extLst>
          </p:cNvPr>
          <p:cNvGrpSpPr>
            <a:grpSpLocks/>
          </p:cNvGrpSpPr>
          <p:nvPr/>
        </p:nvGrpSpPr>
        <p:grpSpPr bwMode="auto">
          <a:xfrm>
            <a:off x="11453813" y="252413"/>
            <a:ext cx="738187" cy="484187"/>
            <a:chOff x="11454105" y="252856"/>
            <a:chExt cx="737892" cy="484288"/>
          </a:xfrm>
        </p:grpSpPr>
        <p:grpSp>
          <p:nvGrpSpPr>
            <p:cNvPr id="42011" name="组 68">
              <a:extLst>
                <a:ext uri="{FF2B5EF4-FFF2-40B4-BE49-F238E27FC236}">
                  <a16:creationId xmlns:a16="http://schemas.microsoft.com/office/drawing/2014/main" id="{7E345AF1-1EA7-4DE8-BC3D-9E28091E9391}"/>
                </a:ext>
              </a:extLst>
            </p:cNvPr>
            <p:cNvGrpSpPr>
              <a:grpSpLocks/>
            </p:cNvGrpSpPr>
            <p:nvPr/>
          </p:nvGrpSpPr>
          <p:grpSpPr bwMode="auto">
            <a:xfrm>
              <a:off x="12039604" y="252856"/>
              <a:ext cx="152393" cy="484287"/>
              <a:chOff x="12039604" y="252856"/>
              <a:chExt cx="152393" cy="484287"/>
            </a:xfrm>
          </p:grpSpPr>
          <p:sp>
            <p:nvSpPr>
              <p:cNvPr id="54" name="圆角矩形 53">
                <a:extLst>
                  <a:ext uri="{FF2B5EF4-FFF2-40B4-BE49-F238E27FC236}">
                    <a16:creationId xmlns:a16="http://schemas.microsoft.com/office/drawing/2014/main" id="{FBE8DE40-69DA-43C4-A2D6-4381146F9EC2}"/>
                  </a:ext>
                </a:extLst>
              </p:cNvPr>
              <p:cNvSpPr/>
              <p:nvPr/>
            </p:nvSpPr>
            <p:spPr>
              <a:xfrm rot="16200000" flipV="1">
                <a:off x="12072956" y="518071"/>
                <a:ext cx="85743" cy="152339"/>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eaLnBrk="1" fontAlgn="auto" hangingPunct="1">
                  <a:spcBef>
                    <a:spcPts val="0"/>
                  </a:spcBef>
                  <a:spcAft>
                    <a:spcPts val="0"/>
                  </a:spcAft>
                  <a:defRPr/>
                </a:pPr>
                <a:endParaRPr lang="zh-CN" altLang="en-US"/>
              </a:p>
            </p:txBody>
          </p:sp>
          <p:sp>
            <p:nvSpPr>
              <p:cNvPr id="55" name="圆角矩形 54">
                <a:extLst>
                  <a:ext uri="{FF2B5EF4-FFF2-40B4-BE49-F238E27FC236}">
                    <a16:creationId xmlns:a16="http://schemas.microsoft.com/office/drawing/2014/main" id="{A959AE1C-267B-47CD-A7DB-DFB0DFE0A30D}"/>
                  </a:ext>
                </a:extLst>
              </p:cNvPr>
              <p:cNvSpPr/>
              <p:nvPr/>
            </p:nvSpPr>
            <p:spPr>
              <a:xfrm rot="16200000" flipV="1">
                <a:off x="12072956" y="618104"/>
                <a:ext cx="85743" cy="152339"/>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eaLnBrk="1" fontAlgn="auto" hangingPunct="1">
                  <a:spcBef>
                    <a:spcPts val="0"/>
                  </a:spcBef>
                  <a:spcAft>
                    <a:spcPts val="0"/>
                  </a:spcAft>
                  <a:defRPr/>
                </a:pPr>
                <a:endParaRPr lang="zh-CN" altLang="en-US"/>
              </a:p>
            </p:txBody>
          </p:sp>
          <p:sp>
            <p:nvSpPr>
              <p:cNvPr id="56" name="圆角矩形 55">
                <a:extLst>
                  <a:ext uri="{FF2B5EF4-FFF2-40B4-BE49-F238E27FC236}">
                    <a16:creationId xmlns:a16="http://schemas.microsoft.com/office/drawing/2014/main" id="{4C03F3A5-0128-41CA-8AA0-A29F51290F1F}"/>
                  </a:ext>
                </a:extLst>
              </p:cNvPr>
              <p:cNvSpPr/>
              <p:nvPr/>
            </p:nvSpPr>
            <p:spPr>
              <a:xfrm rot="16200000" flipV="1">
                <a:off x="12072956" y="321180"/>
                <a:ext cx="85743" cy="152339"/>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eaLnBrk="1" fontAlgn="auto" hangingPunct="1">
                  <a:spcBef>
                    <a:spcPts val="0"/>
                  </a:spcBef>
                  <a:spcAft>
                    <a:spcPts val="0"/>
                  </a:spcAft>
                  <a:defRPr/>
                </a:pPr>
                <a:endParaRPr lang="zh-CN" altLang="en-US"/>
              </a:p>
            </p:txBody>
          </p:sp>
          <p:sp>
            <p:nvSpPr>
              <p:cNvPr id="57" name="圆角矩形 56">
                <a:extLst>
                  <a:ext uri="{FF2B5EF4-FFF2-40B4-BE49-F238E27FC236}">
                    <a16:creationId xmlns:a16="http://schemas.microsoft.com/office/drawing/2014/main" id="{31C49885-F9DD-498C-A243-6F48F07D856C}"/>
                  </a:ext>
                </a:extLst>
              </p:cNvPr>
              <p:cNvSpPr/>
              <p:nvPr/>
            </p:nvSpPr>
            <p:spPr>
              <a:xfrm rot="16200000" flipV="1">
                <a:off x="12072956" y="421212"/>
                <a:ext cx="85743" cy="152339"/>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eaLnBrk="1" fontAlgn="auto" hangingPunct="1">
                  <a:spcBef>
                    <a:spcPts val="0"/>
                  </a:spcBef>
                  <a:spcAft>
                    <a:spcPts val="0"/>
                  </a:spcAft>
                  <a:defRPr/>
                </a:pPr>
                <a:endParaRPr lang="zh-CN" altLang="en-US"/>
              </a:p>
            </p:txBody>
          </p:sp>
          <p:sp>
            <p:nvSpPr>
              <p:cNvPr id="58" name="圆角矩形 57">
                <a:extLst>
                  <a:ext uri="{FF2B5EF4-FFF2-40B4-BE49-F238E27FC236}">
                    <a16:creationId xmlns:a16="http://schemas.microsoft.com/office/drawing/2014/main" id="{5467C84A-00EE-4721-A759-1EC63E373623}"/>
                  </a:ext>
                </a:extLst>
              </p:cNvPr>
              <p:cNvSpPr/>
              <p:nvPr/>
            </p:nvSpPr>
            <p:spPr>
              <a:xfrm rot="16200000" flipV="1">
                <a:off x="12072956" y="219558"/>
                <a:ext cx="85743" cy="152339"/>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eaLnBrk="1" fontAlgn="auto" hangingPunct="1">
                  <a:spcBef>
                    <a:spcPts val="0"/>
                  </a:spcBef>
                  <a:spcAft>
                    <a:spcPts val="0"/>
                  </a:spcAft>
                  <a:defRPr/>
                </a:pPr>
                <a:endParaRPr lang="zh-CN" altLang="en-US"/>
              </a:p>
            </p:txBody>
          </p:sp>
        </p:grpSp>
        <p:grpSp>
          <p:nvGrpSpPr>
            <p:cNvPr id="42012" name="组合 99">
              <a:extLst>
                <a:ext uri="{FF2B5EF4-FFF2-40B4-BE49-F238E27FC236}">
                  <a16:creationId xmlns:a16="http://schemas.microsoft.com/office/drawing/2014/main" id="{3E543AE6-4767-472F-8B2F-B1782FBB16FA}"/>
                </a:ext>
              </a:extLst>
            </p:cNvPr>
            <p:cNvGrpSpPr>
              <a:grpSpLocks/>
            </p:cNvGrpSpPr>
            <p:nvPr/>
          </p:nvGrpSpPr>
          <p:grpSpPr bwMode="auto">
            <a:xfrm>
              <a:off x="11454105" y="252857"/>
              <a:ext cx="491115" cy="484287"/>
              <a:chOff x="1528923" y="220268"/>
              <a:chExt cx="1284096" cy="1266241"/>
            </a:xfrm>
          </p:grpSpPr>
          <p:sp>
            <p:nvSpPr>
              <p:cNvPr id="52" name="圆角矩形 51">
                <a:extLst>
                  <a:ext uri="{FF2B5EF4-FFF2-40B4-BE49-F238E27FC236}">
                    <a16:creationId xmlns:a16="http://schemas.microsoft.com/office/drawing/2014/main" id="{22D1CF8D-49A5-41FB-BAF5-262A91A6D586}"/>
                  </a:ext>
                </a:extLst>
              </p:cNvPr>
              <p:cNvSpPr/>
              <p:nvPr/>
            </p:nvSpPr>
            <p:spPr>
              <a:xfrm rot="16200000" flipV="1">
                <a:off x="1536838" y="212351"/>
                <a:ext cx="1266244" cy="1282073"/>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eaLnBrk="1" fontAlgn="auto" hangingPunct="1">
                  <a:spcBef>
                    <a:spcPts val="0"/>
                  </a:spcBef>
                  <a:spcAft>
                    <a:spcPts val="0"/>
                  </a:spcAft>
                  <a:defRPr/>
                </a:pPr>
                <a:endParaRPr lang="zh-CN" altLang="en-US"/>
              </a:p>
            </p:txBody>
          </p:sp>
          <p:sp>
            <p:nvSpPr>
              <p:cNvPr id="42014" name="Freeform 96">
                <a:extLst>
                  <a:ext uri="{FF2B5EF4-FFF2-40B4-BE49-F238E27FC236}">
                    <a16:creationId xmlns:a16="http://schemas.microsoft.com/office/drawing/2014/main" id="{D94262E2-43CF-4991-87C2-45D4E6AFFCAF}"/>
                  </a:ext>
                </a:extLst>
              </p:cNvPr>
              <p:cNvSpPr>
                <a:spLocks/>
              </p:cNvSpPr>
              <p:nvPr/>
            </p:nvSpPr>
            <p:spPr bwMode="auto">
              <a:xfrm>
                <a:off x="1804148" y="499514"/>
                <a:ext cx="733647" cy="707752"/>
              </a:xfrm>
              <a:custGeom>
                <a:avLst/>
                <a:gdLst>
                  <a:gd name="T0" fmla="*/ 2147483646 w 216"/>
                  <a:gd name="T1" fmla="*/ 0 h 208"/>
                  <a:gd name="T2" fmla="*/ 2147483646 w 216"/>
                  <a:gd name="T3" fmla="*/ 2147483646 h 208"/>
                  <a:gd name="T4" fmla="*/ 2147483646 w 216"/>
                  <a:gd name="T5" fmla="*/ 2147483646 h 208"/>
                  <a:gd name="T6" fmla="*/ 2147483646 w 216"/>
                  <a:gd name="T7" fmla="*/ 2147483646 h 208"/>
                  <a:gd name="T8" fmla="*/ 2147483646 w 216"/>
                  <a:gd name="T9" fmla="*/ 2147483646 h 208"/>
                  <a:gd name="T10" fmla="*/ 0 w 216"/>
                  <a:gd name="T11" fmla="*/ 2147483646 h 208"/>
                  <a:gd name="T12" fmla="*/ 2147483646 w 216"/>
                  <a:gd name="T13" fmla="*/ 2147483646 h 208"/>
                  <a:gd name="T14" fmla="*/ 2147483646 w 216"/>
                  <a:gd name="T15" fmla="*/ 2147483646 h 208"/>
                  <a:gd name="T16" fmla="*/ 2147483646 w 216"/>
                  <a:gd name="T17" fmla="*/ 2147483646 h 208"/>
                  <a:gd name="T18" fmla="*/ 2147483646 w 216"/>
                  <a:gd name="T19" fmla="*/ 2147483646 h 208"/>
                  <a:gd name="T20" fmla="*/ 2147483646 w 216"/>
                  <a:gd name="T21" fmla="*/ 2147483646 h 208"/>
                  <a:gd name="T22" fmla="*/ 2147483646 w 216"/>
                  <a:gd name="T23" fmla="*/ 2147483646 h 208"/>
                  <a:gd name="T24" fmla="*/ 2147483646 w 216"/>
                  <a:gd name="T25" fmla="*/ 2147483646 h 208"/>
                  <a:gd name="T26" fmla="*/ 2147483646 w 216"/>
                  <a:gd name="T27" fmla="*/ 2147483646 h 208"/>
                  <a:gd name="T28" fmla="*/ 2147483646 w 216"/>
                  <a:gd name="T29" fmla="*/ 2147483646 h 208"/>
                  <a:gd name="T30" fmla="*/ 2147483646 w 216"/>
                  <a:gd name="T31" fmla="*/ 2147483646 h 208"/>
                  <a:gd name="T32" fmla="*/ 2147483646 w 216"/>
                  <a:gd name="T33" fmla="*/ 2147483646 h 208"/>
                  <a:gd name="T34" fmla="*/ 2147483646 w 216"/>
                  <a:gd name="T35" fmla="*/ 2147483646 h 208"/>
                  <a:gd name="T36" fmla="*/ 2147483646 w 216"/>
                  <a:gd name="T37" fmla="*/ 2147483646 h 208"/>
                  <a:gd name="T38" fmla="*/ 2147483646 w 216"/>
                  <a:gd name="T39" fmla="*/ 2147483646 h 208"/>
                  <a:gd name="T40" fmla="*/ 2147483646 w 216"/>
                  <a:gd name="T41" fmla="*/ 0 h 20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16"/>
                  <a:gd name="T64" fmla="*/ 0 h 208"/>
                  <a:gd name="T65" fmla="*/ 216 w 216"/>
                  <a:gd name="T66" fmla="*/ 208 h 20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sp>
        <p:nvSpPr>
          <p:cNvPr id="41991" name="Rectangle 8">
            <a:extLst>
              <a:ext uri="{FF2B5EF4-FFF2-40B4-BE49-F238E27FC236}">
                <a16:creationId xmlns:a16="http://schemas.microsoft.com/office/drawing/2014/main" id="{01651460-794D-4434-8EC6-4443B0152F0D}"/>
              </a:ext>
            </a:extLst>
          </p:cNvPr>
          <p:cNvSpPr>
            <a:spLocks noChangeArrowheads="1"/>
          </p:cNvSpPr>
          <p:nvPr/>
        </p:nvSpPr>
        <p:spPr bwMode="auto">
          <a:xfrm>
            <a:off x="0" y="0"/>
            <a:ext cx="12192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graphicFrame>
        <p:nvGraphicFramePr>
          <p:cNvPr id="3" name="表格 2">
            <a:extLst>
              <a:ext uri="{FF2B5EF4-FFF2-40B4-BE49-F238E27FC236}">
                <a16:creationId xmlns:a16="http://schemas.microsoft.com/office/drawing/2014/main" id="{178AAA08-432E-41E7-ACE8-9F39E257E40B}"/>
              </a:ext>
            </a:extLst>
          </p:cNvPr>
          <p:cNvGraphicFramePr>
            <a:graphicFrameLocks noGrp="1"/>
          </p:cNvGraphicFramePr>
          <p:nvPr>
            <p:custDataLst>
              <p:tags r:id="rId1"/>
            </p:custDataLst>
          </p:nvPr>
        </p:nvGraphicFramePr>
        <p:xfrm>
          <a:off x="2376488" y="1901825"/>
          <a:ext cx="7921625" cy="2686050"/>
        </p:xfrm>
        <a:graphic>
          <a:graphicData uri="http://schemas.openxmlformats.org/drawingml/2006/table">
            <a:tbl>
              <a:tblPr firstRow="1" firstCol="1" bandRow="1"/>
              <a:tblGrid>
                <a:gridCol w="3477616">
                  <a:extLst>
                    <a:ext uri="{9D8B030D-6E8A-4147-A177-3AD203B41FA5}">
                      <a16:colId xmlns:a16="http://schemas.microsoft.com/office/drawing/2014/main" val="20000"/>
                    </a:ext>
                  </a:extLst>
                </a:gridCol>
                <a:gridCol w="2186130">
                  <a:extLst>
                    <a:ext uri="{9D8B030D-6E8A-4147-A177-3AD203B41FA5}">
                      <a16:colId xmlns:a16="http://schemas.microsoft.com/office/drawing/2014/main" val="20001"/>
                    </a:ext>
                  </a:extLst>
                </a:gridCol>
                <a:gridCol w="2257879">
                  <a:extLst>
                    <a:ext uri="{9D8B030D-6E8A-4147-A177-3AD203B41FA5}">
                      <a16:colId xmlns:a16="http://schemas.microsoft.com/office/drawing/2014/main" val="20002"/>
                    </a:ext>
                  </a:extLst>
                </a:gridCol>
              </a:tblGrid>
              <a:tr h="1163650">
                <a:tc>
                  <a:txBody>
                    <a:bodyPr/>
                    <a:lstStyle/>
                    <a:p>
                      <a:pPr indent="0" algn="ctr">
                        <a:lnSpc>
                          <a:spcPct val="120000"/>
                        </a:lnSpc>
                        <a:spcBef>
                          <a:spcPts val="0"/>
                        </a:spcBef>
                        <a:spcAft>
                          <a:spcPts val="0"/>
                        </a:spcAft>
                      </a:pPr>
                      <a:r>
                        <a:rPr lang="zh-CN" sz="2000" b="1" spc="130">
                          <a:solidFill>
                            <a:srgbClr val="848587"/>
                          </a:solidFill>
                          <a:latin typeface="微软雅黑" panose="020B0503020204020204" pitchFamily="34" charset="-122"/>
                          <a:ea typeface="微软雅黑" panose="020B0503020204020204" pitchFamily="34" charset="-122"/>
                          <a:cs typeface="微软雅黑" panose="020B0503020204020204" pitchFamily="34" charset="-122"/>
                        </a:rPr>
                        <a:t>平均发送带宽（GB/s）</a:t>
                      </a:r>
                    </a:p>
                  </a:txBody>
                  <a:tcPr marL="317475" marR="317475" marT="215961" marB="215961" anchor="ctr">
                    <a:lnL w="9525">
                      <a:solidFill>
                        <a:srgbClr val="848587"/>
                      </a:solidFill>
                      <a:prstDash val="sysDash"/>
                    </a:lnL>
                    <a:lnR w="9525">
                      <a:solidFill>
                        <a:srgbClr val="848587"/>
                      </a:solidFill>
                      <a:prstDash val="sysDash"/>
                    </a:lnR>
                    <a:lnT w="28575">
                      <a:solidFill>
                        <a:srgbClr val="848587"/>
                      </a:solidFill>
                      <a:prstDash val="solid"/>
                    </a:lnT>
                    <a:lnB w="28575">
                      <a:solidFill>
                        <a:srgbClr val="848587"/>
                      </a:solidFill>
                      <a:prstDash val="solid"/>
                    </a:lnB>
                    <a:solidFill>
                      <a:srgbClr val="FFFFFF"/>
                    </a:solidFill>
                  </a:tcPr>
                </a:tc>
                <a:tc>
                  <a:txBody>
                    <a:bodyPr/>
                    <a:lstStyle/>
                    <a:p>
                      <a:pPr indent="0" algn="ctr">
                        <a:lnSpc>
                          <a:spcPct val="120000"/>
                        </a:lnSpc>
                        <a:spcBef>
                          <a:spcPts val="0"/>
                        </a:spcBef>
                        <a:spcAft>
                          <a:spcPts val="0"/>
                        </a:spcAft>
                      </a:pPr>
                      <a:r>
                        <a:rPr lang="zh-CN" sz="2000" b="1" spc="130">
                          <a:solidFill>
                            <a:srgbClr val="848587"/>
                          </a:solidFill>
                          <a:latin typeface="微软雅黑" panose="020B0503020204020204" pitchFamily="34" charset="-122"/>
                          <a:ea typeface="微软雅黑" panose="020B0503020204020204" pitchFamily="34" charset="-122"/>
                          <a:cs typeface="微软雅黑" panose="020B0503020204020204" pitchFamily="34" charset="-122"/>
                        </a:rPr>
                        <a:t>单生生产者-单消费者</a:t>
                      </a:r>
                    </a:p>
                  </a:txBody>
                  <a:tcPr marL="317475" marR="317475" marT="215961" marB="215961" anchor="ctr">
                    <a:lnL w="9525">
                      <a:solidFill>
                        <a:srgbClr val="848587"/>
                      </a:solidFill>
                      <a:prstDash val="sysDash"/>
                    </a:lnL>
                    <a:lnR w="9525">
                      <a:solidFill>
                        <a:srgbClr val="848587"/>
                      </a:solidFill>
                      <a:prstDash val="sysDash"/>
                    </a:lnR>
                    <a:lnT w="28575">
                      <a:solidFill>
                        <a:srgbClr val="848587"/>
                      </a:solidFill>
                      <a:prstDash val="solid"/>
                    </a:lnT>
                    <a:lnB w="28575">
                      <a:solidFill>
                        <a:srgbClr val="848587"/>
                      </a:solidFill>
                      <a:prstDash val="solid"/>
                    </a:lnB>
                    <a:solidFill>
                      <a:srgbClr val="FFFFFF"/>
                    </a:solidFill>
                  </a:tcPr>
                </a:tc>
                <a:tc>
                  <a:txBody>
                    <a:bodyPr/>
                    <a:lstStyle/>
                    <a:p>
                      <a:pPr indent="0" algn="ctr">
                        <a:lnSpc>
                          <a:spcPct val="120000"/>
                        </a:lnSpc>
                        <a:spcBef>
                          <a:spcPts val="0"/>
                        </a:spcBef>
                        <a:spcAft>
                          <a:spcPts val="0"/>
                        </a:spcAft>
                      </a:pPr>
                      <a:r>
                        <a:rPr lang="zh-CN" sz="2000" b="1" spc="130">
                          <a:solidFill>
                            <a:srgbClr val="848587"/>
                          </a:solidFill>
                          <a:latin typeface="微软雅黑" panose="020B0503020204020204" pitchFamily="34" charset="-122"/>
                          <a:ea typeface="微软雅黑" panose="020B0503020204020204" pitchFamily="34" charset="-122"/>
                        </a:rPr>
                        <a:t>整个从核阵列</a:t>
                      </a:r>
                    </a:p>
                  </a:txBody>
                  <a:tcPr marL="317475" marR="317475" marT="215961" marB="215961" anchor="ctr">
                    <a:lnL w="9525">
                      <a:solidFill>
                        <a:srgbClr val="848587"/>
                      </a:solidFill>
                      <a:prstDash val="sysDash"/>
                    </a:lnL>
                    <a:lnR w="9525">
                      <a:solidFill>
                        <a:srgbClr val="848587"/>
                      </a:solidFill>
                      <a:prstDash val="sysDash"/>
                    </a:lnR>
                    <a:lnT w="28575">
                      <a:solidFill>
                        <a:srgbClr val="848587"/>
                      </a:solidFill>
                      <a:prstDash val="solid"/>
                    </a:lnT>
                    <a:lnB w="28575">
                      <a:solidFill>
                        <a:srgbClr val="848587"/>
                      </a:solidFill>
                      <a:prstDash val="solid"/>
                    </a:lnB>
                    <a:solidFill>
                      <a:srgbClr val="FFFFFF"/>
                    </a:solidFill>
                  </a:tcPr>
                </a:tc>
                <a:extLst>
                  <a:ext uri="{0D108BD9-81ED-4DB2-BD59-A6C34878D82A}">
                    <a16:rowId xmlns:a16="http://schemas.microsoft.com/office/drawing/2014/main" val="10000"/>
                  </a:ext>
                </a:extLst>
              </a:tr>
              <a:tr h="761200">
                <a:tc>
                  <a:txBody>
                    <a:bodyPr/>
                    <a:lstStyle/>
                    <a:p>
                      <a:pPr indent="0" algn="ctr">
                        <a:lnSpc>
                          <a:spcPct val="120000"/>
                        </a:lnSpc>
                        <a:spcBef>
                          <a:spcPts val="0"/>
                        </a:spcBef>
                        <a:spcAft>
                          <a:spcPts val="0"/>
                        </a:spcAft>
                      </a:pPr>
                      <a:r>
                        <a:rPr lang="zh-CN" sz="1800" b="0" spc="130">
                          <a:solidFill>
                            <a:srgbClr val="404040"/>
                          </a:solidFill>
                          <a:latin typeface="微软雅黑" panose="020B0503020204020204" pitchFamily="34" charset="-122"/>
                          <a:ea typeface="微软雅黑" panose="020B0503020204020204" pitchFamily="34" charset="-122"/>
                        </a:rPr>
                        <a:t>通道</a:t>
                      </a:r>
                    </a:p>
                  </a:txBody>
                  <a:tcPr marL="317475" marR="317475" marT="215961" marB="215961" anchor="ctr">
                    <a:lnL w="9525">
                      <a:solidFill>
                        <a:srgbClr val="848587"/>
                      </a:solidFill>
                      <a:prstDash val="sysDash"/>
                    </a:lnL>
                    <a:lnR w="9525">
                      <a:solidFill>
                        <a:srgbClr val="848587"/>
                      </a:solidFill>
                      <a:prstDash val="sysDash"/>
                    </a:lnR>
                    <a:lnT w="28575">
                      <a:solidFill>
                        <a:srgbClr val="848587"/>
                      </a:solidFill>
                      <a:prstDash val="solid"/>
                    </a:lnT>
                    <a:lnB w="9525">
                      <a:solidFill>
                        <a:srgbClr val="848587"/>
                      </a:solidFill>
                      <a:prstDash val="sysDash"/>
                    </a:lnB>
                    <a:solidFill>
                      <a:srgbClr val="FFFFFF"/>
                    </a:solidFill>
                  </a:tcPr>
                </a:tc>
                <a:tc>
                  <a:txBody>
                    <a:bodyPr/>
                    <a:lstStyle/>
                    <a:p>
                      <a:pPr indent="0" algn="ctr">
                        <a:lnSpc>
                          <a:spcPct val="120000"/>
                        </a:lnSpc>
                        <a:spcBef>
                          <a:spcPts val="0"/>
                        </a:spcBef>
                        <a:spcAft>
                          <a:spcPts val="0"/>
                        </a:spcAft>
                      </a:pPr>
                      <a:r>
                        <a:rPr lang="en-US" sz="1800" b="0" spc="130">
                          <a:solidFill>
                            <a:srgbClr val="404040"/>
                          </a:solidFill>
                          <a:latin typeface="微软雅黑" panose="020B0503020204020204" pitchFamily="34" charset="-122"/>
                          <a:ea typeface="微软雅黑" panose="020B0503020204020204" pitchFamily="34" charset="-122"/>
                        </a:rPr>
                        <a:t>1.46</a:t>
                      </a:r>
                    </a:p>
                  </a:txBody>
                  <a:tcPr marL="317475" marR="317475" marT="215961" marB="215961" anchor="ctr">
                    <a:lnL w="9525">
                      <a:solidFill>
                        <a:srgbClr val="848587"/>
                      </a:solidFill>
                      <a:prstDash val="sysDash"/>
                    </a:lnL>
                    <a:lnR w="9525">
                      <a:solidFill>
                        <a:srgbClr val="848587"/>
                      </a:solidFill>
                      <a:prstDash val="sysDash"/>
                    </a:lnR>
                    <a:lnT w="28575">
                      <a:solidFill>
                        <a:srgbClr val="848587"/>
                      </a:solidFill>
                      <a:prstDash val="solid"/>
                    </a:lnT>
                    <a:lnB w="9525">
                      <a:solidFill>
                        <a:srgbClr val="848587"/>
                      </a:solidFill>
                      <a:prstDash val="sysDash"/>
                    </a:lnB>
                    <a:solidFill>
                      <a:srgbClr val="FFFFFF"/>
                    </a:solidFill>
                  </a:tcPr>
                </a:tc>
                <a:tc>
                  <a:txBody>
                    <a:bodyPr/>
                    <a:lstStyle/>
                    <a:p>
                      <a:pPr indent="0" algn="ctr">
                        <a:lnSpc>
                          <a:spcPct val="120000"/>
                        </a:lnSpc>
                        <a:spcBef>
                          <a:spcPts val="0"/>
                        </a:spcBef>
                        <a:spcAft>
                          <a:spcPts val="0"/>
                        </a:spcAft>
                      </a:pPr>
                      <a:r>
                        <a:rPr lang="en-US" sz="1800" b="0" spc="130">
                          <a:solidFill>
                            <a:srgbClr val="404040"/>
                          </a:solidFill>
                          <a:latin typeface="微软雅黑" panose="020B0503020204020204" pitchFamily="34" charset="-122"/>
                          <a:ea typeface="微软雅黑" panose="020B0503020204020204" pitchFamily="34" charset="-122"/>
                        </a:rPr>
                        <a:t>0.0044</a:t>
                      </a:r>
                    </a:p>
                  </a:txBody>
                  <a:tcPr marL="317475" marR="317475" marT="215961" marB="215961" anchor="ctr">
                    <a:lnL w="9525">
                      <a:solidFill>
                        <a:srgbClr val="848587"/>
                      </a:solidFill>
                      <a:prstDash val="sysDash"/>
                    </a:lnL>
                    <a:lnR w="9525">
                      <a:solidFill>
                        <a:srgbClr val="848587"/>
                      </a:solidFill>
                      <a:prstDash val="sysDash"/>
                    </a:lnR>
                    <a:lnT w="28575">
                      <a:solidFill>
                        <a:srgbClr val="848587"/>
                      </a:solidFill>
                      <a:prstDash val="solid"/>
                    </a:lnT>
                    <a:lnB w="9525">
                      <a:solidFill>
                        <a:srgbClr val="848587"/>
                      </a:solidFill>
                      <a:prstDash val="sysDash"/>
                    </a:lnB>
                    <a:solidFill>
                      <a:srgbClr val="FFFFFF"/>
                    </a:solidFill>
                  </a:tcPr>
                </a:tc>
                <a:extLst>
                  <a:ext uri="{0D108BD9-81ED-4DB2-BD59-A6C34878D82A}">
                    <a16:rowId xmlns:a16="http://schemas.microsoft.com/office/drawing/2014/main" val="10001"/>
                  </a:ext>
                </a:extLst>
              </a:tr>
              <a:tr h="761200">
                <a:tc>
                  <a:txBody>
                    <a:bodyPr/>
                    <a:lstStyle/>
                    <a:p>
                      <a:pPr indent="0" algn="ctr">
                        <a:lnSpc>
                          <a:spcPct val="120000"/>
                        </a:lnSpc>
                        <a:spcBef>
                          <a:spcPts val="0"/>
                        </a:spcBef>
                        <a:spcAft>
                          <a:spcPts val="0"/>
                        </a:spcAft>
                      </a:pPr>
                      <a:r>
                        <a:rPr lang="zh-CN" sz="1800" b="0" spc="130">
                          <a:solidFill>
                            <a:srgbClr val="404040"/>
                          </a:solidFill>
                          <a:latin typeface="微软雅黑" panose="020B0503020204020204" pitchFamily="34" charset="-122"/>
                          <a:ea typeface="微软雅黑" panose="020B0503020204020204" pitchFamily="34" charset="-122"/>
                        </a:rPr>
                        <a:t>基于寄存器通信的方式</a:t>
                      </a:r>
                    </a:p>
                  </a:txBody>
                  <a:tcPr marL="317475" marR="317475" marT="215961" marB="215961" anchor="ctr">
                    <a:lnL w="9525">
                      <a:solidFill>
                        <a:srgbClr val="848587"/>
                      </a:solidFill>
                      <a:prstDash val="sysDash"/>
                    </a:lnL>
                    <a:lnR w="9525">
                      <a:solidFill>
                        <a:srgbClr val="848587"/>
                      </a:solidFill>
                      <a:prstDash val="sysDash"/>
                    </a:lnR>
                    <a:lnT w="9525">
                      <a:solidFill>
                        <a:srgbClr val="848587"/>
                      </a:solidFill>
                      <a:prstDash val="sysDash"/>
                    </a:lnT>
                    <a:lnB w="28575">
                      <a:solidFill>
                        <a:srgbClr val="848587"/>
                      </a:solidFill>
                      <a:prstDash val="solid"/>
                    </a:lnB>
                    <a:solidFill>
                      <a:srgbClr val="F2F2F2"/>
                    </a:solidFill>
                  </a:tcPr>
                </a:tc>
                <a:tc>
                  <a:txBody>
                    <a:bodyPr/>
                    <a:lstStyle/>
                    <a:p>
                      <a:pPr indent="0" algn="ctr">
                        <a:lnSpc>
                          <a:spcPct val="120000"/>
                        </a:lnSpc>
                        <a:spcBef>
                          <a:spcPts val="0"/>
                        </a:spcBef>
                        <a:spcAft>
                          <a:spcPts val="0"/>
                        </a:spcAft>
                      </a:pPr>
                      <a:r>
                        <a:rPr lang="en-US" sz="1800" b="0" spc="130">
                          <a:solidFill>
                            <a:srgbClr val="404040"/>
                          </a:solidFill>
                          <a:latin typeface="微软雅黑" panose="020B0503020204020204" pitchFamily="34" charset="-122"/>
                          <a:ea typeface="微软雅黑" panose="020B0503020204020204" pitchFamily="34" charset="-122"/>
                        </a:rPr>
                        <a:t>121.21</a:t>
                      </a:r>
                    </a:p>
                  </a:txBody>
                  <a:tcPr marL="317475" marR="317475" marT="215961" marB="215961" anchor="ctr">
                    <a:lnL w="9525">
                      <a:solidFill>
                        <a:srgbClr val="848587"/>
                      </a:solidFill>
                      <a:prstDash val="sysDash"/>
                    </a:lnL>
                    <a:lnR w="9525">
                      <a:solidFill>
                        <a:srgbClr val="848587"/>
                      </a:solidFill>
                      <a:prstDash val="sysDash"/>
                    </a:lnR>
                    <a:lnT w="9525">
                      <a:solidFill>
                        <a:srgbClr val="848587"/>
                      </a:solidFill>
                      <a:prstDash val="sysDash"/>
                    </a:lnT>
                    <a:lnB w="28575">
                      <a:solidFill>
                        <a:srgbClr val="848587"/>
                      </a:solidFill>
                      <a:prstDash val="solid"/>
                    </a:lnB>
                    <a:solidFill>
                      <a:srgbClr val="F2F2F2"/>
                    </a:solidFill>
                  </a:tcPr>
                </a:tc>
                <a:tc>
                  <a:txBody>
                    <a:bodyPr/>
                    <a:lstStyle/>
                    <a:p>
                      <a:pPr indent="0" algn="ctr">
                        <a:lnSpc>
                          <a:spcPct val="120000"/>
                        </a:lnSpc>
                        <a:spcBef>
                          <a:spcPts val="0"/>
                        </a:spcBef>
                        <a:spcAft>
                          <a:spcPts val="0"/>
                        </a:spcAft>
                      </a:pPr>
                      <a:r>
                        <a:rPr lang="en-US" sz="1800" b="0" spc="130">
                          <a:solidFill>
                            <a:srgbClr val="404040"/>
                          </a:solidFill>
                          <a:latin typeface="微软雅黑" panose="020B0503020204020204" pitchFamily="34" charset="-122"/>
                          <a:ea typeface="微软雅黑" panose="020B0503020204020204" pitchFamily="34" charset="-122"/>
                        </a:rPr>
                        <a:t>2.90</a:t>
                      </a:r>
                    </a:p>
                  </a:txBody>
                  <a:tcPr marL="317475" marR="317475" marT="215961" marB="215961" anchor="ctr">
                    <a:lnL w="9525">
                      <a:solidFill>
                        <a:srgbClr val="848587"/>
                      </a:solidFill>
                      <a:prstDash val="sysDash"/>
                    </a:lnL>
                    <a:lnR w="9525">
                      <a:solidFill>
                        <a:srgbClr val="848587"/>
                      </a:solidFill>
                      <a:prstDash val="sysDash"/>
                    </a:lnR>
                    <a:lnT w="9525">
                      <a:solidFill>
                        <a:srgbClr val="848587"/>
                      </a:solidFill>
                      <a:prstDash val="sysDash"/>
                    </a:lnT>
                    <a:lnB w="28575">
                      <a:solidFill>
                        <a:srgbClr val="848587"/>
                      </a:solidFill>
                      <a:prstDash val="solid"/>
                    </a:lnB>
                    <a:solidFill>
                      <a:srgbClr val="F2F2F2"/>
                    </a:solidFill>
                  </a:tcPr>
                </a:tc>
                <a:extLst>
                  <a:ext uri="{0D108BD9-81ED-4DB2-BD59-A6C34878D82A}">
                    <a16:rowId xmlns:a16="http://schemas.microsoft.com/office/drawing/2014/main" val="10002"/>
                  </a:ext>
                </a:extLst>
              </a:tr>
            </a:tbl>
          </a:graphicData>
        </a:graphic>
      </p:graphicFrame>
      <p:sp>
        <p:nvSpPr>
          <p:cNvPr id="42010" name="文本框 3">
            <a:extLst>
              <a:ext uri="{FF2B5EF4-FFF2-40B4-BE49-F238E27FC236}">
                <a16:creationId xmlns:a16="http://schemas.microsoft.com/office/drawing/2014/main" id="{E64EB923-0C2F-4E71-8B6D-E1EC7F34DD62}"/>
              </a:ext>
            </a:extLst>
          </p:cNvPr>
          <p:cNvSpPr txBox="1">
            <a:spLocks noChangeArrowheads="1"/>
          </p:cNvSpPr>
          <p:nvPr/>
        </p:nvSpPr>
        <p:spPr bwMode="auto">
          <a:xfrm>
            <a:off x="2251075" y="4713288"/>
            <a:ext cx="8712200" cy="1122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Aft>
                <a:spcPts val="600"/>
              </a:spcAft>
              <a:buClr>
                <a:srgbClr val="1287C3"/>
              </a:buClr>
              <a:buSzPct val="145000"/>
            </a:pPr>
            <a:endParaRPr lang="en-US" altLang="zh-CN">
              <a:solidFill>
                <a:srgbClr val="000000"/>
              </a:solidFill>
              <a:latin typeface="Corbel" panose="020B0503020204020204" pitchFamily="34" charset="0"/>
              <a:ea typeface="华文楷体" panose="02010600040101010101" pitchFamily="2" charset="-122"/>
            </a:endParaRPr>
          </a:p>
          <a:p>
            <a:pPr>
              <a:spcAft>
                <a:spcPts val="600"/>
              </a:spcAft>
              <a:buClr>
                <a:srgbClr val="1287C3"/>
              </a:buClr>
              <a:buSzPct val="145000"/>
            </a:pPr>
            <a:r>
              <a:rPr lang="zh-CN" altLang="en-US">
                <a:solidFill>
                  <a:srgbClr val="000000"/>
                </a:solidFill>
                <a:latin typeface="Corbel" panose="020B0503020204020204" pitchFamily="34" charset="0"/>
                <a:ea typeface="华文楷体" panose="02010600040101010101" pitchFamily="2" charset="-122"/>
                <a:sym typeface="宋体" panose="02010600030101010101" pitchFamily="2" charset="-122"/>
              </a:rPr>
              <a:t>可以看出基于寄存器通信的方式单个从核提供的带宽远高于使用通道的方式</a:t>
            </a:r>
            <a:endParaRPr lang="zh-CN" altLang="en-US"/>
          </a:p>
          <a:p>
            <a:endParaRPr lang="zh-CN" altLang="en-US"/>
          </a:p>
        </p:txBody>
      </p:sp>
    </p:spTree>
  </p:cSld>
  <p:clrMapOvr>
    <a:masterClrMapping/>
  </p:clrMapOvr>
  <p:transition advTm="11224"/>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034" name="组 3">
            <a:extLst>
              <a:ext uri="{FF2B5EF4-FFF2-40B4-BE49-F238E27FC236}">
                <a16:creationId xmlns:a16="http://schemas.microsoft.com/office/drawing/2014/main" id="{F1304C43-C43D-494A-AFCE-EC58DB10889C}"/>
              </a:ext>
            </a:extLst>
          </p:cNvPr>
          <p:cNvGrpSpPr>
            <a:grpSpLocks/>
          </p:cNvGrpSpPr>
          <p:nvPr/>
        </p:nvGrpSpPr>
        <p:grpSpPr bwMode="auto">
          <a:xfrm>
            <a:off x="-20638" y="2847975"/>
            <a:ext cx="12212638" cy="1295400"/>
            <a:chOff x="-21102" y="2847433"/>
            <a:chExt cx="12213102" cy="1296345"/>
          </a:xfrm>
        </p:grpSpPr>
        <p:sp>
          <p:nvSpPr>
            <p:cNvPr id="27" name="矩形 26">
              <a:extLst>
                <a:ext uri="{FF2B5EF4-FFF2-40B4-BE49-F238E27FC236}">
                  <a16:creationId xmlns:a16="http://schemas.microsoft.com/office/drawing/2014/main" id="{9D299D5E-440F-49F5-82F9-615492E67141}"/>
                </a:ext>
              </a:extLst>
            </p:cNvPr>
            <p:cNvSpPr/>
            <p:nvPr/>
          </p:nvSpPr>
          <p:spPr>
            <a:xfrm flipH="1">
              <a:off x="-463" y="2872852"/>
              <a:ext cx="12192463" cy="1251863"/>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54" eaLnBrk="1" fontAlgn="auto" hangingPunct="1">
                <a:spcBef>
                  <a:spcPts val="0"/>
                </a:spcBef>
                <a:spcAft>
                  <a:spcPts val="0"/>
                </a:spcAft>
                <a:defRPr/>
              </a:pPr>
              <a:endParaRPr lang="zh-CN" altLang="en-US"/>
            </a:p>
          </p:txBody>
        </p:sp>
        <p:sp>
          <p:nvSpPr>
            <p:cNvPr id="52" name="圆角矩形 51">
              <a:extLst>
                <a:ext uri="{FF2B5EF4-FFF2-40B4-BE49-F238E27FC236}">
                  <a16:creationId xmlns:a16="http://schemas.microsoft.com/office/drawing/2014/main" id="{B0D3E2EB-60BC-49EE-92CB-EC0C8A2863AC}"/>
                </a:ext>
              </a:extLst>
            </p:cNvPr>
            <p:cNvSpPr/>
            <p:nvPr/>
          </p:nvSpPr>
          <p:spPr>
            <a:xfrm rot="10800000" flipV="1">
              <a:off x="464692" y="2847433"/>
              <a:ext cx="1273223" cy="1291580"/>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anchor="ctr"/>
            <a:lstStyle/>
            <a:p>
              <a:pPr algn="ctr" defTabSz="914354" eaLnBrk="1" fontAlgn="auto" hangingPunct="1">
                <a:spcBef>
                  <a:spcPts val="0"/>
                </a:spcBef>
                <a:spcAft>
                  <a:spcPts val="0"/>
                </a:spcAft>
                <a:defRPr/>
              </a:pPr>
              <a:r>
                <a:rPr lang="en-US" altLang="zh-CN" sz="6000" dirty="0"/>
                <a:t>4</a:t>
              </a:r>
              <a:endParaRPr lang="zh-CN" altLang="en-US" sz="6000" dirty="0"/>
            </a:p>
          </p:txBody>
        </p:sp>
        <p:grpSp>
          <p:nvGrpSpPr>
            <p:cNvPr id="44050" name="组 2">
              <a:extLst>
                <a:ext uri="{FF2B5EF4-FFF2-40B4-BE49-F238E27FC236}">
                  <a16:creationId xmlns:a16="http://schemas.microsoft.com/office/drawing/2014/main" id="{096D85CF-88A1-4164-8B13-023DA0CA42BD}"/>
                </a:ext>
              </a:extLst>
            </p:cNvPr>
            <p:cNvGrpSpPr>
              <a:grpSpLocks/>
            </p:cNvGrpSpPr>
            <p:nvPr/>
          </p:nvGrpSpPr>
          <p:grpSpPr bwMode="auto">
            <a:xfrm>
              <a:off x="-21102" y="2858492"/>
              <a:ext cx="242777" cy="1285286"/>
              <a:chOff x="-21102" y="2858492"/>
              <a:chExt cx="242777" cy="1285286"/>
            </a:xfrm>
          </p:grpSpPr>
          <p:sp>
            <p:nvSpPr>
              <p:cNvPr id="56" name="圆角矩形 55">
                <a:extLst>
                  <a:ext uri="{FF2B5EF4-FFF2-40B4-BE49-F238E27FC236}">
                    <a16:creationId xmlns:a16="http://schemas.microsoft.com/office/drawing/2014/main" id="{2BD90DED-3A1F-47E9-8B59-BFBF37A85B0A}"/>
                  </a:ext>
                </a:extLst>
              </p:cNvPr>
              <p:cNvSpPr/>
              <p:nvPr/>
            </p:nvSpPr>
            <p:spPr>
              <a:xfrm rot="16200000" flipV="1">
                <a:off x="-13243" y="3643435"/>
                <a:ext cx="227179" cy="242897"/>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54" eaLnBrk="1" fontAlgn="auto" hangingPunct="1">
                  <a:spcBef>
                    <a:spcPts val="0"/>
                  </a:spcBef>
                  <a:spcAft>
                    <a:spcPts val="0"/>
                  </a:spcAft>
                  <a:defRPr/>
                </a:pPr>
                <a:endParaRPr lang="zh-CN" altLang="en-US"/>
              </a:p>
            </p:txBody>
          </p:sp>
          <p:sp>
            <p:nvSpPr>
              <p:cNvPr id="57" name="圆角矩形 56">
                <a:extLst>
                  <a:ext uri="{FF2B5EF4-FFF2-40B4-BE49-F238E27FC236}">
                    <a16:creationId xmlns:a16="http://schemas.microsoft.com/office/drawing/2014/main" id="{A6C4B730-E51B-4291-AD4F-D538B6A0A198}"/>
                  </a:ext>
                </a:extLst>
              </p:cNvPr>
              <p:cNvSpPr/>
              <p:nvPr/>
            </p:nvSpPr>
            <p:spPr>
              <a:xfrm rot="16200000" flipV="1">
                <a:off x="-13242" y="3908741"/>
                <a:ext cx="227178" cy="24289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54" eaLnBrk="1" fontAlgn="auto" hangingPunct="1">
                  <a:spcBef>
                    <a:spcPts val="0"/>
                  </a:spcBef>
                  <a:spcAft>
                    <a:spcPts val="0"/>
                  </a:spcAft>
                  <a:defRPr/>
                </a:pPr>
                <a:endParaRPr lang="zh-CN" altLang="en-US"/>
              </a:p>
            </p:txBody>
          </p:sp>
          <p:sp>
            <p:nvSpPr>
              <p:cNvPr id="58" name="圆角矩形 57">
                <a:extLst>
                  <a:ext uri="{FF2B5EF4-FFF2-40B4-BE49-F238E27FC236}">
                    <a16:creationId xmlns:a16="http://schemas.microsoft.com/office/drawing/2014/main" id="{60091A65-169F-44EB-92AB-49588A964500}"/>
                  </a:ext>
                </a:extLst>
              </p:cNvPr>
              <p:cNvSpPr/>
              <p:nvPr/>
            </p:nvSpPr>
            <p:spPr>
              <a:xfrm rot="16200000" flipV="1">
                <a:off x="-13243" y="3122355"/>
                <a:ext cx="227179" cy="242897"/>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54" eaLnBrk="1" fontAlgn="auto" hangingPunct="1">
                  <a:spcBef>
                    <a:spcPts val="0"/>
                  </a:spcBef>
                  <a:spcAft>
                    <a:spcPts val="0"/>
                  </a:spcAft>
                  <a:defRPr/>
                </a:pPr>
                <a:endParaRPr lang="zh-CN" altLang="en-US"/>
              </a:p>
            </p:txBody>
          </p:sp>
          <p:sp>
            <p:nvSpPr>
              <p:cNvPr id="59" name="圆角矩形 58">
                <a:extLst>
                  <a:ext uri="{FF2B5EF4-FFF2-40B4-BE49-F238E27FC236}">
                    <a16:creationId xmlns:a16="http://schemas.microsoft.com/office/drawing/2014/main" id="{03BE8B98-3D9F-4BA4-9098-4E2EB8BE2D4E}"/>
                  </a:ext>
                </a:extLst>
              </p:cNvPr>
              <p:cNvSpPr/>
              <p:nvPr/>
            </p:nvSpPr>
            <p:spPr>
              <a:xfrm rot="16200000" flipV="1">
                <a:off x="-13242" y="3387661"/>
                <a:ext cx="227178" cy="24289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54" eaLnBrk="1" fontAlgn="auto" hangingPunct="1">
                  <a:spcBef>
                    <a:spcPts val="0"/>
                  </a:spcBef>
                  <a:spcAft>
                    <a:spcPts val="0"/>
                  </a:spcAft>
                  <a:defRPr/>
                </a:pPr>
                <a:endParaRPr lang="zh-CN" altLang="en-US"/>
              </a:p>
            </p:txBody>
          </p:sp>
          <p:sp>
            <p:nvSpPr>
              <p:cNvPr id="60" name="圆角矩形 59">
                <a:extLst>
                  <a:ext uri="{FF2B5EF4-FFF2-40B4-BE49-F238E27FC236}">
                    <a16:creationId xmlns:a16="http://schemas.microsoft.com/office/drawing/2014/main" id="{50038B91-0948-4C30-9D49-3738944D4151}"/>
                  </a:ext>
                </a:extLst>
              </p:cNvPr>
              <p:cNvSpPr/>
              <p:nvPr/>
            </p:nvSpPr>
            <p:spPr>
              <a:xfrm rot="16200000" flipV="1">
                <a:off x="-13242" y="2850694"/>
                <a:ext cx="227178" cy="24289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54" eaLnBrk="1" fontAlgn="auto" hangingPunct="1">
                  <a:spcBef>
                    <a:spcPts val="0"/>
                  </a:spcBef>
                  <a:spcAft>
                    <a:spcPts val="0"/>
                  </a:spcAft>
                  <a:defRPr/>
                </a:pPr>
                <a:endParaRPr lang="zh-CN" altLang="en-US"/>
              </a:p>
            </p:txBody>
          </p:sp>
        </p:grpSp>
      </p:grpSp>
      <p:grpSp>
        <p:nvGrpSpPr>
          <p:cNvPr id="44035" name="组 27">
            <a:extLst>
              <a:ext uri="{FF2B5EF4-FFF2-40B4-BE49-F238E27FC236}">
                <a16:creationId xmlns:a16="http://schemas.microsoft.com/office/drawing/2014/main" id="{859284E1-E461-48EA-97F3-580FEDAFD344}"/>
              </a:ext>
            </a:extLst>
          </p:cNvPr>
          <p:cNvGrpSpPr>
            <a:grpSpLocks/>
          </p:cNvGrpSpPr>
          <p:nvPr/>
        </p:nvGrpSpPr>
        <p:grpSpPr bwMode="auto">
          <a:xfrm>
            <a:off x="11453813" y="252413"/>
            <a:ext cx="738187" cy="484187"/>
            <a:chOff x="11454105" y="252856"/>
            <a:chExt cx="737892" cy="484288"/>
          </a:xfrm>
        </p:grpSpPr>
        <p:grpSp>
          <p:nvGrpSpPr>
            <p:cNvPr id="44039" name="组 29">
              <a:extLst>
                <a:ext uri="{FF2B5EF4-FFF2-40B4-BE49-F238E27FC236}">
                  <a16:creationId xmlns:a16="http://schemas.microsoft.com/office/drawing/2014/main" id="{0481A55F-AF3E-4C06-BB8E-8F095EF0AD62}"/>
                </a:ext>
              </a:extLst>
            </p:cNvPr>
            <p:cNvGrpSpPr>
              <a:grpSpLocks/>
            </p:cNvGrpSpPr>
            <p:nvPr/>
          </p:nvGrpSpPr>
          <p:grpSpPr bwMode="auto">
            <a:xfrm>
              <a:off x="12039604" y="252856"/>
              <a:ext cx="152393" cy="484287"/>
              <a:chOff x="12039604" y="252856"/>
              <a:chExt cx="152393" cy="484287"/>
            </a:xfrm>
          </p:grpSpPr>
          <p:sp>
            <p:nvSpPr>
              <p:cNvPr id="68" name="圆角矩形 67">
                <a:extLst>
                  <a:ext uri="{FF2B5EF4-FFF2-40B4-BE49-F238E27FC236}">
                    <a16:creationId xmlns:a16="http://schemas.microsoft.com/office/drawing/2014/main" id="{46F8A20F-EE98-4777-A0DD-3307E069EB30}"/>
                  </a:ext>
                </a:extLst>
              </p:cNvPr>
              <p:cNvSpPr/>
              <p:nvPr/>
            </p:nvSpPr>
            <p:spPr>
              <a:xfrm rot="16200000" flipV="1">
                <a:off x="12072956" y="518071"/>
                <a:ext cx="85743" cy="152339"/>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54" eaLnBrk="1" fontAlgn="auto" hangingPunct="1">
                  <a:spcBef>
                    <a:spcPts val="0"/>
                  </a:spcBef>
                  <a:spcAft>
                    <a:spcPts val="0"/>
                  </a:spcAft>
                  <a:defRPr/>
                </a:pPr>
                <a:endParaRPr lang="zh-CN" altLang="en-US"/>
              </a:p>
            </p:txBody>
          </p:sp>
          <p:sp>
            <p:nvSpPr>
              <p:cNvPr id="69" name="圆角矩形 68">
                <a:extLst>
                  <a:ext uri="{FF2B5EF4-FFF2-40B4-BE49-F238E27FC236}">
                    <a16:creationId xmlns:a16="http://schemas.microsoft.com/office/drawing/2014/main" id="{36647B53-732E-4F7D-A218-5DF892A78409}"/>
                  </a:ext>
                </a:extLst>
              </p:cNvPr>
              <p:cNvSpPr/>
              <p:nvPr/>
            </p:nvSpPr>
            <p:spPr>
              <a:xfrm rot="16200000" flipV="1">
                <a:off x="12072956" y="618104"/>
                <a:ext cx="85743" cy="152339"/>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54" eaLnBrk="1" fontAlgn="auto" hangingPunct="1">
                  <a:spcBef>
                    <a:spcPts val="0"/>
                  </a:spcBef>
                  <a:spcAft>
                    <a:spcPts val="0"/>
                  </a:spcAft>
                  <a:defRPr/>
                </a:pPr>
                <a:endParaRPr lang="zh-CN" altLang="en-US"/>
              </a:p>
            </p:txBody>
          </p:sp>
          <p:sp>
            <p:nvSpPr>
              <p:cNvPr id="70" name="圆角矩形 69">
                <a:extLst>
                  <a:ext uri="{FF2B5EF4-FFF2-40B4-BE49-F238E27FC236}">
                    <a16:creationId xmlns:a16="http://schemas.microsoft.com/office/drawing/2014/main" id="{6A728A3E-CE1E-4092-B942-DC76638FB9BA}"/>
                  </a:ext>
                </a:extLst>
              </p:cNvPr>
              <p:cNvSpPr/>
              <p:nvPr/>
            </p:nvSpPr>
            <p:spPr>
              <a:xfrm rot="16200000" flipV="1">
                <a:off x="12072956" y="321180"/>
                <a:ext cx="85743" cy="152339"/>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54" eaLnBrk="1" fontAlgn="auto" hangingPunct="1">
                  <a:spcBef>
                    <a:spcPts val="0"/>
                  </a:spcBef>
                  <a:spcAft>
                    <a:spcPts val="0"/>
                  </a:spcAft>
                  <a:defRPr/>
                </a:pPr>
                <a:endParaRPr lang="zh-CN" altLang="en-US"/>
              </a:p>
            </p:txBody>
          </p:sp>
          <p:sp>
            <p:nvSpPr>
              <p:cNvPr id="71" name="圆角矩形 70">
                <a:extLst>
                  <a:ext uri="{FF2B5EF4-FFF2-40B4-BE49-F238E27FC236}">
                    <a16:creationId xmlns:a16="http://schemas.microsoft.com/office/drawing/2014/main" id="{A580678A-97AC-47C3-95BE-995BEC515383}"/>
                  </a:ext>
                </a:extLst>
              </p:cNvPr>
              <p:cNvSpPr/>
              <p:nvPr/>
            </p:nvSpPr>
            <p:spPr>
              <a:xfrm rot="16200000" flipV="1">
                <a:off x="12072956" y="421212"/>
                <a:ext cx="85743" cy="152339"/>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54" eaLnBrk="1" fontAlgn="auto" hangingPunct="1">
                  <a:spcBef>
                    <a:spcPts val="0"/>
                  </a:spcBef>
                  <a:spcAft>
                    <a:spcPts val="0"/>
                  </a:spcAft>
                  <a:defRPr/>
                </a:pPr>
                <a:endParaRPr lang="zh-CN" altLang="en-US"/>
              </a:p>
            </p:txBody>
          </p:sp>
          <p:sp>
            <p:nvSpPr>
              <p:cNvPr id="72" name="圆角矩形 71">
                <a:extLst>
                  <a:ext uri="{FF2B5EF4-FFF2-40B4-BE49-F238E27FC236}">
                    <a16:creationId xmlns:a16="http://schemas.microsoft.com/office/drawing/2014/main" id="{DDF1C7E3-2E0D-44DA-9EFF-BE31A335FB38}"/>
                  </a:ext>
                </a:extLst>
              </p:cNvPr>
              <p:cNvSpPr/>
              <p:nvPr/>
            </p:nvSpPr>
            <p:spPr>
              <a:xfrm rot="16200000" flipV="1">
                <a:off x="12072956" y="219558"/>
                <a:ext cx="85743" cy="152339"/>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54" eaLnBrk="1" fontAlgn="auto" hangingPunct="1">
                  <a:spcBef>
                    <a:spcPts val="0"/>
                  </a:spcBef>
                  <a:spcAft>
                    <a:spcPts val="0"/>
                  </a:spcAft>
                  <a:defRPr/>
                </a:pPr>
                <a:endParaRPr lang="zh-CN" altLang="en-US"/>
              </a:p>
            </p:txBody>
          </p:sp>
        </p:grpSp>
        <p:grpSp>
          <p:nvGrpSpPr>
            <p:cNvPr id="44040" name="组合 99">
              <a:extLst>
                <a:ext uri="{FF2B5EF4-FFF2-40B4-BE49-F238E27FC236}">
                  <a16:creationId xmlns:a16="http://schemas.microsoft.com/office/drawing/2014/main" id="{117986CF-6271-4666-A266-E32F63AA987F}"/>
                </a:ext>
              </a:extLst>
            </p:cNvPr>
            <p:cNvGrpSpPr>
              <a:grpSpLocks/>
            </p:cNvGrpSpPr>
            <p:nvPr/>
          </p:nvGrpSpPr>
          <p:grpSpPr bwMode="auto">
            <a:xfrm>
              <a:off x="11454105" y="252857"/>
              <a:ext cx="491115" cy="484287"/>
              <a:chOff x="1528923" y="220268"/>
              <a:chExt cx="1284096" cy="1266241"/>
            </a:xfrm>
          </p:grpSpPr>
          <p:sp>
            <p:nvSpPr>
              <p:cNvPr id="66" name="圆角矩形 65">
                <a:extLst>
                  <a:ext uri="{FF2B5EF4-FFF2-40B4-BE49-F238E27FC236}">
                    <a16:creationId xmlns:a16="http://schemas.microsoft.com/office/drawing/2014/main" id="{AC0CEBFB-2000-4449-A2AB-F56045821FE3}"/>
                  </a:ext>
                </a:extLst>
              </p:cNvPr>
              <p:cNvSpPr/>
              <p:nvPr/>
            </p:nvSpPr>
            <p:spPr>
              <a:xfrm rot="16200000" flipV="1">
                <a:off x="1536838" y="212351"/>
                <a:ext cx="1266244" cy="1282073"/>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54" eaLnBrk="1" fontAlgn="auto" hangingPunct="1">
                  <a:spcBef>
                    <a:spcPts val="0"/>
                  </a:spcBef>
                  <a:spcAft>
                    <a:spcPts val="0"/>
                  </a:spcAft>
                  <a:defRPr/>
                </a:pPr>
                <a:endParaRPr lang="zh-CN" altLang="en-US"/>
              </a:p>
            </p:txBody>
          </p:sp>
          <p:sp>
            <p:nvSpPr>
              <p:cNvPr id="44042" name="Freeform 96">
                <a:extLst>
                  <a:ext uri="{FF2B5EF4-FFF2-40B4-BE49-F238E27FC236}">
                    <a16:creationId xmlns:a16="http://schemas.microsoft.com/office/drawing/2014/main" id="{1FED9871-C120-4122-B894-80CA878AD3A7}"/>
                  </a:ext>
                </a:extLst>
              </p:cNvPr>
              <p:cNvSpPr>
                <a:spLocks/>
              </p:cNvSpPr>
              <p:nvPr/>
            </p:nvSpPr>
            <p:spPr bwMode="auto">
              <a:xfrm>
                <a:off x="1804148" y="499514"/>
                <a:ext cx="733647" cy="707752"/>
              </a:xfrm>
              <a:custGeom>
                <a:avLst/>
                <a:gdLst>
                  <a:gd name="T0" fmla="*/ 2147483646 w 216"/>
                  <a:gd name="T1" fmla="*/ 0 h 208"/>
                  <a:gd name="T2" fmla="*/ 2147483646 w 216"/>
                  <a:gd name="T3" fmla="*/ 2147483646 h 208"/>
                  <a:gd name="T4" fmla="*/ 2147483646 w 216"/>
                  <a:gd name="T5" fmla="*/ 2147483646 h 208"/>
                  <a:gd name="T6" fmla="*/ 2147483646 w 216"/>
                  <a:gd name="T7" fmla="*/ 2147483646 h 208"/>
                  <a:gd name="T8" fmla="*/ 2147483646 w 216"/>
                  <a:gd name="T9" fmla="*/ 2147483646 h 208"/>
                  <a:gd name="T10" fmla="*/ 0 w 216"/>
                  <a:gd name="T11" fmla="*/ 2147483646 h 208"/>
                  <a:gd name="T12" fmla="*/ 2147483646 w 216"/>
                  <a:gd name="T13" fmla="*/ 2147483646 h 208"/>
                  <a:gd name="T14" fmla="*/ 2147483646 w 216"/>
                  <a:gd name="T15" fmla="*/ 2147483646 h 208"/>
                  <a:gd name="T16" fmla="*/ 2147483646 w 216"/>
                  <a:gd name="T17" fmla="*/ 2147483646 h 208"/>
                  <a:gd name="T18" fmla="*/ 2147483646 w 216"/>
                  <a:gd name="T19" fmla="*/ 2147483646 h 208"/>
                  <a:gd name="T20" fmla="*/ 2147483646 w 216"/>
                  <a:gd name="T21" fmla="*/ 2147483646 h 208"/>
                  <a:gd name="T22" fmla="*/ 2147483646 w 216"/>
                  <a:gd name="T23" fmla="*/ 2147483646 h 208"/>
                  <a:gd name="T24" fmla="*/ 2147483646 w 216"/>
                  <a:gd name="T25" fmla="*/ 2147483646 h 208"/>
                  <a:gd name="T26" fmla="*/ 2147483646 w 216"/>
                  <a:gd name="T27" fmla="*/ 2147483646 h 208"/>
                  <a:gd name="T28" fmla="*/ 2147483646 w 216"/>
                  <a:gd name="T29" fmla="*/ 2147483646 h 208"/>
                  <a:gd name="T30" fmla="*/ 2147483646 w 216"/>
                  <a:gd name="T31" fmla="*/ 2147483646 h 208"/>
                  <a:gd name="T32" fmla="*/ 2147483646 w 216"/>
                  <a:gd name="T33" fmla="*/ 2147483646 h 208"/>
                  <a:gd name="T34" fmla="*/ 2147483646 w 216"/>
                  <a:gd name="T35" fmla="*/ 2147483646 h 208"/>
                  <a:gd name="T36" fmla="*/ 2147483646 w 216"/>
                  <a:gd name="T37" fmla="*/ 2147483646 h 208"/>
                  <a:gd name="T38" fmla="*/ 2147483646 w 216"/>
                  <a:gd name="T39" fmla="*/ 2147483646 h 208"/>
                  <a:gd name="T40" fmla="*/ 2147483646 w 216"/>
                  <a:gd name="T41" fmla="*/ 0 h 20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sp>
        <p:nvSpPr>
          <p:cNvPr id="44036" name="矩形 72">
            <a:extLst>
              <a:ext uri="{FF2B5EF4-FFF2-40B4-BE49-F238E27FC236}">
                <a16:creationId xmlns:a16="http://schemas.microsoft.com/office/drawing/2014/main" id="{7AE8910B-E9D4-4935-8B68-CE502ACFAAEF}"/>
              </a:ext>
            </a:extLst>
          </p:cNvPr>
          <p:cNvSpPr>
            <a:spLocks noChangeArrowheads="1"/>
          </p:cNvSpPr>
          <p:nvPr/>
        </p:nvSpPr>
        <p:spPr bwMode="auto">
          <a:xfrm>
            <a:off x="714375" y="339725"/>
            <a:ext cx="774700"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00">
                <a:solidFill>
                  <a:schemeClr val="bg1"/>
                </a:solidFill>
              </a:rPr>
              <a:t>PPT</a:t>
            </a:r>
            <a:r>
              <a:rPr lang="zh-CN" altLang="en-US" sz="100">
                <a:solidFill>
                  <a:schemeClr val="bg1"/>
                </a:solidFill>
              </a:rPr>
              <a:t>模板下载：</a:t>
            </a:r>
            <a:r>
              <a:rPr lang="en-US" altLang="zh-CN" sz="100">
                <a:solidFill>
                  <a:schemeClr val="bg1"/>
                </a:solidFill>
              </a:rPr>
              <a:t>www.1ppt.com/moban/     </a:t>
            </a:r>
            <a:r>
              <a:rPr lang="zh-CN" altLang="en-US" sz="100">
                <a:solidFill>
                  <a:schemeClr val="bg1"/>
                </a:solidFill>
              </a:rPr>
              <a:t>行业</a:t>
            </a:r>
            <a:r>
              <a:rPr lang="en-US" altLang="zh-CN" sz="100">
                <a:solidFill>
                  <a:schemeClr val="bg1"/>
                </a:solidFill>
              </a:rPr>
              <a:t>PPT</a:t>
            </a:r>
            <a:r>
              <a:rPr lang="zh-CN" altLang="en-US" sz="100">
                <a:solidFill>
                  <a:schemeClr val="bg1"/>
                </a:solidFill>
              </a:rPr>
              <a:t>模板：</a:t>
            </a:r>
            <a:r>
              <a:rPr lang="en-US" altLang="zh-CN" sz="100">
                <a:solidFill>
                  <a:schemeClr val="bg1"/>
                </a:solidFill>
              </a:rPr>
              <a:t>www.1ppt.com/hangye/ </a:t>
            </a:r>
          </a:p>
          <a:p>
            <a:pPr eaLnBrk="1" hangingPunct="1">
              <a:lnSpc>
                <a:spcPct val="100000"/>
              </a:lnSpc>
              <a:spcBef>
                <a:spcPct val="0"/>
              </a:spcBef>
              <a:buFontTx/>
              <a:buNone/>
            </a:pPr>
            <a:r>
              <a:rPr lang="zh-CN" altLang="en-US" sz="100">
                <a:solidFill>
                  <a:schemeClr val="bg1"/>
                </a:solidFill>
              </a:rPr>
              <a:t>节日</a:t>
            </a:r>
            <a:r>
              <a:rPr lang="en-US" altLang="zh-CN" sz="100">
                <a:solidFill>
                  <a:schemeClr val="bg1"/>
                </a:solidFill>
              </a:rPr>
              <a:t>PPT</a:t>
            </a:r>
            <a:r>
              <a:rPr lang="zh-CN" altLang="en-US" sz="100">
                <a:solidFill>
                  <a:schemeClr val="bg1"/>
                </a:solidFill>
              </a:rPr>
              <a:t>模板：</a:t>
            </a:r>
            <a:r>
              <a:rPr lang="en-US" altLang="zh-CN" sz="100">
                <a:solidFill>
                  <a:schemeClr val="bg1"/>
                </a:solidFill>
              </a:rPr>
              <a:t>www.1ppt.com/jieri/           PPT</a:t>
            </a:r>
            <a:r>
              <a:rPr lang="zh-CN" altLang="en-US" sz="100">
                <a:solidFill>
                  <a:schemeClr val="bg1"/>
                </a:solidFill>
              </a:rPr>
              <a:t>素材下载：</a:t>
            </a:r>
            <a:r>
              <a:rPr lang="en-US" altLang="zh-CN" sz="100">
                <a:solidFill>
                  <a:schemeClr val="bg1"/>
                </a:solidFill>
              </a:rPr>
              <a:t>www.1ppt.com/sucai/</a:t>
            </a:r>
          </a:p>
          <a:p>
            <a:pPr eaLnBrk="1" hangingPunct="1">
              <a:lnSpc>
                <a:spcPct val="100000"/>
              </a:lnSpc>
              <a:spcBef>
                <a:spcPct val="0"/>
              </a:spcBef>
              <a:buFontTx/>
              <a:buNone/>
            </a:pPr>
            <a:r>
              <a:rPr lang="en-US" altLang="zh-CN" sz="100">
                <a:solidFill>
                  <a:schemeClr val="bg1"/>
                </a:solidFill>
              </a:rPr>
              <a:t>PPT</a:t>
            </a:r>
            <a:r>
              <a:rPr lang="zh-CN" altLang="en-US" sz="100">
                <a:solidFill>
                  <a:schemeClr val="bg1"/>
                </a:solidFill>
              </a:rPr>
              <a:t>背景图片：</a:t>
            </a:r>
            <a:r>
              <a:rPr lang="en-US" altLang="zh-CN" sz="100">
                <a:solidFill>
                  <a:schemeClr val="bg1"/>
                </a:solidFill>
              </a:rPr>
              <a:t>www.1ppt.com/beijing/      PPT</a:t>
            </a:r>
            <a:r>
              <a:rPr lang="zh-CN" altLang="en-US" sz="100">
                <a:solidFill>
                  <a:schemeClr val="bg1"/>
                </a:solidFill>
              </a:rPr>
              <a:t>图表下载：</a:t>
            </a:r>
            <a:r>
              <a:rPr lang="en-US" altLang="zh-CN" sz="100">
                <a:solidFill>
                  <a:schemeClr val="bg1"/>
                </a:solidFill>
              </a:rPr>
              <a:t>www.1ppt.com/tubiao/      </a:t>
            </a:r>
          </a:p>
          <a:p>
            <a:pPr eaLnBrk="1" hangingPunct="1">
              <a:lnSpc>
                <a:spcPct val="100000"/>
              </a:lnSpc>
              <a:spcBef>
                <a:spcPct val="0"/>
              </a:spcBef>
              <a:buFontTx/>
              <a:buNone/>
            </a:pPr>
            <a:r>
              <a:rPr lang="zh-CN" altLang="en-US" sz="100">
                <a:solidFill>
                  <a:schemeClr val="bg1"/>
                </a:solidFill>
              </a:rPr>
              <a:t>优秀</a:t>
            </a:r>
            <a:r>
              <a:rPr lang="en-US" altLang="zh-CN" sz="100">
                <a:solidFill>
                  <a:schemeClr val="bg1"/>
                </a:solidFill>
              </a:rPr>
              <a:t>PPT</a:t>
            </a:r>
            <a:r>
              <a:rPr lang="zh-CN" altLang="en-US" sz="100">
                <a:solidFill>
                  <a:schemeClr val="bg1"/>
                </a:solidFill>
              </a:rPr>
              <a:t>下载：</a:t>
            </a:r>
            <a:r>
              <a:rPr lang="en-US" altLang="zh-CN" sz="100">
                <a:solidFill>
                  <a:schemeClr val="bg1"/>
                </a:solidFill>
              </a:rPr>
              <a:t>www.1ppt.com/xiazai/        PPT</a:t>
            </a:r>
            <a:r>
              <a:rPr lang="zh-CN" altLang="en-US" sz="100">
                <a:solidFill>
                  <a:schemeClr val="bg1"/>
                </a:solidFill>
              </a:rPr>
              <a:t>教程： </a:t>
            </a:r>
            <a:r>
              <a:rPr lang="en-US" altLang="zh-CN" sz="100">
                <a:solidFill>
                  <a:schemeClr val="bg1"/>
                </a:solidFill>
              </a:rPr>
              <a:t>www.1ppt.com/powerpoint/      </a:t>
            </a:r>
          </a:p>
          <a:p>
            <a:pPr eaLnBrk="1" hangingPunct="1">
              <a:lnSpc>
                <a:spcPct val="100000"/>
              </a:lnSpc>
              <a:spcBef>
                <a:spcPct val="0"/>
              </a:spcBef>
              <a:buFontTx/>
              <a:buNone/>
            </a:pPr>
            <a:r>
              <a:rPr lang="en-US" altLang="zh-CN" sz="100">
                <a:solidFill>
                  <a:schemeClr val="bg1"/>
                </a:solidFill>
              </a:rPr>
              <a:t>Word</a:t>
            </a:r>
            <a:r>
              <a:rPr lang="zh-CN" altLang="en-US" sz="100">
                <a:solidFill>
                  <a:schemeClr val="bg1"/>
                </a:solidFill>
              </a:rPr>
              <a:t>教程： </a:t>
            </a:r>
            <a:r>
              <a:rPr lang="en-US" altLang="zh-CN" sz="100">
                <a:solidFill>
                  <a:schemeClr val="bg1"/>
                </a:solidFill>
              </a:rPr>
              <a:t>www.1ppt.com/word/              Excel</a:t>
            </a:r>
            <a:r>
              <a:rPr lang="zh-CN" altLang="en-US" sz="100">
                <a:solidFill>
                  <a:schemeClr val="bg1"/>
                </a:solidFill>
              </a:rPr>
              <a:t>教程：</a:t>
            </a:r>
            <a:r>
              <a:rPr lang="en-US" altLang="zh-CN" sz="100">
                <a:solidFill>
                  <a:schemeClr val="bg1"/>
                </a:solidFill>
              </a:rPr>
              <a:t>www.1ppt.com/excel/  </a:t>
            </a:r>
          </a:p>
          <a:p>
            <a:pPr eaLnBrk="1" hangingPunct="1">
              <a:lnSpc>
                <a:spcPct val="100000"/>
              </a:lnSpc>
              <a:spcBef>
                <a:spcPct val="0"/>
              </a:spcBef>
              <a:buFontTx/>
              <a:buNone/>
            </a:pPr>
            <a:r>
              <a:rPr lang="zh-CN" altLang="en-US" sz="100">
                <a:solidFill>
                  <a:schemeClr val="bg1"/>
                </a:solidFill>
              </a:rPr>
              <a:t>资料下载：</a:t>
            </a:r>
            <a:r>
              <a:rPr lang="en-US" altLang="zh-CN" sz="100">
                <a:solidFill>
                  <a:schemeClr val="bg1"/>
                </a:solidFill>
              </a:rPr>
              <a:t>www.1ppt.com/ziliao/                PPT</a:t>
            </a:r>
            <a:r>
              <a:rPr lang="zh-CN" altLang="en-US" sz="100">
                <a:solidFill>
                  <a:schemeClr val="bg1"/>
                </a:solidFill>
              </a:rPr>
              <a:t>课件下载：</a:t>
            </a:r>
            <a:r>
              <a:rPr lang="en-US" altLang="zh-CN" sz="100">
                <a:solidFill>
                  <a:schemeClr val="bg1"/>
                </a:solidFill>
              </a:rPr>
              <a:t>www.1ppt.com/kejian/ </a:t>
            </a:r>
          </a:p>
          <a:p>
            <a:pPr eaLnBrk="1" hangingPunct="1">
              <a:lnSpc>
                <a:spcPct val="100000"/>
              </a:lnSpc>
              <a:spcBef>
                <a:spcPct val="0"/>
              </a:spcBef>
              <a:buFontTx/>
              <a:buNone/>
            </a:pPr>
            <a:r>
              <a:rPr lang="zh-CN" altLang="en-US" sz="100">
                <a:solidFill>
                  <a:schemeClr val="bg1"/>
                </a:solidFill>
              </a:rPr>
              <a:t>范文下载：</a:t>
            </a:r>
            <a:r>
              <a:rPr lang="en-US" altLang="zh-CN" sz="100">
                <a:solidFill>
                  <a:schemeClr val="bg1"/>
                </a:solidFill>
              </a:rPr>
              <a:t>www.1ppt.com/fanwen/             </a:t>
            </a:r>
            <a:r>
              <a:rPr lang="zh-CN" altLang="en-US" sz="100">
                <a:solidFill>
                  <a:schemeClr val="bg1"/>
                </a:solidFill>
              </a:rPr>
              <a:t>试卷下载：</a:t>
            </a:r>
            <a:r>
              <a:rPr lang="en-US" altLang="zh-CN" sz="100">
                <a:solidFill>
                  <a:schemeClr val="bg1"/>
                </a:solidFill>
              </a:rPr>
              <a:t>www.1ppt.com/shiti/  </a:t>
            </a:r>
          </a:p>
          <a:p>
            <a:pPr eaLnBrk="1" hangingPunct="1">
              <a:lnSpc>
                <a:spcPct val="100000"/>
              </a:lnSpc>
              <a:spcBef>
                <a:spcPct val="0"/>
              </a:spcBef>
              <a:buFontTx/>
              <a:buNone/>
            </a:pPr>
            <a:r>
              <a:rPr lang="zh-CN" altLang="en-US" sz="100">
                <a:solidFill>
                  <a:schemeClr val="bg1"/>
                </a:solidFill>
              </a:rPr>
              <a:t>教案下载：</a:t>
            </a:r>
            <a:r>
              <a:rPr lang="en-US" altLang="zh-CN" sz="100">
                <a:solidFill>
                  <a:schemeClr val="bg1"/>
                </a:solidFill>
              </a:rPr>
              <a:t>www.1ppt.com/jiaoan/        PPT</a:t>
            </a:r>
            <a:r>
              <a:rPr lang="zh-CN" altLang="en-US" sz="100">
                <a:solidFill>
                  <a:schemeClr val="bg1"/>
                </a:solidFill>
              </a:rPr>
              <a:t>论坛：</a:t>
            </a:r>
            <a:r>
              <a:rPr lang="en-US" altLang="zh-CN" sz="100">
                <a:solidFill>
                  <a:schemeClr val="bg1"/>
                </a:solidFill>
              </a:rPr>
              <a:t>www.1ppt.cn</a:t>
            </a:r>
          </a:p>
          <a:p>
            <a:pPr eaLnBrk="1" hangingPunct="1">
              <a:lnSpc>
                <a:spcPct val="100000"/>
              </a:lnSpc>
              <a:spcBef>
                <a:spcPct val="0"/>
              </a:spcBef>
              <a:buFontTx/>
              <a:buNone/>
            </a:pPr>
            <a:r>
              <a:rPr lang="en-US" altLang="zh-CN" sz="100">
                <a:solidFill>
                  <a:schemeClr val="bg1"/>
                </a:solidFill>
              </a:rPr>
              <a:t> </a:t>
            </a:r>
            <a:endParaRPr lang="zh-CN" altLang="en-US" sz="100">
              <a:solidFill>
                <a:schemeClr val="bg1"/>
              </a:solidFill>
            </a:endParaRPr>
          </a:p>
        </p:txBody>
      </p:sp>
      <p:sp>
        <p:nvSpPr>
          <p:cNvPr id="26" name="文本框 24">
            <a:extLst>
              <a:ext uri="{FF2B5EF4-FFF2-40B4-BE49-F238E27FC236}">
                <a16:creationId xmlns:a16="http://schemas.microsoft.com/office/drawing/2014/main" id="{1E677C60-81EF-4041-B8D6-D02A9B07A153}"/>
              </a:ext>
            </a:extLst>
          </p:cNvPr>
          <p:cNvSpPr txBox="1"/>
          <p:nvPr/>
        </p:nvSpPr>
        <p:spPr bwMode="auto">
          <a:xfrm>
            <a:off x="8545513" y="3086100"/>
            <a:ext cx="1570037" cy="830263"/>
          </a:xfrm>
          <a:prstGeom prst="rect">
            <a:avLst/>
          </a:prstGeom>
          <a:noFill/>
        </p:spPr>
        <p:txBody>
          <a:bodyPr wrap="none" lIns="91438" tIns="45719" rIns="91438" bIns="45719">
            <a:spAutoFit/>
          </a:bodyPr>
          <a:lstStyle/>
          <a:p>
            <a:pPr defTabSz="914354" eaLnBrk="1" fontAlgn="auto" hangingPunct="1">
              <a:spcBef>
                <a:spcPts val="0"/>
              </a:spcBef>
              <a:spcAft>
                <a:spcPts val="0"/>
              </a:spcAft>
              <a:defRPr/>
            </a:pPr>
            <a:r>
              <a:rPr lang="zh-CN" altLang="en-US" sz="4800" spc="600" dirty="0">
                <a:solidFill>
                  <a:schemeClr val="bg1"/>
                </a:solidFill>
                <a:latin typeface="微软雅黑" panose="020B0503020204020204" pitchFamily="34" charset="-122"/>
                <a:ea typeface="微软雅黑" panose="020B0503020204020204" pitchFamily="34" charset="-122"/>
              </a:rPr>
              <a:t>总结</a:t>
            </a:r>
          </a:p>
        </p:txBody>
      </p:sp>
      <p:sp>
        <p:nvSpPr>
          <p:cNvPr id="44038" name="矩形 26">
            <a:extLst>
              <a:ext uri="{FF2B5EF4-FFF2-40B4-BE49-F238E27FC236}">
                <a16:creationId xmlns:a16="http://schemas.microsoft.com/office/drawing/2014/main" id="{5C94092D-4615-4735-955D-71F60ADDE3AC}"/>
              </a:ext>
            </a:extLst>
          </p:cNvPr>
          <p:cNvSpPr>
            <a:spLocks noChangeArrowheads="1"/>
          </p:cNvSpPr>
          <p:nvPr/>
        </p:nvSpPr>
        <p:spPr bwMode="auto">
          <a:xfrm>
            <a:off x="5353050" y="3270250"/>
            <a:ext cx="17907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400">
                <a:solidFill>
                  <a:schemeClr val="bg1"/>
                </a:solidFill>
                <a:latin typeface="微软雅黑" panose="020B0503020204020204" pitchFamily="34" charset="-122"/>
                <a:ea typeface="微软雅黑" panose="020B0503020204020204" pitchFamily="34" charset="-122"/>
              </a:rPr>
              <a:t>SUMMARY</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矩形 42">
            <a:extLst>
              <a:ext uri="{FF2B5EF4-FFF2-40B4-BE49-F238E27FC236}">
                <a16:creationId xmlns:a16="http://schemas.microsoft.com/office/drawing/2014/main" id="{87A6726C-C157-4B6C-9EDA-3D399BC2A99F}"/>
              </a:ext>
            </a:extLst>
          </p:cNvPr>
          <p:cNvSpPr/>
          <p:nvPr/>
        </p:nvSpPr>
        <p:spPr>
          <a:xfrm>
            <a:off x="2392363" y="252413"/>
            <a:ext cx="9799637" cy="484187"/>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anchor="ctr"/>
          <a:lstStyle/>
          <a:p>
            <a:pPr algn="ctr" defTabSz="914354" eaLnBrk="1" fontAlgn="auto" hangingPunct="1">
              <a:spcBef>
                <a:spcPts val="0"/>
              </a:spcBef>
              <a:spcAft>
                <a:spcPts val="0"/>
              </a:spcAft>
              <a:defRPr/>
            </a:pPr>
            <a:endParaRPr lang="zh-CN" altLang="en-US"/>
          </a:p>
        </p:txBody>
      </p:sp>
      <p:sp>
        <p:nvSpPr>
          <p:cNvPr id="44" name="圆角矩形 43">
            <a:extLst>
              <a:ext uri="{FF2B5EF4-FFF2-40B4-BE49-F238E27FC236}">
                <a16:creationId xmlns:a16="http://schemas.microsoft.com/office/drawing/2014/main" id="{B1C1568B-FF38-4EC7-9A29-EE9FB4EE89F7}"/>
              </a:ext>
            </a:extLst>
          </p:cNvPr>
          <p:cNvSpPr/>
          <p:nvPr/>
        </p:nvSpPr>
        <p:spPr>
          <a:xfrm rot="10800000" flipV="1">
            <a:off x="-6350" y="249238"/>
            <a:ext cx="484188" cy="490537"/>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anchor="ctr"/>
          <a:lstStyle/>
          <a:p>
            <a:pPr algn="ctr" defTabSz="914354" eaLnBrk="1" fontAlgn="auto" hangingPunct="1">
              <a:spcBef>
                <a:spcPts val="0"/>
              </a:spcBef>
              <a:spcAft>
                <a:spcPts val="0"/>
              </a:spcAft>
              <a:defRPr/>
            </a:pPr>
            <a:r>
              <a:rPr lang="en-US" altLang="zh-CN" sz="3600" dirty="0"/>
              <a:t>4</a:t>
            </a:r>
            <a:endParaRPr lang="zh-CN" altLang="en-US" sz="3600" dirty="0"/>
          </a:p>
        </p:txBody>
      </p:sp>
      <p:sp>
        <p:nvSpPr>
          <p:cNvPr id="45" name="文本框 44">
            <a:extLst>
              <a:ext uri="{FF2B5EF4-FFF2-40B4-BE49-F238E27FC236}">
                <a16:creationId xmlns:a16="http://schemas.microsoft.com/office/drawing/2014/main" id="{B5261806-C9F4-4EA2-BCA6-64CD7E32E2CC}"/>
              </a:ext>
            </a:extLst>
          </p:cNvPr>
          <p:cNvSpPr txBox="1"/>
          <p:nvPr/>
        </p:nvSpPr>
        <p:spPr>
          <a:xfrm>
            <a:off x="547688" y="268288"/>
            <a:ext cx="877887" cy="461962"/>
          </a:xfrm>
          <a:prstGeom prst="rect">
            <a:avLst/>
          </a:prstGeom>
          <a:noFill/>
        </p:spPr>
        <p:txBody>
          <a:bodyPr wrap="none" lIns="91436" tIns="45718" rIns="91436" bIns="45718">
            <a:spAutoFit/>
          </a:bodyPr>
          <a:lstStyle/>
          <a:p>
            <a:pPr defTabSz="914354" eaLnBrk="1" fontAlgn="auto" hangingPunct="1">
              <a:spcBef>
                <a:spcPts val="0"/>
              </a:spcBef>
              <a:spcAft>
                <a:spcPts val="0"/>
              </a:spcAft>
              <a:defRPr/>
            </a:pPr>
            <a:r>
              <a:rPr lang="zh-CN" altLang="en-US" sz="2400" spc="300" dirty="0">
                <a:solidFill>
                  <a:schemeClr val="tx2"/>
                </a:solidFill>
                <a:latin typeface="微软雅黑" panose="020B0503020204020204" pitchFamily="34" charset="-122"/>
                <a:ea typeface="微软雅黑" panose="020B0503020204020204" pitchFamily="34" charset="-122"/>
              </a:rPr>
              <a:t>总结</a:t>
            </a:r>
          </a:p>
        </p:txBody>
      </p:sp>
      <p:grpSp>
        <p:nvGrpSpPr>
          <p:cNvPr id="46085" name="组 66">
            <a:extLst>
              <a:ext uri="{FF2B5EF4-FFF2-40B4-BE49-F238E27FC236}">
                <a16:creationId xmlns:a16="http://schemas.microsoft.com/office/drawing/2014/main" id="{4BA94DFB-B9B2-401E-82DE-66515041605C}"/>
              </a:ext>
            </a:extLst>
          </p:cNvPr>
          <p:cNvGrpSpPr>
            <a:grpSpLocks/>
          </p:cNvGrpSpPr>
          <p:nvPr/>
        </p:nvGrpSpPr>
        <p:grpSpPr bwMode="auto">
          <a:xfrm>
            <a:off x="11453813" y="252413"/>
            <a:ext cx="738187" cy="484187"/>
            <a:chOff x="11454105" y="252856"/>
            <a:chExt cx="737892" cy="484288"/>
          </a:xfrm>
        </p:grpSpPr>
        <p:grpSp>
          <p:nvGrpSpPr>
            <p:cNvPr id="46099" name="组 68">
              <a:extLst>
                <a:ext uri="{FF2B5EF4-FFF2-40B4-BE49-F238E27FC236}">
                  <a16:creationId xmlns:a16="http://schemas.microsoft.com/office/drawing/2014/main" id="{DA423085-1DED-440E-BD18-118BCAA28093}"/>
                </a:ext>
              </a:extLst>
            </p:cNvPr>
            <p:cNvGrpSpPr>
              <a:grpSpLocks/>
            </p:cNvGrpSpPr>
            <p:nvPr/>
          </p:nvGrpSpPr>
          <p:grpSpPr bwMode="auto">
            <a:xfrm>
              <a:off x="12039604" y="252856"/>
              <a:ext cx="152393" cy="484287"/>
              <a:chOff x="12039604" y="252856"/>
              <a:chExt cx="152393" cy="484287"/>
            </a:xfrm>
          </p:grpSpPr>
          <p:sp>
            <p:nvSpPr>
              <p:cNvPr id="54" name="圆角矩形 53">
                <a:extLst>
                  <a:ext uri="{FF2B5EF4-FFF2-40B4-BE49-F238E27FC236}">
                    <a16:creationId xmlns:a16="http://schemas.microsoft.com/office/drawing/2014/main" id="{8B29FE91-2C72-49AD-9A3C-B5F654D618A1}"/>
                  </a:ext>
                </a:extLst>
              </p:cNvPr>
              <p:cNvSpPr/>
              <p:nvPr/>
            </p:nvSpPr>
            <p:spPr>
              <a:xfrm rot="16200000" flipV="1">
                <a:off x="12072956" y="518071"/>
                <a:ext cx="85743" cy="152339"/>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54" eaLnBrk="1" fontAlgn="auto" hangingPunct="1">
                  <a:spcBef>
                    <a:spcPts val="0"/>
                  </a:spcBef>
                  <a:spcAft>
                    <a:spcPts val="0"/>
                  </a:spcAft>
                  <a:defRPr/>
                </a:pPr>
                <a:endParaRPr lang="zh-CN" altLang="en-US"/>
              </a:p>
            </p:txBody>
          </p:sp>
          <p:sp>
            <p:nvSpPr>
              <p:cNvPr id="55" name="圆角矩形 54">
                <a:extLst>
                  <a:ext uri="{FF2B5EF4-FFF2-40B4-BE49-F238E27FC236}">
                    <a16:creationId xmlns:a16="http://schemas.microsoft.com/office/drawing/2014/main" id="{C5B6CAE3-2BCA-4B75-BC51-D469AAD76308}"/>
                  </a:ext>
                </a:extLst>
              </p:cNvPr>
              <p:cNvSpPr/>
              <p:nvPr/>
            </p:nvSpPr>
            <p:spPr>
              <a:xfrm rot="16200000" flipV="1">
                <a:off x="12072956" y="618104"/>
                <a:ext cx="85743" cy="152339"/>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54" eaLnBrk="1" fontAlgn="auto" hangingPunct="1">
                  <a:spcBef>
                    <a:spcPts val="0"/>
                  </a:spcBef>
                  <a:spcAft>
                    <a:spcPts val="0"/>
                  </a:spcAft>
                  <a:defRPr/>
                </a:pPr>
                <a:endParaRPr lang="zh-CN" altLang="en-US"/>
              </a:p>
            </p:txBody>
          </p:sp>
          <p:sp>
            <p:nvSpPr>
              <p:cNvPr id="56" name="圆角矩形 55">
                <a:extLst>
                  <a:ext uri="{FF2B5EF4-FFF2-40B4-BE49-F238E27FC236}">
                    <a16:creationId xmlns:a16="http://schemas.microsoft.com/office/drawing/2014/main" id="{EBF6B84A-EF35-4172-984B-34B78CD827F5}"/>
                  </a:ext>
                </a:extLst>
              </p:cNvPr>
              <p:cNvSpPr/>
              <p:nvPr/>
            </p:nvSpPr>
            <p:spPr>
              <a:xfrm rot="16200000" flipV="1">
                <a:off x="12072956" y="321180"/>
                <a:ext cx="85743" cy="152339"/>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54" eaLnBrk="1" fontAlgn="auto" hangingPunct="1">
                  <a:spcBef>
                    <a:spcPts val="0"/>
                  </a:spcBef>
                  <a:spcAft>
                    <a:spcPts val="0"/>
                  </a:spcAft>
                  <a:defRPr/>
                </a:pPr>
                <a:endParaRPr lang="zh-CN" altLang="en-US"/>
              </a:p>
            </p:txBody>
          </p:sp>
          <p:sp>
            <p:nvSpPr>
              <p:cNvPr id="57" name="圆角矩形 56">
                <a:extLst>
                  <a:ext uri="{FF2B5EF4-FFF2-40B4-BE49-F238E27FC236}">
                    <a16:creationId xmlns:a16="http://schemas.microsoft.com/office/drawing/2014/main" id="{EE195E86-3606-4D45-8B21-E72F21BA123D}"/>
                  </a:ext>
                </a:extLst>
              </p:cNvPr>
              <p:cNvSpPr/>
              <p:nvPr/>
            </p:nvSpPr>
            <p:spPr>
              <a:xfrm rot="16200000" flipV="1">
                <a:off x="12072956" y="421212"/>
                <a:ext cx="85743" cy="152339"/>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54" eaLnBrk="1" fontAlgn="auto" hangingPunct="1">
                  <a:spcBef>
                    <a:spcPts val="0"/>
                  </a:spcBef>
                  <a:spcAft>
                    <a:spcPts val="0"/>
                  </a:spcAft>
                  <a:defRPr/>
                </a:pPr>
                <a:endParaRPr lang="zh-CN" altLang="en-US"/>
              </a:p>
            </p:txBody>
          </p:sp>
          <p:sp>
            <p:nvSpPr>
              <p:cNvPr id="58" name="圆角矩形 57">
                <a:extLst>
                  <a:ext uri="{FF2B5EF4-FFF2-40B4-BE49-F238E27FC236}">
                    <a16:creationId xmlns:a16="http://schemas.microsoft.com/office/drawing/2014/main" id="{A2C7DBA6-67B3-4F8D-8406-4D12ACD2E1CA}"/>
                  </a:ext>
                </a:extLst>
              </p:cNvPr>
              <p:cNvSpPr/>
              <p:nvPr/>
            </p:nvSpPr>
            <p:spPr>
              <a:xfrm rot="16200000" flipV="1">
                <a:off x="12072956" y="219558"/>
                <a:ext cx="85743" cy="152339"/>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54" eaLnBrk="1" fontAlgn="auto" hangingPunct="1">
                  <a:spcBef>
                    <a:spcPts val="0"/>
                  </a:spcBef>
                  <a:spcAft>
                    <a:spcPts val="0"/>
                  </a:spcAft>
                  <a:defRPr/>
                </a:pPr>
                <a:endParaRPr lang="zh-CN" altLang="en-US"/>
              </a:p>
            </p:txBody>
          </p:sp>
        </p:grpSp>
        <p:grpSp>
          <p:nvGrpSpPr>
            <p:cNvPr id="46100" name="组合 99">
              <a:extLst>
                <a:ext uri="{FF2B5EF4-FFF2-40B4-BE49-F238E27FC236}">
                  <a16:creationId xmlns:a16="http://schemas.microsoft.com/office/drawing/2014/main" id="{BA45C7B4-ED24-4AC2-B3C2-4A6465CC9443}"/>
                </a:ext>
              </a:extLst>
            </p:cNvPr>
            <p:cNvGrpSpPr>
              <a:grpSpLocks/>
            </p:cNvGrpSpPr>
            <p:nvPr/>
          </p:nvGrpSpPr>
          <p:grpSpPr bwMode="auto">
            <a:xfrm>
              <a:off x="11454105" y="252857"/>
              <a:ext cx="491115" cy="484287"/>
              <a:chOff x="1528923" y="220268"/>
              <a:chExt cx="1284096" cy="1266241"/>
            </a:xfrm>
          </p:grpSpPr>
          <p:sp>
            <p:nvSpPr>
              <p:cNvPr id="52" name="圆角矩形 51">
                <a:extLst>
                  <a:ext uri="{FF2B5EF4-FFF2-40B4-BE49-F238E27FC236}">
                    <a16:creationId xmlns:a16="http://schemas.microsoft.com/office/drawing/2014/main" id="{AFF82F1A-C7D3-42FB-8482-67B6F3B506A2}"/>
                  </a:ext>
                </a:extLst>
              </p:cNvPr>
              <p:cNvSpPr/>
              <p:nvPr/>
            </p:nvSpPr>
            <p:spPr>
              <a:xfrm rot="16200000" flipV="1">
                <a:off x="1536838" y="212351"/>
                <a:ext cx="1266244" cy="1282073"/>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54" eaLnBrk="1" fontAlgn="auto" hangingPunct="1">
                  <a:spcBef>
                    <a:spcPts val="0"/>
                  </a:spcBef>
                  <a:spcAft>
                    <a:spcPts val="0"/>
                  </a:spcAft>
                  <a:defRPr/>
                </a:pPr>
                <a:endParaRPr lang="zh-CN" altLang="en-US"/>
              </a:p>
            </p:txBody>
          </p:sp>
          <p:sp>
            <p:nvSpPr>
              <p:cNvPr id="46102" name="Freeform 96">
                <a:extLst>
                  <a:ext uri="{FF2B5EF4-FFF2-40B4-BE49-F238E27FC236}">
                    <a16:creationId xmlns:a16="http://schemas.microsoft.com/office/drawing/2014/main" id="{2B17DAAD-1399-4BFA-84EC-CE9F06AAFC50}"/>
                  </a:ext>
                </a:extLst>
              </p:cNvPr>
              <p:cNvSpPr>
                <a:spLocks/>
              </p:cNvSpPr>
              <p:nvPr/>
            </p:nvSpPr>
            <p:spPr bwMode="auto">
              <a:xfrm>
                <a:off x="1804148" y="499514"/>
                <a:ext cx="733647" cy="707752"/>
              </a:xfrm>
              <a:custGeom>
                <a:avLst/>
                <a:gdLst>
                  <a:gd name="T0" fmla="*/ 2147483646 w 216"/>
                  <a:gd name="T1" fmla="*/ 0 h 208"/>
                  <a:gd name="T2" fmla="*/ 2147483646 w 216"/>
                  <a:gd name="T3" fmla="*/ 2147483646 h 208"/>
                  <a:gd name="T4" fmla="*/ 2147483646 w 216"/>
                  <a:gd name="T5" fmla="*/ 2147483646 h 208"/>
                  <a:gd name="T6" fmla="*/ 2147483646 w 216"/>
                  <a:gd name="T7" fmla="*/ 2147483646 h 208"/>
                  <a:gd name="T8" fmla="*/ 2147483646 w 216"/>
                  <a:gd name="T9" fmla="*/ 2147483646 h 208"/>
                  <a:gd name="T10" fmla="*/ 0 w 216"/>
                  <a:gd name="T11" fmla="*/ 2147483646 h 208"/>
                  <a:gd name="T12" fmla="*/ 2147483646 w 216"/>
                  <a:gd name="T13" fmla="*/ 2147483646 h 208"/>
                  <a:gd name="T14" fmla="*/ 2147483646 w 216"/>
                  <a:gd name="T15" fmla="*/ 2147483646 h 208"/>
                  <a:gd name="T16" fmla="*/ 2147483646 w 216"/>
                  <a:gd name="T17" fmla="*/ 2147483646 h 208"/>
                  <a:gd name="T18" fmla="*/ 2147483646 w 216"/>
                  <a:gd name="T19" fmla="*/ 2147483646 h 208"/>
                  <a:gd name="T20" fmla="*/ 2147483646 w 216"/>
                  <a:gd name="T21" fmla="*/ 2147483646 h 208"/>
                  <a:gd name="T22" fmla="*/ 2147483646 w 216"/>
                  <a:gd name="T23" fmla="*/ 2147483646 h 208"/>
                  <a:gd name="T24" fmla="*/ 2147483646 w 216"/>
                  <a:gd name="T25" fmla="*/ 2147483646 h 208"/>
                  <a:gd name="T26" fmla="*/ 2147483646 w 216"/>
                  <a:gd name="T27" fmla="*/ 2147483646 h 208"/>
                  <a:gd name="T28" fmla="*/ 2147483646 w 216"/>
                  <a:gd name="T29" fmla="*/ 2147483646 h 208"/>
                  <a:gd name="T30" fmla="*/ 2147483646 w 216"/>
                  <a:gd name="T31" fmla="*/ 2147483646 h 208"/>
                  <a:gd name="T32" fmla="*/ 2147483646 w 216"/>
                  <a:gd name="T33" fmla="*/ 2147483646 h 208"/>
                  <a:gd name="T34" fmla="*/ 2147483646 w 216"/>
                  <a:gd name="T35" fmla="*/ 2147483646 h 208"/>
                  <a:gd name="T36" fmla="*/ 2147483646 w 216"/>
                  <a:gd name="T37" fmla="*/ 2147483646 h 208"/>
                  <a:gd name="T38" fmla="*/ 2147483646 w 216"/>
                  <a:gd name="T39" fmla="*/ 2147483646 h 208"/>
                  <a:gd name="T40" fmla="*/ 2147483646 w 216"/>
                  <a:gd name="T41" fmla="*/ 0 h 20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sp>
        <p:nvSpPr>
          <p:cNvPr id="46086" name="Rectangle 8">
            <a:extLst>
              <a:ext uri="{FF2B5EF4-FFF2-40B4-BE49-F238E27FC236}">
                <a16:creationId xmlns:a16="http://schemas.microsoft.com/office/drawing/2014/main" id="{BC779AC6-C6AA-4B7D-9FBD-A45993776387}"/>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900"/>
          </a:p>
        </p:txBody>
      </p:sp>
      <p:sp>
        <p:nvSpPr>
          <p:cNvPr id="46087" name="Rectangle 2">
            <a:extLst>
              <a:ext uri="{FF2B5EF4-FFF2-40B4-BE49-F238E27FC236}">
                <a16:creationId xmlns:a16="http://schemas.microsoft.com/office/drawing/2014/main" id="{F4EBA3E6-F0A1-47A9-974A-83036D4CDFA2}"/>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900"/>
          </a:p>
        </p:txBody>
      </p:sp>
      <p:sp>
        <p:nvSpPr>
          <p:cNvPr id="46088" name="Rectangle 2">
            <a:extLst>
              <a:ext uri="{FF2B5EF4-FFF2-40B4-BE49-F238E27FC236}">
                <a16:creationId xmlns:a16="http://schemas.microsoft.com/office/drawing/2014/main" id="{F3547AFF-9ADC-43A4-903D-DE5B60859AD9}"/>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900"/>
          </a:p>
        </p:txBody>
      </p:sp>
      <p:sp>
        <p:nvSpPr>
          <p:cNvPr id="46089" name="Rectangle 14">
            <a:extLst>
              <a:ext uri="{FF2B5EF4-FFF2-40B4-BE49-F238E27FC236}">
                <a16:creationId xmlns:a16="http://schemas.microsoft.com/office/drawing/2014/main" id="{ADD277F5-696C-480C-84C1-19D68BF904B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900"/>
          </a:p>
        </p:txBody>
      </p:sp>
      <p:sp>
        <p:nvSpPr>
          <p:cNvPr id="46090" name="Rectangle 2">
            <a:extLst>
              <a:ext uri="{FF2B5EF4-FFF2-40B4-BE49-F238E27FC236}">
                <a16:creationId xmlns:a16="http://schemas.microsoft.com/office/drawing/2014/main" id="{E251FE62-316A-4740-9435-111D50F85F8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900"/>
          </a:p>
        </p:txBody>
      </p:sp>
      <p:sp>
        <p:nvSpPr>
          <p:cNvPr id="46091" name="Rectangle 4">
            <a:extLst>
              <a:ext uri="{FF2B5EF4-FFF2-40B4-BE49-F238E27FC236}">
                <a16:creationId xmlns:a16="http://schemas.microsoft.com/office/drawing/2014/main" id="{2E33612A-9830-4591-B4CD-6B777F68808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900"/>
          </a:p>
        </p:txBody>
      </p:sp>
      <p:sp>
        <p:nvSpPr>
          <p:cNvPr id="46092" name="Rectangle 6">
            <a:extLst>
              <a:ext uri="{FF2B5EF4-FFF2-40B4-BE49-F238E27FC236}">
                <a16:creationId xmlns:a16="http://schemas.microsoft.com/office/drawing/2014/main" id="{310469F2-5982-4F57-9207-46BF729D9D78}"/>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900"/>
          </a:p>
        </p:txBody>
      </p:sp>
      <p:sp>
        <p:nvSpPr>
          <p:cNvPr id="46093" name="Rectangle 10">
            <a:extLst>
              <a:ext uri="{FF2B5EF4-FFF2-40B4-BE49-F238E27FC236}">
                <a16:creationId xmlns:a16="http://schemas.microsoft.com/office/drawing/2014/main" id="{820ECE78-683B-45B3-9F8B-B1222A5EB221}"/>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900"/>
          </a:p>
        </p:txBody>
      </p:sp>
      <p:sp>
        <p:nvSpPr>
          <p:cNvPr id="46094" name="Rectangle 12">
            <a:extLst>
              <a:ext uri="{FF2B5EF4-FFF2-40B4-BE49-F238E27FC236}">
                <a16:creationId xmlns:a16="http://schemas.microsoft.com/office/drawing/2014/main" id="{956CCF45-F25A-4A90-83FB-425E0D41E412}"/>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900"/>
          </a:p>
        </p:txBody>
      </p:sp>
      <p:sp>
        <p:nvSpPr>
          <p:cNvPr id="46095" name="Rectangle 14">
            <a:extLst>
              <a:ext uri="{FF2B5EF4-FFF2-40B4-BE49-F238E27FC236}">
                <a16:creationId xmlns:a16="http://schemas.microsoft.com/office/drawing/2014/main" id="{2622BC5E-6123-419C-B6FA-E7267D5EFB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900"/>
          </a:p>
        </p:txBody>
      </p:sp>
      <p:sp>
        <p:nvSpPr>
          <p:cNvPr id="46096" name="Rectangle 16">
            <a:extLst>
              <a:ext uri="{FF2B5EF4-FFF2-40B4-BE49-F238E27FC236}">
                <a16:creationId xmlns:a16="http://schemas.microsoft.com/office/drawing/2014/main" id="{5C5B9CDD-C894-4602-9C68-4DE1580821DD}"/>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900"/>
          </a:p>
        </p:txBody>
      </p:sp>
      <p:sp>
        <p:nvSpPr>
          <p:cNvPr id="46097" name="文本框 1">
            <a:extLst>
              <a:ext uri="{FF2B5EF4-FFF2-40B4-BE49-F238E27FC236}">
                <a16:creationId xmlns:a16="http://schemas.microsoft.com/office/drawing/2014/main" id="{2FA7A7E8-89E7-4E88-8D78-E4B25098BAE8}"/>
              </a:ext>
            </a:extLst>
          </p:cNvPr>
          <p:cNvSpPr txBox="1">
            <a:spLocks noChangeArrowheads="1"/>
          </p:cNvSpPr>
          <p:nvPr/>
        </p:nvSpPr>
        <p:spPr bwMode="auto">
          <a:xfrm>
            <a:off x="790575" y="1858963"/>
            <a:ext cx="10182225" cy="243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800">
                <a:solidFill>
                  <a:srgbClr val="000000"/>
                </a:solidFill>
                <a:latin typeface="Corbel" panose="020B0503020204020204" pitchFamily="34" charset="0"/>
                <a:ea typeface="华文楷体" panose="02010600040101010101" pitchFamily="2" charset="-122"/>
              </a:rPr>
              <a:t>• </a:t>
            </a:r>
            <a:r>
              <a:rPr lang="zh-CN" altLang="en-US"/>
              <a:t>设计并实现申威</a:t>
            </a:r>
            <a:r>
              <a:rPr lang="en-US" altLang="zh-CN"/>
              <a:t>26010</a:t>
            </a:r>
            <a:r>
              <a:rPr lang="zh-CN" altLang="en-US"/>
              <a:t>众核处理器的协程调度系统中的：执行程序和协程的上下文保存与恢复     </a:t>
            </a:r>
            <a:r>
              <a:rPr lang="en-US" altLang="zh-CN"/>
              <a:t>   </a:t>
            </a:r>
            <a:r>
              <a:rPr lang="zh-CN" altLang="en-US"/>
              <a:t>以及协程切换</a:t>
            </a:r>
            <a:endParaRPr lang="en-US" altLang="zh-CN"/>
          </a:p>
          <a:p>
            <a:endParaRPr lang="en-US" altLang="zh-CN"/>
          </a:p>
          <a:p>
            <a:r>
              <a:rPr lang="en-US" altLang="zh-CN" sz="1800">
                <a:solidFill>
                  <a:srgbClr val="000000"/>
                </a:solidFill>
                <a:latin typeface="Corbel" panose="020B0503020204020204" pitchFamily="34" charset="0"/>
                <a:ea typeface="华文楷体" panose="02010600040101010101" pitchFamily="2" charset="-122"/>
              </a:rPr>
              <a:t>• </a:t>
            </a:r>
            <a:r>
              <a:rPr lang="zh-CN" altLang="en-US"/>
              <a:t>主要难点在于解决</a:t>
            </a:r>
            <a:r>
              <a:rPr lang="en-US" altLang="zh-CN"/>
              <a:t>LDM</a:t>
            </a:r>
            <a:r>
              <a:rPr lang="zh-CN" altLang="en-US"/>
              <a:t>容量较小的问题，使用内存来虚拟化共享栈</a:t>
            </a:r>
            <a:endParaRPr lang="en-US" altLang="zh-CN"/>
          </a:p>
          <a:p>
            <a:endParaRPr lang="en-US" altLang="zh-CN"/>
          </a:p>
          <a:p>
            <a:r>
              <a:rPr lang="en-US" altLang="zh-CN"/>
              <a:t>• </a:t>
            </a:r>
            <a:r>
              <a:rPr lang="zh-CN" altLang="en-US"/>
              <a:t>设计并实现了申威</a:t>
            </a:r>
            <a:r>
              <a:rPr lang="en-US" altLang="zh-CN"/>
              <a:t>26010</a:t>
            </a:r>
            <a:r>
              <a:rPr lang="zh-CN" altLang="en-US"/>
              <a:t>众核处理器的协程通信</a:t>
            </a:r>
            <a:endParaRPr lang="en-US" altLang="zh-CN"/>
          </a:p>
          <a:p>
            <a:endParaRPr lang="en-US" altLang="zh-CN"/>
          </a:p>
          <a:p>
            <a:r>
              <a:rPr lang="en-US" altLang="zh-CN"/>
              <a:t>• </a:t>
            </a:r>
            <a:r>
              <a:rPr lang="zh-CN" altLang="en-US"/>
              <a:t>主要难点在于处理多生产者与多消费者时出现的同步问题。</a:t>
            </a:r>
            <a:endParaRPr lang="en-US" altLang="zh-CN"/>
          </a:p>
        </p:txBody>
      </p:sp>
      <p:sp>
        <p:nvSpPr>
          <p:cNvPr id="46098" name="文本框 4">
            <a:extLst>
              <a:ext uri="{FF2B5EF4-FFF2-40B4-BE49-F238E27FC236}">
                <a16:creationId xmlns:a16="http://schemas.microsoft.com/office/drawing/2014/main" id="{D1137495-B725-422C-8A78-B2956D5F6DD7}"/>
              </a:ext>
            </a:extLst>
          </p:cNvPr>
          <p:cNvSpPr txBox="1">
            <a:spLocks noChangeArrowheads="1"/>
          </p:cNvSpPr>
          <p:nvPr/>
        </p:nvSpPr>
        <p:spPr bwMode="auto">
          <a:xfrm>
            <a:off x="790575" y="1270000"/>
            <a:ext cx="11604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altLang="zh-CN" sz="2000">
                <a:solidFill>
                  <a:srgbClr val="000000"/>
                </a:solidFill>
                <a:latin typeface="Corbel" panose="020B0503020204020204" pitchFamily="34" charset="0"/>
                <a:ea typeface="华文楷体" panose="02010600040101010101" pitchFamily="2" charset="-122"/>
              </a:rPr>
              <a:t>•</a:t>
            </a:r>
            <a:r>
              <a:rPr lang="zh-CN" altLang="en-US" sz="2000" b="1">
                <a:solidFill>
                  <a:srgbClr val="000000"/>
                </a:solidFill>
                <a:latin typeface="楷体" panose="02010609060101010101" pitchFamily="49" charset="-122"/>
                <a:ea typeface="楷体" panose="02010609060101010101" pitchFamily="49" charset="-122"/>
              </a:rPr>
              <a:t>总结</a:t>
            </a:r>
            <a:endParaRPr lang="en-US" altLang="zh-CN" sz="2000" b="1">
              <a:solidFill>
                <a:srgbClr val="000000"/>
              </a:solidFill>
              <a:latin typeface="楷体" panose="02010609060101010101" pitchFamily="49" charset="-122"/>
              <a:ea typeface="楷体" panose="02010609060101010101" pitchFamily="49" charset="-122"/>
            </a:endParaRPr>
          </a:p>
        </p:txBody>
      </p:sp>
    </p:spTree>
  </p:cSld>
  <p:clrMapOvr>
    <a:masterClrMapping/>
  </p:clrMapOvr>
  <p:transition advTm="11224"/>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130" name="组 43">
            <a:extLst>
              <a:ext uri="{FF2B5EF4-FFF2-40B4-BE49-F238E27FC236}">
                <a16:creationId xmlns:a16="http://schemas.microsoft.com/office/drawing/2014/main" id="{EFA47778-F511-4B41-8A04-83F0D8B34503}"/>
              </a:ext>
            </a:extLst>
          </p:cNvPr>
          <p:cNvGrpSpPr>
            <a:grpSpLocks/>
          </p:cNvGrpSpPr>
          <p:nvPr/>
        </p:nvGrpSpPr>
        <p:grpSpPr bwMode="auto">
          <a:xfrm>
            <a:off x="11453813" y="252413"/>
            <a:ext cx="738187" cy="484187"/>
            <a:chOff x="11454105" y="252856"/>
            <a:chExt cx="737892" cy="484288"/>
          </a:xfrm>
        </p:grpSpPr>
        <p:grpSp>
          <p:nvGrpSpPr>
            <p:cNvPr id="48147" name="组 62">
              <a:extLst>
                <a:ext uri="{FF2B5EF4-FFF2-40B4-BE49-F238E27FC236}">
                  <a16:creationId xmlns:a16="http://schemas.microsoft.com/office/drawing/2014/main" id="{D0FA5C65-F4C6-497C-9EF8-763CBDADFBCC}"/>
                </a:ext>
              </a:extLst>
            </p:cNvPr>
            <p:cNvGrpSpPr>
              <a:grpSpLocks/>
            </p:cNvGrpSpPr>
            <p:nvPr/>
          </p:nvGrpSpPr>
          <p:grpSpPr bwMode="auto">
            <a:xfrm>
              <a:off x="12039604" y="252856"/>
              <a:ext cx="152393" cy="484287"/>
              <a:chOff x="12039604" y="252856"/>
              <a:chExt cx="152393" cy="484287"/>
            </a:xfrm>
          </p:grpSpPr>
          <p:sp>
            <p:nvSpPr>
              <p:cNvPr id="29" name="圆角矩形 28">
                <a:extLst>
                  <a:ext uri="{FF2B5EF4-FFF2-40B4-BE49-F238E27FC236}">
                    <a16:creationId xmlns:a16="http://schemas.microsoft.com/office/drawing/2014/main" id="{C2B4DD9F-87FD-4879-807D-CDFDFC7FFC6D}"/>
                  </a:ext>
                </a:extLst>
              </p:cNvPr>
              <p:cNvSpPr/>
              <p:nvPr/>
            </p:nvSpPr>
            <p:spPr>
              <a:xfrm rot="16200000" flipV="1">
                <a:off x="12072956" y="518071"/>
                <a:ext cx="85743" cy="152339"/>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54" eaLnBrk="1" fontAlgn="auto" hangingPunct="1">
                  <a:spcBef>
                    <a:spcPts val="0"/>
                  </a:spcBef>
                  <a:spcAft>
                    <a:spcPts val="0"/>
                  </a:spcAft>
                  <a:defRPr/>
                </a:pPr>
                <a:endParaRPr lang="zh-CN" altLang="en-US"/>
              </a:p>
            </p:txBody>
          </p:sp>
          <p:sp>
            <p:nvSpPr>
              <p:cNvPr id="30" name="圆角矩形 29">
                <a:extLst>
                  <a:ext uri="{FF2B5EF4-FFF2-40B4-BE49-F238E27FC236}">
                    <a16:creationId xmlns:a16="http://schemas.microsoft.com/office/drawing/2014/main" id="{68DC1454-071D-48DE-B57F-7913F69F4C31}"/>
                  </a:ext>
                </a:extLst>
              </p:cNvPr>
              <p:cNvSpPr/>
              <p:nvPr/>
            </p:nvSpPr>
            <p:spPr>
              <a:xfrm rot="16200000" flipV="1">
                <a:off x="12072956" y="618104"/>
                <a:ext cx="85743" cy="152339"/>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54" eaLnBrk="1" fontAlgn="auto" hangingPunct="1">
                  <a:spcBef>
                    <a:spcPts val="0"/>
                  </a:spcBef>
                  <a:spcAft>
                    <a:spcPts val="0"/>
                  </a:spcAft>
                  <a:defRPr/>
                </a:pPr>
                <a:endParaRPr lang="zh-CN" altLang="en-US"/>
              </a:p>
            </p:txBody>
          </p:sp>
          <p:sp>
            <p:nvSpPr>
              <p:cNvPr id="31" name="圆角矩形 30">
                <a:extLst>
                  <a:ext uri="{FF2B5EF4-FFF2-40B4-BE49-F238E27FC236}">
                    <a16:creationId xmlns:a16="http://schemas.microsoft.com/office/drawing/2014/main" id="{9406AF68-D35F-4542-ACE3-1272D8436B58}"/>
                  </a:ext>
                </a:extLst>
              </p:cNvPr>
              <p:cNvSpPr/>
              <p:nvPr/>
            </p:nvSpPr>
            <p:spPr>
              <a:xfrm rot="16200000" flipV="1">
                <a:off x="12072956" y="321180"/>
                <a:ext cx="85743" cy="152339"/>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54" eaLnBrk="1" fontAlgn="auto" hangingPunct="1">
                  <a:spcBef>
                    <a:spcPts val="0"/>
                  </a:spcBef>
                  <a:spcAft>
                    <a:spcPts val="0"/>
                  </a:spcAft>
                  <a:defRPr/>
                </a:pPr>
                <a:endParaRPr lang="zh-CN" altLang="en-US"/>
              </a:p>
            </p:txBody>
          </p:sp>
          <p:sp>
            <p:nvSpPr>
              <p:cNvPr id="32" name="圆角矩形 31">
                <a:extLst>
                  <a:ext uri="{FF2B5EF4-FFF2-40B4-BE49-F238E27FC236}">
                    <a16:creationId xmlns:a16="http://schemas.microsoft.com/office/drawing/2014/main" id="{D5519536-C578-405D-9B58-C712EF9D3AB4}"/>
                  </a:ext>
                </a:extLst>
              </p:cNvPr>
              <p:cNvSpPr/>
              <p:nvPr/>
            </p:nvSpPr>
            <p:spPr>
              <a:xfrm rot="16200000" flipV="1">
                <a:off x="12072956" y="421212"/>
                <a:ext cx="85743" cy="152339"/>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54" eaLnBrk="1" fontAlgn="auto" hangingPunct="1">
                  <a:spcBef>
                    <a:spcPts val="0"/>
                  </a:spcBef>
                  <a:spcAft>
                    <a:spcPts val="0"/>
                  </a:spcAft>
                  <a:defRPr/>
                </a:pPr>
                <a:endParaRPr lang="zh-CN" altLang="en-US"/>
              </a:p>
            </p:txBody>
          </p:sp>
          <p:sp>
            <p:nvSpPr>
              <p:cNvPr id="33" name="圆角矩形 32">
                <a:extLst>
                  <a:ext uri="{FF2B5EF4-FFF2-40B4-BE49-F238E27FC236}">
                    <a16:creationId xmlns:a16="http://schemas.microsoft.com/office/drawing/2014/main" id="{E09824AE-BE7C-42A4-8E4B-E174800FD2DB}"/>
                  </a:ext>
                </a:extLst>
              </p:cNvPr>
              <p:cNvSpPr/>
              <p:nvPr/>
            </p:nvSpPr>
            <p:spPr>
              <a:xfrm rot="16200000" flipV="1">
                <a:off x="12072956" y="219558"/>
                <a:ext cx="85743" cy="152339"/>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54" eaLnBrk="1" fontAlgn="auto" hangingPunct="1">
                  <a:spcBef>
                    <a:spcPts val="0"/>
                  </a:spcBef>
                  <a:spcAft>
                    <a:spcPts val="0"/>
                  </a:spcAft>
                  <a:defRPr/>
                </a:pPr>
                <a:endParaRPr lang="zh-CN" altLang="en-US"/>
              </a:p>
            </p:txBody>
          </p:sp>
        </p:grpSp>
        <p:grpSp>
          <p:nvGrpSpPr>
            <p:cNvPr id="48148" name="组合 99">
              <a:extLst>
                <a:ext uri="{FF2B5EF4-FFF2-40B4-BE49-F238E27FC236}">
                  <a16:creationId xmlns:a16="http://schemas.microsoft.com/office/drawing/2014/main" id="{A18B4E2E-363B-4702-B969-399DCDFBD8E5}"/>
                </a:ext>
              </a:extLst>
            </p:cNvPr>
            <p:cNvGrpSpPr>
              <a:grpSpLocks/>
            </p:cNvGrpSpPr>
            <p:nvPr/>
          </p:nvGrpSpPr>
          <p:grpSpPr bwMode="auto">
            <a:xfrm>
              <a:off x="11454105" y="252857"/>
              <a:ext cx="491115" cy="484287"/>
              <a:chOff x="1528923" y="220268"/>
              <a:chExt cx="1284096" cy="1266241"/>
            </a:xfrm>
          </p:grpSpPr>
          <p:sp>
            <p:nvSpPr>
              <p:cNvPr id="27" name="圆角矩形 26">
                <a:extLst>
                  <a:ext uri="{FF2B5EF4-FFF2-40B4-BE49-F238E27FC236}">
                    <a16:creationId xmlns:a16="http://schemas.microsoft.com/office/drawing/2014/main" id="{0891E328-196C-4C80-BAB4-59367E4832E0}"/>
                  </a:ext>
                </a:extLst>
              </p:cNvPr>
              <p:cNvSpPr/>
              <p:nvPr/>
            </p:nvSpPr>
            <p:spPr>
              <a:xfrm rot="16200000" flipV="1">
                <a:off x="1536838" y="212351"/>
                <a:ext cx="1266244" cy="1282073"/>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54" eaLnBrk="1" fontAlgn="auto" hangingPunct="1">
                  <a:spcBef>
                    <a:spcPts val="0"/>
                  </a:spcBef>
                  <a:spcAft>
                    <a:spcPts val="0"/>
                  </a:spcAft>
                  <a:defRPr/>
                </a:pPr>
                <a:endParaRPr lang="zh-CN" altLang="en-US"/>
              </a:p>
            </p:txBody>
          </p:sp>
          <p:sp>
            <p:nvSpPr>
              <p:cNvPr id="48150" name="Freeform 96">
                <a:extLst>
                  <a:ext uri="{FF2B5EF4-FFF2-40B4-BE49-F238E27FC236}">
                    <a16:creationId xmlns:a16="http://schemas.microsoft.com/office/drawing/2014/main" id="{5CCA0D25-7292-45EE-8143-4C788541B6A4}"/>
                  </a:ext>
                </a:extLst>
              </p:cNvPr>
              <p:cNvSpPr>
                <a:spLocks/>
              </p:cNvSpPr>
              <p:nvPr/>
            </p:nvSpPr>
            <p:spPr bwMode="auto">
              <a:xfrm>
                <a:off x="1804148" y="499514"/>
                <a:ext cx="733647" cy="707752"/>
              </a:xfrm>
              <a:custGeom>
                <a:avLst/>
                <a:gdLst>
                  <a:gd name="T0" fmla="*/ 2147483646 w 216"/>
                  <a:gd name="T1" fmla="*/ 0 h 208"/>
                  <a:gd name="T2" fmla="*/ 2147483646 w 216"/>
                  <a:gd name="T3" fmla="*/ 2147483646 h 208"/>
                  <a:gd name="T4" fmla="*/ 2147483646 w 216"/>
                  <a:gd name="T5" fmla="*/ 2147483646 h 208"/>
                  <a:gd name="T6" fmla="*/ 2147483646 w 216"/>
                  <a:gd name="T7" fmla="*/ 2147483646 h 208"/>
                  <a:gd name="T8" fmla="*/ 2147483646 w 216"/>
                  <a:gd name="T9" fmla="*/ 2147483646 h 208"/>
                  <a:gd name="T10" fmla="*/ 0 w 216"/>
                  <a:gd name="T11" fmla="*/ 2147483646 h 208"/>
                  <a:gd name="T12" fmla="*/ 2147483646 w 216"/>
                  <a:gd name="T13" fmla="*/ 2147483646 h 208"/>
                  <a:gd name="T14" fmla="*/ 2147483646 w 216"/>
                  <a:gd name="T15" fmla="*/ 2147483646 h 208"/>
                  <a:gd name="T16" fmla="*/ 2147483646 w 216"/>
                  <a:gd name="T17" fmla="*/ 2147483646 h 208"/>
                  <a:gd name="T18" fmla="*/ 2147483646 w 216"/>
                  <a:gd name="T19" fmla="*/ 2147483646 h 208"/>
                  <a:gd name="T20" fmla="*/ 2147483646 w 216"/>
                  <a:gd name="T21" fmla="*/ 2147483646 h 208"/>
                  <a:gd name="T22" fmla="*/ 2147483646 w 216"/>
                  <a:gd name="T23" fmla="*/ 2147483646 h 208"/>
                  <a:gd name="T24" fmla="*/ 2147483646 w 216"/>
                  <a:gd name="T25" fmla="*/ 2147483646 h 208"/>
                  <a:gd name="T26" fmla="*/ 2147483646 w 216"/>
                  <a:gd name="T27" fmla="*/ 2147483646 h 208"/>
                  <a:gd name="T28" fmla="*/ 2147483646 w 216"/>
                  <a:gd name="T29" fmla="*/ 2147483646 h 208"/>
                  <a:gd name="T30" fmla="*/ 2147483646 w 216"/>
                  <a:gd name="T31" fmla="*/ 2147483646 h 208"/>
                  <a:gd name="T32" fmla="*/ 2147483646 w 216"/>
                  <a:gd name="T33" fmla="*/ 2147483646 h 208"/>
                  <a:gd name="T34" fmla="*/ 2147483646 w 216"/>
                  <a:gd name="T35" fmla="*/ 2147483646 h 208"/>
                  <a:gd name="T36" fmla="*/ 2147483646 w 216"/>
                  <a:gd name="T37" fmla="*/ 2147483646 h 208"/>
                  <a:gd name="T38" fmla="*/ 2147483646 w 216"/>
                  <a:gd name="T39" fmla="*/ 2147483646 h 208"/>
                  <a:gd name="T40" fmla="*/ 2147483646 w 216"/>
                  <a:gd name="T41" fmla="*/ 0 h 20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sp>
        <p:nvSpPr>
          <p:cNvPr id="34" name="矩形 33">
            <a:extLst>
              <a:ext uri="{FF2B5EF4-FFF2-40B4-BE49-F238E27FC236}">
                <a16:creationId xmlns:a16="http://schemas.microsoft.com/office/drawing/2014/main" id="{06BF5413-1961-4ABE-9A9C-C10FD94616A9}"/>
              </a:ext>
            </a:extLst>
          </p:cNvPr>
          <p:cNvSpPr/>
          <p:nvPr/>
        </p:nvSpPr>
        <p:spPr>
          <a:xfrm>
            <a:off x="-7938" y="5624513"/>
            <a:ext cx="12192001" cy="1233487"/>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anchor="ctr"/>
          <a:lstStyle/>
          <a:p>
            <a:pPr algn="ctr" defTabSz="914354" eaLnBrk="1" fontAlgn="auto" hangingPunct="1">
              <a:spcBef>
                <a:spcPts val="0"/>
              </a:spcBef>
              <a:spcAft>
                <a:spcPts val="0"/>
              </a:spcAft>
              <a:defRPr/>
            </a:pPr>
            <a:endParaRPr lang="zh-CN" altLang="en-US"/>
          </a:p>
        </p:txBody>
      </p:sp>
      <p:grpSp>
        <p:nvGrpSpPr>
          <p:cNvPr id="48132" name="组合 60">
            <a:extLst>
              <a:ext uri="{FF2B5EF4-FFF2-40B4-BE49-F238E27FC236}">
                <a16:creationId xmlns:a16="http://schemas.microsoft.com/office/drawing/2014/main" id="{B18D93E9-E294-40D7-A019-17E8493BCBB5}"/>
              </a:ext>
            </a:extLst>
          </p:cNvPr>
          <p:cNvGrpSpPr>
            <a:grpSpLocks/>
          </p:cNvGrpSpPr>
          <p:nvPr/>
        </p:nvGrpSpPr>
        <p:grpSpPr bwMode="auto">
          <a:xfrm rot="-5400000">
            <a:off x="11436350" y="6057900"/>
            <a:ext cx="1271588" cy="363538"/>
            <a:chOff x="6507038" y="462977"/>
            <a:chExt cx="2430800" cy="471379"/>
          </a:xfrm>
        </p:grpSpPr>
        <p:grpSp>
          <p:nvGrpSpPr>
            <p:cNvPr id="48141" name="组合 61">
              <a:extLst>
                <a:ext uri="{FF2B5EF4-FFF2-40B4-BE49-F238E27FC236}">
                  <a16:creationId xmlns:a16="http://schemas.microsoft.com/office/drawing/2014/main" id="{1A09A39C-7C22-4D96-A7CB-9AC5D19BDEAB}"/>
                </a:ext>
              </a:extLst>
            </p:cNvPr>
            <p:cNvGrpSpPr>
              <a:grpSpLocks/>
            </p:cNvGrpSpPr>
            <p:nvPr/>
          </p:nvGrpSpPr>
          <p:grpSpPr bwMode="auto">
            <a:xfrm flipV="1">
              <a:off x="6507038" y="462977"/>
              <a:ext cx="1917435" cy="471379"/>
              <a:chOff x="810775" y="1533962"/>
              <a:chExt cx="7782374" cy="1913206"/>
            </a:xfrm>
          </p:grpSpPr>
          <p:sp>
            <p:nvSpPr>
              <p:cNvPr id="58" name="圆角矩形 57">
                <a:extLst>
                  <a:ext uri="{FF2B5EF4-FFF2-40B4-BE49-F238E27FC236}">
                    <a16:creationId xmlns:a16="http://schemas.microsoft.com/office/drawing/2014/main" id="{7F00FA88-73C7-484F-A63D-8A3B2F47BDD2}"/>
                  </a:ext>
                </a:extLst>
              </p:cNvPr>
              <p:cNvSpPr/>
              <p:nvPr/>
            </p:nvSpPr>
            <p:spPr>
              <a:xfrm>
                <a:off x="2473578" y="1533962"/>
                <a:ext cx="1749026" cy="1913206"/>
              </a:xfrm>
              <a:prstGeom prst="roundRect">
                <a:avLst>
                  <a:gd name="adj" fmla="val 5039"/>
                </a:avLst>
              </a:prstGeom>
              <a:solidFill>
                <a:schemeClr val="accent5">
                  <a:lumMod val="60000"/>
                  <a:lumOff val="4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54" eaLnBrk="1" fontAlgn="auto" hangingPunct="1">
                  <a:spcBef>
                    <a:spcPts val="0"/>
                  </a:spcBef>
                  <a:spcAft>
                    <a:spcPts val="0"/>
                  </a:spcAft>
                  <a:defRPr/>
                </a:pPr>
                <a:endParaRPr lang="zh-CN" altLang="en-US"/>
              </a:p>
            </p:txBody>
          </p:sp>
          <p:sp>
            <p:nvSpPr>
              <p:cNvPr id="59" name="圆角矩形 58">
                <a:extLst>
                  <a:ext uri="{FF2B5EF4-FFF2-40B4-BE49-F238E27FC236}">
                    <a16:creationId xmlns:a16="http://schemas.microsoft.com/office/drawing/2014/main" id="{DE30280E-882C-48C4-9069-2058F228E178}"/>
                  </a:ext>
                </a:extLst>
              </p:cNvPr>
              <p:cNvSpPr/>
              <p:nvPr/>
            </p:nvSpPr>
            <p:spPr>
              <a:xfrm>
                <a:off x="441255" y="1533962"/>
                <a:ext cx="1749026" cy="1913206"/>
              </a:xfrm>
              <a:prstGeom prst="roundRect">
                <a:avLst>
                  <a:gd name="adj" fmla="val 5039"/>
                </a:avLst>
              </a:prstGeom>
              <a:solidFill>
                <a:schemeClr val="accent5">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54" eaLnBrk="1" fontAlgn="auto" hangingPunct="1">
                  <a:spcBef>
                    <a:spcPts val="0"/>
                  </a:spcBef>
                  <a:spcAft>
                    <a:spcPts val="0"/>
                  </a:spcAft>
                  <a:defRPr/>
                </a:pPr>
                <a:endParaRPr lang="zh-CN" altLang="en-US"/>
              </a:p>
            </p:txBody>
          </p:sp>
          <p:sp>
            <p:nvSpPr>
              <p:cNvPr id="60" name="圆角矩形 59">
                <a:extLst>
                  <a:ext uri="{FF2B5EF4-FFF2-40B4-BE49-F238E27FC236}">
                    <a16:creationId xmlns:a16="http://schemas.microsoft.com/office/drawing/2014/main" id="{6A8E50A6-0163-4A9E-92A5-1EA5816C0105}"/>
                  </a:ext>
                </a:extLst>
              </p:cNvPr>
              <p:cNvSpPr/>
              <p:nvPr/>
            </p:nvSpPr>
            <p:spPr>
              <a:xfrm>
                <a:off x="6476627" y="1533962"/>
                <a:ext cx="1749026" cy="1913206"/>
              </a:xfrm>
              <a:prstGeom prst="roundRect">
                <a:avLst>
                  <a:gd name="adj" fmla="val 5039"/>
                </a:avLst>
              </a:prstGeom>
              <a:solidFill>
                <a:schemeClr val="accent5">
                  <a:lumMod val="60000"/>
                  <a:lumOff val="4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54" eaLnBrk="1" fontAlgn="auto" hangingPunct="1">
                  <a:spcBef>
                    <a:spcPts val="0"/>
                  </a:spcBef>
                  <a:spcAft>
                    <a:spcPts val="0"/>
                  </a:spcAft>
                  <a:defRPr/>
                </a:pPr>
                <a:endParaRPr lang="zh-CN" altLang="en-US"/>
              </a:p>
            </p:txBody>
          </p:sp>
          <p:sp>
            <p:nvSpPr>
              <p:cNvPr id="61" name="圆角矩形 60">
                <a:extLst>
                  <a:ext uri="{FF2B5EF4-FFF2-40B4-BE49-F238E27FC236}">
                    <a16:creationId xmlns:a16="http://schemas.microsoft.com/office/drawing/2014/main" id="{E2932487-AC5B-43AC-ADDF-AAD3E1A026F0}"/>
                  </a:ext>
                </a:extLst>
              </p:cNvPr>
              <p:cNvSpPr/>
              <p:nvPr/>
            </p:nvSpPr>
            <p:spPr>
              <a:xfrm>
                <a:off x="4444312" y="1533962"/>
                <a:ext cx="1749026" cy="1913206"/>
              </a:xfrm>
              <a:prstGeom prst="roundRect">
                <a:avLst>
                  <a:gd name="adj" fmla="val 5039"/>
                </a:avLst>
              </a:prstGeom>
              <a:solidFill>
                <a:schemeClr val="accent5">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54" eaLnBrk="1" fontAlgn="auto" hangingPunct="1">
                  <a:spcBef>
                    <a:spcPts val="0"/>
                  </a:spcBef>
                  <a:spcAft>
                    <a:spcPts val="0"/>
                  </a:spcAft>
                  <a:defRPr/>
                </a:pPr>
                <a:endParaRPr lang="zh-CN" altLang="en-US"/>
              </a:p>
            </p:txBody>
          </p:sp>
        </p:grpSp>
        <p:sp>
          <p:nvSpPr>
            <p:cNvPr id="57" name="圆角矩形 56">
              <a:extLst>
                <a:ext uri="{FF2B5EF4-FFF2-40B4-BE49-F238E27FC236}">
                  <a16:creationId xmlns:a16="http://schemas.microsoft.com/office/drawing/2014/main" id="{1B8E5105-66B9-4248-A405-FB152DF03D99}"/>
                </a:ext>
              </a:extLst>
            </p:cNvPr>
            <p:cNvSpPr/>
            <p:nvPr/>
          </p:nvSpPr>
          <p:spPr>
            <a:xfrm flipV="1">
              <a:off x="8415868" y="462976"/>
              <a:ext cx="430928" cy="471379"/>
            </a:xfrm>
            <a:prstGeom prst="roundRect">
              <a:avLst>
                <a:gd name="adj" fmla="val 5039"/>
              </a:avLst>
            </a:prstGeom>
            <a:solidFill>
              <a:schemeClr val="accent5">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54" eaLnBrk="1" fontAlgn="auto" hangingPunct="1">
                <a:spcBef>
                  <a:spcPts val="0"/>
                </a:spcBef>
                <a:spcAft>
                  <a:spcPts val="0"/>
                </a:spcAft>
                <a:defRPr/>
              </a:pPr>
              <a:endParaRPr lang="zh-CN" altLang="en-US"/>
            </a:p>
          </p:txBody>
        </p:sp>
      </p:grpSp>
      <p:sp>
        <p:nvSpPr>
          <p:cNvPr id="48133" name="文本框 61">
            <a:extLst>
              <a:ext uri="{FF2B5EF4-FFF2-40B4-BE49-F238E27FC236}">
                <a16:creationId xmlns:a16="http://schemas.microsoft.com/office/drawing/2014/main" id="{7569E09A-A865-4274-8077-B4438DCF809F}"/>
              </a:ext>
            </a:extLst>
          </p:cNvPr>
          <p:cNvSpPr txBox="1">
            <a:spLocks noChangeArrowheads="1"/>
          </p:cNvSpPr>
          <p:nvPr/>
        </p:nvSpPr>
        <p:spPr bwMode="auto">
          <a:xfrm>
            <a:off x="581025" y="5894388"/>
            <a:ext cx="9596438"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8" rIns="91436" bIns="45718">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4800">
                <a:solidFill>
                  <a:schemeClr val="bg1"/>
                </a:solidFill>
                <a:latin typeface="微软雅黑" panose="020B0503020204020204" pitchFamily="34" charset="-122"/>
                <a:ea typeface="微软雅黑" panose="020B0503020204020204" pitchFamily="34" charset="-122"/>
              </a:rPr>
              <a:t>THANKS</a:t>
            </a:r>
            <a:r>
              <a:rPr lang="zh-CN" altLang="en-US" sz="4800">
                <a:solidFill>
                  <a:schemeClr val="bg1"/>
                </a:solidFill>
                <a:latin typeface="微软雅黑" panose="020B0503020204020204" pitchFamily="34" charset="-122"/>
                <a:ea typeface="微软雅黑" panose="020B0503020204020204" pitchFamily="34" charset="-122"/>
              </a:rPr>
              <a:t> </a:t>
            </a:r>
            <a:r>
              <a:rPr lang="en-US" altLang="zh-CN" sz="4800">
                <a:solidFill>
                  <a:schemeClr val="bg1"/>
                </a:solidFill>
                <a:latin typeface="微软雅黑" panose="020B0503020204020204" pitchFamily="34" charset="-122"/>
                <a:ea typeface="微软雅黑" panose="020B0503020204020204" pitchFamily="34" charset="-122"/>
              </a:rPr>
              <a:t>FOR YOUR LISTENING</a:t>
            </a:r>
            <a:endParaRPr lang="zh-CN" altLang="en-US" sz="4800">
              <a:solidFill>
                <a:schemeClr val="bg1"/>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sp>
        <p:nvSpPr>
          <p:cNvPr id="63" name="圆角矩形 62">
            <a:extLst>
              <a:ext uri="{FF2B5EF4-FFF2-40B4-BE49-F238E27FC236}">
                <a16:creationId xmlns:a16="http://schemas.microsoft.com/office/drawing/2014/main" id="{17315046-429D-4C77-80C4-C6521B749C5E}"/>
              </a:ext>
            </a:extLst>
          </p:cNvPr>
          <p:cNvSpPr/>
          <p:nvPr/>
        </p:nvSpPr>
        <p:spPr>
          <a:xfrm rot="16200000" flipV="1">
            <a:off x="10447338" y="5586413"/>
            <a:ext cx="1281112" cy="1300162"/>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anchor="ctr"/>
          <a:lstStyle/>
          <a:p>
            <a:pPr algn="ctr" defTabSz="914354" eaLnBrk="1" fontAlgn="auto" hangingPunct="1">
              <a:spcBef>
                <a:spcPts val="0"/>
              </a:spcBef>
              <a:spcAft>
                <a:spcPts val="0"/>
              </a:spcAft>
              <a:defRPr/>
            </a:pPr>
            <a:endParaRPr lang="zh-CN" altLang="en-US"/>
          </a:p>
        </p:txBody>
      </p:sp>
      <p:sp>
        <p:nvSpPr>
          <p:cNvPr id="48135" name="Freeform 96">
            <a:extLst>
              <a:ext uri="{FF2B5EF4-FFF2-40B4-BE49-F238E27FC236}">
                <a16:creationId xmlns:a16="http://schemas.microsoft.com/office/drawing/2014/main" id="{6535A9E9-F804-4A1A-B2E7-B9404098E2C7}"/>
              </a:ext>
            </a:extLst>
          </p:cNvPr>
          <p:cNvSpPr>
            <a:spLocks/>
          </p:cNvSpPr>
          <p:nvPr/>
        </p:nvSpPr>
        <p:spPr bwMode="auto">
          <a:xfrm>
            <a:off x="10717213" y="5878513"/>
            <a:ext cx="742950" cy="715962"/>
          </a:xfrm>
          <a:custGeom>
            <a:avLst/>
            <a:gdLst>
              <a:gd name="T0" fmla="*/ 2147483646 w 216"/>
              <a:gd name="T1" fmla="*/ 0 h 208"/>
              <a:gd name="T2" fmla="*/ 2147483646 w 216"/>
              <a:gd name="T3" fmla="*/ 2147483646 h 208"/>
              <a:gd name="T4" fmla="*/ 2147483646 w 216"/>
              <a:gd name="T5" fmla="*/ 2147483646 h 208"/>
              <a:gd name="T6" fmla="*/ 2147483646 w 216"/>
              <a:gd name="T7" fmla="*/ 2147483646 h 208"/>
              <a:gd name="T8" fmla="*/ 2147483646 w 216"/>
              <a:gd name="T9" fmla="*/ 2147483646 h 208"/>
              <a:gd name="T10" fmla="*/ 0 w 216"/>
              <a:gd name="T11" fmla="*/ 2147483646 h 208"/>
              <a:gd name="T12" fmla="*/ 2147483646 w 216"/>
              <a:gd name="T13" fmla="*/ 2147483646 h 208"/>
              <a:gd name="T14" fmla="*/ 2147483646 w 216"/>
              <a:gd name="T15" fmla="*/ 2147483646 h 208"/>
              <a:gd name="T16" fmla="*/ 2147483646 w 216"/>
              <a:gd name="T17" fmla="*/ 2147483646 h 208"/>
              <a:gd name="T18" fmla="*/ 2147483646 w 216"/>
              <a:gd name="T19" fmla="*/ 2147483646 h 208"/>
              <a:gd name="T20" fmla="*/ 2147483646 w 216"/>
              <a:gd name="T21" fmla="*/ 2147483646 h 208"/>
              <a:gd name="T22" fmla="*/ 2147483646 w 216"/>
              <a:gd name="T23" fmla="*/ 2147483646 h 208"/>
              <a:gd name="T24" fmla="*/ 2147483646 w 216"/>
              <a:gd name="T25" fmla="*/ 2147483646 h 208"/>
              <a:gd name="T26" fmla="*/ 2147483646 w 216"/>
              <a:gd name="T27" fmla="*/ 2147483646 h 208"/>
              <a:gd name="T28" fmla="*/ 2147483646 w 216"/>
              <a:gd name="T29" fmla="*/ 2147483646 h 208"/>
              <a:gd name="T30" fmla="*/ 2147483646 w 216"/>
              <a:gd name="T31" fmla="*/ 2147483646 h 208"/>
              <a:gd name="T32" fmla="*/ 2147483646 w 216"/>
              <a:gd name="T33" fmla="*/ 2147483646 h 208"/>
              <a:gd name="T34" fmla="*/ 2147483646 w 216"/>
              <a:gd name="T35" fmla="*/ 2147483646 h 208"/>
              <a:gd name="T36" fmla="*/ 2147483646 w 216"/>
              <a:gd name="T37" fmla="*/ 2147483646 h 208"/>
              <a:gd name="T38" fmla="*/ 2147483646 w 216"/>
              <a:gd name="T39" fmla="*/ 2147483646 h 208"/>
              <a:gd name="T40" fmla="*/ 2147483646 w 216"/>
              <a:gd name="T41" fmla="*/ 0 h 20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36" tIns="45718" rIns="91436" bIns="45718"/>
          <a:lstStyle/>
          <a:p>
            <a:endParaRPr lang="zh-CN" altLang="en-US"/>
          </a:p>
        </p:txBody>
      </p:sp>
      <p:grpSp>
        <p:nvGrpSpPr>
          <p:cNvPr id="48136" name="组合 1">
            <a:extLst>
              <a:ext uri="{FF2B5EF4-FFF2-40B4-BE49-F238E27FC236}">
                <a16:creationId xmlns:a16="http://schemas.microsoft.com/office/drawing/2014/main" id="{537DE937-3EDC-4895-8DFE-F76E22B78614}"/>
              </a:ext>
            </a:extLst>
          </p:cNvPr>
          <p:cNvGrpSpPr>
            <a:grpSpLocks/>
          </p:cNvGrpSpPr>
          <p:nvPr/>
        </p:nvGrpSpPr>
        <p:grpSpPr bwMode="auto">
          <a:xfrm>
            <a:off x="3963988" y="2232025"/>
            <a:ext cx="3660775" cy="1584325"/>
            <a:chOff x="3964094" y="2231736"/>
            <a:chExt cx="3660629" cy="1584676"/>
          </a:xfrm>
        </p:grpSpPr>
        <p:sp>
          <p:nvSpPr>
            <p:cNvPr id="48137" name="文本框 65">
              <a:extLst>
                <a:ext uri="{FF2B5EF4-FFF2-40B4-BE49-F238E27FC236}">
                  <a16:creationId xmlns:a16="http://schemas.microsoft.com/office/drawing/2014/main" id="{4C74E344-5E2C-4CB0-AEDB-0F477D7BB955}"/>
                </a:ext>
              </a:extLst>
            </p:cNvPr>
            <p:cNvSpPr txBox="1">
              <a:spLocks noChangeArrowheads="1"/>
            </p:cNvSpPr>
            <p:nvPr/>
          </p:nvSpPr>
          <p:spPr bwMode="auto">
            <a:xfrm>
              <a:off x="4212775" y="2255171"/>
              <a:ext cx="3190343" cy="1446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8" tIns="45719" rIns="91438" bIns="45719">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8800">
                  <a:solidFill>
                    <a:schemeClr val="tx2"/>
                  </a:solidFill>
                  <a:latin typeface="微软雅黑" panose="020B0503020204020204" pitchFamily="34" charset="-122"/>
                  <a:ea typeface="微软雅黑" panose="020B0503020204020204" pitchFamily="34" charset="-122"/>
                </a:rPr>
                <a:t>谢谢！</a:t>
              </a:r>
            </a:p>
          </p:txBody>
        </p:sp>
        <p:cxnSp>
          <p:nvCxnSpPr>
            <p:cNvPr id="67" name="直接连接符 66">
              <a:extLst>
                <a:ext uri="{FF2B5EF4-FFF2-40B4-BE49-F238E27FC236}">
                  <a16:creationId xmlns:a16="http://schemas.microsoft.com/office/drawing/2014/main" id="{3D29AC47-A4C3-4281-8628-413AD2F7B82A}"/>
                </a:ext>
              </a:extLst>
            </p:cNvPr>
            <p:cNvCxnSpPr/>
            <p:nvPr/>
          </p:nvCxnSpPr>
          <p:spPr>
            <a:xfrm flipV="1">
              <a:off x="3964094" y="3811649"/>
              <a:ext cx="3660629" cy="4763"/>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grpSp>
          <p:nvGrpSpPr>
            <p:cNvPr id="68" name="组合 48">
              <a:extLst>
                <a:ext uri="{FF2B5EF4-FFF2-40B4-BE49-F238E27FC236}">
                  <a16:creationId xmlns:a16="http://schemas.microsoft.com/office/drawing/2014/main" id="{7A11D038-C849-42F8-A9E5-8AD76E978E84}"/>
                </a:ext>
              </a:extLst>
            </p:cNvPr>
            <p:cNvGrpSpPr/>
            <p:nvPr/>
          </p:nvGrpSpPr>
          <p:grpSpPr>
            <a:xfrm>
              <a:off x="4148727" y="2237587"/>
              <a:ext cx="484560" cy="382547"/>
              <a:chOff x="4625150" y="6808104"/>
              <a:chExt cx="540316" cy="426565"/>
            </a:xfrm>
            <a:solidFill>
              <a:srgbClr val="4C98CF"/>
            </a:solidFill>
          </p:grpSpPr>
          <p:sp>
            <p:nvSpPr>
              <p:cNvPr id="72" name="Freeform 127">
                <a:extLst>
                  <a:ext uri="{FF2B5EF4-FFF2-40B4-BE49-F238E27FC236}">
                    <a16:creationId xmlns:a16="http://schemas.microsoft.com/office/drawing/2014/main" id="{AC6F35C8-11B0-49F2-9F7B-3051CBC0C782}"/>
                  </a:ext>
                </a:extLst>
              </p:cNvPr>
              <p:cNvSpPr>
                <a:spLocks/>
              </p:cNvSpPr>
              <p:nvPr/>
            </p:nvSpPr>
            <p:spPr bwMode="auto">
              <a:xfrm>
                <a:off x="4625150" y="6808104"/>
                <a:ext cx="540316" cy="352040"/>
              </a:xfrm>
              <a:custGeom>
                <a:avLst/>
                <a:gdLst>
                  <a:gd name="T0" fmla="*/ 34 w 233"/>
                  <a:gd name="T1" fmla="*/ 77 h 152"/>
                  <a:gd name="T2" fmla="*/ 117 w 233"/>
                  <a:gd name="T3" fmla="*/ 126 h 152"/>
                  <a:gd name="T4" fmla="*/ 214 w 233"/>
                  <a:gd name="T5" fmla="*/ 67 h 152"/>
                  <a:gd name="T6" fmla="*/ 214 w 233"/>
                  <a:gd name="T7" fmla="*/ 67 h 152"/>
                  <a:gd name="T8" fmla="*/ 233 w 233"/>
                  <a:gd name="T9" fmla="*/ 56 h 152"/>
                  <a:gd name="T10" fmla="*/ 116 w 233"/>
                  <a:gd name="T11" fmla="*/ 0 h 152"/>
                  <a:gd name="T12" fmla="*/ 0 w 233"/>
                  <a:gd name="T13" fmla="*/ 56 h 152"/>
                  <a:gd name="T14" fmla="*/ 16 w 233"/>
                  <a:gd name="T15" fmla="*/ 66 h 152"/>
                  <a:gd name="T16" fmla="*/ 16 w 233"/>
                  <a:gd name="T17" fmla="*/ 152 h 152"/>
                  <a:gd name="T18" fmla="*/ 24 w 233"/>
                  <a:gd name="T19" fmla="*/ 152 h 152"/>
                  <a:gd name="T20" fmla="*/ 24 w 233"/>
                  <a:gd name="T21" fmla="*/ 71 h 152"/>
                  <a:gd name="T22" fmla="*/ 34 w 233"/>
                  <a:gd name="T23" fmla="*/ 77 h 152"/>
                  <a:gd name="T24" fmla="*/ 34 w 233"/>
                  <a:gd name="T25" fmla="*/ 77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3" h="152">
                    <a:moveTo>
                      <a:pt x="34" y="77"/>
                    </a:moveTo>
                    <a:cubicBezTo>
                      <a:pt x="117" y="126"/>
                      <a:pt x="117" y="126"/>
                      <a:pt x="117" y="126"/>
                    </a:cubicBezTo>
                    <a:cubicBezTo>
                      <a:pt x="214" y="67"/>
                      <a:pt x="214" y="67"/>
                      <a:pt x="214" y="67"/>
                    </a:cubicBezTo>
                    <a:cubicBezTo>
                      <a:pt x="214" y="67"/>
                      <a:pt x="214" y="67"/>
                      <a:pt x="214" y="67"/>
                    </a:cubicBezTo>
                    <a:cubicBezTo>
                      <a:pt x="233" y="56"/>
                      <a:pt x="233" y="56"/>
                      <a:pt x="233" y="56"/>
                    </a:cubicBezTo>
                    <a:cubicBezTo>
                      <a:pt x="116" y="0"/>
                      <a:pt x="116" y="0"/>
                      <a:pt x="116" y="0"/>
                    </a:cubicBezTo>
                    <a:cubicBezTo>
                      <a:pt x="0" y="56"/>
                      <a:pt x="0" y="56"/>
                      <a:pt x="0" y="56"/>
                    </a:cubicBezTo>
                    <a:cubicBezTo>
                      <a:pt x="16" y="66"/>
                      <a:pt x="16" y="66"/>
                      <a:pt x="16" y="66"/>
                    </a:cubicBezTo>
                    <a:cubicBezTo>
                      <a:pt x="16" y="152"/>
                      <a:pt x="16" y="152"/>
                      <a:pt x="16" y="152"/>
                    </a:cubicBezTo>
                    <a:cubicBezTo>
                      <a:pt x="24" y="152"/>
                      <a:pt x="24" y="152"/>
                      <a:pt x="24" y="152"/>
                    </a:cubicBezTo>
                    <a:cubicBezTo>
                      <a:pt x="24" y="71"/>
                      <a:pt x="24" y="71"/>
                      <a:pt x="24" y="71"/>
                    </a:cubicBezTo>
                    <a:cubicBezTo>
                      <a:pt x="34" y="77"/>
                      <a:pt x="34" y="77"/>
                      <a:pt x="34" y="77"/>
                    </a:cubicBezTo>
                    <a:cubicBezTo>
                      <a:pt x="34" y="77"/>
                      <a:pt x="34" y="77"/>
                      <a:pt x="34" y="77"/>
                    </a:cubicBezTo>
                    <a:close/>
                  </a:path>
                </a:pathLst>
              </a:custGeom>
              <a:solidFill>
                <a:schemeClr val="accent5">
                  <a:lumMod val="75000"/>
                </a:schemeClr>
              </a:solidFill>
              <a:ln>
                <a:noFill/>
              </a:ln>
            </p:spPr>
            <p:txBody>
              <a:bodyPr/>
              <a:lstStyle/>
              <a:p>
                <a:pPr defTabSz="914354" eaLnBrk="1" fontAlgn="auto" hangingPunct="1">
                  <a:spcBef>
                    <a:spcPts val="0"/>
                  </a:spcBef>
                  <a:spcAft>
                    <a:spcPts val="0"/>
                  </a:spcAft>
                  <a:defRPr/>
                </a:pPr>
                <a:endParaRPr lang="zh-CN" altLang="en-US">
                  <a:solidFill>
                    <a:schemeClr val="bg2">
                      <a:lumMod val="75000"/>
                    </a:schemeClr>
                  </a:solidFill>
                  <a:latin typeface="+mn-lt"/>
                  <a:ea typeface="+mn-ea"/>
                </a:endParaRPr>
              </a:p>
            </p:txBody>
          </p:sp>
          <p:sp>
            <p:nvSpPr>
              <p:cNvPr id="73" name="Freeform 128">
                <a:extLst>
                  <a:ext uri="{FF2B5EF4-FFF2-40B4-BE49-F238E27FC236}">
                    <a16:creationId xmlns:a16="http://schemas.microsoft.com/office/drawing/2014/main" id="{446B4C80-8B46-4657-98CD-EFB5CA99C8D4}"/>
                  </a:ext>
                </a:extLst>
              </p:cNvPr>
              <p:cNvSpPr>
                <a:spLocks/>
              </p:cNvSpPr>
              <p:nvPr/>
            </p:nvSpPr>
            <p:spPr bwMode="auto">
              <a:xfrm>
                <a:off x="4736940" y="7025799"/>
                <a:ext cx="314776" cy="208870"/>
              </a:xfrm>
              <a:custGeom>
                <a:avLst/>
                <a:gdLst>
                  <a:gd name="T0" fmla="*/ 305 w 321"/>
                  <a:gd name="T1" fmla="*/ 12 h 213"/>
                  <a:gd name="T2" fmla="*/ 163 w 321"/>
                  <a:gd name="T3" fmla="*/ 97 h 213"/>
                  <a:gd name="T4" fmla="*/ 21 w 321"/>
                  <a:gd name="T5" fmla="*/ 12 h 213"/>
                  <a:gd name="T6" fmla="*/ 21 w 321"/>
                  <a:gd name="T7" fmla="*/ 12 h 213"/>
                  <a:gd name="T8" fmla="*/ 19 w 321"/>
                  <a:gd name="T9" fmla="*/ 12 h 213"/>
                  <a:gd name="T10" fmla="*/ 0 w 321"/>
                  <a:gd name="T11" fmla="*/ 0 h 213"/>
                  <a:gd name="T12" fmla="*/ 0 w 321"/>
                  <a:gd name="T13" fmla="*/ 213 h 213"/>
                  <a:gd name="T14" fmla="*/ 321 w 321"/>
                  <a:gd name="T15" fmla="*/ 213 h 213"/>
                  <a:gd name="T16" fmla="*/ 321 w 321"/>
                  <a:gd name="T17" fmla="*/ 3 h 213"/>
                  <a:gd name="T18" fmla="*/ 305 w 321"/>
                  <a:gd name="T19" fmla="*/ 12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1" h="213">
                    <a:moveTo>
                      <a:pt x="305" y="12"/>
                    </a:moveTo>
                    <a:lnTo>
                      <a:pt x="163" y="97"/>
                    </a:lnTo>
                    <a:lnTo>
                      <a:pt x="21" y="12"/>
                    </a:lnTo>
                    <a:lnTo>
                      <a:pt x="21" y="12"/>
                    </a:lnTo>
                    <a:lnTo>
                      <a:pt x="19" y="12"/>
                    </a:lnTo>
                    <a:lnTo>
                      <a:pt x="0" y="0"/>
                    </a:lnTo>
                    <a:lnTo>
                      <a:pt x="0" y="213"/>
                    </a:lnTo>
                    <a:lnTo>
                      <a:pt x="321" y="213"/>
                    </a:lnTo>
                    <a:lnTo>
                      <a:pt x="321" y="3"/>
                    </a:lnTo>
                    <a:lnTo>
                      <a:pt x="305" y="12"/>
                    </a:lnTo>
                    <a:close/>
                  </a:path>
                </a:pathLst>
              </a:custGeom>
              <a:solidFill>
                <a:schemeClr val="accent5">
                  <a:lumMod val="50000"/>
                </a:schemeClr>
              </a:solidFill>
              <a:ln>
                <a:noFill/>
              </a:ln>
            </p:spPr>
            <p:txBody>
              <a:bodyPr/>
              <a:lstStyle/>
              <a:p>
                <a:pPr defTabSz="914354" eaLnBrk="1" fontAlgn="auto" hangingPunct="1">
                  <a:spcBef>
                    <a:spcPts val="0"/>
                  </a:spcBef>
                  <a:spcAft>
                    <a:spcPts val="0"/>
                  </a:spcAft>
                  <a:defRPr/>
                </a:pPr>
                <a:endParaRPr lang="zh-CN" altLang="en-US">
                  <a:solidFill>
                    <a:srgbClr val="AD1C21"/>
                  </a:solidFill>
                  <a:latin typeface="+mn-lt"/>
                  <a:ea typeface="+mn-ea"/>
                </a:endParaRPr>
              </a:p>
            </p:txBody>
          </p:sp>
        </p:grpSp>
        <p:grpSp>
          <p:nvGrpSpPr>
            <p:cNvPr id="69" name="组合 48">
              <a:extLst>
                <a:ext uri="{FF2B5EF4-FFF2-40B4-BE49-F238E27FC236}">
                  <a16:creationId xmlns:a16="http://schemas.microsoft.com/office/drawing/2014/main" id="{1A1838BD-7D0A-4326-B880-3F067939824C}"/>
                </a:ext>
              </a:extLst>
            </p:cNvPr>
            <p:cNvGrpSpPr/>
            <p:nvPr/>
          </p:nvGrpSpPr>
          <p:grpSpPr>
            <a:xfrm>
              <a:off x="5268288" y="2231736"/>
              <a:ext cx="484560" cy="382550"/>
              <a:chOff x="4625150" y="6808104"/>
              <a:chExt cx="540316" cy="426568"/>
            </a:xfrm>
            <a:solidFill>
              <a:srgbClr val="4C98CF"/>
            </a:solidFill>
          </p:grpSpPr>
          <p:sp>
            <p:nvSpPr>
              <p:cNvPr id="70" name="Freeform 127">
                <a:extLst>
                  <a:ext uri="{FF2B5EF4-FFF2-40B4-BE49-F238E27FC236}">
                    <a16:creationId xmlns:a16="http://schemas.microsoft.com/office/drawing/2014/main" id="{BF953731-2E98-43D8-B5F5-86CBEA0B4185}"/>
                  </a:ext>
                </a:extLst>
              </p:cNvPr>
              <p:cNvSpPr>
                <a:spLocks/>
              </p:cNvSpPr>
              <p:nvPr/>
            </p:nvSpPr>
            <p:spPr bwMode="auto">
              <a:xfrm>
                <a:off x="4625150" y="6808104"/>
                <a:ext cx="540316" cy="352040"/>
              </a:xfrm>
              <a:custGeom>
                <a:avLst/>
                <a:gdLst>
                  <a:gd name="T0" fmla="*/ 34 w 233"/>
                  <a:gd name="T1" fmla="*/ 77 h 152"/>
                  <a:gd name="T2" fmla="*/ 117 w 233"/>
                  <a:gd name="T3" fmla="*/ 126 h 152"/>
                  <a:gd name="T4" fmla="*/ 214 w 233"/>
                  <a:gd name="T5" fmla="*/ 67 h 152"/>
                  <a:gd name="T6" fmla="*/ 214 w 233"/>
                  <a:gd name="T7" fmla="*/ 67 h 152"/>
                  <a:gd name="T8" fmla="*/ 233 w 233"/>
                  <a:gd name="T9" fmla="*/ 56 h 152"/>
                  <a:gd name="T10" fmla="*/ 116 w 233"/>
                  <a:gd name="T11" fmla="*/ 0 h 152"/>
                  <a:gd name="T12" fmla="*/ 0 w 233"/>
                  <a:gd name="T13" fmla="*/ 56 h 152"/>
                  <a:gd name="T14" fmla="*/ 16 w 233"/>
                  <a:gd name="T15" fmla="*/ 66 h 152"/>
                  <a:gd name="T16" fmla="*/ 16 w 233"/>
                  <a:gd name="T17" fmla="*/ 152 h 152"/>
                  <a:gd name="T18" fmla="*/ 24 w 233"/>
                  <a:gd name="T19" fmla="*/ 152 h 152"/>
                  <a:gd name="T20" fmla="*/ 24 w 233"/>
                  <a:gd name="T21" fmla="*/ 71 h 152"/>
                  <a:gd name="T22" fmla="*/ 34 w 233"/>
                  <a:gd name="T23" fmla="*/ 77 h 152"/>
                  <a:gd name="T24" fmla="*/ 34 w 233"/>
                  <a:gd name="T25" fmla="*/ 77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3" h="152">
                    <a:moveTo>
                      <a:pt x="34" y="77"/>
                    </a:moveTo>
                    <a:cubicBezTo>
                      <a:pt x="117" y="126"/>
                      <a:pt x="117" y="126"/>
                      <a:pt x="117" y="126"/>
                    </a:cubicBezTo>
                    <a:cubicBezTo>
                      <a:pt x="214" y="67"/>
                      <a:pt x="214" y="67"/>
                      <a:pt x="214" y="67"/>
                    </a:cubicBezTo>
                    <a:cubicBezTo>
                      <a:pt x="214" y="67"/>
                      <a:pt x="214" y="67"/>
                      <a:pt x="214" y="67"/>
                    </a:cubicBezTo>
                    <a:cubicBezTo>
                      <a:pt x="233" y="56"/>
                      <a:pt x="233" y="56"/>
                      <a:pt x="233" y="56"/>
                    </a:cubicBezTo>
                    <a:cubicBezTo>
                      <a:pt x="116" y="0"/>
                      <a:pt x="116" y="0"/>
                      <a:pt x="116" y="0"/>
                    </a:cubicBezTo>
                    <a:cubicBezTo>
                      <a:pt x="0" y="56"/>
                      <a:pt x="0" y="56"/>
                      <a:pt x="0" y="56"/>
                    </a:cubicBezTo>
                    <a:cubicBezTo>
                      <a:pt x="16" y="66"/>
                      <a:pt x="16" y="66"/>
                      <a:pt x="16" y="66"/>
                    </a:cubicBezTo>
                    <a:cubicBezTo>
                      <a:pt x="16" y="152"/>
                      <a:pt x="16" y="152"/>
                      <a:pt x="16" y="152"/>
                    </a:cubicBezTo>
                    <a:cubicBezTo>
                      <a:pt x="24" y="152"/>
                      <a:pt x="24" y="152"/>
                      <a:pt x="24" y="152"/>
                    </a:cubicBezTo>
                    <a:cubicBezTo>
                      <a:pt x="24" y="71"/>
                      <a:pt x="24" y="71"/>
                      <a:pt x="24" y="71"/>
                    </a:cubicBezTo>
                    <a:cubicBezTo>
                      <a:pt x="34" y="77"/>
                      <a:pt x="34" y="77"/>
                      <a:pt x="34" y="77"/>
                    </a:cubicBezTo>
                    <a:cubicBezTo>
                      <a:pt x="34" y="77"/>
                      <a:pt x="34" y="77"/>
                      <a:pt x="34" y="77"/>
                    </a:cubicBezTo>
                    <a:close/>
                  </a:path>
                </a:pathLst>
              </a:custGeom>
              <a:solidFill>
                <a:schemeClr val="accent5">
                  <a:lumMod val="75000"/>
                </a:schemeClr>
              </a:solidFill>
              <a:ln>
                <a:noFill/>
              </a:ln>
            </p:spPr>
            <p:txBody>
              <a:bodyPr/>
              <a:lstStyle/>
              <a:p>
                <a:pPr defTabSz="914354" eaLnBrk="1" fontAlgn="auto" hangingPunct="1">
                  <a:spcBef>
                    <a:spcPts val="0"/>
                  </a:spcBef>
                  <a:spcAft>
                    <a:spcPts val="0"/>
                  </a:spcAft>
                  <a:defRPr/>
                </a:pPr>
                <a:endParaRPr lang="zh-CN" altLang="en-US">
                  <a:solidFill>
                    <a:schemeClr val="bg2">
                      <a:lumMod val="75000"/>
                    </a:schemeClr>
                  </a:solidFill>
                  <a:latin typeface="+mn-lt"/>
                  <a:ea typeface="+mn-ea"/>
                </a:endParaRPr>
              </a:p>
            </p:txBody>
          </p:sp>
          <p:sp>
            <p:nvSpPr>
              <p:cNvPr id="71" name="Freeform 128">
                <a:extLst>
                  <a:ext uri="{FF2B5EF4-FFF2-40B4-BE49-F238E27FC236}">
                    <a16:creationId xmlns:a16="http://schemas.microsoft.com/office/drawing/2014/main" id="{A744E441-B235-4410-8553-0AC25EAE6609}"/>
                  </a:ext>
                </a:extLst>
              </p:cNvPr>
              <p:cNvSpPr>
                <a:spLocks/>
              </p:cNvSpPr>
              <p:nvPr/>
            </p:nvSpPr>
            <p:spPr bwMode="auto">
              <a:xfrm>
                <a:off x="4736940" y="7025802"/>
                <a:ext cx="314776" cy="208870"/>
              </a:xfrm>
              <a:custGeom>
                <a:avLst/>
                <a:gdLst>
                  <a:gd name="T0" fmla="*/ 305 w 321"/>
                  <a:gd name="T1" fmla="*/ 12 h 213"/>
                  <a:gd name="T2" fmla="*/ 163 w 321"/>
                  <a:gd name="T3" fmla="*/ 97 h 213"/>
                  <a:gd name="T4" fmla="*/ 21 w 321"/>
                  <a:gd name="T5" fmla="*/ 12 h 213"/>
                  <a:gd name="T6" fmla="*/ 21 w 321"/>
                  <a:gd name="T7" fmla="*/ 12 h 213"/>
                  <a:gd name="T8" fmla="*/ 19 w 321"/>
                  <a:gd name="T9" fmla="*/ 12 h 213"/>
                  <a:gd name="T10" fmla="*/ 0 w 321"/>
                  <a:gd name="T11" fmla="*/ 0 h 213"/>
                  <a:gd name="T12" fmla="*/ 0 w 321"/>
                  <a:gd name="T13" fmla="*/ 213 h 213"/>
                  <a:gd name="T14" fmla="*/ 321 w 321"/>
                  <a:gd name="T15" fmla="*/ 213 h 213"/>
                  <a:gd name="T16" fmla="*/ 321 w 321"/>
                  <a:gd name="T17" fmla="*/ 3 h 213"/>
                  <a:gd name="T18" fmla="*/ 305 w 321"/>
                  <a:gd name="T19" fmla="*/ 12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1" h="213">
                    <a:moveTo>
                      <a:pt x="305" y="12"/>
                    </a:moveTo>
                    <a:lnTo>
                      <a:pt x="163" y="97"/>
                    </a:lnTo>
                    <a:lnTo>
                      <a:pt x="21" y="12"/>
                    </a:lnTo>
                    <a:lnTo>
                      <a:pt x="21" y="12"/>
                    </a:lnTo>
                    <a:lnTo>
                      <a:pt x="19" y="12"/>
                    </a:lnTo>
                    <a:lnTo>
                      <a:pt x="0" y="0"/>
                    </a:lnTo>
                    <a:lnTo>
                      <a:pt x="0" y="213"/>
                    </a:lnTo>
                    <a:lnTo>
                      <a:pt x="321" y="213"/>
                    </a:lnTo>
                    <a:lnTo>
                      <a:pt x="321" y="3"/>
                    </a:lnTo>
                    <a:lnTo>
                      <a:pt x="305" y="12"/>
                    </a:lnTo>
                    <a:close/>
                  </a:path>
                </a:pathLst>
              </a:custGeom>
              <a:solidFill>
                <a:schemeClr val="accent5">
                  <a:lumMod val="50000"/>
                </a:schemeClr>
              </a:solidFill>
              <a:ln>
                <a:noFill/>
              </a:ln>
            </p:spPr>
            <p:txBody>
              <a:bodyPr/>
              <a:lstStyle/>
              <a:p>
                <a:pPr defTabSz="914354" eaLnBrk="1" fontAlgn="auto" hangingPunct="1">
                  <a:spcBef>
                    <a:spcPts val="0"/>
                  </a:spcBef>
                  <a:spcAft>
                    <a:spcPts val="0"/>
                  </a:spcAft>
                  <a:defRPr/>
                </a:pPr>
                <a:endParaRPr lang="zh-CN" altLang="en-US">
                  <a:solidFill>
                    <a:srgbClr val="AD1C21"/>
                  </a:solidFill>
                  <a:latin typeface="+mn-lt"/>
                  <a:ea typeface="+mn-ea"/>
                </a:endParaRPr>
              </a:p>
            </p:txBody>
          </p:sp>
        </p:grpSp>
      </p:grpSp>
    </p:spTree>
  </p:cSld>
  <p:clrMapOvr>
    <a:masterClrMapping/>
  </p:clrMapOvr>
  <p:transition advTm="12245"/>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0" name="直接连接符 79">
            <a:extLst>
              <a:ext uri="{FF2B5EF4-FFF2-40B4-BE49-F238E27FC236}">
                <a16:creationId xmlns:a16="http://schemas.microsoft.com/office/drawing/2014/main" id="{F4A53719-554D-4DFD-8DA5-8725B904B570}"/>
              </a:ext>
            </a:extLst>
          </p:cNvPr>
          <p:cNvCxnSpPr/>
          <p:nvPr/>
        </p:nvCxnSpPr>
        <p:spPr>
          <a:xfrm>
            <a:off x="2101850" y="17463"/>
            <a:ext cx="1588" cy="6294437"/>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4" name="矩形 3">
            <a:extLst>
              <a:ext uri="{FF2B5EF4-FFF2-40B4-BE49-F238E27FC236}">
                <a16:creationId xmlns:a16="http://schemas.microsoft.com/office/drawing/2014/main" id="{1CEC0A8F-13E5-4D6A-9E9D-FC3585FC2D28}"/>
              </a:ext>
            </a:extLst>
          </p:cNvPr>
          <p:cNvSpPr/>
          <p:nvPr/>
        </p:nvSpPr>
        <p:spPr>
          <a:xfrm rot="5400000">
            <a:off x="-2741613" y="2736850"/>
            <a:ext cx="6818313" cy="1344613"/>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anchor="ctr"/>
          <a:lstStyle/>
          <a:p>
            <a:pPr algn="ctr" defTabSz="914354" eaLnBrk="1" fontAlgn="auto" hangingPunct="1">
              <a:spcBef>
                <a:spcPts val="0"/>
              </a:spcBef>
              <a:spcAft>
                <a:spcPts val="0"/>
              </a:spcAft>
              <a:defRPr/>
            </a:pPr>
            <a:endParaRPr lang="zh-CN" altLang="en-US"/>
          </a:p>
        </p:txBody>
      </p:sp>
      <p:grpSp>
        <p:nvGrpSpPr>
          <p:cNvPr id="15364" name="组 14">
            <a:extLst>
              <a:ext uri="{FF2B5EF4-FFF2-40B4-BE49-F238E27FC236}">
                <a16:creationId xmlns:a16="http://schemas.microsoft.com/office/drawing/2014/main" id="{21FA8E2A-251D-41EA-BB5C-64B3DDD933C2}"/>
              </a:ext>
            </a:extLst>
          </p:cNvPr>
          <p:cNvGrpSpPr>
            <a:grpSpLocks/>
          </p:cNvGrpSpPr>
          <p:nvPr/>
        </p:nvGrpSpPr>
        <p:grpSpPr bwMode="auto">
          <a:xfrm>
            <a:off x="-22225" y="6654800"/>
            <a:ext cx="1271588" cy="203200"/>
            <a:chOff x="-22302" y="6654791"/>
            <a:chExt cx="1271471" cy="203210"/>
          </a:xfrm>
        </p:grpSpPr>
        <p:sp>
          <p:nvSpPr>
            <p:cNvPr id="9" name="圆角矩形 8">
              <a:extLst>
                <a:ext uri="{FF2B5EF4-FFF2-40B4-BE49-F238E27FC236}">
                  <a16:creationId xmlns:a16="http://schemas.microsoft.com/office/drawing/2014/main" id="{4156DCC9-D136-48D3-814B-22B9994CAC1E}"/>
                </a:ext>
              </a:extLst>
            </p:cNvPr>
            <p:cNvSpPr/>
            <p:nvPr/>
          </p:nvSpPr>
          <p:spPr>
            <a:xfrm flipV="1">
              <a:off x="239612" y="6654791"/>
              <a:ext cx="225404" cy="203210"/>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54" eaLnBrk="1" fontAlgn="auto" hangingPunct="1">
                <a:spcBef>
                  <a:spcPts val="0"/>
                </a:spcBef>
                <a:spcAft>
                  <a:spcPts val="0"/>
                </a:spcAft>
                <a:defRPr/>
              </a:pPr>
              <a:endParaRPr lang="zh-CN" altLang="en-US"/>
            </a:p>
          </p:txBody>
        </p:sp>
        <p:sp>
          <p:nvSpPr>
            <p:cNvPr id="10" name="圆角矩形 9">
              <a:extLst>
                <a:ext uri="{FF2B5EF4-FFF2-40B4-BE49-F238E27FC236}">
                  <a16:creationId xmlns:a16="http://schemas.microsoft.com/office/drawing/2014/main" id="{C29357B4-92F1-4A6E-A565-CC86E60D5CD9}"/>
                </a:ext>
              </a:extLst>
            </p:cNvPr>
            <p:cNvSpPr/>
            <p:nvPr/>
          </p:nvSpPr>
          <p:spPr>
            <a:xfrm flipV="1">
              <a:off x="-22302" y="6654791"/>
              <a:ext cx="225404" cy="203210"/>
            </a:xfrm>
            <a:prstGeom prst="roundRect">
              <a:avLst>
                <a:gd name="adj" fmla="val 5039"/>
              </a:avLst>
            </a:prstGeom>
            <a:solidFill>
              <a:schemeClr val="accent5">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54" eaLnBrk="1" fontAlgn="auto" hangingPunct="1">
                <a:spcBef>
                  <a:spcPts val="0"/>
                </a:spcBef>
                <a:spcAft>
                  <a:spcPts val="0"/>
                </a:spcAft>
                <a:defRPr/>
              </a:pPr>
              <a:endParaRPr lang="zh-CN" altLang="en-US"/>
            </a:p>
          </p:txBody>
        </p:sp>
        <p:sp>
          <p:nvSpPr>
            <p:cNvPr id="11" name="圆角矩形 10">
              <a:extLst>
                <a:ext uri="{FF2B5EF4-FFF2-40B4-BE49-F238E27FC236}">
                  <a16:creationId xmlns:a16="http://schemas.microsoft.com/office/drawing/2014/main" id="{B7B4A8C7-432D-45A2-83BA-B405296393AE}"/>
                </a:ext>
              </a:extLst>
            </p:cNvPr>
            <p:cNvSpPr/>
            <p:nvPr/>
          </p:nvSpPr>
          <p:spPr>
            <a:xfrm flipV="1">
              <a:off x="755501" y="6654791"/>
              <a:ext cx="225404" cy="203210"/>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54" eaLnBrk="1" fontAlgn="auto" hangingPunct="1">
                <a:spcBef>
                  <a:spcPts val="0"/>
                </a:spcBef>
                <a:spcAft>
                  <a:spcPts val="0"/>
                </a:spcAft>
                <a:defRPr/>
              </a:pPr>
              <a:endParaRPr lang="zh-CN" altLang="en-US"/>
            </a:p>
          </p:txBody>
        </p:sp>
        <p:sp>
          <p:nvSpPr>
            <p:cNvPr id="12" name="圆角矩形 11">
              <a:extLst>
                <a:ext uri="{FF2B5EF4-FFF2-40B4-BE49-F238E27FC236}">
                  <a16:creationId xmlns:a16="http://schemas.microsoft.com/office/drawing/2014/main" id="{6F059EFB-AE98-4D75-A62E-D4B343E2ADF8}"/>
                </a:ext>
              </a:extLst>
            </p:cNvPr>
            <p:cNvSpPr/>
            <p:nvPr/>
          </p:nvSpPr>
          <p:spPr>
            <a:xfrm flipV="1">
              <a:off x="493589" y="6654791"/>
              <a:ext cx="223816" cy="203210"/>
            </a:xfrm>
            <a:prstGeom prst="roundRect">
              <a:avLst>
                <a:gd name="adj" fmla="val 5039"/>
              </a:avLst>
            </a:prstGeom>
            <a:solidFill>
              <a:schemeClr val="accent5">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54" eaLnBrk="1" fontAlgn="auto" hangingPunct="1">
                <a:spcBef>
                  <a:spcPts val="0"/>
                </a:spcBef>
                <a:spcAft>
                  <a:spcPts val="0"/>
                </a:spcAft>
                <a:defRPr/>
              </a:pPr>
              <a:endParaRPr lang="zh-CN" altLang="en-US"/>
            </a:p>
          </p:txBody>
        </p:sp>
        <p:sp>
          <p:nvSpPr>
            <p:cNvPr id="8" name="圆角矩形 7">
              <a:extLst>
                <a:ext uri="{FF2B5EF4-FFF2-40B4-BE49-F238E27FC236}">
                  <a16:creationId xmlns:a16="http://schemas.microsoft.com/office/drawing/2014/main" id="{BD32F590-4551-4E67-B2ED-93EC957D2344}"/>
                </a:ext>
              </a:extLst>
            </p:cNvPr>
            <p:cNvSpPr/>
            <p:nvPr/>
          </p:nvSpPr>
          <p:spPr>
            <a:xfrm flipV="1">
              <a:off x="1023765" y="6654791"/>
              <a:ext cx="225404" cy="203210"/>
            </a:xfrm>
            <a:prstGeom prst="roundRect">
              <a:avLst>
                <a:gd name="adj" fmla="val 5039"/>
              </a:avLst>
            </a:prstGeom>
            <a:solidFill>
              <a:schemeClr val="accent5">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54" eaLnBrk="1" fontAlgn="auto" hangingPunct="1">
                <a:spcBef>
                  <a:spcPts val="0"/>
                </a:spcBef>
                <a:spcAft>
                  <a:spcPts val="0"/>
                </a:spcAft>
                <a:defRPr/>
              </a:pPr>
              <a:endParaRPr lang="zh-CN" altLang="en-US"/>
            </a:p>
          </p:txBody>
        </p:sp>
      </p:grpSp>
      <p:sp>
        <p:nvSpPr>
          <p:cNvPr id="15365" name="文本框 19">
            <a:extLst>
              <a:ext uri="{FF2B5EF4-FFF2-40B4-BE49-F238E27FC236}">
                <a16:creationId xmlns:a16="http://schemas.microsoft.com/office/drawing/2014/main" id="{7FBABD82-3693-4E6D-A070-B67B596912BB}"/>
              </a:ext>
            </a:extLst>
          </p:cNvPr>
          <p:cNvSpPr txBox="1">
            <a:spLocks noChangeArrowheads="1"/>
          </p:cNvSpPr>
          <p:nvPr/>
        </p:nvSpPr>
        <p:spPr bwMode="auto">
          <a:xfrm>
            <a:off x="112713" y="246063"/>
            <a:ext cx="1031875" cy="4519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91436" tIns="45718" rIns="91436" bIns="45718">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5500">
                <a:solidFill>
                  <a:schemeClr val="bg1"/>
                </a:solidFill>
                <a:latin typeface="Eras Light ITC" panose="020B0402030504020804" pitchFamily="34" charset="0"/>
              </a:rPr>
              <a:t>CONTENTS</a:t>
            </a:r>
            <a:endParaRPr lang="zh-CN" altLang="en-US" sz="5500">
              <a:solidFill>
                <a:schemeClr val="bg1"/>
              </a:solidFill>
              <a:latin typeface="Eras Light ITC" panose="020B0402030504020804" pitchFamily="34" charset="0"/>
            </a:endParaRPr>
          </a:p>
        </p:txBody>
      </p:sp>
      <p:sp>
        <p:nvSpPr>
          <p:cNvPr id="73" name="圆角矩形 72">
            <a:extLst>
              <a:ext uri="{FF2B5EF4-FFF2-40B4-BE49-F238E27FC236}">
                <a16:creationId xmlns:a16="http://schemas.microsoft.com/office/drawing/2014/main" id="{2297E992-5ED4-4F6E-9479-4D2BCDFF678A}"/>
              </a:ext>
            </a:extLst>
          </p:cNvPr>
          <p:cNvSpPr/>
          <p:nvPr/>
        </p:nvSpPr>
        <p:spPr>
          <a:xfrm rot="10800000" flipV="1">
            <a:off x="1858963" y="619125"/>
            <a:ext cx="485775" cy="490538"/>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anchor="ctr"/>
          <a:lstStyle/>
          <a:p>
            <a:pPr algn="ctr" defTabSz="914354" eaLnBrk="1" fontAlgn="auto" hangingPunct="1">
              <a:spcBef>
                <a:spcPts val="0"/>
              </a:spcBef>
              <a:spcAft>
                <a:spcPts val="0"/>
              </a:spcAft>
              <a:defRPr/>
            </a:pPr>
            <a:r>
              <a:rPr lang="en-US" altLang="zh-CN" sz="3600" dirty="0"/>
              <a:t>1</a:t>
            </a:r>
            <a:endParaRPr lang="zh-CN" altLang="en-US" sz="3600" dirty="0"/>
          </a:p>
        </p:txBody>
      </p:sp>
      <p:sp>
        <p:nvSpPr>
          <p:cNvPr id="75" name="圆角矩形 74">
            <a:extLst>
              <a:ext uri="{FF2B5EF4-FFF2-40B4-BE49-F238E27FC236}">
                <a16:creationId xmlns:a16="http://schemas.microsoft.com/office/drawing/2014/main" id="{23C90928-0DB2-431B-9080-A104190D4407}"/>
              </a:ext>
            </a:extLst>
          </p:cNvPr>
          <p:cNvSpPr/>
          <p:nvPr/>
        </p:nvSpPr>
        <p:spPr>
          <a:xfrm rot="10800000" flipV="1">
            <a:off x="1858963" y="1789113"/>
            <a:ext cx="484187" cy="492125"/>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anchor="ctr"/>
          <a:lstStyle/>
          <a:p>
            <a:pPr algn="ctr" defTabSz="914354" eaLnBrk="1" fontAlgn="auto" hangingPunct="1">
              <a:spcBef>
                <a:spcPts val="0"/>
              </a:spcBef>
              <a:spcAft>
                <a:spcPts val="0"/>
              </a:spcAft>
              <a:defRPr/>
            </a:pPr>
            <a:r>
              <a:rPr lang="en-US" altLang="zh-CN" sz="3600" dirty="0"/>
              <a:t>2</a:t>
            </a:r>
            <a:endParaRPr lang="zh-CN" altLang="en-US" sz="3600" dirty="0"/>
          </a:p>
        </p:txBody>
      </p:sp>
      <p:grpSp>
        <p:nvGrpSpPr>
          <p:cNvPr id="15368" name="组 2">
            <a:extLst>
              <a:ext uri="{FF2B5EF4-FFF2-40B4-BE49-F238E27FC236}">
                <a16:creationId xmlns:a16="http://schemas.microsoft.com/office/drawing/2014/main" id="{242019D6-3F98-4023-9150-C328C686D099}"/>
              </a:ext>
            </a:extLst>
          </p:cNvPr>
          <p:cNvGrpSpPr>
            <a:grpSpLocks/>
          </p:cNvGrpSpPr>
          <p:nvPr/>
        </p:nvGrpSpPr>
        <p:grpSpPr bwMode="auto">
          <a:xfrm>
            <a:off x="11453813" y="252413"/>
            <a:ext cx="738187" cy="484187"/>
            <a:chOff x="11454105" y="252856"/>
            <a:chExt cx="737892" cy="484288"/>
          </a:xfrm>
        </p:grpSpPr>
        <p:grpSp>
          <p:nvGrpSpPr>
            <p:cNvPr id="15375" name="组 1">
              <a:extLst>
                <a:ext uri="{FF2B5EF4-FFF2-40B4-BE49-F238E27FC236}">
                  <a16:creationId xmlns:a16="http://schemas.microsoft.com/office/drawing/2014/main" id="{E7FA5480-9D12-49A7-95B6-227A04FBACC3}"/>
                </a:ext>
              </a:extLst>
            </p:cNvPr>
            <p:cNvGrpSpPr>
              <a:grpSpLocks/>
            </p:cNvGrpSpPr>
            <p:nvPr/>
          </p:nvGrpSpPr>
          <p:grpSpPr bwMode="auto">
            <a:xfrm>
              <a:off x="12039604" y="252856"/>
              <a:ext cx="152393" cy="484287"/>
              <a:chOff x="12039604" y="252856"/>
              <a:chExt cx="152393" cy="484287"/>
            </a:xfrm>
          </p:grpSpPr>
          <p:sp>
            <p:nvSpPr>
              <p:cNvPr id="96" name="圆角矩形 95">
                <a:extLst>
                  <a:ext uri="{FF2B5EF4-FFF2-40B4-BE49-F238E27FC236}">
                    <a16:creationId xmlns:a16="http://schemas.microsoft.com/office/drawing/2014/main" id="{3015CB49-00D0-4F9E-80D6-FEB8CD46F9A3}"/>
                  </a:ext>
                </a:extLst>
              </p:cNvPr>
              <p:cNvSpPr/>
              <p:nvPr/>
            </p:nvSpPr>
            <p:spPr>
              <a:xfrm rot="16200000" flipV="1">
                <a:off x="12072956" y="518071"/>
                <a:ext cx="85743" cy="152339"/>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54" eaLnBrk="1" fontAlgn="auto" hangingPunct="1">
                  <a:spcBef>
                    <a:spcPts val="0"/>
                  </a:spcBef>
                  <a:spcAft>
                    <a:spcPts val="0"/>
                  </a:spcAft>
                  <a:defRPr/>
                </a:pPr>
                <a:endParaRPr lang="zh-CN" altLang="en-US"/>
              </a:p>
            </p:txBody>
          </p:sp>
          <p:sp>
            <p:nvSpPr>
              <p:cNvPr id="97" name="圆角矩形 96">
                <a:extLst>
                  <a:ext uri="{FF2B5EF4-FFF2-40B4-BE49-F238E27FC236}">
                    <a16:creationId xmlns:a16="http://schemas.microsoft.com/office/drawing/2014/main" id="{A4B51F75-DA20-42C7-A310-A5B91CAE6300}"/>
                  </a:ext>
                </a:extLst>
              </p:cNvPr>
              <p:cNvSpPr/>
              <p:nvPr/>
            </p:nvSpPr>
            <p:spPr>
              <a:xfrm rot="16200000" flipV="1">
                <a:off x="12072956" y="618104"/>
                <a:ext cx="85743" cy="152339"/>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54" eaLnBrk="1" fontAlgn="auto" hangingPunct="1">
                  <a:spcBef>
                    <a:spcPts val="0"/>
                  </a:spcBef>
                  <a:spcAft>
                    <a:spcPts val="0"/>
                  </a:spcAft>
                  <a:defRPr/>
                </a:pPr>
                <a:endParaRPr lang="zh-CN" altLang="en-US"/>
              </a:p>
            </p:txBody>
          </p:sp>
          <p:sp>
            <p:nvSpPr>
              <p:cNvPr id="98" name="圆角矩形 97">
                <a:extLst>
                  <a:ext uri="{FF2B5EF4-FFF2-40B4-BE49-F238E27FC236}">
                    <a16:creationId xmlns:a16="http://schemas.microsoft.com/office/drawing/2014/main" id="{8DF62F66-B594-4EAB-8DFA-9E5941C6CD33}"/>
                  </a:ext>
                </a:extLst>
              </p:cNvPr>
              <p:cNvSpPr/>
              <p:nvPr/>
            </p:nvSpPr>
            <p:spPr>
              <a:xfrm rot="16200000" flipV="1">
                <a:off x="12072956" y="321180"/>
                <a:ext cx="85743" cy="152339"/>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54" eaLnBrk="1" fontAlgn="auto" hangingPunct="1">
                  <a:spcBef>
                    <a:spcPts val="0"/>
                  </a:spcBef>
                  <a:spcAft>
                    <a:spcPts val="0"/>
                  </a:spcAft>
                  <a:defRPr/>
                </a:pPr>
                <a:endParaRPr lang="zh-CN" altLang="en-US"/>
              </a:p>
            </p:txBody>
          </p:sp>
          <p:sp>
            <p:nvSpPr>
              <p:cNvPr id="99" name="圆角矩形 98">
                <a:extLst>
                  <a:ext uri="{FF2B5EF4-FFF2-40B4-BE49-F238E27FC236}">
                    <a16:creationId xmlns:a16="http://schemas.microsoft.com/office/drawing/2014/main" id="{0B6A7D36-D7F1-4A0B-AF6D-9474AC9D3603}"/>
                  </a:ext>
                </a:extLst>
              </p:cNvPr>
              <p:cNvSpPr/>
              <p:nvPr/>
            </p:nvSpPr>
            <p:spPr>
              <a:xfrm rot="16200000" flipV="1">
                <a:off x="12072956" y="421212"/>
                <a:ext cx="85743" cy="152339"/>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54" eaLnBrk="1" fontAlgn="auto" hangingPunct="1">
                  <a:spcBef>
                    <a:spcPts val="0"/>
                  </a:spcBef>
                  <a:spcAft>
                    <a:spcPts val="0"/>
                  </a:spcAft>
                  <a:defRPr/>
                </a:pPr>
                <a:endParaRPr lang="zh-CN" altLang="en-US"/>
              </a:p>
            </p:txBody>
          </p:sp>
          <p:sp>
            <p:nvSpPr>
              <p:cNvPr id="95" name="圆角矩形 94">
                <a:extLst>
                  <a:ext uri="{FF2B5EF4-FFF2-40B4-BE49-F238E27FC236}">
                    <a16:creationId xmlns:a16="http://schemas.microsoft.com/office/drawing/2014/main" id="{B54772A8-EC01-4D26-ABEA-559B948C7C2D}"/>
                  </a:ext>
                </a:extLst>
              </p:cNvPr>
              <p:cNvSpPr/>
              <p:nvPr/>
            </p:nvSpPr>
            <p:spPr>
              <a:xfrm rot="16200000" flipV="1">
                <a:off x="12072956" y="219558"/>
                <a:ext cx="85743" cy="152339"/>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54" eaLnBrk="1" fontAlgn="auto" hangingPunct="1">
                  <a:spcBef>
                    <a:spcPts val="0"/>
                  </a:spcBef>
                  <a:spcAft>
                    <a:spcPts val="0"/>
                  </a:spcAft>
                  <a:defRPr/>
                </a:pPr>
                <a:endParaRPr lang="zh-CN" altLang="en-US"/>
              </a:p>
            </p:txBody>
          </p:sp>
        </p:grpSp>
        <p:grpSp>
          <p:nvGrpSpPr>
            <p:cNvPr id="15376" name="组合 99">
              <a:extLst>
                <a:ext uri="{FF2B5EF4-FFF2-40B4-BE49-F238E27FC236}">
                  <a16:creationId xmlns:a16="http://schemas.microsoft.com/office/drawing/2014/main" id="{9B6A9288-A1A0-407F-B695-138E17370E35}"/>
                </a:ext>
              </a:extLst>
            </p:cNvPr>
            <p:cNvGrpSpPr>
              <a:grpSpLocks/>
            </p:cNvGrpSpPr>
            <p:nvPr/>
          </p:nvGrpSpPr>
          <p:grpSpPr bwMode="auto">
            <a:xfrm>
              <a:off x="11454105" y="252857"/>
              <a:ext cx="491115" cy="484287"/>
              <a:chOff x="1528923" y="220268"/>
              <a:chExt cx="1284096" cy="1266241"/>
            </a:xfrm>
          </p:grpSpPr>
          <p:sp>
            <p:nvSpPr>
              <p:cNvPr id="101" name="圆角矩形 100">
                <a:extLst>
                  <a:ext uri="{FF2B5EF4-FFF2-40B4-BE49-F238E27FC236}">
                    <a16:creationId xmlns:a16="http://schemas.microsoft.com/office/drawing/2014/main" id="{63D800BD-FCCC-45E8-B288-1F979B98AC5F}"/>
                  </a:ext>
                </a:extLst>
              </p:cNvPr>
              <p:cNvSpPr/>
              <p:nvPr/>
            </p:nvSpPr>
            <p:spPr>
              <a:xfrm rot="16200000" flipV="1">
                <a:off x="1536838" y="212351"/>
                <a:ext cx="1266244" cy="1282073"/>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54" eaLnBrk="1" fontAlgn="auto" hangingPunct="1">
                  <a:spcBef>
                    <a:spcPts val="0"/>
                  </a:spcBef>
                  <a:spcAft>
                    <a:spcPts val="0"/>
                  </a:spcAft>
                  <a:defRPr/>
                </a:pPr>
                <a:endParaRPr lang="zh-CN" altLang="en-US"/>
              </a:p>
            </p:txBody>
          </p:sp>
          <p:sp>
            <p:nvSpPr>
              <p:cNvPr id="15378" name="Freeform 96">
                <a:extLst>
                  <a:ext uri="{FF2B5EF4-FFF2-40B4-BE49-F238E27FC236}">
                    <a16:creationId xmlns:a16="http://schemas.microsoft.com/office/drawing/2014/main" id="{68561672-5509-42D9-8620-D97F0ECA50BF}"/>
                  </a:ext>
                </a:extLst>
              </p:cNvPr>
              <p:cNvSpPr>
                <a:spLocks/>
              </p:cNvSpPr>
              <p:nvPr/>
            </p:nvSpPr>
            <p:spPr bwMode="auto">
              <a:xfrm>
                <a:off x="1804148" y="499514"/>
                <a:ext cx="733647" cy="707752"/>
              </a:xfrm>
              <a:custGeom>
                <a:avLst/>
                <a:gdLst>
                  <a:gd name="T0" fmla="*/ 2147483646 w 216"/>
                  <a:gd name="T1" fmla="*/ 0 h 208"/>
                  <a:gd name="T2" fmla="*/ 2147483646 w 216"/>
                  <a:gd name="T3" fmla="*/ 2147483646 h 208"/>
                  <a:gd name="T4" fmla="*/ 2147483646 w 216"/>
                  <a:gd name="T5" fmla="*/ 2147483646 h 208"/>
                  <a:gd name="T6" fmla="*/ 2147483646 w 216"/>
                  <a:gd name="T7" fmla="*/ 2147483646 h 208"/>
                  <a:gd name="T8" fmla="*/ 2147483646 w 216"/>
                  <a:gd name="T9" fmla="*/ 2147483646 h 208"/>
                  <a:gd name="T10" fmla="*/ 0 w 216"/>
                  <a:gd name="T11" fmla="*/ 2147483646 h 208"/>
                  <a:gd name="T12" fmla="*/ 2147483646 w 216"/>
                  <a:gd name="T13" fmla="*/ 2147483646 h 208"/>
                  <a:gd name="T14" fmla="*/ 2147483646 w 216"/>
                  <a:gd name="T15" fmla="*/ 2147483646 h 208"/>
                  <a:gd name="T16" fmla="*/ 2147483646 w 216"/>
                  <a:gd name="T17" fmla="*/ 2147483646 h 208"/>
                  <a:gd name="T18" fmla="*/ 2147483646 w 216"/>
                  <a:gd name="T19" fmla="*/ 2147483646 h 208"/>
                  <a:gd name="T20" fmla="*/ 2147483646 w 216"/>
                  <a:gd name="T21" fmla="*/ 2147483646 h 208"/>
                  <a:gd name="T22" fmla="*/ 2147483646 w 216"/>
                  <a:gd name="T23" fmla="*/ 2147483646 h 208"/>
                  <a:gd name="T24" fmla="*/ 2147483646 w 216"/>
                  <a:gd name="T25" fmla="*/ 2147483646 h 208"/>
                  <a:gd name="T26" fmla="*/ 2147483646 w 216"/>
                  <a:gd name="T27" fmla="*/ 2147483646 h 208"/>
                  <a:gd name="T28" fmla="*/ 2147483646 w 216"/>
                  <a:gd name="T29" fmla="*/ 2147483646 h 208"/>
                  <a:gd name="T30" fmla="*/ 2147483646 w 216"/>
                  <a:gd name="T31" fmla="*/ 2147483646 h 208"/>
                  <a:gd name="T32" fmla="*/ 2147483646 w 216"/>
                  <a:gd name="T33" fmla="*/ 2147483646 h 208"/>
                  <a:gd name="T34" fmla="*/ 2147483646 w 216"/>
                  <a:gd name="T35" fmla="*/ 2147483646 h 208"/>
                  <a:gd name="T36" fmla="*/ 2147483646 w 216"/>
                  <a:gd name="T37" fmla="*/ 2147483646 h 208"/>
                  <a:gd name="T38" fmla="*/ 2147483646 w 216"/>
                  <a:gd name="T39" fmla="*/ 2147483646 h 208"/>
                  <a:gd name="T40" fmla="*/ 2147483646 w 216"/>
                  <a:gd name="T41" fmla="*/ 0 h 20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sp>
        <p:nvSpPr>
          <p:cNvPr id="15369" name="文本框 49">
            <a:extLst>
              <a:ext uri="{FF2B5EF4-FFF2-40B4-BE49-F238E27FC236}">
                <a16:creationId xmlns:a16="http://schemas.microsoft.com/office/drawing/2014/main" id="{5662FFB8-B137-442F-86CF-F76CB883A9A1}"/>
              </a:ext>
            </a:extLst>
          </p:cNvPr>
          <p:cNvSpPr txBox="1">
            <a:spLocks noChangeArrowheads="1"/>
          </p:cNvSpPr>
          <p:nvPr/>
        </p:nvSpPr>
        <p:spPr bwMode="auto">
          <a:xfrm>
            <a:off x="3154363" y="1633538"/>
            <a:ext cx="27559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3600">
                <a:solidFill>
                  <a:schemeClr val="tx2"/>
                </a:solidFill>
                <a:latin typeface="微软雅黑" panose="020B0503020204020204" pitchFamily="34" charset="-122"/>
                <a:ea typeface="微软雅黑" panose="020B0503020204020204" pitchFamily="34" charset="-122"/>
              </a:rPr>
              <a:t>个人工作</a:t>
            </a:r>
            <a:r>
              <a:rPr lang="en-US" altLang="zh-CN" sz="3600">
                <a:solidFill>
                  <a:schemeClr val="tx2"/>
                </a:solidFill>
                <a:latin typeface="微软雅黑" panose="020B0503020204020204" pitchFamily="34" charset="-122"/>
                <a:ea typeface="微软雅黑" panose="020B0503020204020204" pitchFamily="34" charset="-122"/>
              </a:rPr>
              <a:t>Pt1</a:t>
            </a:r>
            <a:endParaRPr lang="zh-CN" altLang="en-US" sz="3600">
              <a:solidFill>
                <a:schemeClr val="tx2"/>
              </a:solidFill>
              <a:latin typeface="微软雅黑" panose="020B0503020204020204" pitchFamily="34" charset="-122"/>
              <a:ea typeface="微软雅黑" panose="020B0503020204020204" pitchFamily="34" charset="-122"/>
            </a:endParaRPr>
          </a:p>
        </p:txBody>
      </p:sp>
      <p:sp>
        <p:nvSpPr>
          <p:cNvPr id="15370" name="文本框 90">
            <a:extLst>
              <a:ext uri="{FF2B5EF4-FFF2-40B4-BE49-F238E27FC236}">
                <a16:creationId xmlns:a16="http://schemas.microsoft.com/office/drawing/2014/main" id="{D6FF59F3-A4BD-42EB-A9B8-ABEC92C7E091}"/>
              </a:ext>
            </a:extLst>
          </p:cNvPr>
          <p:cNvSpPr txBox="1">
            <a:spLocks noChangeArrowheads="1"/>
          </p:cNvSpPr>
          <p:nvPr/>
        </p:nvSpPr>
        <p:spPr bwMode="auto">
          <a:xfrm>
            <a:off x="3154363" y="2814638"/>
            <a:ext cx="27559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3600">
                <a:solidFill>
                  <a:schemeClr val="tx2"/>
                </a:solidFill>
                <a:latin typeface="微软雅黑" panose="020B0503020204020204" pitchFamily="34" charset="-122"/>
                <a:ea typeface="微软雅黑" panose="020B0503020204020204" pitchFamily="34" charset="-122"/>
              </a:rPr>
              <a:t>个人工作</a:t>
            </a:r>
            <a:r>
              <a:rPr lang="en-US" altLang="zh-CN" sz="3600">
                <a:solidFill>
                  <a:schemeClr val="tx2"/>
                </a:solidFill>
                <a:latin typeface="微软雅黑" panose="020B0503020204020204" pitchFamily="34" charset="-122"/>
                <a:ea typeface="微软雅黑" panose="020B0503020204020204" pitchFamily="34" charset="-122"/>
              </a:rPr>
              <a:t>Pt2</a:t>
            </a:r>
            <a:endParaRPr lang="zh-CN" altLang="en-US" sz="3600">
              <a:solidFill>
                <a:schemeClr val="tx2"/>
              </a:solidFill>
              <a:latin typeface="微软雅黑" panose="020B0503020204020204" pitchFamily="34" charset="-122"/>
              <a:ea typeface="微软雅黑" panose="020B0503020204020204" pitchFamily="34" charset="-122"/>
            </a:endParaRPr>
          </a:p>
        </p:txBody>
      </p:sp>
      <p:sp>
        <p:nvSpPr>
          <p:cNvPr id="15371" name="文本框 90">
            <a:extLst>
              <a:ext uri="{FF2B5EF4-FFF2-40B4-BE49-F238E27FC236}">
                <a16:creationId xmlns:a16="http://schemas.microsoft.com/office/drawing/2014/main" id="{5C8B0B20-D2F6-453B-8172-33A76124DC76}"/>
              </a:ext>
            </a:extLst>
          </p:cNvPr>
          <p:cNvSpPr txBox="1">
            <a:spLocks noChangeArrowheads="1"/>
          </p:cNvSpPr>
          <p:nvPr/>
        </p:nvSpPr>
        <p:spPr bwMode="auto">
          <a:xfrm>
            <a:off x="3154363" y="493713"/>
            <a:ext cx="20320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3600">
                <a:solidFill>
                  <a:schemeClr val="tx2"/>
                </a:solidFill>
                <a:latin typeface="微软雅黑" panose="020B0503020204020204" pitchFamily="34" charset="-122"/>
                <a:ea typeface="微软雅黑" panose="020B0503020204020204" pitchFamily="34" charset="-122"/>
              </a:rPr>
              <a:t>简要介绍</a:t>
            </a:r>
          </a:p>
        </p:txBody>
      </p:sp>
      <p:sp>
        <p:nvSpPr>
          <p:cNvPr id="37" name="圆角矩形 36">
            <a:extLst>
              <a:ext uri="{FF2B5EF4-FFF2-40B4-BE49-F238E27FC236}">
                <a16:creationId xmlns:a16="http://schemas.microsoft.com/office/drawing/2014/main" id="{9AF39345-7EAB-49E4-9ECD-735CF1A3472E}"/>
              </a:ext>
            </a:extLst>
          </p:cNvPr>
          <p:cNvSpPr/>
          <p:nvPr/>
        </p:nvSpPr>
        <p:spPr>
          <a:xfrm rot="10800000" flipV="1">
            <a:off x="1858963" y="2892425"/>
            <a:ext cx="484187" cy="490538"/>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anchor="ctr"/>
          <a:lstStyle/>
          <a:p>
            <a:pPr algn="ctr" defTabSz="914354" eaLnBrk="1" fontAlgn="auto" hangingPunct="1">
              <a:spcBef>
                <a:spcPts val="0"/>
              </a:spcBef>
              <a:spcAft>
                <a:spcPts val="0"/>
              </a:spcAft>
              <a:defRPr/>
            </a:pPr>
            <a:r>
              <a:rPr lang="en-US" altLang="zh-CN" sz="3600" dirty="0"/>
              <a:t>3</a:t>
            </a:r>
            <a:endParaRPr lang="zh-CN" altLang="en-US" sz="3600" dirty="0"/>
          </a:p>
        </p:txBody>
      </p:sp>
      <p:sp>
        <p:nvSpPr>
          <p:cNvPr id="15373" name="文本框 90">
            <a:extLst>
              <a:ext uri="{FF2B5EF4-FFF2-40B4-BE49-F238E27FC236}">
                <a16:creationId xmlns:a16="http://schemas.microsoft.com/office/drawing/2014/main" id="{7291F440-EC5D-47E5-9059-51622C62384F}"/>
              </a:ext>
            </a:extLst>
          </p:cNvPr>
          <p:cNvSpPr txBox="1">
            <a:spLocks noChangeArrowheads="1"/>
          </p:cNvSpPr>
          <p:nvPr/>
        </p:nvSpPr>
        <p:spPr bwMode="auto">
          <a:xfrm>
            <a:off x="3176588" y="3881438"/>
            <a:ext cx="110807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3600">
                <a:solidFill>
                  <a:schemeClr val="tx2"/>
                </a:solidFill>
                <a:latin typeface="微软雅黑" panose="020B0503020204020204" pitchFamily="34" charset="-122"/>
                <a:ea typeface="微软雅黑" panose="020B0503020204020204" pitchFamily="34" charset="-122"/>
              </a:rPr>
              <a:t>总结</a:t>
            </a:r>
          </a:p>
        </p:txBody>
      </p:sp>
      <p:sp>
        <p:nvSpPr>
          <p:cNvPr id="30" name="圆角矩形 29">
            <a:extLst>
              <a:ext uri="{FF2B5EF4-FFF2-40B4-BE49-F238E27FC236}">
                <a16:creationId xmlns:a16="http://schemas.microsoft.com/office/drawing/2014/main" id="{55718B68-939E-413D-8D52-5B92E9B2F39D}"/>
              </a:ext>
            </a:extLst>
          </p:cNvPr>
          <p:cNvSpPr/>
          <p:nvPr/>
        </p:nvSpPr>
        <p:spPr>
          <a:xfrm rot="10800000" flipV="1">
            <a:off x="1868488" y="3959225"/>
            <a:ext cx="484187" cy="490538"/>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anchor="ctr"/>
          <a:lstStyle/>
          <a:p>
            <a:pPr algn="ctr" defTabSz="914354" eaLnBrk="1" fontAlgn="auto" hangingPunct="1">
              <a:spcBef>
                <a:spcPts val="0"/>
              </a:spcBef>
              <a:spcAft>
                <a:spcPts val="0"/>
              </a:spcAft>
              <a:defRPr/>
            </a:pPr>
            <a:r>
              <a:rPr lang="en-US" altLang="zh-CN" sz="3600" dirty="0"/>
              <a:t>4</a:t>
            </a:r>
            <a:endParaRPr lang="zh-CN" altLang="en-US" sz="3600" dirty="0"/>
          </a:p>
        </p:txBody>
      </p:sp>
    </p:spTree>
  </p:cSld>
  <p:clrMapOvr>
    <a:masterClrMapping/>
  </p:clrMapOvr>
  <p:transition advTm="4073"/>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410" name="组 3">
            <a:extLst>
              <a:ext uri="{FF2B5EF4-FFF2-40B4-BE49-F238E27FC236}">
                <a16:creationId xmlns:a16="http://schemas.microsoft.com/office/drawing/2014/main" id="{A089CDDA-B96E-4C9D-8BB6-11C62155E62A}"/>
              </a:ext>
            </a:extLst>
          </p:cNvPr>
          <p:cNvGrpSpPr>
            <a:grpSpLocks/>
          </p:cNvGrpSpPr>
          <p:nvPr/>
        </p:nvGrpSpPr>
        <p:grpSpPr bwMode="auto">
          <a:xfrm>
            <a:off x="-20638" y="2847975"/>
            <a:ext cx="12212638" cy="1295400"/>
            <a:chOff x="-21102" y="2847433"/>
            <a:chExt cx="12213102" cy="1296345"/>
          </a:xfrm>
        </p:grpSpPr>
        <p:sp>
          <p:nvSpPr>
            <p:cNvPr id="27" name="矩形 26">
              <a:extLst>
                <a:ext uri="{FF2B5EF4-FFF2-40B4-BE49-F238E27FC236}">
                  <a16:creationId xmlns:a16="http://schemas.microsoft.com/office/drawing/2014/main" id="{41190E53-26A7-4230-BEF9-0E9545E03EC5}"/>
                </a:ext>
              </a:extLst>
            </p:cNvPr>
            <p:cNvSpPr/>
            <p:nvPr/>
          </p:nvSpPr>
          <p:spPr>
            <a:xfrm flipH="1">
              <a:off x="-463" y="2872852"/>
              <a:ext cx="12192463" cy="1251863"/>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54" eaLnBrk="1" fontAlgn="auto" hangingPunct="1">
                <a:spcBef>
                  <a:spcPts val="0"/>
                </a:spcBef>
                <a:spcAft>
                  <a:spcPts val="0"/>
                </a:spcAft>
                <a:defRPr/>
              </a:pPr>
              <a:endParaRPr lang="zh-CN" altLang="en-US"/>
            </a:p>
          </p:txBody>
        </p:sp>
        <p:sp>
          <p:nvSpPr>
            <p:cNvPr id="52" name="圆角矩形 51">
              <a:extLst>
                <a:ext uri="{FF2B5EF4-FFF2-40B4-BE49-F238E27FC236}">
                  <a16:creationId xmlns:a16="http://schemas.microsoft.com/office/drawing/2014/main" id="{2C2F7D68-94CC-4A8F-A85F-07C422DB1B4D}"/>
                </a:ext>
              </a:extLst>
            </p:cNvPr>
            <p:cNvSpPr/>
            <p:nvPr/>
          </p:nvSpPr>
          <p:spPr>
            <a:xfrm rot="10800000" flipV="1">
              <a:off x="464692" y="2847433"/>
              <a:ext cx="1273223" cy="1291580"/>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anchor="ctr"/>
            <a:lstStyle/>
            <a:p>
              <a:pPr algn="ctr" defTabSz="914354" eaLnBrk="1" fontAlgn="auto" hangingPunct="1">
                <a:spcBef>
                  <a:spcPts val="0"/>
                </a:spcBef>
                <a:spcAft>
                  <a:spcPts val="0"/>
                </a:spcAft>
                <a:defRPr/>
              </a:pPr>
              <a:r>
                <a:rPr lang="en-US" altLang="zh-CN" sz="6000" dirty="0"/>
                <a:t>1</a:t>
              </a:r>
              <a:endParaRPr lang="zh-CN" altLang="en-US" sz="6000" dirty="0"/>
            </a:p>
          </p:txBody>
        </p:sp>
        <p:sp>
          <p:nvSpPr>
            <p:cNvPr id="17424" name="文本框 52">
              <a:extLst>
                <a:ext uri="{FF2B5EF4-FFF2-40B4-BE49-F238E27FC236}">
                  <a16:creationId xmlns:a16="http://schemas.microsoft.com/office/drawing/2014/main" id="{BC212E1C-856E-48A1-BFF8-31C40DFFA520}"/>
                </a:ext>
              </a:extLst>
            </p:cNvPr>
            <p:cNvSpPr txBox="1">
              <a:spLocks noChangeArrowheads="1"/>
            </p:cNvSpPr>
            <p:nvPr/>
          </p:nvSpPr>
          <p:spPr bwMode="auto">
            <a:xfrm>
              <a:off x="8908624" y="3172262"/>
              <a:ext cx="2031398" cy="64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3600">
                  <a:solidFill>
                    <a:schemeClr val="bg1"/>
                  </a:solidFill>
                  <a:latin typeface="微软雅黑" panose="020B0503020204020204" pitchFamily="34" charset="-122"/>
                  <a:ea typeface="微软雅黑" panose="020B0503020204020204" pitchFamily="34" charset="-122"/>
                </a:rPr>
                <a:t>简要介绍</a:t>
              </a:r>
            </a:p>
          </p:txBody>
        </p:sp>
        <p:grpSp>
          <p:nvGrpSpPr>
            <p:cNvPr id="17425" name="组 2">
              <a:extLst>
                <a:ext uri="{FF2B5EF4-FFF2-40B4-BE49-F238E27FC236}">
                  <a16:creationId xmlns:a16="http://schemas.microsoft.com/office/drawing/2014/main" id="{A053CA15-C002-4DB8-A3FC-7A81F78082EB}"/>
                </a:ext>
              </a:extLst>
            </p:cNvPr>
            <p:cNvGrpSpPr>
              <a:grpSpLocks/>
            </p:cNvGrpSpPr>
            <p:nvPr/>
          </p:nvGrpSpPr>
          <p:grpSpPr bwMode="auto">
            <a:xfrm>
              <a:off x="-21102" y="2858492"/>
              <a:ext cx="242777" cy="1285286"/>
              <a:chOff x="-21102" y="2858492"/>
              <a:chExt cx="242777" cy="1285286"/>
            </a:xfrm>
          </p:grpSpPr>
          <p:sp>
            <p:nvSpPr>
              <p:cNvPr id="56" name="圆角矩形 55">
                <a:extLst>
                  <a:ext uri="{FF2B5EF4-FFF2-40B4-BE49-F238E27FC236}">
                    <a16:creationId xmlns:a16="http://schemas.microsoft.com/office/drawing/2014/main" id="{4B0AA421-F8CB-4BA9-BF8A-5A3508CBA543}"/>
                  </a:ext>
                </a:extLst>
              </p:cNvPr>
              <p:cNvSpPr/>
              <p:nvPr/>
            </p:nvSpPr>
            <p:spPr>
              <a:xfrm rot="16200000" flipV="1">
                <a:off x="-13243" y="3643435"/>
                <a:ext cx="227179" cy="242897"/>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54" eaLnBrk="1" fontAlgn="auto" hangingPunct="1">
                  <a:spcBef>
                    <a:spcPts val="0"/>
                  </a:spcBef>
                  <a:spcAft>
                    <a:spcPts val="0"/>
                  </a:spcAft>
                  <a:defRPr/>
                </a:pPr>
                <a:endParaRPr lang="zh-CN" altLang="en-US"/>
              </a:p>
            </p:txBody>
          </p:sp>
          <p:sp>
            <p:nvSpPr>
              <p:cNvPr id="57" name="圆角矩形 56">
                <a:extLst>
                  <a:ext uri="{FF2B5EF4-FFF2-40B4-BE49-F238E27FC236}">
                    <a16:creationId xmlns:a16="http://schemas.microsoft.com/office/drawing/2014/main" id="{9BFC73A8-A4B1-4E4B-9DCE-9E322FE4E75B}"/>
                  </a:ext>
                </a:extLst>
              </p:cNvPr>
              <p:cNvSpPr/>
              <p:nvPr/>
            </p:nvSpPr>
            <p:spPr>
              <a:xfrm rot="16200000" flipV="1">
                <a:off x="-13242" y="3908741"/>
                <a:ext cx="227178" cy="24289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54" eaLnBrk="1" fontAlgn="auto" hangingPunct="1">
                  <a:spcBef>
                    <a:spcPts val="0"/>
                  </a:spcBef>
                  <a:spcAft>
                    <a:spcPts val="0"/>
                  </a:spcAft>
                  <a:defRPr/>
                </a:pPr>
                <a:endParaRPr lang="zh-CN" altLang="en-US"/>
              </a:p>
            </p:txBody>
          </p:sp>
          <p:sp>
            <p:nvSpPr>
              <p:cNvPr id="58" name="圆角矩形 57">
                <a:extLst>
                  <a:ext uri="{FF2B5EF4-FFF2-40B4-BE49-F238E27FC236}">
                    <a16:creationId xmlns:a16="http://schemas.microsoft.com/office/drawing/2014/main" id="{A49E071D-DE65-42B6-86EA-7E5ECDFB150C}"/>
                  </a:ext>
                </a:extLst>
              </p:cNvPr>
              <p:cNvSpPr/>
              <p:nvPr/>
            </p:nvSpPr>
            <p:spPr>
              <a:xfrm rot="16200000" flipV="1">
                <a:off x="-13243" y="3122355"/>
                <a:ext cx="227179" cy="242897"/>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54" eaLnBrk="1" fontAlgn="auto" hangingPunct="1">
                  <a:spcBef>
                    <a:spcPts val="0"/>
                  </a:spcBef>
                  <a:spcAft>
                    <a:spcPts val="0"/>
                  </a:spcAft>
                  <a:defRPr/>
                </a:pPr>
                <a:endParaRPr lang="zh-CN" altLang="en-US"/>
              </a:p>
            </p:txBody>
          </p:sp>
          <p:sp>
            <p:nvSpPr>
              <p:cNvPr id="59" name="圆角矩形 58">
                <a:extLst>
                  <a:ext uri="{FF2B5EF4-FFF2-40B4-BE49-F238E27FC236}">
                    <a16:creationId xmlns:a16="http://schemas.microsoft.com/office/drawing/2014/main" id="{40531995-D67A-4078-85E6-56558DED6B79}"/>
                  </a:ext>
                </a:extLst>
              </p:cNvPr>
              <p:cNvSpPr/>
              <p:nvPr/>
            </p:nvSpPr>
            <p:spPr>
              <a:xfrm rot="16200000" flipV="1">
                <a:off x="-13242" y="3387661"/>
                <a:ext cx="227178" cy="24289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54" eaLnBrk="1" fontAlgn="auto" hangingPunct="1">
                  <a:spcBef>
                    <a:spcPts val="0"/>
                  </a:spcBef>
                  <a:spcAft>
                    <a:spcPts val="0"/>
                  </a:spcAft>
                  <a:defRPr/>
                </a:pPr>
                <a:endParaRPr lang="zh-CN" altLang="en-US"/>
              </a:p>
            </p:txBody>
          </p:sp>
          <p:sp>
            <p:nvSpPr>
              <p:cNvPr id="60" name="圆角矩形 59">
                <a:extLst>
                  <a:ext uri="{FF2B5EF4-FFF2-40B4-BE49-F238E27FC236}">
                    <a16:creationId xmlns:a16="http://schemas.microsoft.com/office/drawing/2014/main" id="{BB3C0515-4B77-4AAA-A9B2-6963608FB9EA}"/>
                  </a:ext>
                </a:extLst>
              </p:cNvPr>
              <p:cNvSpPr/>
              <p:nvPr/>
            </p:nvSpPr>
            <p:spPr>
              <a:xfrm rot="16200000" flipV="1">
                <a:off x="-13242" y="2850694"/>
                <a:ext cx="227178" cy="24289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54" eaLnBrk="1" fontAlgn="auto" hangingPunct="1">
                  <a:spcBef>
                    <a:spcPts val="0"/>
                  </a:spcBef>
                  <a:spcAft>
                    <a:spcPts val="0"/>
                  </a:spcAft>
                  <a:defRPr/>
                </a:pPr>
                <a:endParaRPr lang="zh-CN" altLang="en-US"/>
              </a:p>
            </p:txBody>
          </p:sp>
        </p:grpSp>
        <p:sp>
          <p:nvSpPr>
            <p:cNvPr id="17426" name="矩形 54">
              <a:extLst>
                <a:ext uri="{FF2B5EF4-FFF2-40B4-BE49-F238E27FC236}">
                  <a16:creationId xmlns:a16="http://schemas.microsoft.com/office/drawing/2014/main" id="{109747C7-8931-4BA6-BCA3-9CF9C6AC2E59}"/>
                </a:ext>
              </a:extLst>
            </p:cNvPr>
            <p:cNvSpPr>
              <a:spLocks noChangeArrowheads="1"/>
            </p:cNvSpPr>
            <p:nvPr/>
          </p:nvSpPr>
          <p:spPr bwMode="auto">
            <a:xfrm>
              <a:off x="4979778" y="3308934"/>
              <a:ext cx="2340341" cy="4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000">
                  <a:solidFill>
                    <a:schemeClr val="bg1"/>
                  </a:solidFill>
                  <a:latin typeface="微软雅黑" panose="020B0503020204020204" pitchFamily="34" charset="-122"/>
                  <a:ea typeface="微软雅黑" panose="020B0503020204020204" pitchFamily="34" charset="-122"/>
                </a:rPr>
                <a:t>Brief Introduction</a:t>
              </a:r>
            </a:p>
          </p:txBody>
        </p:sp>
      </p:grpSp>
      <p:grpSp>
        <p:nvGrpSpPr>
          <p:cNvPr id="17411" name="组 27">
            <a:extLst>
              <a:ext uri="{FF2B5EF4-FFF2-40B4-BE49-F238E27FC236}">
                <a16:creationId xmlns:a16="http://schemas.microsoft.com/office/drawing/2014/main" id="{CB6C41B5-9FDC-44AF-99E9-9793263AD425}"/>
              </a:ext>
            </a:extLst>
          </p:cNvPr>
          <p:cNvGrpSpPr>
            <a:grpSpLocks/>
          </p:cNvGrpSpPr>
          <p:nvPr/>
        </p:nvGrpSpPr>
        <p:grpSpPr bwMode="auto">
          <a:xfrm>
            <a:off x="11453813" y="252413"/>
            <a:ext cx="738187" cy="484187"/>
            <a:chOff x="11454105" y="252856"/>
            <a:chExt cx="737892" cy="484288"/>
          </a:xfrm>
        </p:grpSpPr>
        <p:grpSp>
          <p:nvGrpSpPr>
            <p:cNvPr id="17413" name="组 29">
              <a:extLst>
                <a:ext uri="{FF2B5EF4-FFF2-40B4-BE49-F238E27FC236}">
                  <a16:creationId xmlns:a16="http://schemas.microsoft.com/office/drawing/2014/main" id="{2B810B28-3D71-4A16-A07E-BFC63515D689}"/>
                </a:ext>
              </a:extLst>
            </p:cNvPr>
            <p:cNvGrpSpPr>
              <a:grpSpLocks/>
            </p:cNvGrpSpPr>
            <p:nvPr/>
          </p:nvGrpSpPr>
          <p:grpSpPr bwMode="auto">
            <a:xfrm>
              <a:off x="12039604" y="252856"/>
              <a:ext cx="152393" cy="484287"/>
              <a:chOff x="12039604" y="252856"/>
              <a:chExt cx="152393" cy="484287"/>
            </a:xfrm>
          </p:grpSpPr>
          <p:sp>
            <p:nvSpPr>
              <p:cNvPr id="68" name="圆角矩形 67">
                <a:extLst>
                  <a:ext uri="{FF2B5EF4-FFF2-40B4-BE49-F238E27FC236}">
                    <a16:creationId xmlns:a16="http://schemas.microsoft.com/office/drawing/2014/main" id="{B1326B2C-B2CA-4C84-A8EE-FDFF433EFCC7}"/>
                  </a:ext>
                </a:extLst>
              </p:cNvPr>
              <p:cNvSpPr/>
              <p:nvPr/>
            </p:nvSpPr>
            <p:spPr>
              <a:xfrm rot="16200000" flipV="1">
                <a:off x="12072956" y="518071"/>
                <a:ext cx="85743" cy="152339"/>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54" eaLnBrk="1" fontAlgn="auto" hangingPunct="1">
                  <a:spcBef>
                    <a:spcPts val="0"/>
                  </a:spcBef>
                  <a:spcAft>
                    <a:spcPts val="0"/>
                  </a:spcAft>
                  <a:defRPr/>
                </a:pPr>
                <a:endParaRPr lang="zh-CN" altLang="en-US"/>
              </a:p>
            </p:txBody>
          </p:sp>
          <p:sp>
            <p:nvSpPr>
              <p:cNvPr id="69" name="圆角矩形 68">
                <a:extLst>
                  <a:ext uri="{FF2B5EF4-FFF2-40B4-BE49-F238E27FC236}">
                    <a16:creationId xmlns:a16="http://schemas.microsoft.com/office/drawing/2014/main" id="{55980FAA-8E08-47F2-AA8A-A04E728B1A7E}"/>
                  </a:ext>
                </a:extLst>
              </p:cNvPr>
              <p:cNvSpPr/>
              <p:nvPr/>
            </p:nvSpPr>
            <p:spPr>
              <a:xfrm rot="16200000" flipV="1">
                <a:off x="12072956" y="618104"/>
                <a:ext cx="85743" cy="152339"/>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54" eaLnBrk="1" fontAlgn="auto" hangingPunct="1">
                  <a:spcBef>
                    <a:spcPts val="0"/>
                  </a:spcBef>
                  <a:spcAft>
                    <a:spcPts val="0"/>
                  </a:spcAft>
                  <a:defRPr/>
                </a:pPr>
                <a:endParaRPr lang="zh-CN" altLang="en-US"/>
              </a:p>
            </p:txBody>
          </p:sp>
          <p:sp>
            <p:nvSpPr>
              <p:cNvPr id="70" name="圆角矩形 69">
                <a:extLst>
                  <a:ext uri="{FF2B5EF4-FFF2-40B4-BE49-F238E27FC236}">
                    <a16:creationId xmlns:a16="http://schemas.microsoft.com/office/drawing/2014/main" id="{87D0095A-679C-440E-B9F4-6DE441156289}"/>
                  </a:ext>
                </a:extLst>
              </p:cNvPr>
              <p:cNvSpPr/>
              <p:nvPr/>
            </p:nvSpPr>
            <p:spPr>
              <a:xfrm rot="16200000" flipV="1">
                <a:off x="12072956" y="321180"/>
                <a:ext cx="85743" cy="152339"/>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54" eaLnBrk="1" fontAlgn="auto" hangingPunct="1">
                  <a:spcBef>
                    <a:spcPts val="0"/>
                  </a:spcBef>
                  <a:spcAft>
                    <a:spcPts val="0"/>
                  </a:spcAft>
                  <a:defRPr/>
                </a:pPr>
                <a:endParaRPr lang="zh-CN" altLang="en-US"/>
              </a:p>
            </p:txBody>
          </p:sp>
          <p:sp>
            <p:nvSpPr>
              <p:cNvPr id="71" name="圆角矩形 70">
                <a:extLst>
                  <a:ext uri="{FF2B5EF4-FFF2-40B4-BE49-F238E27FC236}">
                    <a16:creationId xmlns:a16="http://schemas.microsoft.com/office/drawing/2014/main" id="{A45E7C63-432D-4EB4-B200-E90C18549FDF}"/>
                  </a:ext>
                </a:extLst>
              </p:cNvPr>
              <p:cNvSpPr/>
              <p:nvPr/>
            </p:nvSpPr>
            <p:spPr>
              <a:xfrm rot="16200000" flipV="1">
                <a:off x="12072956" y="421212"/>
                <a:ext cx="85743" cy="152339"/>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54" eaLnBrk="1" fontAlgn="auto" hangingPunct="1">
                  <a:spcBef>
                    <a:spcPts val="0"/>
                  </a:spcBef>
                  <a:spcAft>
                    <a:spcPts val="0"/>
                  </a:spcAft>
                  <a:defRPr/>
                </a:pPr>
                <a:endParaRPr lang="zh-CN" altLang="en-US"/>
              </a:p>
            </p:txBody>
          </p:sp>
          <p:sp>
            <p:nvSpPr>
              <p:cNvPr id="72" name="圆角矩形 71">
                <a:extLst>
                  <a:ext uri="{FF2B5EF4-FFF2-40B4-BE49-F238E27FC236}">
                    <a16:creationId xmlns:a16="http://schemas.microsoft.com/office/drawing/2014/main" id="{16954423-D5A9-4B8A-BD60-A70E528C4C13}"/>
                  </a:ext>
                </a:extLst>
              </p:cNvPr>
              <p:cNvSpPr/>
              <p:nvPr/>
            </p:nvSpPr>
            <p:spPr>
              <a:xfrm rot="16200000" flipV="1">
                <a:off x="12072956" y="219558"/>
                <a:ext cx="85743" cy="152339"/>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54" eaLnBrk="1" fontAlgn="auto" hangingPunct="1">
                  <a:spcBef>
                    <a:spcPts val="0"/>
                  </a:spcBef>
                  <a:spcAft>
                    <a:spcPts val="0"/>
                  </a:spcAft>
                  <a:defRPr/>
                </a:pPr>
                <a:endParaRPr lang="zh-CN" altLang="en-US"/>
              </a:p>
            </p:txBody>
          </p:sp>
        </p:grpSp>
        <p:grpSp>
          <p:nvGrpSpPr>
            <p:cNvPr id="17414" name="组合 99">
              <a:extLst>
                <a:ext uri="{FF2B5EF4-FFF2-40B4-BE49-F238E27FC236}">
                  <a16:creationId xmlns:a16="http://schemas.microsoft.com/office/drawing/2014/main" id="{F3D03C1C-76D5-489F-9946-63593A2F5B82}"/>
                </a:ext>
              </a:extLst>
            </p:cNvPr>
            <p:cNvGrpSpPr>
              <a:grpSpLocks/>
            </p:cNvGrpSpPr>
            <p:nvPr/>
          </p:nvGrpSpPr>
          <p:grpSpPr bwMode="auto">
            <a:xfrm>
              <a:off x="11454105" y="252857"/>
              <a:ext cx="491115" cy="484287"/>
              <a:chOff x="1528923" y="220268"/>
              <a:chExt cx="1284096" cy="1266241"/>
            </a:xfrm>
          </p:grpSpPr>
          <p:sp>
            <p:nvSpPr>
              <p:cNvPr id="66" name="圆角矩形 65">
                <a:extLst>
                  <a:ext uri="{FF2B5EF4-FFF2-40B4-BE49-F238E27FC236}">
                    <a16:creationId xmlns:a16="http://schemas.microsoft.com/office/drawing/2014/main" id="{82D05276-B996-420F-8BF4-D4CCA97A332E}"/>
                  </a:ext>
                </a:extLst>
              </p:cNvPr>
              <p:cNvSpPr/>
              <p:nvPr/>
            </p:nvSpPr>
            <p:spPr>
              <a:xfrm rot="16200000" flipV="1">
                <a:off x="1536838" y="212351"/>
                <a:ext cx="1266244" cy="1282073"/>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54" eaLnBrk="1" fontAlgn="auto" hangingPunct="1">
                  <a:spcBef>
                    <a:spcPts val="0"/>
                  </a:spcBef>
                  <a:spcAft>
                    <a:spcPts val="0"/>
                  </a:spcAft>
                  <a:defRPr/>
                </a:pPr>
                <a:endParaRPr lang="zh-CN" altLang="en-US"/>
              </a:p>
            </p:txBody>
          </p:sp>
          <p:sp>
            <p:nvSpPr>
              <p:cNvPr id="17416" name="Freeform 96">
                <a:extLst>
                  <a:ext uri="{FF2B5EF4-FFF2-40B4-BE49-F238E27FC236}">
                    <a16:creationId xmlns:a16="http://schemas.microsoft.com/office/drawing/2014/main" id="{F5D5FCAC-DA33-4BE5-8EA8-8C6F9FF0619E}"/>
                  </a:ext>
                </a:extLst>
              </p:cNvPr>
              <p:cNvSpPr>
                <a:spLocks/>
              </p:cNvSpPr>
              <p:nvPr/>
            </p:nvSpPr>
            <p:spPr bwMode="auto">
              <a:xfrm>
                <a:off x="1804148" y="499514"/>
                <a:ext cx="733647" cy="707752"/>
              </a:xfrm>
              <a:custGeom>
                <a:avLst/>
                <a:gdLst>
                  <a:gd name="T0" fmla="*/ 2147483646 w 216"/>
                  <a:gd name="T1" fmla="*/ 0 h 208"/>
                  <a:gd name="T2" fmla="*/ 2147483646 w 216"/>
                  <a:gd name="T3" fmla="*/ 2147483646 h 208"/>
                  <a:gd name="T4" fmla="*/ 2147483646 w 216"/>
                  <a:gd name="T5" fmla="*/ 2147483646 h 208"/>
                  <a:gd name="T6" fmla="*/ 2147483646 w 216"/>
                  <a:gd name="T7" fmla="*/ 2147483646 h 208"/>
                  <a:gd name="T8" fmla="*/ 2147483646 w 216"/>
                  <a:gd name="T9" fmla="*/ 2147483646 h 208"/>
                  <a:gd name="T10" fmla="*/ 0 w 216"/>
                  <a:gd name="T11" fmla="*/ 2147483646 h 208"/>
                  <a:gd name="T12" fmla="*/ 2147483646 w 216"/>
                  <a:gd name="T13" fmla="*/ 2147483646 h 208"/>
                  <a:gd name="T14" fmla="*/ 2147483646 w 216"/>
                  <a:gd name="T15" fmla="*/ 2147483646 h 208"/>
                  <a:gd name="T16" fmla="*/ 2147483646 w 216"/>
                  <a:gd name="T17" fmla="*/ 2147483646 h 208"/>
                  <a:gd name="T18" fmla="*/ 2147483646 w 216"/>
                  <a:gd name="T19" fmla="*/ 2147483646 h 208"/>
                  <a:gd name="T20" fmla="*/ 2147483646 w 216"/>
                  <a:gd name="T21" fmla="*/ 2147483646 h 208"/>
                  <a:gd name="T22" fmla="*/ 2147483646 w 216"/>
                  <a:gd name="T23" fmla="*/ 2147483646 h 208"/>
                  <a:gd name="T24" fmla="*/ 2147483646 w 216"/>
                  <a:gd name="T25" fmla="*/ 2147483646 h 208"/>
                  <a:gd name="T26" fmla="*/ 2147483646 w 216"/>
                  <a:gd name="T27" fmla="*/ 2147483646 h 208"/>
                  <a:gd name="T28" fmla="*/ 2147483646 w 216"/>
                  <a:gd name="T29" fmla="*/ 2147483646 h 208"/>
                  <a:gd name="T30" fmla="*/ 2147483646 w 216"/>
                  <a:gd name="T31" fmla="*/ 2147483646 h 208"/>
                  <a:gd name="T32" fmla="*/ 2147483646 w 216"/>
                  <a:gd name="T33" fmla="*/ 2147483646 h 208"/>
                  <a:gd name="T34" fmla="*/ 2147483646 w 216"/>
                  <a:gd name="T35" fmla="*/ 2147483646 h 208"/>
                  <a:gd name="T36" fmla="*/ 2147483646 w 216"/>
                  <a:gd name="T37" fmla="*/ 2147483646 h 208"/>
                  <a:gd name="T38" fmla="*/ 2147483646 w 216"/>
                  <a:gd name="T39" fmla="*/ 2147483646 h 208"/>
                  <a:gd name="T40" fmla="*/ 2147483646 w 216"/>
                  <a:gd name="T41" fmla="*/ 0 h 20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sp>
        <p:nvSpPr>
          <p:cNvPr id="17412" name="矩形 72">
            <a:extLst>
              <a:ext uri="{FF2B5EF4-FFF2-40B4-BE49-F238E27FC236}">
                <a16:creationId xmlns:a16="http://schemas.microsoft.com/office/drawing/2014/main" id="{2E3E4DF0-4759-4F58-80EF-C44D51D530B2}"/>
              </a:ext>
            </a:extLst>
          </p:cNvPr>
          <p:cNvSpPr>
            <a:spLocks noChangeArrowheads="1"/>
          </p:cNvSpPr>
          <p:nvPr/>
        </p:nvSpPr>
        <p:spPr bwMode="auto">
          <a:xfrm>
            <a:off x="714375" y="339725"/>
            <a:ext cx="774700"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00">
                <a:solidFill>
                  <a:schemeClr val="bg1"/>
                </a:solidFill>
              </a:rPr>
              <a:t>PPT</a:t>
            </a:r>
            <a:r>
              <a:rPr lang="zh-CN" altLang="en-US" sz="100">
                <a:solidFill>
                  <a:schemeClr val="bg1"/>
                </a:solidFill>
              </a:rPr>
              <a:t>模板下载：</a:t>
            </a:r>
            <a:r>
              <a:rPr lang="en-US" altLang="zh-CN" sz="100">
                <a:solidFill>
                  <a:schemeClr val="bg1"/>
                </a:solidFill>
              </a:rPr>
              <a:t>www.1ppt.com/moban/     </a:t>
            </a:r>
            <a:r>
              <a:rPr lang="zh-CN" altLang="en-US" sz="100">
                <a:solidFill>
                  <a:schemeClr val="bg1"/>
                </a:solidFill>
              </a:rPr>
              <a:t>行业</a:t>
            </a:r>
            <a:r>
              <a:rPr lang="en-US" altLang="zh-CN" sz="100">
                <a:solidFill>
                  <a:schemeClr val="bg1"/>
                </a:solidFill>
              </a:rPr>
              <a:t>PPT</a:t>
            </a:r>
            <a:r>
              <a:rPr lang="zh-CN" altLang="en-US" sz="100">
                <a:solidFill>
                  <a:schemeClr val="bg1"/>
                </a:solidFill>
              </a:rPr>
              <a:t>模板：</a:t>
            </a:r>
            <a:r>
              <a:rPr lang="en-US" altLang="zh-CN" sz="100">
                <a:solidFill>
                  <a:schemeClr val="bg1"/>
                </a:solidFill>
              </a:rPr>
              <a:t>www.1ppt.com/hangye/ </a:t>
            </a:r>
          </a:p>
          <a:p>
            <a:pPr eaLnBrk="1" hangingPunct="1">
              <a:lnSpc>
                <a:spcPct val="100000"/>
              </a:lnSpc>
              <a:spcBef>
                <a:spcPct val="0"/>
              </a:spcBef>
              <a:buFontTx/>
              <a:buNone/>
            </a:pPr>
            <a:r>
              <a:rPr lang="zh-CN" altLang="en-US" sz="100">
                <a:solidFill>
                  <a:schemeClr val="bg1"/>
                </a:solidFill>
              </a:rPr>
              <a:t>节日</a:t>
            </a:r>
            <a:r>
              <a:rPr lang="en-US" altLang="zh-CN" sz="100">
                <a:solidFill>
                  <a:schemeClr val="bg1"/>
                </a:solidFill>
              </a:rPr>
              <a:t>PPT</a:t>
            </a:r>
            <a:r>
              <a:rPr lang="zh-CN" altLang="en-US" sz="100">
                <a:solidFill>
                  <a:schemeClr val="bg1"/>
                </a:solidFill>
              </a:rPr>
              <a:t>模板：</a:t>
            </a:r>
            <a:r>
              <a:rPr lang="en-US" altLang="zh-CN" sz="100">
                <a:solidFill>
                  <a:schemeClr val="bg1"/>
                </a:solidFill>
              </a:rPr>
              <a:t>www.1ppt.com/jieri/           PPT</a:t>
            </a:r>
            <a:r>
              <a:rPr lang="zh-CN" altLang="en-US" sz="100">
                <a:solidFill>
                  <a:schemeClr val="bg1"/>
                </a:solidFill>
              </a:rPr>
              <a:t>素材下载：</a:t>
            </a:r>
            <a:r>
              <a:rPr lang="en-US" altLang="zh-CN" sz="100">
                <a:solidFill>
                  <a:schemeClr val="bg1"/>
                </a:solidFill>
              </a:rPr>
              <a:t>www.1ppt.com/sucai/</a:t>
            </a:r>
          </a:p>
          <a:p>
            <a:pPr eaLnBrk="1" hangingPunct="1">
              <a:lnSpc>
                <a:spcPct val="100000"/>
              </a:lnSpc>
              <a:spcBef>
                <a:spcPct val="0"/>
              </a:spcBef>
              <a:buFontTx/>
              <a:buNone/>
            </a:pPr>
            <a:r>
              <a:rPr lang="en-US" altLang="zh-CN" sz="100">
                <a:solidFill>
                  <a:schemeClr val="bg1"/>
                </a:solidFill>
              </a:rPr>
              <a:t>PPT</a:t>
            </a:r>
            <a:r>
              <a:rPr lang="zh-CN" altLang="en-US" sz="100">
                <a:solidFill>
                  <a:schemeClr val="bg1"/>
                </a:solidFill>
              </a:rPr>
              <a:t>背景图片：</a:t>
            </a:r>
            <a:r>
              <a:rPr lang="en-US" altLang="zh-CN" sz="100">
                <a:solidFill>
                  <a:schemeClr val="bg1"/>
                </a:solidFill>
              </a:rPr>
              <a:t>www.1ppt.com/beijing/      PPT</a:t>
            </a:r>
            <a:r>
              <a:rPr lang="zh-CN" altLang="en-US" sz="100">
                <a:solidFill>
                  <a:schemeClr val="bg1"/>
                </a:solidFill>
              </a:rPr>
              <a:t>图表下载：</a:t>
            </a:r>
            <a:r>
              <a:rPr lang="en-US" altLang="zh-CN" sz="100">
                <a:solidFill>
                  <a:schemeClr val="bg1"/>
                </a:solidFill>
              </a:rPr>
              <a:t>www.1ppt.com/tubiao/      </a:t>
            </a:r>
          </a:p>
          <a:p>
            <a:pPr eaLnBrk="1" hangingPunct="1">
              <a:lnSpc>
                <a:spcPct val="100000"/>
              </a:lnSpc>
              <a:spcBef>
                <a:spcPct val="0"/>
              </a:spcBef>
              <a:buFontTx/>
              <a:buNone/>
            </a:pPr>
            <a:r>
              <a:rPr lang="zh-CN" altLang="en-US" sz="100">
                <a:solidFill>
                  <a:schemeClr val="bg1"/>
                </a:solidFill>
              </a:rPr>
              <a:t>优秀</a:t>
            </a:r>
            <a:r>
              <a:rPr lang="en-US" altLang="zh-CN" sz="100">
                <a:solidFill>
                  <a:schemeClr val="bg1"/>
                </a:solidFill>
              </a:rPr>
              <a:t>PPT</a:t>
            </a:r>
            <a:r>
              <a:rPr lang="zh-CN" altLang="en-US" sz="100">
                <a:solidFill>
                  <a:schemeClr val="bg1"/>
                </a:solidFill>
              </a:rPr>
              <a:t>下载：</a:t>
            </a:r>
            <a:r>
              <a:rPr lang="en-US" altLang="zh-CN" sz="100">
                <a:solidFill>
                  <a:schemeClr val="bg1"/>
                </a:solidFill>
              </a:rPr>
              <a:t>www.1ppt.com/xiazai/        PPT</a:t>
            </a:r>
            <a:r>
              <a:rPr lang="zh-CN" altLang="en-US" sz="100">
                <a:solidFill>
                  <a:schemeClr val="bg1"/>
                </a:solidFill>
              </a:rPr>
              <a:t>教程： </a:t>
            </a:r>
            <a:r>
              <a:rPr lang="en-US" altLang="zh-CN" sz="100">
                <a:solidFill>
                  <a:schemeClr val="bg1"/>
                </a:solidFill>
              </a:rPr>
              <a:t>www.1ppt.com/powerpoint/      </a:t>
            </a:r>
          </a:p>
          <a:p>
            <a:pPr eaLnBrk="1" hangingPunct="1">
              <a:lnSpc>
                <a:spcPct val="100000"/>
              </a:lnSpc>
              <a:spcBef>
                <a:spcPct val="0"/>
              </a:spcBef>
              <a:buFontTx/>
              <a:buNone/>
            </a:pPr>
            <a:r>
              <a:rPr lang="en-US" altLang="zh-CN" sz="100">
                <a:solidFill>
                  <a:schemeClr val="bg1"/>
                </a:solidFill>
              </a:rPr>
              <a:t>Word</a:t>
            </a:r>
            <a:r>
              <a:rPr lang="zh-CN" altLang="en-US" sz="100">
                <a:solidFill>
                  <a:schemeClr val="bg1"/>
                </a:solidFill>
              </a:rPr>
              <a:t>教程： </a:t>
            </a:r>
            <a:r>
              <a:rPr lang="en-US" altLang="zh-CN" sz="100">
                <a:solidFill>
                  <a:schemeClr val="bg1"/>
                </a:solidFill>
              </a:rPr>
              <a:t>www.1ppt.com/word/              Excel</a:t>
            </a:r>
            <a:r>
              <a:rPr lang="zh-CN" altLang="en-US" sz="100">
                <a:solidFill>
                  <a:schemeClr val="bg1"/>
                </a:solidFill>
              </a:rPr>
              <a:t>教程：</a:t>
            </a:r>
            <a:r>
              <a:rPr lang="en-US" altLang="zh-CN" sz="100">
                <a:solidFill>
                  <a:schemeClr val="bg1"/>
                </a:solidFill>
              </a:rPr>
              <a:t>www.1ppt.com/excel/  </a:t>
            </a:r>
          </a:p>
          <a:p>
            <a:pPr eaLnBrk="1" hangingPunct="1">
              <a:lnSpc>
                <a:spcPct val="100000"/>
              </a:lnSpc>
              <a:spcBef>
                <a:spcPct val="0"/>
              </a:spcBef>
              <a:buFontTx/>
              <a:buNone/>
            </a:pPr>
            <a:r>
              <a:rPr lang="zh-CN" altLang="en-US" sz="100">
                <a:solidFill>
                  <a:schemeClr val="bg1"/>
                </a:solidFill>
              </a:rPr>
              <a:t>资料下载：</a:t>
            </a:r>
            <a:r>
              <a:rPr lang="en-US" altLang="zh-CN" sz="100">
                <a:solidFill>
                  <a:schemeClr val="bg1"/>
                </a:solidFill>
              </a:rPr>
              <a:t>www.1ppt.com/ziliao/                PPT</a:t>
            </a:r>
            <a:r>
              <a:rPr lang="zh-CN" altLang="en-US" sz="100">
                <a:solidFill>
                  <a:schemeClr val="bg1"/>
                </a:solidFill>
              </a:rPr>
              <a:t>课件下载：</a:t>
            </a:r>
            <a:r>
              <a:rPr lang="en-US" altLang="zh-CN" sz="100">
                <a:solidFill>
                  <a:schemeClr val="bg1"/>
                </a:solidFill>
              </a:rPr>
              <a:t>www.1ppt.com/kejian/ </a:t>
            </a:r>
          </a:p>
          <a:p>
            <a:pPr eaLnBrk="1" hangingPunct="1">
              <a:lnSpc>
                <a:spcPct val="100000"/>
              </a:lnSpc>
              <a:spcBef>
                <a:spcPct val="0"/>
              </a:spcBef>
              <a:buFontTx/>
              <a:buNone/>
            </a:pPr>
            <a:r>
              <a:rPr lang="zh-CN" altLang="en-US" sz="100">
                <a:solidFill>
                  <a:schemeClr val="bg1"/>
                </a:solidFill>
              </a:rPr>
              <a:t>范文下载：</a:t>
            </a:r>
            <a:r>
              <a:rPr lang="en-US" altLang="zh-CN" sz="100">
                <a:solidFill>
                  <a:schemeClr val="bg1"/>
                </a:solidFill>
              </a:rPr>
              <a:t>www.1ppt.com/fanwen/             </a:t>
            </a:r>
            <a:r>
              <a:rPr lang="zh-CN" altLang="en-US" sz="100">
                <a:solidFill>
                  <a:schemeClr val="bg1"/>
                </a:solidFill>
              </a:rPr>
              <a:t>试卷下载：</a:t>
            </a:r>
            <a:r>
              <a:rPr lang="en-US" altLang="zh-CN" sz="100">
                <a:solidFill>
                  <a:schemeClr val="bg1"/>
                </a:solidFill>
              </a:rPr>
              <a:t>www.1ppt.com/shiti/  </a:t>
            </a:r>
          </a:p>
          <a:p>
            <a:pPr eaLnBrk="1" hangingPunct="1">
              <a:lnSpc>
                <a:spcPct val="100000"/>
              </a:lnSpc>
              <a:spcBef>
                <a:spcPct val="0"/>
              </a:spcBef>
              <a:buFontTx/>
              <a:buNone/>
            </a:pPr>
            <a:r>
              <a:rPr lang="zh-CN" altLang="en-US" sz="100">
                <a:solidFill>
                  <a:schemeClr val="bg1"/>
                </a:solidFill>
              </a:rPr>
              <a:t>教案下载：</a:t>
            </a:r>
            <a:r>
              <a:rPr lang="en-US" altLang="zh-CN" sz="100">
                <a:solidFill>
                  <a:schemeClr val="bg1"/>
                </a:solidFill>
              </a:rPr>
              <a:t>www.1ppt.com/jiaoan/        PPT</a:t>
            </a:r>
            <a:r>
              <a:rPr lang="zh-CN" altLang="en-US" sz="100">
                <a:solidFill>
                  <a:schemeClr val="bg1"/>
                </a:solidFill>
              </a:rPr>
              <a:t>论坛：</a:t>
            </a:r>
            <a:r>
              <a:rPr lang="en-US" altLang="zh-CN" sz="100">
                <a:solidFill>
                  <a:schemeClr val="bg1"/>
                </a:solidFill>
              </a:rPr>
              <a:t>www.1ppt.cn</a:t>
            </a:r>
          </a:p>
          <a:p>
            <a:pPr eaLnBrk="1" hangingPunct="1">
              <a:lnSpc>
                <a:spcPct val="100000"/>
              </a:lnSpc>
              <a:spcBef>
                <a:spcPct val="0"/>
              </a:spcBef>
              <a:buFontTx/>
              <a:buNone/>
            </a:pPr>
            <a:r>
              <a:rPr lang="en-US" altLang="zh-CN" sz="100">
                <a:solidFill>
                  <a:schemeClr val="bg1"/>
                </a:solidFill>
              </a:rPr>
              <a:t> </a:t>
            </a:r>
            <a:endParaRPr lang="zh-CN" altLang="en-US" sz="100">
              <a:solidFill>
                <a:schemeClr val="bg1"/>
              </a:solidFill>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矩形 52">
            <a:extLst>
              <a:ext uri="{FF2B5EF4-FFF2-40B4-BE49-F238E27FC236}">
                <a16:creationId xmlns:a16="http://schemas.microsoft.com/office/drawing/2014/main" id="{E06252A7-0BFB-499F-8754-8F9CA1BB266A}"/>
              </a:ext>
            </a:extLst>
          </p:cNvPr>
          <p:cNvSpPr/>
          <p:nvPr/>
        </p:nvSpPr>
        <p:spPr>
          <a:xfrm>
            <a:off x="3117850" y="252413"/>
            <a:ext cx="9074150" cy="484187"/>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anchor="ctr"/>
          <a:lstStyle/>
          <a:p>
            <a:pPr algn="ctr" defTabSz="914354" eaLnBrk="1" fontAlgn="auto" hangingPunct="1">
              <a:spcBef>
                <a:spcPts val="0"/>
              </a:spcBef>
              <a:spcAft>
                <a:spcPts val="0"/>
              </a:spcAft>
              <a:defRPr/>
            </a:pPr>
            <a:endParaRPr lang="zh-CN" altLang="en-US"/>
          </a:p>
        </p:txBody>
      </p:sp>
      <p:sp>
        <p:nvSpPr>
          <p:cNvPr id="54" name="圆角矩形 53">
            <a:extLst>
              <a:ext uri="{FF2B5EF4-FFF2-40B4-BE49-F238E27FC236}">
                <a16:creationId xmlns:a16="http://schemas.microsoft.com/office/drawing/2014/main" id="{697A3001-E415-43E8-B3FD-5FE1C4AA17C8}"/>
              </a:ext>
            </a:extLst>
          </p:cNvPr>
          <p:cNvSpPr/>
          <p:nvPr/>
        </p:nvSpPr>
        <p:spPr>
          <a:xfrm rot="10800000" flipV="1">
            <a:off x="-6350" y="227013"/>
            <a:ext cx="484188" cy="490537"/>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anchor="ctr"/>
          <a:lstStyle/>
          <a:p>
            <a:pPr algn="ctr" defTabSz="914354" eaLnBrk="1" fontAlgn="auto" hangingPunct="1">
              <a:spcBef>
                <a:spcPts val="0"/>
              </a:spcBef>
              <a:spcAft>
                <a:spcPts val="0"/>
              </a:spcAft>
              <a:defRPr/>
            </a:pPr>
            <a:r>
              <a:rPr lang="en-US" altLang="zh-CN" sz="3600" dirty="0"/>
              <a:t>1</a:t>
            </a:r>
            <a:endParaRPr lang="zh-CN" altLang="en-US" sz="3600" dirty="0"/>
          </a:p>
        </p:txBody>
      </p:sp>
      <p:sp>
        <p:nvSpPr>
          <p:cNvPr id="55" name="文本框 54">
            <a:extLst>
              <a:ext uri="{FF2B5EF4-FFF2-40B4-BE49-F238E27FC236}">
                <a16:creationId xmlns:a16="http://schemas.microsoft.com/office/drawing/2014/main" id="{42F1C9DE-9C21-4CB4-B23B-4CB4DFC4DE94}"/>
              </a:ext>
            </a:extLst>
          </p:cNvPr>
          <p:cNvSpPr txBox="1"/>
          <p:nvPr/>
        </p:nvSpPr>
        <p:spPr>
          <a:xfrm>
            <a:off x="508000" y="244475"/>
            <a:ext cx="1570038" cy="461963"/>
          </a:xfrm>
          <a:prstGeom prst="rect">
            <a:avLst/>
          </a:prstGeom>
          <a:noFill/>
        </p:spPr>
        <p:txBody>
          <a:bodyPr wrap="none" lIns="91436" tIns="45718" rIns="91436" bIns="45718">
            <a:spAutoFit/>
          </a:bodyPr>
          <a:lstStyle/>
          <a:p>
            <a:pPr defTabSz="914354" eaLnBrk="1" fontAlgn="auto" hangingPunct="1">
              <a:spcBef>
                <a:spcPts val="0"/>
              </a:spcBef>
              <a:spcAft>
                <a:spcPts val="0"/>
              </a:spcAft>
              <a:defRPr/>
            </a:pPr>
            <a:r>
              <a:rPr lang="zh-CN" altLang="en-US" sz="2400" spc="300" dirty="0">
                <a:solidFill>
                  <a:schemeClr val="tx2"/>
                </a:solidFill>
                <a:latin typeface="微软雅黑" panose="020B0503020204020204" pitchFamily="34" charset="-122"/>
                <a:ea typeface="微软雅黑" panose="020B0503020204020204" pitchFamily="34" charset="-122"/>
              </a:rPr>
              <a:t>简要介绍</a:t>
            </a:r>
          </a:p>
        </p:txBody>
      </p:sp>
      <p:sp>
        <p:nvSpPr>
          <p:cNvPr id="19461" name="矩形 55">
            <a:extLst>
              <a:ext uri="{FF2B5EF4-FFF2-40B4-BE49-F238E27FC236}">
                <a16:creationId xmlns:a16="http://schemas.microsoft.com/office/drawing/2014/main" id="{1FA53420-6B44-4CBD-B609-762A90FE1A99}"/>
              </a:ext>
            </a:extLst>
          </p:cNvPr>
          <p:cNvSpPr>
            <a:spLocks noChangeArrowheads="1"/>
          </p:cNvSpPr>
          <p:nvPr/>
        </p:nvSpPr>
        <p:spPr bwMode="auto">
          <a:xfrm>
            <a:off x="3219450" y="303213"/>
            <a:ext cx="53895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8" rIns="91436" bIns="45718">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2000">
                <a:solidFill>
                  <a:schemeClr val="bg1"/>
                </a:solidFill>
                <a:latin typeface="微软雅黑" panose="020B0503020204020204" pitchFamily="34" charset="-122"/>
                <a:ea typeface="微软雅黑" panose="020B0503020204020204" pitchFamily="34" charset="-122"/>
              </a:rPr>
              <a:t>Brief Introduction</a:t>
            </a:r>
          </a:p>
        </p:txBody>
      </p:sp>
      <p:grpSp>
        <p:nvGrpSpPr>
          <p:cNvPr id="19462" name="组 57">
            <a:extLst>
              <a:ext uri="{FF2B5EF4-FFF2-40B4-BE49-F238E27FC236}">
                <a16:creationId xmlns:a16="http://schemas.microsoft.com/office/drawing/2014/main" id="{5012E98A-39F3-4AB6-B9B4-48826A51A7A7}"/>
              </a:ext>
            </a:extLst>
          </p:cNvPr>
          <p:cNvGrpSpPr>
            <a:grpSpLocks/>
          </p:cNvGrpSpPr>
          <p:nvPr/>
        </p:nvGrpSpPr>
        <p:grpSpPr bwMode="auto">
          <a:xfrm>
            <a:off x="11453813" y="252413"/>
            <a:ext cx="738187" cy="484187"/>
            <a:chOff x="11454105" y="252856"/>
            <a:chExt cx="737892" cy="484288"/>
          </a:xfrm>
        </p:grpSpPr>
        <p:grpSp>
          <p:nvGrpSpPr>
            <p:cNvPr id="19473" name="组 59">
              <a:extLst>
                <a:ext uri="{FF2B5EF4-FFF2-40B4-BE49-F238E27FC236}">
                  <a16:creationId xmlns:a16="http://schemas.microsoft.com/office/drawing/2014/main" id="{6E6BABB7-8571-4619-BC17-A1BA1C784770}"/>
                </a:ext>
              </a:extLst>
            </p:cNvPr>
            <p:cNvGrpSpPr>
              <a:grpSpLocks/>
            </p:cNvGrpSpPr>
            <p:nvPr/>
          </p:nvGrpSpPr>
          <p:grpSpPr bwMode="auto">
            <a:xfrm>
              <a:off x="12039604" y="252856"/>
              <a:ext cx="152393" cy="484287"/>
              <a:chOff x="12039604" y="252856"/>
              <a:chExt cx="152393" cy="484287"/>
            </a:xfrm>
          </p:grpSpPr>
          <p:sp>
            <p:nvSpPr>
              <p:cNvPr id="64" name="圆角矩形 63">
                <a:extLst>
                  <a:ext uri="{FF2B5EF4-FFF2-40B4-BE49-F238E27FC236}">
                    <a16:creationId xmlns:a16="http://schemas.microsoft.com/office/drawing/2014/main" id="{4F691875-D86D-4FCA-B4ED-36079CCD1136}"/>
                  </a:ext>
                </a:extLst>
              </p:cNvPr>
              <p:cNvSpPr/>
              <p:nvPr/>
            </p:nvSpPr>
            <p:spPr>
              <a:xfrm rot="16200000" flipV="1">
                <a:off x="12072956" y="518071"/>
                <a:ext cx="85743" cy="152339"/>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54" eaLnBrk="1" fontAlgn="auto" hangingPunct="1">
                  <a:spcBef>
                    <a:spcPts val="0"/>
                  </a:spcBef>
                  <a:spcAft>
                    <a:spcPts val="0"/>
                  </a:spcAft>
                  <a:defRPr/>
                </a:pPr>
                <a:endParaRPr lang="zh-CN" altLang="en-US"/>
              </a:p>
            </p:txBody>
          </p:sp>
          <p:sp>
            <p:nvSpPr>
              <p:cNvPr id="65" name="圆角矩形 64">
                <a:extLst>
                  <a:ext uri="{FF2B5EF4-FFF2-40B4-BE49-F238E27FC236}">
                    <a16:creationId xmlns:a16="http://schemas.microsoft.com/office/drawing/2014/main" id="{1E66D5C8-751F-48D6-93F8-27F24E3E19B3}"/>
                  </a:ext>
                </a:extLst>
              </p:cNvPr>
              <p:cNvSpPr/>
              <p:nvPr/>
            </p:nvSpPr>
            <p:spPr>
              <a:xfrm rot="16200000" flipV="1">
                <a:off x="12072956" y="618104"/>
                <a:ext cx="85743" cy="152339"/>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54" eaLnBrk="1" fontAlgn="auto" hangingPunct="1">
                  <a:spcBef>
                    <a:spcPts val="0"/>
                  </a:spcBef>
                  <a:spcAft>
                    <a:spcPts val="0"/>
                  </a:spcAft>
                  <a:defRPr/>
                </a:pPr>
                <a:endParaRPr lang="zh-CN" altLang="en-US"/>
              </a:p>
            </p:txBody>
          </p:sp>
          <p:sp>
            <p:nvSpPr>
              <p:cNvPr id="66" name="圆角矩形 65">
                <a:extLst>
                  <a:ext uri="{FF2B5EF4-FFF2-40B4-BE49-F238E27FC236}">
                    <a16:creationId xmlns:a16="http://schemas.microsoft.com/office/drawing/2014/main" id="{48E69C91-3985-43C0-AE9E-A30B2468E15B}"/>
                  </a:ext>
                </a:extLst>
              </p:cNvPr>
              <p:cNvSpPr/>
              <p:nvPr/>
            </p:nvSpPr>
            <p:spPr>
              <a:xfrm rot="16200000" flipV="1">
                <a:off x="12072956" y="321180"/>
                <a:ext cx="85743" cy="152339"/>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54" eaLnBrk="1" fontAlgn="auto" hangingPunct="1">
                  <a:spcBef>
                    <a:spcPts val="0"/>
                  </a:spcBef>
                  <a:spcAft>
                    <a:spcPts val="0"/>
                  </a:spcAft>
                  <a:defRPr/>
                </a:pPr>
                <a:endParaRPr lang="zh-CN" altLang="en-US"/>
              </a:p>
            </p:txBody>
          </p:sp>
          <p:sp>
            <p:nvSpPr>
              <p:cNvPr id="67" name="圆角矩形 66">
                <a:extLst>
                  <a:ext uri="{FF2B5EF4-FFF2-40B4-BE49-F238E27FC236}">
                    <a16:creationId xmlns:a16="http://schemas.microsoft.com/office/drawing/2014/main" id="{A0B9BA5D-F09F-4CF8-B36A-BC6DDB9B9132}"/>
                  </a:ext>
                </a:extLst>
              </p:cNvPr>
              <p:cNvSpPr/>
              <p:nvPr/>
            </p:nvSpPr>
            <p:spPr>
              <a:xfrm rot="16200000" flipV="1">
                <a:off x="12072956" y="421212"/>
                <a:ext cx="85743" cy="152339"/>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54" eaLnBrk="1" fontAlgn="auto" hangingPunct="1">
                  <a:spcBef>
                    <a:spcPts val="0"/>
                  </a:spcBef>
                  <a:spcAft>
                    <a:spcPts val="0"/>
                  </a:spcAft>
                  <a:defRPr/>
                </a:pPr>
                <a:endParaRPr lang="zh-CN" altLang="en-US"/>
              </a:p>
            </p:txBody>
          </p:sp>
          <p:sp>
            <p:nvSpPr>
              <p:cNvPr id="68" name="圆角矩形 67">
                <a:extLst>
                  <a:ext uri="{FF2B5EF4-FFF2-40B4-BE49-F238E27FC236}">
                    <a16:creationId xmlns:a16="http://schemas.microsoft.com/office/drawing/2014/main" id="{651275F2-E8EF-460D-9B63-06E7DF028FB7}"/>
                  </a:ext>
                </a:extLst>
              </p:cNvPr>
              <p:cNvSpPr/>
              <p:nvPr/>
            </p:nvSpPr>
            <p:spPr>
              <a:xfrm rot="16200000" flipV="1">
                <a:off x="12072956" y="219558"/>
                <a:ext cx="85743" cy="152339"/>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54" eaLnBrk="1" fontAlgn="auto" hangingPunct="1">
                  <a:spcBef>
                    <a:spcPts val="0"/>
                  </a:spcBef>
                  <a:spcAft>
                    <a:spcPts val="0"/>
                  </a:spcAft>
                  <a:defRPr/>
                </a:pPr>
                <a:endParaRPr lang="zh-CN" altLang="en-US"/>
              </a:p>
            </p:txBody>
          </p:sp>
        </p:grpSp>
        <p:grpSp>
          <p:nvGrpSpPr>
            <p:cNvPr id="19474" name="组合 99">
              <a:extLst>
                <a:ext uri="{FF2B5EF4-FFF2-40B4-BE49-F238E27FC236}">
                  <a16:creationId xmlns:a16="http://schemas.microsoft.com/office/drawing/2014/main" id="{EEFDE21C-5472-4766-B350-D38165937913}"/>
                </a:ext>
              </a:extLst>
            </p:cNvPr>
            <p:cNvGrpSpPr>
              <a:grpSpLocks/>
            </p:cNvGrpSpPr>
            <p:nvPr/>
          </p:nvGrpSpPr>
          <p:grpSpPr bwMode="auto">
            <a:xfrm>
              <a:off x="11454105" y="252857"/>
              <a:ext cx="491115" cy="484287"/>
              <a:chOff x="1528923" y="220268"/>
              <a:chExt cx="1284096" cy="1266241"/>
            </a:xfrm>
          </p:grpSpPr>
          <p:sp>
            <p:nvSpPr>
              <p:cNvPr id="62" name="圆角矩形 61">
                <a:extLst>
                  <a:ext uri="{FF2B5EF4-FFF2-40B4-BE49-F238E27FC236}">
                    <a16:creationId xmlns:a16="http://schemas.microsoft.com/office/drawing/2014/main" id="{1F07F386-48B7-4417-98C3-DD36375AD5D5}"/>
                  </a:ext>
                </a:extLst>
              </p:cNvPr>
              <p:cNvSpPr/>
              <p:nvPr/>
            </p:nvSpPr>
            <p:spPr>
              <a:xfrm rot="16200000" flipV="1">
                <a:off x="1536838" y="212351"/>
                <a:ext cx="1266244" cy="1282073"/>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54" eaLnBrk="1" fontAlgn="auto" hangingPunct="1">
                  <a:spcBef>
                    <a:spcPts val="0"/>
                  </a:spcBef>
                  <a:spcAft>
                    <a:spcPts val="0"/>
                  </a:spcAft>
                  <a:defRPr/>
                </a:pPr>
                <a:endParaRPr lang="zh-CN" altLang="en-US"/>
              </a:p>
            </p:txBody>
          </p:sp>
          <p:sp>
            <p:nvSpPr>
              <p:cNvPr id="19476" name="Freeform 96">
                <a:extLst>
                  <a:ext uri="{FF2B5EF4-FFF2-40B4-BE49-F238E27FC236}">
                    <a16:creationId xmlns:a16="http://schemas.microsoft.com/office/drawing/2014/main" id="{4EE8EF00-5242-4577-9083-0E92DF063746}"/>
                  </a:ext>
                </a:extLst>
              </p:cNvPr>
              <p:cNvSpPr>
                <a:spLocks/>
              </p:cNvSpPr>
              <p:nvPr/>
            </p:nvSpPr>
            <p:spPr bwMode="auto">
              <a:xfrm>
                <a:off x="1804148" y="499514"/>
                <a:ext cx="733647" cy="707752"/>
              </a:xfrm>
              <a:custGeom>
                <a:avLst/>
                <a:gdLst>
                  <a:gd name="T0" fmla="*/ 2147483646 w 216"/>
                  <a:gd name="T1" fmla="*/ 0 h 208"/>
                  <a:gd name="T2" fmla="*/ 2147483646 w 216"/>
                  <a:gd name="T3" fmla="*/ 2147483646 h 208"/>
                  <a:gd name="T4" fmla="*/ 2147483646 w 216"/>
                  <a:gd name="T5" fmla="*/ 2147483646 h 208"/>
                  <a:gd name="T6" fmla="*/ 2147483646 w 216"/>
                  <a:gd name="T7" fmla="*/ 2147483646 h 208"/>
                  <a:gd name="T8" fmla="*/ 2147483646 w 216"/>
                  <a:gd name="T9" fmla="*/ 2147483646 h 208"/>
                  <a:gd name="T10" fmla="*/ 0 w 216"/>
                  <a:gd name="T11" fmla="*/ 2147483646 h 208"/>
                  <a:gd name="T12" fmla="*/ 2147483646 w 216"/>
                  <a:gd name="T13" fmla="*/ 2147483646 h 208"/>
                  <a:gd name="T14" fmla="*/ 2147483646 w 216"/>
                  <a:gd name="T15" fmla="*/ 2147483646 h 208"/>
                  <a:gd name="T16" fmla="*/ 2147483646 w 216"/>
                  <a:gd name="T17" fmla="*/ 2147483646 h 208"/>
                  <a:gd name="T18" fmla="*/ 2147483646 w 216"/>
                  <a:gd name="T19" fmla="*/ 2147483646 h 208"/>
                  <a:gd name="T20" fmla="*/ 2147483646 w 216"/>
                  <a:gd name="T21" fmla="*/ 2147483646 h 208"/>
                  <a:gd name="T22" fmla="*/ 2147483646 w 216"/>
                  <a:gd name="T23" fmla="*/ 2147483646 h 208"/>
                  <a:gd name="T24" fmla="*/ 2147483646 w 216"/>
                  <a:gd name="T25" fmla="*/ 2147483646 h 208"/>
                  <a:gd name="T26" fmla="*/ 2147483646 w 216"/>
                  <a:gd name="T27" fmla="*/ 2147483646 h 208"/>
                  <a:gd name="T28" fmla="*/ 2147483646 w 216"/>
                  <a:gd name="T29" fmla="*/ 2147483646 h 208"/>
                  <a:gd name="T30" fmla="*/ 2147483646 w 216"/>
                  <a:gd name="T31" fmla="*/ 2147483646 h 208"/>
                  <a:gd name="T32" fmla="*/ 2147483646 w 216"/>
                  <a:gd name="T33" fmla="*/ 2147483646 h 208"/>
                  <a:gd name="T34" fmla="*/ 2147483646 w 216"/>
                  <a:gd name="T35" fmla="*/ 2147483646 h 208"/>
                  <a:gd name="T36" fmla="*/ 2147483646 w 216"/>
                  <a:gd name="T37" fmla="*/ 2147483646 h 208"/>
                  <a:gd name="T38" fmla="*/ 2147483646 w 216"/>
                  <a:gd name="T39" fmla="*/ 2147483646 h 208"/>
                  <a:gd name="T40" fmla="*/ 2147483646 w 216"/>
                  <a:gd name="T41" fmla="*/ 0 h 20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nvGrpSpPr>
          <p:cNvPr id="19463" name="组合 23">
            <a:extLst>
              <a:ext uri="{FF2B5EF4-FFF2-40B4-BE49-F238E27FC236}">
                <a16:creationId xmlns:a16="http://schemas.microsoft.com/office/drawing/2014/main" id="{860EF634-409E-4AB1-A79F-4E7D1277A195}"/>
              </a:ext>
            </a:extLst>
          </p:cNvPr>
          <p:cNvGrpSpPr>
            <a:grpSpLocks/>
          </p:cNvGrpSpPr>
          <p:nvPr/>
        </p:nvGrpSpPr>
        <p:grpSpPr bwMode="auto">
          <a:xfrm>
            <a:off x="330200" y="3622675"/>
            <a:ext cx="5778500" cy="492125"/>
            <a:chOff x="652466" y="3042816"/>
            <a:chExt cx="5777953" cy="493070"/>
          </a:xfrm>
        </p:grpSpPr>
        <p:sp>
          <p:nvSpPr>
            <p:cNvPr id="25" name="圆角矩形 24">
              <a:extLst>
                <a:ext uri="{FF2B5EF4-FFF2-40B4-BE49-F238E27FC236}">
                  <a16:creationId xmlns:a16="http://schemas.microsoft.com/office/drawing/2014/main" id="{EAE470F7-CB21-4F6B-A09A-0D0B575E7534}"/>
                </a:ext>
              </a:extLst>
            </p:cNvPr>
            <p:cNvSpPr/>
            <p:nvPr/>
          </p:nvSpPr>
          <p:spPr>
            <a:xfrm rot="10800000" flipV="1">
              <a:off x="652466" y="3171651"/>
              <a:ext cx="273024" cy="276755"/>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anchor="ctr"/>
            <a:lstStyle/>
            <a:p>
              <a:pPr algn="ctr" defTabSz="914354" eaLnBrk="1" fontAlgn="auto" hangingPunct="1">
                <a:lnSpc>
                  <a:spcPct val="130000"/>
                </a:lnSpc>
                <a:spcBef>
                  <a:spcPts val="0"/>
                </a:spcBef>
                <a:spcAft>
                  <a:spcPts val="0"/>
                </a:spcAft>
                <a:defRPr/>
              </a:pPr>
              <a:endParaRPr lang="zh-CN" altLang="en-US" sz="3600" dirty="0"/>
            </a:p>
          </p:txBody>
        </p:sp>
        <p:sp>
          <p:nvSpPr>
            <p:cNvPr id="19471" name="文本框 384">
              <a:extLst>
                <a:ext uri="{FF2B5EF4-FFF2-40B4-BE49-F238E27FC236}">
                  <a16:creationId xmlns:a16="http://schemas.microsoft.com/office/drawing/2014/main" id="{8345A475-120F-4949-8D85-B9B56C102B08}"/>
                </a:ext>
              </a:extLst>
            </p:cNvPr>
            <p:cNvSpPr txBox="1">
              <a:spLocks noChangeArrowheads="1"/>
            </p:cNvSpPr>
            <p:nvPr/>
          </p:nvSpPr>
          <p:spPr bwMode="auto">
            <a:xfrm>
              <a:off x="980120" y="3042816"/>
              <a:ext cx="1466925" cy="493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30000"/>
                </a:lnSpc>
                <a:spcBef>
                  <a:spcPct val="0"/>
                </a:spcBef>
                <a:buFontTx/>
                <a:buNone/>
              </a:pPr>
              <a:r>
                <a:rPr lang="zh-CN" altLang="en-US" sz="2000">
                  <a:solidFill>
                    <a:schemeClr val="tx2"/>
                  </a:solidFill>
                  <a:latin typeface="微软雅黑" panose="020B0503020204020204" pitchFamily="34" charset="-122"/>
                  <a:ea typeface="微软雅黑" panose="020B0503020204020204" pitchFamily="34" charset="-122"/>
                </a:rPr>
                <a:t>协程的应用</a:t>
              </a:r>
            </a:p>
          </p:txBody>
        </p:sp>
        <p:cxnSp>
          <p:nvCxnSpPr>
            <p:cNvPr id="27" name="直接连接符 26">
              <a:extLst>
                <a:ext uri="{FF2B5EF4-FFF2-40B4-BE49-F238E27FC236}">
                  <a16:creationId xmlns:a16="http://schemas.microsoft.com/office/drawing/2014/main" id="{E48101C0-EE2D-4E30-898E-0A7AC2CA939F}"/>
                </a:ext>
              </a:extLst>
            </p:cNvPr>
            <p:cNvCxnSpPr/>
            <p:nvPr/>
          </p:nvCxnSpPr>
          <p:spPr>
            <a:xfrm>
              <a:off x="1068352" y="3473855"/>
              <a:ext cx="5362067" cy="0"/>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grpSp>
      <p:sp>
        <p:nvSpPr>
          <p:cNvPr id="4" name="矩形 3">
            <a:extLst>
              <a:ext uri="{FF2B5EF4-FFF2-40B4-BE49-F238E27FC236}">
                <a16:creationId xmlns:a16="http://schemas.microsoft.com/office/drawing/2014/main" id="{3971594D-0D81-434F-A647-A7EFC2B5F530}"/>
              </a:ext>
            </a:extLst>
          </p:cNvPr>
          <p:cNvSpPr/>
          <p:nvPr/>
        </p:nvSpPr>
        <p:spPr>
          <a:xfrm>
            <a:off x="603250" y="1739900"/>
            <a:ext cx="9615488" cy="1939925"/>
          </a:xfrm>
          <a:prstGeom prst="rect">
            <a:avLst/>
          </a:prstGeom>
        </p:spPr>
        <p:txBody>
          <a:bodyPr>
            <a:spAutoFit/>
          </a:bodyPr>
          <a:lstStyle/>
          <a:p>
            <a:pPr defTabSz="914354" eaLnBrk="1" fontAlgn="auto" hangingPunct="1">
              <a:lnSpc>
                <a:spcPct val="150000"/>
              </a:lnSpc>
              <a:spcBef>
                <a:spcPts val="0"/>
              </a:spcBef>
              <a:spcAft>
                <a:spcPts val="0"/>
              </a:spcAft>
              <a:defRPr/>
            </a:pPr>
            <a:r>
              <a:rPr lang="zh-CN" altLang="en-US" sz="2000" dirty="0">
                <a:solidFill>
                  <a:schemeClr val="tx1">
                    <a:lumMod val="65000"/>
                    <a:lumOff val="35000"/>
                  </a:schemeClr>
                </a:solidFill>
                <a:latin typeface="微软雅黑" pitchFamily="34" charset="-122"/>
                <a:ea typeface="微软雅黑" pitchFamily="34" charset="-122"/>
              </a:rPr>
              <a:t>申威</a:t>
            </a:r>
            <a:r>
              <a:rPr lang="en-US" altLang="zh-CN" sz="2000" dirty="0">
                <a:solidFill>
                  <a:schemeClr val="tx1">
                    <a:lumMod val="65000"/>
                    <a:lumOff val="35000"/>
                  </a:schemeClr>
                </a:solidFill>
                <a:latin typeface="微软雅黑" pitchFamily="34" charset="-122"/>
                <a:ea typeface="微软雅黑" pitchFamily="34" charset="-122"/>
              </a:rPr>
              <a:t>26010</a:t>
            </a:r>
            <a:r>
              <a:rPr lang="zh-CN" altLang="en-US" sz="2000" dirty="0">
                <a:solidFill>
                  <a:schemeClr val="tx1">
                    <a:lumMod val="65000"/>
                    <a:lumOff val="35000"/>
                  </a:schemeClr>
                </a:solidFill>
                <a:latin typeface="微软雅黑" pitchFamily="34" charset="-122"/>
                <a:ea typeface="微软雅黑" pitchFamily="34" charset="-122"/>
              </a:rPr>
              <a:t>处理器是我国自主研发的新一代异构众核处理器，是“神威太湖之光”超级计算机的主要组成部分。在申威</a:t>
            </a:r>
            <a:r>
              <a:rPr lang="en-US" altLang="zh-CN" sz="2000" dirty="0">
                <a:solidFill>
                  <a:schemeClr val="tx1">
                    <a:lumMod val="65000"/>
                    <a:lumOff val="35000"/>
                  </a:schemeClr>
                </a:solidFill>
                <a:latin typeface="微软雅黑" pitchFamily="34" charset="-122"/>
                <a:ea typeface="微软雅黑" pitchFamily="34" charset="-122"/>
              </a:rPr>
              <a:t>26010</a:t>
            </a:r>
            <a:r>
              <a:rPr lang="zh-CN" altLang="en-US" sz="2000" dirty="0">
                <a:solidFill>
                  <a:schemeClr val="tx1">
                    <a:lumMod val="65000"/>
                    <a:lumOff val="35000"/>
                  </a:schemeClr>
                </a:solidFill>
                <a:latin typeface="微软雅黑" pitchFamily="34" charset="-122"/>
                <a:ea typeface="微软雅黑" pitchFamily="34" charset="-122"/>
              </a:rPr>
              <a:t>处理器上搭建更利于商业程序开发和运行的协程执行环境，有利于提高国产处理器的竞争力，是十分有意义的工作。</a:t>
            </a:r>
          </a:p>
          <a:p>
            <a:pPr defTabSz="914354" eaLnBrk="1" fontAlgn="auto" hangingPunct="1">
              <a:lnSpc>
                <a:spcPct val="150000"/>
              </a:lnSpc>
              <a:spcBef>
                <a:spcPts val="0"/>
              </a:spcBef>
              <a:spcAft>
                <a:spcPts val="0"/>
              </a:spcAft>
              <a:defRPr/>
            </a:pPr>
            <a:endParaRPr lang="en-US" altLang="zh-CN" sz="2000" dirty="0">
              <a:solidFill>
                <a:schemeClr val="tx2"/>
              </a:solidFill>
              <a:latin typeface="微软雅黑" panose="020B0503020204020204" pitchFamily="34" charset="-122"/>
              <a:ea typeface="微软雅黑" panose="020B0503020204020204" pitchFamily="34" charset="-122"/>
            </a:endParaRPr>
          </a:p>
        </p:txBody>
      </p:sp>
      <p:grpSp>
        <p:nvGrpSpPr>
          <p:cNvPr id="19465" name="组合 23">
            <a:extLst>
              <a:ext uri="{FF2B5EF4-FFF2-40B4-BE49-F238E27FC236}">
                <a16:creationId xmlns:a16="http://schemas.microsoft.com/office/drawing/2014/main" id="{5643A060-8AA2-4FED-8811-23CF0DBDDA65}"/>
              </a:ext>
            </a:extLst>
          </p:cNvPr>
          <p:cNvGrpSpPr>
            <a:grpSpLocks/>
          </p:cNvGrpSpPr>
          <p:nvPr/>
        </p:nvGrpSpPr>
        <p:grpSpPr bwMode="auto">
          <a:xfrm>
            <a:off x="330200" y="1058863"/>
            <a:ext cx="5778500" cy="492125"/>
            <a:chOff x="652466" y="3042816"/>
            <a:chExt cx="5777953" cy="492755"/>
          </a:xfrm>
        </p:grpSpPr>
        <p:sp>
          <p:nvSpPr>
            <p:cNvPr id="22" name="圆角矩形 21">
              <a:extLst>
                <a:ext uri="{FF2B5EF4-FFF2-40B4-BE49-F238E27FC236}">
                  <a16:creationId xmlns:a16="http://schemas.microsoft.com/office/drawing/2014/main" id="{03094E56-F8F4-4DC8-941A-66A4807E5C17}"/>
                </a:ext>
              </a:extLst>
            </p:cNvPr>
            <p:cNvSpPr/>
            <p:nvPr/>
          </p:nvSpPr>
          <p:spPr>
            <a:xfrm rot="10800000" flipV="1">
              <a:off x="652466" y="3171568"/>
              <a:ext cx="273024" cy="276579"/>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anchor="ctr"/>
            <a:lstStyle/>
            <a:p>
              <a:pPr algn="ctr" defTabSz="914354" eaLnBrk="1" fontAlgn="auto" hangingPunct="1">
                <a:lnSpc>
                  <a:spcPct val="130000"/>
                </a:lnSpc>
                <a:spcBef>
                  <a:spcPts val="0"/>
                </a:spcBef>
                <a:spcAft>
                  <a:spcPts val="0"/>
                </a:spcAft>
                <a:defRPr/>
              </a:pPr>
              <a:endParaRPr lang="zh-CN" altLang="en-US" sz="3600" dirty="0"/>
            </a:p>
          </p:txBody>
        </p:sp>
        <p:sp>
          <p:nvSpPr>
            <p:cNvPr id="19468" name="文本框 384">
              <a:extLst>
                <a:ext uri="{FF2B5EF4-FFF2-40B4-BE49-F238E27FC236}">
                  <a16:creationId xmlns:a16="http://schemas.microsoft.com/office/drawing/2014/main" id="{06133691-63B6-474E-B8FB-C1D5BAF6B176}"/>
                </a:ext>
              </a:extLst>
            </p:cNvPr>
            <p:cNvSpPr txBox="1">
              <a:spLocks noChangeArrowheads="1"/>
            </p:cNvSpPr>
            <p:nvPr/>
          </p:nvSpPr>
          <p:spPr bwMode="auto">
            <a:xfrm>
              <a:off x="980120" y="3042816"/>
              <a:ext cx="2492750" cy="492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30000"/>
                </a:lnSpc>
                <a:spcBef>
                  <a:spcPct val="0"/>
                </a:spcBef>
                <a:buFontTx/>
                <a:buNone/>
              </a:pPr>
              <a:r>
                <a:rPr lang="zh-CN" altLang="en-US" sz="2000">
                  <a:solidFill>
                    <a:schemeClr val="tx2"/>
                  </a:solidFill>
                  <a:latin typeface="微软雅黑" panose="020B0503020204020204" pitchFamily="34" charset="-122"/>
                  <a:ea typeface="微软雅黑" panose="020B0503020204020204" pitchFamily="34" charset="-122"/>
                </a:rPr>
                <a:t>国产处理器生态构建</a:t>
              </a:r>
            </a:p>
          </p:txBody>
        </p:sp>
        <p:cxnSp>
          <p:nvCxnSpPr>
            <p:cNvPr id="24" name="直接连接符 23">
              <a:extLst>
                <a:ext uri="{FF2B5EF4-FFF2-40B4-BE49-F238E27FC236}">
                  <a16:creationId xmlns:a16="http://schemas.microsoft.com/office/drawing/2014/main" id="{9ADFD02D-9F4D-47A8-94B5-28F7FCE69E1E}"/>
                </a:ext>
              </a:extLst>
            </p:cNvPr>
            <p:cNvCxnSpPr/>
            <p:nvPr/>
          </p:nvCxnSpPr>
          <p:spPr>
            <a:xfrm>
              <a:off x="1068352" y="3473579"/>
              <a:ext cx="5362067" cy="0"/>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grpSp>
      <p:sp>
        <p:nvSpPr>
          <p:cNvPr id="26" name="矩形 25">
            <a:extLst>
              <a:ext uri="{FF2B5EF4-FFF2-40B4-BE49-F238E27FC236}">
                <a16:creationId xmlns:a16="http://schemas.microsoft.com/office/drawing/2014/main" id="{04C652D8-6F25-43D6-A89B-6670368EA107}"/>
              </a:ext>
            </a:extLst>
          </p:cNvPr>
          <p:cNvSpPr/>
          <p:nvPr/>
        </p:nvSpPr>
        <p:spPr>
          <a:xfrm>
            <a:off x="603250" y="4311650"/>
            <a:ext cx="9615488" cy="1016000"/>
          </a:xfrm>
          <a:prstGeom prst="rect">
            <a:avLst/>
          </a:prstGeom>
        </p:spPr>
        <p:txBody>
          <a:bodyPr>
            <a:spAutoFit/>
          </a:bodyPr>
          <a:lstStyle/>
          <a:p>
            <a:pPr defTabSz="914354" eaLnBrk="1" fontAlgn="auto" hangingPunct="1">
              <a:lnSpc>
                <a:spcPct val="150000"/>
              </a:lnSpc>
              <a:spcBef>
                <a:spcPts val="0"/>
              </a:spcBef>
              <a:spcAft>
                <a:spcPts val="0"/>
              </a:spcAft>
              <a:defRPr/>
            </a:pPr>
            <a:r>
              <a:rPr lang="zh-CN" altLang="en-US" sz="2000" dirty="0">
                <a:solidFill>
                  <a:schemeClr val="tx1">
                    <a:lumMod val="65000"/>
                    <a:lumOff val="35000"/>
                  </a:schemeClr>
                </a:solidFill>
                <a:latin typeface="微软雅黑" pitchFamily="34" charset="-122"/>
                <a:ea typeface="微软雅黑" pitchFamily="34" charset="-122"/>
              </a:rPr>
              <a:t>协程是一种在用户态实现的，轻量级的并发实现方式，相比于线程占用的资源更少，更适合高并发场景，在互联网大数据等领域得到越来越多的应用。</a:t>
            </a:r>
            <a:endParaRPr lang="en-US" altLang="zh-CN" sz="2000" dirty="0">
              <a:solidFill>
                <a:schemeClr val="tx2"/>
              </a:solidFill>
              <a:latin typeface="微软雅黑" panose="020B0503020204020204" pitchFamily="34" charset="-122"/>
              <a:ea typeface="微软雅黑" panose="020B0503020204020204" pitchFamily="34" charset="-122"/>
            </a:endParaRPr>
          </a:p>
        </p:txBody>
      </p:sp>
    </p:spTree>
  </p:cSld>
  <p:clrMapOvr>
    <a:masterClrMapping/>
  </p:clrMapOvr>
  <p:transition advTm="47148"/>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矩形 52">
            <a:extLst>
              <a:ext uri="{FF2B5EF4-FFF2-40B4-BE49-F238E27FC236}">
                <a16:creationId xmlns:a16="http://schemas.microsoft.com/office/drawing/2014/main" id="{313E0535-C2A6-49DB-AE07-29F4870E5F7C}"/>
              </a:ext>
            </a:extLst>
          </p:cNvPr>
          <p:cNvSpPr/>
          <p:nvPr/>
        </p:nvSpPr>
        <p:spPr>
          <a:xfrm>
            <a:off x="3117850" y="252413"/>
            <a:ext cx="9074150" cy="484187"/>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anchor="ctr"/>
          <a:lstStyle/>
          <a:p>
            <a:pPr algn="ctr" defTabSz="914354" eaLnBrk="1" fontAlgn="auto" hangingPunct="1">
              <a:spcBef>
                <a:spcPts val="0"/>
              </a:spcBef>
              <a:spcAft>
                <a:spcPts val="0"/>
              </a:spcAft>
              <a:defRPr/>
            </a:pPr>
            <a:endParaRPr lang="zh-CN" altLang="en-US"/>
          </a:p>
        </p:txBody>
      </p:sp>
      <p:sp>
        <p:nvSpPr>
          <p:cNvPr id="54" name="圆角矩形 53">
            <a:extLst>
              <a:ext uri="{FF2B5EF4-FFF2-40B4-BE49-F238E27FC236}">
                <a16:creationId xmlns:a16="http://schemas.microsoft.com/office/drawing/2014/main" id="{004D4440-CC17-46D6-883A-FE8FD866DC6E}"/>
              </a:ext>
            </a:extLst>
          </p:cNvPr>
          <p:cNvSpPr/>
          <p:nvPr/>
        </p:nvSpPr>
        <p:spPr>
          <a:xfrm rot="10800000" flipV="1">
            <a:off x="-6350" y="227013"/>
            <a:ext cx="484188" cy="490537"/>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anchor="ctr"/>
          <a:lstStyle/>
          <a:p>
            <a:pPr algn="ctr" defTabSz="914354" eaLnBrk="1" fontAlgn="auto" hangingPunct="1">
              <a:spcBef>
                <a:spcPts val="0"/>
              </a:spcBef>
              <a:spcAft>
                <a:spcPts val="0"/>
              </a:spcAft>
              <a:defRPr/>
            </a:pPr>
            <a:r>
              <a:rPr lang="en-US" altLang="zh-CN" sz="3600" dirty="0"/>
              <a:t>1</a:t>
            </a:r>
            <a:endParaRPr lang="zh-CN" altLang="en-US" sz="3600" dirty="0"/>
          </a:p>
        </p:txBody>
      </p:sp>
      <p:sp>
        <p:nvSpPr>
          <p:cNvPr id="55" name="文本框 54">
            <a:extLst>
              <a:ext uri="{FF2B5EF4-FFF2-40B4-BE49-F238E27FC236}">
                <a16:creationId xmlns:a16="http://schemas.microsoft.com/office/drawing/2014/main" id="{3F00D43C-1911-46C9-B471-5B647BA6BF73}"/>
              </a:ext>
            </a:extLst>
          </p:cNvPr>
          <p:cNvSpPr txBox="1"/>
          <p:nvPr/>
        </p:nvSpPr>
        <p:spPr>
          <a:xfrm>
            <a:off x="508000" y="244475"/>
            <a:ext cx="1570038" cy="461963"/>
          </a:xfrm>
          <a:prstGeom prst="rect">
            <a:avLst/>
          </a:prstGeom>
          <a:noFill/>
        </p:spPr>
        <p:txBody>
          <a:bodyPr wrap="none" lIns="91436" tIns="45718" rIns="91436" bIns="45718">
            <a:spAutoFit/>
          </a:bodyPr>
          <a:lstStyle/>
          <a:p>
            <a:pPr defTabSz="914354" eaLnBrk="1" fontAlgn="auto" hangingPunct="1">
              <a:spcBef>
                <a:spcPts val="0"/>
              </a:spcBef>
              <a:spcAft>
                <a:spcPts val="0"/>
              </a:spcAft>
              <a:defRPr/>
            </a:pPr>
            <a:r>
              <a:rPr lang="zh-CN" altLang="en-US" sz="2400" spc="300" dirty="0">
                <a:solidFill>
                  <a:schemeClr val="tx2"/>
                </a:solidFill>
                <a:latin typeface="微软雅黑" panose="020B0503020204020204" pitchFamily="34" charset="-122"/>
                <a:ea typeface="微软雅黑" panose="020B0503020204020204" pitchFamily="34" charset="-122"/>
              </a:rPr>
              <a:t>简要介绍</a:t>
            </a:r>
          </a:p>
        </p:txBody>
      </p:sp>
      <p:sp>
        <p:nvSpPr>
          <p:cNvPr id="21509" name="矩形 55">
            <a:extLst>
              <a:ext uri="{FF2B5EF4-FFF2-40B4-BE49-F238E27FC236}">
                <a16:creationId xmlns:a16="http://schemas.microsoft.com/office/drawing/2014/main" id="{F92BEF2F-D04E-496A-9974-257E3E71ECAF}"/>
              </a:ext>
            </a:extLst>
          </p:cNvPr>
          <p:cNvSpPr>
            <a:spLocks noChangeArrowheads="1"/>
          </p:cNvSpPr>
          <p:nvPr/>
        </p:nvSpPr>
        <p:spPr bwMode="auto">
          <a:xfrm>
            <a:off x="3219450" y="303213"/>
            <a:ext cx="538956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8" rIns="91436" bIns="45718">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zh-CN" sz="2000">
                <a:solidFill>
                  <a:schemeClr val="bg1"/>
                </a:solidFill>
                <a:latin typeface="微软雅黑" panose="020B0503020204020204" pitchFamily="34" charset="-122"/>
                <a:ea typeface="微软雅黑" panose="020B0503020204020204" pitchFamily="34" charset="-122"/>
              </a:rPr>
              <a:t>Brief Introduction</a:t>
            </a:r>
          </a:p>
          <a:p>
            <a:pPr eaLnBrk="1" hangingPunct="1">
              <a:lnSpc>
                <a:spcPct val="100000"/>
              </a:lnSpc>
              <a:spcBef>
                <a:spcPct val="0"/>
              </a:spcBef>
              <a:buFontTx/>
              <a:buNone/>
            </a:pPr>
            <a:endParaRPr lang="en-US" altLang="zh-CN" sz="2000">
              <a:solidFill>
                <a:schemeClr val="bg1"/>
              </a:solidFill>
              <a:latin typeface="微软雅黑" panose="020B0503020204020204" pitchFamily="34" charset="-122"/>
              <a:ea typeface="微软雅黑" panose="020B0503020204020204" pitchFamily="34" charset="-122"/>
            </a:endParaRPr>
          </a:p>
        </p:txBody>
      </p:sp>
      <p:grpSp>
        <p:nvGrpSpPr>
          <p:cNvPr id="21510" name="组 57">
            <a:extLst>
              <a:ext uri="{FF2B5EF4-FFF2-40B4-BE49-F238E27FC236}">
                <a16:creationId xmlns:a16="http://schemas.microsoft.com/office/drawing/2014/main" id="{8E621CBA-88AC-42DC-BD7F-8C9A6FF5841C}"/>
              </a:ext>
            </a:extLst>
          </p:cNvPr>
          <p:cNvGrpSpPr>
            <a:grpSpLocks/>
          </p:cNvGrpSpPr>
          <p:nvPr/>
        </p:nvGrpSpPr>
        <p:grpSpPr bwMode="auto">
          <a:xfrm>
            <a:off x="11453813" y="252413"/>
            <a:ext cx="738187" cy="484187"/>
            <a:chOff x="11454105" y="252856"/>
            <a:chExt cx="737892" cy="484288"/>
          </a:xfrm>
        </p:grpSpPr>
        <p:grpSp>
          <p:nvGrpSpPr>
            <p:cNvPr id="21520" name="组 59">
              <a:extLst>
                <a:ext uri="{FF2B5EF4-FFF2-40B4-BE49-F238E27FC236}">
                  <a16:creationId xmlns:a16="http://schemas.microsoft.com/office/drawing/2014/main" id="{46D28F62-C4E9-45F2-8DB8-9675E3086498}"/>
                </a:ext>
              </a:extLst>
            </p:cNvPr>
            <p:cNvGrpSpPr>
              <a:grpSpLocks/>
            </p:cNvGrpSpPr>
            <p:nvPr/>
          </p:nvGrpSpPr>
          <p:grpSpPr bwMode="auto">
            <a:xfrm>
              <a:off x="12039604" y="252856"/>
              <a:ext cx="152393" cy="484287"/>
              <a:chOff x="12039604" y="252856"/>
              <a:chExt cx="152393" cy="484287"/>
            </a:xfrm>
          </p:grpSpPr>
          <p:sp>
            <p:nvSpPr>
              <p:cNvPr id="64" name="圆角矩形 63">
                <a:extLst>
                  <a:ext uri="{FF2B5EF4-FFF2-40B4-BE49-F238E27FC236}">
                    <a16:creationId xmlns:a16="http://schemas.microsoft.com/office/drawing/2014/main" id="{63FE60FC-9B87-4FA9-B4E8-7925A088401D}"/>
                  </a:ext>
                </a:extLst>
              </p:cNvPr>
              <p:cNvSpPr/>
              <p:nvPr/>
            </p:nvSpPr>
            <p:spPr>
              <a:xfrm rot="16200000" flipV="1">
                <a:off x="12072956" y="518071"/>
                <a:ext cx="85743" cy="152339"/>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54" eaLnBrk="1" fontAlgn="auto" hangingPunct="1">
                  <a:spcBef>
                    <a:spcPts val="0"/>
                  </a:spcBef>
                  <a:spcAft>
                    <a:spcPts val="0"/>
                  </a:spcAft>
                  <a:defRPr/>
                </a:pPr>
                <a:endParaRPr lang="zh-CN" altLang="en-US"/>
              </a:p>
            </p:txBody>
          </p:sp>
          <p:sp>
            <p:nvSpPr>
              <p:cNvPr id="65" name="圆角矩形 64">
                <a:extLst>
                  <a:ext uri="{FF2B5EF4-FFF2-40B4-BE49-F238E27FC236}">
                    <a16:creationId xmlns:a16="http://schemas.microsoft.com/office/drawing/2014/main" id="{C1C42656-3B58-474D-81C2-EF997481846A}"/>
                  </a:ext>
                </a:extLst>
              </p:cNvPr>
              <p:cNvSpPr/>
              <p:nvPr/>
            </p:nvSpPr>
            <p:spPr>
              <a:xfrm rot="16200000" flipV="1">
                <a:off x="12072956" y="618104"/>
                <a:ext cx="85743" cy="152339"/>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54" eaLnBrk="1" fontAlgn="auto" hangingPunct="1">
                  <a:spcBef>
                    <a:spcPts val="0"/>
                  </a:spcBef>
                  <a:spcAft>
                    <a:spcPts val="0"/>
                  </a:spcAft>
                  <a:defRPr/>
                </a:pPr>
                <a:endParaRPr lang="zh-CN" altLang="en-US"/>
              </a:p>
            </p:txBody>
          </p:sp>
          <p:sp>
            <p:nvSpPr>
              <p:cNvPr id="66" name="圆角矩形 65">
                <a:extLst>
                  <a:ext uri="{FF2B5EF4-FFF2-40B4-BE49-F238E27FC236}">
                    <a16:creationId xmlns:a16="http://schemas.microsoft.com/office/drawing/2014/main" id="{EA08A706-B565-4397-9947-6F0E1CE149D0}"/>
                  </a:ext>
                </a:extLst>
              </p:cNvPr>
              <p:cNvSpPr/>
              <p:nvPr/>
            </p:nvSpPr>
            <p:spPr>
              <a:xfrm rot="16200000" flipV="1">
                <a:off x="12072956" y="321180"/>
                <a:ext cx="85743" cy="152339"/>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54" eaLnBrk="1" fontAlgn="auto" hangingPunct="1">
                  <a:spcBef>
                    <a:spcPts val="0"/>
                  </a:spcBef>
                  <a:spcAft>
                    <a:spcPts val="0"/>
                  </a:spcAft>
                  <a:defRPr/>
                </a:pPr>
                <a:endParaRPr lang="zh-CN" altLang="en-US"/>
              </a:p>
            </p:txBody>
          </p:sp>
          <p:sp>
            <p:nvSpPr>
              <p:cNvPr id="67" name="圆角矩形 66">
                <a:extLst>
                  <a:ext uri="{FF2B5EF4-FFF2-40B4-BE49-F238E27FC236}">
                    <a16:creationId xmlns:a16="http://schemas.microsoft.com/office/drawing/2014/main" id="{413F0908-A8F9-43F5-86F8-AB8ACFD4C2B7}"/>
                  </a:ext>
                </a:extLst>
              </p:cNvPr>
              <p:cNvSpPr/>
              <p:nvPr/>
            </p:nvSpPr>
            <p:spPr>
              <a:xfrm rot="16200000" flipV="1">
                <a:off x="12072956" y="421212"/>
                <a:ext cx="85743" cy="152339"/>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54" eaLnBrk="1" fontAlgn="auto" hangingPunct="1">
                  <a:spcBef>
                    <a:spcPts val="0"/>
                  </a:spcBef>
                  <a:spcAft>
                    <a:spcPts val="0"/>
                  </a:spcAft>
                  <a:defRPr/>
                </a:pPr>
                <a:endParaRPr lang="zh-CN" altLang="en-US"/>
              </a:p>
            </p:txBody>
          </p:sp>
          <p:sp>
            <p:nvSpPr>
              <p:cNvPr id="68" name="圆角矩形 67">
                <a:extLst>
                  <a:ext uri="{FF2B5EF4-FFF2-40B4-BE49-F238E27FC236}">
                    <a16:creationId xmlns:a16="http://schemas.microsoft.com/office/drawing/2014/main" id="{95FB15DB-630A-40AA-9C95-5C7623AFB191}"/>
                  </a:ext>
                </a:extLst>
              </p:cNvPr>
              <p:cNvSpPr/>
              <p:nvPr/>
            </p:nvSpPr>
            <p:spPr>
              <a:xfrm rot="16200000" flipV="1">
                <a:off x="12072956" y="219558"/>
                <a:ext cx="85743" cy="152339"/>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54" eaLnBrk="1" fontAlgn="auto" hangingPunct="1">
                  <a:spcBef>
                    <a:spcPts val="0"/>
                  </a:spcBef>
                  <a:spcAft>
                    <a:spcPts val="0"/>
                  </a:spcAft>
                  <a:defRPr/>
                </a:pPr>
                <a:endParaRPr lang="zh-CN" altLang="en-US"/>
              </a:p>
            </p:txBody>
          </p:sp>
        </p:grpSp>
        <p:grpSp>
          <p:nvGrpSpPr>
            <p:cNvPr id="21521" name="组合 99">
              <a:extLst>
                <a:ext uri="{FF2B5EF4-FFF2-40B4-BE49-F238E27FC236}">
                  <a16:creationId xmlns:a16="http://schemas.microsoft.com/office/drawing/2014/main" id="{6609E1D5-89D7-4587-9427-D1FD64F3D267}"/>
                </a:ext>
              </a:extLst>
            </p:cNvPr>
            <p:cNvGrpSpPr>
              <a:grpSpLocks/>
            </p:cNvGrpSpPr>
            <p:nvPr/>
          </p:nvGrpSpPr>
          <p:grpSpPr bwMode="auto">
            <a:xfrm>
              <a:off x="11454105" y="252857"/>
              <a:ext cx="491115" cy="484287"/>
              <a:chOff x="1528923" y="220268"/>
              <a:chExt cx="1284096" cy="1266241"/>
            </a:xfrm>
          </p:grpSpPr>
          <p:sp>
            <p:nvSpPr>
              <p:cNvPr id="62" name="圆角矩形 61">
                <a:extLst>
                  <a:ext uri="{FF2B5EF4-FFF2-40B4-BE49-F238E27FC236}">
                    <a16:creationId xmlns:a16="http://schemas.microsoft.com/office/drawing/2014/main" id="{942C726E-CD25-4B7E-8C48-8DA7A04C15F0}"/>
                  </a:ext>
                </a:extLst>
              </p:cNvPr>
              <p:cNvSpPr/>
              <p:nvPr/>
            </p:nvSpPr>
            <p:spPr>
              <a:xfrm rot="16200000" flipV="1">
                <a:off x="1536838" y="212351"/>
                <a:ext cx="1266244" cy="1282073"/>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54" eaLnBrk="1" fontAlgn="auto" hangingPunct="1">
                  <a:spcBef>
                    <a:spcPts val="0"/>
                  </a:spcBef>
                  <a:spcAft>
                    <a:spcPts val="0"/>
                  </a:spcAft>
                  <a:defRPr/>
                </a:pPr>
                <a:endParaRPr lang="zh-CN" altLang="en-US"/>
              </a:p>
            </p:txBody>
          </p:sp>
          <p:sp>
            <p:nvSpPr>
              <p:cNvPr id="21523" name="Freeform 96">
                <a:extLst>
                  <a:ext uri="{FF2B5EF4-FFF2-40B4-BE49-F238E27FC236}">
                    <a16:creationId xmlns:a16="http://schemas.microsoft.com/office/drawing/2014/main" id="{56CA4415-AFCD-4518-8F40-BB838CAC4921}"/>
                  </a:ext>
                </a:extLst>
              </p:cNvPr>
              <p:cNvSpPr>
                <a:spLocks/>
              </p:cNvSpPr>
              <p:nvPr/>
            </p:nvSpPr>
            <p:spPr bwMode="auto">
              <a:xfrm>
                <a:off x="1804148" y="499514"/>
                <a:ext cx="733647" cy="707752"/>
              </a:xfrm>
              <a:custGeom>
                <a:avLst/>
                <a:gdLst>
                  <a:gd name="T0" fmla="*/ 2147483646 w 216"/>
                  <a:gd name="T1" fmla="*/ 0 h 208"/>
                  <a:gd name="T2" fmla="*/ 2147483646 w 216"/>
                  <a:gd name="T3" fmla="*/ 2147483646 h 208"/>
                  <a:gd name="T4" fmla="*/ 2147483646 w 216"/>
                  <a:gd name="T5" fmla="*/ 2147483646 h 208"/>
                  <a:gd name="T6" fmla="*/ 2147483646 w 216"/>
                  <a:gd name="T7" fmla="*/ 2147483646 h 208"/>
                  <a:gd name="T8" fmla="*/ 2147483646 w 216"/>
                  <a:gd name="T9" fmla="*/ 2147483646 h 208"/>
                  <a:gd name="T10" fmla="*/ 0 w 216"/>
                  <a:gd name="T11" fmla="*/ 2147483646 h 208"/>
                  <a:gd name="T12" fmla="*/ 2147483646 w 216"/>
                  <a:gd name="T13" fmla="*/ 2147483646 h 208"/>
                  <a:gd name="T14" fmla="*/ 2147483646 w 216"/>
                  <a:gd name="T15" fmla="*/ 2147483646 h 208"/>
                  <a:gd name="T16" fmla="*/ 2147483646 w 216"/>
                  <a:gd name="T17" fmla="*/ 2147483646 h 208"/>
                  <a:gd name="T18" fmla="*/ 2147483646 w 216"/>
                  <a:gd name="T19" fmla="*/ 2147483646 h 208"/>
                  <a:gd name="T20" fmla="*/ 2147483646 w 216"/>
                  <a:gd name="T21" fmla="*/ 2147483646 h 208"/>
                  <a:gd name="T22" fmla="*/ 2147483646 w 216"/>
                  <a:gd name="T23" fmla="*/ 2147483646 h 208"/>
                  <a:gd name="T24" fmla="*/ 2147483646 w 216"/>
                  <a:gd name="T25" fmla="*/ 2147483646 h 208"/>
                  <a:gd name="T26" fmla="*/ 2147483646 w 216"/>
                  <a:gd name="T27" fmla="*/ 2147483646 h 208"/>
                  <a:gd name="T28" fmla="*/ 2147483646 w 216"/>
                  <a:gd name="T29" fmla="*/ 2147483646 h 208"/>
                  <a:gd name="T30" fmla="*/ 2147483646 w 216"/>
                  <a:gd name="T31" fmla="*/ 2147483646 h 208"/>
                  <a:gd name="T32" fmla="*/ 2147483646 w 216"/>
                  <a:gd name="T33" fmla="*/ 2147483646 h 208"/>
                  <a:gd name="T34" fmla="*/ 2147483646 w 216"/>
                  <a:gd name="T35" fmla="*/ 2147483646 h 208"/>
                  <a:gd name="T36" fmla="*/ 2147483646 w 216"/>
                  <a:gd name="T37" fmla="*/ 2147483646 h 208"/>
                  <a:gd name="T38" fmla="*/ 2147483646 w 216"/>
                  <a:gd name="T39" fmla="*/ 2147483646 h 208"/>
                  <a:gd name="T40" fmla="*/ 2147483646 w 216"/>
                  <a:gd name="T41" fmla="*/ 0 h 20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nvGrpSpPr>
          <p:cNvPr id="21511" name="组合 23">
            <a:extLst>
              <a:ext uri="{FF2B5EF4-FFF2-40B4-BE49-F238E27FC236}">
                <a16:creationId xmlns:a16="http://schemas.microsoft.com/office/drawing/2014/main" id="{41053A6A-7054-4290-82A2-8AAF431D283E}"/>
              </a:ext>
            </a:extLst>
          </p:cNvPr>
          <p:cNvGrpSpPr>
            <a:grpSpLocks/>
          </p:cNvGrpSpPr>
          <p:nvPr/>
        </p:nvGrpSpPr>
        <p:grpSpPr bwMode="auto">
          <a:xfrm>
            <a:off x="236538" y="976313"/>
            <a:ext cx="4872037" cy="492125"/>
            <a:chOff x="652466" y="3042816"/>
            <a:chExt cx="4872484" cy="492755"/>
          </a:xfrm>
        </p:grpSpPr>
        <p:sp>
          <p:nvSpPr>
            <p:cNvPr id="25" name="圆角矩形 24">
              <a:extLst>
                <a:ext uri="{FF2B5EF4-FFF2-40B4-BE49-F238E27FC236}">
                  <a16:creationId xmlns:a16="http://schemas.microsoft.com/office/drawing/2014/main" id="{C66B16F9-B10F-41E4-A3AC-E006FC3D085E}"/>
                </a:ext>
              </a:extLst>
            </p:cNvPr>
            <p:cNvSpPr/>
            <p:nvPr/>
          </p:nvSpPr>
          <p:spPr>
            <a:xfrm rot="10800000" flipV="1">
              <a:off x="652466" y="3171568"/>
              <a:ext cx="271487" cy="276579"/>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anchor="ctr"/>
            <a:lstStyle/>
            <a:p>
              <a:pPr algn="ctr" defTabSz="914354" eaLnBrk="1" fontAlgn="auto" hangingPunct="1">
                <a:lnSpc>
                  <a:spcPct val="130000"/>
                </a:lnSpc>
                <a:spcBef>
                  <a:spcPts val="0"/>
                </a:spcBef>
                <a:spcAft>
                  <a:spcPts val="0"/>
                </a:spcAft>
                <a:defRPr/>
              </a:pPr>
              <a:endParaRPr lang="zh-CN" altLang="en-US" sz="3600" dirty="0"/>
            </a:p>
          </p:txBody>
        </p:sp>
        <p:sp>
          <p:nvSpPr>
            <p:cNvPr id="21518" name="文本框 384">
              <a:extLst>
                <a:ext uri="{FF2B5EF4-FFF2-40B4-BE49-F238E27FC236}">
                  <a16:creationId xmlns:a16="http://schemas.microsoft.com/office/drawing/2014/main" id="{56B6E929-CC9D-433E-86FC-28F75295E71F}"/>
                </a:ext>
              </a:extLst>
            </p:cNvPr>
            <p:cNvSpPr txBox="1">
              <a:spLocks noChangeArrowheads="1"/>
            </p:cNvSpPr>
            <p:nvPr/>
          </p:nvSpPr>
          <p:spPr bwMode="auto">
            <a:xfrm>
              <a:off x="980120" y="3042816"/>
              <a:ext cx="2990191" cy="492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30000"/>
                </a:lnSpc>
                <a:spcBef>
                  <a:spcPct val="0"/>
                </a:spcBef>
                <a:buFontTx/>
                <a:buNone/>
              </a:pPr>
              <a:r>
                <a:rPr lang="zh-CN" altLang="en-US" sz="2000">
                  <a:solidFill>
                    <a:schemeClr val="tx2"/>
                  </a:solidFill>
                  <a:latin typeface="微软雅黑" panose="020B0503020204020204" pitchFamily="34" charset="-122"/>
                  <a:ea typeface="微软雅黑" panose="020B0503020204020204" pitchFamily="34" charset="-122"/>
                </a:rPr>
                <a:t>申威</a:t>
              </a:r>
              <a:r>
                <a:rPr lang="en-US" altLang="zh-CN" sz="2000">
                  <a:solidFill>
                    <a:schemeClr val="tx2"/>
                  </a:solidFill>
                  <a:latin typeface="微软雅黑" panose="020B0503020204020204" pitchFamily="34" charset="-122"/>
                  <a:ea typeface="微软雅黑" panose="020B0503020204020204" pitchFamily="34" charset="-122"/>
                </a:rPr>
                <a:t>26010</a:t>
              </a:r>
              <a:r>
                <a:rPr lang="zh-CN" altLang="en-US" sz="2000">
                  <a:solidFill>
                    <a:schemeClr val="tx2"/>
                  </a:solidFill>
                  <a:latin typeface="微软雅黑" panose="020B0503020204020204" pitchFamily="34" charset="-122"/>
                  <a:ea typeface="微软雅黑" panose="020B0503020204020204" pitchFamily="34" charset="-122"/>
                </a:rPr>
                <a:t>处理器与协程</a:t>
              </a:r>
            </a:p>
          </p:txBody>
        </p:sp>
        <p:cxnSp>
          <p:nvCxnSpPr>
            <p:cNvPr id="27" name="直接连接符 26">
              <a:extLst>
                <a:ext uri="{FF2B5EF4-FFF2-40B4-BE49-F238E27FC236}">
                  <a16:creationId xmlns:a16="http://schemas.microsoft.com/office/drawing/2014/main" id="{FF42EF1F-57BD-41F2-84CD-1DD46117BB7F}"/>
                </a:ext>
              </a:extLst>
            </p:cNvPr>
            <p:cNvCxnSpPr/>
            <p:nvPr/>
          </p:nvCxnSpPr>
          <p:spPr>
            <a:xfrm>
              <a:off x="1068429" y="3473579"/>
              <a:ext cx="4456521" cy="6358"/>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grpSp>
      <p:sp>
        <p:nvSpPr>
          <p:cNvPr id="4" name="矩形 3">
            <a:extLst>
              <a:ext uri="{FF2B5EF4-FFF2-40B4-BE49-F238E27FC236}">
                <a16:creationId xmlns:a16="http://schemas.microsoft.com/office/drawing/2014/main" id="{7C22E793-35C8-4009-B179-E0B7C36681FA}"/>
              </a:ext>
            </a:extLst>
          </p:cNvPr>
          <p:cNvSpPr/>
          <p:nvPr/>
        </p:nvSpPr>
        <p:spPr>
          <a:xfrm>
            <a:off x="508000" y="1898650"/>
            <a:ext cx="5324475" cy="1422400"/>
          </a:xfrm>
          <a:prstGeom prst="rect">
            <a:avLst/>
          </a:prstGeom>
        </p:spPr>
        <p:style>
          <a:lnRef idx="2">
            <a:schemeClr val="accent5"/>
          </a:lnRef>
          <a:fillRef idx="1">
            <a:schemeClr val="lt1"/>
          </a:fillRef>
          <a:effectRef idx="0">
            <a:schemeClr val="accent5"/>
          </a:effectRef>
          <a:fontRef idx="minor">
            <a:schemeClr val="dk1"/>
          </a:fontRef>
        </p:style>
        <p:txBody>
          <a:bodyPr>
            <a:spAutoFit/>
          </a:bodyPr>
          <a:lstStyle/>
          <a:p>
            <a:pPr defTabSz="914354" eaLnBrk="1" fontAlgn="auto" hangingPunct="1">
              <a:lnSpc>
                <a:spcPct val="150000"/>
              </a:lnSpc>
              <a:spcBef>
                <a:spcPts val="0"/>
              </a:spcBef>
              <a:spcAft>
                <a:spcPts val="0"/>
              </a:spcAft>
              <a:defRPr/>
            </a:pPr>
            <a:r>
              <a:rPr lang="zh-CN" altLang="en-US" sz="2000" dirty="0">
                <a:solidFill>
                  <a:schemeClr val="tx1">
                    <a:lumMod val="65000"/>
                    <a:lumOff val="35000"/>
                  </a:schemeClr>
                </a:solidFill>
                <a:latin typeface="微软雅黑" pitchFamily="34" charset="-122"/>
                <a:ea typeface="微软雅黑" pitchFamily="34" charset="-122"/>
              </a:rPr>
              <a:t>申威众核处理器一个核组有</a:t>
            </a:r>
            <a:r>
              <a:rPr lang="en-US" altLang="zh-CN" sz="2000" dirty="0">
                <a:solidFill>
                  <a:schemeClr val="tx1">
                    <a:lumMod val="65000"/>
                    <a:lumOff val="35000"/>
                  </a:schemeClr>
                </a:solidFill>
                <a:latin typeface="微软雅黑" pitchFamily="34" charset="-122"/>
                <a:ea typeface="微软雅黑" pitchFamily="34" charset="-122"/>
              </a:rPr>
              <a:t>64</a:t>
            </a:r>
            <a:r>
              <a:rPr lang="zh-CN" altLang="en-US" sz="2000" dirty="0">
                <a:solidFill>
                  <a:schemeClr val="tx1">
                    <a:lumMod val="65000"/>
                    <a:lumOff val="35000"/>
                  </a:schemeClr>
                </a:solidFill>
                <a:latin typeface="微软雅黑" pitchFamily="34" charset="-122"/>
                <a:ea typeface="微软雅黑" pitchFamily="34" charset="-122"/>
              </a:rPr>
              <a:t>个从核，但是从核仅能运行在用户态下，并且单从核仅能运行单线程，并发能力不够</a:t>
            </a:r>
          </a:p>
        </p:txBody>
      </p:sp>
      <p:sp>
        <p:nvSpPr>
          <p:cNvPr id="21" name="矩形 20">
            <a:extLst>
              <a:ext uri="{FF2B5EF4-FFF2-40B4-BE49-F238E27FC236}">
                <a16:creationId xmlns:a16="http://schemas.microsoft.com/office/drawing/2014/main" id="{45A4486C-ED57-43C4-B6D3-03603B952E12}"/>
              </a:ext>
            </a:extLst>
          </p:cNvPr>
          <p:cNvSpPr/>
          <p:nvPr/>
        </p:nvSpPr>
        <p:spPr>
          <a:xfrm>
            <a:off x="6375400" y="1898650"/>
            <a:ext cx="5322888" cy="1016000"/>
          </a:xfrm>
          <a:prstGeom prst="rect">
            <a:avLst/>
          </a:prstGeom>
        </p:spPr>
        <p:style>
          <a:lnRef idx="2">
            <a:schemeClr val="accent5"/>
          </a:lnRef>
          <a:fillRef idx="1">
            <a:schemeClr val="lt1"/>
          </a:fillRef>
          <a:effectRef idx="0">
            <a:schemeClr val="accent5"/>
          </a:effectRef>
          <a:fontRef idx="minor">
            <a:schemeClr val="dk1"/>
          </a:fontRef>
        </p:style>
        <p:txBody>
          <a:bodyPr>
            <a:spAutoFit/>
          </a:bodyPr>
          <a:lstStyle/>
          <a:p>
            <a:pPr defTabSz="914354" eaLnBrk="1" fontAlgn="auto" hangingPunct="1">
              <a:lnSpc>
                <a:spcPct val="150000"/>
              </a:lnSpc>
              <a:spcBef>
                <a:spcPts val="0"/>
              </a:spcBef>
              <a:spcAft>
                <a:spcPts val="0"/>
              </a:spcAft>
              <a:defRPr/>
            </a:pPr>
            <a:r>
              <a:rPr lang="zh-CN" altLang="en-US" sz="2000" dirty="0">
                <a:solidFill>
                  <a:schemeClr val="tx1">
                    <a:lumMod val="65000"/>
                    <a:lumOff val="35000"/>
                  </a:schemeClr>
                </a:solidFill>
                <a:latin typeface="微软雅黑" pitchFamily="34" charset="-122"/>
                <a:ea typeface="微软雅黑" pitchFamily="34" charset="-122"/>
              </a:rPr>
              <a:t>协程是运行在用户态下，用多协程虚拟化多线程的一种并发方式。</a:t>
            </a:r>
          </a:p>
        </p:txBody>
      </p:sp>
      <p:sp>
        <p:nvSpPr>
          <p:cNvPr id="22" name="矩形 21">
            <a:extLst>
              <a:ext uri="{FF2B5EF4-FFF2-40B4-BE49-F238E27FC236}">
                <a16:creationId xmlns:a16="http://schemas.microsoft.com/office/drawing/2014/main" id="{29220299-2689-4934-AA7A-EF5F22A88E85}"/>
              </a:ext>
            </a:extLst>
          </p:cNvPr>
          <p:cNvSpPr/>
          <p:nvPr/>
        </p:nvSpPr>
        <p:spPr>
          <a:xfrm>
            <a:off x="3713163" y="4572000"/>
            <a:ext cx="5324475" cy="1476375"/>
          </a:xfrm>
          <a:prstGeom prst="rect">
            <a:avLst/>
          </a:prstGeom>
        </p:spPr>
        <p:style>
          <a:lnRef idx="2">
            <a:schemeClr val="accent5"/>
          </a:lnRef>
          <a:fillRef idx="1">
            <a:schemeClr val="lt1"/>
          </a:fillRef>
          <a:effectRef idx="0">
            <a:schemeClr val="accent5"/>
          </a:effectRef>
          <a:fontRef idx="minor">
            <a:schemeClr val="dk1"/>
          </a:fontRef>
        </p:style>
        <p:txBody>
          <a:bodyPr>
            <a:spAutoFit/>
          </a:bodyPr>
          <a:lstStyle/>
          <a:p>
            <a:pPr defTabSz="914354" eaLnBrk="1" fontAlgn="auto" hangingPunct="1">
              <a:lnSpc>
                <a:spcPct val="150000"/>
              </a:lnSpc>
              <a:spcBef>
                <a:spcPts val="0"/>
              </a:spcBef>
              <a:spcAft>
                <a:spcPts val="0"/>
              </a:spcAft>
              <a:defRPr/>
            </a:pPr>
            <a:r>
              <a:rPr lang="zh-CN" altLang="en-US" sz="2000" dirty="0">
                <a:solidFill>
                  <a:schemeClr val="tx1">
                    <a:lumMod val="65000"/>
                    <a:lumOff val="35000"/>
                  </a:schemeClr>
                </a:solidFill>
                <a:latin typeface="微软雅黑" pitchFamily="34" charset="-122"/>
                <a:ea typeface="微软雅黑" pitchFamily="34" charset="-122"/>
              </a:rPr>
              <a:t>在申威众核处理器上使用协程思想构建一个协程执行系统，提高申威众核处理器的并发性，完善申威处理器的生态环境</a:t>
            </a:r>
          </a:p>
        </p:txBody>
      </p:sp>
      <p:sp>
        <p:nvSpPr>
          <p:cNvPr id="2" name="右箭头 1">
            <a:extLst>
              <a:ext uri="{FF2B5EF4-FFF2-40B4-BE49-F238E27FC236}">
                <a16:creationId xmlns:a16="http://schemas.microsoft.com/office/drawing/2014/main" id="{CCD7441F-7049-416D-B1B7-D5BDBE180A79}"/>
              </a:ext>
            </a:extLst>
          </p:cNvPr>
          <p:cNvSpPr/>
          <p:nvPr/>
        </p:nvSpPr>
        <p:spPr>
          <a:xfrm rot="1975667">
            <a:off x="4576763" y="3770313"/>
            <a:ext cx="1409700" cy="4508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4" name="右箭头 23">
            <a:extLst>
              <a:ext uri="{FF2B5EF4-FFF2-40B4-BE49-F238E27FC236}">
                <a16:creationId xmlns:a16="http://schemas.microsoft.com/office/drawing/2014/main" id="{E7C50565-DB7D-418F-B74F-95A77AE33749}"/>
              </a:ext>
            </a:extLst>
          </p:cNvPr>
          <p:cNvSpPr/>
          <p:nvPr/>
        </p:nvSpPr>
        <p:spPr>
          <a:xfrm rot="8446017">
            <a:off x="7121525" y="3589338"/>
            <a:ext cx="1828800" cy="4524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cSld>
  <p:clrMapOvr>
    <a:masterClrMapping/>
  </p:clrMapOvr>
  <p:transition advTm="47148"/>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554" name="组 3">
            <a:extLst>
              <a:ext uri="{FF2B5EF4-FFF2-40B4-BE49-F238E27FC236}">
                <a16:creationId xmlns:a16="http://schemas.microsoft.com/office/drawing/2014/main" id="{37B0C9C6-85E9-414D-8507-FB456C598AEE}"/>
              </a:ext>
            </a:extLst>
          </p:cNvPr>
          <p:cNvGrpSpPr>
            <a:grpSpLocks/>
          </p:cNvGrpSpPr>
          <p:nvPr/>
        </p:nvGrpSpPr>
        <p:grpSpPr bwMode="auto">
          <a:xfrm>
            <a:off x="-20638" y="2847975"/>
            <a:ext cx="12212638" cy="1295400"/>
            <a:chOff x="-21102" y="2847433"/>
            <a:chExt cx="12213102" cy="1296345"/>
          </a:xfrm>
        </p:grpSpPr>
        <p:sp>
          <p:nvSpPr>
            <p:cNvPr id="27" name="矩形 26">
              <a:extLst>
                <a:ext uri="{FF2B5EF4-FFF2-40B4-BE49-F238E27FC236}">
                  <a16:creationId xmlns:a16="http://schemas.microsoft.com/office/drawing/2014/main" id="{6DD49807-3AA9-454B-8CCD-471C2195DD37}"/>
                </a:ext>
              </a:extLst>
            </p:cNvPr>
            <p:cNvSpPr/>
            <p:nvPr/>
          </p:nvSpPr>
          <p:spPr>
            <a:xfrm flipH="1">
              <a:off x="-463" y="2872852"/>
              <a:ext cx="12192463" cy="1251863"/>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54" eaLnBrk="1" fontAlgn="auto" hangingPunct="1">
                <a:spcBef>
                  <a:spcPts val="0"/>
                </a:spcBef>
                <a:spcAft>
                  <a:spcPts val="0"/>
                </a:spcAft>
                <a:defRPr/>
              </a:pPr>
              <a:endParaRPr lang="zh-CN" altLang="en-US"/>
            </a:p>
          </p:txBody>
        </p:sp>
        <p:sp>
          <p:nvSpPr>
            <p:cNvPr id="52" name="圆角矩形 51">
              <a:extLst>
                <a:ext uri="{FF2B5EF4-FFF2-40B4-BE49-F238E27FC236}">
                  <a16:creationId xmlns:a16="http://schemas.microsoft.com/office/drawing/2014/main" id="{0AD96085-70C9-4192-AACC-CBAB6CD88BB8}"/>
                </a:ext>
              </a:extLst>
            </p:cNvPr>
            <p:cNvSpPr/>
            <p:nvPr/>
          </p:nvSpPr>
          <p:spPr>
            <a:xfrm rot="10800000" flipV="1">
              <a:off x="464692" y="2847433"/>
              <a:ext cx="1273223" cy="1291580"/>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anchor="ctr"/>
            <a:lstStyle/>
            <a:p>
              <a:pPr algn="ctr" defTabSz="914354" eaLnBrk="1" fontAlgn="auto" hangingPunct="1">
                <a:spcBef>
                  <a:spcPts val="0"/>
                </a:spcBef>
                <a:spcAft>
                  <a:spcPts val="0"/>
                </a:spcAft>
                <a:defRPr/>
              </a:pPr>
              <a:r>
                <a:rPr lang="en-US" altLang="zh-CN" sz="6000" dirty="0"/>
                <a:t>2</a:t>
              </a:r>
              <a:endParaRPr lang="zh-CN" altLang="en-US" sz="6000" dirty="0"/>
            </a:p>
          </p:txBody>
        </p:sp>
        <p:grpSp>
          <p:nvGrpSpPr>
            <p:cNvPr id="23570" name="组 2">
              <a:extLst>
                <a:ext uri="{FF2B5EF4-FFF2-40B4-BE49-F238E27FC236}">
                  <a16:creationId xmlns:a16="http://schemas.microsoft.com/office/drawing/2014/main" id="{DE7A31CD-1D45-48C0-A20A-D05411BACCF3}"/>
                </a:ext>
              </a:extLst>
            </p:cNvPr>
            <p:cNvGrpSpPr>
              <a:grpSpLocks/>
            </p:cNvGrpSpPr>
            <p:nvPr/>
          </p:nvGrpSpPr>
          <p:grpSpPr bwMode="auto">
            <a:xfrm>
              <a:off x="-21102" y="2858492"/>
              <a:ext cx="242777" cy="1285286"/>
              <a:chOff x="-21102" y="2858492"/>
              <a:chExt cx="242777" cy="1285286"/>
            </a:xfrm>
          </p:grpSpPr>
          <p:sp>
            <p:nvSpPr>
              <p:cNvPr id="56" name="圆角矩形 55">
                <a:extLst>
                  <a:ext uri="{FF2B5EF4-FFF2-40B4-BE49-F238E27FC236}">
                    <a16:creationId xmlns:a16="http://schemas.microsoft.com/office/drawing/2014/main" id="{9508FF6F-B83D-4C63-AD17-E33290845977}"/>
                  </a:ext>
                </a:extLst>
              </p:cNvPr>
              <p:cNvSpPr/>
              <p:nvPr/>
            </p:nvSpPr>
            <p:spPr>
              <a:xfrm rot="16200000" flipV="1">
                <a:off x="-13243" y="3643435"/>
                <a:ext cx="227179" cy="242897"/>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54" eaLnBrk="1" fontAlgn="auto" hangingPunct="1">
                  <a:spcBef>
                    <a:spcPts val="0"/>
                  </a:spcBef>
                  <a:spcAft>
                    <a:spcPts val="0"/>
                  </a:spcAft>
                  <a:defRPr/>
                </a:pPr>
                <a:endParaRPr lang="zh-CN" altLang="en-US"/>
              </a:p>
            </p:txBody>
          </p:sp>
          <p:sp>
            <p:nvSpPr>
              <p:cNvPr id="57" name="圆角矩形 56">
                <a:extLst>
                  <a:ext uri="{FF2B5EF4-FFF2-40B4-BE49-F238E27FC236}">
                    <a16:creationId xmlns:a16="http://schemas.microsoft.com/office/drawing/2014/main" id="{7E74B69A-7B4A-4726-B60D-EBEB240733D4}"/>
                  </a:ext>
                </a:extLst>
              </p:cNvPr>
              <p:cNvSpPr/>
              <p:nvPr/>
            </p:nvSpPr>
            <p:spPr>
              <a:xfrm rot="16200000" flipV="1">
                <a:off x="-13242" y="3908741"/>
                <a:ext cx="227178" cy="24289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54" eaLnBrk="1" fontAlgn="auto" hangingPunct="1">
                  <a:spcBef>
                    <a:spcPts val="0"/>
                  </a:spcBef>
                  <a:spcAft>
                    <a:spcPts val="0"/>
                  </a:spcAft>
                  <a:defRPr/>
                </a:pPr>
                <a:endParaRPr lang="zh-CN" altLang="en-US"/>
              </a:p>
            </p:txBody>
          </p:sp>
          <p:sp>
            <p:nvSpPr>
              <p:cNvPr id="58" name="圆角矩形 57">
                <a:extLst>
                  <a:ext uri="{FF2B5EF4-FFF2-40B4-BE49-F238E27FC236}">
                    <a16:creationId xmlns:a16="http://schemas.microsoft.com/office/drawing/2014/main" id="{16E5D423-BD29-466B-B16B-3EA1019891B5}"/>
                  </a:ext>
                </a:extLst>
              </p:cNvPr>
              <p:cNvSpPr/>
              <p:nvPr/>
            </p:nvSpPr>
            <p:spPr>
              <a:xfrm rot="16200000" flipV="1">
                <a:off x="-13243" y="3122355"/>
                <a:ext cx="227179" cy="242897"/>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54" eaLnBrk="1" fontAlgn="auto" hangingPunct="1">
                  <a:spcBef>
                    <a:spcPts val="0"/>
                  </a:spcBef>
                  <a:spcAft>
                    <a:spcPts val="0"/>
                  </a:spcAft>
                  <a:defRPr/>
                </a:pPr>
                <a:endParaRPr lang="zh-CN" altLang="en-US"/>
              </a:p>
            </p:txBody>
          </p:sp>
          <p:sp>
            <p:nvSpPr>
              <p:cNvPr id="59" name="圆角矩形 58">
                <a:extLst>
                  <a:ext uri="{FF2B5EF4-FFF2-40B4-BE49-F238E27FC236}">
                    <a16:creationId xmlns:a16="http://schemas.microsoft.com/office/drawing/2014/main" id="{3E6D0BB1-505A-4C90-9697-A594949D84AE}"/>
                  </a:ext>
                </a:extLst>
              </p:cNvPr>
              <p:cNvSpPr/>
              <p:nvPr/>
            </p:nvSpPr>
            <p:spPr>
              <a:xfrm rot="16200000" flipV="1">
                <a:off x="-13242" y="3387661"/>
                <a:ext cx="227178" cy="24289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54" eaLnBrk="1" fontAlgn="auto" hangingPunct="1">
                  <a:spcBef>
                    <a:spcPts val="0"/>
                  </a:spcBef>
                  <a:spcAft>
                    <a:spcPts val="0"/>
                  </a:spcAft>
                  <a:defRPr/>
                </a:pPr>
                <a:endParaRPr lang="zh-CN" altLang="en-US"/>
              </a:p>
            </p:txBody>
          </p:sp>
          <p:sp>
            <p:nvSpPr>
              <p:cNvPr id="60" name="圆角矩形 59">
                <a:extLst>
                  <a:ext uri="{FF2B5EF4-FFF2-40B4-BE49-F238E27FC236}">
                    <a16:creationId xmlns:a16="http://schemas.microsoft.com/office/drawing/2014/main" id="{1F091E16-867E-4BFC-926B-A210866880B3}"/>
                  </a:ext>
                </a:extLst>
              </p:cNvPr>
              <p:cNvSpPr/>
              <p:nvPr/>
            </p:nvSpPr>
            <p:spPr>
              <a:xfrm rot="16200000" flipV="1">
                <a:off x="-13242" y="2850694"/>
                <a:ext cx="227178" cy="24289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54" eaLnBrk="1" fontAlgn="auto" hangingPunct="1">
                  <a:spcBef>
                    <a:spcPts val="0"/>
                  </a:spcBef>
                  <a:spcAft>
                    <a:spcPts val="0"/>
                  </a:spcAft>
                  <a:defRPr/>
                </a:pPr>
                <a:endParaRPr lang="zh-CN" altLang="en-US"/>
              </a:p>
            </p:txBody>
          </p:sp>
        </p:grpSp>
      </p:grpSp>
      <p:grpSp>
        <p:nvGrpSpPr>
          <p:cNvPr id="23555" name="组 27">
            <a:extLst>
              <a:ext uri="{FF2B5EF4-FFF2-40B4-BE49-F238E27FC236}">
                <a16:creationId xmlns:a16="http://schemas.microsoft.com/office/drawing/2014/main" id="{9CA32691-0203-4AA3-84F8-58966E1D40D5}"/>
              </a:ext>
            </a:extLst>
          </p:cNvPr>
          <p:cNvGrpSpPr>
            <a:grpSpLocks/>
          </p:cNvGrpSpPr>
          <p:nvPr/>
        </p:nvGrpSpPr>
        <p:grpSpPr bwMode="auto">
          <a:xfrm>
            <a:off x="11453813" y="252413"/>
            <a:ext cx="738187" cy="484187"/>
            <a:chOff x="11454105" y="252856"/>
            <a:chExt cx="737892" cy="484288"/>
          </a:xfrm>
        </p:grpSpPr>
        <p:grpSp>
          <p:nvGrpSpPr>
            <p:cNvPr id="23559" name="组 29">
              <a:extLst>
                <a:ext uri="{FF2B5EF4-FFF2-40B4-BE49-F238E27FC236}">
                  <a16:creationId xmlns:a16="http://schemas.microsoft.com/office/drawing/2014/main" id="{D7767B64-0C0F-4BBB-BC17-5F83D180568D}"/>
                </a:ext>
              </a:extLst>
            </p:cNvPr>
            <p:cNvGrpSpPr>
              <a:grpSpLocks/>
            </p:cNvGrpSpPr>
            <p:nvPr/>
          </p:nvGrpSpPr>
          <p:grpSpPr bwMode="auto">
            <a:xfrm>
              <a:off x="12039604" y="252856"/>
              <a:ext cx="152393" cy="484287"/>
              <a:chOff x="12039604" y="252856"/>
              <a:chExt cx="152393" cy="484287"/>
            </a:xfrm>
          </p:grpSpPr>
          <p:sp>
            <p:nvSpPr>
              <p:cNvPr id="68" name="圆角矩形 67">
                <a:extLst>
                  <a:ext uri="{FF2B5EF4-FFF2-40B4-BE49-F238E27FC236}">
                    <a16:creationId xmlns:a16="http://schemas.microsoft.com/office/drawing/2014/main" id="{E1C4B282-B2DD-4BA1-AE69-39EC1451CC54}"/>
                  </a:ext>
                </a:extLst>
              </p:cNvPr>
              <p:cNvSpPr/>
              <p:nvPr/>
            </p:nvSpPr>
            <p:spPr>
              <a:xfrm rot="16200000" flipV="1">
                <a:off x="12072956" y="518071"/>
                <a:ext cx="85743" cy="152339"/>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54" eaLnBrk="1" fontAlgn="auto" hangingPunct="1">
                  <a:spcBef>
                    <a:spcPts val="0"/>
                  </a:spcBef>
                  <a:spcAft>
                    <a:spcPts val="0"/>
                  </a:spcAft>
                  <a:defRPr/>
                </a:pPr>
                <a:endParaRPr lang="zh-CN" altLang="en-US"/>
              </a:p>
            </p:txBody>
          </p:sp>
          <p:sp>
            <p:nvSpPr>
              <p:cNvPr id="69" name="圆角矩形 68">
                <a:extLst>
                  <a:ext uri="{FF2B5EF4-FFF2-40B4-BE49-F238E27FC236}">
                    <a16:creationId xmlns:a16="http://schemas.microsoft.com/office/drawing/2014/main" id="{DF9FDE2F-EE3B-4BCC-98E8-A12DBA49D03C}"/>
                  </a:ext>
                </a:extLst>
              </p:cNvPr>
              <p:cNvSpPr/>
              <p:nvPr/>
            </p:nvSpPr>
            <p:spPr>
              <a:xfrm rot="16200000" flipV="1">
                <a:off x="12072956" y="618104"/>
                <a:ext cx="85743" cy="152339"/>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54" eaLnBrk="1" fontAlgn="auto" hangingPunct="1">
                  <a:spcBef>
                    <a:spcPts val="0"/>
                  </a:spcBef>
                  <a:spcAft>
                    <a:spcPts val="0"/>
                  </a:spcAft>
                  <a:defRPr/>
                </a:pPr>
                <a:endParaRPr lang="zh-CN" altLang="en-US"/>
              </a:p>
            </p:txBody>
          </p:sp>
          <p:sp>
            <p:nvSpPr>
              <p:cNvPr id="70" name="圆角矩形 69">
                <a:extLst>
                  <a:ext uri="{FF2B5EF4-FFF2-40B4-BE49-F238E27FC236}">
                    <a16:creationId xmlns:a16="http://schemas.microsoft.com/office/drawing/2014/main" id="{D74945FD-3951-4CD8-B4B3-C95D85BE0B08}"/>
                  </a:ext>
                </a:extLst>
              </p:cNvPr>
              <p:cNvSpPr/>
              <p:nvPr/>
            </p:nvSpPr>
            <p:spPr>
              <a:xfrm rot="16200000" flipV="1">
                <a:off x="12072956" y="321180"/>
                <a:ext cx="85743" cy="152339"/>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54" eaLnBrk="1" fontAlgn="auto" hangingPunct="1">
                  <a:spcBef>
                    <a:spcPts val="0"/>
                  </a:spcBef>
                  <a:spcAft>
                    <a:spcPts val="0"/>
                  </a:spcAft>
                  <a:defRPr/>
                </a:pPr>
                <a:endParaRPr lang="zh-CN" altLang="en-US"/>
              </a:p>
            </p:txBody>
          </p:sp>
          <p:sp>
            <p:nvSpPr>
              <p:cNvPr id="71" name="圆角矩形 70">
                <a:extLst>
                  <a:ext uri="{FF2B5EF4-FFF2-40B4-BE49-F238E27FC236}">
                    <a16:creationId xmlns:a16="http://schemas.microsoft.com/office/drawing/2014/main" id="{44DD865F-5582-4CBC-AEBB-678F91E7332D}"/>
                  </a:ext>
                </a:extLst>
              </p:cNvPr>
              <p:cNvSpPr/>
              <p:nvPr/>
            </p:nvSpPr>
            <p:spPr>
              <a:xfrm rot="16200000" flipV="1">
                <a:off x="12072956" y="421212"/>
                <a:ext cx="85743" cy="152339"/>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54" eaLnBrk="1" fontAlgn="auto" hangingPunct="1">
                  <a:spcBef>
                    <a:spcPts val="0"/>
                  </a:spcBef>
                  <a:spcAft>
                    <a:spcPts val="0"/>
                  </a:spcAft>
                  <a:defRPr/>
                </a:pPr>
                <a:endParaRPr lang="zh-CN" altLang="en-US"/>
              </a:p>
            </p:txBody>
          </p:sp>
          <p:sp>
            <p:nvSpPr>
              <p:cNvPr id="72" name="圆角矩形 71">
                <a:extLst>
                  <a:ext uri="{FF2B5EF4-FFF2-40B4-BE49-F238E27FC236}">
                    <a16:creationId xmlns:a16="http://schemas.microsoft.com/office/drawing/2014/main" id="{F2AF7142-3809-4287-AAB3-3A63258C7C3E}"/>
                  </a:ext>
                </a:extLst>
              </p:cNvPr>
              <p:cNvSpPr/>
              <p:nvPr/>
            </p:nvSpPr>
            <p:spPr>
              <a:xfrm rot="16200000" flipV="1">
                <a:off x="12072956" y="219558"/>
                <a:ext cx="85743" cy="152339"/>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54" eaLnBrk="1" fontAlgn="auto" hangingPunct="1">
                  <a:spcBef>
                    <a:spcPts val="0"/>
                  </a:spcBef>
                  <a:spcAft>
                    <a:spcPts val="0"/>
                  </a:spcAft>
                  <a:defRPr/>
                </a:pPr>
                <a:endParaRPr lang="zh-CN" altLang="en-US"/>
              </a:p>
            </p:txBody>
          </p:sp>
        </p:grpSp>
        <p:grpSp>
          <p:nvGrpSpPr>
            <p:cNvPr id="23560" name="组合 99">
              <a:extLst>
                <a:ext uri="{FF2B5EF4-FFF2-40B4-BE49-F238E27FC236}">
                  <a16:creationId xmlns:a16="http://schemas.microsoft.com/office/drawing/2014/main" id="{0E9D38BD-43B2-4673-A333-A414A927026B}"/>
                </a:ext>
              </a:extLst>
            </p:cNvPr>
            <p:cNvGrpSpPr>
              <a:grpSpLocks/>
            </p:cNvGrpSpPr>
            <p:nvPr/>
          </p:nvGrpSpPr>
          <p:grpSpPr bwMode="auto">
            <a:xfrm>
              <a:off x="11454105" y="252857"/>
              <a:ext cx="491115" cy="484287"/>
              <a:chOff x="1528923" y="220268"/>
              <a:chExt cx="1284096" cy="1266241"/>
            </a:xfrm>
          </p:grpSpPr>
          <p:sp>
            <p:nvSpPr>
              <p:cNvPr id="66" name="圆角矩形 65">
                <a:extLst>
                  <a:ext uri="{FF2B5EF4-FFF2-40B4-BE49-F238E27FC236}">
                    <a16:creationId xmlns:a16="http://schemas.microsoft.com/office/drawing/2014/main" id="{9D00A130-EAA0-427D-A0FF-634DDB3430DD}"/>
                  </a:ext>
                </a:extLst>
              </p:cNvPr>
              <p:cNvSpPr/>
              <p:nvPr/>
            </p:nvSpPr>
            <p:spPr>
              <a:xfrm rot="16200000" flipV="1">
                <a:off x="1536838" y="212351"/>
                <a:ext cx="1266244" cy="1282073"/>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54" eaLnBrk="1" fontAlgn="auto" hangingPunct="1">
                  <a:spcBef>
                    <a:spcPts val="0"/>
                  </a:spcBef>
                  <a:spcAft>
                    <a:spcPts val="0"/>
                  </a:spcAft>
                  <a:defRPr/>
                </a:pPr>
                <a:endParaRPr lang="zh-CN" altLang="en-US"/>
              </a:p>
            </p:txBody>
          </p:sp>
          <p:sp>
            <p:nvSpPr>
              <p:cNvPr id="23562" name="Freeform 96">
                <a:extLst>
                  <a:ext uri="{FF2B5EF4-FFF2-40B4-BE49-F238E27FC236}">
                    <a16:creationId xmlns:a16="http://schemas.microsoft.com/office/drawing/2014/main" id="{8CE4C98F-831C-4BC0-8DE2-8E814C9CAA5C}"/>
                  </a:ext>
                </a:extLst>
              </p:cNvPr>
              <p:cNvSpPr>
                <a:spLocks/>
              </p:cNvSpPr>
              <p:nvPr/>
            </p:nvSpPr>
            <p:spPr bwMode="auto">
              <a:xfrm>
                <a:off x="1804148" y="499514"/>
                <a:ext cx="733647" cy="707752"/>
              </a:xfrm>
              <a:custGeom>
                <a:avLst/>
                <a:gdLst>
                  <a:gd name="T0" fmla="*/ 2147483646 w 216"/>
                  <a:gd name="T1" fmla="*/ 0 h 208"/>
                  <a:gd name="T2" fmla="*/ 2147483646 w 216"/>
                  <a:gd name="T3" fmla="*/ 2147483646 h 208"/>
                  <a:gd name="T4" fmla="*/ 2147483646 w 216"/>
                  <a:gd name="T5" fmla="*/ 2147483646 h 208"/>
                  <a:gd name="T6" fmla="*/ 2147483646 w 216"/>
                  <a:gd name="T7" fmla="*/ 2147483646 h 208"/>
                  <a:gd name="T8" fmla="*/ 2147483646 w 216"/>
                  <a:gd name="T9" fmla="*/ 2147483646 h 208"/>
                  <a:gd name="T10" fmla="*/ 0 w 216"/>
                  <a:gd name="T11" fmla="*/ 2147483646 h 208"/>
                  <a:gd name="T12" fmla="*/ 2147483646 w 216"/>
                  <a:gd name="T13" fmla="*/ 2147483646 h 208"/>
                  <a:gd name="T14" fmla="*/ 2147483646 w 216"/>
                  <a:gd name="T15" fmla="*/ 2147483646 h 208"/>
                  <a:gd name="T16" fmla="*/ 2147483646 w 216"/>
                  <a:gd name="T17" fmla="*/ 2147483646 h 208"/>
                  <a:gd name="T18" fmla="*/ 2147483646 w 216"/>
                  <a:gd name="T19" fmla="*/ 2147483646 h 208"/>
                  <a:gd name="T20" fmla="*/ 2147483646 w 216"/>
                  <a:gd name="T21" fmla="*/ 2147483646 h 208"/>
                  <a:gd name="T22" fmla="*/ 2147483646 w 216"/>
                  <a:gd name="T23" fmla="*/ 2147483646 h 208"/>
                  <a:gd name="T24" fmla="*/ 2147483646 w 216"/>
                  <a:gd name="T25" fmla="*/ 2147483646 h 208"/>
                  <a:gd name="T26" fmla="*/ 2147483646 w 216"/>
                  <a:gd name="T27" fmla="*/ 2147483646 h 208"/>
                  <a:gd name="T28" fmla="*/ 2147483646 w 216"/>
                  <a:gd name="T29" fmla="*/ 2147483646 h 208"/>
                  <a:gd name="T30" fmla="*/ 2147483646 w 216"/>
                  <a:gd name="T31" fmla="*/ 2147483646 h 208"/>
                  <a:gd name="T32" fmla="*/ 2147483646 w 216"/>
                  <a:gd name="T33" fmla="*/ 2147483646 h 208"/>
                  <a:gd name="T34" fmla="*/ 2147483646 w 216"/>
                  <a:gd name="T35" fmla="*/ 2147483646 h 208"/>
                  <a:gd name="T36" fmla="*/ 2147483646 w 216"/>
                  <a:gd name="T37" fmla="*/ 2147483646 h 208"/>
                  <a:gd name="T38" fmla="*/ 2147483646 w 216"/>
                  <a:gd name="T39" fmla="*/ 2147483646 h 208"/>
                  <a:gd name="T40" fmla="*/ 2147483646 w 216"/>
                  <a:gd name="T41" fmla="*/ 0 h 20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sp>
        <p:nvSpPr>
          <p:cNvPr id="23556" name="矩形 72">
            <a:extLst>
              <a:ext uri="{FF2B5EF4-FFF2-40B4-BE49-F238E27FC236}">
                <a16:creationId xmlns:a16="http://schemas.microsoft.com/office/drawing/2014/main" id="{45B0D892-614D-47E7-B4F9-A27241BF7376}"/>
              </a:ext>
            </a:extLst>
          </p:cNvPr>
          <p:cNvSpPr>
            <a:spLocks noChangeArrowheads="1"/>
          </p:cNvSpPr>
          <p:nvPr/>
        </p:nvSpPr>
        <p:spPr bwMode="auto">
          <a:xfrm>
            <a:off x="714375" y="339725"/>
            <a:ext cx="774700"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00">
                <a:solidFill>
                  <a:schemeClr val="bg1"/>
                </a:solidFill>
              </a:rPr>
              <a:t>PPT</a:t>
            </a:r>
            <a:r>
              <a:rPr lang="zh-CN" altLang="en-US" sz="100">
                <a:solidFill>
                  <a:schemeClr val="bg1"/>
                </a:solidFill>
              </a:rPr>
              <a:t>模板下载：</a:t>
            </a:r>
            <a:r>
              <a:rPr lang="en-US" altLang="zh-CN" sz="100">
                <a:solidFill>
                  <a:schemeClr val="bg1"/>
                </a:solidFill>
              </a:rPr>
              <a:t>www.1ppt.com/moban/     </a:t>
            </a:r>
            <a:r>
              <a:rPr lang="zh-CN" altLang="en-US" sz="100">
                <a:solidFill>
                  <a:schemeClr val="bg1"/>
                </a:solidFill>
              </a:rPr>
              <a:t>行业</a:t>
            </a:r>
            <a:r>
              <a:rPr lang="en-US" altLang="zh-CN" sz="100">
                <a:solidFill>
                  <a:schemeClr val="bg1"/>
                </a:solidFill>
              </a:rPr>
              <a:t>PPT</a:t>
            </a:r>
            <a:r>
              <a:rPr lang="zh-CN" altLang="en-US" sz="100">
                <a:solidFill>
                  <a:schemeClr val="bg1"/>
                </a:solidFill>
              </a:rPr>
              <a:t>模板：</a:t>
            </a:r>
            <a:r>
              <a:rPr lang="en-US" altLang="zh-CN" sz="100">
                <a:solidFill>
                  <a:schemeClr val="bg1"/>
                </a:solidFill>
              </a:rPr>
              <a:t>www.1ppt.com/hangye/ </a:t>
            </a:r>
          </a:p>
          <a:p>
            <a:pPr eaLnBrk="1" hangingPunct="1">
              <a:lnSpc>
                <a:spcPct val="100000"/>
              </a:lnSpc>
              <a:spcBef>
                <a:spcPct val="0"/>
              </a:spcBef>
              <a:buFontTx/>
              <a:buNone/>
            </a:pPr>
            <a:r>
              <a:rPr lang="zh-CN" altLang="en-US" sz="100">
                <a:solidFill>
                  <a:schemeClr val="bg1"/>
                </a:solidFill>
              </a:rPr>
              <a:t>节日</a:t>
            </a:r>
            <a:r>
              <a:rPr lang="en-US" altLang="zh-CN" sz="100">
                <a:solidFill>
                  <a:schemeClr val="bg1"/>
                </a:solidFill>
              </a:rPr>
              <a:t>PPT</a:t>
            </a:r>
            <a:r>
              <a:rPr lang="zh-CN" altLang="en-US" sz="100">
                <a:solidFill>
                  <a:schemeClr val="bg1"/>
                </a:solidFill>
              </a:rPr>
              <a:t>模板：</a:t>
            </a:r>
            <a:r>
              <a:rPr lang="en-US" altLang="zh-CN" sz="100">
                <a:solidFill>
                  <a:schemeClr val="bg1"/>
                </a:solidFill>
              </a:rPr>
              <a:t>www.1ppt.com/jieri/           PPT</a:t>
            </a:r>
            <a:r>
              <a:rPr lang="zh-CN" altLang="en-US" sz="100">
                <a:solidFill>
                  <a:schemeClr val="bg1"/>
                </a:solidFill>
              </a:rPr>
              <a:t>素材下载：</a:t>
            </a:r>
            <a:r>
              <a:rPr lang="en-US" altLang="zh-CN" sz="100">
                <a:solidFill>
                  <a:schemeClr val="bg1"/>
                </a:solidFill>
              </a:rPr>
              <a:t>www.1ppt.com/sucai/</a:t>
            </a:r>
          </a:p>
          <a:p>
            <a:pPr eaLnBrk="1" hangingPunct="1">
              <a:lnSpc>
                <a:spcPct val="100000"/>
              </a:lnSpc>
              <a:spcBef>
                <a:spcPct val="0"/>
              </a:spcBef>
              <a:buFontTx/>
              <a:buNone/>
            </a:pPr>
            <a:r>
              <a:rPr lang="en-US" altLang="zh-CN" sz="100">
                <a:solidFill>
                  <a:schemeClr val="bg1"/>
                </a:solidFill>
              </a:rPr>
              <a:t>PPT</a:t>
            </a:r>
            <a:r>
              <a:rPr lang="zh-CN" altLang="en-US" sz="100">
                <a:solidFill>
                  <a:schemeClr val="bg1"/>
                </a:solidFill>
              </a:rPr>
              <a:t>背景图片：</a:t>
            </a:r>
            <a:r>
              <a:rPr lang="en-US" altLang="zh-CN" sz="100">
                <a:solidFill>
                  <a:schemeClr val="bg1"/>
                </a:solidFill>
              </a:rPr>
              <a:t>www.1ppt.com/beijing/      PPT</a:t>
            </a:r>
            <a:r>
              <a:rPr lang="zh-CN" altLang="en-US" sz="100">
                <a:solidFill>
                  <a:schemeClr val="bg1"/>
                </a:solidFill>
              </a:rPr>
              <a:t>图表下载：</a:t>
            </a:r>
            <a:r>
              <a:rPr lang="en-US" altLang="zh-CN" sz="100">
                <a:solidFill>
                  <a:schemeClr val="bg1"/>
                </a:solidFill>
              </a:rPr>
              <a:t>www.1ppt.com/tubiao/      </a:t>
            </a:r>
          </a:p>
          <a:p>
            <a:pPr eaLnBrk="1" hangingPunct="1">
              <a:lnSpc>
                <a:spcPct val="100000"/>
              </a:lnSpc>
              <a:spcBef>
                <a:spcPct val="0"/>
              </a:spcBef>
              <a:buFontTx/>
              <a:buNone/>
            </a:pPr>
            <a:r>
              <a:rPr lang="zh-CN" altLang="en-US" sz="100">
                <a:solidFill>
                  <a:schemeClr val="bg1"/>
                </a:solidFill>
              </a:rPr>
              <a:t>优秀</a:t>
            </a:r>
            <a:r>
              <a:rPr lang="en-US" altLang="zh-CN" sz="100">
                <a:solidFill>
                  <a:schemeClr val="bg1"/>
                </a:solidFill>
              </a:rPr>
              <a:t>PPT</a:t>
            </a:r>
            <a:r>
              <a:rPr lang="zh-CN" altLang="en-US" sz="100">
                <a:solidFill>
                  <a:schemeClr val="bg1"/>
                </a:solidFill>
              </a:rPr>
              <a:t>下载：</a:t>
            </a:r>
            <a:r>
              <a:rPr lang="en-US" altLang="zh-CN" sz="100">
                <a:solidFill>
                  <a:schemeClr val="bg1"/>
                </a:solidFill>
              </a:rPr>
              <a:t>www.1ppt.com/xiazai/        PPT</a:t>
            </a:r>
            <a:r>
              <a:rPr lang="zh-CN" altLang="en-US" sz="100">
                <a:solidFill>
                  <a:schemeClr val="bg1"/>
                </a:solidFill>
              </a:rPr>
              <a:t>教程： </a:t>
            </a:r>
            <a:r>
              <a:rPr lang="en-US" altLang="zh-CN" sz="100">
                <a:solidFill>
                  <a:schemeClr val="bg1"/>
                </a:solidFill>
              </a:rPr>
              <a:t>www.1ppt.com/powerpoint/      </a:t>
            </a:r>
          </a:p>
          <a:p>
            <a:pPr eaLnBrk="1" hangingPunct="1">
              <a:lnSpc>
                <a:spcPct val="100000"/>
              </a:lnSpc>
              <a:spcBef>
                <a:spcPct val="0"/>
              </a:spcBef>
              <a:buFontTx/>
              <a:buNone/>
            </a:pPr>
            <a:r>
              <a:rPr lang="en-US" altLang="zh-CN" sz="100">
                <a:solidFill>
                  <a:schemeClr val="bg1"/>
                </a:solidFill>
              </a:rPr>
              <a:t>Word</a:t>
            </a:r>
            <a:r>
              <a:rPr lang="zh-CN" altLang="en-US" sz="100">
                <a:solidFill>
                  <a:schemeClr val="bg1"/>
                </a:solidFill>
              </a:rPr>
              <a:t>教程： </a:t>
            </a:r>
            <a:r>
              <a:rPr lang="en-US" altLang="zh-CN" sz="100">
                <a:solidFill>
                  <a:schemeClr val="bg1"/>
                </a:solidFill>
              </a:rPr>
              <a:t>www.1ppt.com/word/              Excel</a:t>
            </a:r>
            <a:r>
              <a:rPr lang="zh-CN" altLang="en-US" sz="100">
                <a:solidFill>
                  <a:schemeClr val="bg1"/>
                </a:solidFill>
              </a:rPr>
              <a:t>教程：</a:t>
            </a:r>
            <a:r>
              <a:rPr lang="en-US" altLang="zh-CN" sz="100">
                <a:solidFill>
                  <a:schemeClr val="bg1"/>
                </a:solidFill>
              </a:rPr>
              <a:t>www.1ppt.com/excel/  </a:t>
            </a:r>
          </a:p>
          <a:p>
            <a:pPr eaLnBrk="1" hangingPunct="1">
              <a:lnSpc>
                <a:spcPct val="100000"/>
              </a:lnSpc>
              <a:spcBef>
                <a:spcPct val="0"/>
              </a:spcBef>
              <a:buFontTx/>
              <a:buNone/>
            </a:pPr>
            <a:r>
              <a:rPr lang="zh-CN" altLang="en-US" sz="100">
                <a:solidFill>
                  <a:schemeClr val="bg1"/>
                </a:solidFill>
              </a:rPr>
              <a:t>资料下载：</a:t>
            </a:r>
            <a:r>
              <a:rPr lang="en-US" altLang="zh-CN" sz="100">
                <a:solidFill>
                  <a:schemeClr val="bg1"/>
                </a:solidFill>
              </a:rPr>
              <a:t>www.1ppt.com/ziliao/                PPT</a:t>
            </a:r>
            <a:r>
              <a:rPr lang="zh-CN" altLang="en-US" sz="100">
                <a:solidFill>
                  <a:schemeClr val="bg1"/>
                </a:solidFill>
              </a:rPr>
              <a:t>课件下载：</a:t>
            </a:r>
            <a:r>
              <a:rPr lang="en-US" altLang="zh-CN" sz="100">
                <a:solidFill>
                  <a:schemeClr val="bg1"/>
                </a:solidFill>
              </a:rPr>
              <a:t>www.1ppt.com/kejian/ </a:t>
            </a:r>
          </a:p>
          <a:p>
            <a:pPr eaLnBrk="1" hangingPunct="1">
              <a:lnSpc>
                <a:spcPct val="100000"/>
              </a:lnSpc>
              <a:spcBef>
                <a:spcPct val="0"/>
              </a:spcBef>
              <a:buFontTx/>
              <a:buNone/>
            </a:pPr>
            <a:r>
              <a:rPr lang="zh-CN" altLang="en-US" sz="100">
                <a:solidFill>
                  <a:schemeClr val="bg1"/>
                </a:solidFill>
              </a:rPr>
              <a:t>范文下载：</a:t>
            </a:r>
            <a:r>
              <a:rPr lang="en-US" altLang="zh-CN" sz="100">
                <a:solidFill>
                  <a:schemeClr val="bg1"/>
                </a:solidFill>
              </a:rPr>
              <a:t>www.1ppt.com/fanwen/             </a:t>
            </a:r>
            <a:r>
              <a:rPr lang="zh-CN" altLang="en-US" sz="100">
                <a:solidFill>
                  <a:schemeClr val="bg1"/>
                </a:solidFill>
              </a:rPr>
              <a:t>试卷下载：</a:t>
            </a:r>
            <a:r>
              <a:rPr lang="en-US" altLang="zh-CN" sz="100">
                <a:solidFill>
                  <a:schemeClr val="bg1"/>
                </a:solidFill>
              </a:rPr>
              <a:t>www.1ppt.com/shiti/  </a:t>
            </a:r>
          </a:p>
          <a:p>
            <a:pPr eaLnBrk="1" hangingPunct="1">
              <a:lnSpc>
                <a:spcPct val="100000"/>
              </a:lnSpc>
              <a:spcBef>
                <a:spcPct val="0"/>
              </a:spcBef>
              <a:buFontTx/>
              <a:buNone/>
            </a:pPr>
            <a:r>
              <a:rPr lang="zh-CN" altLang="en-US" sz="100">
                <a:solidFill>
                  <a:schemeClr val="bg1"/>
                </a:solidFill>
              </a:rPr>
              <a:t>教案下载：</a:t>
            </a:r>
            <a:r>
              <a:rPr lang="en-US" altLang="zh-CN" sz="100">
                <a:solidFill>
                  <a:schemeClr val="bg1"/>
                </a:solidFill>
              </a:rPr>
              <a:t>www.1ppt.com/jiaoan/        PPT</a:t>
            </a:r>
            <a:r>
              <a:rPr lang="zh-CN" altLang="en-US" sz="100">
                <a:solidFill>
                  <a:schemeClr val="bg1"/>
                </a:solidFill>
              </a:rPr>
              <a:t>论坛：</a:t>
            </a:r>
            <a:r>
              <a:rPr lang="en-US" altLang="zh-CN" sz="100">
                <a:solidFill>
                  <a:schemeClr val="bg1"/>
                </a:solidFill>
              </a:rPr>
              <a:t>www.1ppt.cn</a:t>
            </a:r>
          </a:p>
          <a:p>
            <a:pPr eaLnBrk="1" hangingPunct="1">
              <a:lnSpc>
                <a:spcPct val="100000"/>
              </a:lnSpc>
              <a:spcBef>
                <a:spcPct val="0"/>
              </a:spcBef>
              <a:buFontTx/>
              <a:buNone/>
            </a:pPr>
            <a:r>
              <a:rPr lang="en-US" altLang="zh-CN" sz="100">
                <a:solidFill>
                  <a:schemeClr val="bg1"/>
                </a:solidFill>
              </a:rPr>
              <a:t> </a:t>
            </a:r>
            <a:endParaRPr lang="zh-CN" altLang="en-US" sz="100">
              <a:solidFill>
                <a:schemeClr val="bg1"/>
              </a:solidFill>
            </a:endParaRPr>
          </a:p>
        </p:txBody>
      </p:sp>
      <p:sp>
        <p:nvSpPr>
          <p:cNvPr id="23557" name="文本框 24">
            <a:extLst>
              <a:ext uri="{FF2B5EF4-FFF2-40B4-BE49-F238E27FC236}">
                <a16:creationId xmlns:a16="http://schemas.microsoft.com/office/drawing/2014/main" id="{347A2FAA-E756-4917-9DDE-22E534DE47FC}"/>
              </a:ext>
            </a:extLst>
          </p:cNvPr>
          <p:cNvSpPr txBox="1">
            <a:spLocks noChangeArrowheads="1"/>
          </p:cNvSpPr>
          <p:nvPr/>
        </p:nvSpPr>
        <p:spPr bwMode="auto">
          <a:xfrm>
            <a:off x="8890000" y="3170238"/>
            <a:ext cx="27559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3600">
                <a:solidFill>
                  <a:schemeClr val="bg1"/>
                </a:solidFill>
                <a:latin typeface="微软雅黑" panose="020B0503020204020204" pitchFamily="34" charset="-122"/>
                <a:ea typeface="微软雅黑" panose="020B0503020204020204" pitchFamily="34" charset="-122"/>
              </a:rPr>
              <a:t>个人工作</a:t>
            </a:r>
            <a:r>
              <a:rPr lang="en-US" altLang="zh-CN" sz="3600">
                <a:solidFill>
                  <a:schemeClr val="bg1"/>
                </a:solidFill>
                <a:latin typeface="微软雅黑" panose="020B0503020204020204" pitchFamily="34" charset="-122"/>
                <a:ea typeface="微软雅黑" panose="020B0503020204020204" pitchFamily="34" charset="-122"/>
              </a:rPr>
              <a:t>Pt1</a:t>
            </a:r>
            <a:endParaRPr lang="zh-CN" altLang="en-US" sz="3600">
              <a:solidFill>
                <a:schemeClr val="bg1"/>
              </a:solidFill>
              <a:latin typeface="微软雅黑" panose="020B0503020204020204" pitchFamily="34" charset="-122"/>
              <a:ea typeface="微软雅黑" panose="020B0503020204020204" pitchFamily="34" charset="-122"/>
            </a:endParaRPr>
          </a:p>
        </p:txBody>
      </p:sp>
      <p:sp>
        <p:nvSpPr>
          <p:cNvPr id="23558" name="矩形 26">
            <a:extLst>
              <a:ext uri="{FF2B5EF4-FFF2-40B4-BE49-F238E27FC236}">
                <a16:creationId xmlns:a16="http://schemas.microsoft.com/office/drawing/2014/main" id="{B7432A96-BAF2-490C-A62B-60E955495055}"/>
              </a:ext>
            </a:extLst>
          </p:cNvPr>
          <p:cNvSpPr>
            <a:spLocks noChangeArrowheads="1"/>
          </p:cNvSpPr>
          <p:nvPr/>
        </p:nvSpPr>
        <p:spPr bwMode="auto">
          <a:xfrm>
            <a:off x="4981575" y="3298825"/>
            <a:ext cx="38512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000">
                <a:solidFill>
                  <a:schemeClr val="bg1"/>
                </a:solidFill>
                <a:latin typeface="微软雅黑" panose="020B0503020204020204" pitchFamily="34" charset="-122"/>
                <a:ea typeface="微软雅黑" panose="020B0503020204020204" pitchFamily="34" charset="-122"/>
              </a:rPr>
              <a:t>MAIN WORK INTRODUCTION</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矩形 42">
            <a:extLst>
              <a:ext uri="{FF2B5EF4-FFF2-40B4-BE49-F238E27FC236}">
                <a16:creationId xmlns:a16="http://schemas.microsoft.com/office/drawing/2014/main" id="{54C0AF5A-535C-48EA-8F0B-9540C9DAAA7C}"/>
              </a:ext>
            </a:extLst>
          </p:cNvPr>
          <p:cNvSpPr/>
          <p:nvPr/>
        </p:nvSpPr>
        <p:spPr>
          <a:xfrm>
            <a:off x="2809875" y="252413"/>
            <a:ext cx="9382125" cy="484187"/>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anchor="ctr"/>
          <a:lstStyle/>
          <a:p>
            <a:pPr algn="ctr" defTabSz="914354" eaLnBrk="1" fontAlgn="auto" hangingPunct="1">
              <a:spcBef>
                <a:spcPts val="0"/>
              </a:spcBef>
              <a:spcAft>
                <a:spcPts val="0"/>
              </a:spcAft>
              <a:defRPr/>
            </a:pPr>
            <a:endParaRPr lang="zh-CN" altLang="en-US"/>
          </a:p>
        </p:txBody>
      </p:sp>
      <p:sp>
        <p:nvSpPr>
          <p:cNvPr id="44" name="圆角矩形 43">
            <a:extLst>
              <a:ext uri="{FF2B5EF4-FFF2-40B4-BE49-F238E27FC236}">
                <a16:creationId xmlns:a16="http://schemas.microsoft.com/office/drawing/2014/main" id="{F30AF0F2-E8FF-4FF3-BE94-BE79EC97E392}"/>
              </a:ext>
            </a:extLst>
          </p:cNvPr>
          <p:cNvSpPr/>
          <p:nvPr/>
        </p:nvSpPr>
        <p:spPr>
          <a:xfrm rot="10800000" flipV="1">
            <a:off x="-6350" y="249238"/>
            <a:ext cx="484188" cy="490537"/>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anchor="ctr"/>
          <a:lstStyle/>
          <a:p>
            <a:pPr algn="ctr" defTabSz="914354" eaLnBrk="1" fontAlgn="auto" hangingPunct="1">
              <a:spcBef>
                <a:spcPts val="0"/>
              </a:spcBef>
              <a:spcAft>
                <a:spcPts val="0"/>
              </a:spcAft>
              <a:defRPr/>
            </a:pPr>
            <a:r>
              <a:rPr lang="en-US" altLang="zh-CN" sz="3600" dirty="0"/>
              <a:t>2</a:t>
            </a:r>
            <a:endParaRPr lang="zh-CN" altLang="en-US" sz="3600" dirty="0"/>
          </a:p>
        </p:txBody>
      </p:sp>
      <p:sp>
        <p:nvSpPr>
          <p:cNvPr id="45" name="文本框 44">
            <a:extLst>
              <a:ext uri="{FF2B5EF4-FFF2-40B4-BE49-F238E27FC236}">
                <a16:creationId xmlns:a16="http://schemas.microsoft.com/office/drawing/2014/main" id="{6667F8D5-DE1C-4C7D-B91D-6989E06C68F2}"/>
              </a:ext>
            </a:extLst>
          </p:cNvPr>
          <p:cNvSpPr txBox="1"/>
          <p:nvPr/>
        </p:nvSpPr>
        <p:spPr>
          <a:xfrm>
            <a:off x="547688" y="268288"/>
            <a:ext cx="2168525" cy="461962"/>
          </a:xfrm>
          <a:prstGeom prst="rect">
            <a:avLst/>
          </a:prstGeom>
          <a:noFill/>
        </p:spPr>
        <p:txBody>
          <a:bodyPr wrap="none" lIns="91436" tIns="45718" rIns="91436" bIns="45718">
            <a:spAutoFit/>
          </a:bodyPr>
          <a:lstStyle/>
          <a:p>
            <a:pPr defTabSz="914354" eaLnBrk="1" fontAlgn="auto" hangingPunct="1">
              <a:spcBef>
                <a:spcPts val="0"/>
              </a:spcBef>
              <a:spcAft>
                <a:spcPts val="0"/>
              </a:spcAft>
              <a:defRPr/>
            </a:pPr>
            <a:r>
              <a:rPr lang="zh-CN" altLang="en-US" sz="2400" spc="300" dirty="0">
                <a:solidFill>
                  <a:schemeClr val="tx2"/>
                </a:solidFill>
                <a:latin typeface="微软雅黑" panose="020B0503020204020204" pitchFamily="34" charset="-122"/>
                <a:ea typeface="微软雅黑" panose="020B0503020204020204" pitchFamily="34" charset="-122"/>
              </a:rPr>
              <a:t>个人工作</a:t>
            </a:r>
            <a:r>
              <a:rPr lang="en-US" altLang="zh-CN" sz="2400" spc="300" dirty="0">
                <a:solidFill>
                  <a:schemeClr val="tx2"/>
                </a:solidFill>
                <a:latin typeface="微软雅黑" panose="020B0503020204020204" pitchFamily="34" charset="-122"/>
                <a:ea typeface="微软雅黑" panose="020B0503020204020204" pitchFamily="34" charset="-122"/>
              </a:rPr>
              <a:t>Pt1</a:t>
            </a:r>
            <a:endParaRPr lang="zh-CN" altLang="en-US" sz="2400" spc="300" dirty="0">
              <a:solidFill>
                <a:schemeClr val="tx2"/>
              </a:solidFill>
              <a:latin typeface="微软雅黑" panose="020B0503020204020204" pitchFamily="34" charset="-122"/>
              <a:ea typeface="微软雅黑" panose="020B0503020204020204" pitchFamily="34" charset="-122"/>
            </a:endParaRPr>
          </a:p>
        </p:txBody>
      </p:sp>
      <p:sp>
        <p:nvSpPr>
          <p:cNvPr id="25605" name="矩形 45">
            <a:extLst>
              <a:ext uri="{FF2B5EF4-FFF2-40B4-BE49-F238E27FC236}">
                <a16:creationId xmlns:a16="http://schemas.microsoft.com/office/drawing/2014/main" id="{6C81D341-7232-4AC9-8E03-81793B6287E3}"/>
              </a:ext>
            </a:extLst>
          </p:cNvPr>
          <p:cNvSpPr>
            <a:spLocks noChangeArrowheads="1"/>
          </p:cNvSpPr>
          <p:nvPr/>
        </p:nvSpPr>
        <p:spPr bwMode="auto">
          <a:xfrm>
            <a:off x="2924175" y="322263"/>
            <a:ext cx="37084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8" rIns="91436" bIns="45718">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800">
                <a:solidFill>
                  <a:schemeClr val="bg1"/>
                </a:solidFill>
                <a:latin typeface="微软雅黑" panose="020B0503020204020204" pitchFamily="34" charset="-122"/>
                <a:ea typeface="微软雅黑" panose="020B0503020204020204" pitchFamily="34" charset="-122"/>
              </a:rPr>
              <a:t>MAIN WORK INTRODUCTION</a:t>
            </a:r>
          </a:p>
        </p:txBody>
      </p:sp>
      <p:grpSp>
        <p:nvGrpSpPr>
          <p:cNvPr id="25606" name="组 66">
            <a:extLst>
              <a:ext uri="{FF2B5EF4-FFF2-40B4-BE49-F238E27FC236}">
                <a16:creationId xmlns:a16="http://schemas.microsoft.com/office/drawing/2014/main" id="{0DDFF310-5524-40C3-AD26-83ECF92C37C9}"/>
              </a:ext>
            </a:extLst>
          </p:cNvPr>
          <p:cNvGrpSpPr>
            <a:grpSpLocks/>
          </p:cNvGrpSpPr>
          <p:nvPr/>
        </p:nvGrpSpPr>
        <p:grpSpPr bwMode="auto">
          <a:xfrm>
            <a:off x="11453813" y="252413"/>
            <a:ext cx="738187" cy="484187"/>
            <a:chOff x="11454105" y="252856"/>
            <a:chExt cx="737892" cy="484288"/>
          </a:xfrm>
        </p:grpSpPr>
        <p:grpSp>
          <p:nvGrpSpPr>
            <p:cNvPr id="25620" name="组 68">
              <a:extLst>
                <a:ext uri="{FF2B5EF4-FFF2-40B4-BE49-F238E27FC236}">
                  <a16:creationId xmlns:a16="http://schemas.microsoft.com/office/drawing/2014/main" id="{A4689340-197F-455C-8514-334F0C915DC5}"/>
                </a:ext>
              </a:extLst>
            </p:cNvPr>
            <p:cNvGrpSpPr>
              <a:grpSpLocks/>
            </p:cNvGrpSpPr>
            <p:nvPr/>
          </p:nvGrpSpPr>
          <p:grpSpPr bwMode="auto">
            <a:xfrm>
              <a:off x="12039604" y="252856"/>
              <a:ext cx="152393" cy="484287"/>
              <a:chOff x="12039604" y="252856"/>
              <a:chExt cx="152393" cy="484287"/>
            </a:xfrm>
          </p:grpSpPr>
          <p:sp>
            <p:nvSpPr>
              <p:cNvPr id="54" name="圆角矩形 53">
                <a:extLst>
                  <a:ext uri="{FF2B5EF4-FFF2-40B4-BE49-F238E27FC236}">
                    <a16:creationId xmlns:a16="http://schemas.microsoft.com/office/drawing/2014/main" id="{4F68C696-0448-4EF9-887B-F693862A3852}"/>
                  </a:ext>
                </a:extLst>
              </p:cNvPr>
              <p:cNvSpPr/>
              <p:nvPr/>
            </p:nvSpPr>
            <p:spPr>
              <a:xfrm rot="16200000" flipV="1">
                <a:off x="12072956" y="518071"/>
                <a:ext cx="85743" cy="152339"/>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54" eaLnBrk="1" fontAlgn="auto" hangingPunct="1">
                  <a:spcBef>
                    <a:spcPts val="0"/>
                  </a:spcBef>
                  <a:spcAft>
                    <a:spcPts val="0"/>
                  </a:spcAft>
                  <a:defRPr/>
                </a:pPr>
                <a:endParaRPr lang="zh-CN" altLang="en-US"/>
              </a:p>
            </p:txBody>
          </p:sp>
          <p:sp>
            <p:nvSpPr>
              <p:cNvPr id="55" name="圆角矩形 54">
                <a:extLst>
                  <a:ext uri="{FF2B5EF4-FFF2-40B4-BE49-F238E27FC236}">
                    <a16:creationId xmlns:a16="http://schemas.microsoft.com/office/drawing/2014/main" id="{0EC00D5A-0BB2-4273-B556-05A5FD39683B}"/>
                  </a:ext>
                </a:extLst>
              </p:cNvPr>
              <p:cNvSpPr/>
              <p:nvPr/>
            </p:nvSpPr>
            <p:spPr>
              <a:xfrm rot="16200000" flipV="1">
                <a:off x="12072956" y="618104"/>
                <a:ext cx="85743" cy="152339"/>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54" eaLnBrk="1" fontAlgn="auto" hangingPunct="1">
                  <a:spcBef>
                    <a:spcPts val="0"/>
                  </a:spcBef>
                  <a:spcAft>
                    <a:spcPts val="0"/>
                  </a:spcAft>
                  <a:defRPr/>
                </a:pPr>
                <a:endParaRPr lang="zh-CN" altLang="en-US"/>
              </a:p>
            </p:txBody>
          </p:sp>
          <p:sp>
            <p:nvSpPr>
              <p:cNvPr id="56" name="圆角矩形 55">
                <a:extLst>
                  <a:ext uri="{FF2B5EF4-FFF2-40B4-BE49-F238E27FC236}">
                    <a16:creationId xmlns:a16="http://schemas.microsoft.com/office/drawing/2014/main" id="{5AF1CDFA-3C01-4D47-84DC-7E8410E2880F}"/>
                  </a:ext>
                </a:extLst>
              </p:cNvPr>
              <p:cNvSpPr/>
              <p:nvPr/>
            </p:nvSpPr>
            <p:spPr>
              <a:xfrm rot="16200000" flipV="1">
                <a:off x="12072956" y="321180"/>
                <a:ext cx="85743" cy="152339"/>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54" eaLnBrk="1" fontAlgn="auto" hangingPunct="1">
                  <a:spcBef>
                    <a:spcPts val="0"/>
                  </a:spcBef>
                  <a:spcAft>
                    <a:spcPts val="0"/>
                  </a:spcAft>
                  <a:defRPr/>
                </a:pPr>
                <a:endParaRPr lang="zh-CN" altLang="en-US"/>
              </a:p>
            </p:txBody>
          </p:sp>
          <p:sp>
            <p:nvSpPr>
              <p:cNvPr id="57" name="圆角矩形 56">
                <a:extLst>
                  <a:ext uri="{FF2B5EF4-FFF2-40B4-BE49-F238E27FC236}">
                    <a16:creationId xmlns:a16="http://schemas.microsoft.com/office/drawing/2014/main" id="{FFDB74EC-113A-40FF-A42E-01D40FBC4F46}"/>
                  </a:ext>
                </a:extLst>
              </p:cNvPr>
              <p:cNvSpPr/>
              <p:nvPr/>
            </p:nvSpPr>
            <p:spPr>
              <a:xfrm rot="16200000" flipV="1">
                <a:off x="12072956" y="421212"/>
                <a:ext cx="85743" cy="152339"/>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54" eaLnBrk="1" fontAlgn="auto" hangingPunct="1">
                  <a:spcBef>
                    <a:spcPts val="0"/>
                  </a:spcBef>
                  <a:spcAft>
                    <a:spcPts val="0"/>
                  </a:spcAft>
                  <a:defRPr/>
                </a:pPr>
                <a:endParaRPr lang="zh-CN" altLang="en-US"/>
              </a:p>
            </p:txBody>
          </p:sp>
          <p:sp>
            <p:nvSpPr>
              <p:cNvPr id="58" name="圆角矩形 57">
                <a:extLst>
                  <a:ext uri="{FF2B5EF4-FFF2-40B4-BE49-F238E27FC236}">
                    <a16:creationId xmlns:a16="http://schemas.microsoft.com/office/drawing/2014/main" id="{AE8859F8-04C1-4FB7-B7D4-03261578A61E}"/>
                  </a:ext>
                </a:extLst>
              </p:cNvPr>
              <p:cNvSpPr/>
              <p:nvPr/>
            </p:nvSpPr>
            <p:spPr>
              <a:xfrm rot="16200000" flipV="1">
                <a:off x="12072956" y="219558"/>
                <a:ext cx="85743" cy="152339"/>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54" eaLnBrk="1" fontAlgn="auto" hangingPunct="1">
                  <a:spcBef>
                    <a:spcPts val="0"/>
                  </a:spcBef>
                  <a:spcAft>
                    <a:spcPts val="0"/>
                  </a:spcAft>
                  <a:defRPr/>
                </a:pPr>
                <a:endParaRPr lang="zh-CN" altLang="en-US"/>
              </a:p>
            </p:txBody>
          </p:sp>
        </p:grpSp>
        <p:grpSp>
          <p:nvGrpSpPr>
            <p:cNvPr id="25621" name="组合 99">
              <a:extLst>
                <a:ext uri="{FF2B5EF4-FFF2-40B4-BE49-F238E27FC236}">
                  <a16:creationId xmlns:a16="http://schemas.microsoft.com/office/drawing/2014/main" id="{3B8CBB88-3DF8-4917-A315-359254A90197}"/>
                </a:ext>
              </a:extLst>
            </p:cNvPr>
            <p:cNvGrpSpPr>
              <a:grpSpLocks/>
            </p:cNvGrpSpPr>
            <p:nvPr/>
          </p:nvGrpSpPr>
          <p:grpSpPr bwMode="auto">
            <a:xfrm>
              <a:off x="11454105" y="252857"/>
              <a:ext cx="491115" cy="484287"/>
              <a:chOff x="1528923" y="220268"/>
              <a:chExt cx="1284096" cy="1266241"/>
            </a:xfrm>
          </p:grpSpPr>
          <p:sp>
            <p:nvSpPr>
              <p:cNvPr id="52" name="圆角矩形 51">
                <a:extLst>
                  <a:ext uri="{FF2B5EF4-FFF2-40B4-BE49-F238E27FC236}">
                    <a16:creationId xmlns:a16="http://schemas.microsoft.com/office/drawing/2014/main" id="{0A3118DB-3CB1-415D-8966-8B070EC06A65}"/>
                  </a:ext>
                </a:extLst>
              </p:cNvPr>
              <p:cNvSpPr/>
              <p:nvPr/>
            </p:nvSpPr>
            <p:spPr>
              <a:xfrm rot="16200000" flipV="1">
                <a:off x="1536838" y="212351"/>
                <a:ext cx="1266244" cy="1282073"/>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54" eaLnBrk="1" fontAlgn="auto" hangingPunct="1">
                  <a:spcBef>
                    <a:spcPts val="0"/>
                  </a:spcBef>
                  <a:spcAft>
                    <a:spcPts val="0"/>
                  </a:spcAft>
                  <a:defRPr/>
                </a:pPr>
                <a:endParaRPr lang="zh-CN" altLang="en-US"/>
              </a:p>
            </p:txBody>
          </p:sp>
          <p:sp>
            <p:nvSpPr>
              <p:cNvPr id="25623" name="Freeform 96">
                <a:extLst>
                  <a:ext uri="{FF2B5EF4-FFF2-40B4-BE49-F238E27FC236}">
                    <a16:creationId xmlns:a16="http://schemas.microsoft.com/office/drawing/2014/main" id="{F0B2D656-ED80-40D8-9D01-6BEA552B023A}"/>
                  </a:ext>
                </a:extLst>
              </p:cNvPr>
              <p:cNvSpPr>
                <a:spLocks/>
              </p:cNvSpPr>
              <p:nvPr/>
            </p:nvSpPr>
            <p:spPr bwMode="auto">
              <a:xfrm>
                <a:off x="1804148" y="499514"/>
                <a:ext cx="733647" cy="707752"/>
              </a:xfrm>
              <a:custGeom>
                <a:avLst/>
                <a:gdLst>
                  <a:gd name="T0" fmla="*/ 2147483646 w 216"/>
                  <a:gd name="T1" fmla="*/ 0 h 208"/>
                  <a:gd name="T2" fmla="*/ 2147483646 w 216"/>
                  <a:gd name="T3" fmla="*/ 2147483646 h 208"/>
                  <a:gd name="T4" fmla="*/ 2147483646 w 216"/>
                  <a:gd name="T5" fmla="*/ 2147483646 h 208"/>
                  <a:gd name="T6" fmla="*/ 2147483646 w 216"/>
                  <a:gd name="T7" fmla="*/ 2147483646 h 208"/>
                  <a:gd name="T8" fmla="*/ 2147483646 w 216"/>
                  <a:gd name="T9" fmla="*/ 2147483646 h 208"/>
                  <a:gd name="T10" fmla="*/ 0 w 216"/>
                  <a:gd name="T11" fmla="*/ 2147483646 h 208"/>
                  <a:gd name="T12" fmla="*/ 2147483646 w 216"/>
                  <a:gd name="T13" fmla="*/ 2147483646 h 208"/>
                  <a:gd name="T14" fmla="*/ 2147483646 w 216"/>
                  <a:gd name="T15" fmla="*/ 2147483646 h 208"/>
                  <a:gd name="T16" fmla="*/ 2147483646 w 216"/>
                  <a:gd name="T17" fmla="*/ 2147483646 h 208"/>
                  <a:gd name="T18" fmla="*/ 2147483646 w 216"/>
                  <a:gd name="T19" fmla="*/ 2147483646 h 208"/>
                  <a:gd name="T20" fmla="*/ 2147483646 w 216"/>
                  <a:gd name="T21" fmla="*/ 2147483646 h 208"/>
                  <a:gd name="T22" fmla="*/ 2147483646 w 216"/>
                  <a:gd name="T23" fmla="*/ 2147483646 h 208"/>
                  <a:gd name="T24" fmla="*/ 2147483646 w 216"/>
                  <a:gd name="T25" fmla="*/ 2147483646 h 208"/>
                  <a:gd name="T26" fmla="*/ 2147483646 w 216"/>
                  <a:gd name="T27" fmla="*/ 2147483646 h 208"/>
                  <a:gd name="T28" fmla="*/ 2147483646 w 216"/>
                  <a:gd name="T29" fmla="*/ 2147483646 h 208"/>
                  <a:gd name="T30" fmla="*/ 2147483646 w 216"/>
                  <a:gd name="T31" fmla="*/ 2147483646 h 208"/>
                  <a:gd name="T32" fmla="*/ 2147483646 w 216"/>
                  <a:gd name="T33" fmla="*/ 2147483646 h 208"/>
                  <a:gd name="T34" fmla="*/ 2147483646 w 216"/>
                  <a:gd name="T35" fmla="*/ 2147483646 h 208"/>
                  <a:gd name="T36" fmla="*/ 2147483646 w 216"/>
                  <a:gd name="T37" fmla="*/ 2147483646 h 208"/>
                  <a:gd name="T38" fmla="*/ 2147483646 w 216"/>
                  <a:gd name="T39" fmla="*/ 2147483646 h 208"/>
                  <a:gd name="T40" fmla="*/ 2147483646 w 216"/>
                  <a:gd name="T41" fmla="*/ 0 h 20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sp>
        <p:nvSpPr>
          <p:cNvPr id="25607" name="Rectangle 8">
            <a:extLst>
              <a:ext uri="{FF2B5EF4-FFF2-40B4-BE49-F238E27FC236}">
                <a16:creationId xmlns:a16="http://schemas.microsoft.com/office/drawing/2014/main" id="{8087CDEC-3609-4E53-B72B-282E62CA93CC}"/>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900"/>
          </a:p>
        </p:txBody>
      </p:sp>
      <p:grpSp>
        <p:nvGrpSpPr>
          <p:cNvPr id="25608" name="组合 36">
            <a:extLst>
              <a:ext uri="{FF2B5EF4-FFF2-40B4-BE49-F238E27FC236}">
                <a16:creationId xmlns:a16="http://schemas.microsoft.com/office/drawing/2014/main" id="{DBBDCC3D-EDC6-4CCB-91A2-1A89AAC71527}"/>
              </a:ext>
            </a:extLst>
          </p:cNvPr>
          <p:cNvGrpSpPr>
            <a:grpSpLocks/>
          </p:cNvGrpSpPr>
          <p:nvPr/>
        </p:nvGrpSpPr>
        <p:grpSpPr bwMode="auto">
          <a:xfrm>
            <a:off x="1631950" y="2382838"/>
            <a:ext cx="1819275" cy="1822450"/>
            <a:chOff x="5232881" y="3805178"/>
            <a:chExt cx="2009779" cy="1989936"/>
          </a:xfrm>
        </p:grpSpPr>
        <p:sp>
          <p:nvSpPr>
            <p:cNvPr id="38" name="圆角矩形 20">
              <a:extLst>
                <a:ext uri="{FF2B5EF4-FFF2-40B4-BE49-F238E27FC236}">
                  <a16:creationId xmlns:a16="http://schemas.microsoft.com/office/drawing/2014/main" id="{DD278F6C-E22A-47CE-B1B7-C14D81749720}"/>
                </a:ext>
              </a:extLst>
            </p:cNvPr>
            <p:cNvSpPr/>
            <p:nvPr/>
          </p:nvSpPr>
          <p:spPr>
            <a:xfrm>
              <a:off x="5315307" y="3898781"/>
              <a:ext cx="1848435" cy="1830464"/>
            </a:xfrm>
            <a:prstGeom prst="ellipse">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anchor="ctr"/>
            <a:lstStyle/>
            <a:p>
              <a:pPr algn="ctr" defTabSz="914354" eaLnBrk="1" fontAlgn="auto" hangingPunct="1">
                <a:spcBef>
                  <a:spcPts val="0"/>
                </a:spcBef>
                <a:spcAft>
                  <a:spcPts val="0"/>
                </a:spcAft>
                <a:defRPr/>
              </a:pPr>
              <a:endParaRPr lang="zh-CN" altLang="en-US" sz="4000" dirty="0">
                <a:latin typeface="微软雅黑" panose="020B0503020204020204" pitchFamily="34" charset="-122"/>
                <a:ea typeface="微软雅黑" panose="020B0503020204020204" pitchFamily="34" charset="-122"/>
              </a:endParaRPr>
            </a:p>
          </p:txBody>
        </p:sp>
        <p:sp>
          <p:nvSpPr>
            <p:cNvPr id="39" name="圆角矩形 20">
              <a:extLst>
                <a:ext uri="{FF2B5EF4-FFF2-40B4-BE49-F238E27FC236}">
                  <a16:creationId xmlns:a16="http://schemas.microsoft.com/office/drawing/2014/main" id="{30ACB4E6-25A3-4EA3-8A22-0FED8AB9B91D}"/>
                </a:ext>
              </a:extLst>
            </p:cNvPr>
            <p:cNvSpPr/>
            <p:nvPr/>
          </p:nvSpPr>
          <p:spPr>
            <a:xfrm>
              <a:off x="5232881" y="3805178"/>
              <a:ext cx="2009779" cy="1989936"/>
            </a:xfrm>
            <a:prstGeom prst="ellipse">
              <a:avLst/>
            </a:prstGeom>
            <a:noFill/>
            <a:ln w="15875">
              <a:solidFill>
                <a:schemeClr val="accent5"/>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anchor="ctr"/>
            <a:lstStyle/>
            <a:p>
              <a:pPr algn="ctr" defTabSz="914354" eaLnBrk="1" fontAlgn="auto" hangingPunct="1">
                <a:spcBef>
                  <a:spcPts val="0"/>
                </a:spcBef>
                <a:spcAft>
                  <a:spcPts val="0"/>
                </a:spcAft>
                <a:defRPr/>
              </a:pPr>
              <a:endParaRPr lang="zh-CN" altLang="en-US" sz="4000" dirty="0">
                <a:latin typeface="微软雅黑" panose="020B0503020204020204" pitchFamily="34" charset="-122"/>
                <a:ea typeface="微软雅黑" panose="020B0503020204020204" pitchFamily="34" charset="-122"/>
              </a:endParaRPr>
            </a:p>
          </p:txBody>
        </p:sp>
        <p:sp>
          <p:nvSpPr>
            <p:cNvPr id="25619" name="矩形 39">
              <a:extLst>
                <a:ext uri="{FF2B5EF4-FFF2-40B4-BE49-F238E27FC236}">
                  <a16:creationId xmlns:a16="http://schemas.microsoft.com/office/drawing/2014/main" id="{6307F83E-8067-4221-B751-F59884AFFE23}"/>
                </a:ext>
              </a:extLst>
            </p:cNvPr>
            <p:cNvSpPr>
              <a:spLocks noChangeArrowheads="1"/>
            </p:cNvSpPr>
            <p:nvPr/>
          </p:nvSpPr>
          <p:spPr bwMode="auto">
            <a:xfrm>
              <a:off x="5393768" y="4535316"/>
              <a:ext cx="1688003" cy="70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8" rIns="91436" bIns="45718">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1800">
                  <a:solidFill>
                    <a:schemeClr val="bg1"/>
                  </a:solidFill>
                  <a:latin typeface="微软雅黑" panose="020B0503020204020204" pitchFamily="34" charset="-122"/>
                  <a:ea typeface="微软雅黑" panose="020B0503020204020204" pitchFamily="34" charset="-122"/>
                </a:rPr>
                <a:t>认识、熟悉系统结构</a:t>
              </a:r>
              <a:endParaRPr lang="en-US" altLang="zh-CN" sz="1800">
                <a:solidFill>
                  <a:schemeClr val="bg1"/>
                </a:solidFill>
                <a:latin typeface="微软雅黑" panose="020B0503020204020204" pitchFamily="34" charset="-122"/>
                <a:ea typeface="微软雅黑" panose="020B0503020204020204" pitchFamily="34" charset="-122"/>
              </a:endParaRPr>
            </a:p>
          </p:txBody>
        </p:sp>
      </p:grpSp>
      <p:grpSp>
        <p:nvGrpSpPr>
          <p:cNvPr id="25609" name="组合 70">
            <a:extLst>
              <a:ext uri="{FF2B5EF4-FFF2-40B4-BE49-F238E27FC236}">
                <a16:creationId xmlns:a16="http://schemas.microsoft.com/office/drawing/2014/main" id="{FAE168EB-E1C6-41D6-875A-B7E5B1B1AE7E}"/>
              </a:ext>
            </a:extLst>
          </p:cNvPr>
          <p:cNvGrpSpPr>
            <a:grpSpLocks/>
          </p:cNvGrpSpPr>
          <p:nvPr/>
        </p:nvGrpSpPr>
        <p:grpSpPr bwMode="auto">
          <a:xfrm>
            <a:off x="8448675" y="2322513"/>
            <a:ext cx="1787525" cy="1822450"/>
            <a:chOff x="5232881" y="3805178"/>
            <a:chExt cx="2009779" cy="1989936"/>
          </a:xfrm>
        </p:grpSpPr>
        <p:sp>
          <p:nvSpPr>
            <p:cNvPr id="72" name="圆角矩形 20">
              <a:extLst>
                <a:ext uri="{FF2B5EF4-FFF2-40B4-BE49-F238E27FC236}">
                  <a16:creationId xmlns:a16="http://schemas.microsoft.com/office/drawing/2014/main" id="{589481DF-DACC-418A-A521-8634F41F0541}"/>
                </a:ext>
              </a:extLst>
            </p:cNvPr>
            <p:cNvSpPr/>
            <p:nvPr/>
          </p:nvSpPr>
          <p:spPr>
            <a:xfrm>
              <a:off x="5314986" y="3898781"/>
              <a:ext cx="1849139" cy="1830464"/>
            </a:xfrm>
            <a:prstGeom prst="ellipse">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anchor="ctr"/>
            <a:lstStyle/>
            <a:p>
              <a:pPr algn="ctr" defTabSz="914354" eaLnBrk="1" fontAlgn="auto" hangingPunct="1">
                <a:spcBef>
                  <a:spcPts val="0"/>
                </a:spcBef>
                <a:spcAft>
                  <a:spcPts val="0"/>
                </a:spcAft>
                <a:defRPr/>
              </a:pPr>
              <a:endParaRPr lang="zh-CN" altLang="en-US" sz="4000" dirty="0">
                <a:latin typeface="微软雅黑" panose="020B0503020204020204" pitchFamily="34" charset="-122"/>
                <a:ea typeface="微软雅黑" panose="020B0503020204020204" pitchFamily="34" charset="-122"/>
              </a:endParaRPr>
            </a:p>
          </p:txBody>
        </p:sp>
        <p:sp>
          <p:nvSpPr>
            <p:cNvPr id="73" name="圆角矩形 20">
              <a:extLst>
                <a:ext uri="{FF2B5EF4-FFF2-40B4-BE49-F238E27FC236}">
                  <a16:creationId xmlns:a16="http://schemas.microsoft.com/office/drawing/2014/main" id="{3E342ECC-0FBA-4CC9-AE74-E674861872A6}"/>
                </a:ext>
              </a:extLst>
            </p:cNvPr>
            <p:cNvSpPr/>
            <p:nvPr/>
          </p:nvSpPr>
          <p:spPr>
            <a:xfrm>
              <a:off x="5232881" y="3805178"/>
              <a:ext cx="2009779" cy="1989936"/>
            </a:xfrm>
            <a:prstGeom prst="ellipse">
              <a:avLst/>
            </a:prstGeom>
            <a:noFill/>
            <a:ln w="15875">
              <a:solidFill>
                <a:schemeClr val="accent5"/>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anchor="ctr"/>
            <a:lstStyle/>
            <a:p>
              <a:pPr algn="ctr" defTabSz="914354" eaLnBrk="1" fontAlgn="auto" hangingPunct="1">
                <a:spcBef>
                  <a:spcPts val="0"/>
                </a:spcBef>
                <a:spcAft>
                  <a:spcPts val="0"/>
                </a:spcAft>
                <a:defRPr/>
              </a:pPr>
              <a:endParaRPr lang="zh-CN" altLang="en-US" sz="4000" dirty="0">
                <a:latin typeface="微软雅黑" panose="020B0503020204020204" pitchFamily="34" charset="-122"/>
                <a:ea typeface="微软雅黑" panose="020B0503020204020204" pitchFamily="34" charset="-122"/>
              </a:endParaRPr>
            </a:p>
          </p:txBody>
        </p:sp>
        <p:sp>
          <p:nvSpPr>
            <p:cNvPr id="25616" name="矩形 73">
              <a:extLst>
                <a:ext uri="{FF2B5EF4-FFF2-40B4-BE49-F238E27FC236}">
                  <a16:creationId xmlns:a16="http://schemas.microsoft.com/office/drawing/2014/main" id="{D8FFEE99-6208-46DA-9A5A-3C391257E224}"/>
                </a:ext>
              </a:extLst>
            </p:cNvPr>
            <p:cNvSpPr>
              <a:spLocks noChangeArrowheads="1"/>
            </p:cNvSpPr>
            <p:nvPr/>
          </p:nvSpPr>
          <p:spPr bwMode="auto">
            <a:xfrm>
              <a:off x="5354828" y="4512333"/>
              <a:ext cx="1848564" cy="70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8" rIns="91436" bIns="45718">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1800">
                  <a:solidFill>
                    <a:schemeClr val="bg1"/>
                  </a:solidFill>
                  <a:latin typeface="微软雅黑" panose="020B0503020204020204" pitchFamily="34" charset="-122"/>
                  <a:ea typeface="微软雅黑" panose="020B0503020204020204" pitchFamily="34" charset="-122"/>
                </a:rPr>
                <a:t>设计实现协程的切换</a:t>
              </a:r>
              <a:endParaRPr lang="en-US" altLang="zh-CN" sz="1800">
                <a:solidFill>
                  <a:schemeClr val="bg1"/>
                </a:solidFill>
                <a:latin typeface="微软雅黑" panose="020B0503020204020204" pitchFamily="34" charset="-122"/>
                <a:ea typeface="微软雅黑" panose="020B0503020204020204" pitchFamily="34" charset="-122"/>
              </a:endParaRPr>
            </a:p>
          </p:txBody>
        </p:sp>
      </p:grpSp>
      <p:grpSp>
        <p:nvGrpSpPr>
          <p:cNvPr id="25610" name="组合 74">
            <a:extLst>
              <a:ext uri="{FF2B5EF4-FFF2-40B4-BE49-F238E27FC236}">
                <a16:creationId xmlns:a16="http://schemas.microsoft.com/office/drawing/2014/main" id="{C2AEAC3D-3827-49E1-8D8C-7000A6ABEA24}"/>
              </a:ext>
            </a:extLst>
          </p:cNvPr>
          <p:cNvGrpSpPr>
            <a:grpSpLocks/>
          </p:cNvGrpSpPr>
          <p:nvPr/>
        </p:nvGrpSpPr>
        <p:grpSpPr bwMode="auto">
          <a:xfrm>
            <a:off x="4962525" y="2332038"/>
            <a:ext cx="1895475" cy="1812925"/>
            <a:chOff x="5232881" y="3805178"/>
            <a:chExt cx="2009779" cy="1989936"/>
          </a:xfrm>
        </p:grpSpPr>
        <p:sp>
          <p:nvSpPr>
            <p:cNvPr id="76" name="圆角矩形 20">
              <a:extLst>
                <a:ext uri="{FF2B5EF4-FFF2-40B4-BE49-F238E27FC236}">
                  <a16:creationId xmlns:a16="http://schemas.microsoft.com/office/drawing/2014/main" id="{C335D45B-3585-4901-8787-2056A45B02F6}"/>
                </a:ext>
              </a:extLst>
            </p:cNvPr>
            <p:cNvSpPr/>
            <p:nvPr/>
          </p:nvSpPr>
          <p:spPr>
            <a:xfrm>
              <a:off x="5315360" y="3899273"/>
              <a:ext cx="1848189" cy="1829626"/>
            </a:xfrm>
            <a:prstGeom prst="ellipse">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anchor="ctr"/>
            <a:lstStyle/>
            <a:p>
              <a:pPr algn="ctr" defTabSz="914354" eaLnBrk="1" fontAlgn="auto" hangingPunct="1">
                <a:spcBef>
                  <a:spcPts val="0"/>
                </a:spcBef>
                <a:spcAft>
                  <a:spcPts val="0"/>
                </a:spcAft>
                <a:defRPr/>
              </a:pPr>
              <a:endParaRPr lang="zh-CN" altLang="en-US" sz="4000" dirty="0">
                <a:latin typeface="微软雅黑" panose="020B0503020204020204" pitchFamily="34" charset="-122"/>
                <a:ea typeface="微软雅黑" panose="020B0503020204020204" pitchFamily="34" charset="-122"/>
              </a:endParaRPr>
            </a:p>
          </p:txBody>
        </p:sp>
        <p:sp>
          <p:nvSpPr>
            <p:cNvPr id="77" name="圆角矩形 20">
              <a:extLst>
                <a:ext uri="{FF2B5EF4-FFF2-40B4-BE49-F238E27FC236}">
                  <a16:creationId xmlns:a16="http://schemas.microsoft.com/office/drawing/2014/main" id="{E7EEEF66-616C-4B22-8FFB-166E49808162}"/>
                </a:ext>
              </a:extLst>
            </p:cNvPr>
            <p:cNvSpPr/>
            <p:nvPr/>
          </p:nvSpPr>
          <p:spPr>
            <a:xfrm>
              <a:off x="5232881" y="3805178"/>
              <a:ext cx="2009779" cy="1989936"/>
            </a:xfrm>
            <a:prstGeom prst="ellipse">
              <a:avLst/>
            </a:prstGeom>
            <a:noFill/>
            <a:ln w="15875">
              <a:solidFill>
                <a:schemeClr val="accent5"/>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anchor="ctr"/>
            <a:lstStyle/>
            <a:p>
              <a:pPr algn="ctr" defTabSz="914354" eaLnBrk="1" fontAlgn="auto" hangingPunct="1">
                <a:spcBef>
                  <a:spcPts val="0"/>
                </a:spcBef>
                <a:spcAft>
                  <a:spcPts val="0"/>
                </a:spcAft>
                <a:defRPr/>
              </a:pPr>
              <a:endParaRPr lang="zh-CN" altLang="en-US" sz="4000" dirty="0">
                <a:latin typeface="微软雅黑" panose="020B0503020204020204" pitchFamily="34" charset="-122"/>
                <a:ea typeface="微软雅黑" panose="020B0503020204020204" pitchFamily="34" charset="-122"/>
              </a:endParaRPr>
            </a:p>
          </p:txBody>
        </p:sp>
        <p:sp>
          <p:nvSpPr>
            <p:cNvPr id="25613" name="矩形 77">
              <a:extLst>
                <a:ext uri="{FF2B5EF4-FFF2-40B4-BE49-F238E27FC236}">
                  <a16:creationId xmlns:a16="http://schemas.microsoft.com/office/drawing/2014/main" id="{0932C7FB-7CA9-4502-8544-9CF8F52C2F59}"/>
                </a:ext>
              </a:extLst>
            </p:cNvPr>
            <p:cNvSpPr>
              <a:spLocks noChangeArrowheads="1"/>
            </p:cNvSpPr>
            <p:nvPr/>
          </p:nvSpPr>
          <p:spPr bwMode="auto">
            <a:xfrm>
              <a:off x="5394047" y="4460946"/>
              <a:ext cx="1688003" cy="10134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8" rIns="91436" bIns="45718">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1800">
                  <a:solidFill>
                    <a:schemeClr val="bg1"/>
                  </a:solidFill>
                  <a:latin typeface="微软雅黑" panose="020B0503020204020204" pitchFamily="34" charset="-122"/>
                  <a:ea typeface="微软雅黑" panose="020B0503020204020204" pitchFamily="34" charset="-122"/>
                </a:rPr>
                <a:t>设计协程上下文的保存与恢复</a:t>
              </a:r>
              <a:endParaRPr lang="en-US" altLang="zh-CN" sz="1800">
                <a:solidFill>
                  <a:schemeClr val="bg1"/>
                </a:solidFill>
                <a:latin typeface="微软雅黑" panose="020B0503020204020204" pitchFamily="34" charset="-122"/>
                <a:ea typeface="微软雅黑" panose="020B0503020204020204" pitchFamily="34" charset="-122"/>
              </a:endParaRPr>
            </a:p>
          </p:txBody>
        </p:sp>
      </p:grpSp>
    </p:spTree>
  </p:cSld>
  <p:clrMapOvr>
    <a:masterClrMapping/>
  </p:clrMapOvr>
  <p:transition advTm="11224"/>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矩形 42">
            <a:extLst>
              <a:ext uri="{FF2B5EF4-FFF2-40B4-BE49-F238E27FC236}">
                <a16:creationId xmlns:a16="http://schemas.microsoft.com/office/drawing/2014/main" id="{6F9BED72-86DF-400F-AC1E-D50A51FD89A4}"/>
              </a:ext>
            </a:extLst>
          </p:cNvPr>
          <p:cNvSpPr/>
          <p:nvPr/>
        </p:nvSpPr>
        <p:spPr>
          <a:xfrm>
            <a:off x="3443288" y="252413"/>
            <a:ext cx="8748712" cy="398462"/>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anchor="ctr"/>
          <a:lstStyle/>
          <a:p>
            <a:pPr algn="ctr" defTabSz="914354" eaLnBrk="1" fontAlgn="auto" hangingPunct="1">
              <a:spcBef>
                <a:spcPts val="0"/>
              </a:spcBef>
              <a:spcAft>
                <a:spcPts val="0"/>
              </a:spcAft>
              <a:defRPr/>
            </a:pPr>
            <a:endParaRPr lang="zh-CN" altLang="en-US"/>
          </a:p>
        </p:txBody>
      </p:sp>
      <p:sp>
        <p:nvSpPr>
          <p:cNvPr id="44" name="圆角矩形 43">
            <a:extLst>
              <a:ext uri="{FF2B5EF4-FFF2-40B4-BE49-F238E27FC236}">
                <a16:creationId xmlns:a16="http://schemas.microsoft.com/office/drawing/2014/main" id="{A1668284-36C1-4CDF-9E5E-E2F269BA25E9}"/>
              </a:ext>
            </a:extLst>
          </p:cNvPr>
          <p:cNvSpPr/>
          <p:nvPr/>
        </p:nvSpPr>
        <p:spPr>
          <a:xfrm rot="10800000" flipV="1">
            <a:off x="-6350" y="249238"/>
            <a:ext cx="484188" cy="490537"/>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anchor="ctr"/>
          <a:lstStyle/>
          <a:p>
            <a:pPr algn="ctr" defTabSz="914354" eaLnBrk="1" fontAlgn="auto" hangingPunct="1">
              <a:spcBef>
                <a:spcPts val="0"/>
              </a:spcBef>
              <a:spcAft>
                <a:spcPts val="0"/>
              </a:spcAft>
              <a:defRPr/>
            </a:pPr>
            <a:r>
              <a:rPr lang="en-US" altLang="zh-CN" sz="3600" dirty="0"/>
              <a:t>2</a:t>
            </a:r>
            <a:endParaRPr lang="zh-CN" altLang="en-US" sz="3600" dirty="0"/>
          </a:p>
        </p:txBody>
      </p:sp>
      <p:sp>
        <p:nvSpPr>
          <p:cNvPr id="45" name="文本框 44">
            <a:extLst>
              <a:ext uri="{FF2B5EF4-FFF2-40B4-BE49-F238E27FC236}">
                <a16:creationId xmlns:a16="http://schemas.microsoft.com/office/drawing/2014/main" id="{6F30231B-DEA2-4D60-949B-358B34CAE567}"/>
              </a:ext>
            </a:extLst>
          </p:cNvPr>
          <p:cNvSpPr txBox="1"/>
          <p:nvPr/>
        </p:nvSpPr>
        <p:spPr>
          <a:xfrm>
            <a:off x="547688" y="268288"/>
            <a:ext cx="3586162" cy="468312"/>
          </a:xfrm>
          <a:prstGeom prst="rect">
            <a:avLst/>
          </a:prstGeom>
          <a:noFill/>
        </p:spPr>
        <p:txBody>
          <a:bodyPr lIns="91436" tIns="45718" rIns="91436" bIns="45718">
            <a:spAutoFit/>
          </a:bodyPr>
          <a:lstStyle/>
          <a:p>
            <a:pPr defTabSz="914354" eaLnBrk="1" fontAlgn="auto" hangingPunct="1">
              <a:spcBef>
                <a:spcPts val="0"/>
              </a:spcBef>
              <a:spcAft>
                <a:spcPts val="0"/>
              </a:spcAft>
              <a:defRPr/>
            </a:pPr>
            <a:r>
              <a:rPr lang="zh-CN" altLang="en-US" sz="2400" spc="300" dirty="0">
                <a:solidFill>
                  <a:schemeClr val="tx2"/>
                </a:solidFill>
                <a:latin typeface="微软雅黑" panose="020B0503020204020204" pitchFamily="34" charset="-122"/>
                <a:ea typeface="微软雅黑" panose="020B0503020204020204" pitchFamily="34" charset="-122"/>
              </a:rPr>
              <a:t>个人工作</a:t>
            </a:r>
            <a:r>
              <a:rPr lang="en-US" altLang="zh-CN" sz="2400" spc="300" dirty="0">
                <a:solidFill>
                  <a:schemeClr val="tx2"/>
                </a:solidFill>
                <a:latin typeface="微软雅黑" panose="020B0503020204020204" pitchFamily="34" charset="-122"/>
                <a:ea typeface="微软雅黑" panose="020B0503020204020204" pitchFamily="34" charset="-122"/>
              </a:rPr>
              <a:t>Pt1</a:t>
            </a:r>
            <a:endParaRPr lang="zh-CN" altLang="en-US" sz="2400" spc="300" dirty="0">
              <a:solidFill>
                <a:schemeClr val="tx2"/>
              </a:solidFill>
              <a:latin typeface="微软雅黑" panose="020B0503020204020204" pitchFamily="34" charset="-122"/>
              <a:ea typeface="微软雅黑" panose="020B0503020204020204" pitchFamily="34" charset="-122"/>
            </a:endParaRPr>
          </a:p>
        </p:txBody>
      </p:sp>
      <p:sp>
        <p:nvSpPr>
          <p:cNvPr id="27653" name="矩形 45">
            <a:extLst>
              <a:ext uri="{FF2B5EF4-FFF2-40B4-BE49-F238E27FC236}">
                <a16:creationId xmlns:a16="http://schemas.microsoft.com/office/drawing/2014/main" id="{0EA27BB9-8BF2-4395-969A-031A202AA41E}"/>
              </a:ext>
            </a:extLst>
          </p:cNvPr>
          <p:cNvSpPr>
            <a:spLocks noChangeArrowheads="1"/>
          </p:cNvSpPr>
          <p:nvPr/>
        </p:nvSpPr>
        <p:spPr bwMode="auto">
          <a:xfrm>
            <a:off x="3527425" y="282575"/>
            <a:ext cx="375126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8" rIns="91436" bIns="45718">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2000">
                <a:solidFill>
                  <a:schemeClr val="bg1"/>
                </a:solidFill>
                <a:latin typeface="微软雅黑" panose="020B0503020204020204" pitchFamily="34" charset="-122"/>
                <a:ea typeface="微软雅黑" panose="020B0503020204020204" pitchFamily="34" charset="-122"/>
              </a:rPr>
              <a:t>认识、熟悉系统结构</a:t>
            </a:r>
            <a:endParaRPr lang="en-US" altLang="zh-CN" sz="2000">
              <a:solidFill>
                <a:schemeClr val="bg1"/>
              </a:solidFill>
              <a:latin typeface="微软雅黑" panose="020B0503020204020204" pitchFamily="34" charset="-122"/>
              <a:ea typeface="微软雅黑" panose="020B0503020204020204" pitchFamily="34" charset="-122"/>
            </a:endParaRPr>
          </a:p>
          <a:p>
            <a:pPr eaLnBrk="1" hangingPunct="1">
              <a:lnSpc>
                <a:spcPct val="100000"/>
              </a:lnSpc>
              <a:spcBef>
                <a:spcPct val="0"/>
              </a:spcBef>
              <a:buFontTx/>
              <a:buNone/>
            </a:pPr>
            <a:endParaRPr lang="en-US" altLang="zh-CN" sz="2000">
              <a:solidFill>
                <a:schemeClr val="bg1"/>
              </a:solidFill>
              <a:latin typeface="微软雅黑" panose="020B0503020204020204" pitchFamily="34" charset="-122"/>
              <a:ea typeface="微软雅黑" panose="020B0503020204020204" pitchFamily="34" charset="-122"/>
            </a:endParaRPr>
          </a:p>
        </p:txBody>
      </p:sp>
      <p:grpSp>
        <p:nvGrpSpPr>
          <p:cNvPr id="27654" name="组 66">
            <a:extLst>
              <a:ext uri="{FF2B5EF4-FFF2-40B4-BE49-F238E27FC236}">
                <a16:creationId xmlns:a16="http://schemas.microsoft.com/office/drawing/2014/main" id="{7570B685-3F37-4252-A735-C4EB28DAB973}"/>
              </a:ext>
            </a:extLst>
          </p:cNvPr>
          <p:cNvGrpSpPr>
            <a:grpSpLocks/>
          </p:cNvGrpSpPr>
          <p:nvPr/>
        </p:nvGrpSpPr>
        <p:grpSpPr bwMode="auto">
          <a:xfrm>
            <a:off x="11453813" y="252413"/>
            <a:ext cx="738187" cy="484187"/>
            <a:chOff x="11454105" y="252856"/>
            <a:chExt cx="737892" cy="484288"/>
          </a:xfrm>
        </p:grpSpPr>
        <p:grpSp>
          <p:nvGrpSpPr>
            <p:cNvPr id="27658" name="组 68">
              <a:extLst>
                <a:ext uri="{FF2B5EF4-FFF2-40B4-BE49-F238E27FC236}">
                  <a16:creationId xmlns:a16="http://schemas.microsoft.com/office/drawing/2014/main" id="{D9ED1FCA-E9E6-4B94-867D-8AF4D84B2F8B}"/>
                </a:ext>
              </a:extLst>
            </p:cNvPr>
            <p:cNvGrpSpPr>
              <a:grpSpLocks/>
            </p:cNvGrpSpPr>
            <p:nvPr/>
          </p:nvGrpSpPr>
          <p:grpSpPr bwMode="auto">
            <a:xfrm>
              <a:off x="12039604" y="252856"/>
              <a:ext cx="152393" cy="484287"/>
              <a:chOff x="12039604" y="252856"/>
              <a:chExt cx="152393" cy="484287"/>
            </a:xfrm>
          </p:grpSpPr>
          <p:sp>
            <p:nvSpPr>
              <p:cNvPr id="54" name="圆角矩形 53">
                <a:extLst>
                  <a:ext uri="{FF2B5EF4-FFF2-40B4-BE49-F238E27FC236}">
                    <a16:creationId xmlns:a16="http://schemas.microsoft.com/office/drawing/2014/main" id="{CCDF3660-DD82-42EC-BE0A-EFFAABE05571}"/>
                  </a:ext>
                </a:extLst>
              </p:cNvPr>
              <p:cNvSpPr/>
              <p:nvPr/>
            </p:nvSpPr>
            <p:spPr>
              <a:xfrm rot="16200000" flipV="1">
                <a:off x="12072956" y="518071"/>
                <a:ext cx="85743" cy="152339"/>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54" eaLnBrk="1" fontAlgn="auto" hangingPunct="1">
                  <a:spcBef>
                    <a:spcPts val="0"/>
                  </a:spcBef>
                  <a:spcAft>
                    <a:spcPts val="0"/>
                  </a:spcAft>
                  <a:defRPr/>
                </a:pPr>
                <a:endParaRPr lang="zh-CN" altLang="en-US"/>
              </a:p>
            </p:txBody>
          </p:sp>
          <p:sp>
            <p:nvSpPr>
              <p:cNvPr id="55" name="圆角矩形 54">
                <a:extLst>
                  <a:ext uri="{FF2B5EF4-FFF2-40B4-BE49-F238E27FC236}">
                    <a16:creationId xmlns:a16="http://schemas.microsoft.com/office/drawing/2014/main" id="{F1DD0F4D-A4FE-4A43-9E86-4E26899CD159}"/>
                  </a:ext>
                </a:extLst>
              </p:cNvPr>
              <p:cNvSpPr/>
              <p:nvPr/>
            </p:nvSpPr>
            <p:spPr>
              <a:xfrm rot="16200000" flipV="1">
                <a:off x="12072956" y="618104"/>
                <a:ext cx="85743" cy="152339"/>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54" eaLnBrk="1" fontAlgn="auto" hangingPunct="1">
                  <a:spcBef>
                    <a:spcPts val="0"/>
                  </a:spcBef>
                  <a:spcAft>
                    <a:spcPts val="0"/>
                  </a:spcAft>
                  <a:defRPr/>
                </a:pPr>
                <a:endParaRPr lang="zh-CN" altLang="en-US"/>
              </a:p>
            </p:txBody>
          </p:sp>
          <p:sp>
            <p:nvSpPr>
              <p:cNvPr id="56" name="圆角矩形 55">
                <a:extLst>
                  <a:ext uri="{FF2B5EF4-FFF2-40B4-BE49-F238E27FC236}">
                    <a16:creationId xmlns:a16="http://schemas.microsoft.com/office/drawing/2014/main" id="{AA0F7315-78F3-4F09-9162-5325A5F009D4}"/>
                  </a:ext>
                </a:extLst>
              </p:cNvPr>
              <p:cNvSpPr/>
              <p:nvPr/>
            </p:nvSpPr>
            <p:spPr>
              <a:xfrm rot="16200000" flipV="1">
                <a:off x="12072956" y="321180"/>
                <a:ext cx="85743" cy="152339"/>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54" eaLnBrk="1" fontAlgn="auto" hangingPunct="1">
                  <a:spcBef>
                    <a:spcPts val="0"/>
                  </a:spcBef>
                  <a:spcAft>
                    <a:spcPts val="0"/>
                  </a:spcAft>
                  <a:defRPr/>
                </a:pPr>
                <a:endParaRPr lang="zh-CN" altLang="en-US"/>
              </a:p>
            </p:txBody>
          </p:sp>
          <p:sp>
            <p:nvSpPr>
              <p:cNvPr id="57" name="圆角矩形 56">
                <a:extLst>
                  <a:ext uri="{FF2B5EF4-FFF2-40B4-BE49-F238E27FC236}">
                    <a16:creationId xmlns:a16="http://schemas.microsoft.com/office/drawing/2014/main" id="{243B217E-6DF4-4D1A-BD13-DCFE5DFB394C}"/>
                  </a:ext>
                </a:extLst>
              </p:cNvPr>
              <p:cNvSpPr/>
              <p:nvPr/>
            </p:nvSpPr>
            <p:spPr>
              <a:xfrm rot="16200000" flipV="1">
                <a:off x="12072956" y="421212"/>
                <a:ext cx="85743" cy="152339"/>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54" eaLnBrk="1" fontAlgn="auto" hangingPunct="1">
                  <a:spcBef>
                    <a:spcPts val="0"/>
                  </a:spcBef>
                  <a:spcAft>
                    <a:spcPts val="0"/>
                  </a:spcAft>
                  <a:defRPr/>
                </a:pPr>
                <a:endParaRPr lang="zh-CN" altLang="en-US"/>
              </a:p>
            </p:txBody>
          </p:sp>
          <p:sp>
            <p:nvSpPr>
              <p:cNvPr id="58" name="圆角矩形 57">
                <a:extLst>
                  <a:ext uri="{FF2B5EF4-FFF2-40B4-BE49-F238E27FC236}">
                    <a16:creationId xmlns:a16="http://schemas.microsoft.com/office/drawing/2014/main" id="{ED2B5320-C9E0-48B7-9AFE-FB00970BBA2A}"/>
                  </a:ext>
                </a:extLst>
              </p:cNvPr>
              <p:cNvSpPr/>
              <p:nvPr/>
            </p:nvSpPr>
            <p:spPr>
              <a:xfrm rot="16200000" flipV="1">
                <a:off x="12072956" y="219558"/>
                <a:ext cx="85743" cy="152339"/>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54" eaLnBrk="1" fontAlgn="auto" hangingPunct="1">
                  <a:spcBef>
                    <a:spcPts val="0"/>
                  </a:spcBef>
                  <a:spcAft>
                    <a:spcPts val="0"/>
                  </a:spcAft>
                  <a:defRPr/>
                </a:pPr>
                <a:endParaRPr lang="zh-CN" altLang="en-US"/>
              </a:p>
            </p:txBody>
          </p:sp>
        </p:grpSp>
        <p:grpSp>
          <p:nvGrpSpPr>
            <p:cNvPr id="27659" name="组合 99">
              <a:extLst>
                <a:ext uri="{FF2B5EF4-FFF2-40B4-BE49-F238E27FC236}">
                  <a16:creationId xmlns:a16="http://schemas.microsoft.com/office/drawing/2014/main" id="{1D5E3DB0-DA9C-4AB7-B7D7-D5620DF1C119}"/>
                </a:ext>
              </a:extLst>
            </p:cNvPr>
            <p:cNvGrpSpPr>
              <a:grpSpLocks/>
            </p:cNvGrpSpPr>
            <p:nvPr/>
          </p:nvGrpSpPr>
          <p:grpSpPr bwMode="auto">
            <a:xfrm>
              <a:off x="11454105" y="252857"/>
              <a:ext cx="491115" cy="484287"/>
              <a:chOff x="1528923" y="220268"/>
              <a:chExt cx="1284096" cy="1266241"/>
            </a:xfrm>
          </p:grpSpPr>
          <p:sp>
            <p:nvSpPr>
              <p:cNvPr id="52" name="圆角矩形 51">
                <a:extLst>
                  <a:ext uri="{FF2B5EF4-FFF2-40B4-BE49-F238E27FC236}">
                    <a16:creationId xmlns:a16="http://schemas.microsoft.com/office/drawing/2014/main" id="{2DF13A95-9DE4-4B46-84E4-0D947B4C8B33}"/>
                  </a:ext>
                </a:extLst>
              </p:cNvPr>
              <p:cNvSpPr/>
              <p:nvPr/>
            </p:nvSpPr>
            <p:spPr>
              <a:xfrm rot="16200000" flipV="1">
                <a:off x="1536838" y="212351"/>
                <a:ext cx="1266244" cy="1282073"/>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54" eaLnBrk="1" fontAlgn="auto" hangingPunct="1">
                  <a:spcBef>
                    <a:spcPts val="0"/>
                  </a:spcBef>
                  <a:spcAft>
                    <a:spcPts val="0"/>
                  </a:spcAft>
                  <a:defRPr/>
                </a:pPr>
                <a:endParaRPr lang="zh-CN" altLang="en-US"/>
              </a:p>
            </p:txBody>
          </p:sp>
          <p:sp>
            <p:nvSpPr>
              <p:cNvPr id="27661" name="Freeform 96">
                <a:extLst>
                  <a:ext uri="{FF2B5EF4-FFF2-40B4-BE49-F238E27FC236}">
                    <a16:creationId xmlns:a16="http://schemas.microsoft.com/office/drawing/2014/main" id="{14429922-F7A5-4B41-A783-424116AB500D}"/>
                  </a:ext>
                </a:extLst>
              </p:cNvPr>
              <p:cNvSpPr>
                <a:spLocks/>
              </p:cNvSpPr>
              <p:nvPr/>
            </p:nvSpPr>
            <p:spPr bwMode="auto">
              <a:xfrm>
                <a:off x="1804148" y="499514"/>
                <a:ext cx="733647" cy="707752"/>
              </a:xfrm>
              <a:custGeom>
                <a:avLst/>
                <a:gdLst>
                  <a:gd name="T0" fmla="*/ 2147483646 w 216"/>
                  <a:gd name="T1" fmla="*/ 0 h 208"/>
                  <a:gd name="T2" fmla="*/ 2147483646 w 216"/>
                  <a:gd name="T3" fmla="*/ 2147483646 h 208"/>
                  <a:gd name="T4" fmla="*/ 2147483646 w 216"/>
                  <a:gd name="T5" fmla="*/ 2147483646 h 208"/>
                  <a:gd name="T6" fmla="*/ 2147483646 w 216"/>
                  <a:gd name="T7" fmla="*/ 2147483646 h 208"/>
                  <a:gd name="T8" fmla="*/ 2147483646 w 216"/>
                  <a:gd name="T9" fmla="*/ 2147483646 h 208"/>
                  <a:gd name="T10" fmla="*/ 0 w 216"/>
                  <a:gd name="T11" fmla="*/ 2147483646 h 208"/>
                  <a:gd name="T12" fmla="*/ 2147483646 w 216"/>
                  <a:gd name="T13" fmla="*/ 2147483646 h 208"/>
                  <a:gd name="T14" fmla="*/ 2147483646 w 216"/>
                  <a:gd name="T15" fmla="*/ 2147483646 h 208"/>
                  <a:gd name="T16" fmla="*/ 2147483646 w 216"/>
                  <a:gd name="T17" fmla="*/ 2147483646 h 208"/>
                  <a:gd name="T18" fmla="*/ 2147483646 w 216"/>
                  <a:gd name="T19" fmla="*/ 2147483646 h 208"/>
                  <a:gd name="T20" fmla="*/ 2147483646 w 216"/>
                  <a:gd name="T21" fmla="*/ 2147483646 h 208"/>
                  <a:gd name="T22" fmla="*/ 2147483646 w 216"/>
                  <a:gd name="T23" fmla="*/ 2147483646 h 208"/>
                  <a:gd name="T24" fmla="*/ 2147483646 w 216"/>
                  <a:gd name="T25" fmla="*/ 2147483646 h 208"/>
                  <a:gd name="T26" fmla="*/ 2147483646 w 216"/>
                  <a:gd name="T27" fmla="*/ 2147483646 h 208"/>
                  <a:gd name="T28" fmla="*/ 2147483646 w 216"/>
                  <a:gd name="T29" fmla="*/ 2147483646 h 208"/>
                  <a:gd name="T30" fmla="*/ 2147483646 w 216"/>
                  <a:gd name="T31" fmla="*/ 2147483646 h 208"/>
                  <a:gd name="T32" fmla="*/ 2147483646 w 216"/>
                  <a:gd name="T33" fmla="*/ 2147483646 h 208"/>
                  <a:gd name="T34" fmla="*/ 2147483646 w 216"/>
                  <a:gd name="T35" fmla="*/ 2147483646 h 208"/>
                  <a:gd name="T36" fmla="*/ 2147483646 w 216"/>
                  <a:gd name="T37" fmla="*/ 2147483646 h 208"/>
                  <a:gd name="T38" fmla="*/ 2147483646 w 216"/>
                  <a:gd name="T39" fmla="*/ 2147483646 h 208"/>
                  <a:gd name="T40" fmla="*/ 2147483646 w 216"/>
                  <a:gd name="T41" fmla="*/ 0 h 20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sp>
        <p:nvSpPr>
          <p:cNvPr id="27655" name="Rectangle 8">
            <a:extLst>
              <a:ext uri="{FF2B5EF4-FFF2-40B4-BE49-F238E27FC236}">
                <a16:creationId xmlns:a16="http://schemas.microsoft.com/office/drawing/2014/main" id="{8D1E6BA5-5CCA-4B13-9016-79B74624B46F}"/>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900"/>
          </a:p>
        </p:txBody>
      </p:sp>
      <p:pic>
        <p:nvPicPr>
          <p:cNvPr id="27656" name="Picture 25">
            <a:extLst>
              <a:ext uri="{FF2B5EF4-FFF2-40B4-BE49-F238E27FC236}">
                <a16:creationId xmlns:a16="http://schemas.microsoft.com/office/drawing/2014/main" id="{694FC8E8-A134-4ECA-A83F-CB975507AB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4825" y="1155700"/>
            <a:ext cx="8016875" cy="478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矩形 17">
            <a:extLst>
              <a:ext uri="{FF2B5EF4-FFF2-40B4-BE49-F238E27FC236}">
                <a16:creationId xmlns:a16="http://schemas.microsoft.com/office/drawing/2014/main" id="{A1470E2D-538D-41B1-AF70-09C6B5DBB805}"/>
              </a:ext>
            </a:extLst>
          </p:cNvPr>
          <p:cNvSpPr/>
          <p:nvPr/>
        </p:nvSpPr>
        <p:spPr>
          <a:xfrm>
            <a:off x="7278688" y="3327400"/>
            <a:ext cx="2178050" cy="1660525"/>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anchor="ctr"/>
          <a:lstStyle/>
          <a:p>
            <a:pPr algn="ctr">
              <a:defRPr/>
            </a:pPr>
            <a:endParaRPr lang="zh-CN" altLang="en-US"/>
          </a:p>
        </p:txBody>
      </p:sp>
    </p:spTree>
  </p:cSld>
  <p:clrMapOvr>
    <a:masterClrMapping/>
  </p:clrMapOvr>
  <p:transition advTm="11224"/>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矩形 42">
            <a:extLst>
              <a:ext uri="{FF2B5EF4-FFF2-40B4-BE49-F238E27FC236}">
                <a16:creationId xmlns:a16="http://schemas.microsoft.com/office/drawing/2014/main" id="{ADE6FF25-0EEE-48AF-8E86-1B3F2AF2AC59}"/>
              </a:ext>
            </a:extLst>
          </p:cNvPr>
          <p:cNvSpPr/>
          <p:nvPr/>
        </p:nvSpPr>
        <p:spPr>
          <a:xfrm>
            <a:off x="3322638" y="252413"/>
            <a:ext cx="8869362" cy="484187"/>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anchor="ctr"/>
          <a:lstStyle/>
          <a:p>
            <a:pPr algn="ctr" defTabSz="914354" eaLnBrk="1" fontAlgn="auto" hangingPunct="1">
              <a:spcBef>
                <a:spcPts val="0"/>
              </a:spcBef>
              <a:spcAft>
                <a:spcPts val="0"/>
              </a:spcAft>
              <a:defRPr/>
            </a:pPr>
            <a:endParaRPr lang="zh-CN" altLang="en-US"/>
          </a:p>
        </p:txBody>
      </p:sp>
      <p:sp>
        <p:nvSpPr>
          <p:cNvPr id="44" name="圆角矩形 43">
            <a:extLst>
              <a:ext uri="{FF2B5EF4-FFF2-40B4-BE49-F238E27FC236}">
                <a16:creationId xmlns:a16="http://schemas.microsoft.com/office/drawing/2014/main" id="{4BCFBFA9-46F6-4447-8AA9-53C0B0E8705A}"/>
              </a:ext>
            </a:extLst>
          </p:cNvPr>
          <p:cNvSpPr/>
          <p:nvPr/>
        </p:nvSpPr>
        <p:spPr>
          <a:xfrm rot="10800000" flipV="1">
            <a:off x="-6350" y="249238"/>
            <a:ext cx="484188" cy="490537"/>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anchor="ctr"/>
          <a:lstStyle/>
          <a:p>
            <a:pPr algn="ctr" defTabSz="914354" eaLnBrk="1" fontAlgn="auto" hangingPunct="1">
              <a:spcBef>
                <a:spcPts val="0"/>
              </a:spcBef>
              <a:spcAft>
                <a:spcPts val="0"/>
              </a:spcAft>
              <a:defRPr/>
            </a:pPr>
            <a:r>
              <a:rPr lang="en-US" altLang="zh-CN" sz="3600" dirty="0"/>
              <a:t>2</a:t>
            </a:r>
            <a:endParaRPr lang="zh-CN" altLang="en-US" sz="3600" dirty="0"/>
          </a:p>
        </p:txBody>
      </p:sp>
      <p:sp>
        <p:nvSpPr>
          <p:cNvPr id="45" name="文本框 44">
            <a:extLst>
              <a:ext uri="{FF2B5EF4-FFF2-40B4-BE49-F238E27FC236}">
                <a16:creationId xmlns:a16="http://schemas.microsoft.com/office/drawing/2014/main" id="{A40D954C-7220-4BE7-94CD-36C7BC7DC811}"/>
              </a:ext>
            </a:extLst>
          </p:cNvPr>
          <p:cNvSpPr txBox="1"/>
          <p:nvPr/>
        </p:nvSpPr>
        <p:spPr>
          <a:xfrm>
            <a:off x="547688" y="268288"/>
            <a:ext cx="2168525" cy="461962"/>
          </a:xfrm>
          <a:prstGeom prst="rect">
            <a:avLst/>
          </a:prstGeom>
          <a:noFill/>
        </p:spPr>
        <p:txBody>
          <a:bodyPr wrap="none" lIns="91436" tIns="45718" rIns="91436" bIns="45718">
            <a:spAutoFit/>
          </a:bodyPr>
          <a:lstStyle/>
          <a:p>
            <a:pPr defTabSz="914354" eaLnBrk="1" fontAlgn="auto" hangingPunct="1">
              <a:spcBef>
                <a:spcPts val="0"/>
              </a:spcBef>
              <a:spcAft>
                <a:spcPts val="0"/>
              </a:spcAft>
              <a:defRPr/>
            </a:pPr>
            <a:r>
              <a:rPr lang="zh-CN" altLang="en-US" sz="2400" spc="300" dirty="0">
                <a:solidFill>
                  <a:schemeClr val="tx2"/>
                </a:solidFill>
                <a:latin typeface="微软雅黑" panose="020B0503020204020204" pitchFamily="34" charset="-122"/>
                <a:ea typeface="微软雅黑" panose="020B0503020204020204" pitchFamily="34" charset="-122"/>
              </a:rPr>
              <a:t>个人工作</a:t>
            </a:r>
            <a:r>
              <a:rPr lang="en-US" altLang="zh-CN" sz="2400" spc="300" dirty="0">
                <a:solidFill>
                  <a:schemeClr val="tx2"/>
                </a:solidFill>
                <a:latin typeface="微软雅黑" panose="020B0503020204020204" pitchFamily="34" charset="-122"/>
                <a:ea typeface="微软雅黑" panose="020B0503020204020204" pitchFamily="34" charset="-122"/>
              </a:rPr>
              <a:t>Pt1</a:t>
            </a:r>
            <a:endParaRPr lang="zh-CN" altLang="en-US" sz="2400" spc="300" dirty="0">
              <a:solidFill>
                <a:schemeClr val="tx2"/>
              </a:solidFill>
              <a:latin typeface="微软雅黑" panose="020B0503020204020204" pitchFamily="34" charset="-122"/>
              <a:ea typeface="微软雅黑" panose="020B0503020204020204" pitchFamily="34" charset="-122"/>
            </a:endParaRPr>
          </a:p>
        </p:txBody>
      </p:sp>
      <p:sp>
        <p:nvSpPr>
          <p:cNvPr id="29701" name="矩形 45">
            <a:extLst>
              <a:ext uri="{FF2B5EF4-FFF2-40B4-BE49-F238E27FC236}">
                <a16:creationId xmlns:a16="http://schemas.microsoft.com/office/drawing/2014/main" id="{47E12AD7-17B0-4E1D-9B7E-416FD9E54879}"/>
              </a:ext>
            </a:extLst>
          </p:cNvPr>
          <p:cNvSpPr>
            <a:spLocks noChangeArrowheads="1"/>
          </p:cNvSpPr>
          <p:nvPr/>
        </p:nvSpPr>
        <p:spPr bwMode="auto">
          <a:xfrm>
            <a:off x="3479800" y="268288"/>
            <a:ext cx="4749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8" rIns="91436" bIns="45718">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2000">
                <a:solidFill>
                  <a:schemeClr val="bg1"/>
                </a:solidFill>
                <a:latin typeface="微软雅黑" panose="020B0503020204020204" pitchFamily="34" charset="-122"/>
                <a:ea typeface="微软雅黑" panose="020B0503020204020204" pitchFamily="34" charset="-122"/>
              </a:rPr>
              <a:t>执行程序设计和协程的基本工作原理</a:t>
            </a:r>
            <a:endParaRPr lang="en-US" altLang="zh-CN" sz="2000">
              <a:solidFill>
                <a:schemeClr val="bg1"/>
              </a:solidFill>
              <a:latin typeface="微软雅黑" panose="020B0503020204020204" pitchFamily="34" charset="-122"/>
              <a:ea typeface="微软雅黑" panose="020B0503020204020204" pitchFamily="34" charset="-122"/>
            </a:endParaRPr>
          </a:p>
        </p:txBody>
      </p:sp>
      <p:grpSp>
        <p:nvGrpSpPr>
          <p:cNvPr id="29702" name="组 66">
            <a:extLst>
              <a:ext uri="{FF2B5EF4-FFF2-40B4-BE49-F238E27FC236}">
                <a16:creationId xmlns:a16="http://schemas.microsoft.com/office/drawing/2014/main" id="{88E6D153-6DD3-4D20-B1F3-57044460CCAD}"/>
              </a:ext>
            </a:extLst>
          </p:cNvPr>
          <p:cNvGrpSpPr>
            <a:grpSpLocks/>
          </p:cNvGrpSpPr>
          <p:nvPr/>
        </p:nvGrpSpPr>
        <p:grpSpPr bwMode="auto">
          <a:xfrm>
            <a:off x="11453813" y="252413"/>
            <a:ext cx="738187" cy="484187"/>
            <a:chOff x="11454105" y="252856"/>
            <a:chExt cx="737892" cy="484288"/>
          </a:xfrm>
        </p:grpSpPr>
        <p:grpSp>
          <p:nvGrpSpPr>
            <p:cNvPr id="29706" name="组 68">
              <a:extLst>
                <a:ext uri="{FF2B5EF4-FFF2-40B4-BE49-F238E27FC236}">
                  <a16:creationId xmlns:a16="http://schemas.microsoft.com/office/drawing/2014/main" id="{6A4A9C89-902F-4B1A-81E4-AD707EC263C9}"/>
                </a:ext>
              </a:extLst>
            </p:cNvPr>
            <p:cNvGrpSpPr>
              <a:grpSpLocks/>
            </p:cNvGrpSpPr>
            <p:nvPr/>
          </p:nvGrpSpPr>
          <p:grpSpPr bwMode="auto">
            <a:xfrm>
              <a:off x="12039604" y="252856"/>
              <a:ext cx="152393" cy="484287"/>
              <a:chOff x="12039604" y="252856"/>
              <a:chExt cx="152393" cy="484287"/>
            </a:xfrm>
          </p:grpSpPr>
          <p:sp>
            <p:nvSpPr>
              <p:cNvPr id="54" name="圆角矩形 53">
                <a:extLst>
                  <a:ext uri="{FF2B5EF4-FFF2-40B4-BE49-F238E27FC236}">
                    <a16:creationId xmlns:a16="http://schemas.microsoft.com/office/drawing/2014/main" id="{41FA3861-650B-4E32-9203-73CFCBBEAD60}"/>
                  </a:ext>
                </a:extLst>
              </p:cNvPr>
              <p:cNvSpPr/>
              <p:nvPr/>
            </p:nvSpPr>
            <p:spPr>
              <a:xfrm rot="16200000" flipV="1">
                <a:off x="12072956" y="518071"/>
                <a:ext cx="85743" cy="152339"/>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54" eaLnBrk="1" fontAlgn="auto" hangingPunct="1">
                  <a:spcBef>
                    <a:spcPts val="0"/>
                  </a:spcBef>
                  <a:spcAft>
                    <a:spcPts val="0"/>
                  </a:spcAft>
                  <a:defRPr/>
                </a:pPr>
                <a:endParaRPr lang="zh-CN" altLang="en-US"/>
              </a:p>
            </p:txBody>
          </p:sp>
          <p:sp>
            <p:nvSpPr>
              <p:cNvPr id="55" name="圆角矩形 54">
                <a:extLst>
                  <a:ext uri="{FF2B5EF4-FFF2-40B4-BE49-F238E27FC236}">
                    <a16:creationId xmlns:a16="http://schemas.microsoft.com/office/drawing/2014/main" id="{FCEB62C1-6C46-40B4-956D-4E0A045FA956}"/>
                  </a:ext>
                </a:extLst>
              </p:cNvPr>
              <p:cNvSpPr/>
              <p:nvPr/>
            </p:nvSpPr>
            <p:spPr>
              <a:xfrm rot="16200000" flipV="1">
                <a:off x="12072956" y="618104"/>
                <a:ext cx="85743" cy="152339"/>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54" eaLnBrk="1" fontAlgn="auto" hangingPunct="1">
                  <a:spcBef>
                    <a:spcPts val="0"/>
                  </a:spcBef>
                  <a:spcAft>
                    <a:spcPts val="0"/>
                  </a:spcAft>
                  <a:defRPr/>
                </a:pPr>
                <a:endParaRPr lang="zh-CN" altLang="en-US"/>
              </a:p>
            </p:txBody>
          </p:sp>
          <p:sp>
            <p:nvSpPr>
              <p:cNvPr id="56" name="圆角矩形 55">
                <a:extLst>
                  <a:ext uri="{FF2B5EF4-FFF2-40B4-BE49-F238E27FC236}">
                    <a16:creationId xmlns:a16="http://schemas.microsoft.com/office/drawing/2014/main" id="{0CFB22F1-FA38-49B7-B5BE-8CE1C073B193}"/>
                  </a:ext>
                </a:extLst>
              </p:cNvPr>
              <p:cNvSpPr/>
              <p:nvPr/>
            </p:nvSpPr>
            <p:spPr>
              <a:xfrm rot="16200000" flipV="1">
                <a:off x="12072956" y="321180"/>
                <a:ext cx="85743" cy="152339"/>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54" eaLnBrk="1" fontAlgn="auto" hangingPunct="1">
                  <a:spcBef>
                    <a:spcPts val="0"/>
                  </a:spcBef>
                  <a:spcAft>
                    <a:spcPts val="0"/>
                  </a:spcAft>
                  <a:defRPr/>
                </a:pPr>
                <a:endParaRPr lang="zh-CN" altLang="en-US"/>
              </a:p>
            </p:txBody>
          </p:sp>
          <p:sp>
            <p:nvSpPr>
              <p:cNvPr id="57" name="圆角矩形 56">
                <a:extLst>
                  <a:ext uri="{FF2B5EF4-FFF2-40B4-BE49-F238E27FC236}">
                    <a16:creationId xmlns:a16="http://schemas.microsoft.com/office/drawing/2014/main" id="{62FBD1BA-7980-49A8-95D8-6922991EA963}"/>
                  </a:ext>
                </a:extLst>
              </p:cNvPr>
              <p:cNvSpPr/>
              <p:nvPr/>
            </p:nvSpPr>
            <p:spPr>
              <a:xfrm rot="16200000" flipV="1">
                <a:off x="12072956" y="421212"/>
                <a:ext cx="85743" cy="152339"/>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54" eaLnBrk="1" fontAlgn="auto" hangingPunct="1">
                  <a:spcBef>
                    <a:spcPts val="0"/>
                  </a:spcBef>
                  <a:spcAft>
                    <a:spcPts val="0"/>
                  </a:spcAft>
                  <a:defRPr/>
                </a:pPr>
                <a:endParaRPr lang="zh-CN" altLang="en-US"/>
              </a:p>
            </p:txBody>
          </p:sp>
          <p:sp>
            <p:nvSpPr>
              <p:cNvPr id="58" name="圆角矩形 57">
                <a:extLst>
                  <a:ext uri="{FF2B5EF4-FFF2-40B4-BE49-F238E27FC236}">
                    <a16:creationId xmlns:a16="http://schemas.microsoft.com/office/drawing/2014/main" id="{8F828928-9863-4DE1-AA01-3D80B5F0D122}"/>
                  </a:ext>
                </a:extLst>
              </p:cNvPr>
              <p:cNvSpPr/>
              <p:nvPr/>
            </p:nvSpPr>
            <p:spPr>
              <a:xfrm rot="16200000" flipV="1">
                <a:off x="12072956" y="219558"/>
                <a:ext cx="85743" cy="152339"/>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54" eaLnBrk="1" fontAlgn="auto" hangingPunct="1">
                  <a:spcBef>
                    <a:spcPts val="0"/>
                  </a:spcBef>
                  <a:spcAft>
                    <a:spcPts val="0"/>
                  </a:spcAft>
                  <a:defRPr/>
                </a:pPr>
                <a:endParaRPr lang="zh-CN" altLang="en-US"/>
              </a:p>
            </p:txBody>
          </p:sp>
        </p:grpSp>
        <p:grpSp>
          <p:nvGrpSpPr>
            <p:cNvPr id="29707" name="组合 99">
              <a:extLst>
                <a:ext uri="{FF2B5EF4-FFF2-40B4-BE49-F238E27FC236}">
                  <a16:creationId xmlns:a16="http://schemas.microsoft.com/office/drawing/2014/main" id="{4A8C72A3-8051-42A0-BB74-3AD0BC7DB231}"/>
                </a:ext>
              </a:extLst>
            </p:cNvPr>
            <p:cNvGrpSpPr>
              <a:grpSpLocks/>
            </p:cNvGrpSpPr>
            <p:nvPr/>
          </p:nvGrpSpPr>
          <p:grpSpPr bwMode="auto">
            <a:xfrm>
              <a:off x="11454105" y="252857"/>
              <a:ext cx="491115" cy="484287"/>
              <a:chOff x="1528923" y="220268"/>
              <a:chExt cx="1284096" cy="1266241"/>
            </a:xfrm>
          </p:grpSpPr>
          <p:sp>
            <p:nvSpPr>
              <p:cNvPr id="52" name="圆角矩形 51">
                <a:extLst>
                  <a:ext uri="{FF2B5EF4-FFF2-40B4-BE49-F238E27FC236}">
                    <a16:creationId xmlns:a16="http://schemas.microsoft.com/office/drawing/2014/main" id="{1B6E169B-1A22-460E-9199-5FB12BD3A573}"/>
                  </a:ext>
                </a:extLst>
              </p:cNvPr>
              <p:cNvSpPr/>
              <p:nvPr/>
            </p:nvSpPr>
            <p:spPr>
              <a:xfrm rot="16200000" flipV="1">
                <a:off x="1536838" y="212351"/>
                <a:ext cx="1266244" cy="1282073"/>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54" eaLnBrk="1" fontAlgn="auto" hangingPunct="1">
                  <a:spcBef>
                    <a:spcPts val="0"/>
                  </a:spcBef>
                  <a:spcAft>
                    <a:spcPts val="0"/>
                  </a:spcAft>
                  <a:defRPr/>
                </a:pPr>
                <a:endParaRPr lang="zh-CN" altLang="en-US"/>
              </a:p>
            </p:txBody>
          </p:sp>
          <p:sp>
            <p:nvSpPr>
              <p:cNvPr id="29709" name="Freeform 96">
                <a:extLst>
                  <a:ext uri="{FF2B5EF4-FFF2-40B4-BE49-F238E27FC236}">
                    <a16:creationId xmlns:a16="http://schemas.microsoft.com/office/drawing/2014/main" id="{B7C318A8-9B87-4052-A22F-636B7C5565C0}"/>
                  </a:ext>
                </a:extLst>
              </p:cNvPr>
              <p:cNvSpPr>
                <a:spLocks/>
              </p:cNvSpPr>
              <p:nvPr/>
            </p:nvSpPr>
            <p:spPr bwMode="auto">
              <a:xfrm>
                <a:off x="1804148" y="499514"/>
                <a:ext cx="733647" cy="707752"/>
              </a:xfrm>
              <a:custGeom>
                <a:avLst/>
                <a:gdLst>
                  <a:gd name="T0" fmla="*/ 2147483646 w 216"/>
                  <a:gd name="T1" fmla="*/ 0 h 208"/>
                  <a:gd name="T2" fmla="*/ 2147483646 w 216"/>
                  <a:gd name="T3" fmla="*/ 2147483646 h 208"/>
                  <a:gd name="T4" fmla="*/ 2147483646 w 216"/>
                  <a:gd name="T5" fmla="*/ 2147483646 h 208"/>
                  <a:gd name="T6" fmla="*/ 2147483646 w 216"/>
                  <a:gd name="T7" fmla="*/ 2147483646 h 208"/>
                  <a:gd name="T8" fmla="*/ 2147483646 w 216"/>
                  <a:gd name="T9" fmla="*/ 2147483646 h 208"/>
                  <a:gd name="T10" fmla="*/ 0 w 216"/>
                  <a:gd name="T11" fmla="*/ 2147483646 h 208"/>
                  <a:gd name="T12" fmla="*/ 2147483646 w 216"/>
                  <a:gd name="T13" fmla="*/ 2147483646 h 208"/>
                  <a:gd name="T14" fmla="*/ 2147483646 w 216"/>
                  <a:gd name="T15" fmla="*/ 2147483646 h 208"/>
                  <a:gd name="T16" fmla="*/ 2147483646 w 216"/>
                  <a:gd name="T17" fmla="*/ 2147483646 h 208"/>
                  <a:gd name="T18" fmla="*/ 2147483646 w 216"/>
                  <a:gd name="T19" fmla="*/ 2147483646 h 208"/>
                  <a:gd name="T20" fmla="*/ 2147483646 w 216"/>
                  <a:gd name="T21" fmla="*/ 2147483646 h 208"/>
                  <a:gd name="T22" fmla="*/ 2147483646 w 216"/>
                  <a:gd name="T23" fmla="*/ 2147483646 h 208"/>
                  <a:gd name="T24" fmla="*/ 2147483646 w 216"/>
                  <a:gd name="T25" fmla="*/ 2147483646 h 208"/>
                  <a:gd name="T26" fmla="*/ 2147483646 w 216"/>
                  <a:gd name="T27" fmla="*/ 2147483646 h 208"/>
                  <a:gd name="T28" fmla="*/ 2147483646 w 216"/>
                  <a:gd name="T29" fmla="*/ 2147483646 h 208"/>
                  <a:gd name="T30" fmla="*/ 2147483646 w 216"/>
                  <a:gd name="T31" fmla="*/ 2147483646 h 208"/>
                  <a:gd name="T32" fmla="*/ 2147483646 w 216"/>
                  <a:gd name="T33" fmla="*/ 2147483646 h 208"/>
                  <a:gd name="T34" fmla="*/ 2147483646 w 216"/>
                  <a:gd name="T35" fmla="*/ 2147483646 h 208"/>
                  <a:gd name="T36" fmla="*/ 2147483646 w 216"/>
                  <a:gd name="T37" fmla="*/ 2147483646 h 208"/>
                  <a:gd name="T38" fmla="*/ 2147483646 w 216"/>
                  <a:gd name="T39" fmla="*/ 2147483646 h 208"/>
                  <a:gd name="T40" fmla="*/ 2147483646 w 216"/>
                  <a:gd name="T41" fmla="*/ 0 h 20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sp>
        <p:nvSpPr>
          <p:cNvPr id="29703" name="Rectangle 8">
            <a:extLst>
              <a:ext uri="{FF2B5EF4-FFF2-40B4-BE49-F238E27FC236}">
                <a16:creationId xmlns:a16="http://schemas.microsoft.com/office/drawing/2014/main" id="{42044091-F5A4-4940-81CD-C02DB9ED585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900"/>
          </a:p>
        </p:txBody>
      </p:sp>
      <p:pic>
        <p:nvPicPr>
          <p:cNvPr id="29704" name="图片 3">
            <a:extLst>
              <a:ext uri="{FF2B5EF4-FFF2-40B4-BE49-F238E27FC236}">
                <a16:creationId xmlns:a16="http://schemas.microsoft.com/office/drawing/2014/main" id="{8E12DDC1-52A4-4239-A8C2-DD082FFFD8E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27025" y="1466850"/>
            <a:ext cx="2217738" cy="333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5" name="图片 2">
            <a:extLst>
              <a:ext uri="{FF2B5EF4-FFF2-40B4-BE49-F238E27FC236}">
                <a16:creationId xmlns:a16="http://schemas.microsoft.com/office/drawing/2014/main" id="{F6C42830-0AA0-48A0-B059-623FC80CE9F6}"/>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322638" y="1152525"/>
            <a:ext cx="6873875" cy="395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Tm="11224"/>
</p:sld>
</file>

<file path=ppt/tags/tag1.xml><?xml version="1.0" encoding="utf-8"?>
<p:tagLst xmlns:a="http://schemas.openxmlformats.org/drawingml/2006/main" xmlns:r="http://schemas.openxmlformats.org/officeDocument/2006/relationships" xmlns:p="http://schemas.openxmlformats.org/presentationml/2006/main">
  <p:tag name="KSO_WM_UNIT_TABLE_BEAUTIFY" val="smartTable{3424d5db-0981-4d94-8987-81b7046e8db8}"/>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11381</TotalTime>
  <Words>2583</Words>
  <Application>Microsoft Office PowerPoint</Application>
  <PresentationFormat>宽屏</PresentationFormat>
  <Paragraphs>177</Paragraphs>
  <Slides>18</Slides>
  <Notes>18</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18</vt:i4>
      </vt:variant>
    </vt:vector>
  </HeadingPairs>
  <TitlesOfParts>
    <vt:vector size="31" baseType="lpstr">
      <vt:lpstr>Calibri</vt:lpstr>
      <vt:lpstr>宋体</vt:lpstr>
      <vt:lpstr>Arial</vt:lpstr>
      <vt:lpstr>Calibri Light</vt:lpstr>
      <vt:lpstr>微软雅黑</vt:lpstr>
      <vt:lpstr>Segoe UI Semilight</vt:lpstr>
      <vt:lpstr>Eras Light ITC</vt:lpstr>
      <vt:lpstr>Corbel</vt:lpstr>
      <vt:lpstr>华文楷体</vt:lpstr>
      <vt:lpstr>+mn-ea</vt:lpstr>
      <vt:lpstr>楷体</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第一PPT模板网-WWW.1PPT.COM</dc:subject>
  <dc:creator>第一PPT模板网-WWW.1PPT.COM</dc:creator>
  <dc:description>第一PPT模板网-WWW.1PPT.COM</dc:description>
  <cp:lastModifiedBy>宋 凯</cp:lastModifiedBy>
  <cp:revision>2375</cp:revision>
  <dcterms:created xsi:type="dcterms:W3CDTF">2015-04-07T16:28:23Z</dcterms:created>
  <dcterms:modified xsi:type="dcterms:W3CDTF">2020-07-19T01:44:30Z</dcterms:modified>
  <cp:category>第一PPT模板网-WWW.1PPT.COM</cp:category>
</cp:coreProperties>
</file>