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332" r:id="rId3"/>
    <p:sldId id="306" r:id="rId4"/>
    <p:sldId id="261" r:id="rId5"/>
    <p:sldId id="358" r:id="rId6"/>
    <p:sldId id="385" r:id="rId7"/>
    <p:sldId id="354" r:id="rId8"/>
    <p:sldId id="361" r:id="rId9"/>
    <p:sldId id="367" r:id="rId10"/>
    <p:sldId id="401" r:id="rId11"/>
    <p:sldId id="406" r:id="rId12"/>
    <p:sldId id="407" r:id="rId13"/>
    <p:sldId id="386" r:id="rId14"/>
    <p:sldId id="398" r:id="rId15"/>
    <p:sldId id="302" r:id="rId16"/>
  </p:sldIdLst>
  <p:sldSz cx="12192000" cy="6858000"/>
  <p:notesSz cx="6858000" cy="9144000"/>
  <p:defaultTextStyle>
    <a:defPPr>
      <a:defRPr lang="zh-CN"/>
    </a:defPPr>
    <a:lvl1pPr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750" autoAdjust="0"/>
  </p:normalViewPr>
  <p:slideViewPr>
    <p:cSldViewPr snapToGrid="0">
      <p:cViewPr varScale="1">
        <p:scale>
          <a:sx n="125" d="100"/>
          <a:sy n="125" d="100"/>
        </p:scale>
        <p:origin x="36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B92115-1A63-4DE8-A457-EA623FE126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01F611A2-FA4A-4001-AC6D-F1F81467BEA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54" eaLnBrk="1" fontAlgn="auto" hangingPunct="1">
              <a:spcBef>
                <a:spcPts val="0"/>
              </a:spcBef>
              <a:spcAft>
                <a:spcPts val="0"/>
              </a:spcAft>
              <a:defRPr sz="1200">
                <a:latin typeface="+mn-lt"/>
                <a:ea typeface="+mn-ea"/>
              </a:defRPr>
            </a:lvl1pPr>
          </a:lstStyle>
          <a:p>
            <a:pPr>
              <a:defRPr/>
            </a:pPr>
            <a:fld id="{2B1F8EB6-601C-4968-93A9-D86B8C3FD59E}" type="datetimeFigureOut">
              <a:rPr lang="zh-CN" altLang="en-US"/>
              <a:pPr>
                <a:defRPr/>
              </a:pPr>
              <a:t>2020/7/18</a:t>
            </a:fld>
            <a:endParaRPr lang="zh-CN" altLang="en-US"/>
          </a:p>
        </p:txBody>
      </p:sp>
      <p:sp>
        <p:nvSpPr>
          <p:cNvPr id="4" name="幻灯片图像占位符 3">
            <a:extLst>
              <a:ext uri="{FF2B5EF4-FFF2-40B4-BE49-F238E27FC236}">
                <a16:creationId xmlns:a16="http://schemas.microsoft.com/office/drawing/2014/main" id="{E534244A-4DC7-4402-A22F-E5281AF4EDD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834CB6B-B989-49C0-A87E-40B317D031D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A99FD2C-2333-42F5-A994-01791BD3F2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5558D2C8-B7E3-421C-A5E0-BBEA999FF49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61C9E3F-CE87-4E82-AD51-0BFECE3B170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81005695-9674-4323-A225-028D058442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15650FEC-A37E-4C54-AD89-B00F940FC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340" name="灯片编号占位符 3">
            <a:extLst>
              <a:ext uri="{FF2B5EF4-FFF2-40B4-BE49-F238E27FC236}">
                <a16:creationId xmlns:a16="http://schemas.microsoft.com/office/drawing/2014/main" id="{5913D929-450F-41C0-9E76-8C17D86CDE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329F680-FA01-4EA7-B07E-7377E33DDF78}" type="slidenum">
              <a:rPr lang="zh-CN" altLang="en-US"/>
              <a:pPr>
                <a:spcBef>
                  <a:spcPct val="0"/>
                </a:spcBef>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B116A479-E786-4296-8C0A-C350B08F46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CEC8CD37-95C0-450B-B61A-4F056AC160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其次是对系统并发性能的测试，对比协程调度系统与申威处理器的从核在性能上的差异</a:t>
            </a:r>
            <a:endParaRPr lang="en-US" altLang="zh-CN">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20" name="灯片编号占位符 3">
            <a:extLst>
              <a:ext uri="{FF2B5EF4-FFF2-40B4-BE49-F238E27FC236}">
                <a16:creationId xmlns:a16="http://schemas.microsoft.com/office/drawing/2014/main" id="{A420351B-0F27-4174-A256-8831E85ACE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1AA423-92D9-4701-A8F2-D4509D199D1D}" type="slidenum">
              <a:rPr lang="zh-CN" altLang="en-US"/>
              <a:pPr>
                <a:spcBef>
                  <a:spcPct val="0"/>
                </a:spcBef>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B116A479-E786-4296-8C0A-C350B08F46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CEC8CD37-95C0-450B-B61A-4F056AC160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其次是对系统并发性能的测试，对比协程调度系统与申威处理器的从核在性能上的差异</a:t>
            </a:r>
            <a:endParaRPr lang="en-US" altLang="zh-CN">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20" name="灯片编号占位符 3">
            <a:extLst>
              <a:ext uri="{FF2B5EF4-FFF2-40B4-BE49-F238E27FC236}">
                <a16:creationId xmlns:a16="http://schemas.microsoft.com/office/drawing/2014/main" id="{A420351B-0F27-4174-A256-8831E85ACE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1AA423-92D9-4701-A8F2-D4509D199D1D}" type="slidenum">
              <a:rPr lang="zh-CN" altLang="en-US"/>
              <a:pPr>
                <a:spcBef>
                  <a:spcPct val="0"/>
                </a:spcBef>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B116A479-E786-4296-8C0A-C350B08F46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CEC8CD37-95C0-450B-B61A-4F056AC160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其次是对系统并发性能的测试，对比协程调度系统与申威处理器的从核在性能上的差异</a:t>
            </a:r>
            <a:endParaRPr lang="en-US" altLang="zh-CN">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20" name="灯片编号占位符 3">
            <a:extLst>
              <a:ext uri="{FF2B5EF4-FFF2-40B4-BE49-F238E27FC236}">
                <a16:creationId xmlns:a16="http://schemas.microsoft.com/office/drawing/2014/main" id="{A420351B-0F27-4174-A256-8831E85ACE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1AA423-92D9-4701-A8F2-D4509D199D1D}" type="slidenum">
              <a:rPr lang="zh-CN" altLang="en-US"/>
              <a:pPr>
                <a:spcBef>
                  <a:spcPct val="0"/>
                </a:spcBef>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0B8763DB-5740-4C36-B3AC-D6BC779420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A684C81E-AD72-4CCA-909A-7BA4E90819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5060" name="灯片编号占位符 3">
            <a:extLst>
              <a:ext uri="{FF2B5EF4-FFF2-40B4-BE49-F238E27FC236}">
                <a16:creationId xmlns:a16="http://schemas.microsoft.com/office/drawing/2014/main" id="{97039CDA-ADFF-475D-AB25-AE1761103E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8043692-BA38-4DFE-825B-6ACD0DE34610}" type="slidenum">
              <a:rPr lang="zh-CN" altLang="en-US"/>
              <a:pPr>
                <a:spcBef>
                  <a:spcPct val="0"/>
                </a:spcBef>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4E4E18B9-4F9C-419E-9516-A8E0F09D84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B8CD577F-3EAC-4352-94DE-676AAB5E31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FD19A340-83F2-4285-8392-135B3DD46D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5C5F67-11FE-46DE-BFB4-B87C31973D18}" type="slidenum">
              <a:rPr lang="zh-CN" altLang="en-US"/>
              <a:pPr>
                <a:spcBef>
                  <a:spcPct val="0"/>
                </a:spcBef>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B63460E0-E83F-4AA9-914D-1BBD7A78B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8D1307F3-33E9-44A8-BFAA-5AB7575E73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9156" name="灯片编号占位符 3">
            <a:extLst>
              <a:ext uri="{FF2B5EF4-FFF2-40B4-BE49-F238E27FC236}">
                <a16:creationId xmlns:a16="http://schemas.microsoft.com/office/drawing/2014/main" id="{03113B4E-D130-45E3-82E1-8EEB50689F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C087A0-CA9A-44C6-955F-FE5E4BDFFA8B}" type="slidenum">
              <a:rPr lang="zh-CN" altLang="en-US"/>
              <a:pPr>
                <a:spcBef>
                  <a:spcPct val="0"/>
                </a:spcBef>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DDF058A4-88E9-490C-A502-588EF6E1B9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CA3B45EB-8487-4E01-8F61-2D4AEBF3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6388" name="灯片编号占位符 3">
            <a:extLst>
              <a:ext uri="{FF2B5EF4-FFF2-40B4-BE49-F238E27FC236}">
                <a16:creationId xmlns:a16="http://schemas.microsoft.com/office/drawing/2014/main" id="{40645C11-E446-4BFF-9EC4-C8C6E936E4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923C063-7454-434E-B6E7-C8F747EF56AF}" type="slidenum">
              <a:rPr lang="zh-CN" altLang="en-US"/>
              <a:pPr>
                <a:spcBef>
                  <a:spcPct val="0"/>
                </a:spcBef>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0067C2F5-15D7-4D5E-8A9D-8EDF94D9B3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FBCD87B8-457C-4E09-AF3E-C5DF3FFF1D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8436" name="灯片编号占位符 3">
            <a:extLst>
              <a:ext uri="{FF2B5EF4-FFF2-40B4-BE49-F238E27FC236}">
                <a16:creationId xmlns:a16="http://schemas.microsoft.com/office/drawing/2014/main" id="{A00FD111-67B0-4774-B8A4-46BE2B7F97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87FB9C6-1D82-4D1D-85D7-056249840ADF}" type="slidenum">
              <a:rPr lang="zh-CN" altLang="en-US"/>
              <a:pPr>
                <a:spcBef>
                  <a:spcPct val="0"/>
                </a:spcBef>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3A4AD7C5-0C94-4602-BC28-EE202197DA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665151B6-8D34-4DE5-816B-D00B2D6FA66C}"/>
              </a:ext>
            </a:extLst>
          </p:cNvPr>
          <p:cNvSpPr>
            <a:spLocks noGrp="1"/>
          </p:cNvSpPr>
          <p:nvPr>
            <p:ph type="body" idx="1"/>
          </p:nvPr>
        </p:nvSpPr>
        <p:spPr bwMode="auto"/>
        <p:txBody>
          <a:bodyPr wrap="square" numCol="1" anchor="t" anchorCtr="0" compatLnSpc="1">
            <a:prstTxWarp prst="textNoShape">
              <a:avLst/>
            </a:prstTxWarp>
          </a:bodyPr>
          <a:lstStyle/>
          <a:p>
            <a:pPr defTabSz="914354" eaLnBrk="1" fontAlgn="auto" hangingPunct="1">
              <a:lnSpc>
                <a:spcPct val="150000"/>
              </a:lnSpc>
              <a:spcBef>
                <a:spcPts val="0"/>
              </a:spcBef>
              <a:spcAft>
                <a:spcPts val="0"/>
              </a:spcAft>
              <a:defRPr/>
            </a:pPr>
            <a:r>
              <a:rPr lang="zh-CN" altLang="en-US" dirty="0"/>
              <a:t>我首先介绍一下工程实践课题背景。第一是有关申威众核处理器。</a:t>
            </a:r>
            <a:r>
              <a:rPr lang="zh-CN" altLang="en-US" dirty="0">
                <a:solidFill>
                  <a:schemeClr val="tx1">
                    <a:lumMod val="65000"/>
                    <a:lumOff val="35000"/>
                  </a:schemeClr>
                </a:solidFill>
                <a:latin typeface="微软雅黑" pitchFamily="34" charset="-122"/>
                <a:ea typeface="微软雅黑" pitchFamily="34" charset="-122"/>
              </a:rPr>
              <a:t>申威</a:t>
            </a:r>
            <a:r>
              <a:rPr lang="en-US" altLang="zh-CN" dirty="0">
                <a:solidFill>
                  <a:schemeClr val="tx1">
                    <a:lumMod val="65000"/>
                    <a:lumOff val="35000"/>
                  </a:schemeClr>
                </a:solidFill>
                <a:latin typeface="微软雅黑" pitchFamily="34" charset="-122"/>
                <a:ea typeface="微软雅黑" pitchFamily="34" charset="-122"/>
              </a:rPr>
              <a:t>26010</a:t>
            </a:r>
            <a:r>
              <a:rPr lang="zh-CN" altLang="en-US" dirty="0">
                <a:solidFill>
                  <a:schemeClr val="tx1">
                    <a:lumMod val="65000"/>
                    <a:lumOff val="35000"/>
                  </a:schemeClr>
                </a:solidFill>
                <a:latin typeface="微软雅黑" pitchFamily="34" charset="-122"/>
                <a:ea typeface="微软雅黑" pitchFamily="34" charset="-122"/>
              </a:rPr>
              <a:t>处理器是我国自主研发的新一代异构众核处理器，是“神威太湖之光”超级计算机的主要组成部分。在申威</a:t>
            </a:r>
            <a:r>
              <a:rPr lang="en-US" altLang="zh-CN" dirty="0">
                <a:solidFill>
                  <a:schemeClr val="tx1">
                    <a:lumMod val="65000"/>
                    <a:lumOff val="35000"/>
                  </a:schemeClr>
                </a:solidFill>
                <a:latin typeface="微软雅黑" pitchFamily="34" charset="-122"/>
                <a:ea typeface="微软雅黑" pitchFamily="34" charset="-122"/>
              </a:rPr>
              <a:t>26010</a:t>
            </a:r>
            <a:r>
              <a:rPr lang="zh-CN" altLang="en-US" dirty="0">
                <a:solidFill>
                  <a:schemeClr val="tx1">
                    <a:lumMod val="65000"/>
                    <a:lumOff val="35000"/>
                  </a:schemeClr>
                </a:solidFill>
                <a:latin typeface="微软雅黑" pitchFamily="34" charset="-122"/>
                <a:ea typeface="微软雅黑" pitchFamily="34" charset="-122"/>
              </a:rPr>
              <a:t>处理器上搭建更利于商业程序开发和运行的协程执行环境，有利于提高国产处理器的竞争力，是十分有意义的工作。第二是有关协程的应用。协程是一种在用户态实现的，轻量级的并发实现方式，相比于线程占用的资源更少，更适合高并发场景，在互联网大数据等领域得到越来越多的应用。</a:t>
            </a:r>
            <a:endParaRPr lang="en-US" altLang="zh-CN" dirty="0">
              <a:solidFill>
                <a:schemeClr val="tx1">
                  <a:lumMod val="65000"/>
                  <a:lumOff val="35000"/>
                </a:schemeClr>
              </a:solidFill>
              <a:latin typeface="微软雅黑" pitchFamily="34" charset="-122"/>
              <a:ea typeface="微软雅黑" pitchFamily="34" charset="-122"/>
            </a:endParaRPr>
          </a:p>
          <a:p>
            <a:pPr defTabSz="914354" eaLnBrk="1" fontAlgn="auto" hangingPunct="1">
              <a:lnSpc>
                <a:spcPct val="150000"/>
              </a:lnSpc>
              <a:spcBef>
                <a:spcPts val="0"/>
              </a:spcBef>
              <a:spcAft>
                <a:spcPts val="0"/>
              </a:spcAft>
              <a:defRPr/>
            </a:pPr>
            <a:endParaRPr lang="zh-CN" altLang="en-US" dirty="0">
              <a:solidFill>
                <a:schemeClr val="tx1">
                  <a:lumMod val="65000"/>
                  <a:lumOff val="35000"/>
                </a:schemeClr>
              </a:solidFill>
              <a:latin typeface="微软雅黑" pitchFamily="34" charset="-122"/>
              <a:ea typeface="微软雅黑" pitchFamily="34" charset="-122"/>
            </a:endParaRPr>
          </a:p>
        </p:txBody>
      </p:sp>
      <p:sp>
        <p:nvSpPr>
          <p:cNvPr id="20484" name="灯片编号占位符 3">
            <a:extLst>
              <a:ext uri="{FF2B5EF4-FFF2-40B4-BE49-F238E27FC236}">
                <a16:creationId xmlns:a16="http://schemas.microsoft.com/office/drawing/2014/main" id="{88BACE69-CFD1-4624-829D-39BB835885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C811D9-D4AC-4BA3-96CC-A9B8228EBF95}" type="slidenum">
              <a:rPr lang="zh-CN" altLang="en-US"/>
              <a:pPr>
                <a:spcBef>
                  <a:spcPct val="0"/>
                </a:spcBef>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E4E2F5E-811F-4634-A478-AFA53DCF52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A3BF511B-FE3E-4D76-9DCB-BB4881F5332C}"/>
              </a:ext>
            </a:extLst>
          </p:cNvPr>
          <p:cNvSpPr>
            <a:spLocks noGrp="1"/>
          </p:cNvSpPr>
          <p:nvPr>
            <p:ph type="body" idx="1"/>
          </p:nvPr>
        </p:nvSpPr>
        <p:spPr bwMode="auto"/>
        <p:txBody>
          <a:bodyPr wrap="square" numCol="1" anchor="t" anchorCtr="0" compatLnSpc="1">
            <a:prstTxWarp prst="textNoShape">
              <a:avLst/>
            </a:prstTxWarp>
          </a:bodyPr>
          <a:lstStyle/>
          <a:p>
            <a:pPr defTabSz="914354" eaLnBrk="1" fontAlgn="auto" hangingPunct="1">
              <a:lnSpc>
                <a:spcPct val="150000"/>
              </a:lnSpc>
              <a:spcBef>
                <a:spcPts val="0"/>
              </a:spcBef>
              <a:spcAft>
                <a:spcPts val="0"/>
              </a:spcAft>
              <a:defRPr/>
            </a:pPr>
            <a:r>
              <a:rPr lang="zh-CN" altLang="en-US" dirty="0">
                <a:solidFill>
                  <a:schemeClr val="tx1">
                    <a:lumMod val="65000"/>
                    <a:lumOff val="35000"/>
                  </a:schemeClr>
                </a:solidFill>
                <a:latin typeface="微软雅黑" pitchFamily="34" charset="-122"/>
                <a:ea typeface="微软雅黑" pitchFamily="34" charset="-122"/>
              </a:rPr>
              <a:t>申威众核处理器的从核有着很高的算力，但是从核仅能运行在用户态下，并且单从核仅能运行单线程，并发能力不够，而协程是运行在用户态下，用多协程虚拟化多线程的一种并发方式。整个项目旨在设计出一套协程调度系统提高申威众核处理器的并发性，完善申威处理器的生态环境。</a:t>
            </a:r>
            <a:endParaRPr lang="en-US" altLang="zh-CN" dirty="0">
              <a:solidFill>
                <a:schemeClr val="tx1">
                  <a:lumMod val="65000"/>
                  <a:lumOff val="35000"/>
                </a:schemeClr>
              </a:solidFill>
              <a:latin typeface="微软雅黑" pitchFamily="34" charset="-122"/>
              <a:ea typeface="微软雅黑" pitchFamily="34" charset="-122"/>
            </a:endParaRPr>
          </a:p>
          <a:p>
            <a:pPr defTabSz="914354" eaLnBrk="1" fontAlgn="auto" hangingPunct="1">
              <a:lnSpc>
                <a:spcPct val="150000"/>
              </a:lnSpc>
              <a:spcBef>
                <a:spcPts val="0"/>
              </a:spcBef>
              <a:spcAft>
                <a:spcPts val="0"/>
              </a:spcAft>
              <a:defRPr/>
            </a:pPr>
            <a:endParaRPr lang="zh-CN" altLang="en-US" dirty="0">
              <a:solidFill>
                <a:schemeClr val="tx1">
                  <a:lumMod val="65000"/>
                  <a:lumOff val="3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3F872CA1-BC85-4322-8BE9-F0F105757B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0E8AD0E-940E-4A2F-8E18-908D8E383AB6}" type="slidenum">
              <a:rPr lang="zh-CN" altLang="en-US"/>
              <a:pPr>
                <a:spcBef>
                  <a:spcPct val="0"/>
                </a:spcBef>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0670D8A-3D4E-4632-B0E0-83608AE0F5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16196F89-8E2E-42FA-8ED7-75137E1AAC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接下来是主要工作介绍</a:t>
            </a:r>
            <a:endParaRPr lang="en-US" altLang="zh-CN"/>
          </a:p>
        </p:txBody>
      </p:sp>
      <p:sp>
        <p:nvSpPr>
          <p:cNvPr id="24580" name="灯片编号占位符 3">
            <a:extLst>
              <a:ext uri="{FF2B5EF4-FFF2-40B4-BE49-F238E27FC236}">
                <a16:creationId xmlns:a16="http://schemas.microsoft.com/office/drawing/2014/main" id="{B56B1218-F623-4EFF-84D1-0C91CC5F8E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E45A15E-DAA5-4E26-A051-AD4E262D731D}" type="slidenum">
              <a:rPr lang="zh-CN" altLang="en-US"/>
              <a:pPr>
                <a:spcBef>
                  <a:spcPct val="0"/>
                </a:spcBef>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1680C32D-A059-473B-A57A-7C3C5EE984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1F59B88B-F60F-4203-9236-A753667BD8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我将会从以上三个方面进行介绍</a:t>
            </a:r>
            <a:endParaRPr lang="en-US" altLang="zh-CN"/>
          </a:p>
        </p:txBody>
      </p:sp>
      <p:sp>
        <p:nvSpPr>
          <p:cNvPr id="26628" name="灯片编号占位符 3">
            <a:extLst>
              <a:ext uri="{FF2B5EF4-FFF2-40B4-BE49-F238E27FC236}">
                <a16:creationId xmlns:a16="http://schemas.microsoft.com/office/drawing/2014/main" id="{E5B87EA2-AA3A-4606-BD44-EF993F9163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B286BA6-EAB6-49EC-8B16-37817AE06825}" type="slidenum">
              <a:rPr lang="zh-CN" altLang="en-US"/>
              <a:pPr>
                <a:spcBef>
                  <a:spcPct val="0"/>
                </a:spcBef>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F00E8836-FB6C-4533-8E22-3B5DC5E101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0B467770-4F76-4BDC-AD7F-762F1C3B1C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系统结构图中，主核是处理器通信和管理的核心，所以在主核上运行的是调度程序和主函数。而从核阵列是处理器的计算核心，所以在从核上运行的是执行程序和任务函数。用户需要参与的仅仅是主函数和任务函数的编写。调度程序完成各项初始化工作，完成协程的创建和分配，创建调度线程。执行程序的工作一是管理自己的协程任务队列，包括从队列中取出协程来执行和一些队列操作，二是管理协程任务的切换。</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676" name="灯片编号占位符 3">
            <a:extLst>
              <a:ext uri="{FF2B5EF4-FFF2-40B4-BE49-F238E27FC236}">
                <a16:creationId xmlns:a16="http://schemas.microsoft.com/office/drawing/2014/main" id="{72C743B7-BE56-46C6-9C59-AA88E555B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A034E2-6A87-40DA-88DF-9FA9D0864466}" type="slidenum">
              <a:rPr lang="zh-CN" altLang="en-US"/>
              <a:pPr>
                <a:spcBef>
                  <a:spcPct val="0"/>
                </a:spcBef>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940C1FB8-BBE6-4A27-991A-68A40FD866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71FD3BB-7DB5-4018-BF01-28DAAA3200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与协程执行相关的函数分别是首次执行函数</a:t>
            </a:r>
            <a:r>
              <a:rPr lang="en-US" altLang="zh-CN">
                <a:solidFill>
                  <a:schemeClr val="tx2"/>
                </a:solidFill>
                <a:latin typeface="微软雅黑" panose="020B0503020204020204" pitchFamily="34" charset="-122"/>
                <a:ea typeface="微软雅黑" panose="020B0503020204020204" pitchFamily="34" charset="-122"/>
              </a:rPr>
              <a:t>resume</a:t>
            </a:r>
            <a:r>
              <a:rPr lang="zh-CN" altLang="en-US">
                <a:solidFill>
                  <a:schemeClr val="tx2"/>
                </a:solidFill>
                <a:latin typeface="微软雅黑" panose="020B0503020204020204" pitchFamily="34" charset="-122"/>
                <a:ea typeface="微软雅黑" panose="020B0503020204020204" pitchFamily="34" charset="-122"/>
              </a:rPr>
              <a:t>，协程切换函数</a:t>
            </a:r>
            <a:r>
              <a:rPr lang="en-US" altLang="zh-CN">
                <a:solidFill>
                  <a:schemeClr val="tx2"/>
                </a:solidFill>
                <a:latin typeface="微软雅黑" panose="020B0503020204020204" pitchFamily="34" charset="-122"/>
                <a:ea typeface="微软雅黑" panose="020B0503020204020204" pitchFamily="34" charset="-122"/>
              </a:rPr>
              <a:t>swap_out</a:t>
            </a:r>
            <a:r>
              <a:rPr lang="zh-CN" altLang="en-US">
                <a:solidFill>
                  <a:schemeClr val="tx2"/>
                </a:solidFill>
                <a:latin typeface="微软雅黑" panose="020B0503020204020204" pitchFamily="34" charset="-122"/>
                <a:ea typeface="微软雅黑" panose="020B0503020204020204" pitchFamily="34" charset="-122"/>
              </a:rPr>
              <a:t>和</a:t>
            </a:r>
            <a:r>
              <a:rPr lang="en-US" altLang="zh-CN">
                <a:solidFill>
                  <a:schemeClr val="tx2"/>
                </a:solidFill>
                <a:latin typeface="微软雅黑" panose="020B0503020204020204" pitchFamily="34" charset="-122"/>
                <a:ea typeface="微软雅黑" panose="020B0503020204020204" pitchFamily="34" charset="-122"/>
              </a:rPr>
              <a:t>swap_in</a:t>
            </a:r>
            <a:r>
              <a:rPr lang="zh-CN" altLang="en-US">
                <a:solidFill>
                  <a:schemeClr val="tx2"/>
                </a:solidFill>
                <a:latin typeface="微软雅黑" panose="020B0503020204020204" pitchFamily="34" charset="-122"/>
                <a:ea typeface="微软雅黑" panose="020B0503020204020204" pitchFamily="34" charset="-122"/>
              </a:rPr>
              <a:t>。</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申威处理器单个从核仅能运行单个线程，当从核在运行任务函数时，执行程序是不执行的，同样的当从核在运行执行程序时，任务函数是不执行的。这就要求当协程切换时，不仅要考虑协程上下文保存恢复，同时也要考虑执行程序自身上下文保存和恢复。执行程序的上下文是存放在从核局存中。</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并且从核的局存较小，当创建协程较多时，无法保存每个协程的协程栈，对于协程来说采用共享栈的思想，在局存中划分一块空间作为当前运行协程的栈空间</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当协程切出时，将从核局存中的协程共享栈通过</a:t>
            </a:r>
            <a:r>
              <a:rPr lang="en-US" altLang="zh-CN">
                <a:solidFill>
                  <a:schemeClr val="tx2"/>
                </a:solidFill>
                <a:latin typeface="微软雅黑" panose="020B0503020204020204" pitchFamily="34" charset="-122"/>
                <a:ea typeface="微软雅黑" panose="020B0503020204020204" pitchFamily="34" charset="-122"/>
              </a:rPr>
              <a:t>DMA</a:t>
            </a:r>
            <a:r>
              <a:rPr lang="zh-CN" altLang="en-US">
                <a:solidFill>
                  <a:schemeClr val="tx2"/>
                </a:solidFill>
                <a:latin typeface="微软雅黑" panose="020B0503020204020204" pitchFamily="34" charset="-122"/>
                <a:ea typeface="微软雅黑" panose="020B0503020204020204" pitchFamily="34" charset="-122"/>
              </a:rPr>
              <a:t>方式存入到主存中。对于寄存器中的数据，通过申威提供的</a:t>
            </a:r>
            <a:r>
              <a:rPr lang="en-US" altLang="zh-CN">
                <a:solidFill>
                  <a:schemeClr val="tx2"/>
                </a:solidFill>
                <a:latin typeface="微软雅黑" panose="020B0503020204020204" pitchFamily="34" charset="-122"/>
                <a:ea typeface="微软雅黑" panose="020B0503020204020204" pitchFamily="34" charset="-122"/>
              </a:rPr>
              <a:t>store</a:t>
            </a:r>
            <a:r>
              <a:rPr lang="zh-CN" altLang="en-US">
                <a:solidFill>
                  <a:schemeClr val="tx2"/>
                </a:solidFill>
                <a:latin typeface="微软雅黑" panose="020B0503020204020204" pitchFamily="34" charset="-122"/>
                <a:ea typeface="微软雅黑" panose="020B0503020204020204" pitchFamily="34" charset="-122"/>
              </a:rPr>
              <a:t>指令将寄存器数据存入寄存器数组中。同时从从核的局存中读回执行程序上下文，继续运行。</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当协程切入时，首先将执行程序上下文全部存入从核的局存，接着通过</a:t>
            </a:r>
            <a:r>
              <a:rPr lang="en-US" altLang="zh-CN">
                <a:solidFill>
                  <a:schemeClr val="tx2"/>
                </a:solidFill>
                <a:latin typeface="微软雅黑" panose="020B0503020204020204" pitchFamily="34" charset="-122"/>
                <a:ea typeface="微软雅黑" panose="020B0503020204020204" pitchFamily="34" charset="-122"/>
              </a:rPr>
              <a:t>DMA</a:t>
            </a:r>
            <a:r>
              <a:rPr lang="zh-CN" altLang="en-US">
                <a:solidFill>
                  <a:schemeClr val="tx2"/>
                </a:solidFill>
                <a:latin typeface="微软雅黑" panose="020B0503020204020204" pitchFamily="34" charset="-122"/>
                <a:ea typeface="微软雅黑" panose="020B0503020204020204" pitchFamily="34" charset="-122"/>
              </a:rPr>
              <a:t>将主存中之前存放的协程栈信息读入到从核共享栈，并通过</a:t>
            </a:r>
            <a:r>
              <a:rPr lang="en-US" altLang="zh-CN">
                <a:solidFill>
                  <a:schemeClr val="tx2"/>
                </a:solidFill>
                <a:latin typeface="微软雅黑" panose="020B0503020204020204" pitchFamily="34" charset="-122"/>
                <a:ea typeface="微软雅黑" panose="020B0503020204020204" pitchFamily="34" charset="-122"/>
              </a:rPr>
              <a:t>load</a:t>
            </a:r>
            <a:r>
              <a:rPr lang="zh-CN" altLang="en-US">
                <a:solidFill>
                  <a:schemeClr val="tx2"/>
                </a:solidFill>
                <a:latin typeface="微软雅黑" panose="020B0503020204020204" pitchFamily="34" charset="-122"/>
                <a:ea typeface="微软雅黑" panose="020B0503020204020204" pitchFamily="34" charset="-122"/>
              </a:rPr>
              <a:t>指令将寄存器数组的值读入到从核寄存器，从协程切出的地方继续运行。</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首次执行函数</a:t>
            </a:r>
            <a:r>
              <a:rPr lang="en-US" altLang="zh-CN">
                <a:solidFill>
                  <a:schemeClr val="tx2"/>
                </a:solidFill>
                <a:latin typeface="微软雅黑" panose="020B0503020204020204" pitchFamily="34" charset="-122"/>
                <a:ea typeface="微软雅黑" panose="020B0503020204020204" pitchFamily="34" charset="-122"/>
              </a:rPr>
              <a:t>resume</a:t>
            </a:r>
            <a:r>
              <a:rPr lang="zh-CN" altLang="en-US">
                <a:solidFill>
                  <a:schemeClr val="tx2"/>
                </a:solidFill>
                <a:latin typeface="微软雅黑" panose="020B0503020204020204" pitchFamily="34" charset="-122"/>
                <a:ea typeface="微软雅黑" panose="020B0503020204020204" pitchFamily="34" charset="-122"/>
              </a:rPr>
              <a:t>之所以与切入函数</a:t>
            </a:r>
            <a:r>
              <a:rPr lang="en-US" altLang="zh-CN">
                <a:solidFill>
                  <a:schemeClr val="tx2"/>
                </a:solidFill>
                <a:latin typeface="微软雅黑" panose="020B0503020204020204" pitchFamily="34" charset="-122"/>
                <a:ea typeface="微软雅黑" panose="020B0503020204020204" pitchFamily="34" charset="-122"/>
              </a:rPr>
              <a:t>swap in</a:t>
            </a:r>
            <a:r>
              <a:rPr lang="zh-CN" altLang="en-US">
                <a:solidFill>
                  <a:schemeClr val="tx2"/>
                </a:solidFill>
                <a:latin typeface="微软雅黑" panose="020B0503020204020204" pitchFamily="34" charset="-122"/>
                <a:ea typeface="微软雅黑" panose="020B0503020204020204" pitchFamily="34" charset="-122"/>
              </a:rPr>
              <a:t>分开设计是因为当协程初始化时只对寄存器数组赋值了函数地址和函数参数。当协程执行时，原本从核的寄存器里的数据是未知的，为了不破坏数据，所以只将从核中有关函数地址和参数的寄存器数据替换掉。而协程切出时，保存的是全部寄存器数据，所以切入时也要将全部寄存器数据替换回来。</a:t>
            </a:r>
          </a:p>
        </p:txBody>
      </p:sp>
      <p:sp>
        <p:nvSpPr>
          <p:cNvPr id="32772" name="灯片编号占位符 3">
            <a:extLst>
              <a:ext uri="{FF2B5EF4-FFF2-40B4-BE49-F238E27FC236}">
                <a16:creationId xmlns:a16="http://schemas.microsoft.com/office/drawing/2014/main" id="{464EF950-5DF9-4BCA-B4CA-0693ECA571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3BF1F36-E6BC-404B-AD39-F2C20AB557B7}" type="slidenum">
              <a:rPr lang="zh-CN" altLang="en-US"/>
              <a:pPr>
                <a:spcBef>
                  <a:spcPct val="0"/>
                </a:spcBef>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523FB3-D2BF-4255-849D-E79C3FBCED55}"/>
              </a:ext>
            </a:extLst>
          </p:cNvPr>
          <p:cNvSpPr>
            <a:spLocks noGrp="1"/>
          </p:cNvSpPr>
          <p:nvPr>
            <p:ph type="dt" sz="half" idx="10"/>
          </p:nvPr>
        </p:nvSpPr>
        <p:spPr/>
        <p:txBody>
          <a:bodyPr/>
          <a:lstStyle>
            <a:lvl1pPr defTabSz="914354">
              <a:defRPr/>
            </a:lvl1pPr>
          </a:lstStyle>
          <a:p>
            <a:pPr>
              <a:defRPr/>
            </a:pPr>
            <a:fld id="{0FD11D49-EF22-4B0D-AFA8-6AB1F767DE0D}"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4D3115DD-DEF7-49B9-A88E-B36362A9A611}"/>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AEDDCFD2-80C5-4942-B142-B95913005BC5}"/>
              </a:ext>
            </a:extLst>
          </p:cNvPr>
          <p:cNvSpPr>
            <a:spLocks noGrp="1"/>
          </p:cNvSpPr>
          <p:nvPr>
            <p:ph type="sldNum" sz="quarter" idx="12"/>
          </p:nvPr>
        </p:nvSpPr>
        <p:spPr/>
        <p:txBody>
          <a:bodyPr/>
          <a:lstStyle>
            <a:lvl1pPr defTabSz="912813">
              <a:defRPr/>
            </a:lvl1pPr>
          </a:lstStyle>
          <a:p>
            <a:fld id="{FD68A9D9-2B4D-46F4-B20C-77F3466F6E09}" type="slidenum">
              <a:rPr lang="zh-CN" altLang="en-US"/>
              <a:pPr/>
              <a:t>‹#›</a:t>
            </a:fld>
            <a:endParaRPr lang="zh-CN" altLang="en-US"/>
          </a:p>
        </p:txBody>
      </p:sp>
    </p:spTree>
    <p:extLst>
      <p:ext uri="{BB962C8B-B14F-4D97-AF65-F5344CB8AC3E}">
        <p14:creationId xmlns:p14="http://schemas.microsoft.com/office/powerpoint/2010/main" val="426062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D643D9-53FD-440D-BC9C-699B9F816D42}"/>
              </a:ext>
            </a:extLst>
          </p:cNvPr>
          <p:cNvSpPr>
            <a:spLocks noGrp="1"/>
          </p:cNvSpPr>
          <p:nvPr>
            <p:ph type="dt" sz="half" idx="10"/>
          </p:nvPr>
        </p:nvSpPr>
        <p:spPr/>
        <p:txBody>
          <a:bodyPr/>
          <a:lstStyle>
            <a:lvl1pPr defTabSz="914354">
              <a:defRPr/>
            </a:lvl1pPr>
          </a:lstStyle>
          <a:p>
            <a:pPr>
              <a:defRPr/>
            </a:pPr>
            <a:fld id="{254106F6-F460-4A02-9AC0-44BC38A62C7E}"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AF7CDBC8-1F70-4B3C-BB6B-0ED20BCBB702}"/>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5B435973-9AA9-43BF-8909-DA7B776F3B63}"/>
              </a:ext>
            </a:extLst>
          </p:cNvPr>
          <p:cNvSpPr>
            <a:spLocks noGrp="1"/>
          </p:cNvSpPr>
          <p:nvPr>
            <p:ph type="sldNum" sz="quarter" idx="12"/>
          </p:nvPr>
        </p:nvSpPr>
        <p:spPr/>
        <p:txBody>
          <a:bodyPr/>
          <a:lstStyle>
            <a:lvl1pPr defTabSz="912813">
              <a:defRPr/>
            </a:lvl1pPr>
          </a:lstStyle>
          <a:p>
            <a:fld id="{0A1D0B46-4330-4028-8BC9-629FB008B6DC}" type="slidenum">
              <a:rPr lang="zh-CN" altLang="en-US"/>
              <a:pPr/>
              <a:t>‹#›</a:t>
            </a:fld>
            <a:endParaRPr lang="zh-CN" altLang="en-US"/>
          </a:p>
        </p:txBody>
      </p:sp>
    </p:spTree>
    <p:extLst>
      <p:ext uri="{BB962C8B-B14F-4D97-AF65-F5344CB8AC3E}">
        <p14:creationId xmlns:p14="http://schemas.microsoft.com/office/powerpoint/2010/main" val="4050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0758D7-4871-4D6C-B356-707D5A01F163}"/>
              </a:ext>
            </a:extLst>
          </p:cNvPr>
          <p:cNvSpPr>
            <a:spLocks noGrp="1"/>
          </p:cNvSpPr>
          <p:nvPr>
            <p:ph type="dt" sz="half" idx="10"/>
          </p:nvPr>
        </p:nvSpPr>
        <p:spPr/>
        <p:txBody>
          <a:bodyPr/>
          <a:lstStyle>
            <a:lvl1pPr>
              <a:defRPr/>
            </a:lvl1pPr>
          </a:lstStyle>
          <a:p>
            <a:pPr>
              <a:defRPr/>
            </a:pPr>
            <a:fld id="{33763DF7-0FAA-43C7-AC6A-497764D25253}"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93B98FCB-29B2-4DFF-A496-9FA4926BA69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359C667-BC7A-49C3-B7BA-03F50315A669}"/>
              </a:ext>
            </a:extLst>
          </p:cNvPr>
          <p:cNvSpPr>
            <a:spLocks noGrp="1"/>
          </p:cNvSpPr>
          <p:nvPr>
            <p:ph type="sldNum" sz="quarter" idx="12"/>
          </p:nvPr>
        </p:nvSpPr>
        <p:spPr/>
        <p:txBody>
          <a:bodyPr/>
          <a:lstStyle>
            <a:lvl1pPr>
              <a:defRPr/>
            </a:lvl1pPr>
          </a:lstStyle>
          <a:p>
            <a:fld id="{7FE2C8FF-3DE9-4802-BAF6-4553F3746A96}" type="slidenum">
              <a:rPr lang="zh-CN" altLang="en-US"/>
              <a:pPr/>
              <a:t>‹#›</a:t>
            </a:fld>
            <a:endParaRPr lang="zh-CN" altLang="en-US"/>
          </a:p>
        </p:txBody>
      </p:sp>
    </p:spTree>
    <p:extLst>
      <p:ext uri="{BB962C8B-B14F-4D97-AF65-F5344CB8AC3E}">
        <p14:creationId xmlns:p14="http://schemas.microsoft.com/office/powerpoint/2010/main" val="346166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5BC79A-8A93-47C2-A8CC-5D253D30BDA3}"/>
              </a:ext>
            </a:extLst>
          </p:cNvPr>
          <p:cNvSpPr>
            <a:spLocks noGrp="1"/>
          </p:cNvSpPr>
          <p:nvPr>
            <p:ph type="dt" sz="half" idx="10"/>
          </p:nvPr>
        </p:nvSpPr>
        <p:spPr/>
        <p:txBody>
          <a:bodyPr/>
          <a:lstStyle>
            <a:lvl1pPr defTabSz="914354">
              <a:defRPr/>
            </a:lvl1pPr>
          </a:lstStyle>
          <a:p>
            <a:pPr>
              <a:defRPr/>
            </a:pPr>
            <a:fld id="{617E229B-4AC4-4068-94BA-7C5520A49DF0}"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49E42349-3C52-430B-AC9F-9908EF649766}"/>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553572ED-030D-4400-B83B-CFEF9BE741FD}"/>
              </a:ext>
            </a:extLst>
          </p:cNvPr>
          <p:cNvSpPr>
            <a:spLocks noGrp="1"/>
          </p:cNvSpPr>
          <p:nvPr>
            <p:ph type="sldNum" sz="quarter" idx="12"/>
          </p:nvPr>
        </p:nvSpPr>
        <p:spPr/>
        <p:txBody>
          <a:bodyPr/>
          <a:lstStyle>
            <a:lvl1pPr defTabSz="912813">
              <a:defRPr/>
            </a:lvl1pPr>
          </a:lstStyle>
          <a:p>
            <a:fld id="{F4408790-B411-4379-8C0B-E78652EA54A8}" type="slidenum">
              <a:rPr lang="zh-CN" altLang="en-US"/>
              <a:pPr/>
              <a:t>‹#›</a:t>
            </a:fld>
            <a:endParaRPr lang="zh-CN" altLang="en-US"/>
          </a:p>
        </p:txBody>
      </p:sp>
    </p:spTree>
    <p:extLst>
      <p:ext uri="{BB962C8B-B14F-4D97-AF65-F5344CB8AC3E}">
        <p14:creationId xmlns:p14="http://schemas.microsoft.com/office/powerpoint/2010/main" val="27797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05D879B-F205-4A39-8882-44AC59CB299F}"/>
              </a:ext>
            </a:extLst>
          </p:cNvPr>
          <p:cNvSpPr>
            <a:spLocks noGrp="1"/>
          </p:cNvSpPr>
          <p:nvPr>
            <p:ph type="dt" sz="half" idx="10"/>
          </p:nvPr>
        </p:nvSpPr>
        <p:spPr/>
        <p:txBody>
          <a:bodyPr/>
          <a:lstStyle>
            <a:lvl1pPr defTabSz="914354">
              <a:defRPr/>
            </a:lvl1pPr>
          </a:lstStyle>
          <a:p>
            <a:pPr>
              <a:defRPr/>
            </a:pPr>
            <a:fld id="{3595C39E-6338-4DB9-A994-F2E1953CA7E2}"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B86C6C63-436E-4601-B5AE-2031AE04D7D1}"/>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F305ED36-D557-43EF-BB0A-6B171D84912C}"/>
              </a:ext>
            </a:extLst>
          </p:cNvPr>
          <p:cNvSpPr>
            <a:spLocks noGrp="1"/>
          </p:cNvSpPr>
          <p:nvPr>
            <p:ph type="sldNum" sz="quarter" idx="12"/>
          </p:nvPr>
        </p:nvSpPr>
        <p:spPr/>
        <p:txBody>
          <a:bodyPr/>
          <a:lstStyle>
            <a:lvl1pPr defTabSz="912813">
              <a:defRPr/>
            </a:lvl1pPr>
          </a:lstStyle>
          <a:p>
            <a:fld id="{68353F3F-C5BE-4C6E-A24D-C8B32F5B198E}" type="slidenum">
              <a:rPr lang="zh-CN" altLang="en-US"/>
              <a:pPr/>
              <a:t>‹#›</a:t>
            </a:fld>
            <a:endParaRPr lang="zh-CN" altLang="en-US"/>
          </a:p>
        </p:txBody>
      </p:sp>
    </p:spTree>
    <p:extLst>
      <p:ext uri="{BB962C8B-B14F-4D97-AF65-F5344CB8AC3E}">
        <p14:creationId xmlns:p14="http://schemas.microsoft.com/office/powerpoint/2010/main" val="221857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2B0739C-E7F1-4F96-90F9-AEBAAFDCCD71}"/>
              </a:ext>
            </a:extLst>
          </p:cNvPr>
          <p:cNvSpPr>
            <a:spLocks noGrp="1"/>
          </p:cNvSpPr>
          <p:nvPr>
            <p:ph type="dt" sz="half" idx="10"/>
          </p:nvPr>
        </p:nvSpPr>
        <p:spPr/>
        <p:txBody>
          <a:bodyPr/>
          <a:lstStyle>
            <a:lvl1pPr defTabSz="914354">
              <a:defRPr/>
            </a:lvl1pPr>
          </a:lstStyle>
          <a:p>
            <a:pPr>
              <a:defRPr/>
            </a:pPr>
            <a:fld id="{7E9E1787-4C2F-4BD3-8D36-D58AFD03A42C}" type="datetimeFigureOut">
              <a:rPr lang="zh-CN" altLang="en-US"/>
              <a:pPr>
                <a:defRPr/>
              </a:pPr>
              <a:t>2020/7/18</a:t>
            </a:fld>
            <a:endParaRPr lang="zh-CN" altLang="en-US"/>
          </a:p>
        </p:txBody>
      </p:sp>
      <p:sp>
        <p:nvSpPr>
          <p:cNvPr id="6" name="页脚占位符 5">
            <a:extLst>
              <a:ext uri="{FF2B5EF4-FFF2-40B4-BE49-F238E27FC236}">
                <a16:creationId xmlns:a16="http://schemas.microsoft.com/office/drawing/2014/main" id="{28E2B7C3-A554-4A34-8CE0-DD37FE9F04DC}"/>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E6DF0FBB-F621-469D-9618-F419D2AC53BB}"/>
              </a:ext>
            </a:extLst>
          </p:cNvPr>
          <p:cNvSpPr>
            <a:spLocks noGrp="1"/>
          </p:cNvSpPr>
          <p:nvPr>
            <p:ph type="sldNum" sz="quarter" idx="12"/>
          </p:nvPr>
        </p:nvSpPr>
        <p:spPr/>
        <p:txBody>
          <a:bodyPr/>
          <a:lstStyle>
            <a:lvl1pPr defTabSz="912813">
              <a:defRPr/>
            </a:lvl1pPr>
          </a:lstStyle>
          <a:p>
            <a:fld id="{0D4F44EC-7268-4444-92F0-19B35D48CFC1}" type="slidenum">
              <a:rPr lang="zh-CN" altLang="en-US"/>
              <a:pPr/>
              <a:t>‹#›</a:t>
            </a:fld>
            <a:endParaRPr lang="zh-CN" altLang="en-US"/>
          </a:p>
        </p:txBody>
      </p:sp>
    </p:spTree>
    <p:extLst>
      <p:ext uri="{BB962C8B-B14F-4D97-AF65-F5344CB8AC3E}">
        <p14:creationId xmlns:p14="http://schemas.microsoft.com/office/powerpoint/2010/main" val="339634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432F16-F900-417A-A058-64534AE812CB}"/>
              </a:ext>
            </a:extLst>
          </p:cNvPr>
          <p:cNvSpPr>
            <a:spLocks noGrp="1"/>
          </p:cNvSpPr>
          <p:nvPr>
            <p:ph type="dt" sz="half" idx="10"/>
          </p:nvPr>
        </p:nvSpPr>
        <p:spPr/>
        <p:txBody>
          <a:bodyPr/>
          <a:lstStyle>
            <a:lvl1pPr defTabSz="914354">
              <a:defRPr/>
            </a:lvl1pPr>
          </a:lstStyle>
          <a:p>
            <a:pPr>
              <a:defRPr/>
            </a:pPr>
            <a:fld id="{7CB8E212-7E65-4EEF-9E14-28576D485FEF}" type="datetimeFigureOut">
              <a:rPr lang="zh-CN" altLang="en-US"/>
              <a:pPr>
                <a:defRPr/>
              </a:pPr>
              <a:t>2020/7/18</a:t>
            </a:fld>
            <a:endParaRPr lang="zh-CN" altLang="en-US"/>
          </a:p>
        </p:txBody>
      </p:sp>
      <p:sp>
        <p:nvSpPr>
          <p:cNvPr id="8" name="页脚占位符 7">
            <a:extLst>
              <a:ext uri="{FF2B5EF4-FFF2-40B4-BE49-F238E27FC236}">
                <a16:creationId xmlns:a16="http://schemas.microsoft.com/office/drawing/2014/main" id="{996FB483-1DD4-4EB5-BA5E-26A269BBFA26}"/>
              </a:ext>
            </a:extLst>
          </p:cNvPr>
          <p:cNvSpPr>
            <a:spLocks noGrp="1"/>
          </p:cNvSpPr>
          <p:nvPr>
            <p:ph type="ftr" sz="quarter" idx="11"/>
          </p:nvPr>
        </p:nvSpPr>
        <p:spPr/>
        <p:txBody>
          <a:bodyPr/>
          <a:lstStyle>
            <a:lvl1pPr defTabSz="914354">
              <a:defRPr/>
            </a:lvl1pPr>
          </a:lstStyle>
          <a:p>
            <a:pPr>
              <a:defRPr/>
            </a:pPr>
            <a:endParaRPr lang="zh-CN" altLang="en-US"/>
          </a:p>
        </p:txBody>
      </p:sp>
      <p:sp>
        <p:nvSpPr>
          <p:cNvPr id="9" name="灯片编号占位符 8">
            <a:extLst>
              <a:ext uri="{FF2B5EF4-FFF2-40B4-BE49-F238E27FC236}">
                <a16:creationId xmlns:a16="http://schemas.microsoft.com/office/drawing/2014/main" id="{837471D8-83A3-44C2-81D6-9298CF8BB153}"/>
              </a:ext>
            </a:extLst>
          </p:cNvPr>
          <p:cNvSpPr>
            <a:spLocks noGrp="1"/>
          </p:cNvSpPr>
          <p:nvPr>
            <p:ph type="sldNum" sz="quarter" idx="12"/>
          </p:nvPr>
        </p:nvSpPr>
        <p:spPr/>
        <p:txBody>
          <a:bodyPr/>
          <a:lstStyle>
            <a:lvl1pPr defTabSz="912813">
              <a:defRPr/>
            </a:lvl1pPr>
          </a:lstStyle>
          <a:p>
            <a:fld id="{5DDE84DD-7ACA-4EF1-8FAD-DCF22F3B4A27}" type="slidenum">
              <a:rPr lang="zh-CN" altLang="en-US"/>
              <a:pPr/>
              <a:t>‹#›</a:t>
            </a:fld>
            <a:endParaRPr lang="zh-CN" altLang="en-US"/>
          </a:p>
        </p:txBody>
      </p:sp>
    </p:spTree>
    <p:extLst>
      <p:ext uri="{BB962C8B-B14F-4D97-AF65-F5344CB8AC3E}">
        <p14:creationId xmlns:p14="http://schemas.microsoft.com/office/powerpoint/2010/main" val="203747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A6F3E2-286D-43B9-883B-59585C552233}"/>
              </a:ext>
            </a:extLst>
          </p:cNvPr>
          <p:cNvSpPr>
            <a:spLocks noGrp="1"/>
          </p:cNvSpPr>
          <p:nvPr>
            <p:ph type="dt" sz="half" idx="10"/>
          </p:nvPr>
        </p:nvSpPr>
        <p:spPr/>
        <p:txBody>
          <a:bodyPr/>
          <a:lstStyle>
            <a:lvl1pPr defTabSz="914354">
              <a:defRPr/>
            </a:lvl1pPr>
          </a:lstStyle>
          <a:p>
            <a:pPr>
              <a:defRPr/>
            </a:pPr>
            <a:fld id="{75AB6378-45B9-4ECF-A30D-31699478CA21}" type="datetimeFigureOut">
              <a:rPr lang="zh-CN" altLang="en-US"/>
              <a:pPr>
                <a:defRPr/>
              </a:pPr>
              <a:t>2020/7/18</a:t>
            </a:fld>
            <a:endParaRPr lang="zh-CN" altLang="en-US"/>
          </a:p>
        </p:txBody>
      </p:sp>
      <p:sp>
        <p:nvSpPr>
          <p:cNvPr id="4" name="页脚占位符 3">
            <a:extLst>
              <a:ext uri="{FF2B5EF4-FFF2-40B4-BE49-F238E27FC236}">
                <a16:creationId xmlns:a16="http://schemas.microsoft.com/office/drawing/2014/main" id="{1C8293B8-3C71-4D4F-A4FD-6D1252B42139}"/>
              </a:ext>
            </a:extLst>
          </p:cNvPr>
          <p:cNvSpPr>
            <a:spLocks noGrp="1"/>
          </p:cNvSpPr>
          <p:nvPr>
            <p:ph type="ftr" sz="quarter" idx="11"/>
          </p:nvPr>
        </p:nvSpPr>
        <p:spPr/>
        <p:txBody>
          <a:bodyPr/>
          <a:lstStyle>
            <a:lvl1pPr defTabSz="914354">
              <a:defRPr/>
            </a:lvl1pPr>
          </a:lstStyle>
          <a:p>
            <a:pPr>
              <a:defRPr/>
            </a:pPr>
            <a:endParaRPr lang="zh-CN" altLang="en-US"/>
          </a:p>
        </p:txBody>
      </p:sp>
      <p:sp>
        <p:nvSpPr>
          <p:cNvPr id="5" name="灯片编号占位符 4">
            <a:extLst>
              <a:ext uri="{FF2B5EF4-FFF2-40B4-BE49-F238E27FC236}">
                <a16:creationId xmlns:a16="http://schemas.microsoft.com/office/drawing/2014/main" id="{F003B2F4-4DB8-418A-8BBF-DB5B2B124576}"/>
              </a:ext>
            </a:extLst>
          </p:cNvPr>
          <p:cNvSpPr>
            <a:spLocks noGrp="1"/>
          </p:cNvSpPr>
          <p:nvPr>
            <p:ph type="sldNum" sz="quarter" idx="12"/>
          </p:nvPr>
        </p:nvSpPr>
        <p:spPr/>
        <p:txBody>
          <a:bodyPr/>
          <a:lstStyle>
            <a:lvl1pPr defTabSz="912813">
              <a:defRPr/>
            </a:lvl1pPr>
          </a:lstStyle>
          <a:p>
            <a:fld id="{BEC9D176-FCFD-4F12-AB7A-BF1E78B42406}" type="slidenum">
              <a:rPr lang="zh-CN" altLang="en-US"/>
              <a:pPr/>
              <a:t>‹#›</a:t>
            </a:fld>
            <a:endParaRPr lang="zh-CN" altLang="en-US"/>
          </a:p>
        </p:txBody>
      </p:sp>
    </p:spTree>
    <p:extLst>
      <p:ext uri="{BB962C8B-B14F-4D97-AF65-F5344CB8AC3E}">
        <p14:creationId xmlns:p14="http://schemas.microsoft.com/office/powerpoint/2010/main" val="92295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A4E69C-0DC6-470F-B6C5-F3F189B75452}"/>
              </a:ext>
            </a:extLst>
          </p:cNvPr>
          <p:cNvSpPr>
            <a:spLocks noGrp="1"/>
          </p:cNvSpPr>
          <p:nvPr>
            <p:ph type="dt" sz="half" idx="10"/>
          </p:nvPr>
        </p:nvSpPr>
        <p:spPr/>
        <p:txBody>
          <a:bodyPr/>
          <a:lstStyle>
            <a:lvl1pPr defTabSz="914354">
              <a:defRPr/>
            </a:lvl1pPr>
          </a:lstStyle>
          <a:p>
            <a:pPr>
              <a:defRPr/>
            </a:pPr>
            <a:fld id="{2665ADEE-D283-404A-910B-586312DBBE3D}" type="datetimeFigureOut">
              <a:rPr lang="zh-CN" altLang="en-US"/>
              <a:pPr>
                <a:defRPr/>
              </a:pPr>
              <a:t>2020/7/18</a:t>
            </a:fld>
            <a:endParaRPr lang="zh-CN" altLang="en-US"/>
          </a:p>
        </p:txBody>
      </p:sp>
      <p:sp>
        <p:nvSpPr>
          <p:cNvPr id="3" name="页脚占位符 2">
            <a:extLst>
              <a:ext uri="{FF2B5EF4-FFF2-40B4-BE49-F238E27FC236}">
                <a16:creationId xmlns:a16="http://schemas.microsoft.com/office/drawing/2014/main" id="{EDF8D97E-678F-4685-9410-C6E580537CE9}"/>
              </a:ext>
            </a:extLst>
          </p:cNvPr>
          <p:cNvSpPr>
            <a:spLocks noGrp="1"/>
          </p:cNvSpPr>
          <p:nvPr>
            <p:ph type="ftr" sz="quarter" idx="11"/>
          </p:nvPr>
        </p:nvSpPr>
        <p:spPr/>
        <p:txBody>
          <a:bodyPr/>
          <a:lstStyle>
            <a:lvl1pPr defTabSz="914354">
              <a:defRPr/>
            </a:lvl1pPr>
          </a:lstStyle>
          <a:p>
            <a:pPr>
              <a:defRPr/>
            </a:pPr>
            <a:endParaRPr lang="zh-CN" altLang="en-US"/>
          </a:p>
        </p:txBody>
      </p:sp>
      <p:sp>
        <p:nvSpPr>
          <p:cNvPr id="4" name="灯片编号占位符 3">
            <a:extLst>
              <a:ext uri="{FF2B5EF4-FFF2-40B4-BE49-F238E27FC236}">
                <a16:creationId xmlns:a16="http://schemas.microsoft.com/office/drawing/2014/main" id="{E9548C3A-88E7-42DA-B70B-EB2B7B77B290}"/>
              </a:ext>
            </a:extLst>
          </p:cNvPr>
          <p:cNvSpPr>
            <a:spLocks noGrp="1"/>
          </p:cNvSpPr>
          <p:nvPr>
            <p:ph type="sldNum" sz="quarter" idx="12"/>
          </p:nvPr>
        </p:nvSpPr>
        <p:spPr/>
        <p:txBody>
          <a:bodyPr/>
          <a:lstStyle>
            <a:lvl1pPr defTabSz="912813">
              <a:defRPr/>
            </a:lvl1pPr>
          </a:lstStyle>
          <a:p>
            <a:fld id="{5ACDBDB2-25AA-4E30-9275-24E0984B551C}" type="slidenum">
              <a:rPr lang="zh-CN" altLang="en-US"/>
              <a:pPr/>
              <a:t>‹#›</a:t>
            </a:fld>
            <a:endParaRPr lang="zh-CN" altLang="en-US"/>
          </a:p>
        </p:txBody>
      </p:sp>
    </p:spTree>
    <p:extLst>
      <p:ext uri="{BB962C8B-B14F-4D97-AF65-F5344CB8AC3E}">
        <p14:creationId xmlns:p14="http://schemas.microsoft.com/office/powerpoint/2010/main" val="228318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725FF7-6EAC-498A-A698-834B1E837F46}"/>
              </a:ext>
            </a:extLst>
          </p:cNvPr>
          <p:cNvSpPr>
            <a:spLocks noGrp="1"/>
          </p:cNvSpPr>
          <p:nvPr>
            <p:ph type="dt" sz="half" idx="10"/>
          </p:nvPr>
        </p:nvSpPr>
        <p:spPr/>
        <p:txBody>
          <a:bodyPr/>
          <a:lstStyle>
            <a:lvl1pPr defTabSz="914354">
              <a:defRPr/>
            </a:lvl1pPr>
          </a:lstStyle>
          <a:p>
            <a:pPr>
              <a:defRPr/>
            </a:pPr>
            <a:fld id="{1801559E-0435-400F-9468-C82136B01AAC}" type="datetimeFigureOut">
              <a:rPr lang="zh-CN" altLang="en-US"/>
              <a:pPr>
                <a:defRPr/>
              </a:pPr>
              <a:t>2020/7/18</a:t>
            </a:fld>
            <a:endParaRPr lang="zh-CN" altLang="en-US"/>
          </a:p>
        </p:txBody>
      </p:sp>
      <p:sp>
        <p:nvSpPr>
          <p:cNvPr id="6" name="页脚占位符 5">
            <a:extLst>
              <a:ext uri="{FF2B5EF4-FFF2-40B4-BE49-F238E27FC236}">
                <a16:creationId xmlns:a16="http://schemas.microsoft.com/office/drawing/2014/main" id="{83FF4741-B073-4907-89AD-085556783C91}"/>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9F20CE2C-AA34-4C05-90DA-D164D51286BA}"/>
              </a:ext>
            </a:extLst>
          </p:cNvPr>
          <p:cNvSpPr>
            <a:spLocks noGrp="1"/>
          </p:cNvSpPr>
          <p:nvPr>
            <p:ph type="sldNum" sz="quarter" idx="12"/>
          </p:nvPr>
        </p:nvSpPr>
        <p:spPr/>
        <p:txBody>
          <a:bodyPr/>
          <a:lstStyle>
            <a:lvl1pPr defTabSz="912813">
              <a:defRPr/>
            </a:lvl1pPr>
          </a:lstStyle>
          <a:p>
            <a:fld id="{F9B9A80A-968C-4CFC-8479-3088CEEDF9B2}" type="slidenum">
              <a:rPr lang="zh-CN" altLang="en-US"/>
              <a:pPr/>
              <a:t>‹#›</a:t>
            </a:fld>
            <a:endParaRPr lang="zh-CN" altLang="en-US"/>
          </a:p>
        </p:txBody>
      </p:sp>
    </p:spTree>
    <p:extLst>
      <p:ext uri="{BB962C8B-B14F-4D97-AF65-F5344CB8AC3E}">
        <p14:creationId xmlns:p14="http://schemas.microsoft.com/office/powerpoint/2010/main" val="353714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6D28EC-6052-4FEB-96FA-CCCE39C8E2F9}"/>
              </a:ext>
            </a:extLst>
          </p:cNvPr>
          <p:cNvSpPr>
            <a:spLocks noGrp="1"/>
          </p:cNvSpPr>
          <p:nvPr>
            <p:ph type="dt" sz="half" idx="10"/>
          </p:nvPr>
        </p:nvSpPr>
        <p:spPr/>
        <p:txBody>
          <a:bodyPr/>
          <a:lstStyle>
            <a:lvl1pPr defTabSz="914354">
              <a:defRPr/>
            </a:lvl1pPr>
          </a:lstStyle>
          <a:p>
            <a:pPr>
              <a:defRPr/>
            </a:pPr>
            <a:fld id="{EF90962F-637E-410B-B56B-636BCF386705}" type="datetimeFigureOut">
              <a:rPr lang="zh-CN" altLang="en-US"/>
              <a:pPr>
                <a:defRPr/>
              </a:pPr>
              <a:t>2020/7/18</a:t>
            </a:fld>
            <a:endParaRPr lang="zh-CN" altLang="en-US"/>
          </a:p>
        </p:txBody>
      </p:sp>
      <p:sp>
        <p:nvSpPr>
          <p:cNvPr id="6" name="页脚占位符 5">
            <a:extLst>
              <a:ext uri="{FF2B5EF4-FFF2-40B4-BE49-F238E27FC236}">
                <a16:creationId xmlns:a16="http://schemas.microsoft.com/office/drawing/2014/main" id="{88D70CFD-9BF2-4F8F-A10B-7BF2A4EC6DE2}"/>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B739535B-A763-4678-A185-B80ACDAF389E}"/>
              </a:ext>
            </a:extLst>
          </p:cNvPr>
          <p:cNvSpPr>
            <a:spLocks noGrp="1"/>
          </p:cNvSpPr>
          <p:nvPr>
            <p:ph type="sldNum" sz="quarter" idx="12"/>
          </p:nvPr>
        </p:nvSpPr>
        <p:spPr/>
        <p:txBody>
          <a:bodyPr/>
          <a:lstStyle>
            <a:lvl1pPr defTabSz="912813">
              <a:defRPr/>
            </a:lvl1pPr>
          </a:lstStyle>
          <a:p>
            <a:fld id="{3957B137-19C8-4E9B-B837-391A9CAAC812}" type="slidenum">
              <a:rPr lang="zh-CN" altLang="en-US"/>
              <a:pPr/>
              <a:t>‹#›</a:t>
            </a:fld>
            <a:endParaRPr lang="zh-CN" altLang="en-US"/>
          </a:p>
        </p:txBody>
      </p:sp>
    </p:spTree>
    <p:extLst>
      <p:ext uri="{BB962C8B-B14F-4D97-AF65-F5344CB8AC3E}">
        <p14:creationId xmlns:p14="http://schemas.microsoft.com/office/powerpoint/2010/main" val="47479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C30282A-3BE8-4980-AC60-47A84A9D99BA}"/>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95596A1-F9BE-4125-82AE-FC108EB41147}"/>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C85BB3-950F-4E79-BCDB-8E742EE6C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prstClr val="black">
                    <a:tint val="75000"/>
                  </a:prstClr>
                </a:solidFill>
                <a:latin typeface="+mn-lt"/>
                <a:ea typeface="+mn-ea"/>
              </a:defRPr>
            </a:lvl1pPr>
          </a:lstStyle>
          <a:p>
            <a:pPr>
              <a:defRPr/>
            </a:pPr>
            <a:fld id="{E7680E5C-0A3B-4BE2-BF10-486D6FBED01D}" type="datetimeFigureOut">
              <a:rPr lang="zh-CN" altLang="en-US"/>
              <a:pPr>
                <a:defRPr/>
              </a:pPr>
              <a:t>2020/7/18</a:t>
            </a:fld>
            <a:endParaRPr lang="zh-CN" altLang="en-US"/>
          </a:p>
        </p:txBody>
      </p:sp>
      <p:sp>
        <p:nvSpPr>
          <p:cNvPr id="5" name="页脚占位符 4">
            <a:extLst>
              <a:ext uri="{FF2B5EF4-FFF2-40B4-BE49-F238E27FC236}">
                <a16:creationId xmlns:a16="http://schemas.microsoft.com/office/drawing/2014/main" id="{F19C158E-BAB1-4A2E-9CDF-E32A1ECF3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CB3D0FD-40A4-4B0B-9F18-877890841D8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defTabSz="914400" eaLnBrk="1" hangingPunct="1">
              <a:defRPr sz="1200">
                <a:solidFill>
                  <a:srgbClr val="898989"/>
                </a:solidFill>
              </a:defRPr>
            </a:lvl1pPr>
          </a:lstStyle>
          <a:p>
            <a:fld id="{CFD1F555-CC55-4A78-9DB2-5A994D1929E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7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1">
            <a:extLst>
              <a:ext uri="{FF2B5EF4-FFF2-40B4-BE49-F238E27FC236}">
                <a16:creationId xmlns:a16="http://schemas.microsoft.com/office/drawing/2014/main" id="{05653DD0-D54F-4E63-A3C7-BE0D82E180B0}"/>
              </a:ext>
            </a:extLst>
          </p:cNvPr>
          <p:cNvSpPr txBox="1">
            <a:spLocks noChangeArrowheads="1"/>
          </p:cNvSpPr>
          <p:nvPr/>
        </p:nvSpPr>
        <p:spPr bwMode="auto">
          <a:xfrm>
            <a:off x="4597400" y="4124325"/>
            <a:ext cx="5465763" cy="81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000"/>
              </a:lnSpc>
              <a:spcBef>
                <a:spcPct val="0"/>
              </a:spcBef>
              <a:buFontTx/>
              <a:buNone/>
            </a:pPr>
            <a:r>
              <a:rPr lang="zh-CN" altLang="en-US" sz="2400" dirty="0">
                <a:latin typeface="宋体" panose="02010600030101010101" pitchFamily="2" charset="-122"/>
              </a:rPr>
              <a:t>学生：洪思齐、叶玉霖、宋凯、章达</a:t>
            </a:r>
            <a:endParaRPr lang="en-US" altLang="zh-CN" sz="2400" dirty="0">
              <a:latin typeface="宋体" panose="02010600030101010101" pitchFamily="2" charset="-122"/>
            </a:endParaRPr>
          </a:p>
          <a:p>
            <a:pPr eaLnBrk="1" hangingPunct="1">
              <a:lnSpc>
                <a:spcPts val="3000"/>
              </a:lnSpc>
              <a:spcBef>
                <a:spcPct val="0"/>
              </a:spcBef>
              <a:buFontTx/>
              <a:buNone/>
            </a:pPr>
            <a:r>
              <a:rPr lang="zh-CN" altLang="en-US" sz="2400" dirty="0">
                <a:latin typeface="宋体" panose="02010600030101010101" pitchFamily="2" charset="-122"/>
              </a:rPr>
              <a:t>导师：吴俊敏 副教授</a:t>
            </a:r>
          </a:p>
        </p:txBody>
      </p:sp>
      <p:sp>
        <p:nvSpPr>
          <p:cNvPr id="48" name="文本框 47">
            <a:extLst>
              <a:ext uri="{FF2B5EF4-FFF2-40B4-BE49-F238E27FC236}">
                <a16:creationId xmlns:a16="http://schemas.microsoft.com/office/drawing/2014/main" id="{437507DB-8B1C-4E27-A7BE-AB33DED8874A}"/>
              </a:ext>
            </a:extLst>
          </p:cNvPr>
          <p:cNvSpPr txBox="1"/>
          <p:nvPr/>
        </p:nvSpPr>
        <p:spPr>
          <a:xfrm>
            <a:off x="2606675" y="1568450"/>
            <a:ext cx="6934200" cy="1200150"/>
          </a:xfrm>
          <a:prstGeom prst="rect">
            <a:avLst/>
          </a:prstGeom>
          <a:noFill/>
          <a:effectLst/>
        </p:spPr>
        <p:txBody>
          <a:bodyPr wrap="none" lIns="91438" tIns="45719" rIns="91438" bIns="45719">
            <a:spAutoFit/>
          </a:bodyPr>
          <a:lstStyle/>
          <a:p>
            <a:pPr algn="ctr" defTabSz="914354" eaLnBrk="1" fontAlgn="auto" hangingPunct="1">
              <a:spcBef>
                <a:spcPts val="0"/>
              </a:spcBef>
              <a:spcAft>
                <a:spcPts val="0"/>
              </a:spcAft>
              <a:defRPr/>
            </a:pPr>
            <a:r>
              <a:rPr lang="zh-CN" altLang="en-US" sz="5400" b="1" dirty="0">
                <a:ln w="0"/>
                <a:solidFill>
                  <a:schemeClr val="accent5"/>
                </a:solidFill>
                <a:latin typeface="宋体" panose="02010600030101010101" pitchFamily="2" charset="-122"/>
              </a:rPr>
              <a:t>国产嵌入式虚拟机</a:t>
            </a:r>
            <a:endParaRPr lang="en-US" altLang="zh-CN" sz="5400" b="1" dirty="0">
              <a:ln w="0"/>
              <a:solidFill>
                <a:schemeClr val="accent5"/>
              </a:solidFill>
              <a:latin typeface="宋体" panose="02010600030101010101" pitchFamily="2" charset="-122"/>
            </a:endParaRPr>
          </a:p>
          <a:p>
            <a:pPr algn="ctr" defTabSz="914354" eaLnBrk="1" fontAlgn="auto" hangingPunct="1">
              <a:spcBef>
                <a:spcPts val="0"/>
              </a:spcBef>
              <a:spcAft>
                <a:spcPts val="0"/>
              </a:spcAft>
              <a:defRPr/>
            </a:pPr>
            <a:r>
              <a:rPr lang="en-US" altLang="zh-CN" sz="1800" b="1" dirty="0">
                <a:ln w="0"/>
                <a:solidFill>
                  <a:schemeClr val="accent5"/>
                </a:solidFill>
                <a:latin typeface="宋体" panose="02010600030101010101" pitchFamily="2" charset="-122"/>
              </a:rPr>
              <a:t>            ——</a:t>
            </a:r>
            <a:r>
              <a:rPr lang="zh-CN" altLang="en-US" sz="1800" b="1" dirty="0">
                <a:ln w="0"/>
                <a:solidFill>
                  <a:schemeClr val="accent5"/>
                </a:solidFill>
                <a:latin typeface="宋体" panose="02010600030101010101" pitchFamily="2" charset="-122"/>
              </a:rPr>
              <a:t>基于申威众核处理器的协程调度系统设计与实现</a:t>
            </a:r>
          </a:p>
        </p:txBody>
      </p:sp>
      <p:sp>
        <p:nvSpPr>
          <p:cNvPr id="13316" name="文本框 45">
            <a:extLst>
              <a:ext uri="{FF2B5EF4-FFF2-40B4-BE49-F238E27FC236}">
                <a16:creationId xmlns:a16="http://schemas.microsoft.com/office/drawing/2014/main" id="{B883F875-E0CE-4ED3-967E-9966FC1D7811}"/>
              </a:ext>
            </a:extLst>
          </p:cNvPr>
          <p:cNvSpPr txBox="1">
            <a:spLocks noChangeArrowheads="1"/>
          </p:cNvSpPr>
          <p:nvPr/>
        </p:nvSpPr>
        <p:spPr bwMode="auto">
          <a:xfrm>
            <a:off x="646113" y="266700"/>
            <a:ext cx="923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bg1"/>
                </a:solidFill>
                <a:latin typeface="微软雅黑" panose="020B0503020204020204" pitchFamily="34" charset="-122"/>
                <a:ea typeface="微软雅黑" panose="020B0503020204020204" pitchFamily="34" charset="-122"/>
              </a:rPr>
              <a:t>University of Science and Technology of China</a:t>
            </a:r>
            <a:r>
              <a:rPr lang="zh-CN" altLang="en-US" sz="3200">
                <a:solidFill>
                  <a:schemeClr val="bg1"/>
                </a:solidFill>
                <a:latin typeface="微软雅黑" panose="020B0503020204020204" pitchFamily="34" charset="-122"/>
                <a:ea typeface="微软雅黑" panose="020B0503020204020204" pitchFamily="34" charset="-122"/>
              </a:rPr>
              <a:t> </a:t>
            </a:r>
            <a:endParaRPr lang="zh-CN" altLang="en-US" sz="320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3317" name="Freeform 96">
            <a:extLst>
              <a:ext uri="{FF2B5EF4-FFF2-40B4-BE49-F238E27FC236}">
                <a16:creationId xmlns:a16="http://schemas.microsoft.com/office/drawing/2014/main" id="{0F6FEDEE-574C-4002-B515-B494D9BBC979}"/>
              </a:ext>
            </a:extLst>
          </p:cNvPr>
          <p:cNvSpPr>
            <a:spLocks/>
          </p:cNvSpPr>
          <p:nvPr/>
        </p:nvSpPr>
        <p:spPr bwMode="auto">
          <a:xfrm>
            <a:off x="10717213" y="271463"/>
            <a:ext cx="657225" cy="579437"/>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36" tIns="45718" rIns="91436" bIns="45718"/>
          <a:lstStyle/>
          <a:p>
            <a:endParaRPr lang="zh-CN" altLang="en-US"/>
          </a:p>
        </p:txBody>
      </p:sp>
    </p:spTree>
  </p:cSld>
  <p:clrMapOvr>
    <a:masterClrMapping/>
  </p:clrMapOvr>
  <p:transition advTm="206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6D3FA135-FA2C-43BB-9758-6355545372A8}"/>
              </a:ext>
            </a:extLst>
          </p:cNvPr>
          <p:cNvSpPr/>
          <p:nvPr/>
        </p:nvSpPr>
        <p:spPr>
          <a:xfrm>
            <a:off x="3017838" y="252413"/>
            <a:ext cx="9174162"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dirty="0"/>
          </a:p>
        </p:txBody>
      </p:sp>
      <p:sp>
        <p:nvSpPr>
          <p:cNvPr id="44" name="圆角矩形 43">
            <a:extLst>
              <a:ext uri="{FF2B5EF4-FFF2-40B4-BE49-F238E27FC236}">
                <a16:creationId xmlns:a16="http://schemas.microsoft.com/office/drawing/2014/main" id="{58310ED1-F5C4-4D92-9F15-1153172CB738}"/>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0D0DAE94-A4D0-4DB9-873F-10A1F1C21C84}"/>
              </a:ext>
            </a:extLst>
          </p:cNvPr>
          <p:cNvSpPr txBox="1"/>
          <p:nvPr/>
        </p:nvSpPr>
        <p:spPr>
          <a:xfrm>
            <a:off x="547688" y="268288"/>
            <a:ext cx="1569652" cy="461661"/>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33797" name="矩形 45">
            <a:extLst>
              <a:ext uri="{FF2B5EF4-FFF2-40B4-BE49-F238E27FC236}">
                <a16:creationId xmlns:a16="http://schemas.microsoft.com/office/drawing/2014/main" id="{888621E1-970C-4B92-9E3E-5462B36C5A77}"/>
              </a:ext>
            </a:extLst>
          </p:cNvPr>
          <p:cNvSpPr>
            <a:spLocks noChangeArrowheads="1"/>
          </p:cNvSpPr>
          <p:nvPr/>
        </p:nvSpPr>
        <p:spPr bwMode="auto">
          <a:xfrm>
            <a:off x="3016250" y="268288"/>
            <a:ext cx="370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设计实现协程的切换</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33798" name="组 66">
            <a:extLst>
              <a:ext uri="{FF2B5EF4-FFF2-40B4-BE49-F238E27FC236}">
                <a16:creationId xmlns:a16="http://schemas.microsoft.com/office/drawing/2014/main" id="{C5841035-101F-4F7E-BA69-7D443FE3DB33}"/>
              </a:ext>
            </a:extLst>
          </p:cNvPr>
          <p:cNvGrpSpPr>
            <a:grpSpLocks/>
          </p:cNvGrpSpPr>
          <p:nvPr/>
        </p:nvGrpSpPr>
        <p:grpSpPr bwMode="auto">
          <a:xfrm>
            <a:off x="11453813" y="252413"/>
            <a:ext cx="738187" cy="484187"/>
            <a:chOff x="11454105" y="252856"/>
            <a:chExt cx="737892" cy="484288"/>
          </a:xfrm>
        </p:grpSpPr>
        <p:grpSp>
          <p:nvGrpSpPr>
            <p:cNvPr id="33813" name="组 68">
              <a:extLst>
                <a:ext uri="{FF2B5EF4-FFF2-40B4-BE49-F238E27FC236}">
                  <a16:creationId xmlns:a16="http://schemas.microsoft.com/office/drawing/2014/main" id="{8C6088CC-1D10-43AD-BFF4-3AC1C6DB09B8}"/>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9A12F788-4427-422B-ABA6-BCE86B8DB0D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E5B1BD31-6078-487A-BF90-6CFDE0F305C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9BB005B1-292F-460A-80D7-2B7BC6100F4D}"/>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21063ED-D30D-4C85-BDA8-426ADBFA0CB7}"/>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CFF9E33A-99BB-4B26-A349-A39B932DA05C}"/>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3814" name="组合 99">
              <a:extLst>
                <a:ext uri="{FF2B5EF4-FFF2-40B4-BE49-F238E27FC236}">
                  <a16:creationId xmlns:a16="http://schemas.microsoft.com/office/drawing/2014/main" id="{78C38E20-A40D-40DE-95F8-CDA3E1D4CDE2}"/>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124AAD19-226A-433C-9935-9981B268D5B7}"/>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816" name="Freeform 96">
                <a:extLst>
                  <a:ext uri="{FF2B5EF4-FFF2-40B4-BE49-F238E27FC236}">
                    <a16:creationId xmlns:a16="http://schemas.microsoft.com/office/drawing/2014/main" id="{6BE89B15-FAE2-4587-8747-9A7DF24786CC}"/>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799" name="Rectangle 8">
            <a:extLst>
              <a:ext uri="{FF2B5EF4-FFF2-40B4-BE49-F238E27FC236}">
                <a16:creationId xmlns:a16="http://schemas.microsoft.com/office/drawing/2014/main" id="{0866CCDB-372C-41A6-8C66-0804A50BC4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0" name="Rectangle 2">
            <a:extLst>
              <a:ext uri="{FF2B5EF4-FFF2-40B4-BE49-F238E27FC236}">
                <a16:creationId xmlns:a16="http://schemas.microsoft.com/office/drawing/2014/main" id="{9FECC4C1-15A2-47DD-A4BE-BA2BFF8B87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1" name="Rectangle 2">
            <a:extLst>
              <a:ext uri="{FF2B5EF4-FFF2-40B4-BE49-F238E27FC236}">
                <a16:creationId xmlns:a16="http://schemas.microsoft.com/office/drawing/2014/main" id="{EF7DD1A9-3DD8-4050-A3C9-BA9BBBC8AA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2" name="Rectangle 14">
            <a:extLst>
              <a:ext uri="{FF2B5EF4-FFF2-40B4-BE49-F238E27FC236}">
                <a16:creationId xmlns:a16="http://schemas.microsoft.com/office/drawing/2014/main" id="{EA39DFFD-5C1F-4E86-A2FA-AAF68F39E6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3" name="Rectangle 2">
            <a:extLst>
              <a:ext uri="{FF2B5EF4-FFF2-40B4-BE49-F238E27FC236}">
                <a16:creationId xmlns:a16="http://schemas.microsoft.com/office/drawing/2014/main" id="{C869AB35-A9F9-43EB-A0FE-9EA032E00D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4" name="Rectangle 4">
            <a:extLst>
              <a:ext uri="{FF2B5EF4-FFF2-40B4-BE49-F238E27FC236}">
                <a16:creationId xmlns:a16="http://schemas.microsoft.com/office/drawing/2014/main" id="{BE0BAF6A-3F45-40C0-B7EA-EB62E8DBC8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5" name="Rectangle 6">
            <a:extLst>
              <a:ext uri="{FF2B5EF4-FFF2-40B4-BE49-F238E27FC236}">
                <a16:creationId xmlns:a16="http://schemas.microsoft.com/office/drawing/2014/main" id="{65C862CF-4F94-4D72-AA3E-6C97F58493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6" name="Rectangle 10">
            <a:extLst>
              <a:ext uri="{FF2B5EF4-FFF2-40B4-BE49-F238E27FC236}">
                <a16:creationId xmlns:a16="http://schemas.microsoft.com/office/drawing/2014/main" id="{955C76D2-BD42-458C-94EE-0C848C6317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7" name="Rectangle 12">
            <a:extLst>
              <a:ext uri="{FF2B5EF4-FFF2-40B4-BE49-F238E27FC236}">
                <a16:creationId xmlns:a16="http://schemas.microsoft.com/office/drawing/2014/main" id="{306EDFC0-63A1-425B-8002-4937E93548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8" name="Rectangle 14">
            <a:extLst>
              <a:ext uri="{FF2B5EF4-FFF2-40B4-BE49-F238E27FC236}">
                <a16:creationId xmlns:a16="http://schemas.microsoft.com/office/drawing/2014/main" id="{6326E0CC-0FB0-4598-A306-39DC1072DAA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9" name="Rectangle 16">
            <a:extLst>
              <a:ext uri="{FF2B5EF4-FFF2-40B4-BE49-F238E27FC236}">
                <a16:creationId xmlns:a16="http://schemas.microsoft.com/office/drawing/2014/main" id="{0672E62C-D37C-4066-B1DB-D21AD0DBE5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 name="文本框 2">
            <a:extLst>
              <a:ext uri="{FF2B5EF4-FFF2-40B4-BE49-F238E27FC236}">
                <a16:creationId xmlns:a16="http://schemas.microsoft.com/office/drawing/2014/main" id="{0525EAE0-8E46-473C-BE41-7C60E5E16948}"/>
              </a:ext>
            </a:extLst>
          </p:cNvPr>
          <p:cNvSpPr txBox="1"/>
          <p:nvPr/>
        </p:nvSpPr>
        <p:spPr>
          <a:xfrm>
            <a:off x="1847088" y="2905780"/>
            <a:ext cx="8991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在前一步工作的基础上实现（预计</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周）</a:t>
            </a:r>
          </a:p>
        </p:txBody>
      </p:sp>
    </p:spTree>
  </p:cSld>
  <p:clrMapOvr>
    <a:masterClrMapping/>
  </p:clrMapOvr>
  <p:transition advTm="1122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6D3FA135-FA2C-43BB-9758-6355545372A8}"/>
              </a:ext>
            </a:extLst>
          </p:cNvPr>
          <p:cNvSpPr/>
          <p:nvPr/>
        </p:nvSpPr>
        <p:spPr>
          <a:xfrm>
            <a:off x="3017838" y="252413"/>
            <a:ext cx="9174162"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dirty="0"/>
          </a:p>
        </p:txBody>
      </p:sp>
      <p:sp>
        <p:nvSpPr>
          <p:cNvPr id="44" name="圆角矩形 43">
            <a:extLst>
              <a:ext uri="{FF2B5EF4-FFF2-40B4-BE49-F238E27FC236}">
                <a16:creationId xmlns:a16="http://schemas.microsoft.com/office/drawing/2014/main" id="{58310ED1-F5C4-4D92-9F15-1153172CB738}"/>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0D0DAE94-A4D0-4DB9-873F-10A1F1C21C84}"/>
              </a:ext>
            </a:extLst>
          </p:cNvPr>
          <p:cNvSpPr txBox="1"/>
          <p:nvPr/>
        </p:nvSpPr>
        <p:spPr>
          <a:xfrm>
            <a:off x="547688" y="268288"/>
            <a:ext cx="1569652" cy="461661"/>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33797" name="矩形 45">
            <a:extLst>
              <a:ext uri="{FF2B5EF4-FFF2-40B4-BE49-F238E27FC236}">
                <a16:creationId xmlns:a16="http://schemas.microsoft.com/office/drawing/2014/main" id="{888621E1-970C-4B92-9E3E-5462B36C5A77}"/>
              </a:ext>
            </a:extLst>
          </p:cNvPr>
          <p:cNvSpPr>
            <a:spLocks noChangeArrowheads="1"/>
          </p:cNvSpPr>
          <p:nvPr/>
        </p:nvSpPr>
        <p:spPr bwMode="auto">
          <a:xfrm>
            <a:off x="3016250" y="268288"/>
            <a:ext cx="370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测试系统并发性能</a:t>
            </a:r>
          </a:p>
        </p:txBody>
      </p:sp>
      <p:grpSp>
        <p:nvGrpSpPr>
          <p:cNvPr id="33798" name="组 66">
            <a:extLst>
              <a:ext uri="{FF2B5EF4-FFF2-40B4-BE49-F238E27FC236}">
                <a16:creationId xmlns:a16="http://schemas.microsoft.com/office/drawing/2014/main" id="{C5841035-101F-4F7E-BA69-7D443FE3DB33}"/>
              </a:ext>
            </a:extLst>
          </p:cNvPr>
          <p:cNvGrpSpPr>
            <a:grpSpLocks/>
          </p:cNvGrpSpPr>
          <p:nvPr/>
        </p:nvGrpSpPr>
        <p:grpSpPr bwMode="auto">
          <a:xfrm>
            <a:off x="11453813" y="252413"/>
            <a:ext cx="738187" cy="484187"/>
            <a:chOff x="11454105" y="252856"/>
            <a:chExt cx="737892" cy="484288"/>
          </a:xfrm>
        </p:grpSpPr>
        <p:grpSp>
          <p:nvGrpSpPr>
            <p:cNvPr id="33813" name="组 68">
              <a:extLst>
                <a:ext uri="{FF2B5EF4-FFF2-40B4-BE49-F238E27FC236}">
                  <a16:creationId xmlns:a16="http://schemas.microsoft.com/office/drawing/2014/main" id="{8C6088CC-1D10-43AD-BFF4-3AC1C6DB09B8}"/>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9A12F788-4427-422B-ABA6-BCE86B8DB0D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E5B1BD31-6078-487A-BF90-6CFDE0F305C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9BB005B1-292F-460A-80D7-2B7BC6100F4D}"/>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21063ED-D30D-4C85-BDA8-426ADBFA0CB7}"/>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CFF9E33A-99BB-4B26-A349-A39B932DA05C}"/>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3814" name="组合 99">
              <a:extLst>
                <a:ext uri="{FF2B5EF4-FFF2-40B4-BE49-F238E27FC236}">
                  <a16:creationId xmlns:a16="http://schemas.microsoft.com/office/drawing/2014/main" id="{78C38E20-A40D-40DE-95F8-CDA3E1D4CDE2}"/>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124AAD19-226A-433C-9935-9981B268D5B7}"/>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816" name="Freeform 96">
                <a:extLst>
                  <a:ext uri="{FF2B5EF4-FFF2-40B4-BE49-F238E27FC236}">
                    <a16:creationId xmlns:a16="http://schemas.microsoft.com/office/drawing/2014/main" id="{6BE89B15-FAE2-4587-8747-9A7DF24786CC}"/>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799" name="Rectangle 8">
            <a:extLst>
              <a:ext uri="{FF2B5EF4-FFF2-40B4-BE49-F238E27FC236}">
                <a16:creationId xmlns:a16="http://schemas.microsoft.com/office/drawing/2014/main" id="{0866CCDB-372C-41A6-8C66-0804A50BC4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0" name="Rectangle 2">
            <a:extLst>
              <a:ext uri="{FF2B5EF4-FFF2-40B4-BE49-F238E27FC236}">
                <a16:creationId xmlns:a16="http://schemas.microsoft.com/office/drawing/2014/main" id="{9FECC4C1-15A2-47DD-A4BE-BA2BFF8B87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1" name="Rectangle 2">
            <a:extLst>
              <a:ext uri="{FF2B5EF4-FFF2-40B4-BE49-F238E27FC236}">
                <a16:creationId xmlns:a16="http://schemas.microsoft.com/office/drawing/2014/main" id="{EF7DD1A9-3DD8-4050-A3C9-BA9BBBC8AA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2" name="Rectangle 14">
            <a:extLst>
              <a:ext uri="{FF2B5EF4-FFF2-40B4-BE49-F238E27FC236}">
                <a16:creationId xmlns:a16="http://schemas.microsoft.com/office/drawing/2014/main" id="{EA39DFFD-5C1F-4E86-A2FA-AAF68F39E6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3" name="Rectangle 2">
            <a:extLst>
              <a:ext uri="{FF2B5EF4-FFF2-40B4-BE49-F238E27FC236}">
                <a16:creationId xmlns:a16="http://schemas.microsoft.com/office/drawing/2014/main" id="{C869AB35-A9F9-43EB-A0FE-9EA032E00D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4" name="Rectangle 4">
            <a:extLst>
              <a:ext uri="{FF2B5EF4-FFF2-40B4-BE49-F238E27FC236}">
                <a16:creationId xmlns:a16="http://schemas.microsoft.com/office/drawing/2014/main" id="{BE0BAF6A-3F45-40C0-B7EA-EB62E8DBC8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5" name="Rectangle 6">
            <a:extLst>
              <a:ext uri="{FF2B5EF4-FFF2-40B4-BE49-F238E27FC236}">
                <a16:creationId xmlns:a16="http://schemas.microsoft.com/office/drawing/2014/main" id="{65C862CF-4F94-4D72-AA3E-6C97F58493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6" name="Rectangle 10">
            <a:extLst>
              <a:ext uri="{FF2B5EF4-FFF2-40B4-BE49-F238E27FC236}">
                <a16:creationId xmlns:a16="http://schemas.microsoft.com/office/drawing/2014/main" id="{955C76D2-BD42-458C-94EE-0C848C6317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7" name="Rectangle 12">
            <a:extLst>
              <a:ext uri="{FF2B5EF4-FFF2-40B4-BE49-F238E27FC236}">
                <a16:creationId xmlns:a16="http://schemas.microsoft.com/office/drawing/2014/main" id="{306EDFC0-63A1-425B-8002-4937E93548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8" name="Rectangle 14">
            <a:extLst>
              <a:ext uri="{FF2B5EF4-FFF2-40B4-BE49-F238E27FC236}">
                <a16:creationId xmlns:a16="http://schemas.microsoft.com/office/drawing/2014/main" id="{6326E0CC-0FB0-4598-A306-39DC1072DAA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9" name="Rectangle 16">
            <a:extLst>
              <a:ext uri="{FF2B5EF4-FFF2-40B4-BE49-F238E27FC236}">
                <a16:creationId xmlns:a16="http://schemas.microsoft.com/office/drawing/2014/main" id="{0672E62C-D37C-4066-B1DB-D21AD0DBE5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2" name="文本框 1">
            <a:extLst>
              <a:ext uri="{FF2B5EF4-FFF2-40B4-BE49-F238E27FC236}">
                <a16:creationId xmlns:a16="http://schemas.microsoft.com/office/drawing/2014/main" id="{26B01C32-529E-4F59-8461-B827CF3A6DD3}"/>
              </a:ext>
            </a:extLst>
          </p:cNvPr>
          <p:cNvSpPr txBox="1"/>
          <p:nvPr/>
        </p:nvSpPr>
        <p:spPr>
          <a:xfrm>
            <a:off x="2883408" y="2834640"/>
            <a:ext cx="8077200"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rPr>
              <a:t>预计一周完成</a:t>
            </a:r>
          </a:p>
        </p:txBody>
      </p:sp>
    </p:spTree>
    <p:extLst>
      <p:ext uri="{BB962C8B-B14F-4D97-AF65-F5344CB8AC3E}">
        <p14:creationId xmlns:p14="http://schemas.microsoft.com/office/powerpoint/2010/main" val="758765632"/>
      </p:ext>
    </p:extLst>
  </p:cSld>
  <p:clrMapOvr>
    <a:masterClrMapping/>
  </p:clrMapOvr>
  <p:transition advTm="1122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6D3FA135-FA2C-43BB-9758-6355545372A8}"/>
              </a:ext>
            </a:extLst>
          </p:cNvPr>
          <p:cNvSpPr/>
          <p:nvPr/>
        </p:nvSpPr>
        <p:spPr>
          <a:xfrm>
            <a:off x="3017838" y="252413"/>
            <a:ext cx="9174162"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dirty="0"/>
          </a:p>
        </p:txBody>
      </p:sp>
      <p:sp>
        <p:nvSpPr>
          <p:cNvPr id="44" name="圆角矩形 43">
            <a:extLst>
              <a:ext uri="{FF2B5EF4-FFF2-40B4-BE49-F238E27FC236}">
                <a16:creationId xmlns:a16="http://schemas.microsoft.com/office/drawing/2014/main" id="{58310ED1-F5C4-4D92-9F15-1153172CB738}"/>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0D0DAE94-A4D0-4DB9-873F-10A1F1C21C84}"/>
              </a:ext>
            </a:extLst>
          </p:cNvPr>
          <p:cNvSpPr txBox="1"/>
          <p:nvPr/>
        </p:nvSpPr>
        <p:spPr>
          <a:xfrm>
            <a:off x="547688" y="268288"/>
            <a:ext cx="1569652" cy="461661"/>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33797" name="矩形 45">
            <a:extLst>
              <a:ext uri="{FF2B5EF4-FFF2-40B4-BE49-F238E27FC236}">
                <a16:creationId xmlns:a16="http://schemas.microsoft.com/office/drawing/2014/main" id="{888621E1-970C-4B92-9E3E-5462B36C5A77}"/>
              </a:ext>
            </a:extLst>
          </p:cNvPr>
          <p:cNvSpPr>
            <a:spLocks noChangeArrowheads="1"/>
          </p:cNvSpPr>
          <p:nvPr/>
        </p:nvSpPr>
        <p:spPr bwMode="auto">
          <a:xfrm>
            <a:off x="3016250" y="268288"/>
            <a:ext cx="370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设计实现协程间通信</a:t>
            </a:r>
          </a:p>
        </p:txBody>
      </p:sp>
      <p:grpSp>
        <p:nvGrpSpPr>
          <p:cNvPr id="33798" name="组 66">
            <a:extLst>
              <a:ext uri="{FF2B5EF4-FFF2-40B4-BE49-F238E27FC236}">
                <a16:creationId xmlns:a16="http://schemas.microsoft.com/office/drawing/2014/main" id="{C5841035-101F-4F7E-BA69-7D443FE3DB33}"/>
              </a:ext>
            </a:extLst>
          </p:cNvPr>
          <p:cNvGrpSpPr>
            <a:grpSpLocks/>
          </p:cNvGrpSpPr>
          <p:nvPr/>
        </p:nvGrpSpPr>
        <p:grpSpPr bwMode="auto">
          <a:xfrm>
            <a:off x="11453813" y="252413"/>
            <a:ext cx="738187" cy="484187"/>
            <a:chOff x="11454105" y="252856"/>
            <a:chExt cx="737892" cy="484288"/>
          </a:xfrm>
        </p:grpSpPr>
        <p:grpSp>
          <p:nvGrpSpPr>
            <p:cNvPr id="33813" name="组 68">
              <a:extLst>
                <a:ext uri="{FF2B5EF4-FFF2-40B4-BE49-F238E27FC236}">
                  <a16:creationId xmlns:a16="http://schemas.microsoft.com/office/drawing/2014/main" id="{8C6088CC-1D10-43AD-BFF4-3AC1C6DB09B8}"/>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9A12F788-4427-422B-ABA6-BCE86B8DB0D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E5B1BD31-6078-487A-BF90-6CFDE0F305C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9BB005B1-292F-460A-80D7-2B7BC6100F4D}"/>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21063ED-D30D-4C85-BDA8-426ADBFA0CB7}"/>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CFF9E33A-99BB-4B26-A349-A39B932DA05C}"/>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3814" name="组合 99">
              <a:extLst>
                <a:ext uri="{FF2B5EF4-FFF2-40B4-BE49-F238E27FC236}">
                  <a16:creationId xmlns:a16="http://schemas.microsoft.com/office/drawing/2014/main" id="{78C38E20-A40D-40DE-95F8-CDA3E1D4CDE2}"/>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124AAD19-226A-433C-9935-9981B268D5B7}"/>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816" name="Freeform 96">
                <a:extLst>
                  <a:ext uri="{FF2B5EF4-FFF2-40B4-BE49-F238E27FC236}">
                    <a16:creationId xmlns:a16="http://schemas.microsoft.com/office/drawing/2014/main" id="{6BE89B15-FAE2-4587-8747-9A7DF24786CC}"/>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799" name="Rectangle 8">
            <a:extLst>
              <a:ext uri="{FF2B5EF4-FFF2-40B4-BE49-F238E27FC236}">
                <a16:creationId xmlns:a16="http://schemas.microsoft.com/office/drawing/2014/main" id="{0866CCDB-372C-41A6-8C66-0804A50BC4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0" name="Rectangle 2">
            <a:extLst>
              <a:ext uri="{FF2B5EF4-FFF2-40B4-BE49-F238E27FC236}">
                <a16:creationId xmlns:a16="http://schemas.microsoft.com/office/drawing/2014/main" id="{9FECC4C1-15A2-47DD-A4BE-BA2BFF8B87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1" name="Rectangle 2">
            <a:extLst>
              <a:ext uri="{FF2B5EF4-FFF2-40B4-BE49-F238E27FC236}">
                <a16:creationId xmlns:a16="http://schemas.microsoft.com/office/drawing/2014/main" id="{EF7DD1A9-3DD8-4050-A3C9-BA9BBBC8AA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2" name="Rectangle 14">
            <a:extLst>
              <a:ext uri="{FF2B5EF4-FFF2-40B4-BE49-F238E27FC236}">
                <a16:creationId xmlns:a16="http://schemas.microsoft.com/office/drawing/2014/main" id="{EA39DFFD-5C1F-4E86-A2FA-AAF68F39E6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3" name="Rectangle 2">
            <a:extLst>
              <a:ext uri="{FF2B5EF4-FFF2-40B4-BE49-F238E27FC236}">
                <a16:creationId xmlns:a16="http://schemas.microsoft.com/office/drawing/2014/main" id="{C869AB35-A9F9-43EB-A0FE-9EA032E00D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4" name="Rectangle 4">
            <a:extLst>
              <a:ext uri="{FF2B5EF4-FFF2-40B4-BE49-F238E27FC236}">
                <a16:creationId xmlns:a16="http://schemas.microsoft.com/office/drawing/2014/main" id="{BE0BAF6A-3F45-40C0-B7EA-EB62E8DBC8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5" name="Rectangle 6">
            <a:extLst>
              <a:ext uri="{FF2B5EF4-FFF2-40B4-BE49-F238E27FC236}">
                <a16:creationId xmlns:a16="http://schemas.microsoft.com/office/drawing/2014/main" id="{65C862CF-4F94-4D72-AA3E-6C97F58493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6" name="Rectangle 10">
            <a:extLst>
              <a:ext uri="{FF2B5EF4-FFF2-40B4-BE49-F238E27FC236}">
                <a16:creationId xmlns:a16="http://schemas.microsoft.com/office/drawing/2014/main" id="{955C76D2-BD42-458C-94EE-0C848C6317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7" name="Rectangle 12">
            <a:extLst>
              <a:ext uri="{FF2B5EF4-FFF2-40B4-BE49-F238E27FC236}">
                <a16:creationId xmlns:a16="http://schemas.microsoft.com/office/drawing/2014/main" id="{306EDFC0-63A1-425B-8002-4937E93548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8" name="Rectangle 14">
            <a:extLst>
              <a:ext uri="{FF2B5EF4-FFF2-40B4-BE49-F238E27FC236}">
                <a16:creationId xmlns:a16="http://schemas.microsoft.com/office/drawing/2014/main" id="{6326E0CC-0FB0-4598-A306-39DC1072DAA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9" name="Rectangle 16">
            <a:extLst>
              <a:ext uri="{FF2B5EF4-FFF2-40B4-BE49-F238E27FC236}">
                <a16:creationId xmlns:a16="http://schemas.microsoft.com/office/drawing/2014/main" id="{0672E62C-D37C-4066-B1DB-D21AD0DBE5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2" name="文本框 1">
            <a:extLst>
              <a:ext uri="{FF2B5EF4-FFF2-40B4-BE49-F238E27FC236}">
                <a16:creationId xmlns:a16="http://schemas.microsoft.com/office/drawing/2014/main" id="{26B01C32-529E-4F59-8461-B827CF3A6DD3}"/>
              </a:ext>
            </a:extLst>
          </p:cNvPr>
          <p:cNvSpPr txBox="1"/>
          <p:nvPr/>
        </p:nvSpPr>
        <p:spPr>
          <a:xfrm>
            <a:off x="2200656" y="2505670"/>
            <a:ext cx="8077200"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尽可能设计实现多于一种的协程间通信方式</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预计至少</a:t>
            </a: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周完成</a:t>
            </a:r>
          </a:p>
        </p:txBody>
      </p:sp>
    </p:spTree>
    <p:extLst>
      <p:ext uri="{BB962C8B-B14F-4D97-AF65-F5344CB8AC3E}">
        <p14:creationId xmlns:p14="http://schemas.microsoft.com/office/powerpoint/2010/main" val="2937305812"/>
      </p:ext>
    </p:extLst>
  </p:cSld>
  <p:clrMapOvr>
    <a:masterClrMapping/>
  </p:clrMapOvr>
  <p:transition advTm="1122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 3">
            <a:extLst>
              <a:ext uri="{FF2B5EF4-FFF2-40B4-BE49-F238E27FC236}">
                <a16:creationId xmlns:a16="http://schemas.microsoft.com/office/drawing/2014/main" id="{408EC1EC-703D-4715-B011-CAD5B1682135}"/>
              </a:ext>
            </a:extLst>
          </p:cNvPr>
          <p:cNvGrpSpPr>
            <a:grpSpLocks/>
          </p:cNvGrpSpPr>
          <p:nvPr/>
        </p:nvGrpSpPr>
        <p:grpSpPr bwMode="auto">
          <a:xfrm>
            <a:off x="-20638" y="2841879"/>
            <a:ext cx="12212638" cy="1295400"/>
            <a:chOff x="-21102" y="2847433"/>
            <a:chExt cx="12213102" cy="1296345"/>
          </a:xfrm>
        </p:grpSpPr>
        <p:sp>
          <p:nvSpPr>
            <p:cNvPr id="27" name="矩形 26">
              <a:extLst>
                <a:ext uri="{FF2B5EF4-FFF2-40B4-BE49-F238E27FC236}">
                  <a16:creationId xmlns:a16="http://schemas.microsoft.com/office/drawing/2014/main" id="{DE012CFA-D65A-4D0E-8F7D-D7F379622604}"/>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8718AF02-42AF-40C3-8971-114E2BA9F49E}"/>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3</a:t>
              </a:r>
              <a:endParaRPr lang="zh-CN" altLang="en-US" sz="6000" dirty="0"/>
            </a:p>
          </p:txBody>
        </p:sp>
        <p:grpSp>
          <p:nvGrpSpPr>
            <p:cNvPr id="44050" name="组 2">
              <a:extLst>
                <a:ext uri="{FF2B5EF4-FFF2-40B4-BE49-F238E27FC236}">
                  <a16:creationId xmlns:a16="http://schemas.microsoft.com/office/drawing/2014/main" id="{83D1961F-A808-481D-A11B-600CC6CED0A2}"/>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1D768A80-44DE-472D-A46F-28C1014CEE72}"/>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7DE33366-65F7-42CF-8592-3A662118FA60}"/>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328CCDDB-69EE-494F-BC83-C4B17CA572ED}"/>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94CD40C3-0870-44DB-BEF9-CA897D243E0D}"/>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7C09BFD7-24B6-44B4-9461-04CFABFC0252}"/>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grpSp>
        <p:nvGrpSpPr>
          <p:cNvPr id="44035" name="组 27">
            <a:extLst>
              <a:ext uri="{FF2B5EF4-FFF2-40B4-BE49-F238E27FC236}">
                <a16:creationId xmlns:a16="http://schemas.microsoft.com/office/drawing/2014/main" id="{9EB0FEE9-C0BF-444F-AD40-D5731AF2D1D5}"/>
              </a:ext>
            </a:extLst>
          </p:cNvPr>
          <p:cNvGrpSpPr>
            <a:grpSpLocks/>
          </p:cNvGrpSpPr>
          <p:nvPr/>
        </p:nvGrpSpPr>
        <p:grpSpPr bwMode="auto">
          <a:xfrm>
            <a:off x="11453813" y="252413"/>
            <a:ext cx="738187" cy="484187"/>
            <a:chOff x="11454105" y="252856"/>
            <a:chExt cx="737892" cy="484288"/>
          </a:xfrm>
        </p:grpSpPr>
        <p:grpSp>
          <p:nvGrpSpPr>
            <p:cNvPr id="44039" name="组 29">
              <a:extLst>
                <a:ext uri="{FF2B5EF4-FFF2-40B4-BE49-F238E27FC236}">
                  <a16:creationId xmlns:a16="http://schemas.microsoft.com/office/drawing/2014/main" id="{8FE9AEE6-1794-4F1F-8296-1B83C9C4E38B}"/>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5B857A88-90F9-4848-A7A2-7A32FDA2E0A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FAD01A27-3DBA-4FE6-9747-BA0D48D7A7E4}"/>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515E87F9-1ECF-4F25-8203-AA22DFCBEA28}"/>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03B04C0D-AA92-4AA7-A190-CBD47F484166}"/>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285CCFB7-EAC0-4045-8519-AB23CF088706}"/>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4040" name="组合 99">
              <a:extLst>
                <a:ext uri="{FF2B5EF4-FFF2-40B4-BE49-F238E27FC236}">
                  <a16:creationId xmlns:a16="http://schemas.microsoft.com/office/drawing/2014/main" id="{EA0D8C67-1FFB-4DB9-805C-0A107A4E2674}"/>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52182AA1-1E98-4613-9511-C4E17BC3AA98}"/>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4042" name="Freeform 96">
                <a:extLst>
                  <a:ext uri="{FF2B5EF4-FFF2-40B4-BE49-F238E27FC236}">
                    <a16:creationId xmlns:a16="http://schemas.microsoft.com/office/drawing/2014/main" id="{B38279D3-D579-464E-8EE9-4F5334028FC7}"/>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4036" name="矩形 72">
            <a:extLst>
              <a:ext uri="{FF2B5EF4-FFF2-40B4-BE49-F238E27FC236}">
                <a16:creationId xmlns:a16="http://schemas.microsoft.com/office/drawing/2014/main" id="{C48E7708-1A57-4F59-812D-203FC9E9B5AA}"/>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
        <p:nvSpPr>
          <p:cNvPr id="26" name="文本框 24">
            <a:extLst>
              <a:ext uri="{FF2B5EF4-FFF2-40B4-BE49-F238E27FC236}">
                <a16:creationId xmlns:a16="http://schemas.microsoft.com/office/drawing/2014/main" id="{8A3EC571-E367-473D-A943-13F94087918F}"/>
              </a:ext>
            </a:extLst>
          </p:cNvPr>
          <p:cNvSpPr txBox="1"/>
          <p:nvPr/>
        </p:nvSpPr>
        <p:spPr bwMode="auto">
          <a:xfrm>
            <a:off x="8545513" y="3086100"/>
            <a:ext cx="1570037" cy="830263"/>
          </a:xfrm>
          <a:prstGeom prst="rect">
            <a:avLst/>
          </a:prstGeom>
          <a:noFill/>
        </p:spPr>
        <p:txBody>
          <a:bodyPr wrap="none" lIns="91438" tIns="45719" rIns="91438" bIns="45719">
            <a:spAutoFit/>
          </a:bodyPr>
          <a:lstStyle/>
          <a:p>
            <a:pPr defTabSz="914354" eaLnBrk="1" fontAlgn="auto" hangingPunct="1">
              <a:spcBef>
                <a:spcPts val="0"/>
              </a:spcBef>
              <a:spcAft>
                <a:spcPts val="0"/>
              </a:spcAft>
              <a:defRPr/>
            </a:pPr>
            <a:r>
              <a:rPr lang="zh-CN" altLang="en-US" sz="4800" spc="600" dirty="0">
                <a:solidFill>
                  <a:schemeClr val="bg1"/>
                </a:solidFill>
                <a:latin typeface="微软雅黑" panose="020B0503020204020204" pitchFamily="34" charset="-122"/>
                <a:ea typeface="微软雅黑" panose="020B0503020204020204" pitchFamily="34" charset="-122"/>
              </a:rPr>
              <a:t>总结</a:t>
            </a:r>
          </a:p>
        </p:txBody>
      </p:sp>
      <p:sp>
        <p:nvSpPr>
          <p:cNvPr id="44038" name="矩形 26">
            <a:extLst>
              <a:ext uri="{FF2B5EF4-FFF2-40B4-BE49-F238E27FC236}">
                <a16:creationId xmlns:a16="http://schemas.microsoft.com/office/drawing/2014/main" id="{275B850F-5B46-4BA4-81CC-F46C5553201C}"/>
              </a:ext>
            </a:extLst>
          </p:cNvPr>
          <p:cNvSpPr>
            <a:spLocks noChangeArrowheads="1"/>
          </p:cNvSpPr>
          <p:nvPr/>
        </p:nvSpPr>
        <p:spPr bwMode="auto">
          <a:xfrm>
            <a:off x="5353050" y="3270250"/>
            <a:ext cx="179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SUMMARY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158C0267-BD46-4E52-A033-919C474DD939}"/>
              </a:ext>
            </a:extLst>
          </p:cNvPr>
          <p:cNvSpPr/>
          <p:nvPr/>
        </p:nvSpPr>
        <p:spPr>
          <a:xfrm>
            <a:off x="2392363" y="252413"/>
            <a:ext cx="9799637"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BC3B8B27-C3F4-4ED7-928D-0C004D8EAEA0}"/>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3</a:t>
            </a:r>
            <a:endParaRPr lang="zh-CN" altLang="en-US" sz="3600" dirty="0"/>
          </a:p>
        </p:txBody>
      </p:sp>
      <p:sp>
        <p:nvSpPr>
          <p:cNvPr id="45" name="文本框 44">
            <a:extLst>
              <a:ext uri="{FF2B5EF4-FFF2-40B4-BE49-F238E27FC236}">
                <a16:creationId xmlns:a16="http://schemas.microsoft.com/office/drawing/2014/main" id="{32971A58-A7BD-4E10-A128-1AC2B80D3D2B}"/>
              </a:ext>
            </a:extLst>
          </p:cNvPr>
          <p:cNvSpPr txBox="1"/>
          <p:nvPr/>
        </p:nvSpPr>
        <p:spPr>
          <a:xfrm>
            <a:off x="547688" y="268288"/>
            <a:ext cx="877887"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总结</a:t>
            </a:r>
          </a:p>
        </p:txBody>
      </p:sp>
      <p:grpSp>
        <p:nvGrpSpPr>
          <p:cNvPr id="46085" name="组 66">
            <a:extLst>
              <a:ext uri="{FF2B5EF4-FFF2-40B4-BE49-F238E27FC236}">
                <a16:creationId xmlns:a16="http://schemas.microsoft.com/office/drawing/2014/main" id="{31310E2E-AA72-4696-A709-A292DA950105}"/>
              </a:ext>
            </a:extLst>
          </p:cNvPr>
          <p:cNvGrpSpPr>
            <a:grpSpLocks/>
          </p:cNvGrpSpPr>
          <p:nvPr/>
        </p:nvGrpSpPr>
        <p:grpSpPr bwMode="auto">
          <a:xfrm>
            <a:off x="11453813" y="252413"/>
            <a:ext cx="738187" cy="484187"/>
            <a:chOff x="11454105" y="252856"/>
            <a:chExt cx="737892" cy="484288"/>
          </a:xfrm>
        </p:grpSpPr>
        <p:grpSp>
          <p:nvGrpSpPr>
            <p:cNvPr id="46099" name="组 68">
              <a:extLst>
                <a:ext uri="{FF2B5EF4-FFF2-40B4-BE49-F238E27FC236}">
                  <a16:creationId xmlns:a16="http://schemas.microsoft.com/office/drawing/2014/main" id="{FA56092D-F54F-468E-B3F3-7C36A9308F0D}"/>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533F65CA-79C2-4004-A4FB-B9F9A41B2996}"/>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5B7350ED-AEFB-4173-A1A1-88FA9534B59E}"/>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E1FA94E0-4B65-40C2-9B02-9DBBDE39C3AB}"/>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282512A7-39C3-454F-ADE1-4292222A7535}"/>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9821C61B-4204-4C74-8D58-49ED6A238E0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6100" name="组合 99">
              <a:extLst>
                <a:ext uri="{FF2B5EF4-FFF2-40B4-BE49-F238E27FC236}">
                  <a16:creationId xmlns:a16="http://schemas.microsoft.com/office/drawing/2014/main" id="{3F3A291D-631D-4C7A-AF37-17D17BE31322}"/>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2D9CD862-4DD2-4570-BA5E-2BDD19E31F0C}"/>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6102" name="Freeform 96">
                <a:extLst>
                  <a:ext uri="{FF2B5EF4-FFF2-40B4-BE49-F238E27FC236}">
                    <a16:creationId xmlns:a16="http://schemas.microsoft.com/office/drawing/2014/main" id="{B3FDE7B0-2BD4-4DF7-B4E4-29E347B382B5}"/>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6086" name="Rectangle 8">
            <a:extLst>
              <a:ext uri="{FF2B5EF4-FFF2-40B4-BE49-F238E27FC236}">
                <a16:creationId xmlns:a16="http://schemas.microsoft.com/office/drawing/2014/main" id="{DDDC6520-B02A-48A9-A1EA-81F1473A75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7" name="Rectangle 2">
            <a:extLst>
              <a:ext uri="{FF2B5EF4-FFF2-40B4-BE49-F238E27FC236}">
                <a16:creationId xmlns:a16="http://schemas.microsoft.com/office/drawing/2014/main" id="{E8617F68-2AF2-40BC-BDBD-AF76D056E3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8" name="Rectangle 2">
            <a:extLst>
              <a:ext uri="{FF2B5EF4-FFF2-40B4-BE49-F238E27FC236}">
                <a16:creationId xmlns:a16="http://schemas.microsoft.com/office/drawing/2014/main" id="{671AF35B-AC76-48B5-85FC-6AC8B22E9E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9" name="Rectangle 14">
            <a:extLst>
              <a:ext uri="{FF2B5EF4-FFF2-40B4-BE49-F238E27FC236}">
                <a16:creationId xmlns:a16="http://schemas.microsoft.com/office/drawing/2014/main" id="{716EC7BE-1823-4E20-95A1-E40E0AC81A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0" name="Rectangle 2">
            <a:extLst>
              <a:ext uri="{FF2B5EF4-FFF2-40B4-BE49-F238E27FC236}">
                <a16:creationId xmlns:a16="http://schemas.microsoft.com/office/drawing/2014/main" id="{48C4538F-574F-4E6A-97CD-D4739D835C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1" name="Rectangle 4">
            <a:extLst>
              <a:ext uri="{FF2B5EF4-FFF2-40B4-BE49-F238E27FC236}">
                <a16:creationId xmlns:a16="http://schemas.microsoft.com/office/drawing/2014/main" id="{B73C898B-98D8-4336-AA85-6DB252F804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2" name="Rectangle 6">
            <a:extLst>
              <a:ext uri="{FF2B5EF4-FFF2-40B4-BE49-F238E27FC236}">
                <a16:creationId xmlns:a16="http://schemas.microsoft.com/office/drawing/2014/main" id="{58C96EFA-C3E5-413A-AF02-BDAE7B5332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3" name="Rectangle 10">
            <a:extLst>
              <a:ext uri="{FF2B5EF4-FFF2-40B4-BE49-F238E27FC236}">
                <a16:creationId xmlns:a16="http://schemas.microsoft.com/office/drawing/2014/main" id="{A766FAF6-F6D7-43E0-A47F-77C6727541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4" name="Rectangle 12">
            <a:extLst>
              <a:ext uri="{FF2B5EF4-FFF2-40B4-BE49-F238E27FC236}">
                <a16:creationId xmlns:a16="http://schemas.microsoft.com/office/drawing/2014/main" id="{D64FD991-6943-40D9-BB23-1641E9F15DE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5" name="Rectangle 14">
            <a:extLst>
              <a:ext uri="{FF2B5EF4-FFF2-40B4-BE49-F238E27FC236}">
                <a16:creationId xmlns:a16="http://schemas.microsoft.com/office/drawing/2014/main" id="{FC5FF75F-97C1-4983-918F-E3660CE75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6" name="Rectangle 16">
            <a:extLst>
              <a:ext uri="{FF2B5EF4-FFF2-40B4-BE49-F238E27FC236}">
                <a16:creationId xmlns:a16="http://schemas.microsoft.com/office/drawing/2014/main" id="{AAAD12CF-AB16-4CF4-B93C-AD3B0F3F54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 name="文本框 3">
            <a:extLst>
              <a:ext uri="{FF2B5EF4-FFF2-40B4-BE49-F238E27FC236}">
                <a16:creationId xmlns:a16="http://schemas.microsoft.com/office/drawing/2014/main" id="{0F826DCC-B9DC-4D76-87CD-F9C78A858656}"/>
              </a:ext>
            </a:extLst>
          </p:cNvPr>
          <p:cNvSpPr txBox="1"/>
          <p:nvPr/>
        </p:nvSpPr>
        <p:spPr>
          <a:xfrm>
            <a:off x="1572768" y="2127758"/>
            <a:ext cx="8071104"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申威众核处理器相关项目可参考资料少，任务比较</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艰巨，但我们团队会尽力完成计划的工作！</a:t>
            </a:r>
          </a:p>
        </p:txBody>
      </p:sp>
    </p:spTree>
  </p:cSld>
  <p:clrMapOvr>
    <a:masterClrMapping/>
  </p:clrMapOvr>
  <p:transition advTm="1122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 43">
            <a:extLst>
              <a:ext uri="{FF2B5EF4-FFF2-40B4-BE49-F238E27FC236}">
                <a16:creationId xmlns:a16="http://schemas.microsoft.com/office/drawing/2014/main" id="{F9E5AA6F-F6B6-403E-833C-C9F25F4BEA42}"/>
              </a:ext>
            </a:extLst>
          </p:cNvPr>
          <p:cNvGrpSpPr>
            <a:grpSpLocks/>
          </p:cNvGrpSpPr>
          <p:nvPr/>
        </p:nvGrpSpPr>
        <p:grpSpPr bwMode="auto">
          <a:xfrm>
            <a:off x="11453813" y="252413"/>
            <a:ext cx="738187" cy="484187"/>
            <a:chOff x="11454105" y="252856"/>
            <a:chExt cx="737892" cy="484288"/>
          </a:xfrm>
        </p:grpSpPr>
        <p:grpSp>
          <p:nvGrpSpPr>
            <p:cNvPr id="48147" name="组 62">
              <a:extLst>
                <a:ext uri="{FF2B5EF4-FFF2-40B4-BE49-F238E27FC236}">
                  <a16:creationId xmlns:a16="http://schemas.microsoft.com/office/drawing/2014/main" id="{0C785D8B-4E2B-4D50-AB5B-B38CC70E64D2}"/>
                </a:ext>
              </a:extLst>
            </p:cNvPr>
            <p:cNvGrpSpPr>
              <a:grpSpLocks/>
            </p:cNvGrpSpPr>
            <p:nvPr/>
          </p:nvGrpSpPr>
          <p:grpSpPr bwMode="auto">
            <a:xfrm>
              <a:off x="12039604" y="252856"/>
              <a:ext cx="152393" cy="484287"/>
              <a:chOff x="12039604" y="252856"/>
              <a:chExt cx="152393" cy="484287"/>
            </a:xfrm>
          </p:grpSpPr>
          <p:sp>
            <p:nvSpPr>
              <p:cNvPr id="29" name="圆角矩形 28">
                <a:extLst>
                  <a:ext uri="{FF2B5EF4-FFF2-40B4-BE49-F238E27FC236}">
                    <a16:creationId xmlns:a16="http://schemas.microsoft.com/office/drawing/2014/main" id="{6A79C3D7-3230-4059-B203-44AE14553289}"/>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0" name="圆角矩形 29">
                <a:extLst>
                  <a:ext uri="{FF2B5EF4-FFF2-40B4-BE49-F238E27FC236}">
                    <a16:creationId xmlns:a16="http://schemas.microsoft.com/office/drawing/2014/main" id="{6270ADFC-7BDE-4619-AC46-9422184C08C5}"/>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1" name="圆角矩形 30">
                <a:extLst>
                  <a:ext uri="{FF2B5EF4-FFF2-40B4-BE49-F238E27FC236}">
                    <a16:creationId xmlns:a16="http://schemas.microsoft.com/office/drawing/2014/main" id="{0D812C33-703E-4F2A-98F6-C499A1A395F9}"/>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2" name="圆角矩形 31">
                <a:extLst>
                  <a:ext uri="{FF2B5EF4-FFF2-40B4-BE49-F238E27FC236}">
                    <a16:creationId xmlns:a16="http://schemas.microsoft.com/office/drawing/2014/main" id="{9C47CA7B-A7C7-420C-8B17-8B0A3EFD142F}"/>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 name="圆角矩形 32">
                <a:extLst>
                  <a:ext uri="{FF2B5EF4-FFF2-40B4-BE49-F238E27FC236}">
                    <a16:creationId xmlns:a16="http://schemas.microsoft.com/office/drawing/2014/main" id="{D82DD7AF-4B66-434E-B457-A72F457BE805}"/>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8148" name="组合 99">
              <a:extLst>
                <a:ext uri="{FF2B5EF4-FFF2-40B4-BE49-F238E27FC236}">
                  <a16:creationId xmlns:a16="http://schemas.microsoft.com/office/drawing/2014/main" id="{C3D438AB-1C92-4638-8514-F15C707A1DE4}"/>
                </a:ext>
              </a:extLst>
            </p:cNvPr>
            <p:cNvGrpSpPr>
              <a:grpSpLocks/>
            </p:cNvGrpSpPr>
            <p:nvPr/>
          </p:nvGrpSpPr>
          <p:grpSpPr bwMode="auto">
            <a:xfrm>
              <a:off x="11454105" y="252857"/>
              <a:ext cx="491115" cy="484287"/>
              <a:chOff x="1528923" y="220268"/>
              <a:chExt cx="1284096" cy="1266241"/>
            </a:xfrm>
          </p:grpSpPr>
          <p:sp>
            <p:nvSpPr>
              <p:cNvPr id="27" name="圆角矩形 26">
                <a:extLst>
                  <a:ext uri="{FF2B5EF4-FFF2-40B4-BE49-F238E27FC236}">
                    <a16:creationId xmlns:a16="http://schemas.microsoft.com/office/drawing/2014/main" id="{3B5F5B7C-62A6-45B9-9340-40D9A7E042F6}"/>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8150" name="Freeform 96">
                <a:extLst>
                  <a:ext uri="{FF2B5EF4-FFF2-40B4-BE49-F238E27FC236}">
                    <a16:creationId xmlns:a16="http://schemas.microsoft.com/office/drawing/2014/main" id="{BCA650C9-7B7E-4086-9070-33BCC9ED8D3A}"/>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4" name="矩形 33">
            <a:extLst>
              <a:ext uri="{FF2B5EF4-FFF2-40B4-BE49-F238E27FC236}">
                <a16:creationId xmlns:a16="http://schemas.microsoft.com/office/drawing/2014/main" id="{B31D4014-10FC-4CAD-B717-E6843F749338}"/>
              </a:ext>
            </a:extLst>
          </p:cNvPr>
          <p:cNvSpPr/>
          <p:nvPr/>
        </p:nvSpPr>
        <p:spPr>
          <a:xfrm>
            <a:off x="-7938" y="5624513"/>
            <a:ext cx="12192001" cy="12334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grpSp>
        <p:nvGrpSpPr>
          <p:cNvPr id="48132" name="组合 60">
            <a:extLst>
              <a:ext uri="{FF2B5EF4-FFF2-40B4-BE49-F238E27FC236}">
                <a16:creationId xmlns:a16="http://schemas.microsoft.com/office/drawing/2014/main" id="{3E013254-CF0A-49C7-BEA3-3411522F5B8F}"/>
              </a:ext>
            </a:extLst>
          </p:cNvPr>
          <p:cNvGrpSpPr>
            <a:grpSpLocks/>
          </p:cNvGrpSpPr>
          <p:nvPr/>
        </p:nvGrpSpPr>
        <p:grpSpPr bwMode="auto">
          <a:xfrm rot="-5400000">
            <a:off x="11436350" y="6057900"/>
            <a:ext cx="1271588" cy="363538"/>
            <a:chOff x="6507038" y="462977"/>
            <a:chExt cx="2430800" cy="471379"/>
          </a:xfrm>
        </p:grpSpPr>
        <p:grpSp>
          <p:nvGrpSpPr>
            <p:cNvPr id="48141" name="组合 61">
              <a:extLst>
                <a:ext uri="{FF2B5EF4-FFF2-40B4-BE49-F238E27FC236}">
                  <a16:creationId xmlns:a16="http://schemas.microsoft.com/office/drawing/2014/main" id="{1AEEC3D2-77EB-4C0D-A288-B8036B84C982}"/>
                </a:ext>
              </a:extLst>
            </p:cNvPr>
            <p:cNvGrpSpPr>
              <a:grpSpLocks/>
            </p:cNvGrpSpPr>
            <p:nvPr/>
          </p:nvGrpSpPr>
          <p:grpSpPr bwMode="auto">
            <a:xfrm flipV="1">
              <a:off x="6507038" y="462977"/>
              <a:ext cx="1917435" cy="471379"/>
              <a:chOff x="810775" y="1533962"/>
              <a:chExt cx="7782374" cy="1913206"/>
            </a:xfrm>
          </p:grpSpPr>
          <p:sp>
            <p:nvSpPr>
              <p:cNvPr id="58" name="圆角矩形 57">
                <a:extLst>
                  <a:ext uri="{FF2B5EF4-FFF2-40B4-BE49-F238E27FC236}">
                    <a16:creationId xmlns:a16="http://schemas.microsoft.com/office/drawing/2014/main" id="{24123B21-1590-41B1-8B8B-1E061DA20273}"/>
                  </a:ext>
                </a:extLst>
              </p:cNvPr>
              <p:cNvSpPr/>
              <p:nvPr/>
            </p:nvSpPr>
            <p:spPr>
              <a:xfrm>
                <a:off x="2473578" y="1533962"/>
                <a:ext cx="1749026"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3ABE3B3E-E276-4DFC-915E-B0CE8C2E686E}"/>
                  </a:ext>
                </a:extLst>
              </p:cNvPr>
              <p:cNvSpPr/>
              <p:nvPr/>
            </p:nvSpPr>
            <p:spPr>
              <a:xfrm>
                <a:off x="441255" y="1533962"/>
                <a:ext cx="1749026"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A9BFD7EA-6997-40F8-B5EA-9CF33BF51BBE}"/>
                  </a:ext>
                </a:extLst>
              </p:cNvPr>
              <p:cNvSpPr/>
              <p:nvPr/>
            </p:nvSpPr>
            <p:spPr>
              <a:xfrm>
                <a:off x="6476627" y="1533962"/>
                <a:ext cx="1749026"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1" name="圆角矩形 60">
                <a:extLst>
                  <a:ext uri="{FF2B5EF4-FFF2-40B4-BE49-F238E27FC236}">
                    <a16:creationId xmlns:a16="http://schemas.microsoft.com/office/drawing/2014/main" id="{1D6DC884-24A6-4728-AF87-5254ACC5050E}"/>
                  </a:ext>
                </a:extLst>
              </p:cNvPr>
              <p:cNvSpPr/>
              <p:nvPr/>
            </p:nvSpPr>
            <p:spPr>
              <a:xfrm>
                <a:off x="4444312" y="1533962"/>
                <a:ext cx="1749026"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57" name="圆角矩形 56">
              <a:extLst>
                <a:ext uri="{FF2B5EF4-FFF2-40B4-BE49-F238E27FC236}">
                  <a16:creationId xmlns:a16="http://schemas.microsoft.com/office/drawing/2014/main" id="{5D7E4DAE-8E10-4C0D-AEF5-16529AE0F7EE}"/>
                </a:ext>
              </a:extLst>
            </p:cNvPr>
            <p:cNvSpPr/>
            <p:nvPr/>
          </p:nvSpPr>
          <p:spPr>
            <a:xfrm flipV="1">
              <a:off x="8415868" y="462976"/>
              <a:ext cx="430928"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48133" name="文本框 61">
            <a:extLst>
              <a:ext uri="{FF2B5EF4-FFF2-40B4-BE49-F238E27FC236}">
                <a16:creationId xmlns:a16="http://schemas.microsoft.com/office/drawing/2014/main" id="{2118835E-E733-4651-BB7C-953FD7A72533}"/>
              </a:ext>
            </a:extLst>
          </p:cNvPr>
          <p:cNvSpPr txBox="1">
            <a:spLocks noChangeArrowheads="1"/>
          </p:cNvSpPr>
          <p:nvPr/>
        </p:nvSpPr>
        <p:spPr bwMode="auto">
          <a:xfrm>
            <a:off x="581025" y="5894388"/>
            <a:ext cx="9596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800">
                <a:solidFill>
                  <a:schemeClr val="bg1"/>
                </a:solidFill>
                <a:latin typeface="微软雅黑" panose="020B0503020204020204" pitchFamily="34" charset="-122"/>
                <a:ea typeface="微软雅黑" panose="020B0503020204020204" pitchFamily="34" charset="-122"/>
              </a:rPr>
              <a:t>THANKS</a:t>
            </a:r>
            <a:r>
              <a:rPr lang="zh-CN" altLang="en-US" sz="4800">
                <a:solidFill>
                  <a:schemeClr val="bg1"/>
                </a:solidFill>
                <a:latin typeface="微软雅黑" panose="020B0503020204020204" pitchFamily="34" charset="-122"/>
                <a:ea typeface="微软雅黑" panose="020B0503020204020204" pitchFamily="34" charset="-122"/>
              </a:rPr>
              <a:t> </a:t>
            </a:r>
            <a:r>
              <a:rPr lang="en-US" altLang="zh-CN" sz="4800">
                <a:solidFill>
                  <a:schemeClr val="bg1"/>
                </a:solidFill>
                <a:latin typeface="微软雅黑" panose="020B0503020204020204" pitchFamily="34" charset="-122"/>
                <a:ea typeface="微软雅黑" panose="020B0503020204020204" pitchFamily="34" charset="-122"/>
              </a:rPr>
              <a:t>FOR YOUR LISTENING</a:t>
            </a:r>
            <a:endParaRPr lang="zh-CN" altLang="en-US" sz="480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63" name="圆角矩形 62">
            <a:extLst>
              <a:ext uri="{FF2B5EF4-FFF2-40B4-BE49-F238E27FC236}">
                <a16:creationId xmlns:a16="http://schemas.microsoft.com/office/drawing/2014/main" id="{49BC9590-35BC-40E4-AFA3-6125587C0AC7}"/>
              </a:ext>
            </a:extLst>
          </p:cNvPr>
          <p:cNvSpPr/>
          <p:nvPr/>
        </p:nvSpPr>
        <p:spPr>
          <a:xfrm rot="16200000" flipV="1">
            <a:off x="10447338" y="5586413"/>
            <a:ext cx="1281112" cy="1300162"/>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8135" name="Freeform 96">
            <a:extLst>
              <a:ext uri="{FF2B5EF4-FFF2-40B4-BE49-F238E27FC236}">
                <a16:creationId xmlns:a16="http://schemas.microsoft.com/office/drawing/2014/main" id="{1B736CDC-501D-4E18-8CF0-631FB01A4209}"/>
              </a:ext>
            </a:extLst>
          </p:cNvPr>
          <p:cNvSpPr>
            <a:spLocks/>
          </p:cNvSpPr>
          <p:nvPr/>
        </p:nvSpPr>
        <p:spPr bwMode="auto">
          <a:xfrm>
            <a:off x="10717213" y="5878513"/>
            <a:ext cx="742950" cy="71596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36" tIns="45718" rIns="91436" bIns="45718"/>
          <a:lstStyle/>
          <a:p>
            <a:endParaRPr lang="zh-CN" altLang="en-US"/>
          </a:p>
        </p:txBody>
      </p:sp>
      <p:grpSp>
        <p:nvGrpSpPr>
          <p:cNvPr id="48136" name="组合 1">
            <a:extLst>
              <a:ext uri="{FF2B5EF4-FFF2-40B4-BE49-F238E27FC236}">
                <a16:creationId xmlns:a16="http://schemas.microsoft.com/office/drawing/2014/main" id="{0C7240D2-C073-476A-BAC6-769774B6AFE0}"/>
              </a:ext>
            </a:extLst>
          </p:cNvPr>
          <p:cNvGrpSpPr>
            <a:grpSpLocks/>
          </p:cNvGrpSpPr>
          <p:nvPr/>
        </p:nvGrpSpPr>
        <p:grpSpPr bwMode="auto">
          <a:xfrm>
            <a:off x="3963988" y="2232025"/>
            <a:ext cx="3660775" cy="1584325"/>
            <a:chOff x="3964094" y="2231736"/>
            <a:chExt cx="3660629" cy="1584676"/>
          </a:xfrm>
        </p:grpSpPr>
        <p:sp>
          <p:nvSpPr>
            <p:cNvPr id="48137" name="文本框 65">
              <a:extLst>
                <a:ext uri="{FF2B5EF4-FFF2-40B4-BE49-F238E27FC236}">
                  <a16:creationId xmlns:a16="http://schemas.microsoft.com/office/drawing/2014/main" id="{830FF325-A29F-48DF-86F8-D96D017661EB}"/>
                </a:ext>
              </a:extLst>
            </p:cNvPr>
            <p:cNvSpPr txBox="1">
              <a:spLocks noChangeArrowheads="1"/>
            </p:cNvSpPr>
            <p:nvPr/>
          </p:nvSpPr>
          <p:spPr bwMode="auto">
            <a:xfrm>
              <a:off x="4212775" y="2255171"/>
              <a:ext cx="3190343" cy="144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8800">
                  <a:solidFill>
                    <a:schemeClr val="tx2"/>
                  </a:solidFill>
                  <a:latin typeface="微软雅黑" panose="020B0503020204020204" pitchFamily="34" charset="-122"/>
                  <a:ea typeface="微软雅黑" panose="020B0503020204020204" pitchFamily="34" charset="-122"/>
                </a:rPr>
                <a:t>谢谢！</a:t>
              </a:r>
            </a:p>
          </p:txBody>
        </p:sp>
        <p:cxnSp>
          <p:nvCxnSpPr>
            <p:cNvPr id="67" name="直接连接符 66">
              <a:extLst>
                <a:ext uri="{FF2B5EF4-FFF2-40B4-BE49-F238E27FC236}">
                  <a16:creationId xmlns:a16="http://schemas.microsoft.com/office/drawing/2014/main" id="{D1DF1F96-39F4-4411-A655-B96E94DD0560}"/>
                </a:ext>
              </a:extLst>
            </p:cNvPr>
            <p:cNvCxnSpPr/>
            <p:nvPr/>
          </p:nvCxnSpPr>
          <p:spPr>
            <a:xfrm flipV="1">
              <a:off x="3964094" y="3811649"/>
              <a:ext cx="3660629" cy="476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8" name="组合 48">
              <a:extLst>
                <a:ext uri="{FF2B5EF4-FFF2-40B4-BE49-F238E27FC236}">
                  <a16:creationId xmlns:a16="http://schemas.microsoft.com/office/drawing/2014/main" id="{6FC09FF8-671D-47E9-AC96-6F1A40466CBC}"/>
                </a:ext>
              </a:extLst>
            </p:cNvPr>
            <p:cNvGrpSpPr/>
            <p:nvPr/>
          </p:nvGrpSpPr>
          <p:grpSpPr>
            <a:xfrm>
              <a:off x="4148727" y="2237587"/>
              <a:ext cx="484560" cy="382547"/>
              <a:chOff x="4625150" y="6808104"/>
              <a:chExt cx="540316" cy="426565"/>
            </a:xfrm>
            <a:solidFill>
              <a:srgbClr val="4C98CF"/>
            </a:solidFill>
          </p:grpSpPr>
          <p:sp>
            <p:nvSpPr>
              <p:cNvPr id="72" name="Freeform 127">
                <a:extLst>
                  <a:ext uri="{FF2B5EF4-FFF2-40B4-BE49-F238E27FC236}">
                    <a16:creationId xmlns:a16="http://schemas.microsoft.com/office/drawing/2014/main" id="{9C8F0149-741C-4639-8A9D-57F59EC51651}"/>
                  </a:ext>
                </a:extLst>
              </p:cNvPr>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a:lstStyle/>
              <a:p>
                <a:pPr defTabSz="914354" eaLnBrk="1" fontAlgn="auto" hangingPunct="1">
                  <a:spcBef>
                    <a:spcPts val="0"/>
                  </a:spcBef>
                  <a:spcAft>
                    <a:spcPts val="0"/>
                  </a:spcAft>
                  <a:defRPr/>
                </a:pPr>
                <a:endParaRPr lang="zh-CN" altLang="en-US">
                  <a:solidFill>
                    <a:schemeClr val="bg2">
                      <a:lumMod val="75000"/>
                    </a:schemeClr>
                  </a:solidFill>
                  <a:latin typeface="+mn-lt"/>
                  <a:ea typeface="+mn-ea"/>
                </a:endParaRPr>
              </a:p>
            </p:txBody>
          </p:sp>
          <p:sp>
            <p:nvSpPr>
              <p:cNvPr id="73" name="Freeform 128">
                <a:extLst>
                  <a:ext uri="{FF2B5EF4-FFF2-40B4-BE49-F238E27FC236}">
                    <a16:creationId xmlns:a16="http://schemas.microsoft.com/office/drawing/2014/main" id="{F86FA62F-42DE-4E25-9FF9-81FD7C89E4CB}"/>
                  </a:ext>
                </a:extLst>
              </p:cNvPr>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a:lstStyle/>
              <a:p>
                <a:pPr defTabSz="914354" eaLnBrk="1" fontAlgn="auto" hangingPunct="1">
                  <a:spcBef>
                    <a:spcPts val="0"/>
                  </a:spcBef>
                  <a:spcAft>
                    <a:spcPts val="0"/>
                  </a:spcAft>
                  <a:defRPr/>
                </a:pPr>
                <a:endParaRPr lang="zh-CN" altLang="en-US">
                  <a:solidFill>
                    <a:srgbClr val="AD1C21"/>
                  </a:solidFill>
                  <a:latin typeface="+mn-lt"/>
                  <a:ea typeface="+mn-ea"/>
                </a:endParaRPr>
              </a:p>
            </p:txBody>
          </p:sp>
        </p:grpSp>
        <p:grpSp>
          <p:nvGrpSpPr>
            <p:cNvPr id="69" name="组合 48">
              <a:extLst>
                <a:ext uri="{FF2B5EF4-FFF2-40B4-BE49-F238E27FC236}">
                  <a16:creationId xmlns:a16="http://schemas.microsoft.com/office/drawing/2014/main" id="{56C609AC-2F56-48F7-A601-1DB1ECE75AE7}"/>
                </a:ext>
              </a:extLst>
            </p:cNvPr>
            <p:cNvGrpSpPr/>
            <p:nvPr/>
          </p:nvGrpSpPr>
          <p:grpSpPr>
            <a:xfrm>
              <a:off x="5268288" y="2231736"/>
              <a:ext cx="484560" cy="382550"/>
              <a:chOff x="4625150" y="6808104"/>
              <a:chExt cx="540316" cy="426568"/>
            </a:xfrm>
            <a:solidFill>
              <a:srgbClr val="4C98CF"/>
            </a:solidFill>
          </p:grpSpPr>
          <p:sp>
            <p:nvSpPr>
              <p:cNvPr id="70" name="Freeform 127">
                <a:extLst>
                  <a:ext uri="{FF2B5EF4-FFF2-40B4-BE49-F238E27FC236}">
                    <a16:creationId xmlns:a16="http://schemas.microsoft.com/office/drawing/2014/main" id="{25D437FF-1B56-4866-8308-9E4BF60F658A}"/>
                  </a:ext>
                </a:extLst>
              </p:cNvPr>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a:lstStyle/>
              <a:p>
                <a:pPr defTabSz="914354" eaLnBrk="1" fontAlgn="auto" hangingPunct="1">
                  <a:spcBef>
                    <a:spcPts val="0"/>
                  </a:spcBef>
                  <a:spcAft>
                    <a:spcPts val="0"/>
                  </a:spcAft>
                  <a:defRPr/>
                </a:pPr>
                <a:endParaRPr lang="zh-CN" altLang="en-US">
                  <a:solidFill>
                    <a:schemeClr val="bg2">
                      <a:lumMod val="75000"/>
                    </a:schemeClr>
                  </a:solidFill>
                  <a:latin typeface="+mn-lt"/>
                  <a:ea typeface="+mn-ea"/>
                </a:endParaRPr>
              </a:p>
            </p:txBody>
          </p:sp>
          <p:sp>
            <p:nvSpPr>
              <p:cNvPr id="71" name="Freeform 128">
                <a:extLst>
                  <a:ext uri="{FF2B5EF4-FFF2-40B4-BE49-F238E27FC236}">
                    <a16:creationId xmlns:a16="http://schemas.microsoft.com/office/drawing/2014/main" id="{B6EFC7C0-EA83-4632-82BC-F5362F704B2A}"/>
                  </a:ext>
                </a:extLst>
              </p:cNvPr>
              <p:cNvSpPr>
                <a:spLocks/>
              </p:cNvSpPr>
              <p:nvPr/>
            </p:nvSpPr>
            <p:spPr bwMode="auto">
              <a:xfrm>
                <a:off x="4736940" y="7025802"/>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a:lstStyle/>
              <a:p>
                <a:pPr defTabSz="914354" eaLnBrk="1" fontAlgn="auto" hangingPunct="1">
                  <a:spcBef>
                    <a:spcPts val="0"/>
                  </a:spcBef>
                  <a:spcAft>
                    <a:spcPts val="0"/>
                  </a:spcAft>
                  <a:defRPr/>
                </a:pPr>
                <a:endParaRPr lang="zh-CN" altLang="en-US">
                  <a:solidFill>
                    <a:srgbClr val="AD1C21"/>
                  </a:solidFill>
                  <a:latin typeface="+mn-lt"/>
                  <a:ea typeface="+mn-ea"/>
                </a:endParaRPr>
              </a:p>
            </p:txBody>
          </p:sp>
        </p:grpSp>
      </p:grpSp>
    </p:spTree>
  </p:cSld>
  <p:clrMapOvr>
    <a:masterClrMapping/>
  </p:clrMapOvr>
  <p:transition advTm="122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接连接符 79">
            <a:extLst>
              <a:ext uri="{FF2B5EF4-FFF2-40B4-BE49-F238E27FC236}">
                <a16:creationId xmlns:a16="http://schemas.microsoft.com/office/drawing/2014/main" id="{4151915F-908A-4275-8043-9EA6D261BC56}"/>
              </a:ext>
            </a:extLst>
          </p:cNvPr>
          <p:cNvCxnSpPr/>
          <p:nvPr/>
        </p:nvCxnSpPr>
        <p:spPr>
          <a:xfrm>
            <a:off x="2101850" y="17463"/>
            <a:ext cx="1588" cy="629443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92DC8DAE-DDAC-439E-ABEB-87F109C3EE92}"/>
              </a:ext>
            </a:extLst>
          </p:cNvPr>
          <p:cNvSpPr/>
          <p:nvPr/>
        </p:nvSpPr>
        <p:spPr>
          <a:xfrm rot="5400000">
            <a:off x="-2741613" y="2736850"/>
            <a:ext cx="6818313" cy="134461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a:p>
        </p:txBody>
      </p:sp>
      <p:grpSp>
        <p:nvGrpSpPr>
          <p:cNvPr id="15364" name="组 14">
            <a:extLst>
              <a:ext uri="{FF2B5EF4-FFF2-40B4-BE49-F238E27FC236}">
                <a16:creationId xmlns:a16="http://schemas.microsoft.com/office/drawing/2014/main" id="{13240DF9-6326-421F-968D-229F020AB1F4}"/>
              </a:ext>
            </a:extLst>
          </p:cNvPr>
          <p:cNvGrpSpPr>
            <a:grpSpLocks/>
          </p:cNvGrpSpPr>
          <p:nvPr/>
        </p:nvGrpSpPr>
        <p:grpSpPr bwMode="auto">
          <a:xfrm>
            <a:off x="-22225" y="6654800"/>
            <a:ext cx="1271588" cy="203200"/>
            <a:chOff x="-22302" y="6654791"/>
            <a:chExt cx="1271471" cy="203210"/>
          </a:xfrm>
        </p:grpSpPr>
        <p:sp>
          <p:nvSpPr>
            <p:cNvPr id="9" name="圆角矩形 8">
              <a:extLst>
                <a:ext uri="{FF2B5EF4-FFF2-40B4-BE49-F238E27FC236}">
                  <a16:creationId xmlns:a16="http://schemas.microsoft.com/office/drawing/2014/main" id="{71EFB766-4137-48F5-8B9E-2AEE033CAE6F}"/>
                </a:ext>
              </a:extLst>
            </p:cNvPr>
            <p:cNvSpPr/>
            <p:nvPr/>
          </p:nvSpPr>
          <p:spPr>
            <a:xfrm flipV="1">
              <a:off x="239612"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0" name="圆角矩形 9">
              <a:extLst>
                <a:ext uri="{FF2B5EF4-FFF2-40B4-BE49-F238E27FC236}">
                  <a16:creationId xmlns:a16="http://schemas.microsoft.com/office/drawing/2014/main" id="{2165C29C-C459-4444-BE63-A95A567E9DD7}"/>
                </a:ext>
              </a:extLst>
            </p:cNvPr>
            <p:cNvSpPr/>
            <p:nvPr/>
          </p:nvSpPr>
          <p:spPr>
            <a:xfrm flipV="1">
              <a:off x="-22302"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1" name="圆角矩形 10">
              <a:extLst>
                <a:ext uri="{FF2B5EF4-FFF2-40B4-BE49-F238E27FC236}">
                  <a16:creationId xmlns:a16="http://schemas.microsoft.com/office/drawing/2014/main" id="{FBF2C202-1518-4662-9845-9C0D46210719}"/>
                </a:ext>
              </a:extLst>
            </p:cNvPr>
            <p:cNvSpPr/>
            <p:nvPr/>
          </p:nvSpPr>
          <p:spPr>
            <a:xfrm flipV="1">
              <a:off x="755501"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2" name="圆角矩形 11">
              <a:extLst>
                <a:ext uri="{FF2B5EF4-FFF2-40B4-BE49-F238E27FC236}">
                  <a16:creationId xmlns:a16="http://schemas.microsoft.com/office/drawing/2014/main" id="{82507D6D-3882-43A8-8E0B-E2449F0B529D}"/>
                </a:ext>
              </a:extLst>
            </p:cNvPr>
            <p:cNvSpPr/>
            <p:nvPr/>
          </p:nvSpPr>
          <p:spPr>
            <a:xfrm flipV="1">
              <a:off x="493589" y="6654791"/>
              <a:ext cx="223816"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8" name="圆角矩形 7">
              <a:extLst>
                <a:ext uri="{FF2B5EF4-FFF2-40B4-BE49-F238E27FC236}">
                  <a16:creationId xmlns:a16="http://schemas.microsoft.com/office/drawing/2014/main" id="{8326A99A-99A6-4D36-8C29-B7D9EE67B74E}"/>
                </a:ext>
              </a:extLst>
            </p:cNvPr>
            <p:cNvSpPr/>
            <p:nvPr/>
          </p:nvSpPr>
          <p:spPr>
            <a:xfrm flipV="1">
              <a:off x="1023765"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15365" name="文本框 19">
            <a:extLst>
              <a:ext uri="{FF2B5EF4-FFF2-40B4-BE49-F238E27FC236}">
                <a16:creationId xmlns:a16="http://schemas.microsoft.com/office/drawing/2014/main" id="{EBDCAC03-7560-489A-8676-A7EB6A23002F}"/>
              </a:ext>
            </a:extLst>
          </p:cNvPr>
          <p:cNvSpPr txBox="1">
            <a:spLocks noChangeArrowheads="1"/>
          </p:cNvSpPr>
          <p:nvPr/>
        </p:nvSpPr>
        <p:spPr bwMode="auto">
          <a:xfrm>
            <a:off x="112713" y="246063"/>
            <a:ext cx="10318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500">
                <a:solidFill>
                  <a:schemeClr val="bg1"/>
                </a:solidFill>
                <a:latin typeface="Eras Light ITC" panose="020B0402030504020804" pitchFamily="34" charset="0"/>
              </a:rPr>
              <a:t>CONTENTS</a:t>
            </a:r>
            <a:endParaRPr lang="zh-CN" altLang="en-US" sz="5500">
              <a:solidFill>
                <a:schemeClr val="bg1"/>
              </a:solidFill>
              <a:latin typeface="Eras Light ITC" panose="020B0402030504020804" pitchFamily="34" charset="0"/>
            </a:endParaRPr>
          </a:p>
        </p:txBody>
      </p:sp>
      <p:sp>
        <p:nvSpPr>
          <p:cNvPr id="73" name="圆角矩形 72">
            <a:extLst>
              <a:ext uri="{FF2B5EF4-FFF2-40B4-BE49-F238E27FC236}">
                <a16:creationId xmlns:a16="http://schemas.microsoft.com/office/drawing/2014/main" id="{FAE89776-ECB8-47BE-B535-B2E671AC88B9}"/>
              </a:ext>
            </a:extLst>
          </p:cNvPr>
          <p:cNvSpPr/>
          <p:nvPr/>
        </p:nvSpPr>
        <p:spPr>
          <a:xfrm rot="10800000" flipV="1">
            <a:off x="1858963" y="619125"/>
            <a:ext cx="485775"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75" name="圆角矩形 74">
            <a:extLst>
              <a:ext uri="{FF2B5EF4-FFF2-40B4-BE49-F238E27FC236}">
                <a16:creationId xmlns:a16="http://schemas.microsoft.com/office/drawing/2014/main" id="{8A01FAF4-E7C6-4F34-8603-3B9C63347BBD}"/>
              </a:ext>
            </a:extLst>
          </p:cNvPr>
          <p:cNvSpPr/>
          <p:nvPr/>
        </p:nvSpPr>
        <p:spPr>
          <a:xfrm rot="10800000" flipV="1">
            <a:off x="1858963" y="1789113"/>
            <a:ext cx="484187" cy="49212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grpSp>
        <p:nvGrpSpPr>
          <p:cNvPr id="15368" name="组 2">
            <a:extLst>
              <a:ext uri="{FF2B5EF4-FFF2-40B4-BE49-F238E27FC236}">
                <a16:creationId xmlns:a16="http://schemas.microsoft.com/office/drawing/2014/main" id="{DC4236A0-1188-425E-88C3-CD873E2D56B5}"/>
              </a:ext>
            </a:extLst>
          </p:cNvPr>
          <p:cNvGrpSpPr>
            <a:grpSpLocks/>
          </p:cNvGrpSpPr>
          <p:nvPr/>
        </p:nvGrpSpPr>
        <p:grpSpPr bwMode="auto">
          <a:xfrm>
            <a:off x="11453813" y="252413"/>
            <a:ext cx="738187" cy="484187"/>
            <a:chOff x="11454105" y="252856"/>
            <a:chExt cx="737892" cy="484288"/>
          </a:xfrm>
        </p:grpSpPr>
        <p:grpSp>
          <p:nvGrpSpPr>
            <p:cNvPr id="15375" name="组 1">
              <a:extLst>
                <a:ext uri="{FF2B5EF4-FFF2-40B4-BE49-F238E27FC236}">
                  <a16:creationId xmlns:a16="http://schemas.microsoft.com/office/drawing/2014/main" id="{0D4F0E66-3E03-448B-8C7F-D64D48B3A6C6}"/>
                </a:ext>
              </a:extLst>
            </p:cNvPr>
            <p:cNvGrpSpPr>
              <a:grpSpLocks/>
            </p:cNvGrpSpPr>
            <p:nvPr/>
          </p:nvGrpSpPr>
          <p:grpSpPr bwMode="auto">
            <a:xfrm>
              <a:off x="12039604" y="252856"/>
              <a:ext cx="152393" cy="484287"/>
              <a:chOff x="12039604" y="252856"/>
              <a:chExt cx="152393" cy="484287"/>
            </a:xfrm>
          </p:grpSpPr>
          <p:sp>
            <p:nvSpPr>
              <p:cNvPr id="96" name="圆角矩形 95">
                <a:extLst>
                  <a:ext uri="{FF2B5EF4-FFF2-40B4-BE49-F238E27FC236}">
                    <a16:creationId xmlns:a16="http://schemas.microsoft.com/office/drawing/2014/main" id="{35DA1662-3B1A-4DC1-A884-35099760E5EE}"/>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7" name="圆角矩形 96">
                <a:extLst>
                  <a:ext uri="{FF2B5EF4-FFF2-40B4-BE49-F238E27FC236}">
                    <a16:creationId xmlns:a16="http://schemas.microsoft.com/office/drawing/2014/main" id="{434CE154-A951-4208-901B-6A360779A40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8" name="圆角矩形 97">
                <a:extLst>
                  <a:ext uri="{FF2B5EF4-FFF2-40B4-BE49-F238E27FC236}">
                    <a16:creationId xmlns:a16="http://schemas.microsoft.com/office/drawing/2014/main" id="{F42B925F-3ECC-40BE-9E26-C86BAF5445B5}"/>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9" name="圆角矩形 98">
                <a:extLst>
                  <a:ext uri="{FF2B5EF4-FFF2-40B4-BE49-F238E27FC236}">
                    <a16:creationId xmlns:a16="http://schemas.microsoft.com/office/drawing/2014/main" id="{013826B6-80B3-4CAE-99B8-7725F345EF91}"/>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5" name="圆角矩形 94">
                <a:extLst>
                  <a:ext uri="{FF2B5EF4-FFF2-40B4-BE49-F238E27FC236}">
                    <a16:creationId xmlns:a16="http://schemas.microsoft.com/office/drawing/2014/main" id="{B662B0AB-6DFB-41CF-B626-E0BEAAF7141D}"/>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5376" name="组合 99">
              <a:extLst>
                <a:ext uri="{FF2B5EF4-FFF2-40B4-BE49-F238E27FC236}">
                  <a16:creationId xmlns:a16="http://schemas.microsoft.com/office/drawing/2014/main" id="{2C693A89-7870-4959-AA37-12D1E610F983}"/>
                </a:ext>
              </a:extLst>
            </p:cNvPr>
            <p:cNvGrpSpPr>
              <a:grpSpLocks/>
            </p:cNvGrpSpPr>
            <p:nvPr/>
          </p:nvGrpSpPr>
          <p:grpSpPr bwMode="auto">
            <a:xfrm>
              <a:off x="11454105" y="252857"/>
              <a:ext cx="491115" cy="484287"/>
              <a:chOff x="1528923" y="220268"/>
              <a:chExt cx="1284096" cy="1266241"/>
            </a:xfrm>
          </p:grpSpPr>
          <p:sp>
            <p:nvSpPr>
              <p:cNvPr id="101" name="圆角矩形 100">
                <a:extLst>
                  <a:ext uri="{FF2B5EF4-FFF2-40B4-BE49-F238E27FC236}">
                    <a16:creationId xmlns:a16="http://schemas.microsoft.com/office/drawing/2014/main" id="{1F009D2E-A2C0-4810-9F04-CB17FD95E450}"/>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5378" name="Freeform 96">
                <a:extLst>
                  <a:ext uri="{FF2B5EF4-FFF2-40B4-BE49-F238E27FC236}">
                    <a16:creationId xmlns:a16="http://schemas.microsoft.com/office/drawing/2014/main" id="{F0CC083D-C115-4586-A5FD-A2D46C2BD4E8}"/>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5369" name="文本框 49">
            <a:extLst>
              <a:ext uri="{FF2B5EF4-FFF2-40B4-BE49-F238E27FC236}">
                <a16:creationId xmlns:a16="http://schemas.microsoft.com/office/drawing/2014/main" id="{64AE436C-55FB-4C77-A253-7E8BC25892C6}"/>
              </a:ext>
            </a:extLst>
          </p:cNvPr>
          <p:cNvSpPr txBox="1">
            <a:spLocks noChangeArrowheads="1"/>
          </p:cNvSpPr>
          <p:nvPr/>
        </p:nvSpPr>
        <p:spPr bwMode="auto">
          <a:xfrm>
            <a:off x="3154363" y="1633538"/>
            <a:ext cx="2031317"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tx2"/>
                </a:solidFill>
                <a:latin typeface="微软雅黑" panose="020B0503020204020204" pitchFamily="34" charset="-122"/>
                <a:ea typeface="微软雅黑" panose="020B0503020204020204" pitchFamily="34" charset="-122"/>
              </a:rPr>
              <a:t>工作展望</a:t>
            </a:r>
          </a:p>
        </p:txBody>
      </p:sp>
      <p:sp>
        <p:nvSpPr>
          <p:cNvPr id="15370" name="文本框 90">
            <a:extLst>
              <a:ext uri="{FF2B5EF4-FFF2-40B4-BE49-F238E27FC236}">
                <a16:creationId xmlns:a16="http://schemas.microsoft.com/office/drawing/2014/main" id="{329C9B1B-8F7B-47EE-B3F9-153867BA21B4}"/>
              </a:ext>
            </a:extLst>
          </p:cNvPr>
          <p:cNvSpPr txBox="1">
            <a:spLocks noChangeArrowheads="1"/>
          </p:cNvSpPr>
          <p:nvPr/>
        </p:nvSpPr>
        <p:spPr bwMode="auto">
          <a:xfrm>
            <a:off x="3154363" y="2814638"/>
            <a:ext cx="1107988"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tx2"/>
                </a:solidFill>
                <a:latin typeface="微软雅黑" panose="020B0503020204020204" pitchFamily="34" charset="-122"/>
                <a:ea typeface="微软雅黑" panose="020B0503020204020204" pitchFamily="34" charset="-122"/>
              </a:rPr>
              <a:t>总结</a:t>
            </a:r>
          </a:p>
        </p:txBody>
      </p:sp>
      <p:sp>
        <p:nvSpPr>
          <p:cNvPr id="15371" name="文本框 90">
            <a:extLst>
              <a:ext uri="{FF2B5EF4-FFF2-40B4-BE49-F238E27FC236}">
                <a16:creationId xmlns:a16="http://schemas.microsoft.com/office/drawing/2014/main" id="{B54BBF42-1047-40CA-958F-FC13206A09F8}"/>
              </a:ext>
            </a:extLst>
          </p:cNvPr>
          <p:cNvSpPr txBox="1">
            <a:spLocks noChangeArrowheads="1"/>
          </p:cNvSpPr>
          <p:nvPr/>
        </p:nvSpPr>
        <p:spPr bwMode="auto">
          <a:xfrm>
            <a:off x="3154363" y="493713"/>
            <a:ext cx="203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tx2"/>
                </a:solidFill>
                <a:latin typeface="微软雅黑" panose="020B0503020204020204" pitchFamily="34" charset="-122"/>
                <a:ea typeface="微软雅黑" panose="020B0503020204020204" pitchFamily="34" charset="-122"/>
              </a:rPr>
              <a:t>简要介绍</a:t>
            </a:r>
          </a:p>
        </p:txBody>
      </p:sp>
      <p:sp>
        <p:nvSpPr>
          <p:cNvPr id="37" name="圆角矩形 36">
            <a:extLst>
              <a:ext uri="{FF2B5EF4-FFF2-40B4-BE49-F238E27FC236}">
                <a16:creationId xmlns:a16="http://schemas.microsoft.com/office/drawing/2014/main" id="{4C52FB51-FDEE-4E88-8D6D-BACFECE137B3}"/>
              </a:ext>
            </a:extLst>
          </p:cNvPr>
          <p:cNvSpPr/>
          <p:nvPr/>
        </p:nvSpPr>
        <p:spPr>
          <a:xfrm rot="10800000" flipV="1">
            <a:off x="1858963" y="2892425"/>
            <a:ext cx="484187"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3</a:t>
            </a:r>
            <a:endParaRPr lang="zh-CN" altLang="en-US" sz="3600" dirty="0"/>
          </a:p>
        </p:txBody>
      </p:sp>
    </p:spTree>
  </p:cSld>
  <p:clrMapOvr>
    <a:masterClrMapping/>
  </p:clrMapOvr>
  <p:transition advTm="407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 3">
            <a:extLst>
              <a:ext uri="{FF2B5EF4-FFF2-40B4-BE49-F238E27FC236}">
                <a16:creationId xmlns:a16="http://schemas.microsoft.com/office/drawing/2014/main" id="{530692D2-D31D-44D7-BFEA-60765D54DE88}"/>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8914F899-42AA-4C03-A99E-04F1DFA4880C}"/>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43383A5B-6AC9-4183-8550-AE56FD54B383}"/>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1</a:t>
              </a:r>
              <a:endParaRPr lang="zh-CN" altLang="en-US" sz="6000" dirty="0"/>
            </a:p>
          </p:txBody>
        </p:sp>
        <p:sp>
          <p:nvSpPr>
            <p:cNvPr id="17424" name="文本框 52">
              <a:extLst>
                <a:ext uri="{FF2B5EF4-FFF2-40B4-BE49-F238E27FC236}">
                  <a16:creationId xmlns:a16="http://schemas.microsoft.com/office/drawing/2014/main" id="{C05FF587-7001-467A-8D2D-2879E25EF947}"/>
                </a:ext>
              </a:extLst>
            </p:cNvPr>
            <p:cNvSpPr txBox="1">
              <a:spLocks noChangeArrowheads="1"/>
            </p:cNvSpPr>
            <p:nvPr/>
          </p:nvSpPr>
          <p:spPr bwMode="auto">
            <a:xfrm>
              <a:off x="8908624" y="3172262"/>
              <a:ext cx="2031398" cy="64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bg1"/>
                  </a:solidFill>
                  <a:latin typeface="微软雅黑" panose="020B0503020204020204" pitchFamily="34" charset="-122"/>
                  <a:ea typeface="微软雅黑" panose="020B0503020204020204" pitchFamily="34" charset="-122"/>
                </a:rPr>
                <a:t>简要介绍</a:t>
              </a:r>
            </a:p>
          </p:txBody>
        </p:sp>
        <p:grpSp>
          <p:nvGrpSpPr>
            <p:cNvPr id="17425" name="组 2">
              <a:extLst>
                <a:ext uri="{FF2B5EF4-FFF2-40B4-BE49-F238E27FC236}">
                  <a16:creationId xmlns:a16="http://schemas.microsoft.com/office/drawing/2014/main" id="{8737272C-51BB-4C84-9EB2-6A7E181F4AF9}"/>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CAC4CDD1-CA40-414E-AEDF-8623134D7404}"/>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5F2B805A-7905-4C74-AD0C-07FA03458821}"/>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1BC32229-72AA-4556-9007-CB5CF1C7232C}"/>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CD81F117-BF0D-40F4-BCD1-25F0DC39525B}"/>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AA0C5CAE-D312-4213-B1A3-CAE330EF3DFC}"/>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17426" name="矩形 54">
              <a:extLst>
                <a:ext uri="{FF2B5EF4-FFF2-40B4-BE49-F238E27FC236}">
                  <a16:creationId xmlns:a16="http://schemas.microsoft.com/office/drawing/2014/main" id="{9C68286E-B63C-4FD7-B52D-2C12D750781F}"/>
                </a:ext>
              </a:extLst>
            </p:cNvPr>
            <p:cNvSpPr>
              <a:spLocks noChangeArrowheads="1"/>
            </p:cNvSpPr>
            <p:nvPr/>
          </p:nvSpPr>
          <p:spPr bwMode="auto">
            <a:xfrm>
              <a:off x="4979778" y="3308934"/>
              <a:ext cx="2340341" cy="4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p:txBody>
        </p:sp>
      </p:grpSp>
      <p:grpSp>
        <p:nvGrpSpPr>
          <p:cNvPr id="17411" name="组 27">
            <a:extLst>
              <a:ext uri="{FF2B5EF4-FFF2-40B4-BE49-F238E27FC236}">
                <a16:creationId xmlns:a16="http://schemas.microsoft.com/office/drawing/2014/main" id="{31E70E7D-E50A-4344-B735-B02818E3395E}"/>
              </a:ext>
            </a:extLst>
          </p:cNvPr>
          <p:cNvGrpSpPr>
            <a:grpSpLocks/>
          </p:cNvGrpSpPr>
          <p:nvPr/>
        </p:nvGrpSpPr>
        <p:grpSpPr bwMode="auto">
          <a:xfrm>
            <a:off x="11453813" y="252413"/>
            <a:ext cx="738187" cy="484187"/>
            <a:chOff x="11454105" y="252856"/>
            <a:chExt cx="737892" cy="484288"/>
          </a:xfrm>
        </p:grpSpPr>
        <p:grpSp>
          <p:nvGrpSpPr>
            <p:cNvPr id="17413" name="组 29">
              <a:extLst>
                <a:ext uri="{FF2B5EF4-FFF2-40B4-BE49-F238E27FC236}">
                  <a16:creationId xmlns:a16="http://schemas.microsoft.com/office/drawing/2014/main" id="{A314A049-BA0C-486C-A641-19F6B40B4D31}"/>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855E37CE-C7D5-422F-AFB3-7022508B649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1275C2CA-DFCF-4002-A1AA-962767CAD5E7}"/>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335A0C40-C7D0-49F1-A50E-6A9CDF212036}"/>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3803EC5C-A1A0-49E4-914C-77C9E295FE03}"/>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71C0601F-E7CF-4AF9-9F00-207B608F7A7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7414" name="组合 99">
              <a:extLst>
                <a:ext uri="{FF2B5EF4-FFF2-40B4-BE49-F238E27FC236}">
                  <a16:creationId xmlns:a16="http://schemas.microsoft.com/office/drawing/2014/main" id="{B5B23A6E-4594-4792-BE61-850B1166FECA}"/>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F20865AD-7C24-4543-894E-D28435FE9E4F}"/>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7416" name="Freeform 96">
                <a:extLst>
                  <a:ext uri="{FF2B5EF4-FFF2-40B4-BE49-F238E27FC236}">
                    <a16:creationId xmlns:a16="http://schemas.microsoft.com/office/drawing/2014/main" id="{00AB5A6E-E350-4C15-8B73-7D59EAA218F4}"/>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7412" name="矩形 72">
            <a:extLst>
              <a:ext uri="{FF2B5EF4-FFF2-40B4-BE49-F238E27FC236}">
                <a16:creationId xmlns:a16="http://schemas.microsoft.com/office/drawing/2014/main" id="{25F8227B-25E5-40A7-B299-F604E5B782A0}"/>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0FDF5229-AEEF-4E2B-B7DD-F34C7931605F}"/>
              </a:ext>
            </a:extLst>
          </p:cNvPr>
          <p:cNvSpPr/>
          <p:nvPr/>
        </p:nvSpPr>
        <p:spPr>
          <a:xfrm>
            <a:off x="3117850" y="252413"/>
            <a:ext cx="9074150"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54" name="圆角矩形 53">
            <a:extLst>
              <a:ext uri="{FF2B5EF4-FFF2-40B4-BE49-F238E27FC236}">
                <a16:creationId xmlns:a16="http://schemas.microsoft.com/office/drawing/2014/main" id="{85DFD3BA-C79E-41E9-8DFC-C4EE0A53A1F7}"/>
              </a:ext>
            </a:extLst>
          </p:cNvPr>
          <p:cNvSpPr/>
          <p:nvPr/>
        </p:nvSpPr>
        <p:spPr>
          <a:xfrm rot="10800000" flipV="1">
            <a:off x="-6350" y="227013"/>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55" name="文本框 54">
            <a:extLst>
              <a:ext uri="{FF2B5EF4-FFF2-40B4-BE49-F238E27FC236}">
                <a16:creationId xmlns:a16="http://schemas.microsoft.com/office/drawing/2014/main" id="{CF3981B4-C973-4005-8EE2-ED638BD01168}"/>
              </a:ext>
            </a:extLst>
          </p:cNvPr>
          <p:cNvSpPr txBox="1"/>
          <p:nvPr/>
        </p:nvSpPr>
        <p:spPr>
          <a:xfrm>
            <a:off x="508000" y="244475"/>
            <a:ext cx="1570038" cy="461963"/>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简要介绍</a:t>
            </a:r>
          </a:p>
        </p:txBody>
      </p:sp>
      <p:sp>
        <p:nvSpPr>
          <p:cNvPr id="19461" name="矩形 55">
            <a:extLst>
              <a:ext uri="{FF2B5EF4-FFF2-40B4-BE49-F238E27FC236}">
                <a16:creationId xmlns:a16="http://schemas.microsoft.com/office/drawing/2014/main" id="{7C934A43-207F-488A-8A30-557B11F69D91}"/>
              </a:ext>
            </a:extLst>
          </p:cNvPr>
          <p:cNvSpPr>
            <a:spLocks noChangeArrowheads="1"/>
          </p:cNvSpPr>
          <p:nvPr/>
        </p:nvSpPr>
        <p:spPr bwMode="auto">
          <a:xfrm>
            <a:off x="3219450" y="303213"/>
            <a:ext cx="5389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p:txBody>
      </p:sp>
      <p:grpSp>
        <p:nvGrpSpPr>
          <p:cNvPr id="19462" name="组 57">
            <a:extLst>
              <a:ext uri="{FF2B5EF4-FFF2-40B4-BE49-F238E27FC236}">
                <a16:creationId xmlns:a16="http://schemas.microsoft.com/office/drawing/2014/main" id="{6E70C1D2-E3CD-4539-8473-205C262E7312}"/>
              </a:ext>
            </a:extLst>
          </p:cNvPr>
          <p:cNvGrpSpPr>
            <a:grpSpLocks/>
          </p:cNvGrpSpPr>
          <p:nvPr/>
        </p:nvGrpSpPr>
        <p:grpSpPr bwMode="auto">
          <a:xfrm>
            <a:off x="11453813" y="252413"/>
            <a:ext cx="738187" cy="484187"/>
            <a:chOff x="11454105" y="252856"/>
            <a:chExt cx="737892" cy="484288"/>
          </a:xfrm>
        </p:grpSpPr>
        <p:grpSp>
          <p:nvGrpSpPr>
            <p:cNvPr id="19473" name="组 59">
              <a:extLst>
                <a:ext uri="{FF2B5EF4-FFF2-40B4-BE49-F238E27FC236}">
                  <a16:creationId xmlns:a16="http://schemas.microsoft.com/office/drawing/2014/main" id="{B27A5A7B-1877-467B-91B2-39F12B740D6D}"/>
                </a:ext>
              </a:extLst>
            </p:cNvPr>
            <p:cNvGrpSpPr>
              <a:grpSpLocks/>
            </p:cNvGrpSpPr>
            <p:nvPr/>
          </p:nvGrpSpPr>
          <p:grpSpPr bwMode="auto">
            <a:xfrm>
              <a:off x="12039604" y="252856"/>
              <a:ext cx="152393" cy="484287"/>
              <a:chOff x="12039604" y="252856"/>
              <a:chExt cx="152393" cy="484287"/>
            </a:xfrm>
          </p:grpSpPr>
          <p:sp>
            <p:nvSpPr>
              <p:cNvPr id="64" name="圆角矩形 63">
                <a:extLst>
                  <a:ext uri="{FF2B5EF4-FFF2-40B4-BE49-F238E27FC236}">
                    <a16:creationId xmlns:a16="http://schemas.microsoft.com/office/drawing/2014/main" id="{057EE223-E819-41C3-A482-AA99221DC54A}"/>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5" name="圆角矩形 64">
                <a:extLst>
                  <a:ext uri="{FF2B5EF4-FFF2-40B4-BE49-F238E27FC236}">
                    <a16:creationId xmlns:a16="http://schemas.microsoft.com/office/drawing/2014/main" id="{F7D355FD-C02E-4F33-917F-F21DFB66E6FF}"/>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6" name="圆角矩形 65">
                <a:extLst>
                  <a:ext uri="{FF2B5EF4-FFF2-40B4-BE49-F238E27FC236}">
                    <a16:creationId xmlns:a16="http://schemas.microsoft.com/office/drawing/2014/main" id="{C1450C70-5F61-43E0-9DA8-197FC418AB70}"/>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7" name="圆角矩形 66">
                <a:extLst>
                  <a:ext uri="{FF2B5EF4-FFF2-40B4-BE49-F238E27FC236}">
                    <a16:creationId xmlns:a16="http://schemas.microsoft.com/office/drawing/2014/main" id="{9A1CEFAC-2859-4CC0-A35F-14771B4C6419}"/>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8" name="圆角矩形 67">
                <a:extLst>
                  <a:ext uri="{FF2B5EF4-FFF2-40B4-BE49-F238E27FC236}">
                    <a16:creationId xmlns:a16="http://schemas.microsoft.com/office/drawing/2014/main" id="{65167D6E-4D80-45A4-A91C-0B80C811E467}"/>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9474" name="组合 99">
              <a:extLst>
                <a:ext uri="{FF2B5EF4-FFF2-40B4-BE49-F238E27FC236}">
                  <a16:creationId xmlns:a16="http://schemas.microsoft.com/office/drawing/2014/main" id="{61702A14-BA57-495F-B72E-14A16BD4E195}"/>
                </a:ext>
              </a:extLst>
            </p:cNvPr>
            <p:cNvGrpSpPr>
              <a:grpSpLocks/>
            </p:cNvGrpSpPr>
            <p:nvPr/>
          </p:nvGrpSpPr>
          <p:grpSpPr bwMode="auto">
            <a:xfrm>
              <a:off x="11454105" y="252857"/>
              <a:ext cx="491115" cy="484287"/>
              <a:chOff x="1528923" y="220268"/>
              <a:chExt cx="1284096" cy="1266241"/>
            </a:xfrm>
          </p:grpSpPr>
          <p:sp>
            <p:nvSpPr>
              <p:cNvPr id="62" name="圆角矩形 61">
                <a:extLst>
                  <a:ext uri="{FF2B5EF4-FFF2-40B4-BE49-F238E27FC236}">
                    <a16:creationId xmlns:a16="http://schemas.microsoft.com/office/drawing/2014/main" id="{1EE4A112-36A1-4F1C-AC4A-09640302A555}"/>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9476" name="Freeform 96">
                <a:extLst>
                  <a:ext uri="{FF2B5EF4-FFF2-40B4-BE49-F238E27FC236}">
                    <a16:creationId xmlns:a16="http://schemas.microsoft.com/office/drawing/2014/main" id="{37FA2F6E-1C18-4388-A97A-F9C38DCA0B82}"/>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9463" name="组合 23">
            <a:extLst>
              <a:ext uri="{FF2B5EF4-FFF2-40B4-BE49-F238E27FC236}">
                <a16:creationId xmlns:a16="http://schemas.microsoft.com/office/drawing/2014/main" id="{F4917A1B-E836-4980-865B-0CF3C63E68BC}"/>
              </a:ext>
            </a:extLst>
          </p:cNvPr>
          <p:cNvGrpSpPr>
            <a:grpSpLocks/>
          </p:cNvGrpSpPr>
          <p:nvPr/>
        </p:nvGrpSpPr>
        <p:grpSpPr bwMode="auto">
          <a:xfrm>
            <a:off x="330200" y="3622675"/>
            <a:ext cx="5778500" cy="492125"/>
            <a:chOff x="652466" y="3042816"/>
            <a:chExt cx="5777953" cy="493070"/>
          </a:xfrm>
        </p:grpSpPr>
        <p:sp>
          <p:nvSpPr>
            <p:cNvPr id="25" name="圆角矩形 24">
              <a:extLst>
                <a:ext uri="{FF2B5EF4-FFF2-40B4-BE49-F238E27FC236}">
                  <a16:creationId xmlns:a16="http://schemas.microsoft.com/office/drawing/2014/main" id="{4859FA57-4749-4AE9-9471-611E31185A54}"/>
                </a:ext>
              </a:extLst>
            </p:cNvPr>
            <p:cNvSpPr/>
            <p:nvPr/>
          </p:nvSpPr>
          <p:spPr>
            <a:xfrm rot="10800000" flipV="1">
              <a:off x="652466" y="3171651"/>
              <a:ext cx="273024" cy="2767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19471" name="文本框 384">
              <a:extLst>
                <a:ext uri="{FF2B5EF4-FFF2-40B4-BE49-F238E27FC236}">
                  <a16:creationId xmlns:a16="http://schemas.microsoft.com/office/drawing/2014/main" id="{9841E8A3-60FB-4F0B-B8AD-A4412AA012C4}"/>
                </a:ext>
              </a:extLst>
            </p:cNvPr>
            <p:cNvSpPr txBox="1">
              <a:spLocks noChangeArrowheads="1"/>
            </p:cNvSpPr>
            <p:nvPr/>
          </p:nvSpPr>
          <p:spPr bwMode="auto">
            <a:xfrm>
              <a:off x="980120" y="3042816"/>
              <a:ext cx="1466925" cy="49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协程的应用</a:t>
              </a:r>
            </a:p>
          </p:txBody>
        </p:sp>
        <p:cxnSp>
          <p:nvCxnSpPr>
            <p:cNvPr id="27" name="直接连接符 26">
              <a:extLst>
                <a:ext uri="{FF2B5EF4-FFF2-40B4-BE49-F238E27FC236}">
                  <a16:creationId xmlns:a16="http://schemas.microsoft.com/office/drawing/2014/main" id="{2AA6D732-0997-4451-BF51-A407DB0B4672}"/>
                </a:ext>
              </a:extLst>
            </p:cNvPr>
            <p:cNvCxnSpPr/>
            <p:nvPr/>
          </p:nvCxnSpPr>
          <p:spPr>
            <a:xfrm>
              <a:off x="1068352" y="3473855"/>
              <a:ext cx="536206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84B06B1E-D5E5-49F6-BA71-5C6FB06CDDCD}"/>
              </a:ext>
            </a:extLst>
          </p:cNvPr>
          <p:cNvSpPr/>
          <p:nvPr/>
        </p:nvSpPr>
        <p:spPr>
          <a:xfrm>
            <a:off x="603250" y="1739900"/>
            <a:ext cx="9615488" cy="1939925"/>
          </a:xfrm>
          <a:prstGeom prst="rect">
            <a:avLst/>
          </a:prstGeom>
        </p:spPr>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申威</a:t>
            </a:r>
            <a:r>
              <a:rPr lang="en-US" altLang="zh-CN" sz="2000" dirty="0">
                <a:solidFill>
                  <a:schemeClr val="tx1">
                    <a:lumMod val="65000"/>
                    <a:lumOff val="35000"/>
                  </a:schemeClr>
                </a:solidFill>
                <a:latin typeface="微软雅黑" pitchFamily="34" charset="-122"/>
                <a:ea typeface="微软雅黑" pitchFamily="34" charset="-122"/>
              </a:rPr>
              <a:t>26010</a:t>
            </a:r>
            <a:r>
              <a:rPr lang="zh-CN" altLang="en-US" sz="2000" dirty="0">
                <a:solidFill>
                  <a:schemeClr val="tx1">
                    <a:lumMod val="65000"/>
                    <a:lumOff val="35000"/>
                  </a:schemeClr>
                </a:solidFill>
                <a:latin typeface="微软雅黑" pitchFamily="34" charset="-122"/>
                <a:ea typeface="微软雅黑" pitchFamily="34" charset="-122"/>
              </a:rPr>
              <a:t>处理器是我国自主研发的新一代异构众核处理器，是“神威太湖之光”超级计算机的主要组成部分。在申威</a:t>
            </a:r>
            <a:r>
              <a:rPr lang="en-US" altLang="zh-CN" sz="2000" dirty="0">
                <a:solidFill>
                  <a:schemeClr val="tx1">
                    <a:lumMod val="65000"/>
                    <a:lumOff val="35000"/>
                  </a:schemeClr>
                </a:solidFill>
                <a:latin typeface="微软雅黑" pitchFamily="34" charset="-122"/>
                <a:ea typeface="微软雅黑" pitchFamily="34" charset="-122"/>
              </a:rPr>
              <a:t>26010</a:t>
            </a:r>
            <a:r>
              <a:rPr lang="zh-CN" altLang="en-US" sz="2000" dirty="0">
                <a:solidFill>
                  <a:schemeClr val="tx1">
                    <a:lumMod val="65000"/>
                    <a:lumOff val="35000"/>
                  </a:schemeClr>
                </a:solidFill>
                <a:latin typeface="微软雅黑" pitchFamily="34" charset="-122"/>
                <a:ea typeface="微软雅黑" pitchFamily="34" charset="-122"/>
              </a:rPr>
              <a:t>处理器上搭建更利于商业程序开发和运行的协程执行环境，有利于提高国产处理器的竞争力，是十分有意义的工作。</a:t>
            </a:r>
          </a:p>
          <a:p>
            <a:pPr defTabSz="914354" eaLnBrk="1" fontAlgn="auto" hangingPunct="1">
              <a:lnSpc>
                <a:spcPct val="150000"/>
              </a:lnSpc>
              <a:spcBef>
                <a:spcPts val="0"/>
              </a:spcBef>
              <a:spcAft>
                <a:spcPts val="0"/>
              </a:spcAft>
              <a:defRPr/>
            </a:pP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nvGrpSpPr>
          <p:cNvPr id="19465" name="组合 23">
            <a:extLst>
              <a:ext uri="{FF2B5EF4-FFF2-40B4-BE49-F238E27FC236}">
                <a16:creationId xmlns:a16="http://schemas.microsoft.com/office/drawing/2014/main" id="{920D16BB-DD2F-4F00-9063-4F328BB843BC}"/>
              </a:ext>
            </a:extLst>
          </p:cNvPr>
          <p:cNvGrpSpPr>
            <a:grpSpLocks/>
          </p:cNvGrpSpPr>
          <p:nvPr/>
        </p:nvGrpSpPr>
        <p:grpSpPr bwMode="auto">
          <a:xfrm>
            <a:off x="330200" y="1058863"/>
            <a:ext cx="5778500" cy="492125"/>
            <a:chOff x="652466" y="3042816"/>
            <a:chExt cx="5777953" cy="492755"/>
          </a:xfrm>
        </p:grpSpPr>
        <p:sp>
          <p:nvSpPr>
            <p:cNvPr id="22" name="圆角矩形 21">
              <a:extLst>
                <a:ext uri="{FF2B5EF4-FFF2-40B4-BE49-F238E27FC236}">
                  <a16:creationId xmlns:a16="http://schemas.microsoft.com/office/drawing/2014/main" id="{57FA2E79-6713-4ACB-8C10-0ED0EE12A5A1}"/>
                </a:ext>
              </a:extLst>
            </p:cNvPr>
            <p:cNvSpPr/>
            <p:nvPr/>
          </p:nvSpPr>
          <p:spPr>
            <a:xfrm rot="10800000" flipV="1">
              <a:off x="652466" y="3171568"/>
              <a:ext cx="273024" cy="2765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19468" name="文本框 384">
              <a:extLst>
                <a:ext uri="{FF2B5EF4-FFF2-40B4-BE49-F238E27FC236}">
                  <a16:creationId xmlns:a16="http://schemas.microsoft.com/office/drawing/2014/main" id="{69B64C64-1223-4C60-83B5-E9AB08762C6B}"/>
                </a:ext>
              </a:extLst>
            </p:cNvPr>
            <p:cNvSpPr txBox="1">
              <a:spLocks noChangeArrowheads="1"/>
            </p:cNvSpPr>
            <p:nvPr/>
          </p:nvSpPr>
          <p:spPr bwMode="auto">
            <a:xfrm>
              <a:off x="980120" y="3042816"/>
              <a:ext cx="2492750" cy="49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国产处理器生态构建</a:t>
              </a:r>
            </a:p>
          </p:txBody>
        </p:sp>
        <p:cxnSp>
          <p:nvCxnSpPr>
            <p:cNvPr id="24" name="直接连接符 23">
              <a:extLst>
                <a:ext uri="{FF2B5EF4-FFF2-40B4-BE49-F238E27FC236}">
                  <a16:creationId xmlns:a16="http://schemas.microsoft.com/office/drawing/2014/main" id="{B1C3B4D7-14D1-4C93-8512-7E1D06A12833}"/>
                </a:ext>
              </a:extLst>
            </p:cNvPr>
            <p:cNvCxnSpPr/>
            <p:nvPr/>
          </p:nvCxnSpPr>
          <p:spPr>
            <a:xfrm>
              <a:off x="1068352" y="3473579"/>
              <a:ext cx="536206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DFEB0FF7-F1A4-46E2-B84E-A70D819D59D1}"/>
              </a:ext>
            </a:extLst>
          </p:cNvPr>
          <p:cNvSpPr/>
          <p:nvPr/>
        </p:nvSpPr>
        <p:spPr>
          <a:xfrm>
            <a:off x="603250" y="4311650"/>
            <a:ext cx="9615488" cy="1016000"/>
          </a:xfrm>
          <a:prstGeom prst="rect">
            <a:avLst/>
          </a:prstGeom>
        </p:spPr>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协程是一种在用户态实现的，轻量级的并发实现方式，相比于线程占用的资源更少，更适合高并发场景，在互联网大数据等领域得到越来越多的应用。</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Tm="471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A083E589-1406-41F9-A2FE-27AEF721AE9A}"/>
              </a:ext>
            </a:extLst>
          </p:cNvPr>
          <p:cNvSpPr/>
          <p:nvPr/>
        </p:nvSpPr>
        <p:spPr>
          <a:xfrm>
            <a:off x="3117850" y="252413"/>
            <a:ext cx="9074150"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54" name="圆角矩形 53">
            <a:extLst>
              <a:ext uri="{FF2B5EF4-FFF2-40B4-BE49-F238E27FC236}">
                <a16:creationId xmlns:a16="http://schemas.microsoft.com/office/drawing/2014/main" id="{D45350E5-AF5B-4D60-AADE-FF6F3F80423E}"/>
              </a:ext>
            </a:extLst>
          </p:cNvPr>
          <p:cNvSpPr/>
          <p:nvPr/>
        </p:nvSpPr>
        <p:spPr>
          <a:xfrm rot="10800000" flipV="1">
            <a:off x="-6350" y="227013"/>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55" name="文本框 54">
            <a:extLst>
              <a:ext uri="{FF2B5EF4-FFF2-40B4-BE49-F238E27FC236}">
                <a16:creationId xmlns:a16="http://schemas.microsoft.com/office/drawing/2014/main" id="{E847F3D4-82E1-49E0-9478-5B281631CE61}"/>
              </a:ext>
            </a:extLst>
          </p:cNvPr>
          <p:cNvSpPr txBox="1"/>
          <p:nvPr/>
        </p:nvSpPr>
        <p:spPr>
          <a:xfrm>
            <a:off x="508000" y="244475"/>
            <a:ext cx="1570038" cy="461963"/>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简要介绍</a:t>
            </a:r>
          </a:p>
        </p:txBody>
      </p:sp>
      <p:sp>
        <p:nvSpPr>
          <p:cNvPr id="21509" name="矩形 55">
            <a:extLst>
              <a:ext uri="{FF2B5EF4-FFF2-40B4-BE49-F238E27FC236}">
                <a16:creationId xmlns:a16="http://schemas.microsoft.com/office/drawing/2014/main" id="{1B81BE1A-3FF2-4EFB-8A00-FE7BB7547FA4}"/>
              </a:ext>
            </a:extLst>
          </p:cNvPr>
          <p:cNvSpPr>
            <a:spLocks noChangeArrowheads="1"/>
          </p:cNvSpPr>
          <p:nvPr/>
        </p:nvSpPr>
        <p:spPr bwMode="auto">
          <a:xfrm>
            <a:off x="3219450" y="303213"/>
            <a:ext cx="5389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a:p>
            <a:pPr eaLnBrk="1" hangingPunct="1">
              <a:lnSpc>
                <a:spcPct val="100000"/>
              </a:lnSpc>
              <a:spcBef>
                <a:spcPct val="0"/>
              </a:spcBef>
              <a:buFontTx/>
              <a:buNone/>
            </a:pP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21510" name="组 57">
            <a:extLst>
              <a:ext uri="{FF2B5EF4-FFF2-40B4-BE49-F238E27FC236}">
                <a16:creationId xmlns:a16="http://schemas.microsoft.com/office/drawing/2014/main" id="{0FA3CD3A-AD2F-4E7A-A753-F043CDAB28BF}"/>
              </a:ext>
            </a:extLst>
          </p:cNvPr>
          <p:cNvGrpSpPr>
            <a:grpSpLocks/>
          </p:cNvGrpSpPr>
          <p:nvPr/>
        </p:nvGrpSpPr>
        <p:grpSpPr bwMode="auto">
          <a:xfrm>
            <a:off x="11453813" y="252413"/>
            <a:ext cx="738187" cy="484187"/>
            <a:chOff x="11454105" y="252856"/>
            <a:chExt cx="737892" cy="484288"/>
          </a:xfrm>
        </p:grpSpPr>
        <p:grpSp>
          <p:nvGrpSpPr>
            <p:cNvPr id="21520" name="组 59">
              <a:extLst>
                <a:ext uri="{FF2B5EF4-FFF2-40B4-BE49-F238E27FC236}">
                  <a16:creationId xmlns:a16="http://schemas.microsoft.com/office/drawing/2014/main" id="{0DF82B28-968D-4802-BC8D-74B59C6CD8C8}"/>
                </a:ext>
              </a:extLst>
            </p:cNvPr>
            <p:cNvGrpSpPr>
              <a:grpSpLocks/>
            </p:cNvGrpSpPr>
            <p:nvPr/>
          </p:nvGrpSpPr>
          <p:grpSpPr bwMode="auto">
            <a:xfrm>
              <a:off x="12039604" y="252856"/>
              <a:ext cx="152393" cy="484287"/>
              <a:chOff x="12039604" y="252856"/>
              <a:chExt cx="152393" cy="484287"/>
            </a:xfrm>
          </p:grpSpPr>
          <p:sp>
            <p:nvSpPr>
              <p:cNvPr id="64" name="圆角矩形 63">
                <a:extLst>
                  <a:ext uri="{FF2B5EF4-FFF2-40B4-BE49-F238E27FC236}">
                    <a16:creationId xmlns:a16="http://schemas.microsoft.com/office/drawing/2014/main" id="{84ECF981-FDF9-460A-9C4C-7384A095D09B}"/>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5" name="圆角矩形 64">
                <a:extLst>
                  <a:ext uri="{FF2B5EF4-FFF2-40B4-BE49-F238E27FC236}">
                    <a16:creationId xmlns:a16="http://schemas.microsoft.com/office/drawing/2014/main" id="{882612CA-77FF-437E-8E7F-F37C204D5AA3}"/>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6" name="圆角矩形 65">
                <a:extLst>
                  <a:ext uri="{FF2B5EF4-FFF2-40B4-BE49-F238E27FC236}">
                    <a16:creationId xmlns:a16="http://schemas.microsoft.com/office/drawing/2014/main" id="{998A6DB3-C8CD-44A1-8DFE-D7864FA14C3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7" name="圆角矩形 66">
                <a:extLst>
                  <a:ext uri="{FF2B5EF4-FFF2-40B4-BE49-F238E27FC236}">
                    <a16:creationId xmlns:a16="http://schemas.microsoft.com/office/drawing/2014/main" id="{0A039689-13E0-47F5-ACA8-1989A9B14599}"/>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8" name="圆角矩形 67">
                <a:extLst>
                  <a:ext uri="{FF2B5EF4-FFF2-40B4-BE49-F238E27FC236}">
                    <a16:creationId xmlns:a16="http://schemas.microsoft.com/office/drawing/2014/main" id="{691FAC41-11DA-431C-9777-C9CC4A14A497}"/>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1521" name="组合 99">
              <a:extLst>
                <a:ext uri="{FF2B5EF4-FFF2-40B4-BE49-F238E27FC236}">
                  <a16:creationId xmlns:a16="http://schemas.microsoft.com/office/drawing/2014/main" id="{78FECD2A-EE7B-4A7F-ABB9-E40FBA0B6942}"/>
                </a:ext>
              </a:extLst>
            </p:cNvPr>
            <p:cNvGrpSpPr>
              <a:grpSpLocks/>
            </p:cNvGrpSpPr>
            <p:nvPr/>
          </p:nvGrpSpPr>
          <p:grpSpPr bwMode="auto">
            <a:xfrm>
              <a:off x="11454105" y="252857"/>
              <a:ext cx="491115" cy="484287"/>
              <a:chOff x="1528923" y="220268"/>
              <a:chExt cx="1284096" cy="1266241"/>
            </a:xfrm>
          </p:grpSpPr>
          <p:sp>
            <p:nvSpPr>
              <p:cNvPr id="62" name="圆角矩形 61">
                <a:extLst>
                  <a:ext uri="{FF2B5EF4-FFF2-40B4-BE49-F238E27FC236}">
                    <a16:creationId xmlns:a16="http://schemas.microsoft.com/office/drawing/2014/main" id="{CF8C7CB8-15D2-43AB-9A89-AF5C56AD925F}"/>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1523" name="Freeform 96">
                <a:extLst>
                  <a:ext uri="{FF2B5EF4-FFF2-40B4-BE49-F238E27FC236}">
                    <a16:creationId xmlns:a16="http://schemas.microsoft.com/office/drawing/2014/main" id="{A8DD2354-CF6F-4C65-B6FA-D7F30E653E19}"/>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1511" name="组合 23">
            <a:extLst>
              <a:ext uri="{FF2B5EF4-FFF2-40B4-BE49-F238E27FC236}">
                <a16:creationId xmlns:a16="http://schemas.microsoft.com/office/drawing/2014/main" id="{80B8F693-7D8E-485E-B0D2-79B08C5F89AE}"/>
              </a:ext>
            </a:extLst>
          </p:cNvPr>
          <p:cNvGrpSpPr>
            <a:grpSpLocks/>
          </p:cNvGrpSpPr>
          <p:nvPr/>
        </p:nvGrpSpPr>
        <p:grpSpPr bwMode="auto">
          <a:xfrm>
            <a:off x="236538" y="976313"/>
            <a:ext cx="4872037" cy="492125"/>
            <a:chOff x="652466" y="3042816"/>
            <a:chExt cx="4872484" cy="492755"/>
          </a:xfrm>
        </p:grpSpPr>
        <p:sp>
          <p:nvSpPr>
            <p:cNvPr id="25" name="圆角矩形 24">
              <a:extLst>
                <a:ext uri="{FF2B5EF4-FFF2-40B4-BE49-F238E27FC236}">
                  <a16:creationId xmlns:a16="http://schemas.microsoft.com/office/drawing/2014/main" id="{FAE56035-DE78-46BD-9475-96362F1ACDAD}"/>
                </a:ext>
              </a:extLst>
            </p:cNvPr>
            <p:cNvSpPr/>
            <p:nvPr/>
          </p:nvSpPr>
          <p:spPr>
            <a:xfrm rot="10800000" flipV="1">
              <a:off x="652466" y="3171568"/>
              <a:ext cx="271487" cy="2765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21518" name="文本框 384">
              <a:extLst>
                <a:ext uri="{FF2B5EF4-FFF2-40B4-BE49-F238E27FC236}">
                  <a16:creationId xmlns:a16="http://schemas.microsoft.com/office/drawing/2014/main" id="{975C8EFD-D8C4-4FBE-87B5-D54982C429EB}"/>
                </a:ext>
              </a:extLst>
            </p:cNvPr>
            <p:cNvSpPr txBox="1">
              <a:spLocks noChangeArrowheads="1"/>
            </p:cNvSpPr>
            <p:nvPr/>
          </p:nvSpPr>
          <p:spPr bwMode="auto">
            <a:xfrm>
              <a:off x="980120" y="3042816"/>
              <a:ext cx="2990191" cy="49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申威</a:t>
              </a:r>
              <a:r>
                <a:rPr lang="en-US" altLang="zh-CN" sz="2000">
                  <a:solidFill>
                    <a:schemeClr val="tx2"/>
                  </a:solidFill>
                  <a:latin typeface="微软雅黑" panose="020B0503020204020204" pitchFamily="34" charset="-122"/>
                  <a:ea typeface="微软雅黑" panose="020B0503020204020204" pitchFamily="34" charset="-122"/>
                </a:rPr>
                <a:t>26010</a:t>
              </a:r>
              <a:r>
                <a:rPr lang="zh-CN" altLang="en-US" sz="2000">
                  <a:solidFill>
                    <a:schemeClr val="tx2"/>
                  </a:solidFill>
                  <a:latin typeface="微软雅黑" panose="020B0503020204020204" pitchFamily="34" charset="-122"/>
                  <a:ea typeface="微软雅黑" panose="020B0503020204020204" pitchFamily="34" charset="-122"/>
                </a:rPr>
                <a:t>处理器与协程</a:t>
              </a:r>
            </a:p>
          </p:txBody>
        </p:sp>
        <p:cxnSp>
          <p:nvCxnSpPr>
            <p:cNvPr id="27" name="直接连接符 26">
              <a:extLst>
                <a:ext uri="{FF2B5EF4-FFF2-40B4-BE49-F238E27FC236}">
                  <a16:creationId xmlns:a16="http://schemas.microsoft.com/office/drawing/2014/main" id="{ECD6CEA3-036C-4B2A-AE60-3992A4099FED}"/>
                </a:ext>
              </a:extLst>
            </p:cNvPr>
            <p:cNvCxnSpPr/>
            <p:nvPr/>
          </p:nvCxnSpPr>
          <p:spPr>
            <a:xfrm>
              <a:off x="1068429" y="3473579"/>
              <a:ext cx="4456521" cy="635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816377EE-75D8-4A0D-964C-A54B0059C450}"/>
              </a:ext>
            </a:extLst>
          </p:cNvPr>
          <p:cNvSpPr/>
          <p:nvPr/>
        </p:nvSpPr>
        <p:spPr>
          <a:xfrm>
            <a:off x="508000" y="1898650"/>
            <a:ext cx="5324475" cy="14224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申威众核处理器一个核组有</a:t>
            </a:r>
            <a:r>
              <a:rPr lang="en-US" altLang="zh-CN" sz="2000" dirty="0">
                <a:solidFill>
                  <a:schemeClr val="tx1">
                    <a:lumMod val="65000"/>
                    <a:lumOff val="35000"/>
                  </a:schemeClr>
                </a:solidFill>
                <a:latin typeface="微软雅黑" pitchFamily="34" charset="-122"/>
                <a:ea typeface="微软雅黑" pitchFamily="34" charset="-122"/>
              </a:rPr>
              <a:t>64</a:t>
            </a:r>
            <a:r>
              <a:rPr lang="zh-CN" altLang="en-US" sz="2000" dirty="0">
                <a:solidFill>
                  <a:schemeClr val="tx1">
                    <a:lumMod val="65000"/>
                    <a:lumOff val="35000"/>
                  </a:schemeClr>
                </a:solidFill>
                <a:latin typeface="微软雅黑" pitchFamily="34" charset="-122"/>
                <a:ea typeface="微软雅黑" pitchFamily="34" charset="-122"/>
              </a:rPr>
              <a:t>个从核，但是从核仅能运行在用户态下，并且单从核仅能运行单线程，并发能力不够</a:t>
            </a:r>
          </a:p>
        </p:txBody>
      </p:sp>
      <p:sp>
        <p:nvSpPr>
          <p:cNvPr id="21" name="矩形 20">
            <a:extLst>
              <a:ext uri="{FF2B5EF4-FFF2-40B4-BE49-F238E27FC236}">
                <a16:creationId xmlns:a16="http://schemas.microsoft.com/office/drawing/2014/main" id="{3BD9805B-9634-4D0C-8A80-CFFA282D63B2}"/>
              </a:ext>
            </a:extLst>
          </p:cNvPr>
          <p:cNvSpPr/>
          <p:nvPr/>
        </p:nvSpPr>
        <p:spPr>
          <a:xfrm>
            <a:off x="6375400" y="1898650"/>
            <a:ext cx="5322888" cy="10160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协程是运行在用户态下，用多协程虚拟化多线程的一种并发方式。</a:t>
            </a:r>
          </a:p>
        </p:txBody>
      </p:sp>
      <p:sp>
        <p:nvSpPr>
          <p:cNvPr id="22" name="矩形 21">
            <a:extLst>
              <a:ext uri="{FF2B5EF4-FFF2-40B4-BE49-F238E27FC236}">
                <a16:creationId xmlns:a16="http://schemas.microsoft.com/office/drawing/2014/main" id="{772A7AA4-8623-496B-90E8-EEAD51046769}"/>
              </a:ext>
            </a:extLst>
          </p:cNvPr>
          <p:cNvSpPr/>
          <p:nvPr/>
        </p:nvSpPr>
        <p:spPr>
          <a:xfrm>
            <a:off x="3713163" y="4572000"/>
            <a:ext cx="5324475" cy="14763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在申威众核处理器上使用协程思想构建一个协程执行系统，提高申威众核处理器的并发性，完善申威处理器的生态环境</a:t>
            </a:r>
          </a:p>
        </p:txBody>
      </p:sp>
      <p:sp>
        <p:nvSpPr>
          <p:cNvPr id="2" name="右箭头 1">
            <a:extLst>
              <a:ext uri="{FF2B5EF4-FFF2-40B4-BE49-F238E27FC236}">
                <a16:creationId xmlns:a16="http://schemas.microsoft.com/office/drawing/2014/main" id="{833898A5-9EBF-4A0A-8364-F877B6E4F704}"/>
              </a:ext>
            </a:extLst>
          </p:cNvPr>
          <p:cNvSpPr/>
          <p:nvPr/>
        </p:nvSpPr>
        <p:spPr>
          <a:xfrm rot="1975667">
            <a:off x="4576763" y="3770313"/>
            <a:ext cx="1409700"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右箭头 23">
            <a:extLst>
              <a:ext uri="{FF2B5EF4-FFF2-40B4-BE49-F238E27FC236}">
                <a16:creationId xmlns:a16="http://schemas.microsoft.com/office/drawing/2014/main" id="{A9EAF1F1-CC29-461E-88B3-BA8257456964}"/>
              </a:ext>
            </a:extLst>
          </p:cNvPr>
          <p:cNvSpPr/>
          <p:nvPr/>
        </p:nvSpPr>
        <p:spPr>
          <a:xfrm rot="8446017">
            <a:off x="7121525" y="3589338"/>
            <a:ext cx="1828800" cy="45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advTm="471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 3">
            <a:extLst>
              <a:ext uri="{FF2B5EF4-FFF2-40B4-BE49-F238E27FC236}">
                <a16:creationId xmlns:a16="http://schemas.microsoft.com/office/drawing/2014/main" id="{C6C43F30-412F-49A7-BC13-43EF1A4C3C3A}"/>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C899E935-FE82-4136-B043-30136CA65119}"/>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34C4F124-EF1F-45B9-B305-00C6871838BD}"/>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2</a:t>
              </a:r>
              <a:endParaRPr lang="zh-CN" altLang="en-US" sz="6000" dirty="0"/>
            </a:p>
          </p:txBody>
        </p:sp>
        <p:grpSp>
          <p:nvGrpSpPr>
            <p:cNvPr id="23570" name="组 2">
              <a:extLst>
                <a:ext uri="{FF2B5EF4-FFF2-40B4-BE49-F238E27FC236}">
                  <a16:creationId xmlns:a16="http://schemas.microsoft.com/office/drawing/2014/main" id="{1D737C6C-473F-47BD-9D4A-ECF1F02CFD07}"/>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ADB33C4C-74A8-43AE-B042-03D6B8EE3370}"/>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08D78E60-0DC1-432C-A661-D2F2EB51F01E}"/>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51A444B8-2615-4384-B7C2-0AB0846CBC0E}"/>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C0C72A5F-CB65-4421-B58A-CA76200A3325}"/>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FDF0DACA-B8A3-4F2A-9626-C8339C3A1796}"/>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grpSp>
        <p:nvGrpSpPr>
          <p:cNvPr id="23555" name="组 27">
            <a:extLst>
              <a:ext uri="{FF2B5EF4-FFF2-40B4-BE49-F238E27FC236}">
                <a16:creationId xmlns:a16="http://schemas.microsoft.com/office/drawing/2014/main" id="{60736A2B-741F-45D0-99CA-D169AD50E2F4}"/>
              </a:ext>
            </a:extLst>
          </p:cNvPr>
          <p:cNvGrpSpPr>
            <a:grpSpLocks/>
          </p:cNvGrpSpPr>
          <p:nvPr/>
        </p:nvGrpSpPr>
        <p:grpSpPr bwMode="auto">
          <a:xfrm>
            <a:off x="11453813" y="252413"/>
            <a:ext cx="738187" cy="484187"/>
            <a:chOff x="11454105" y="252856"/>
            <a:chExt cx="737892" cy="484288"/>
          </a:xfrm>
        </p:grpSpPr>
        <p:grpSp>
          <p:nvGrpSpPr>
            <p:cNvPr id="23559" name="组 29">
              <a:extLst>
                <a:ext uri="{FF2B5EF4-FFF2-40B4-BE49-F238E27FC236}">
                  <a16:creationId xmlns:a16="http://schemas.microsoft.com/office/drawing/2014/main" id="{C2643C4B-3793-4FD3-8110-C6D1C8D514FE}"/>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CA7D6629-50AE-4656-9B4D-9B69614291C2}"/>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B89C6E71-DEE0-43D8-B23E-9F9751C3C217}"/>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52318CD1-80A9-4F57-ACD1-4A9241600D6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538B334C-4487-4C52-B5E6-AC09AAB94227}"/>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59C2EB1D-ED89-49DD-BECA-7152313028D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3560" name="组合 99">
              <a:extLst>
                <a:ext uri="{FF2B5EF4-FFF2-40B4-BE49-F238E27FC236}">
                  <a16:creationId xmlns:a16="http://schemas.microsoft.com/office/drawing/2014/main" id="{FA677591-E761-4C42-A5C6-9A352C042C36}"/>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849BC32F-D071-47EB-BDDC-4ECDD114D5F8}"/>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3562" name="Freeform 96">
                <a:extLst>
                  <a:ext uri="{FF2B5EF4-FFF2-40B4-BE49-F238E27FC236}">
                    <a16:creationId xmlns:a16="http://schemas.microsoft.com/office/drawing/2014/main" id="{AE7A2076-DA6A-4D55-BB9C-4C42D0DB76A9}"/>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3556" name="矩形 72">
            <a:extLst>
              <a:ext uri="{FF2B5EF4-FFF2-40B4-BE49-F238E27FC236}">
                <a16:creationId xmlns:a16="http://schemas.microsoft.com/office/drawing/2014/main" id="{47655320-CAED-428D-9363-BD4AE9F49A47}"/>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
        <p:nvSpPr>
          <p:cNvPr id="23557" name="文本框 24">
            <a:extLst>
              <a:ext uri="{FF2B5EF4-FFF2-40B4-BE49-F238E27FC236}">
                <a16:creationId xmlns:a16="http://schemas.microsoft.com/office/drawing/2014/main" id="{142FA5F6-1ADB-4409-B1C8-2550197849D9}"/>
              </a:ext>
            </a:extLst>
          </p:cNvPr>
          <p:cNvSpPr txBox="1">
            <a:spLocks noChangeArrowheads="1"/>
          </p:cNvSpPr>
          <p:nvPr/>
        </p:nvSpPr>
        <p:spPr bwMode="auto">
          <a:xfrm>
            <a:off x="8890000" y="3170238"/>
            <a:ext cx="2031321" cy="64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chemeClr val="bg1"/>
                </a:solidFill>
                <a:latin typeface="微软雅黑" panose="020B0503020204020204" pitchFamily="34" charset="-122"/>
                <a:ea typeface="微软雅黑" panose="020B0503020204020204" pitchFamily="34" charset="-122"/>
              </a:rPr>
              <a:t>工作展望</a:t>
            </a:r>
          </a:p>
        </p:txBody>
      </p:sp>
      <p:sp>
        <p:nvSpPr>
          <p:cNvPr id="23558" name="矩形 26">
            <a:extLst>
              <a:ext uri="{FF2B5EF4-FFF2-40B4-BE49-F238E27FC236}">
                <a16:creationId xmlns:a16="http://schemas.microsoft.com/office/drawing/2014/main" id="{E0EBDD70-499D-4D64-86A8-006D55DB11F6}"/>
              </a:ext>
            </a:extLst>
          </p:cNvPr>
          <p:cNvSpPr>
            <a:spLocks noChangeArrowheads="1"/>
          </p:cNvSpPr>
          <p:nvPr/>
        </p:nvSpPr>
        <p:spPr bwMode="auto">
          <a:xfrm>
            <a:off x="4981575" y="3298825"/>
            <a:ext cx="385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MAIN WORK 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0B3ADE33-7FE1-4D60-904D-C1B7D792FD03}"/>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E9084C04-4EDE-498F-A2B3-4F889A4B7A0C}"/>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DAEBC8D2-4196-4681-9679-41C6B51B6379}"/>
              </a:ext>
            </a:extLst>
          </p:cNvPr>
          <p:cNvSpPr txBox="1"/>
          <p:nvPr/>
        </p:nvSpPr>
        <p:spPr>
          <a:xfrm>
            <a:off x="547688" y="268288"/>
            <a:ext cx="1569652" cy="461661"/>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25605" name="矩形 45">
            <a:extLst>
              <a:ext uri="{FF2B5EF4-FFF2-40B4-BE49-F238E27FC236}">
                <a16:creationId xmlns:a16="http://schemas.microsoft.com/office/drawing/2014/main" id="{E5009E31-F4FD-4187-9314-022B711ADAFB}"/>
              </a:ext>
            </a:extLst>
          </p:cNvPr>
          <p:cNvSpPr>
            <a:spLocks noChangeArrowheads="1"/>
          </p:cNvSpPr>
          <p:nvPr/>
        </p:nvSpPr>
        <p:spPr bwMode="auto">
          <a:xfrm>
            <a:off x="2924175" y="322263"/>
            <a:ext cx="370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chemeClr val="bg1"/>
                </a:solidFill>
                <a:latin typeface="微软雅黑" panose="020B0503020204020204" pitchFamily="34" charset="-122"/>
                <a:ea typeface="微软雅黑" panose="020B0503020204020204" pitchFamily="34" charset="-122"/>
              </a:rPr>
              <a:t>WORK PROSPECTS</a:t>
            </a:r>
          </a:p>
        </p:txBody>
      </p:sp>
      <p:grpSp>
        <p:nvGrpSpPr>
          <p:cNvPr id="25606" name="组 66">
            <a:extLst>
              <a:ext uri="{FF2B5EF4-FFF2-40B4-BE49-F238E27FC236}">
                <a16:creationId xmlns:a16="http://schemas.microsoft.com/office/drawing/2014/main" id="{A0111321-106E-4BE2-B336-A51806C0CD6B}"/>
              </a:ext>
            </a:extLst>
          </p:cNvPr>
          <p:cNvGrpSpPr>
            <a:grpSpLocks/>
          </p:cNvGrpSpPr>
          <p:nvPr/>
        </p:nvGrpSpPr>
        <p:grpSpPr bwMode="auto">
          <a:xfrm>
            <a:off x="11453813" y="252413"/>
            <a:ext cx="738187" cy="484187"/>
            <a:chOff x="11454105" y="252856"/>
            <a:chExt cx="737892" cy="484288"/>
          </a:xfrm>
        </p:grpSpPr>
        <p:grpSp>
          <p:nvGrpSpPr>
            <p:cNvPr id="25620" name="组 68">
              <a:extLst>
                <a:ext uri="{FF2B5EF4-FFF2-40B4-BE49-F238E27FC236}">
                  <a16:creationId xmlns:a16="http://schemas.microsoft.com/office/drawing/2014/main" id="{ADD9B5CC-41FF-4DF3-AAEC-DBE93291C617}"/>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73511B5A-BEE5-426D-839A-869FDB6E2659}"/>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4A9BCBB0-4CF3-4DA8-BAD7-B8B13F672B1D}"/>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C9BF4B77-37AA-4256-90FB-AE18D6615FF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0693CD81-2F6C-44CC-BBED-4357BC24BDBA}"/>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A51B3EF5-7C03-4591-B430-E55265957284}"/>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5621" name="组合 99">
              <a:extLst>
                <a:ext uri="{FF2B5EF4-FFF2-40B4-BE49-F238E27FC236}">
                  <a16:creationId xmlns:a16="http://schemas.microsoft.com/office/drawing/2014/main" id="{AD26D2B5-46D5-4A42-8FBA-245DAB02563C}"/>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494EB004-3CDF-49E0-A859-4F1F4454DD87}"/>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5623" name="Freeform 96">
                <a:extLst>
                  <a:ext uri="{FF2B5EF4-FFF2-40B4-BE49-F238E27FC236}">
                    <a16:creationId xmlns:a16="http://schemas.microsoft.com/office/drawing/2014/main" id="{500DD4A4-182E-4CE8-890C-FD5FC26DC2D4}"/>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607" name="Rectangle 8">
            <a:extLst>
              <a:ext uri="{FF2B5EF4-FFF2-40B4-BE49-F238E27FC236}">
                <a16:creationId xmlns:a16="http://schemas.microsoft.com/office/drawing/2014/main" id="{B54F670C-1A67-457A-937B-FB802C56D3C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grpSp>
        <p:nvGrpSpPr>
          <p:cNvPr id="25608" name="组合 36">
            <a:extLst>
              <a:ext uri="{FF2B5EF4-FFF2-40B4-BE49-F238E27FC236}">
                <a16:creationId xmlns:a16="http://schemas.microsoft.com/office/drawing/2014/main" id="{24F65BD5-9505-4033-9A83-563383CE5C46}"/>
              </a:ext>
            </a:extLst>
          </p:cNvPr>
          <p:cNvGrpSpPr>
            <a:grpSpLocks/>
          </p:cNvGrpSpPr>
          <p:nvPr/>
        </p:nvGrpSpPr>
        <p:grpSpPr bwMode="auto">
          <a:xfrm>
            <a:off x="1640336" y="1780096"/>
            <a:ext cx="1819275" cy="1822450"/>
            <a:chOff x="5232881" y="3805178"/>
            <a:chExt cx="2009779" cy="1989936"/>
          </a:xfrm>
        </p:grpSpPr>
        <p:sp>
          <p:nvSpPr>
            <p:cNvPr id="38" name="圆角矩形 20">
              <a:extLst>
                <a:ext uri="{FF2B5EF4-FFF2-40B4-BE49-F238E27FC236}">
                  <a16:creationId xmlns:a16="http://schemas.microsoft.com/office/drawing/2014/main" id="{15E66D81-22BA-476B-9AC2-561D454D8567}"/>
                </a:ext>
              </a:extLst>
            </p:cNvPr>
            <p:cNvSpPr/>
            <p:nvPr/>
          </p:nvSpPr>
          <p:spPr>
            <a:xfrm>
              <a:off x="5315307" y="3898781"/>
              <a:ext cx="1848435"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9" name="圆角矩形 20">
              <a:extLst>
                <a:ext uri="{FF2B5EF4-FFF2-40B4-BE49-F238E27FC236}">
                  <a16:creationId xmlns:a16="http://schemas.microsoft.com/office/drawing/2014/main" id="{A4D85724-0972-4558-8DF5-342DDE51B440}"/>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9" name="矩形 39">
              <a:extLst>
                <a:ext uri="{FF2B5EF4-FFF2-40B4-BE49-F238E27FC236}">
                  <a16:creationId xmlns:a16="http://schemas.microsoft.com/office/drawing/2014/main" id="{4A8E0954-18B8-4172-A901-397BC44E0C87}"/>
                </a:ext>
              </a:extLst>
            </p:cNvPr>
            <p:cNvSpPr>
              <a:spLocks noChangeArrowheads="1"/>
            </p:cNvSpPr>
            <p:nvPr/>
          </p:nvSpPr>
          <p:spPr bwMode="auto">
            <a:xfrm>
              <a:off x="5393768" y="4535316"/>
              <a:ext cx="1688003"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认识、熟悉系统结构</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25609" name="组合 70">
            <a:extLst>
              <a:ext uri="{FF2B5EF4-FFF2-40B4-BE49-F238E27FC236}">
                <a16:creationId xmlns:a16="http://schemas.microsoft.com/office/drawing/2014/main" id="{20A4435A-565C-4E6E-A97F-276328DEE7BD}"/>
              </a:ext>
            </a:extLst>
          </p:cNvPr>
          <p:cNvGrpSpPr>
            <a:grpSpLocks/>
          </p:cNvGrpSpPr>
          <p:nvPr/>
        </p:nvGrpSpPr>
        <p:grpSpPr bwMode="auto">
          <a:xfrm>
            <a:off x="7014591" y="4172394"/>
            <a:ext cx="1787525" cy="1822450"/>
            <a:chOff x="5232881" y="3805178"/>
            <a:chExt cx="2009779" cy="1989936"/>
          </a:xfrm>
        </p:grpSpPr>
        <p:sp>
          <p:nvSpPr>
            <p:cNvPr id="72" name="圆角矩形 20">
              <a:extLst>
                <a:ext uri="{FF2B5EF4-FFF2-40B4-BE49-F238E27FC236}">
                  <a16:creationId xmlns:a16="http://schemas.microsoft.com/office/drawing/2014/main" id="{A681C39A-0A49-45AA-ACC5-D961AF3FF5D4}"/>
                </a:ext>
              </a:extLst>
            </p:cNvPr>
            <p:cNvSpPr/>
            <p:nvPr/>
          </p:nvSpPr>
          <p:spPr>
            <a:xfrm>
              <a:off x="5314986" y="3898781"/>
              <a:ext cx="1849139"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73" name="圆角矩形 20">
              <a:extLst>
                <a:ext uri="{FF2B5EF4-FFF2-40B4-BE49-F238E27FC236}">
                  <a16:creationId xmlns:a16="http://schemas.microsoft.com/office/drawing/2014/main" id="{3F9B72D4-6980-446E-9960-49B78F0E9DB5}"/>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6" name="矩形 73">
              <a:extLst>
                <a:ext uri="{FF2B5EF4-FFF2-40B4-BE49-F238E27FC236}">
                  <a16:creationId xmlns:a16="http://schemas.microsoft.com/office/drawing/2014/main" id="{F8278A74-6C60-4DC0-83D9-3E35AF3A2FF7}"/>
                </a:ext>
              </a:extLst>
            </p:cNvPr>
            <p:cNvSpPr>
              <a:spLocks noChangeArrowheads="1"/>
            </p:cNvSpPr>
            <p:nvPr/>
          </p:nvSpPr>
          <p:spPr bwMode="auto">
            <a:xfrm>
              <a:off x="5354828" y="4512333"/>
              <a:ext cx="1848564"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设计实现协程间通信</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25610" name="组合 74">
            <a:extLst>
              <a:ext uri="{FF2B5EF4-FFF2-40B4-BE49-F238E27FC236}">
                <a16:creationId xmlns:a16="http://schemas.microsoft.com/office/drawing/2014/main" id="{78BC4934-70C9-47C2-AF83-25D2A7365E25}"/>
              </a:ext>
            </a:extLst>
          </p:cNvPr>
          <p:cNvGrpSpPr>
            <a:grpSpLocks/>
          </p:cNvGrpSpPr>
          <p:nvPr/>
        </p:nvGrpSpPr>
        <p:grpSpPr bwMode="auto">
          <a:xfrm>
            <a:off x="4991100" y="1797558"/>
            <a:ext cx="1895475" cy="1812925"/>
            <a:chOff x="5232881" y="3805178"/>
            <a:chExt cx="2009779" cy="1989936"/>
          </a:xfrm>
        </p:grpSpPr>
        <p:sp>
          <p:nvSpPr>
            <p:cNvPr id="76" name="圆角矩形 20">
              <a:extLst>
                <a:ext uri="{FF2B5EF4-FFF2-40B4-BE49-F238E27FC236}">
                  <a16:creationId xmlns:a16="http://schemas.microsoft.com/office/drawing/2014/main" id="{FA3A6860-A327-4B42-805F-4E4CAC73EC9A}"/>
                </a:ext>
              </a:extLst>
            </p:cNvPr>
            <p:cNvSpPr/>
            <p:nvPr/>
          </p:nvSpPr>
          <p:spPr>
            <a:xfrm>
              <a:off x="5315360" y="3899273"/>
              <a:ext cx="1848189" cy="1829626"/>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77" name="圆角矩形 20">
              <a:extLst>
                <a:ext uri="{FF2B5EF4-FFF2-40B4-BE49-F238E27FC236}">
                  <a16:creationId xmlns:a16="http://schemas.microsoft.com/office/drawing/2014/main" id="{0333B492-9D79-4DAF-8DEB-D0B2050D780E}"/>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3" name="矩形 77">
              <a:extLst>
                <a:ext uri="{FF2B5EF4-FFF2-40B4-BE49-F238E27FC236}">
                  <a16:creationId xmlns:a16="http://schemas.microsoft.com/office/drawing/2014/main" id="{388AD8E9-D73E-4CAC-9650-AF9777BA6D70}"/>
                </a:ext>
              </a:extLst>
            </p:cNvPr>
            <p:cNvSpPr>
              <a:spLocks noChangeArrowheads="1"/>
            </p:cNvSpPr>
            <p:nvPr/>
          </p:nvSpPr>
          <p:spPr bwMode="auto">
            <a:xfrm>
              <a:off x="5394047" y="4460946"/>
              <a:ext cx="1688003" cy="101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设计协程上下文的保存与恢复</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70">
            <a:extLst>
              <a:ext uri="{FF2B5EF4-FFF2-40B4-BE49-F238E27FC236}">
                <a16:creationId xmlns:a16="http://schemas.microsoft.com/office/drawing/2014/main" id="{AA83557F-F211-4302-BE85-ADB235D261B2}"/>
              </a:ext>
            </a:extLst>
          </p:cNvPr>
          <p:cNvGrpSpPr>
            <a:grpSpLocks/>
          </p:cNvGrpSpPr>
          <p:nvPr/>
        </p:nvGrpSpPr>
        <p:grpSpPr bwMode="auto">
          <a:xfrm>
            <a:off x="8479155" y="1788033"/>
            <a:ext cx="1787525" cy="1822450"/>
            <a:chOff x="5232881" y="3805178"/>
            <a:chExt cx="2009779" cy="1989936"/>
          </a:xfrm>
        </p:grpSpPr>
        <p:sp>
          <p:nvSpPr>
            <p:cNvPr id="31" name="圆角矩形 20">
              <a:extLst>
                <a:ext uri="{FF2B5EF4-FFF2-40B4-BE49-F238E27FC236}">
                  <a16:creationId xmlns:a16="http://schemas.microsoft.com/office/drawing/2014/main" id="{66AB5466-608E-4420-81A3-4D87049A4592}"/>
                </a:ext>
              </a:extLst>
            </p:cNvPr>
            <p:cNvSpPr/>
            <p:nvPr/>
          </p:nvSpPr>
          <p:spPr>
            <a:xfrm>
              <a:off x="5314986" y="3898781"/>
              <a:ext cx="1849139"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2" name="圆角矩形 20">
              <a:extLst>
                <a:ext uri="{FF2B5EF4-FFF2-40B4-BE49-F238E27FC236}">
                  <a16:creationId xmlns:a16="http://schemas.microsoft.com/office/drawing/2014/main" id="{EAD03FC8-D195-4A1F-B440-1ABAF7355FFA}"/>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3" name="矩形 73">
              <a:extLst>
                <a:ext uri="{FF2B5EF4-FFF2-40B4-BE49-F238E27FC236}">
                  <a16:creationId xmlns:a16="http://schemas.microsoft.com/office/drawing/2014/main" id="{2C9AED95-9F36-4FE7-BFF6-3169B56930FA}"/>
                </a:ext>
              </a:extLst>
            </p:cNvPr>
            <p:cNvSpPr>
              <a:spLocks noChangeArrowheads="1"/>
            </p:cNvSpPr>
            <p:nvPr/>
          </p:nvSpPr>
          <p:spPr bwMode="auto">
            <a:xfrm>
              <a:off x="5354828" y="4512333"/>
              <a:ext cx="1848564"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设计实现协程的切换</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70">
            <a:extLst>
              <a:ext uri="{FF2B5EF4-FFF2-40B4-BE49-F238E27FC236}">
                <a16:creationId xmlns:a16="http://schemas.microsoft.com/office/drawing/2014/main" id="{5127FAF0-713B-4296-8763-443CE0774FFC}"/>
              </a:ext>
            </a:extLst>
          </p:cNvPr>
          <p:cNvGrpSpPr>
            <a:grpSpLocks/>
          </p:cNvGrpSpPr>
          <p:nvPr/>
        </p:nvGrpSpPr>
        <p:grpSpPr bwMode="auto">
          <a:xfrm>
            <a:off x="3151251" y="4125181"/>
            <a:ext cx="1787525" cy="1822450"/>
            <a:chOff x="5232881" y="3805178"/>
            <a:chExt cx="2009779" cy="1989936"/>
          </a:xfrm>
        </p:grpSpPr>
        <p:sp>
          <p:nvSpPr>
            <p:cNvPr id="35" name="圆角矩形 20">
              <a:extLst>
                <a:ext uri="{FF2B5EF4-FFF2-40B4-BE49-F238E27FC236}">
                  <a16:creationId xmlns:a16="http://schemas.microsoft.com/office/drawing/2014/main" id="{2E585C80-0E34-46E7-A195-930E76A56717}"/>
                </a:ext>
              </a:extLst>
            </p:cNvPr>
            <p:cNvSpPr/>
            <p:nvPr/>
          </p:nvSpPr>
          <p:spPr>
            <a:xfrm>
              <a:off x="5314986" y="3898781"/>
              <a:ext cx="1849139"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6" name="圆角矩形 20">
              <a:extLst>
                <a:ext uri="{FF2B5EF4-FFF2-40B4-BE49-F238E27FC236}">
                  <a16:creationId xmlns:a16="http://schemas.microsoft.com/office/drawing/2014/main" id="{A7AC6E32-B70B-4EC2-A23A-832F6A134772}"/>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7" name="矩形 73">
              <a:extLst>
                <a:ext uri="{FF2B5EF4-FFF2-40B4-BE49-F238E27FC236}">
                  <a16:creationId xmlns:a16="http://schemas.microsoft.com/office/drawing/2014/main" id="{EC1E2A05-67C1-4BBA-A1DC-02D9981A4F9E}"/>
                </a:ext>
              </a:extLst>
            </p:cNvPr>
            <p:cNvSpPr>
              <a:spLocks noChangeArrowheads="1"/>
            </p:cNvSpPr>
            <p:nvPr/>
          </p:nvSpPr>
          <p:spPr bwMode="auto">
            <a:xfrm>
              <a:off x="5354828" y="4512333"/>
              <a:ext cx="1848564"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测试系统并发性能</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advTm="1122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3A5F801A-1819-4FBB-A25A-F351985B4BC3}"/>
              </a:ext>
            </a:extLst>
          </p:cNvPr>
          <p:cNvSpPr/>
          <p:nvPr/>
        </p:nvSpPr>
        <p:spPr>
          <a:xfrm>
            <a:off x="3443288" y="252413"/>
            <a:ext cx="8748712" cy="398462"/>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54A4AE2C-DE29-457D-A2C5-F5A29A60B871}"/>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9877695B-0A4F-4E49-85FA-5AA8E53968F5}"/>
              </a:ext>
            </a:extLst>
          </p:cNvPr>
          <p:cNvSpPr txBox="1"/>
          <p:nvPr/>
        </p:nvSpPr>
        <p:spPr>
          <a:xfrm>
            <a:off x="547688" y="268288"/>
            <a:ext cx="3586162" cy="468312"/>
          </a:xfrm>
          <a:prstGeom prst="rect">
            <a:avLst/>
          </a:prstGeom>
          <a:noFill/>
        </p:spPr>
        <p:txBody>
          <a:bodyPr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27653" name="矩形 45">
            <a:extLst>
              <a:ext uri="{FF2B5EF4-FFF2-40B4-BE49-F238E27FC236}">
                <a16:creationId xmlns:a16="http://schemas.microsoft.com/office/drawing/2014/main" id="{A1766FDA-F072-4700-A600-7CA38A235E26}"/>
              </a:ext>
            </a:extLst>
          </p:cNvPr>
          <p:cNvSpPr>
            <a:spLocks noChangeArrowheads="1"/>
          </p:cNvSpPr>
          <p:nvPr/>
        </p:nvSpPr>
        <p:spPr bwMode="auto">
          <a:xfrm>
            <a:off x="3527425" y="282575"/>
            <a:ext cx="375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a:solidFill>
                  <a:schemeClr val="bg1"/>
                </a:solidFill>
                <a:latin typeface="微软雅黑" panose="020B0503020204020204" pitchFamily="34" charset="-122"/>
                <a:ea typeface="微软雅黑" panose="020B0503020204020204" pitchFamily="34" charset="-122"/>
              </a:rPr>
              <a:t>认识、熟悉系统结构</a:t>
            </a:r>
            <a:endParaRPr lang="en-US" altLang="zh-CN" sz="200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27654" name="组 66">
            <a:extLst>
              <a:ext uri="{FF2B5EF4-FFF2-40B4-BE49-F238E27FC236}">
                <a16:creationId xmlns:a16="http://schemas.microsoft.com/office/drawing/2014/main" id="{978A3CC4-4922-4C9B-8740-542BDA1E1F9E}"/>
              </a:ext>
            </a:extLst>
          </p:cNvPr>
          <p:cNvGrpSpPr>
            <a:grpSpLocks/>
          </p:cNvGrpSpPr>
          <p:nvPr/>
        </p:nvGrpSpPr>
        <p:grpSpPr bwMode="auto">
          <a:xfrm>
            <a:off x="11453813" y="252413"/>
            <a:ext cx="738187" cy="484187"/>
            <a:chOff x="11454105" y="252856"/>
            <a:chExt cx="737892" cy="484288"/>
          </a:xfrm>
        </p:grpSpPr>
        <p:grpSp>
          <p:nvGrpSpPr>
            <p:cNvPr id="27658" name="组 68">
              <a:extLst>
                <a:ext uri="{FF2B5EF4-FFF2-40B4-BE49-F238E27FC236}">
                  <a16:creationId xmlns:a16="http://schemas.microsoft.com/office/drawing/2014/main" id="{451E102D-A90B-4740-BCEF-4F68C0F09AAC}"/>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A7CD4DB9-C209-4EAC-8DE6-6AE6A4F6A6E7}"/>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DF9DA35B-20DD-49A3-843E-EBFC2AC9256B}"/>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591A1F60-2534-41D4-A063-811F6BC4A152}"/>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A74604F-DD0A-4C24-B5C7-3A58408106B9}"/>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E6C869B5-3233-4D3A-A8A8-D3ABB5E7E7C1}"/>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7659" name="组合 99">
              <a:extLst>
                <a:ext uri="{FF2B5EF4-FFF2-40B4-BE49-F238E27FC236}">
                  <a16:creationId xmlns:a16="http://schemas.microsoft.com/office/drawing/2014/main" id="{C66F132A-4D3C-40FF-89BC-2933F81CFC5A}"/>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A306ED75-C4CC-4D95-8CD8-44FF2FF3C93C}"/>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7661" name="Freeform 96">
                <a:extLst>
                  <a:ext uri="{FF2B5EF4-FFF2-40B4-BE49-F238E27FC236}">
                    <a16:creationId xmlns:a16="http://schemas.microsoft.com/office/drawing/2014/main" id="{BD573B29-AC15-4105-AEED-09B9947985E7}"/>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55" name="Rectangle 8">
            <a:extLst>
              <a:ext uri="{FF2B5EF4-FFF2-40B4-BE49-F238E27FC236}">
                <a16:creationId xmlns:a16="http://schemas.microsoft.com/office/drawing/2014/main" id="{F1B006A2-EF0E-43AE-9319-6F8746E0C4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2" name="文本框 1">
            <a:extLst>
              <a:ext uri="{FF2B5EF4-FFF2-40B4-BE49-F238E27FC236}">
                <a16:creationId xmlns:a16="http://schemas.microsoft.com/office/drawing/2014/main" id="{EB61DA40-297D-4C1F-88B9-4E4F99E5411B}"/>
              </a:ext>
            </a:extLst>
          </p:cNvPr>
          <p:cNvSpPr txBox="1"/>
          <p:nvPr/>
        </p:nvSpPr>
        <p:spPr>
          <a:xfrm>
            <a:off x="2718371" y="2833223"/>
            <a:ext cx="6937248"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rPr>
              <a:t>预计</a:t>
            </a:r>
            <a:r>
              <a:rPr lang="en-US" altLang="zh-CN" sz="5400" dirty="0">
                <a:latin typeface="微软雅黑" panose="020B0503020204020204" pitchFamily="34" charset="-122"/>
                <a:ea typeface="微软雅黑" panose="020B0503020204020204" pitchFamily="34" charset="-122"/>
              </a:rPr>
              <a:t>1</a:t>
            </a:r>
            <a:r>
              <a:rPr lang="zh-CN" altLang="en-US" sz="5400" dirty="0">
                <a:latin typeface="微软雅黑" panose="020B0503020204020204" pitchFamily="34" charset="-122"/>
                <a:ea typeface="微软雅黑" panose="020B0503020204020204" pitchFamily="34" charset="-122"/>
              </a:rPr>
              <a:t>周完成</a:t>
            </a:r>
          </a:p>
        </p:txBody>
      </p:sp>
    </p:spTree>
  </p:cSld>
  <p:clrMapOvr>
    <a:masterClrMapping/>
  </p:clrMapOvr>
  <p:transition advTm="1122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C309A397-7937-4E03-B673-DB9DF5CF6C0E}"/>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3DBC62E4-D9C0-4BB7-94E0-A3C9457AF51F}"/>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1E945F03-6041-4AB6-8BC5-395A9A1A2A20}"/>
              </a:ext>
            </a:extLst>
          </p:cNvPr>
          <p:cNvSpPr txBox="1"/>
          <p:nvPr/>
        </p:nvSpPr>
        <p:spPr>
          <a:xfrm>
            <a:off x="547688" y="268288"/>
            <a:ext cx="1569652" cy="461661"/>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工作展望</a:t>
            </a:r>
          </a:p>
        </p:txBody>
      </p:sp>
      <p:sp>
        <p:nvSpPr>
          <p:cNvPr id="31749" name="矩形 45">
            <a:extLst>
              <a:ext uri="{FF2B5EF4-FFF2-40B4-BE49-F238E27FC236}">
                <a16:creationId xmlns:a16="http://schemas.microsoft.com/office/drawing/2014/main" id="{73636222-7FFB-43DB-8E2F-927626264338}"/>
              </a:ext>
            </a:extLst>
          </p:cNvPr>
          <p:cNvSpPr>
            <a:spLocks noChangeArrowheads="1"/>
          </p:cNvSpPr>
          <p:nvPr/>
        </p:nvSpPr>
        <p:spPr bwMode="auto">
          <a:xfrm>
            <a:off x="2924175" y="268288"/>
            <a:ext cx="581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设计执行程序和协程的上下文保存与恢复</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31750" name="组 66">
            <a:extLst>
              <a:ext uri="{FF2B5EF4-FFF2-40B4-BE49-F238E27FC236}">
                <a16:creationId xmlns:a16="http://schemas.microsoft.com/office/drawing/2014/main" id="{349E6124-DBB8-4C6F-BE28-366D964DF379}"/>
              </a:ext>
            </a:extLst>
          </p:cNvPr>
          <p:cNvGrpSpPr>
            <a:grpSpLocks/>
          </p:cNvGrpSpPr>
          <p:nvPr/>
        </p:nvGrpSpPr>
        <p:grpSpPr bwMode="auto">
          <a:xfrm>
            <a:off x="11453813" y="252413"/>
            <a:ext cx="738187" cy="484187"/>
            <a:chOff x="11454105" y="252856"/>
            <a:chExt cx="737892" cy="484288"/>
          </a:xfrm>
        </p:grpSpPr>
        <p:grpSp>
          <p:nvGrpSpPr>
            <p:cNvPr id="31756" name="组 68">
              <a:extLst>
                <a:ext uri="{FF2B5EF4-FFF2-40B4-BE49-F238E27FC236}">
                  <a16:creationId xmlns:a16="http://schemas.microsoft.com/office/drawing/2014/main" id="{59DC2A80-D936-4B50-B516-3FD92AC46AEB}"/>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54762DA3-B830-4BE6-B110-B51FCBC7C904}"/>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8D603386-3362-4894-A31B-85487D09A84C}"/>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37390186-5276-4D7C-8667-C95124F9DCBE}"/>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5091D53-4019-4336-8C19-9D98DFC9C4CD}"/>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62593AC3-40C5-4A27-9983-2876571EBF66}"/>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1757" name="组合 99">
              <a:extLst>
                <a:ext uri="{FF2B5EF4-FFF2-40B4-BE49-F238E27FC236}">
                  <a16:creationId xmlns:a16="http://schemas.microsoft.com/office/drawing/2014/main" id="{1084F1CC-E863-484A-834E-113826EF79C3}"/>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2AD8ED1C-0307-4461-AAF2-E0AA242494FC}"/>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1759" name="Freeform 96">
                <a:extLst>
                  <a:ext uri="{FF2B5EF4-FFF2-40B4-BE49-F238E27FC236}">
                    <a16:creationId xmlns:a16="http://schemas.microsoft.com/office/drawing/2014/main" id="{77F240CC-F42A-407D-9FBC-D15A748081E2}"/>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1751" name="Rectangle 8">
            <a:extLst>
              <a:ext uri="{FF2B5EF4-FFF2-40B4-BE49-F238E27FC236}">
                <a16:creationId xmlns:a16="http://schemas.microsoft.com/office/drawing/2014/main" id="{FDFBEB0E-8B9B-47E4-996C-CCA9572367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2" name="文本框 1">
            <a:extLst>
              <a:ext uri="{FF2B5EF4-FFF2-40B4-BE49-F238E27FC236}">
                <a16:creationId xmlns:a16="http://schemas.microsoft.com/office/drawing/2014/main" id="{8D13CBA4-A501-458E-9A03-EF053A29DEA6}"/>
              </a:ext>
            </a:extLst>
          </p:cNvPr>
          <p:cNvSpPr txBox="1"/>
          <p:nvPr/>
        </p:nvSpPr>
        <p:spPr>
          <a:xfrm>
            <a:off x="1395984" y="1798320"/>
            <a:ext cx="9382125" cy="4124206"/>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了解执行程序设计和协程的基本工作原理（预计一周）</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实现执行程序和协程的上下文保存与恢复（预计三周）</a:t>
            </a: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endParaRPr lang="zh-CN" altLang="en-US" dirty="0"/>
          </a:p>
        </p:txBody>
      </p:sp>
    </p:spTree>
  </p:cSld>
  <p:clrMapOvr>
    <a:masterClrMapping/>
  </p:clrMapOvr>
  <p:transition advTm="11224"/>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11438</TotalTime>
  <Words>1857</Words>
  <Application>Microsoft Office PowerPoint</Application>
  <PresentationFormat>宽屏</PresentationFormat>
  <Paragraphs>135</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宋体</vt:lpstr>
      <vt:lpstr>微软雅黑</vt:lpstr>
      <vt:lpstr>Arial</vt:lpstr>
      <vt:lpstr>Calibri</vt:lpstr>
      <vt:lpstr>Calibri Light</vt:lpstr>
      <vt:lpstr>Eras Light ITC</vt:lpstr>
      <vt:lpstr>Segoe UI Semilight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宋 凯</cp:lastModifiedBy>
  <cp:revision>2381</cp:revision>
  <dcterms:created xsi:type="dcterms:W3CDTF">2015-04-07T16:28:23Z</dcterms:created>
  <dcterms:modified xsi:type="dcterms:W3CDTF">2020-07-18T03:13:35Z</dcterms:modified>
  <cp:category>第一PPT模板网-WWW.1PPT.COM</cp:category>
</cp:coreProperties>
</file>