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0AF7-F0E1-47C8-8A56-F1757A268F8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36E99-5227-40BB-AF2A-36500BE9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36E99-5227-40BB-AF2A-36500BE975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8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36E99-5227-40BB-AF2A-36500BE975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36E99-5227-40BB-AF2A-36500BE975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1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36E99-5227-40BB-AF2A-36500BE975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1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36E99-5227-40BB-AF2A-36500BE975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5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80" y="847773"/>
            <a:ext cx="9600992" cy="54798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8518" y="2014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注册界面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52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49546" y="20144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项目选择界面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7" y="847773"/>
            <a:ext cx="9762066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2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6216" y="20144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文件树、代码编辑界面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71" y="847773"/>
            <a:ext cx="9739204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6216" y="20144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文件树、代码编辑界面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78" y="922609"/>
            <a:ext cx="9731583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6216" y="20144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文件树、代码编辑界面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43" y="918134"/>
            <a:ext cx="968585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6216" y="20144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新建项目模板界面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64" y="847773"/>
            <a:ext cx="9670618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90311" y="1815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项目在线预览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11" y="969321"/>
            <a:ext cx="9655377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6216" y="20144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保存项目到本地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64" y="958556"/>
            <a:ext cx="9754445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23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16</TotalTime>
  <Words>39</Words>
  <Application>Microsoft Office PowerPoint</Application>
  <PresentationFormat>宽屏</PresentationFormat>
  <Paragraphs>13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Gill Sans MT</vt:lpstr>
      <vt:lpstr>等线</vt:lpstr>
      <vt:lpstr>等线 Light</vt:lpstr>
      <vt:lpstr>微软雅黑</vt:lpstr>
      <vt:lpstr>Arial</vt:lpstr>
      <vt:lpstr>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2022-07-14T07:56:05Z</dcterms:created>
  <dcterms:modified xsi:type="dcterms:W3CDTF">2022-07-14T08:12:59Z</dcterms:modified>
</cp:coreProperties>
</file>