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2020-9-13</a:t>
            </a:fld>
            <a:endParaRPr lang="zh-CN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2020-9-13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2020-9-13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0A059-0763-4FA4-9C9F-B65E438294A5}" type="datetimeFigureOut">
              <a:rPr lang="zh-CN" altLang="en-US" smtClean="0"/>
              <a:pPr/>
              <a:t>2020-9-13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9E20A059-0763-4FA4-9C9F-B65E438294A5}" type="datetimeFigureOut">
              <a:rPr lang="zh-CN" altLang="en-US" smtClean="0"/>
              <a:pPr/>
              <a:t>2020-9-13</a:t>
            </a:fld>
            <a:endParaRPr lang="zh-CN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8FD44C2-B76D-4674-89D1-AFE95A9F678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DNS Relay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Develop a program, which loads a “domain name – IP address” list from a 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 file, and handles DNS queries as the following.</a:t>
            </a:r>
          </a:p>
          <a:p>
            <a:pPr marL="0" indent="0"/>
            <a:r>
              <a:rPr lang="en-US" altLang="zh-CN" sz="2400" dirty="0" smtClean="0">
                <a:solidFill>
                  <a:srgbClr val="FF0000"/>
                </a:solidFill>
              </a:rPr>
              <a:t>Intercept</a:t>
            </a:r>
            <a:r>
              <a:rPr lang="en-US" altLang="zh-CN" sz="2400" dirty="0" smtClean="0"/>
              <a:t>: </a:t>
            </a:r>
            <a:r>
              <a:rPr lang="en-US" altLang="zh-CN" sz="2400" dirty="0" smtClean="0"/>
              <a:t>If the queried name is in the list and its associated IP address is “0.0.0.0”, responds 0.0.0.0 to the client.</a:t>
            </a:r>
          </a:p>
          <a:p>
            <a:pPr marL="0" indent="0"/>
            <a:r>
              <a:rPr lang="en-US" altLang="zh-CN" sz="2400" dirty="0" smtClean="0">
                <a:solidFill>
                  <a:srgbClr val="FF0000"/>
                </a:solidFill>
              </a:rPr>
              <a:t>Local </a:t>
            </a:r>
            <a:r>
              <a:rPr lang="en-US" altLang="zh-CN" sz="2400" dirty="0" smtClean="0">
                <a:solidFill>
                  <a:srgbClr val="FF0000"/>
                </a:solidFill>
              </a:rPr>
              <a:t>resolve</a:t>
            </a:r>
            <a:r>
              <a:rPr lang="en-US" altLang="zh-CN" sz="2400" dirty="0" smtClean="0"/>
              <a:t>: </a:t>
            </a:r>
            <a:r>
              <a:rPr lang="en-US" altLang="zh-CN" sz="2400" dirty="0" smtClean="0"/>
              <a:t>If the queried name is in the list and has a meaningful IP address associated, responds that IP address.</a:t>
            </a:r>
          </a:p>
          <a:p>
            <a:pPr marL="0" indent="0"/>
            <a:r>
              <a:rPr lang="en-US" altLang="zh-CN" sz="2400" dirty="0" smtClean="0">
                <a:solidFill>
                  <a:srgbClr val="FF0000"/>
                </a:solidFill>
              </a:rPr>
              <a:t>Relay</a:t>
            </a:r>
            <a:r>
              <a:rPr lang="en-US" altLang="zh-CN" sz="2400" dirty="0" smtClean="0"/>
              <a:t>: If the domain name is not in the list, relays </a:t>
            </a:r>
            <a:r>
              <a:rPr lang="en-US" altLang="zh-CN" sz="2400" dirty="0" smtClean="0"/>
              <a:t>the query </a:t>
            </a:r>
            <a:r>
              <a:rPr lang="en-US" altLang="zh-CN" sz="2400" dirty="0" smtClean="0"/>
              <a:t>and the response between the server and the client.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file entry example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to find validate address for domain names and add to the file.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99992" y="2492896"/>
            <a:ext cx="2834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0.0.0.0 </a:t>
            </a:r>
            <a:r>
              <a:rPr lang="en-US" altLang="zh-CN" dirty="0" smtClean="0"/>
              <a:t>555.265.com</a:t>
            </a:r>
          </a:p>
          <a:p>
            <a:r>
              <a:rPr lang="en-US" altLang="zh-CN" dirty="0" smtClean="0"/>
              <a:t>0.0.0.0 </a:t>
            </a:r>
            <a:r>
              <a:rPr lang="en-US" altLang="zh-CN" dirty="0" err="1" smtClean="0"/>
              <a:t>www.wplune.com</a:t>
            </a:r>
            <a:endParaRPr lang="en-US" altLang="zh-CN" dirty="0" smtClean="0"/>
          </a:p>
          <a:p>
            <a:r>
              <a:rPr lang="en-US" altLang="zh-CN" dirty="0" smtClean="0"/>
              <a:t>211.159.191.18 </a:t>
            </a:r>
            <a:r>
              <a:rPr lang="en-US" altLang="zh-CN" dirty="0" err="1" smtClean="0"/>
              <a:t>sohu.com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Program output: </a:t>
            </a:r>
            <a:r>
              <a:rPr lang="en-US" altLang="zh-CN" sz="2800" dirty="0" smtClean="0"/>
              <a:t>for each query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Name being </a:t>
            </a:r>
            <a:r>
              <a:rPr lang="en-US" altLang="zh-CN" sz="2800" dirty="0" smtClean="0"/>
              <a:t>queried (intercept/local/resolve)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/>
              <a:t>How the query is handled, and how long it takes.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Note: the program should be able to handle concurrent quires, by making use of the ID field in the DNS header</a:t>
            </a:r>
            <a:r>
              <a:rPr lang="en-US" altLang="zh-CN" sz="2800" dirty="0" smtClean="0"/>
              <a:t>.</a:t>
            </a:r>
          </a:p>
          <a:p>
            <a:pPr marL="0" indent="0"/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Client</a:t>
            </a:r>
          </a:p>
          <a:p>
            <a:pPr marL="0" indent="0"/>
            <a:r>
              <a:rPr lang="en-US" altLang="zh-CN" sz="2800" dirty="0" err="1" smtClean="0"/>
              <a:t>nslookup</a:t>
            </a:r>
            <a:r>
              <a:rPr lang="en-US" altLang="zh-CN" sz="2800" dirty="0" smtClean="0"/>
              <a:t> (for basic functionality)</a:t>
            </a:r>
          </a:p>
          <a:p>
            <a:pPr marL="0" indent="0"/>
            <a:r>
              <a:rPr lang="en-US" altLang="zh-CN" sz="2800" dirty="0" smtClean="0"/>
              <a:t>Web browser (for advertisement filtering and concurrent quires)</a:t>
            </a:r>
          </a:p>
          <a:p>
            <a:pPr marL="349250" lvl="1" indent="0"/>
            <a:r>
              <a:rPr lang="en-US" altLang="zh-CN" sz="2400" dirty="0" smtClean="0"/>
              <a:t>Need to change the DNS server setting of the OS.</a:t>
            </a:r>
          </a:p>
          <a:p>
            <a:pPr marL="0" indent="0"/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Submission and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Report </a:t>
            </a:r>
            <a:r>
              <a:rPr lang="en-US" altLang="zh-CN" sz="2800" dirty="0" smtClean="0"/>
              <a:t>(50%)</a:t>
            </a:r>
          </a:p>
          <a:p>
            <a:pPr lvl="1"/>
            <a:r>
              <a:rPr lang="en-US" altLang="zh-CN" sz="2400" dirty="0" smtClean="0"/>
              <a:t>Explain your program (class, function, data structure, variable, etc)</a:t>
            </a:r>
          </a:p>
          <a:p>
            <a:pPr lvl="1"/>
            <a:r>
              <a:rPr lang="en-US" altLang="zh-CN" sz="2400" dirty="0" smtClean="0"/>
              <a:t>Explain how DNS </a:t>
            </a:r>
            <a:r>
              <a:rPr lang="en-US" altLang="zh-CN" sz="2400" dirty="0" smtClean="0"/>
              <a:t>query </a:t>
            </a:r>
            <a:r>
              <a:rPr lang="en-US" altLang="zh-CN" sz="2400" dirty="0" smtClean="0"/>
              <a:t>and </a:t>
            </a:r>
            <a:r>
              <a:rPr lang="en-US" altLang="zh-CN" sz="2400" dirty="0" smtClean="0"/>
              <a:t>response messages </a:t>
            </a:r>
            <a:r>
              <a:rPr lang="en-US" altLang="zh-CN" sz="2400" dirty="0" smtClean="0"/>
              <a:t>are handled within your program</a:t>
            </a:r>
            <a:r>
              <a:rPr lang="en-US" altLang="zh-CN" sz="2400" smtClean="0"/>
              <a:t>, </a:t>
            </a:r>
            <a:r>
              <a:rPr lang="en-US" altLang="zh-CN" sz="2400" smtClean="0"/>
              <a:t>using the </a:t>
            </a:r>
            <a:r>
              <a:rPr lang="en-US" altLang="zh-CN" sz="2400" dirty="0" smtClean="0"/>
              <a:t>above described class/function/variable.</a:t>
            </a:r>
          </a:p>
          <a:p>
            <a:pPr lvl="1"/>
            <a:r>
              <a:rPr lang="en-US" altLang="zh-CN" sz="2400" dirty="0" smtClean="0"/>
              <a:t>Program execution and output (with screenshot)</a:t>
            </a:r>
          </a:p>
          <a:p>
            <a:r>
              <a:rPr lang="en-US" altLang="zh-CN" sz="2800" dirty="0" smtClean="0"/>
              <a:t>Demo (50%)</a:t>
            </a:r>
          </a:p>
          <a:p>
            <a:pPr lvl="1"/>
            <a:r>
              <a:rPr lang="en-US" altLang="zh-CN" sz="2400" dirty="0" smtClean="0"/>
              <a:t>Load an arbitrary </a:t>
            </a:r>
            <a:r>
              <a:rPr lang="en-US" altLang="zh-CN" sz="2400" dirty="0" err="1" smtClean="0"/>
              <a:t>config</a:t>
            </a:r>
            <a:r>
              <a:rPr lang="en-US" altLang="zh-CN" sz="2400" dirty="0" smtClean="0"/>
              <a:t> file provided by </a:t>
            </a:r>
            <a:r>
              <a:rPr lang="en-US" altLang="zh-CN" sz="2400" dirty="0" err="1" smtClean="0"/>
              <a:t>tutuor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Run with </a:t>
            </a:r>
            <a:r>
              <a:rPr lang="en-US" altLang="zh-CN" sz="2400" dirty="0" err="1" smtClean="0"/>
              <a:t>nslookup</a:t>
            </a:r>
            <a:r>
              <a:rPr lang="en-US" altLang="zh-CN" sz="2400" dirty="0" smtClean="0"/>
              <a:t>/web browser</a:t>
            </a:r>
          </a:p>
          <a:p>
            <a:pPr lvl="1"/>
            <a:r>
              <a:rPr lang="en-US" altLang="zh-CN" sz="2400" dirty="0" smtClean="0"/>
              <a:t>Explain your code and answer questions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Office 主题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163</TotalTime>
  <Words>280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Network</vt:lpstr>
      <vt:lpstr>DNS Relay</vt:lpstr>
      <vt:lpstr>Objective</vt:lpstr>
      <vt:lpstr>Objective</vt:lpstr>
      <vt:lpstr>Objective</vt:lpstr>
      <vt:lpstr>Objective</vt:lpstr>
      <vt:lpstr>Submission and Demo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DNS中继</dc:title>
  <dc:creator>NTKO</dc:creator>
  <cp:lastModifiedBy>NTKO</cp:lastModifiedBy>
  <cp:revision>7</cp:revision>
  <dcterms:created xsi:type="dcterms:W3CDTF">2020-09-12T07:46:23Z</dcterms:created>
  <dcterms:modified xsi:type="dcterms:W3CDTF">2020-09-13T01:34:24Z</dcterms:modified>
</cp:coreProperties>
</file>