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56" r:id="rId3"/>
    <p:sldId id="260" r:id="rId4"/>
    <p:sldId id="261" r:id="rId5"/>
    <p:sldId id="262" r:id="rId6"/>
    <p:sldId id="263" r:id="rId7"/>
    <p:sldId id="264" r:id="rId8"/>
    <p:sldId id="266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7A589-E097-48A6-B7CD-B3EBDF947A53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58DD0-E6B1-4EEB-B576-EF046063E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80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47A7-EECA-D993-F99E-96B912925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9D763-F09A-336A-248D-2DE166221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DDF76-835E-BE30-6601-57363D53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7248-81DA-41F5-90A9-A1EF20FA55A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1B146-11C6-99BB-76AD-BFB4D046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41E7-DAE1-5AAD-4D88-698E8BBF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966-71BB-44BE-8BC5-35987B768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51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A621-3507-A12B-A8A6-B82651FD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D79CF-7E92-B2B7-E7FE-49C3E432A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F7EF-1239-09E3-1250-9C1058BF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7248-81DA-41F5-90A9-A1EF20FA55A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7DEB-EC26-6F5A-833D-6DA8E645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715D2-A506-511F-9D49-ED52EB3D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966-71BB-44BE-8BC5-35987B768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36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59A45-0B70-C553-4E34-63D7D8AE5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E4A19-872B-EAC0-8633-EBBB939F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E70C-577C-6A9D-AD6B-4192FEAB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7248-81DA-41F5-90A9-A1EF20FA55A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B4CAD-4655-759F-5336-1C8FD709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69400-1465-7E43-EDD1-7DA07BA2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966-71BB-44BE-8BC5-35987B768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73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929E-D29F-F831-2BBE-A5803074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816E-A35B-94AD-6A50-0E45CD14D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76351-601B-CF7A-3B61-4EA3D61C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7248-81DA-41F5-90A9-A1EF20FA55A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C834-AEE9-1817-B73D-DAF66409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C47E2-02F9-0010-2D9D-D73B72A6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966-71BB-44BE-8BC5-35987B768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28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2746-5E01-5A68-060E-614FEB48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E4BF8-5356-9794-0FE0-397000F1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21771-515C-983F-7CC1-0D7FFFFD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7248-81DA-41F5-90A9-A1EF20FA55A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0163-249A-917C-0663-5110464D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ED83-D89F-683C-0AD2-24CCA23F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966-71BB-44BE-8BC5-35987B768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90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E53B-19A4-4478-737B-06B0F150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F6FC-520A-83DA-0F82-3EB4E286E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7EB62-0DB9-9F56-5161-A83A3F21A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478FC-0610-75F8-3719-57922F69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7248-81DA-41F5-90A9-A1EF20FA55A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6C3FF-3693-71F5-845D-529361F2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0A1E7-D317-2E03-73C3-6CFB2AA6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966-71BB-44BE-8BC5-35987B768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14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437D-A532-6540-7F38-809FDFD5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49732-80B2-530B-9A52-6458ACAC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E445B-27A8-6332-0CA5-93A54F65D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C70F2-E8E1-F78C-9BE4-F747165DB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978A4-6BF3-CABA-3815-5CB658247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6723A-ED7C-FA4E-9950-093D1B5C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7248-81DA-41F5-90A9-A1EF20FA55A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6570D-A256-6D19-A7ED-F858743C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295E4-235A-6299-AEA6-03079E2A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966-71BB-44BE-8BC5-35987B768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2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E157-671F-FAD3-4CEB-2FFA7830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4BE26-E3E6-4047-78A0-EE6CC847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7248-81DA-41F5-90A9-A1EF20FA55A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4B4DE-2DAF-44DA-8ED5-F1FBA5E1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D83D7-9FC8-BF57-21DE-3C498BE6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966-71BB-44BE-8BC5-35987B768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79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66A2B-A3F0-9C59-C7ED-808B016D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7248-81DA-41F5-90A9-A1EF20FA55A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05D79-8321-2E0A-95C5-D61C7D44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AD24-96A9-8DA6-5C7D-8102EFF7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966-71BB-44BE-8BC5-35987B768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06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C356-D0C2-531C-66AD-A521940C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BCD83-CBF5-6353-A9BF-03ED699B4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C194C-21DE-100D-E52A-D6D3667C6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892DB-BACD-00B2-7F8A-252EFA12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7248-81DA-41F5-90A9-A1EF20FA55A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822DA-354E-493A-BECB-EBF8CC57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E504B-D492-36E0-C868-57F05E74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966-71BB-44BE-8BC5-35987B768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7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608E-85AA-982E-51E0-981A1271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9328D-6FAE-12AD-F8F8-857254D27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AF8D2-34A3-31CD-50D1-5450D24B2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B91BE-CE12-E043-F0CC-21245084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7248-81DA-41F5-90A9-A1EF20FA55A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A900D-9A42-BDA5-7DFE-826F7FFE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4CD81-5101-8C20-BAFC-F586A06A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966-71BB-44BE-8BC5-35987B768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6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A3901-9840-F576-FEBC-1774893A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F14BF-9723-4969-6416-BBF0E571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5E7B-C609-D56A-72B8-8115087F4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E7248-81DA-41F5-90A9-A1EF20FA55A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EA3E2-6C5B-B132-A699-BB7D89B7B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0ABF6-4952-1E8E-54F9-0DB45D73B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1966-71BB-44BE-8BC5-35987B768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70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2A38-39DC-B2D0-D78B-4A80B1509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73188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WIREFRAME</a:t>
            </a:r>
            <a:br>
              <a:rPr lang="en-US" dirty="0"/>
            </a:br>
            <a:r>
              <a:rPr lang="en-US" dirty="0"/>
              <a:t>DOCTORS APPOINTMENT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6F227-67F9-5D54-1247-766EE8376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23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275B6-22B3-41EC-FA59-C81734458032}"/>
              </a:ext>
            </a:extLst>
          </p:cNvPr>
          <p:cNvSpPr txBox="1"/>
          <p:nvPr/>
        </p:nvSpPr>
        <p:spPr>
          <a:xfrm>
            <a:off x="1666240" y="140015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RATING: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C83C4B-79AA-2853-44AF-6925F59FCC80}"/>
              </a:ext>
            </a:extLst>
          </p:cNvPr>
          <p:cNvSpPr txBox="1"/>
          <p:nvPr/>
        </p:nvSpPr>
        <p:spPr>
          <a:xfrm>
            <a:off x="2184628" y="1176348"/>
            <a:ext cx="1033091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E1F77A-22A5-B13C-4CF7-187AA0A8EA35}"/>
              </a:ext>
            </a:extLst>
          </p:cNvPr>
          <p:cNvSpPr txBox="1"/>
          <p:nvPr/>
        </p:nvSpPr>
        <p:spPr>
          <a:xfrm>
            <a:off x="8466627" y="807016"/>
            <a:ext cx="136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userid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0FAB1C-EC2E-D601-641F-2C92E6E29A4E}"/>
              </a:ext>
            </a:extLst>
          </p:cNvPr>
          <p:cNvSpPr txBox="1"/>
          <p:nvPr/>
        </p:nvSpPr>
        <p:spPr>
          <a:xfrm>
            <a:off x="8442669" y="1136238"/>
            <a:ext cx="138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64CB43-C025-190A-04A6-56A32F204886}"/>
              </a:ext>
            </a:extLst>
          </p:cNvPr>
          <p:cNvSpPr txBox="1"/>
          <p:nvPr/>
        </p:nvSpPr>
        <p:spPr>
          <a:xfrm>
            <a:off x="8442669" y="1395408"/>
            <a:ext cx="1033091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17ED1-9630-3D6A-2CE6-F2FE336C4A16}"/>
              </a:ext>
            </a:extLst>
          </p:cNvPr>
          <p:cNvSpPr txBox="1"/>
          <p:nvPr/>
        </p:nvSpPr>
        <p:spPr>
          <a:xfrm>
            <a:off x="1683780" y="1982900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Name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20534A-5DB5-3BEB-47BE-7569E24C14DF}"/>
              </a:ext>
            </a:extLst>
          </p:cNvPr>
          <p:cNvSpPr txBox="1"/>
          <p:nvPr/>
        </p:nvSpPr>
        <p:spPr>
          <a:xfrm>
            <a:off x="1666240" y="2344543"/>
            <a:ext cx="16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Specialization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3360B1-CD93-D86B-E9F4-523213461BE3}"/>
              </a:ext>
            </a:extLst>
          </p:cNvPr>
          <p:cNvSpPr txBox="1"/>
          <p:nvPr/>
        </p:nvSpPr>
        <p:spPr>
          <a:xfrm>
            <a:off x="8466627" y="2159877"/>
            <a:ext cx="103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</a:t>
            </a:r>
          </a:p>
        </p:txBody>
      </p:sp>
      <p:pic>
        <p:nvPicPr>
          <p:cNvPr id="29" name="Picture 28" descr="A picture containing screenshot, circle, design">
            <a:extLst>
              <a:ext uri="{FF2B5EF4-FFF2-40B4-BE49-F238E27FC236}">
                <a16:creationId xmlns:a16="http://schemas.microsoft.com/office/drawing/2014/main" id="{E4889283-292D-A7C3-640B-A838A6E39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27" y="509347"/>
            <a:ext cx="3774367" cy="6024098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27D802-510C-C53E-DD03-193B2BAEBD23}"/>
              </a:ext>
            </a:extLst>
          </p:cNvPr>
          <p:cNvCxnSpPr/>
          <p:nvPr/>
        </p:nvCxnSpPr>
        <p:spPr>
          <a:xfrm flipH="1">
            <a:off x="3208730" y="1338441"/>
            <a:ext cx="1468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2F415B-A792-0178-FB5A-AE305E06BF37}"/>
              </a:ext>
            </a:extLst>
          </p:cNvPr>
          <p:cNvCxnSpPr>
            <a:cxnSpLocks/>
          </p:cNvCxnSpPr>
          <p:nvPr/>
        </p:nvCxnSpPr>
        <p:spPr>
          <a:xfrm flipH="1">
            <a:off x="3451123" y="2578062"/>
            <a:ext cx="98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65CAD3-EDCD-35CF-C3CC-E7D8117949EC}"/>
              </a:ext>
            </a:extLst>
          </p:cNvPr>
          <p:cNvCxnSpPr>
            <a:cxnSpLocks/>
          </p:cNvCxnSpPr>
          <p:nvPr/>
        </p:nvCxnSpPr>
        <p:spPr>
          <a:xfrm flipH="1">
            <a:off x="3451123" y="2236387"/>
            <a:ext cx="98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7B26B1-0EB0-ABCC-1678-8D9F1526BCB0}"/>
              </a:ext>
            </a:extLst>
          </p:cNvPr>
          <p:cNvCxnSpPr>
            <a:cxnSpLocks/>
          </p:cNvCxnSpPr>
          <p:nvPr/>
        </p:nvCxnSpPr>
        <p:spPr>
          <a:xfrm>
            <a:off x="7346332" y="1047013"/>
            <a:ext cx="991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D25DFB-11F3-FB6A-E53F-813ED6725DA2}"/>
              </a:ext>
            </a:extLst>
          </p:cNvPr>
          <p:cNvCxnSpPr>
            <a:cxnSpLocks/>
          </p:cNvCxnSpPr>
          <p:nvPr/>
        </p:nvCxnSpPr>
        <p:spPr>
          <a:xfrm>
            <a:off x="7352443" y="1306175"/>
            <a:ext cx="985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44744B-7BED-CB83-2651-0F6A322D24F2}"/>
              </a:ext>
            </a:extLst>
          </p:cNvPr>
          <p:cNvCxnSpPr>
            <a:cxnSpLocks/>
          </p:cNvCxnSpPr>
          <p:nvPr/>
        </p:nvCxnSpPr>
        <p:spPr>
          <a:xfrm>
            <a:off x="7352443" y="1580072"/>
            <a:ext cx="985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76D12B-D76A-746C-6724-E1976194A6BD}"/>
              </a:ext>
            </a:extLst>
          </p:cNvPr>
          <p:cNvCxnSpPr>
            <a:cxnSpLocks/>
          </p:cNvCxnSpPr>
          <p:nvPr/>
        </p:nvCxnSpPr>
        <p:spPr>
          <a:xfrm>
            <a:off x="7780146" y="2394962"/>
            <a:ext cx="557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D581978-E020-3D0C-640C-0E63FBDC5579}"/>
              </a:ext>
            </a:extLst>
          </p:cNvPr>
          <p:cNvCxnSpPr>
            <a:cxnSpLocks/>
          </p:cNvCxnSpPr>
          <p:nvPr/>
        </p:nvCxnSpPr>
        <p:spPr>
          <a:xfrm>
            <a:off x="4071407" y="499515"/>
            <a:ext cx="3708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44" descr="A picture containing screenshot, circle, design">
            <a:extLst>
              <a:ext uri="{FF2B5EF4-FFF2-40B4-BE49-F238E27FC236}">
                <a16:creationId xmlns:a16="http://schemas.microsoft.com/office/drawing/2014/main" id="{9B1A166F-F41F-DA81-A335-6553F36F6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27" y="489683"/>
            <a:ext cx="3774367" cy="602409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9F906C-2642-C40F-B178-3299C24F104C}"/>
              </a:ext>
            </a:extLst>
          </p:cNvPr>
          <p:cNvCxnSpPr>
            <a:cxnSpLocks/>
          </p:cNvCxnSpPr>
          <p:nvPr/>
        </p:nvCxnSpPr>
        <p:spPr>
          <a:xfrm>
            <a:off x="7902264" y="344219"/>
            <a:ext cx="0" cy="6024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9702710-A89F-969E-5175-51A1FA6D73BB}"/>
              </a:ext>
            </a:extLst>
          </p:cNvPr>
          <p:cNvCxnSpPr/>
          <p:nvPr/>
        </p:nvCxnSpPr>
        <p:spPr>
          <a:xfrm flipH="1">
            <a:off x="4130533" y="344219"/>
            <a:ext cx="38191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C8FD24-2E05-848B-44C2-4B85FD668670}"/>
              </a:ext>
            </a:extLst>
          </p:cNvPr>
          <p:cNvCxnSpPr/>
          <p:nvPr/>
        </p:nvCxnSpPr>
        <p:spPr>
          <a:xfrm>
            <a:off x="4116227" y="324681"/>
            <a:ext cx="0" cy="6043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A6D162-8E16-6160-7268-23AF886F2B2D}"/>
              </a:ext>
            </a:extLst>
          </p:cNvPr>
          <p:cNvCxnSpPr/>
          <p:nvPr/>
        </p:nvCxnSpPr>
        <p:spPr>
          <a:xfrm>
            <a:off x="4116227" y="6368317"/>
            <a:ext cx="3786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70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EDBB5C-6E08-6B7A-DF26-FB16F44A9DC3}"/>
              </a:ext>
            </a:extLst>
          </p:cNvPr>
          <p:cNvSpPr txBox="1"/>
          <p:nvPr/>
        </p:nvSpPr>
        <p:spPr>
          <a:xfrm flipH="1">
            <a:off x="1084234" y="167692"/>
            <a:ext cx="210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ADMIN: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0D1EDF-6A7E-3F3D-1EEA-027D5616AA08}"/>
              </a:ext>
            </a:extLst>
          </p:cNvPr>
          <p:cNvSpPr txBox="1"/>
          <p:nvPr/>
        </p:nvSpPr>
        <p:spPr>
          <a:xfrm flipH="1">
            <a:off x="1759175" y="848866"/>
            <a:ext cx="16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 Admin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7AFBF7-09C3-4EC9-E311-09B910C66252}"/>
              </a:ext>
            </a:extLst>
          </p:cNvPr>
          <p:cNvSpPr txBox="1"/>
          <p:nvPr/>
        </p:nvSpPr>
        <p:spPr>
          <a:xfrm flipH="1">
            <a:off x="8116529" y="700399"/>
            <a:ext cx="160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Id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Email 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B57EA1-032B-9D38-310E-3DF09CE86F3C}"/>
              </a:ext>
            </a:extLst>
          </p:cNvPr>
          <p:cNvSpPr txBox="1"/>
          <p:nvPr/>
        </p:nvSpPr>
        <p:spPr>
          <a:xfrm flipH="1">
            <a:off x="8116529" y="1847889"/>
            <a:ext cx="160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Name</a:t>
            </a:r>
          </a:p>
          <a:p>
            <a:r>
              <a:rPr lang="en-US" dirty="0"/>
              <a:t>Specialization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889C4F-2EA0-E1E8-33CF-C0195FA6D89D}"/>
              </a:ext>
            </a:extLst>
          </p:cNvPr>
          <p:cNvSpPr txBox="1"/>
          <p:nvPr/>
        </p:nvSpPr>
        <p:spPr>
          <a:xfrm flipH="1">
            <a:off x="8100522" y="2516689"/>
            <a:ext cx="16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Button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E34CC2-C353-3610-4364-E21732ACA9EB}"/>
              </a:ext>
            </a:extLst>
          </p:cNvPr>
          <p:cNvSpPr txBox="1"/>
          <p:nvPr/>
        </p:nvSpPr>
        <p:spPr>
          <a:xfrm flipH="1">
            <a:off x="8159745" y="3068322"/>
            <a:ext cx="16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38DF2D-39C9-4C34-1580-78584CEC341B}"/>
              </a:ext>
            </a:extLst>
          </p:cNvPr>
          <p:cNvSpPr txBox="1"/>
          <p:nvPr/>
        </p:nvSpPr>
        <p:spPr>
          <a:xfrm flipH="1">
            <a:off x="8397880" y="4875298"/>
            <a:ext cx="160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     doctors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007606-5BD9-6E78-8DA3-B817F7DE6735}"/>
              </a:ext>
            </a:extLst>
          </p:cNvPr>
          <p:cNvSpPr txBox="1"/>
          <p:nvPr/>
        </p:nvSpPr>
        <p:spPr>
          <a:xfrm flipH="1">
            <a:off x="1759175" y="2268705"/>
            <a:ext cx="16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 User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8C6954-8F33-3D9B-DC18-1F3DEC0F87B0}"/>
              </a:ext>
            </a:extLst>
          </p:cNvPr>
          <p:cNvSpPr txBox="1"/>
          <p:nvPr/>
        </p:nvSpPr>
        <p:spPr>
          <a:xfrm flipH="1">
            <a:off x="1763115" y="3241876"/>
            <a:ext cx="16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</a:t>
            </a:r>
            <a:endParaRPr lang="en-IN" dirty="0"/>
          </a:p>
        </p:txBody>
      </p:sp>
      <p:pic>
        <p:nvPicPr>
          <p:cNvPr id="38" name="Picture 37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C91796FA-F91B-7101-5BD5-434898BCB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90" y="257311"/>
            <a:ext cx="3576424" cy="6498338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7A368E-1FE3-B950-696B-B5E6CA736D40}"/>
              </a:ext>
            </a:extLst>
          </p:cNvPr>
          <p:cNvCxnSpPr>
            <a:endCxn id="22" idx="1"/>
          </p:cNvCxnSpPr>
          <p:nvPr/>
        </p:nvCxnSpPr>
        <p:spPr>
          <a:xfrm flipH="1">
            <a:off x="3361281" y="1033532"/>
            <a:ext cx="1328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F6A855-B509-C131-7231-DF487316D710}"/>
              </a:ext>
            </a:extLst>
          </p:cNvPr>
          <p:cNvCxnSpPr/>
          <p:nvPr/>
        </p:nvCxnSpPr>
        <p:spPr>
          <a:xfrm flipH="1">
            <a:off x="3299875" y="2453371"/>
            <a:ext cx="1328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AB4970-6818-D911-EBEC-64E060C96ACE}"/>
              </a:ext>
            </a:extLst>
          </p:cNvPr>
          <p:cNvCxnSpPr/>
          <p:nvPr/>
        </p:nvCxnSpPr>
        <p:spPr>
          <a:xfrm flipH="1">
            <a:off x="3299875" y="3426542"/>
            <a:ext cx="1328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22027D-9720-B527-91CA-AC2AE6764819}"/>
              </a:ext>
            </a:extLst>
          </p:cNvPr>
          <p:cNvCxnSpPr>
            <a:cxnSpLocks/>
          </p:cNvCxnSpPr>
          <p:nvPr/>
        </p:nvCxnSpPr>
        <p:spPr>
          <a:xfrm>
            <a:off x="7338522" y="848866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237F0F-9846-5962-5283-73587C5D37AE}"/>
              </a:ext>
            </a:extLst>
          </p:cNvPr>
          <p:cNvCxnSpPr>
            <a:cxnSpLocks/>
          </p:cNvCxnSpPr>
          <p:nvPr/>
        </p:nvCxnSpPr>
        <p:spPr>
          <a:xfrm>
            <a:off x="7338522" y="1180104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CF4AF5B-10EA-2CC2-46FE-410B9049D139}"/>
              </a:ext>
            </a:extLst>
          </p:cNvPr>
          <p:cNvCxnSpPr>
            <a:cxnSpLocks/>
          </p:cNvCxnSpPr>
          <p:nvPr/>
        </p:nvCxnSpPr>
        <p:spPr>
          <a:xfrm>
            <a:off x="7354529" y="1430827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92C68D-8F1A-F54A-F96E-868F5CD28997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6661355" y="2171054"/>
            <a:ext cx="14551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D975A8-30C8-0739-099A-5D563431B191}"/>
              </a:ext>
            </a:extLst>
          </p:cNvPr>
          <p:cNvCxnSpPr>
            <a:cxnSpLocks/>
          </p:cNvCxnSpPr>
          <p:nvPr/>
        </p:nvCxnSpPr>
        <p:spPr>
          <a:xfrm>
            <a:off x="6661355" y="2298873"/>
            <a:ext cx="14551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B67FD4-5B7F-4A38-7C71-8CC87547E097}"/>
              </a:ext>
            </a:extLst>
          </p:cNvPr>
          <p:cNvCxnSpPr>
            <a:cxnSpLocks/>
          </p:cNvCxnSpPr>
          <p:nvPr/>
        </p:nvCxnSpPr>
        <p:spPr>
          <a:xfrm>
            <a:off x="7717064" y="2718380"/>
            <a:ext cx="399465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6AF44C5-CC4E-CC28-1B47-FC311B3A89A6}"/>
              </a:ext>
            </a:extLst>
          </p:cNvPr>
          <p:cNvCxnSpPr>
            <a:cxnSpLocks/>
          </p:cNvCxnSpPr>
          <p:nvPr/>
        </p:nvCxnSpPr>
        <p:spPr>
          <a:xfrm>
            <a:off x="7760280" y="3252988"/>
            <a:ext cx="399465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CAEADE0-3CFB-4236-FBFF-A8453120F9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60699" y="4765588"/>
            <a:ext cx="646331" cy="2333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09B731C-D54D-7581-BBBB-C186A6A16F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74001" y="5482612"/>
            <a:ext cx="803722" cy="2493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70D20B-0124-86AE-A337-835D0A07848D}"/>
              </a:ext>
            </a:extLst>
          </p:cNvPr>
          <p:cNvCxnSpPr>
            <a:cxnSpLocks/>
          </p:cNvCxnSpPr>
          <p:nvPr/>
        </p:nvCxnSpPr>
        <p:spPr>
          <a:xfrm>
            <a:off x="8116529" y="5205411"/>
            <a:ext cx="250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A5CDE03-9B21-EE6D-1D5D-286D9B78E694}"/>
              </a:ext>
            </a:extLst>
          </p:cNvPr>
          <p:cNvCxnSpPr>
            <a:cxnSpLocks/>
          </p:cNvCxnSpPr>
          <p:nvPr/>
        </p:nvCxnSpPr>
        <p:spPr>
          <a:xfrm>
            <a:off x="4407790" y="344129"/>
            <a:ext cx="3708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52E209F-AAF7-9775-DFD8-6A536470D6EB}"/>
              </a:ext>
            </a:extLst>
          </p:cNvPr>
          <p:cNvCxnSpPr>
            <a:cxnSpLocks/>
          </p:cNvCxnSpPr>
          <p:nvPr/>
        </p:nvCxnSpPr>
        <p:spPr>
          <a:xfrm flipH="1">
            <a:off x="8100522" y="334297"/>
            <a:ext cx="16007" cy="6331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537E644-8AE4-DE5E-E519-79BDE2BFE5EC}"/>
              </a:ext>
            </a:extLst>
          </p:cNvPr>
          <p:cNvCxnSpPr/>
          <p:nvPr/>
        </p:nvCxnSpPr>
        <p:spPr>
          <a:xfrm flipH="1">
            <a:off x="4340800" y="344129"/>
            <a:ext cx="66990" cy="6331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B6BC3C-D6D4-D4F6-C020-3A3E20DE2A40}"/>
              </a:ext>
            </a:extLst>
          </p:cNvPr>
          <p:cNvCxnSpPr/>
          <p:nvPr/>
        </p:nvCxnSpPr>
        <p:spPr>
          <a:xfrm>
            <a:off x="4340800" y="6676103"/>
            <a:ext cx="3759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E9E703-D504-831B-B57F-B63B730D88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280" y="1292106"/>
            <a:ext cx="7863840" cy="5161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4E6781-3293-EFF3-F984-5E967B75A91C}"/>
              </a:ext>
            </a:extLst>
          </p:cNvPr>
          <p:cNvSpPr txBox="1"/>
          <p:nvPr/>
        </p:nvSpPr>
        <p:spPr>
          <a:xfrm>
            <a:off x="365760" y="158988"/>
            <a:ext cx="231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DESKTOP WIREFRAME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E9237-71B5-44BB-A27A-6F5677274460}"/>
              </a:ext>
            </a:extLst>
          </p:cNvPr>
          <p:cNvSpPr txBox="1"/>
          <p:nvPr/>
        </p:nvSpPr>
        <p:spPr>
          <a:xfrm>
            <a:off x="2683574" y="365998"/>
            <a:ext cx="153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LOGIN: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6CC2F4-D188-46E7-31B6-7BBF8930B984}"/>
              </a:ext>
            </a:extLst>
          </p:cNvPr>
          <p:cNvCxnSpPr>
            <a:cxnSpLocks/>
          </p:cNvCxnSpPr>
          <p:nvPr/>
        </p:nvCxnSpPr>
        <p:spPr>
          <a:xfrm flipH="1">
            <a:off x="1571625" y="1544320"/>
            <a:ext cx="103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89BFD4-2510-4741-1B62-8F4C309AB2B4}"/>
              </a:ext>
            </a:extLst>
          </p:cNvPr>
          <p:cNvSpPr txBox="1"/>
          <p:nvPr/>
        </p:nvSpPr>
        <p:spPr>
          <a:xfrm>
            <a:off x="365760" y="1292106"/>
            <a:ext cx="1202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IN" dirty="0"/>
              <a:t>Dashboard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F07DC8-A177-51EA-F884-198046E7D243}"/>
              </a:ext>
            </a:extLst>
          </p:cNvPr>
          <p:cNvCxnSpPr>
            <a:cxnSpLocks/>
          </p:cNvCxnSpPr>
          <p:nvPr/>
        </p:nvCxnSpPr>
        <p:spPr>
          <a:xfrm flipH="1">
            <a:off x="1832610" y="5420995"/>
            <a:ext cx="360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71A3E-FDD3-E93E-515F-CABDD864B60A}"/>
              </a:ext>
            </a:extLst>
          </p:cNvPr>
          <p:cNvCxnSpPr>
            <a:cxnSpLocks/>
          </p:cNvCxnSpPr>
          <p:nvPr/>
        </p:nvCxnSpPr>
        <p:spPr>
          <a:xfrm flipH="1">
            <a:off x="1885950" y="4887595"/>
            <a:ext cx="355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C00EE0-1202-31C2-39E8-A062441F358E}"/>
              </a:ext>
            </a:extLst>
          </p:cNvPr>
          <p:cNvSpPr txBox="1"/>
          <p:nvPr/>
        </p:nvSpPr>
        <p:spPr>
          <a:xfrm>
            <a:off x="442648" y="4736786"/>
            <a:ext cx="1202637" cy="30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F3FAC1-2AE8-CA68-EE7A-5FDA67E2114C}"/>
              </a:ext>
            </a:extLst>
          </p:cNvPr>
          <p:cNvSpPr txBox="1"/>
          <p:nvPr/>
        </p:nvSpPr>
        <p:spPr>
          <a:xfrm>
            <a:off x="365760" y="474687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5CEE0-0224-14A3-6BDC-6D81F162ACED}"/>
              </a:ext>
            </a:extLst>
          </p:cNvPr>
          <p:cNvSpPr txBox="1"/>
          <p:nvPr/>
        </p:nvSpPr>
        <p:spPr>
          <a:xfrm>
            <a:off x="365760" y="5171598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0DDCFE-84B5-D8E4-E1BD-1EAD0FB0ED5C}"/>
              </a:ext>
            </a:extLst>
          </p:cNvPr>
          <p:cNvCxnSpPr>
            <a:cxnSpLocks/>
          </p:cNvCxnSpPr>
          <p:nvPr/>
        </p:nvCxnSpPr>
        <p:spPr>
          <a:xfrm flipH="1">
            <a:off x="1832610" y="5830570"/>
            <a:ext cx="355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6E536E-2DC2-F212-A1DB-7F5D482584E4}"/>
              </a:ext>
            </a:extLst>
          </p:cNvPr>
          <p:cNvSpPr txBox="1"/>
          <p:nvPr/>
        </p:nvSpPr>
        <p:spPr>
          <a:xfrm>
            <a:off x="10765790" y="5645904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325C26-61D0-5255-76B0-5DAD2E148F82}"/>
              </a:ext>
            </a:extLst>
          </p:cNvPr>
          <p:cNvCxnSpPr>
            <a:cxnSpLocks/>
          </p:cNvCxnSpPr>
          <p:nvPr/>
        </p:nvCxnSpPr>
        <p:spPr>
          <a:xfrm>
            <a:off x="7145020" y="5830570"/>
            <a:ext cx="3408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656CCF-0B16-9314-3CE1-0EB406AA2811}"/>
              </a:ext>
            </a:extLst>
          </p:cNvPr>
          <p:cNvSpPr txBox="1"/>
          <p:nvPr/>
        </p:nvSpPr>
        <p:spPr>
          <a:xfrm>
            <a:off x="518160" y="5693330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21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4E6781-3293-EFF3-F984-5E967B75A91C}"/>
              </a:ext>
            </a:extLst>
          </p:cNvPr>
          <p:cNvSpPr txBox="1"/>
          <p:nvPr/>
        </p:nvSpPr>
        <p:spPr>
          <a:xfrm>
            <a:off x="365760" y="158988"/>
            <a:ext cx="231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DESKTOP WIREFRAME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E9237-71B5-44BB-A27A-6F5677274460}"/>
              </a:ext>
            </a:extLst>
          </p:cNvPr>
          <p:cNvSpPr txBox="1"/>
          <p:nvPr/>
        </p:nvSpPr>
        <p:spPr>
          <a:xfrm>
            <a:off x="2683574" y="365998"/>
            <a:ext cx="153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UP: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9BFD4-2510-4741-1B62-8F4C309AB2B4}"/>
              </a:ext>
            </a:extLst>
          </p:cNvPr>
          <p:cNvSpPr txBox="1"/>
          <p:nvPr/>
        </p:nvSpPr>
        <p:spPr>
          <a:xfrm>
            <a:off x="365760" y="1292106"/>
            <a:ext cx="1202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IN" dirty="0"/>
              <a:t>Dashboard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C00EE0-1202-31C2-39E8-A062441F358E}"/>
              </a:ext>
            </a:extLst>
          </p:cNvPr>
          <p:cNvSpPr txBox="1"/>
          <p:nvPr/>
        </p:nvSpPr>
        <p:spPr>
          <a:xfrm>
            <a:off x="442648" y="4736786"/>
            <a:ext cx="1202637" cy="30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6E536E-2DC2-F212-A1DB-7F5D482584E4}"/>
              </a:ext>
            </a:extLst>
          </p:cNvPr>
          <p:cNvSpPr txBox="1"/>
          <p:nvPr/>
        </p:nvSpPr>
        <p:spPr>
          <a:xfrm>
            <a:off x="10628138" y="5417175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</a:t>
            </a:r>
            <a:endParaRPr lang="en-IN" dirty="0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ACA7FAFB-A9BE-4176-17FF-73F5C2D31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34" y="1417201"/>
            <a:ext cx="7307761" cy="480738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02FEE1-509E-7BE1-FB0E-27925461739F}"/>
              </a:ext>
            </a:extLst>
          </p:cNvPr>
          <p:cNvCxnSpPr>
            <a:cxnSpLocks/>
          </p:cNvCxnSpPr>
          <p:nvPr/>
        </p:nvCxnSpPr>
        <p:spPr>
          <a:xfrm flipH="1">
            <a:off x="1749969" y="1628775"/>
            <a:ext cx="749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B245A8-AA1E-E42B-295F-DA60964F776D}"/>
              </a:ext>
            </a:extLst>
          </p:cNvPr>
          <p:cNvCxnSpPr>
            <a:cxnSpLocks/>
          </p:cNvCxnSpPr>
          <p:nvPr/>
        </p:nvCxnSpPr>
        <p:spPr>
          <a:xfrm flipH="1">
            <a:off x="2216771" y="2981325"/>
            <a:ext cx="247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72BFD2-4CE3-0840-CA03-D0315946FF5A}"/>
              </a:ext>
            </a:extLst>
          </p:cNvPr>
          <p:cNvCxnSpPr>
            <a:cxnSpLocks/>
          </p:cNvCxnSpPr>
          <p:nvPr/>
        </p:nvCxnSpPr>
        <p:spPr>
          <a:xfrm flipH="1">
            <a:off x="2216771" y="4736786"/>
            <a:ext cx="247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BF9777-F56C-0482-3908-E9E1D4643B14}"/>
              </a:ext>
            </a:extLst>
          </p:cNvPr>
          <p:cNvCxnSpPr>
            <a:cxnSpLocks/>
          </p:cNvCxnSpPr>
          <p:nvPr/>
        </p:nvCxnSpPr>
        <p:spPr>
          <a:xfrm flipH="1">
            <a:off x="2216771" y="3352800"/>
            <a:ext cx="247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F4BE3F-01F2-4135-2EB9-8A31630DA5A6}"/>
              </a:ext>
            </a:extLst>
          </p:cNvPr>
          <p:cNvCxnSpPr>
            <a:cxnSpLocks/>
          </p:cNvCxnSpPr>
          <p:nvPr/>
        </p:nvCxnSpPr>
        <p:spPr>
          <a:xfrm flipH="1">
            <a:off x="2216771" y="3686175"/>
            <a:ext cx="247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BB74B0-D6ED-C5EC-B93C-0F1037F5DB1C}"/>
              </a:ext>
            </a:extLst>
          </p:cNvPr>
          <p:cNvCxnSpPr>
            <a:cxnSpLocks/>
          </p:cNvCxnSpPr>
          <p:nvPr/>
        </p:nvCxnSpPr>
        <p:spPr>
          <a:xfrm flipH="1">
            <a:off x="2216771" y="4057650"/>
            <a:ext cx="247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78B7F6-6CBB-854C-A074-BDDBA2A7BF13}"/>
              </a:ext>
            </a:extLst>
          </p:cNvPr>
          <p:cNvCxnSpPr>
            <a:cxnSpLocks/>
          </p:cNvCxnSpPr>
          <p:nvPr/>
        </p:nvCxnSpPr>
        <p:spPr>
          <a:xfrm flipH="1">
            <a:off x="2216771" y="4410075"/>
            <a:ext cx="247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386352-17A8-6F4F-DC3B-8AA2C6EF5CFC}"/>
              </a:ext>
            </a:extLst>
          </p:cNvPr>
          <p:cNvSpPr txBox="1"/>
          <p:nvPr/>
        </p:nvSpPr>
        <p:spPr>
          <a:xfrm>
            <a:off x="365760" y="2943730"/>
            <a:ext cx="1924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UserID</a:t>
            </a:r>
            <a:r>
              <a:rPr lang="en-US" dirty="0"/>
              <a:t> </a:t>
            </a:r>
          </a:p>
          <a:p>
            <a:r>
              <a:rPr lang="en-US" dirty="0"/>
              <a:t>Username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Phone Number</a:t>
            </a:r>
          </a:p>
          <a:p>
            <a:r>
              <a:rPr lang="en-US" dirty="0"/>
              <a:t>Password</a:t>
            </a:r>
          </a:p>
          <a:p>
            <a:r>
              <a:rPr lang="en-US" dirty="0"/>
              <a:t>Confirm Password 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AD7912-547F-0E43-9E74-8743CB374744}"/>
              </a:ext>
            </a:extLst>
          </p:cNvPr>
          <p:cNvCxnSpPr>
            <a:cxnSpLocks/>
          </p:cNvCxnSpPr>
          <p:nvPr/>
        </p:nvCxnSpPr>
        <p:spPr>
          <a:xfrm flipH="1">
            <a:off x="2290147" y="5638625"/>
            <a:ext cx="247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6A891A-95D3-F236-6124-6EC0757FE036}"/>
              </a:ext>
            </a:extLst>
          </p:cNvPr>
          <p:cNvCxnSpPr>
            <a:cxnSpLocks/>
          </p:cNvCxnSpPr>
          <p:nvPr/>
        </p:nvCxnSpPr>
        <p:spPr>
          <a:xfrm>
            <a:off x="7551174" y="5616414"/>
            <a:ext cx="2881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FFFBD0-3387-2763-9F59-F619520C761C}"/>
              </a:ext>
            </a:extLst>
          </p:cNvPr>
          <p:cNvSpPr txBox="1"/>
          <p:nvPr/>
        </p:nvSpPr>
        <p:spPr>
          <a:xfrm>
            <a:off x="365760" y="5453959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7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14C811-5231-B73F-9D8D-85248311E1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7034" y="643466"/>
            <a:ext cx="7846572" cy="5571067"/>
          </a:xfrm>
          <a:prstGeom prst="rect">
            <a:avLst/>
          </a:prstGeom>
          <a:noFill/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8179E3-51F9-178E-7B42-4A09502C0E7D}"/>
              </a:ext>
            </a:extLst>
          </p:cNvPr>
          <p:cNvCxnSpPr>
            <a:cxnSpLocks/>
          </p:cNvCxnSpPr>
          <p:nvPr/>
        </p:nvCxnSpPr>
        <p:spPr>
          <a:xfrm flipH="1">
            <a:off x="1743075" y="917575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8C09A5-E7DB-96B1-D250-23AE18B97748}"/>
              </a:ext>
            </a:extLst>
          </p:cNvPr>
          <p:cNvSpPr txBox="1"/>
          <p:nvPr/>
        </p:nvSpPr>
        <p:spPr>
          <a:xfrm>
            <a:off x="552449" y="732909"/>
            <a:ext cx="105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203B3-9C04-EBC5-C26E-010103BAFFBD}"/>
              </a:ext>
            </a:extLst>
          </p:cNvPr>
          <p:cNvSpPr txBox="1"/>
          <p:nvPr/>
        </p:nvSpPr>
        <p:spPr>
          <a:xfrm>
            <a:off x="1554985" y="0"/>
            <a:ext cx="1190626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Admin: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02015D-FEB7-10A6-586E-3218FCF2E56E}"/>
              </a:ext>
            </a:extLst>
          </p:cNvPr>
          <p:cNvCxnSpPr>
            <a:cxnSpLocks/>
          </p:cNvCxnSpPr>
          <p:nvPr/>
        </p:nvCxnSpPr>
        <p:spPr>
          <a:xfrm flipH="1">
            <a:off x="1743075" y="3660775"/>
            <a:ext cx="985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023FF8-B09B-C7DC-3200-B04D2DBCF0B3}"/>
              </a:ext>
            </a:extLst>
          </p:cNvPr>
          <p:cNvCxnSpPr>
            <a:cxnSpLocks/>
          </p:cNvCxnSpPr>
          <p:nvPr/>
        </p:nvCxnSpPr>
        <p:spPr>
          <a:xfrm flipH="1">
            <a:off x="1743075" y="2365375"/>
            <a:ext cx="1019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DB7C36-2778-FAF8-03FE-7FCC7D4BEA5B}"/>
              </a:ext>
            </a:extLst>
          </p:cNvPr>
          <p:cNvCxnSpPr>
            <a:cxnSpLocks/>
          </p:cNvCxnSpPr>
          <p:nvPr/>
        </p:nvCxnSpPr>
        <p:spPr>
          <a:xfrm flipH="1">
            <a:off x="1743075" y="4179360"/>
            <a:ext cx="2276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A86479-A307-0FB7-CB48-340886B3D4BF}"/>
              </a:ext>
            </a:extLst>
          </p:cNvPr>
          <p:cNvCxnSpPr>
            <a:cxnSpLocks/>
          </p:cNvCxnSpPr>
          <p:nvPr/>
        </p:nvCxnSpPr>
        <p:spPr>
          <a:xfrm>
            <a:off x="4019550" y="3819525"/>
            <a:ext cx="0" cy="359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04B702-C970-072D-EEB6-106167934D82}"/>
              </a:ext>
            </a:extLst>
          </p:cNvPr>
          <p:cNvCxnSpPr>
            <a:cxnSpLocks/>
          </p:cNvCxnSpPr>
          <p:nvPr/>
        </p:nvCxnSpPr>
        <p:spPr>
          <a:xfrm>
            <a:off x="9382125" y="1603375"/>
            <a:ext cx="1209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56FB9A-F867-2581-20A2-065AF001CB9A}"/>
              </a:ext>
            </a:extLst>
          </p:cNvPr>
          <p:cNvCxnSpPr>
            <a:cxnSpLocks/>
          </p:cNvCxnSpPr>
          <p:nvPr/>
        </p:nvCxnSpPr>
        <p:spPr>
          <a:xfrm>
            <a:off x="9645906" y="2822575"/>
            <a:ext cx="907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AE1541-0DC3-50A8-8DC6-915D9C1A156A}"/>
              </a:ext>
            </a:extLst>
          </p:cNvPr>
          <p:cNvCxnSpPr>
            <a:cxnSpLocks/>
          </p:cNvCxnSpPr>
          <p:nvPr/>
        </p:nvCxnSpPr>
        <p:spPr>
          <a:xfrm>
            <a:off x="9382125" y="2117725"/>
            <a:ext cx="1209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FEE063-9F41-7D93-C223-6E004EEDB9C6}"/>
              </a:ext>
            </a:extLst>
          </p:cNvPr>
          <p:cNvCxnSpPr>
            <a:cxnSpLocks/>
          </p:cNvCxnSpPr>
          <p:nvPr/>
        </p:nvCxnSpPr>
        <p:spPr>
          <a:xfrm>
            <a:off x="10049259" y="4581525"/>
            <a:ext cx="701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0C4FFE0-1867-0A9B-9C68-675575190629}"/>
              </a:ext>
            </a:extLst>
          </p:cNvPr>
          <p:cNvCxnSpPr>
            <a:cxnSpLocks/>
          </p:cNvCxnSpPr>
          <p:nvPr/>
        </p:nvCxnSpPr>
        <p:spPr>
          <a:xfrm>
            <a:off x="9576312" y="4035425"/>
            <a:ext cx="945894" cy="5461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3977018-3A79-EFCE-8621-6E8D4736D6A7}"/>
              </a:ext>
            </a:extLst>
          </p:cNvPr>
          <p:cNvCxnSpPr>
            <a:cxnSpLocks/>
          </p:cNvCxnSpPr>
          <p:nvPr/>
        </p:nvCxnSpPr>
        <p:spPr>
          <a:xfrm flipV="1">
            <a:off x="9576312" y="4581525"/>
            <a:ext cx="945894" cy="6731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D7BF0C7-47AE-0AC6-F33E-C25AC2C2BDD5}"/>
              </a:ext>
            </a:extLst>
          </p:cNvPr>
          <p:cNvSpPr txBox="1"/>
          <p:nvPr/>
        </p:nvSpPr>
        <p:spPr>
          <a:xfrm>
            <a:off x="285750" y="3991544"/>
            <a:ext cx="163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Name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B992C2-2A47-4588-D77A-2DD6BA6CEF31}"/>
              </a:ext>
            </a:extLst>
          </p:cNvPr>
          <p:cNvSpPr txBox="1"/>
          <p:nvPr/>
        </p:nvSpPr>
        <p:spPr>
          <a:xfrm>
            <a:off x="552449" y="3428999"/>
            <a:ext cx="105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Id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5CEFA0-A793-CE39-301C-9407E00D0085}"/>
              </a:ext>
            </a:extLst>
          </p:cNvPr>
          <p:cNvSpPr txBox="1"/>
          <p:nvPr/>
        </p:nvSpPr>
        <p:spPr>
          <a:xfrm>
            <a:off x="375918" y="2144188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Image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2B0573-CF0C-DA67-6AD2-BA80F13426E6}"/>
              </a:ext>
            </a:extLst>
          </p:cNvPr>
          <p:cNvSpPr txBox="1"/>
          <p:nvPr/>
        </p:nvSpPr>
        <p:spPr>
          <a:xfrm>
            <a:off x="10750806" y="1418709"/>
            <a:ext cx="105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Id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A4A688-36F5-8A1C-73A3-33F1E2477E65}"/>
              </a:ext>
            </a:extLst>
          </p:cNvPr>
          <p:cNvSpPr txBox="1"/>
          <p:nvPr/>
        </p:nvSpPr>
        <p:spPr>
          <a:xfrm>
            <a:off x="10750806" y="1933060"/>
            <a:ext cx="133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Button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CCB4F4-44FF-2749-369C-79A49C4D8CC8}"/>
              </a:ext>
            </a:extLst>
          </p:cNvPr>
          <p:cNvSpPr txBox="1"/>
          <p:nvPr/>
        </p:nvSpPr>
        <p:spPr>
          <a:xfrm>
            <a:off x="10793794" y="4360876"/>
            <a:ext cx="133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Details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DE1810-89DF-E809-C3A9-170F495E2890}"/>
              </a:ext>
            </a:extLst>
          </p:cNvPr>
          <p:cNvSpPr txBox="1"/>
          <p:nvPr/>
        </p:nvSpPr>
        <p:spPr>
          <a:xfrm>
            <a:off x="10817228" y="2645317"/>
            <a:ext cx="105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  <a:endParaRPr lang="en-I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A75F7E8-2D55-6189-382F-C9B3177B3590}"/>
              </a:ext>
            </a:extLst>
          </p:cNvPr>
          <p:cNvCxnSpPr>
            <a:cxnSpLocks/>
          </p:cNvCxnSpPr>
          <p:nvPr/>
        </p:nvCxnSpPr>
        <p:spPr>
          <a:xfrm>
            <a:off x="9382125" y="1184275"/>
            <a:ext cx="1209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FF83A0A-0964-F0BA-63B5-F1D4385C1F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58124" y="1184275"/>
            <a:ext cx="1524001" cy="5064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AFA2E8A-BC21-5C42-6EE7-3DA9CA318DFF}"/>
              </a:ext>
            </a:extLst>
          </p:cNvPr>
          <p:cNvSpPr txBox="1"/>
          <p:nvPr/>
        </p:nvSpPr>
        <p:spPr>
          <a:xfrm>
            <a:off x="10661777" y="779476"/>
            <a:ext cx="151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Specialization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52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creenshot, design, circle&#10;&#10;Description automatically generated">
            <a:extLst>
              <a:ext uri="{FF2B5EF4-FFF2-40B4-BE49-F238E27FC236}">
                <a16:creationId xmlns:a16="http://schemas.microsoft.com/office/drawing/2014/main" id="{5BD44034-2796-E509-FA27-B951911BE3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3524" y="707813"/>
            <a:ext cx="7916166" cy="5442374"/>
          </a:xfrm>
          <a:prstGeom prst="rect">
            <a:avLst/>
          </a:prstGeom>
          <a:noFill/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636AD85-D960-446B-E2C5-111250773061}"/>
              </a:ext>
            </a:extLst>
          </p:cNvPr>
          <p:cNvCxnSpPr>
            <a:cxnSpLocks/>
          </p:cNvCxnSpPr>
          <p:nvPr/>
        </p:nvCxnSpPr>
        <p:spPr>
          <a:xfrm flipH="1">
            <a:off x="1485898" y="942973"/>
            <a:ext cx="103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C0586B-E075-4E71-4F95-E88C56B07B0D}"/>
              </a:ext>
            </a:extLst>
          </p:cNvPr>
          <p:cNvCxnSpPr>
            <a:cxnSpLocks/>
          </p:cNvCxnSpPr>
          <p:nvPr/>
        </p:nvCxnSpPr>
        <p:spPr>
          <a:xfrm flipH="1">
            <a:off x="1543048" y="4619625"/>
            <a:ext cx="98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A35DD0-6E60-0FB3-32D1-EFCDCBC39186}"/>
              </a:ext>
            </a:extLst>
          </p:cNvPr>
          <p:cNvCxnSpPr>
            <a:cxnSpLocks/>
          </p:cNvCxnSpPr>
          <p:nvPr/>
        </p:nvCxnSpPr>
        <p:spPr>
          <a:xfrm flipH="1">
            <a:off x="1543048" y="3657600"/>
            <a:ext cx="103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91A09F-D5E7-6ACF-AE4C-5AA099399333}"/>
              </a:ext>
            </a:extLst>
          </p:cNvPr>
          <p:cNvCxnSpPr>
            <a:cxnSpLocks/>
          </p:cNvCxnSpPr>
          <p:nvPr/>
        </p:nvCxnSpPr>
        <p:spPr>
          <a:xfrm flipH="1">
            <a:off x="1543048" y="2390775"/>
            <a:ext cx="103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7EDB9F-0B87-8C92-06C7-01C0680FE5A6}"/>
              </a:ext>
            </a:extLst>
          </p:cNvPr>
          <p:cNvCxnSpPr>
            <a:cxnSpLocks/>
          </p:cNvCxnSpPr>
          <p:nvPr/>
        </p:nvCxnSpPr>
        <p:spPr>
          <a:xfrm>
            <a:off x="9439275" y="1485900"/>
            <a:ext cx="942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EEDDA1-9629-466E-957B-F3025939D549}"/>
              </a:ext>
            </a:extLst>
          </p:cNvPr>
          <p:cNvCxnSpPr>
            <a:cxnSpLocks/>
          </p:cNvCxnSpPr>
          <p:nvPr/>
        </p:nvCxnSpPr>
        <p:spPr>
          <a:xfrm>
            <a:off x="8072437" y="2481262"/>
            <a:ext cx="2562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79FC34-CFE1-6CAD-8ECD-A2A7FAE9189A}"/>
              </a:ext>
            </a:extLst>
          </p:cNvPr>
          <p:cNvCxnSpPr>
            <a:cxnSpLocks/>
          </p:cNvCxnSpPr>
          <p:nvPr/>
        </p:nvCxnSpPr>
        <p:spPr>
          <a:xfrm>
            <a:off x="8963025" y="3295650"/>
            <a:ext cx="174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A96FE6-4144-266C-7057-93211F1874A2}"/>
              </a:ext>
            </a:extLst>
          </p:cNvPr>
          <p:cNvSpPr txBox="1"/>
          <p:nvPr/>
        </p:nvSpPr>
        <p:spPr>
          <a:xfrm>
            <a:off x="1171575" y="34410"/>
            <a:ext cx="208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APPOINTMENTS: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0E7CAD-BF64-6B48-98E2-28353D619CE6}"/>
              </a:ext>
            </a:extLst>
          </p:cNvPr>
          <p:cNvSpPr txBox="1"/>
          <p:nvPr/>
        </p:nvSpPr>
        <p:spPr>
          <a:xfrm>
            <a:off x="361950" y="758309"/>
            <a:ext cx="962025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7E54D7-D84C-4E6E-C039-EFAD9681B455}"/>
              </a:ext>
            </a:extLst>
          </p:cNvPr>
          <p:cNvSpPr txBox="1"/>
          <p:nvPr/>
        </p:nvSpPr>
        <p:spPr>
          <a:xfrm>
            <a:off x="342137" y="2200275"/>
            <a:ext cx="962025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6E8F48-AC9E-7964-638F-95C351D18011}"/>
              </a:ext>
            </a:extLst>
          </p:cNvPr>
          <p:cNvSpPr txBox="1"/>
          <p:nvPr/>
        </p:nvSpPr>
        <p:spPr>
          <a:xfrm>
            <a:off x="10634662" y="1301236"/>
            <a:ext cx="962025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23FDC1-951F-457F-B6B2-B9A996AE266E}"/>
              </a:ext>
            </a:extLst>
          </p:cNvPr>
          <p:cNvCxnSpPr>
            <a:cxnSpLocks/>
          </p:cNvCxnSpPr>
          <p:nvPr/>
        </p:nvCxnSpPr>
        <p:spPr>
          <a:xfrm>
            <a:off x="8072437" y="2200275"/>
            <a:ext cx="0" cy="561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86F4CA-354B-1EEA-A555-3F22CF62B1A9}"/>
              </a:ext>
            </a:extLst>
          </p:cNvPr>
          <p:cNvCxnSpPr>
            <a:cxnSpLocks/>
          </p:cNvCxnSpPr>
          <p:nvPr/>
        </p:nvCxnSpPr>
        <p:spPr>
          <a:xfrm flipH="1">
            <a:off x="7905750" y="2762250"/>
            <a:ext cx="166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92EF6D-CB0B-490C-2F4B-A59D5B57ABF5}"/>
              </a:ext>
            </a:extLst>
          </p:cNvPr>
          <p:cNvCxnSpPr>
            <a:cxnSpLocks/>
          </p:cNvCxnSpPr>
          <p:nvPr/>
        </p:nvCxnSpPr>
        <p:spPr>
          <a:xfrm>
            <a:off x="7905750" y="2200275"/>
            <a:ext cx="1666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8D13204-1910-F09F-1823-043E716F3CFD}"/>
              </a:ext>
            </a:extLst>
          </p:cNvPr>
          <p:cNvCxnSpPr>
            <a:cxnSpLocks/>
          </p:cNvCxnSpPr>
          <p:nvPr/>
        </p:nvCxnSpPr>
        <p:spPr>
          <a:xfrm flipH="1">
            <a:off x="7905750" y="2481262"/>
            <a:ext cx="1666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7749FCF-B4D5-60BB-1BCF-384048003073}"/>
              </a:ext>
            </a:extLst>
          </p:cNvPr>
          <p:cNvSpPr txBox="1"/>
          <p:nvPr/>
        </p:nvSpPr>
        <p:spPr>
          <a:xfrm>
            <a:off x="10634662" y="2019597"/>
            <a:ext cx="153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Id</a:t>
            </a:r>
          </a:p>
          <a:p>
            <a:r>
              <a:rPr lang="en-US" dirty="0"/>
              <a:t>Doctor Name</a:t>
            </a:r>
          </a:p>
          <a:p>
            <a:r>
              <a:rPr lang="en-US" dirty="0"/>
              <a:t>Specialization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BCC720-FE80-F498-F791-B1CC8F95F50D}"/>
              </a:ext>
            </a:extLst>
          </p:cNvPr>
          <p:cNvSpPr txBox="1"/>
          <p:nvPr/>
        </p:nvSpPr>
        <p:spPr>
          <a:xfrm>
            <a:off x="10738039" y="3107296"/>
            <a:ext cx="143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</a:t>
            </a:r>
          </a:p>
          <a:p>
            <a:r>
              <a:rPr lang="en-US" dirty="0"/>
              <a:t>Appointment</a:t>
            </a:r>
            <a:endParaRPr lang="en-IN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83BD94-73AB-649E-A345-E934D9E11A12}"/>
              </a:ext>
            </a:extLst>
          </p:cNvPr>
          <p:cNvCxnSpPr/>
          <p:nvPr/>
        </p:nvCxnSpPr>
        <p:spPr>
          <a:xfrm>
            <a:off x="8963025" y="2942927"/>
            <a:ext cx="0" cy="352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F17C0D-3AA0-128D-7CA8-CD3BC887B0B1}"/>
              </a:ext>
            </a:extLst>
          </p:cNvPr>
          <p:cNvSpPr txBox="1"/>
          <p:nvPr/>
        </p:nvSpPr>
        <p:spPr>
          <a:xfrm>
            <a:off x="277781" y="3319075"/>
            <a:ext cx="137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Id</a:t>
            </a:r>
          </a:p>
          <a:p>
            <a:r>
              <a:rPr lang="en-US" dirty="0"/>
              <a:t>User Name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F8A2A0-F816-AFB3-E4AA-B1327B9ACE20}"/>
              </a:ext>
            </a:extLst>
          </p:cNvPr>
          <p:cNvSpPr txBox="1"/>
          <p:nvPr/>
        </p:nvSpPr>
        <p:spPr>
          <a:xfrm>
            <a:off x="342137" y="4434959"/>
            <a:ext cx="137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144885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B98C732-829A-0CD6-AA82-870F0CAA6A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3834" y="712290"/>
            <a:ext cx="7846572" cy="5571067"/>
          </a:xfrm>
          <a:prstGeom prst="rect">
            <a:avLst/>
          </a:prstGeom>
          <a:noFill/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C6CBDA-8CB8-3A9C-755B-8B9D23FC3D12}"/>
              </a:ext>
            </a:extLst>
          </p:cNvPr>
          <p:cNvCxnSpPr>
            <a:cxnSpLocks/>
          </p:cNvCxnSpPr>
          <p:nvPr/>
        </p:nvCxnSpPr>
        <p:spPr>
          <a:xfrm flipH="1">
            <a:off x="1552575" y="895350"/>
            <a:ext cx="691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4B9D44-8B60-1E15-4B2B-D320D7FEA7F1}"/>
              </a:ext>
            </a:extLst>
          </p:cNvPr>
          <p:cNvCxnSpPr>
            <a:cxnSpLocks/>
          </p:cNvCxnSpPr>
          <p:nvPr/>
        </p:nvCxnSpPr>
        <p:spPr>
          <a:xfrm flipH="1">
            <a:off x="1623695" y="2327910"/>
            <a:ext cx="1036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3B09CC-217A-2634-D2E3-3BC6335145DC}"/>
              </a:ext>
            </a:extLst>
          </p:cNvPr>
          <p:cNvCxnSpPr>
            <a:cxnSpLocks/>
          </p:cNvCxnSpPr>
          <p:nvPr/>
        </p:nvCxnSpPr>
        <p:spPr>
          <a:xfrm flipH="1">
            <a:off x="1656080" y="3658870"/>
            <a:ext cx="862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2E945F-5710-FC5D-C756-BA6E22B1E4AB}"/>
              </a:ext>
            </a:extLst>
          </p:cNvPr>
          <p:cNvCxnSpPr>
            <a:cxnSpLocks/>
          </p:cNvCxnSpPr>
          <p:nvPr/>
        </p:nvCxnSpPr>
        <p:spPr>
          <a:xfrm flipH="1">
            <a:off x="1656080" y="4695190"/>
            <a:ext cx="862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07810-4EEA-FABB-8F34-070D42C53460}"/>
              </a:ext>
            </a:extLst>
          </p:cNvPr>
          <p:cNvCxnSpPr>
            <a:cxnSpLocks/>
          </p:cNvCxnSpPr>
          <p:nvPr/>
        </p:nvCxnSpPr>
        <p:spPr>
          <a:xfrm flipH="1">
            <a:off x="1688972" y="3963670"/>
            <a:ext cx="2303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DD1F84-784D-DFE3-2499-519BDEE178FB}"/>
              </a:ext>
            </a:extLst>
          </p:cNvPr>
          <p:cNvCxnSpPr>
            <a:cxnSpLocks/>
          </p:cNvCxnSpPr>
          <p:nvPr/>
        </p:nvCxnSpPr>
        <p:spPr>
          <a:xfrm>
            <a:off x="3992880" y="3789680"/>
            <a:ext cx="0" cy="173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152E64-8E71-CC0A-58E5-95529D5E4EDA}"/>
              </a:ext>
            </a:extLst>
          </p:cNvPr>
          <p:cNvCxnSpPr>
            <a:cxnSpLocks/>
          </p:cNvCxnSpPr>
          <p:nvPr/>
        </p:nvCxnSpPr>
        <p:spPr>
          <a:xfrm>
            <a:off x="7958834" y="2676525"/>
            <a:ext cx="2503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B79D90-ECAD-53C2-FA3F-1B06E4EA1865}"/>
              </a:ext>
            </a:extLst>
          </p:cNvPr>
          <p:cNvCxnSpPr>
            <a:cxnSpLocks/>
          </p:cNvCxnSpPr>
          <p:nvPr/>
        </p:nvCxnSpPr>
        <p:spPr>
          <a:xfrm>
            <a:off x="9381490" y="2152650"/>
            <a:ext cx="1080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9DB87E-26F3-7A07-744D-AC60CB1FB834}"/>
              </a:ext>
            </a:extLst>
          </p:cNvPr>
          <p:cNvCxnSpPr>
            <a:cxnSpLocks/>
          </p:cNvCxnSpPr>
          <p:nvPr/>
        </p:nvCxnSpPr>
        <p:spPr>
          <a:xfrm>
            <a:off x="7301609" y="1724025"/>
            <a:ext cx="3160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FC2D50-B03D-72C2-06D2-3B081ABF9B52}"/>
              </a:ext>
            </a:extLst>
          </p:cNvPr>
          <p:cNvSpPr txBox="1"/>
          <p:nvPr/>
        </p:nvSpPr>
        <p:spPr>
          <a:xfrm>
            <a:off x="1593783" y="113810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RATING: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821E5E-F180-FD6A-DC29-935CBDD87BBE}"/>
              </a:ext>
            </a:extLst>
          </p:cNvPr>
          <p:cNvSpPr txBox="1"/>
          <p:nvPr/>
        </p:nvSpPr>
        <p:spPr>
          <a:xfrm>
            <a:off x="759460" y="64346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8D479F-80DA-3FB3-327E-DEF6D80294F9}"/>
              </a:ext>
            </a:extLst>
          </p:cNvPr>
          <p:cNvSpPr txBox="1"/>
          <p:nvPr/>
        </p:nvSpPr>
        <p:spPr>
          <a:xfrm>
            <a:off x="527539" y="2152650"/>
            <a:ext cx="1096155" cy="36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B99B60-7393-6B41-4DEA-8428C4ABEECC}"/>
              </a:ext>
            </a:extLst>
          </p:cNvPr>
          <p:cNvSpPr txBox="1"/>
          <p:nvPr/>
        </p:nvSpPr>
        <p:spPr>
          <a:xfrm>
            <a:off x="257175" y="3466514"/>
            <a:ext cx="148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Id</a:t>
            </a:r>
          </a:p>
          <a:p>
            <a:r>
              <a:rPr lang="en-IN" dirty="0"/>
              <a:t>User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0ACF33-2B0A-7B31-9E34-B70C5F4C6707}"/>
              </a:ext>
            </a:extLst>
          </p:cNvPr>
          <p:cNvSpPr txBox="1"/>
          <p:nvPr/>
        </p:nvSpPr>
        <p:spPr>
          <a:xfrm>
            <a:off x="257175" y="4512055"/>
            <a:ext cx="113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14385C-19CE-A55D-17F7-9A9D819289A8}"/>
              </a:ext>
            </a:extLst>
          </p:cNvPr>
          <p:cNvSpPr txBox="1"/>
          <p:nvPr/>
        </p:nvSpPr>
        <p:spPr>
          <a:xfrm>
            <a:off x="10678160" y="1967984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70AE1F-B200-744C-C1C1-5425B602181C}"/>
              </a:ext>
            </a:extLst>
          </p:cNvPr>
          <p:cNvSpPr txBox="1"/>
          <p:nvPr/>
        </p:nvSpPr>
        <p:spPr>
          <a:xfrm>
            <a:off x="10666774" y="2491859"/>
            <a:ext cx="14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Specialization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B2E9B1-F461-8939-EF24-7CB899552229}"/>
              </a:ext>
            </a:extLst>
          </p:cNvPr>
          <p:cNvSpPr txBox="1"/>
          <p:nvPr/>
        </p:nvSpPr>
        <p:spPr>
          <a:xfrm>
            <a:off x="10654816" y="152138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55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E8B680-017A-4E91-A024-27FB78484A20}"/>
              </a:ext>
            </a:extLst>
          </p:cNvPr>
          <p:cNvCxnSpPr/>
          <p:nvPr/>
        </p:nvCxnSpPr>
        <p:spPr>
          <a:xfrm flipH="1">
            <a:off x="3152619" y="2258695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F0E3F5-98A5-D36C-5250-74909769C7AD}"/>
              </a:ext>
            </a:extLst>
          </p:cNvPr>
          <p:cNvCxnSpPr>
            <a:cxnSpLocks/>
          </p:cNvCxnSpPr>
          <p:nvPr/>
        </p:nvCxnSpPr>
        <p:spPr>
          <a:xfrm flipH="1">
            <a:off x="2809719" y="4542309"/>
            <a:ext cx="186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57FE18-1DF6-346D-01C6-1754105A9CB9}"/>
              </a:ext>
            </a:extLst>
          </p:cNvPr>
          <p:cNvCxnSpPr>
            <a:cxnSpLocks/>
          </p:cNvCxnSpPr>
          <p:nvPr/>
        </p:nvCxnSpPr>
        <p:spPr>
          <a:xfrm flipH="1">
            <a:off x="2809719" y="5105437"/>
            <a:ext cx="186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5C8ADF-E258-B85F-5567-D7F0168E48B4}"/>
              </a:ext>
            </a:extLst>
          </p:cNvPr>
          <p:cNvCxnSpPr>
            <a:cxnSpLocks/>
          </p:cNvCxnSpPr>
          <p:nvPr/>
        </p:nvCxnSpPr>
        <p:spPr>
          <a:xfrm flipH="1">
            <a:off x="2900206" y="5635784"/>
            <a:ext cx="1685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3514C8-A7B6-B271-5099-A87595235FE6}"/>
              </a:ext>
            </a:extLst>
          </p:cNvPr>
          <p:cNvCxnSpPr>
            <a:cxnSpLocks/>
          </p:cNvCxnSpPr>
          <p:nvPr/>
        </p:nvCxnSpPr>
        <p:spPr>
          <a:xfrm>
            <a:off x="8360594" y="5635784"/>
            <a:ext cx="1107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8933E3-9CE8-A8AD-561E-0F31BFDD4C6D}"/>
              </a:ext>
            </a:extLst>
          </p:cNvPr>
          <p:cNvSpPr txBox="1"/>
          <p:nvPr/>
        </p:nvSpPr>
        <p:spPr>
          <a:xfrm>
            <a:off x="1600044" y="432999"/>
            <a:ext cx="1858163" cy="36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Login: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0137CC-5A28-E05E-890E-42E79C529B4E}"/>
              </a:ext>
            </a:extLst>
          </p:cNvPr>
          <p:cNvSpPr txBox="1"/>
          <p:nvPr/>
        </p:nvSpPr>
        <p:spPr>
          <a:xfrm>
            <a:off x="1600045" y="4318239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4DA49E-B5AA-DC76-A41E-98E892FCC226}"/>
              </a:ext>
            </a:extLst>
          </p:cNvPr>
          <p:cNvSpPr txBox="1"/>
          <p:nvPr/>
        </p:nvSpPr>
        <p:spPr>
          <a:xfrm>
            <a:off x="1600045" y="4842113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D0A45-38F8-CA71-6FD1-04436FE23C49}"/>
              </a:ext>
            </a:extLst>
          </p:cNvPr>
          <p:cNvSpPr txBox="1"/>
          <p:nvPr/>
        </p:nvSpPr>
        <p:spPr>
          <a:xfrm>
            <a:off x="1600044" y="5451118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In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2E94E-11AB-B9C5-1E1F-D8F8F97DEF1C}"/>
              </a:ext>
            </a:extLst>
          </p:cNvPr>
          <p:cNvSpPr txBox="1"/>
          <p:nvPr/>
        </p:nvSpPr>
        <p:spPr>
          <a:xfrm>
            <a:off x="9753299" y="5451118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ACC9D-7140-B663-4243-EE4C02CABAE1}"/>
              </a:ext>
            </a:extLst>
          </p:cNvPr>
          <p:cNvSpPr txBox="1"/>
          <p:nvPr/>
        </p:nvSpPr>
        <p:spPr>
          <a:xfrm>
            <a:off x="295279" y="79800"/>
            <a:ext cx="138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MOBILE:</a:t>
            </a:r>
          </a:p>
          <a:p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BA9081-202C-B5CA-AE8A-6476801EB645}"/>
              </a:ext>
            </a:extLst>
          </p:cNvPr>
          <p:cNvSpPr txBox="1"/>
          <p:nvPr/>
        </p:nvSpPr>
        <p:spPr>
          <a:xfrm>
            <a:off x="1773794" y="2074029"/>
            <a:ext cx="120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  <a:endParaRPr lang="en-IN" dirty="0"/>
          </a:p>
        </p:txBody>
      </p:sp>
      <p:pic>
        <p:nvPicPr>
          <p:cNvPr id="25" name="Picture 24" descr="A screen shot of a phone">
            <a:extLst>
              <a:ext uri="{FF2B5EF4-FFF2-40B4-BE49-F238E27FC236}">
                <a16:creationId xmlns:a16="http://schemas.microsoft.com/office/drawing/2014/main" id="{D3576895-4960-6446-22FA-212245117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86" y="232997"/>
            <a:ext cx="3517902" cy="63920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D6AD4E5-09E9-B06F-B0D0-3D94FBD97C10}"/>
              </a:ext>
            </a:extLst>
          </p:cNvPr>
          <p:cNvSpPr txBox="1"/>
          <p:nvPr/>
        </p:nvSpPr>
        <p:spPr>
          <a:xfrm>
            <a:off x="3001725" y="299097"/>
            <a:ext cx="120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25C1B1-150B-6A3C-7E89-5F64278C03F9}"/>
              </a:ext>
            </a:extLst>
          </p:cNvPr>
          <p:cNvCxnSpPr>
            <a:cxnSpLocks/>
          </p:cNvCxnSpPr>
          <p:nvPr/>
        </p:nvCxnSpPr>
        <p:spPr>
          <a:xfrm flipH="1">
            <a:off x="4090219" y="474520"/>
            <a:ext cx="71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DD4FCC-0914-71FC-B9E7-96828D333472}"/>
              </a:ext>
            </a:extLst>
          </p:cNvPr>
          <p:cNvCxnSpPr/>
          <p:nvPr/>
        </p:nvCxnSpPr>
        <p:spPr>
          <a:xfrm>
            <a:off x="4657570" y="280599"/>
            <a:ext cx="36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4C37B9-916F-9120-B633-CDEE8EF52558}"/>
              </a:ext>
            </a:extLst>
          </p:cNvPr>
          <p:cNvCxnSpPr>
            <a:cxnSpLocks/>
          </p:cNvCxnSpPr>
          <p:nvPr/>
        </p:nvCxnSpPr>
        <p:spPr>
          <a:xfrm>
            <a:off x="4657570" y="6519167"/>
            <a:ext cx="3722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7C63E5-5B4E-88D3-BBCB-481D447F473D}"/>
              </a:ext>
            </a:extLst>
          </p:cNvPr>
          <p:cNvCxnSpPr>
            <a:cxnSpLocks/>
          </p:cNvCxnSpPr>
          <p:nvPr/>
        </p:nvCxnSpPr>
        <p:spPr>
          <a:xfrm>
            <a:off x="8360594" y="299097"/>
            <a:ext cx="19049" cy="6220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D41AE1-163D-0A97-985A-DE1171BD63AF}"/>
              </a:ext>
            </a:extLst>
          </p:cNvPr>
          <p:cNvCxnSpPr>
            <a:cxnSpLocks/>
          </p:cNvCxnSpPr>
          <p:nvPr/>
        </p:nvCxnSpPr>
        <p:spPr>
          <a:xfrm>
            <a:off x="4648360" y="289848"/>
            <a:ext cx="19049" cy="6220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73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kitchenware, design, turner">
            <a:extLst>
              <a:ext uri="{FF2B5EF4-FFF2-40B4-BE49-F238E27FC236}">
                <a16:creationId xmlns:a16="http://schemas.microsoft.com/office/drawing/2014/main" id="{A7A23D86-17FA-640D-1BF1-CD7B77345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32" y="459166"/>
            <a:ext cx="3774367" cy="61677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D72F05-DD57-AD24-D59B-BC504CC8A763}"/>
              </a:ext>
            </a:extLst>
          </p:cNvPr>
          <p:cNvCxnSpPr>
            <a:cxnSpLocks/>
          </p:cNvCxnSpPr>
          <p:nvPr/>
        </p:nvCxnSpPr>
        <p:spPr>
          <a:xfrm flipH="1">
            <a:off x="2802194" y="659439"/>
            <a:ext cx="1410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57043A-0A59-3D53-651C-B48994037129}"/>
              </a:ext>
            </a:extLst>
          </p:cNvPr>
          <p:cNvCxnSpPr>
            <a:cxnSpLocks/>
          </p:cNvCxnSpPr>
          <p:nvPr/>
        </p:nvCxnSpPr>
        <p:spPr>
          <a:xfrm flipH="1">
            <a:off x="2802194" y="1814730"/>
            <a:ext cx="1410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4808F6-2749-47D0-3396-CAE609D64312}"/>
              </a:ext>
            </a:extLst>
          </p:cNvPr>
          <p:cNvCxnSpPr>
            <a:cxnSpLocks/>
          </p:cNvCxnSpPr>
          <p:nvPr/>
        </p:nvCxnSpPr>
        <p:spPr>
          <a:xfrm flipH="1">
            <a:off x="2802194" y="2399748"/>
            <a:ext cx="1410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C3E025-EC7D-F86F-9DCA-E70A70F5C061}"/>
              </a:ext>
            </a:extLst>
          </p:cNvPr>
          <p:cNvCxnSpPr>
            <a:cxnSpLocks/>
          </p:cNvCxnSpPr>
          <p:nvPr/>
        </p:nvCxnSpPr>
        <p:spPr>
          <a:xfrm flipH="1">
            <a:off x="2802194" y="2906110"/>
            <a:ext cx="1410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130E1C-CF61-CC82-977E-22BADFF52675}"/>
              </a:ext>
            </a:extLst>
          </p:cNvPr>
          <p:cNvCxnSpPr>
            <a:cxnSpLocks/>
          </p:cNvCxnSpPr>
          <p:nvPr/>
        </p:nvCxnSpPr>
        <p:spPr>
          <a:xfrm flipH="1">
            <a:off x="2802194" y="3429000"/>
            <a:ext cx="1410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3A0652-CC22-2D5C-E86C-118AABFA63E9}"/>
              </a:ext>
            </a:extLst>
          </p:cNvPr>
          <p:cNvCxnSpPr>
            <a:cxnSpLocks/>
          </p:cNvCxnSpPr>
          <p:nvPr/>
        </p:nvCxnSpPr>
        <p:spPr>
          <a:xfrm flipH="1">
            <a:off x="2802194" y="3948328"/>
            <a:ext cx="1410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FE8949-6D4E-B91E-D8F3-003049A72021}"/>
              </a:ext>
            </a:extLst>
          </p:cNvPr>
          <p:cNvCxnSpPr>
            <a:cxnSpLocks/>
          </p:cNvCxnSpPr>
          <p:nvPr/>
        </p:nvCxnSpPr>
        <p:spPr>
          <a:xfrm flipH="1">
            <a:off x="2802194" y="4498935"/>
            <a:ext cx="1410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3F5B47-4B4E-1795-40EB-5C564EFB22D7}"/>
              </a:ext>
            </a:extLst>
          </p:cNvPr>
          <p:cNvCxnSpPr>
            <a:cxnSpLocks/>
          </p:cNvCxnSpPr>
          <p:nvPr/>
        </p:nvCxnSpPr>
        <p:spPr>
          <a:xfrm flipH="1">
            <a:off x="2802194" y="5767296"/>
            <a:ext cx="1410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E1308A-AB89-E543-11DC-8B6AF3F12ABC}"/>
              </a:ext>
            </a:extLst>
          </p:cNvPr>
          <p:cNvSpPr txBox="1"/>
          <p:nvPr/>
        </p:nvSpPr>
        <p:spPr>
          <a:xfrm>
            <a:off x="1797362" y="459166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ED7836-338F-7534-42BB-8011CBECFF58}"/>
              </a:ext>
            </a:extLst>
          </p:cNvPr>
          <p:cNvSpPr txBox="1"/>
          <p:nvPr/>
        </p:nvSpPr>
        <p:spPr>
          <a:xfrm>
            <a:off x="1472897" y="163006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17076C-D2DA-B679-BA84-7D2AB4BC8473}"/>
              </a:ext>
            </a:extLst>
          </p:cNvPr>
          <p:cNvSpPr txBox="1"/>
          <p:nvPr/>
        </p:nvSpPr>
        <p:spPr>
          <a:xfrm>
            <a:off x="1472897" y="2215082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Name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CF740E-A02E-AF64-4592-D77474D0ECDA}"/>
              </a:ext>
            </a:extLst>
          </p:cNvPr>
          <p:cNvSpPr txBox="1"/>
          <p:nvPr/>
        </p:nvSpPr>
        <p:spPr>
          <a:xfrm>
            <a:off x="1504706" y="272144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Id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84DADC-3FE4-8F9E-C59A-5D51ED804CF3}"/>
              </a:ext>
            </a:extLst>
          </p:cNvPr>
          <p:cNvSpPr txBox="1"/>
          <p:nvPr/>
        </p:nvSpPr>
        <p:spPr>
          <a:xfrm>
            <a:off x="1504706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 No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973637-1932-6F5A-E0F5-B204DBF5673E}"/>
              </a:ext>
            </a:extLst>
          </p:cNvPr>
          <p:cNvSpPr txBox="1"/>
          <p:nvPr/>
        </p:nvSpPr>
        <p:spPr>
          <a:xfrm>
            <a:off x="1472897" y="3750696"/>
            <a:ext cx="122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77E3F8-5919-D7AB-17AF-DB93D5419071}"/>
              </a:ext>
            </a:extLst>
          </p:cNvPr>
          <p:cNvSpPr txBox="1"/>
          <p:nvPr/>
        </p:nvSpPr>
        <p:spPr>
          <a:xfrm>
            <a:off x="831310" y="4314269"/>
            <a:ext cx="188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  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C3776A-0D4D-27B4-1E7C-8DF0C87931E9}"/>
              </a:ext>
            </a:extLst>
          </p:cNvPr>
          <p:cNvSpPr txBox="1"/>
          <p:nvPr/>
        </p:nvSpPr>
        <p:spPr>
          <a:xfrm>
            <a:off x="1505847" y="5559207"/>
            <a:ext cx="133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C13287-72CD-CF03-5746-20F95F8986A7}"/>
              </a:ext>
            </a:extLst>
          </p:cNvPr>
          <p:cNvSpPr txBox="1"/>
          <p:nvPr/>
        </p:nvSpPr>
        <p:spPr>
          <a:xfrm>
            <a:off x="9185628" y="5559207"/>
            <a:ext cx="101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468AD2-709A-1E72-8BBC-02A465CA5992}"/>
              </a:ext>
            </a:extLst>
          </p:cNvPr>
          <p:cNvCxnSpPr>
            <a:cxnSpLocks/>
          </p:cNvCxnSpPr>
          <p:nvPr/>
        </p:nvCxnSpPr>
        <p:spPr>
          <a:xfrm>
            <a:off x="7506419" y="5769131"/>
            <a:ext cx="1509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3291544-3A00-C4B8-E460-043BC407648E}"/>
              </a:ext>
            </a:extLst>
          </p:cNvPr>
          <p:cNvSpPr txBox="1"/>
          <p:nvPr/>
        </p:nvSpPr>
        <p:spPr>
          <a:xfrm>
            <a:off x="639097" y="10963"/>
            <a:ext cx="99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Up:</a:t>
            </a:r>
            <a:endParaRPr lang="en-IN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1E5B5A-B302-75F1-A265-8228A013995E}"/>
              </a:ext>
            </a:extLst>
          </p:cNvPr>
          <p:cNvCxnSpPr>
            <a:cxnSpLocks/>
          </p:cNvCxnSpPr>
          <p:nvPr/>
        </p:nvCxnSpPr>
        <p:spPr>
          <a:xfrm>
            <a:off x="3967316" y="459166"/>
            <a:ext cx="3977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10C8FA-8044-F00A-4210-587EDF754A8B}"/>
              </a:ext>
            </a:extLst>
          </p:cNvPr>
          <p:cNvCxnSpPr/>
          <p:nvPr/>
        </p:nvCxnSpPr>
        <p:spPr>
          <a:xfrm>
            <a:off x="7954297" y="459166"/>
            <a:ext cx="0" cy="5961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4018DF-A320-E4A2-C85B-DDC0C986038B}"/>
              </a:ext>
            </a:extLst>
          </p:cNvPr>
          <p:cNvCxnSpPr/>
          <p:nvPr/>
        </p:nvCxnSpPr>
        <p:spPr>
          <a:xfrm>
            <a:off x="3967316" y="487194"/>
            <a:ext cx="0" cy="5961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76465B-5A05-C060-31A4-29A007A151DA}"/>
              </a:ext>
            </a:extLst>
          </p:cNvPr>
          <p:cNvCxnSpPr>
            <a:cxnSpLocks/>
          </p:cNvCxnSpPr>
          <p:nvPr/>
        </p:nvCxnSpPr>
        <p:spPr>
          <a:xfrm>
            <a:off x="3977148" y="6448493"/>
            <a:ext cx="3977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4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AABB87-3762-CC26-58D6-EF0C0B7824F6}"/>
              </a:ext>
            </a:extLst>
          </p:cNvPr>
          <p:cNvSpPr txBox="1"/>
          <p:nvPr/>
        </p:nvSpPr>
        <p:spPr>
          <a:xfrm>
            <a:off x="2143760" y="345440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APPOINTMENT: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29C51F-65E5-E473-16DF-F41AC5CC3F0B}"/>
              </a:ext>
            </a:extLst>
          </p:cNvPr>
          <p:cNvSpPr txBox="1"/>
          <p:nvPr/>
        </p:nvSpPr>
        <p:spPr>
          <a:xfrm>
            <a:off x="2617471" y="1398422"/>
            <a:ext cx="909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629051-7717-08E9-F5CB-1EAF9DFB3F06}"/>
              </a:ext>
            </a:extLst>
          </p:cNvPr>
          <p:cNvSpPr txBox="1"/>
          <p:nvPr/>
        </p:nvSpPr>
        <p:spPr>
          <a:xfrm>
            <a:off x="8471322" y="1067821"/>
            <a:ext cx="111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Email</a:t>
            </a:r>
          </a:p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B7C806-946B-60E9-1949-B2861AD85EBB}"/>
              </a:ext>
            </a:extLst>
          </p:cNvPr>
          <p:cNvSpPr txBox="1"/>
          <p:nvPr/>
        </p:nvSpPr>
        <p:spPr>
          <a:xfrm>
            <a:off x="8471322" y="2393614"/>
            <a:ext cx="111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</a:p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8AE6CB-9DBB-91E9-A9BE-91500F44DB54}"/>
              </a:ext>
            </a:extLst>
          </p:cNvPr>
          <p:cNvSpPr txBox="1"/>
          <p:nvPr/>
        </p:nvSpPr>
        <p:spPr>
          <a:xfrm>
            <a:off x="8746808" y="2889349"/>
            <a:ext cx="111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C19D35-1439-B1C8-B60C-719421D69D26}"/>
              </a:ext>
            </a:extLst>
          </p:cNvPr>
          <p:cNvSpPr txBox="1"/>
          <p:nvPr/>
        </p:nvSpPr>
        <p:spPr>
          <a:xfrm>
            <a:off x="8445909" y="3461635"/>
            <a:ext cx="256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Appointment</a:t>
            </a:r>
          </a:p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32E24E-ADBF-B365-1BCD-6623DEA13979}"/>
              </a:ext>
            </a:extLst>
          </p:cNvPr>
          <p:cNvSpPr txBox="1"/>
          <p:nvPr/>
        </p:nvSpPr>
        <p:spPr>
          <a:xfrm>
            <a:off x="8445909" y="3957370"/>
            <a:ext cx="1624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ID</a:t>
            </a:r>
          </a:p>
          <a:p>
            <a:r>
              <a:rPr lang="en-US" dirty="0"/>
              <a:t>Doctor Name </a:t>
            </a:r>
          </a:p>
          <a:p>
            <a:r>
              <a:rPr lang="en-US" dirty="0"/>
              <a:t>Specialization</a:t>
            </a:r>
          </a:p>
          <a:p>
            <a:endParaRPr lang="en-IN" dirty="0"/>
          </a:p>
        </p:txBody>
      </p:sp>
      <p:pic>
        <p:nvPicPr>
          <p:cNvPr id="37" name="Picture 36" descr="A picture containing screenshot, design">
            <a:extLst>
              <a:ext uri="{FF2B5EF4-FFF2-40B4-BE49-F238E27FC236}">
                <a16:creationId xmlns:a16="http://schemas.microsoft.com/office/drawing/2014/main" id="{16DA6D81-EB3A-985A-989F-A6CFC92F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79" y="711601"/>
            <a:ext cx="3529358" cy="6146398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364835-C161-7788-1E28-802BFBB6B233}"/>
              </a:ext>
            </a:extLst>
          </p:cNvPr>
          <p:cNvCxnSpPr>
            <a:cxnSpLocks/>
          </p:cNvCxnSpPr>
          <p:nvPr/>
        </p:nvCxnSpPr>
        <p:spPr>
          <a:xfrm flipH="1">
            <a:off x="3666732" y="1547122"/>
            <a:ext cx="1094026" cy="1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749BBA-3B94-90BB-CB09-4CF23B37EE24}"/>
              </a:ext>
            </a:extLst>
          </p:cNvPr>
          <p:cNvCxnSpPr>
            <a:cxnSpLocks/>
          </p:cNvCxnSpPr>
          <p:nvPr/>
        </p:nvCxnSpPr>
        <p:spPr>
          <a:xfrm>
            <a:off x="7263067" y="1248053"/>
            <a:ext cx="1182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DFB308-FE72-E8A2-53A1-D5B4CD5CCB4C}"/>
              </a:ext>
            </a:extLst>
          </p:cNvPr>
          <p:cNvCxnSpPr>
            <a:cxnSpLocks/>
          </p:cNvCxnSpPr>
          <p:nvPr/>
        </p:nvCxnSpPr>
        <p:spPr>
          <a:xfrm>
            <a:off x="7263067" y="1531730"/>
            <a:ext cx="1182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B50C5F-7707-9DB7-0427-96CFDFFE3AA8}"/>
              </a:ext>
            </a:extLst>
          </p:cNvPr>
          <p:cNvCxnSpPr>
            <a:cxnSpLocks/>
          </p:cNvCxnSpPr>
          <p:nvPr/>
        </p:nvCxnSpPr>
        <p:spPr>
          <a:xfrm>
            <a:off x="7263067" y="1770105"/>
            <a:ext cx="1182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D6B096-81FC-5071-9D63-227234E3A12B}"/>
              </a:ext>
            </a:extLst>
          </p:cNvPr>
          <p:cNvCxnSpPr>
            <a:cxnSpLocks/>
          </p:cNvCxnSpPr>
          <p:nvPr/>
        </p:nvCxnSpPr>
        <p:spPr>
          <a:xfrm>
            <a:off x="7610168" y="2581266"/>
            <a:ext cx="818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D890E4-1837-DBB4-10F3-757AE93F5BF6}"/>
              </a:ext>
            </a:extLst>
          </p:cNvPr>
          <p:cNvCxnSpPr>
            <a:cxnSpLocks/>
          </p:cNvCxnSpPr>
          <p:nvPr/>
        </p:nvCxnSpPr>
        <p:spPr>
          <a:xfrm>
            <a:off x="7610168" y="3667730"/>
            <a:ext cx="818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0B3183-A442-FBD8-806F-F8E73078E848}"/>
              </a:ext>
            </a:extLst>
          </p:cNvPr>
          <p:cNvCxnSpPr>
            <a:cxnSpLocks/>
          </p:cNvCxnSpPr>
          <p:nvPr/>
        </p:nvCxnSpPr>
        <p:spPr>
          <a:xfrm>
            <a:off x="5879690" y="4203588"/>
            <a:ext cx="247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01CC64-3433-1646-2D97-482D9F253FF7}"/>
              </a:ext>
            </a:extLst>
          </p:cNvPr>
          <p:cNvCxnSpPr/>
          <p:nvPr/>
        </p:nvCxnSpPr>
        <p:spPr>
          <a:xfrm>
            <a:off x="5879690" y="3883742"/>
            <a:ext cx="0" cy="319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32245CB-EBE4-A7B4-3FCC-240EFE5F0CC7}"/>
              </a:ext>
            </a:extLst>
          </p:cNvPr>
          <p:cNvCxnSpPr/>
          <p:nvPr/>
        </p:nvCxnSpPr>
        <p:spPr>
          <a:xfrm>
            <a:off x="4242979" y="711601"/>
            <a:ext cx="35293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F2AE8A-9CEC-5947-B66F-415323B8833B}"/>
              </a:ext>
            </a:extLst>
          </p:cNvPr>
          <p:cNvCxnSpPr/>
          <p:nvPr/>
        </p:nvCxnSpPr>
        <p:spPr>
          <a:xfrm>
            <a:off x="7772337" y="711601"/>
            <a:ext cx="0" cy="5935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B33A4F-B11B-FC59-1B8B-1BAEB0EAC505}"/>
              </a:ext>
            </a:extLst>
          </p:cNvPr>
          <p:cNvCxnSpPr>
            <a:cxnSpLocks/>
          </p:cNvCxnSpPr>
          <p:nvPr/>
        </p:nvCxnSpPr>
        <p:spPr>
          <a:xfrm flipH="1">
            <a:off x="4159045" y="711601"/>
            <a:ext cx="83934" cy="5935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AA74A8-7CB2-70B6-3BAB-7D7135211C0B}"/>
              </a:ext>
            </a:extLst>
          </p:cNvPr>
          <p:cNvCxnSpPr>
            <a:cxnSpLocks/>
          </p:cNvCxnSpPr>
          <p:nvPr/>
        </p:nvCxnSpPr>
        <p:spPr>
          <a:xfrm>
            <a:off x="4159045" y="6646606"/>
            <a:ext cx="3613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25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DA254E02D5A94FBC4A7B672E7EC48B" ma:contentTypeVersion="3" ma:contentTypeDescription="Create a new document." ma:contentTypeScope="" ma:versionID="e8adda2f18c61b608348218fd6fecf22">
  <xsd:schema xmlns:xsd="http://www.w3.org/2001/XMLSchema" xmlns:xs="http://www.w3.org/2001/XMLSchema" xmlns:p="http://schemas.microsoft.com/office/2006/metadata/properties" xmlns:ns2="e89239c1-cdef-4024-99fc-2127f3fd18ea" targetNamespace="http://schemas.microsoft.com/office/2006/metadata/properties" ma:root="true" ma:fieldsID="1bd8f072fcf4eccc31d9e802e608377f" ns2:_="">
    <xsd:import namespace="e89239c1-cdef-4024-99fc-2127f3fd18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239c1-cdef-4024-99fc-2127f3fd18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E5C62B-B29D-4B82-AA16-BF7F0B4AC20B}"/>
</file>

<file path=customXml/itemProps2.xml><?xml version="1.0" encoding="utf-8"?>
<ds:datastoreItem xmlns:ds="http://schemas.openxmlformats.org/officeDocument/2006/customXml" ds:itemID="{832D5714-6662-4199-9ADE-69F7DCD104B3}"/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160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WIREFRAME DOCTORS APPOINTMENT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DOCTORS APPOINTMENT</dc:title>
  <dc:creator>Aswanth Thadiyan Parambil(UST,IN)</dc:creator>
  <cp:lastModifiedBy>Aswanth Thadiyan Parambil(UST,IN)</cp:lastModifiedBy>
  <cp:revision>8</cp:revision>
  <dcterms:created xsi:type="dcterms:W3CDTF">2023-05-26T12:58:37Z</dcterms:created>
  <dcterms:modified xsi:type="dcterms:W3CDTF">2023-05-27T09:37:04Z</dcterms:modified>
</cp:coreProperties>
</file>