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Lobster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Lobster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a5ffa8d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a5ffa8d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7d7533d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7d7533d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7d7533d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7d7533d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5ffa8d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a5ffa8d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5ffa8d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5ffa8d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7d7533d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7d7533d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7d7533d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17d7533d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17d753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17d753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17d7533d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17d7533d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7d7533d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17d7533d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7d7533d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7d7533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380dad3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380dad3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380dad3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380dad3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380dad3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1380dad3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a5ffa8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a5ffa8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7d7533d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7d7533d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17d7533d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17d7533d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5ffa8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a5ffa8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31100" y="904400"/>
            <a:ext cx="47991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>
                <a:latin typeface="Comic Sans MS"/>
                <a:ea typeface="Comic Sans MS"/>
                <a:cs typeface="Comic Sans MS"/>
                <a:sym typeface="Comic Sans MS"/>
              </a:rPr>
              <a:t>B &amp; B</a:t>
            </a:r>
            <a:endParaRPr sz="1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07375" y="2777300"/>
            <a:ext cx="6015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Bed and breakfast…..</a:t>
            </a:r>
            <a:endParaRPr i="1"/>
          </a:p>
        </p:txBody>
      </p:sp>
      <p:sp>
        <p:nvSpPr>
          <p:cNvPr id="87" name="Google Shape;87;p13"/>
          <p:cNvSpPr txBox="1"/>
          <p:nvPr/>
        </p:nvSpPr>
        <p:spPr>
          <a:xfrm>
            <a:off x="5986250" y="3706575"/>
            <a:ext cx="238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Team : Code Ninja’s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Hostel Owner - Login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5849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successful registration hostal owner can now able to login using,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-35725"/>
            <a:ext cx="6486525" cy="49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Hostel Owner - Create hostel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details -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vacant 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images of his hostel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383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 STUDENT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pages for students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 registration page(sign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 login page(sign 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Hostal details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50" y="0"/>
            <a:ext cx="3700450" cy="39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Students - Registration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will need to provide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Student Name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E-mail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College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Course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</a:t>
            </a:r>
            <a:r>
              <a:rPr lang="en"/>
              <a:t>assword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 - Login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successful registration, student can login with their username and password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600" y="1804675"/>
            <a:ext cx="4067550" cy="27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Hostel details page</a:t>
            </a:r>
            <a:endParaRPr sz="3355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Displays the list of hostels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on selecting  a hostel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the details of that particular hostel - owner details, room types, contact info, rate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can contact the respective hostal owner by phone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5" y="252450"/>
            <a:ext cx="9021875" cy="46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Pages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98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 / 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 Page - owner &amp; student 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Hostal creation 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with details of hostel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 Used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React -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 JS -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MongoDb - 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400" y="1077476"/>
            <a:ext cx="6209374" cy="28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0" y="0"/>
            <a:ext cx="8483100" cy="3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sz="66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66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8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latin typeface="Lobster"/>
                <a:ea typeface="Lobster"/>
                <a:cs typeface="Lobster"/>
                <a:sym typeface="Lobster"/>
              </a:rPr>
              <a:t>Code Ninjas</a:t>
            </a:r>
            <a:endParaRPr sz="3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98350" y="1533500"/>
            <a:ext cx="7662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Riyamol Sara Jayan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Jagan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Nithin mp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Minnu Augustine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Aditya Vaka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Ananthakrishnan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14400" y="214847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14400" y="214847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250150" y="186775"/>
            <a:ext cx="7581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Description</a:t>
            </a:r>
            <a:endParaRPr sz="45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32175" y="1017800"/>
            <a:ext cx="49293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B&amp;B is an app that facilitates college students to book their hostel rooms.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This app will provide the complete details of the hostel room. 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Through B&amp;B App, it will be easier for the students to have a complete overview of the room beforehand. 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Students can choose their room based on ratings and other features.</a:t>
            </a:r>
            <a:endParaRPr i="1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800" y="0"/>
            <a:ext cx="3911198" cy="4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7501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Our Fe</a:t>
            </a:r>
            <a:r>
              <a:rPr lang="en" sz="4544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ature</a:t>
            </a: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s</a:t>
            </a:r>
            <a:endParaRPr sz="41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330525" y="1479925"/>
            <a:ext cx="715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Type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facility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Rent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Food Type and Rate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Location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50" y="1017800"/>
            <a:ext cx="4210900" cy="38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691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Modules</a:t>
            </a:r>
            <a:endParaRPr sz="41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Admin module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Hostel owner module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Student module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-1428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250150" y="990450"/>
            <a:ext cx="7126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ADMIN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2616400"/>
            <a:ext cx="8520600" cy="24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have the provision to control and monitor the activities of both students and hostel owners.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of hostel owners is done by the admin.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950" y="0"/>
            <a:ext cx="2648750" cy="24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13494" t="0"/>
          <a:stretch/>
        </p:blipFill>
        <p:spPr>
          <a:xfrm>
            <a:off x="851625" y="554575"/>
            <a:ext cx="7515875" cy="43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HOSTEL OWNER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pages for hostel owner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Registration page(sign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Login page(sign 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hostel 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Hostel Owner - Registration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Owner will have to fill the fields mentioned below in Registration page 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</a:t>
            </a:r>
            <a:r>
              <a:rPr lang="en"/>
              <a:t> document of hostel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