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c9afe75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c9afe75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cea4b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cea4b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cea4b0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1cea4b0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cea4b0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cea4b0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1cf17cf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1cf17c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1cf17cf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1cf17cf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1c9afe75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1c9afe7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c9afe7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1c9afe7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c9afe7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c9afe7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c9afe7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c9afe7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c9afe7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c9afe7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c9afe75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c9afe7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c9afe75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c9afe75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c9afe75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c9afe75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Riyamol Sara Jayan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Minnu Augustine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22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Defining Routes</a:t>
            </a:r>
            <a:endParaRPr sz="222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a client sends request for an endpoint using HTTP request (GET, POST, PUT, DELETE), we need to determine how the server will response by setting up the routes.</a:t>
            </a:r>
            <a:endParaRPr sz="14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can separate our routes into 2 part: for Authentication and for Authorization (accessing protected resources).</a:t>
            </a:r>
            <a:endParaRPr sz="14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Authentication:</a:t>
            </a:r>
            <a:endParaRPr b="1" sz="14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Verdana"/>
              <a:buChar char="●"/>
            </a:pPr>
            <a:r>
              <a:rPr lang="en" sz="14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 </a:t>
            </a:r>
            <a:r>
              <a:rPr lang="en" sz="14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/api/auth/signup</a:t>
            </a:r>
            <a:endParaRPr sz="14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Verdana"/>
              <a:buChar char="●"/>
            </a:pPr>
            <a:r>
              <a:rPr lang="en" sz="14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POST </a:t>
            </a:r>
            <a:r>
              <a:rPr lang="en" sz="14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/api/auth/signin</a:t>
            </a:r>
            <a:endParaRPr sz="14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 Db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" y="1068425"/>
            <a:ext cx="90450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collection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725" y="955225"/>
            <a:ext cx="6621325" cy="41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440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220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Token Based Authentication</a:t>
            </a:r>
            <a:endParaRPr sz="2220">
              <a:solidFill>
                <a:schemeClr val="accen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17450"/>
            <a:ext cx="85206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2250"/>
            <a:ext cx="8478174" cy="41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220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Node.js &amp; MongoDB User Authentication </a:t>
            </a:r>
            <a:endParaRPr sz="2220">
              <a:solidFill>
                <a:schemeClr val="accen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will build a Node.js Express application in that: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 can signup new account, or login with username &amp; password.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By role (admin, moderator, user), the User has access to protected resources or not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These are APIs that we need to provide: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B6B6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25" y="2372750"/>
            <a:ext cx="6964575" cy="25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37775" y="445025"/>
            <a:ext cx="20850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Flow for Signup &amp; Login with JWT Authentication</a:t>
            </a:r>
            <a:endParaRPr sz="1800">
              <a:solidFill>
                <a:schemeClr val="accen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800" y="105625"/>
            <a:ext cx="6855200" cy="49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46950" y="445025"/>
            <a:ext cx="3910800" cy="4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Node.js Express Architecture with Authentication &amp; Authorization</a:t>
            </a:r>
            <a:endParaRPr sz="2200">
              <a:solidFill>
                <a:schemeClr val="accent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800" y="152400"/>
            <a:ext cx="508620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40875" y="2369675"/>
            <a:ext cx="31137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Here is an overview of our Node.js Express App: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Express app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Via </a:t>
            </a:r>
            <a:r>
              <a:rPr i="1"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Express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routes, </a:t>
            </a: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 request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that matches a route will be checked by </a:t>
            </a: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CORS Middleware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before coming to </a:t>
            </a: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Security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layer.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Security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layer includes: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JWT Authentication Middleware: verify SignUp, verify token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Authorization Middleware: check User’s roles with record in database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error message will be sent as HTTP </a:t>
            </a: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esponse to Client when the middlewares throw any error, .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Controllers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interact with MongoDB Database via </a:t>
            </a:r>
            <a:r>
              <a:rPr i="1"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Mongoose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library and send </a:t>
            </a: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 response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(token, user information, data based on roles…) to Client.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32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endParaRPr sz="232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46375" y="156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Express 4.17.1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bcryptjs 2.4.3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jsonwebtoken 8.5.1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mongoose 5.9.1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Verdana"/>
              <a:buChar char="●"/>
            </a:pPr>
            <a:r>
              <a:rPr lang="en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MongoDB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32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Structure</a:t>
            </a:r>
            <a:endParaRPr sz="232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is directory structure for our Node.js Express &amp; MongoDB application: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450" y="0"/>
            <a:ext cx="165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91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3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Controller for Authentication</a:t>
            </a:r>
            <a:endParaRPr sz="23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2 main functions for Authentication: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signup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create new User in database (role is </a:t>
            </a:r>
            <a:r>
              <a:rPr b="1"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if not specifying role)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signin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the request in database, if it exists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compare 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with 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 database using </a:t>
            </a:r>
            <a:r>
              <a:rPr b="1"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bcrypt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if it is correct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generate a token using </a:t>
            </a:r>
            <a:r>
              <a:rPr b="1"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jsonwebtoken</a:t>
            </a:r>
            <a:endParaRPr b="1"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 user information &amp; access Token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