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222e6f3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222e6f3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222e6f3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222e6f3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222e6f3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222e6f3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222e6f3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222e6f3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222e6f3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222e6f3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NumaDocs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Text Summarizer by Martin Tran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Given that there are so many documents that people have to sift through every day, it will be extremely convenient if someone could summarize all the information into X number of sentences.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Data/Tools Being Used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Wikipedia Dump Data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HTML cleaning by </a:t>
            </a:r>
            <a:r>
              <a:rPr lang="en-US" dirty="0" err="1"/>
              <a:t>JSoup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Stanford’s Standard NLP Library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Workings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Extractive Summarization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Plucks the top X number of lines as specified by the user to summarize the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Abstractive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Analyzes the document(s) and generate a summary, structuring it similarly to how the input data is worded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30650"/>
            <a:ext cx="76887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I, some nefarious news reporter, just met with President Bush regarding the recent Hurricane Katrina. On Tuesday, I like making filler content like this so that I can detract from the actual news. The U.S. Coast Guard helped with the aftermath of Hurricane Katrina near Louisiana. Oh! I like blueberries. President Bush has sent X amount of dollars to support recovery efforts. </a:t>
            </a:r>
            <a:endParaRPr sz="14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Extractive Summarization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729450" y="3376475"/>
            <a:ext cx="77469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“The U.S. Coast Guard helped with the aftermath of Hurricane Katrina near Louisiana.”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“President Bush has sent four million dollars to support recovery efforts. “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Abstractive Summarization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I, some nefarious news reporter, just met with President Bush regarding the recent Hurricane Katrina. On Tuesday, I like making filler content like this so that I can detract from the actual news. The U.S. Coast Guard helped with the aftermath of Hurricane Katrina near Louisiana. Oh! I like blueberries. President Bush has sent X amount of dollars to support recovery efforts.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19" name="Google Shape;119;p18"/>
          <p:cNvSpPr txBox="1"/>
          <p:nvPr/>
        </p:nvSpPr>
        <p:spPr>
          <a:xfrm>
            <a:off x="729425" y="3633650"/>
            <a:ext cx="76887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aftermath of Hurricane Katrina has left families devastated, and President Bush sent X amount of dollars to support recovery efforts. In addition, the U.S. Coast Guard is sent to Louisiana, the majorly impacted location of the hurricane.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781A-3871-4062-9183-DC431DF0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4639BD-68C0-4BB0-83FE-1F24F8CA54CA}"/>
              </a:ext>
            </a:extLst>
          </p:cNvPr>
          <p:cNvSpPr/>
          <p:nvPr/>
        </p:nvSpPr>
        <p:spPr>
          <a:xfrm>
            <a:off x="636103" y="2097156"/>
            <a:ext cx="993907" cy="993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Gather a HTML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09EC74-6BC1-4172-BD0B-1DD1456538B5}"/>
              </a:ext>
            </a:extLst>
          </p:cNvPr>
          <p:cNvSpPr/>
          <p:nvPr/>
        </p:nvSpPr>
        <p:spPr>
          <a:xfrm>
            <a:off x="2365514" y="2097156"/>
            <a:ext cx="993907" cy="993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47E236-4636-4559-850C-FE49706346AC}"/>
              </a:ext>
            </a:extLst>
          </p:cNvPr>
          <p:cNvSpPr/>
          <p:nvPr/>
        </p:nvSpPr>
        <p:spPr>
          <a:xfrm>
            <a:off x="4104865" y="2097156"/>
            <a:ext cx="993907" cy="993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 by sentences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D1373D-5015-4B73-ABC5-067461B9242E}"/>
              </a:ext>
            </a:extLst>
          </p:cNvPr>
          <p:cNvCxnSpPr>
            <a:cxnSpLocks/>
          </p:cNvCxnSpPr>
          <p:nvPr/>
        </p:nvCxnSpPr>
        <p:spPr>
          <a:xfrm>
            <a:off x="5098772" y="2567609"/>
            <a:ext cx="73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6F96C6-7CB3-41EE-89FF-DC626C2A29F1}"/>
              </a:ext>
            </a:extLst>
          </p:cNvPr>
          <p:cNvSpPr/>
          <p:nvPr/>
        </p:nvSpPr>
        <p:spPr>
          <a:xfrm>
            <a:off x="5834276" y="2097156"/>
            <a:ext cx="993907" cy="993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847D54-86AB-4ADE-BCCE-E301FE4B2B05}"/>
              </a:ext>
            </a:extLst>
          </p:cNvPr>
          <p:cNvCxnSpPr>
            <a:cxnSpLocks/>
          </p:cNvCxnSpPr>
          <p:nvPr/>
        </p:nvCxnSpPr>
        <p:spPr>
          <a:xfrm>
            <a:off x="1630010" y="2567609"/>
            <a:ext cx="73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8C8F67-B16A-40CB-B821-F15887FC5D99}"/>
              </a:ext>
            </a:extLst>
          </p:cNvPr>
          <p:cNvCxnSpPr>
            <a:cxnSpLocks/>
          </p:cNvCxnSpPr>
          <p:nvPr/>
        </p:nvCxnSpPr>
        <p:spPr>
          <a:xfrm>
            <a:off x="3369361" y="2567609"/>
            <a:ext cx="73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9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85B0-0483-420B-AE4B-B77D4603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163F-C194-4011-BA80-B31DE79B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1210776"/>
          </a:xfrm>
        </p:spPr>
        <p:txBody>
          <a:bodyPr/>
          <a:lstStyle/>
          <a:p>
            <a:r>
              <a:rPr lang="en-US" dirty="0"/>
              <a:t>Term Frequency – Inverse Document Frequency</a:t>
            </a:r>
          </a:p>
          <a:p>
            <a:r>
              <a:rPr lang="en-US" dirty="0"/>
              <a:t>Used to determine the importance a word in relative to a document or a corpus.</a:t>
            </a:r>
          </a:p>
          <a:p>
            <a:endParaRPr lang="en-US" dirty="0"/>
          </a:p>
          <a:p>
            <a:r>
              <a:rPr lang="en-US" dirty="0"/>
              <a:t>However, instead of simply determining the importance of one word, a summarizer will use TF-IDF to determine the importance of a sentence.</a:t>
            </a:r>
          </a:p>
        </p:txBody>
      </p:sp>
    </p:spTree>
    <p:extLst>
      <p:ext uri="{BB962C8B-B14F-4D97-AF65-F5344CB8AC3E}">
        <p14:creationId xmlns:p14="http://schemas.microsoft.com/office/powerpoint/2010/main" val="252518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A1F6-11BA-4D32-847B-115BBF9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26E88-C46E-4355-B9BB-2D51F639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1210776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/>
              <a:t>I, some nefarious news reporter, just met with President Bush regarding the recent Hurricane Katrina. On Tuesday, I like making filler content like this so that I can detract from the actual news. The U.S. Coast Guard helped with the aftermath of Hurricane Katrina near Louisiana. Oh! I like blueberries. President Bush has sent X amount of dollars to support recovery efforts. </a:t>
            </a:r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r>
              <a:rPr lang="en-US" sz="1400" dirty="0"/>
              <a:t>*note to self* include the actual </a:t>
            </a:r>
            <a:r>
              <a:rPr lang="en-US" sz="1400" dirty="0" err="1"/>
              <a:t>tf-idf</a:t>
            </a:r>
            <a:r>
              <a:rPr lang="en-US" sz="1400" dirty="0"/>
              <a:t> weights/results from algorithm</a:t>
            </a:r>
          </a:p>
        </p:txBody>
      </p:sp>
    </p:spTree>
    <p:extLst>
      <p:ext uri="{BB962C8B-B14F-4D97-AF65-F5344CB8AC3E}">
        <p14:creationId xmlns:p14="http://schemas.microsoft.com/office/powerpoint/2010/main" val="13954439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482</Words>
  <Application>Microsoft Office PowerPoint</Application>
  <PresentationFormat>On-screen Show (16:9)</PresentationFormat>
  <Paragraphs>34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Streamline</vt:lpstr>
      <vt:lpstr>NumaDocs</vt:lpstr>
      <vt:lpstr>Hypothesis</vt:lpstr>
      <vt:lpstr>Data/Tools Being Used</vt:lpstr>
      <vt:lpstr>Inner Workings</vt:lpstr>
      <vt:lpstr>Extractive Summarization</vt:lpstr>
      <vt:lpstr>Abstractive Summarization</vt:lpstr>
      <vt:lpstr>Flowchart of Process</vt:lpstr>
      <vt:lpstr>TF-IDF</vt:lpstr>
      <vt:lpstr>TF-IDF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NumaDocs</dc:title>
  <cp:lastModifiedBy>Jake Hillston</cp:lastModifiedBy>
  <cp:revision>8</cp:revision>
  <dcterms:modified xsi:type="dcterms:W3CDTF">2020-03-13T20:22:50Z</dcterms:modified>
</cp:coreProperties>
</file>