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A55784-7068-4927-9A24-F6888F1EFDF8}">
  <a:tblStyle styleId="{2CA55784-7068-4927-9A24-F6888F1EF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CsI6ngkybn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EJNVAOiCWwY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Yc2poeTxUW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Vy7FJJ_ud84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QcWaCsvpikQ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STnIa9GwrgQ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dZwBIY-o_cQ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PwPbfWlb9Sg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DM7K1wql-Qs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roZhbBoHGm8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6coKqhSTj10&amp;list=PLCaSds5pUoFfXAq3eVNOfSIRlS6eSI7iS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Y12oMvRKNbs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dTkcRtQicWY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imhJoPVdj8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29ea9a6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3e29ea9a67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e29ea9a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Edward VIII (IEI) &amp; Wallis Simpson (EIE):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https://www.youtube.com/watch?v=CsI6ngkybn0</a:t>
            </a:r>
            <a:r>
              <a:rPr lang="en-GB"/>
              <a:t> </a:t>
            </a:r>
            <a:endParaRPr/>
          </a:p>
        </p:txBody>
      </p:sp>
      <p:sp>
        <p:nvSpPr>
          <p:cNvPr id="247" name="Google Shape;247;g13e29ea9a67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e29ea9a6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3e29ea9a67_0_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b4486692e_0_2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cb4486692e_0_2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cb4486692e_0_2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cb4486692e_0_25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e29ea9a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Henry II (SLE) and Eleanor of Aquitaine (EIE):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https://www.youtube.com/watch?v=EJNVAOiCWwY</a:t>
            </a:r>
            <a:r>
              <a:rPr lang="en-GB"/>
              <a:t> </a:t>
            </a:r>
            <a:endParaRPr/>
          </a:p>
        </p:txBody>
      </p:sp>
      <p:sp>
        <p:nvSpPr>
          <p:cNvPr id="446" name="Google Shape;446;g13e29ea9a67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e29ea9a6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3e29ea9a67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cb4486692e_0_2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cb4486692e_0_26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b4486692e_0_2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cb4486692e_0_2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e29ea9a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James Madison (LII) &amp; Dolley Madison (ESE):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https://www.youtube.com/watch?v=Yc2poeTxUWs</a:t>
            </a:r>
            <a:r>
              <a:rPr lang="en-GB"/>
              <a:t> </a:t>
            </a:r>
            <a:endParaRPr/>
          </a:p>
        </p:txBody>
      </p:sp>
      <p:sp>
        <p:nvSpPr>
          <p:cNvPr id="645" name="Google Shape;645;g13e29ea9a6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54db31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d54db31d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3e29ea9a6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3e29ea9a67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b4486692e_0_2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cb4486692e_0_28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cb4486692e_0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cb4486692e_0_28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3e29ea9a6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Alexander Hamilton (LIE) and Thomas Jefferson (LII):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https://www.youtube.com/watch?v=Vy7FJJ_ud84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3e29ea9a67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3e29ea9a6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13e29ea9a67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cb4486692e_0_3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1cb4486692e_0_3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cb4486692e_0_3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g1cb4486692e_0_3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3e29ea9a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John Adams (ILI) and Thomas Jefferson (LII):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https://www.youtube.com/watch?v=QcWaCsvpikQ</a:t>
            </a:r>
            <a:r>
              <a:rPr lang="en-GB"/>
              <a:t> </a:t>
            </a:r>
            <a:endParaRPr/>
          </a:p>
        </p:txBody>
      </p:sp>
      <p:sp>
        <p:nvSpPr>
          <p:cNvPr id="1043" name="Google Shape;1043;g13e29ea9a67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e29ea9a6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13e29ea9a67_0_3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cb4486692e_0_3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1cb4486692e_0_35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74c42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674c427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cb4486692e_0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g1cb4486692e_0_36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3e29ea9a6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Valéry Giscard d'Estaing (LII) and Jacques Chirac (SEE): 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https://www.youtube.com/watch?v=STnIa9GwrgQ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242" name="Google Shape;1242;g13e29ea9a67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3e29ea9a6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13e29ea9a67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cb4486692e_0_3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1cb4486692e_0_39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cb4486692e_0_4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g1cb4486692e_0_4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e29ea9a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Benjamin Disraeli (EIE) and William Ewart Gladstone (LSE):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https://www.youtube.com/watch?v=dZwBIY-o_cQ</a:t>
            </a:r>
            <a:r>
              <a:rPr lang="en-GB"/>
              <a:t> </a:t>
            </a:r>
            <a:endParaRPr/>
          </a:p>
        </p:txBody>
      </p:sp>
      <p:sp>
        <p:nvSpPr>
          <p:cNvPr id="1441" name="Google Shape;1441;g13e29ea9a67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3e29ea9a6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g13e29ea9a67_0_3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cb4486692e_0_3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g1cb4486692e_0_37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cb4486692e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g1cb4486692e_0_38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c8e710d83d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g1c8e710d83d_0_6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eb57cbb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beb57cbb2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c8e710d83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g1c8e710d83d_0_6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c8e710d83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g1c8e710d83d_0_6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c8e710d83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g1c8e710d83d_0_6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c8e710d83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g1c8e710d83d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3e29ea9a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Nicholas II (EII) and Alexandra Feodorovna (ESI):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https://www.youtube.com/watch?v=PwPbfWlb9Sg</a:t>
            </a:r>
            <a:r>
              <a:rPr lang="en-GB"/>
              <a:t> </a:t>
            </a:r>
            <a:endParaRPr/>
          </a:p>
        </p:txBody>
      </p:sp>
      <p:sp>
        <p:nvSpPr>
          <p:cNvPr id="1675" name="Google Shape;1675;g13e29ea9a67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3e29ea9a6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g13e29ea9a67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cb4486692e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g1cb4486692e_0_2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cb4486692e_0_2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g1cb4486692e_0_2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3e29ea9a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Christopher Hitchens (ESI) and Peter Hitchens (LSI):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https://www.youtube.com/watch?v=DM7K1wql-Qs</a:t>
            </a:r>
            <a:r>
              <a:rPr lang="en-GB"/>
              <a:t> </a:t>
            </a:r>
            <a:endParaRPr/>
          </a:p>
        </p:txBody>
      </p:sp>
      <p:sp>
        <p:nvSpPr>
          <p:cNvPr id="1874" name="Google Shape;1874;g13e29ea9a67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3e29ea9a6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g13e29ea9a67_0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cacd8c9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cacd8c9c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1cb4486692e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g1cb4486692e_0_16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cb4486692e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g1cb4486692e_0_17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13e29ea9a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Queen Victoria (ESI) and Prince Albert (LSE):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https://www.youtube.com/watch?v=roZhbBoHGm8</a:t>
            </a:r>
            <a:r>
              <a:rPr lang="en-GB"/>
              <a:t> </a:t>
            </a:r>
            <a:endParaRPr/>
          </a:p>
        </p:txBody>
      </p:sp>
      <p:sp>
        <p:nvSpPr>
          <p:cNvPr id="2073" name="Google Shape;2073;g13e29ea9a6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13e29ea9a6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g13e29ea9a67_0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cb4486692e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g1cb4486692e_0_19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cb4486692e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g1cb4486692e_0_20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13e29ea9a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George VI &amp; Queen Elizabeth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https://www.youtube.com/watch?v=6coKqhSTj10&amp;list=PLCaSds5pUoFfXAq3eVNOfSIRlS6eSI7iS</a:t>
            </a:r>
            <a:r>
              <a:rPr lang="en-GB"/>
              <a:t> </a:t>
            </a:r>
            <a:endParaRPr/>
          </a:p>
        </p:txBody>
      </p:sp>
      <p:sp>
        <p:nvSpPr>
          <p:cNvPr id="2272" name="Google Shape;2272;g13e29ea9a6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3e29ea9a6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g13e29ea9a67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cb4486692e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g1cb4486692e_0_9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cb4486692e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g1cb4486692e_0_1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29ea9a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e29ea9a6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1c8e710d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Cato (LSI) -&gt; Julius Caesar (SEE):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https://www.youtube.com/watch?v=Y12oMvRKNbs</a:t>
            </a:r>
            <a:r>
              <a:rPr lang="en-GB"/>
              <a:t> </a:t>
            </a:r>
            <a:endParaRPr/>
          </a:p>
        </p:txBody>
      </p:sp>
      <p:sp>
        <p:nvSpPr>
          <p:cNvPr id="2470" name="Google Shape;2470;g1c8e710d8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c8e710d8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g1c8e710d83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1cb4486692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g1cb4486692e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1cb4486692e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g1cb4486692e_0_6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1c8e710d8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Princess Diana (IEI) -&gt; King Charles III (LII):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https://www.youtube.com/watch?v=dTkcRtQicWY</a:t>
            </a:r>
            <a:r>
              <a:rPr lang="en-GB"/>
              <a:t> </a:t>
            </a:r>
            <a:endParaRPr/>
          </a:p>
        </p:txBody>
      </p:sp>
      <p:sp>
        <p:nvSpPr>
          <p:cNvPr id="2681" name="Google Shape;2681;g1c8e710d83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c8e710d8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g1c8e710d83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1cb4486692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g1cb4486692e_0_7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1cb4486692e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g1cb4486692e_0_8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1c8e710d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g1c8e710d83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1cb4486692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g1cb4486692e_0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6faf076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96faf0765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b1d60da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9b1d60da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cacd8c9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Laurence Olivier (EIE) and Vivian Leigh (EIE):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https://www.youtube.com/watch?v=imhJoPVdj8s</a:t>
            </a:r>
            <a:r>
              <a:rPr lang="en-GB"/>
              <a:t> </a:t>
            </a:r>
            <a:endParaRPr/>
          </a:p>
        </p:txBody>
      </p:sp>
      <p:sp>
        <p:nvSpPr>
          <p:cNvPr id="228" name="Google Shape;228;g13cacd8c9c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lang="en-GB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lang="en-GB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lang="en-GB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lang="en-GB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hyperlink" Target="mailto:worldsocionics@hot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GB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SOCIONICS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CRASH COURSE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845" y="1964267"/>
            <a:ext cx="3219718" cy="321971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IDENTITY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p28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28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28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28"/>
          <p:cNvSpPr txBox="1"/>
          <p:nvPr/>
        </p:nvSpPr>
        <p:spPr>
          <a:xfrm>
            <a:off x="7628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MIRRORING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51" name="Google Shape;251;p29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Very Good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Connects quite quickly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Play complementary roles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Only slightly help each other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29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COMPLEMENT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2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MIRRORING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30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30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" name="Google Shape;261;p30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0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31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9" name="Google Shape;269;p31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p31"/>
          <p:cNvGraphicFramePr/>
          <p:nvPr/>
        </p:nvGraphicFramePr>
        <p:xfrm>
          <a:off x="2651563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1"/>
          <p:cNvSpPr/>
          <p:nvPr/>
        </p:nvSpPr>
        <p:spPr>
          <a:xfrm>
            <a:off x="3320649" y="43170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2738125" y="53337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3320749" y="58655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2746048" y="4825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2746050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320648" y="53494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320650" y="48332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2746061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2651600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1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89" name="Google Shape;289;p31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31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1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0" name="Google Shape;300;p31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301" name="Google Shape;301;p31"/>
          <p:cNvGraphicFramePr/>
          <p:nvPr/>
        </p:nvGraphicFramePr>
        <p:xfrm>
          <a:off x="2683488" y="1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31"/>
          <p:cNvSpPr/>
          <p:nvPr/>
        </p:nvSpPr>
        <p:spPr>
          <a:xfrm>
            <a:off x="3352575" y="27760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2770049" y="22677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3352573" y="12510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3352575" y="1790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770048" y="27760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3352574" y="2283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2683525" y="691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2770062" y="12510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2770061" y="17594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1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312" name="Google Shape;312;p31"/>
          <p:cNvGraphicFramePr/>
          <p:nvPr/>
        </p:nvGraphicFramePr>
        <p:xfrm>
          <a:off x="83353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1"/>
          <p:cNvSpPr/>
          <p:nvPr/>
        </p:nvSpPr>
        <p:spPr>
          <a:xfrm>
            <a:off x="84379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90044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84379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90203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84379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90044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90204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84379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83354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83488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31"/>
          <p:cNvSpPr/>
          <p:nvPr/>
        </p:nvSpPr>
        <p:spPr>
          <a:xfrm>
            <a:off x="90052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84434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90052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84434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90052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84434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84434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90052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83488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 txBox="1"/>
          <p:nvPr>
            <p:ph type="title"/>
          </p:nvPr>
        </p:nvSpPr>
        <p:spPr>
          <a:xfrm>
            <a:off x="4448263" y="195800"/>
            <a:ext cx="314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MIRROR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333" name="Google Shape;333;p31"/>
          <p:cNvGraphicFramePr/>
          <p:nvPr/>
        </p:nvGraphicFramePr>
        <p:xfrm>
          <a:off x="10856438" y="42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31"/>
          <p:cNvSpPr/>
          <p:nvPr/>
        </p:nvSpPr>
        <p:spPr>
          <a:xfrm>
            <a:off x="10971649" y="43155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11527163" y="53278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0971649" y="58713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11519211" y="48078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10971638" y="4807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11519286" y="58479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1519287" y="4296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10971661" y="53396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10856475" y="37633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p31"/>
          <p:cNvGraphicFramePr/>
          <p:nvPr/>
        </p:nvGraphicFramePr>
        <p:xfrm>
          <a:off x="10834288" y="11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31"/>
          <p:cNvSpPr/>
          <p:nvPr/>
        </p:nvSpPr>
        <p:spPr>
          <a:xfrm>
            <a:off x="11511099" y="17351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10943000" y="2767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11490624" y="22594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10942873" y="1216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11490625" y="1210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10935123" y="22594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10949250" y="17379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11509499" y="2767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10834325" y="683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32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32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32"/>
          <p:cNvGraphicFramePr/>
          <p:nvPr/>
        </p:nvGraphicFramePr>
        <p:xfrm>
          <a:off x="2688363" y="425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32"/>
          <p:cNvSpPr/>
          <p:nvPr/>
        </p:nvSpPr>
        <p:spPr>
          <a:xfrm>
            <a:off x="3357450" y="5878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2774924" y="53697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3357448" y="43531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3357450" y="48927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2774923" y="587808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3357449" y="53854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688400" y="37934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2774937" y="43531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2774936" y="48614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32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379" name="Google Shape;379;p32"/>
          <p:cNvGraphicFramePr/>
          <p:nvPr/>
        </p:nvGraphicFramePr>
        <p:xfrm>
          <a:off x="186738" y="42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32"/>
          <p:cNvSpPr/>
          <p:nvPr/>
        </p:nvSpPr>
        <p:spPr>
          <a:xfrm>
            <a:off x="855824" y="5385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273300" y="4368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855824" y="4877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273298" y="5893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273300" y="5385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855823" y="4368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855825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273299" y="4877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186775" y="3809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32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90" name="Google Shape;390;p32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391" name="Google Shape;391;p32"/>
          <p:cNvGraphicFramePr/>
          <p:nvPr/>
        </p:nvGraphicFramePr>
        <p:xfrm>
          <a:off x="2680475" y="11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32"/>
          <p:cNvSpPr/>
          <p:nvPr/>
        </p:nvSpPr>
        <p:spPr>
          <a:xfrm>
            <a:off x="3349561" y="12399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2767038" y="2256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3349661" y="27884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2774961" y="17482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2774963" y="12399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3349561" y="22722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3349562" y="175608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774974" y="2764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2680513" y="6803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2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02" name="Google Shape;402;p32"/>
          <p:cNvSpPr txBox="1"/>
          <p:nvPr>
            <p:ph type="title"/>
          </p:nvPr>
        </p:nvSpPr>
        <p:spPr>
          <a:xfrm>
            <a:off x="4448263" y="195800"/>
            <a:ext cx="314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MIRROR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403" name="Google Shape;403;p32"/>
          <p:cNvGraphicFramePr/>
          <p:nvPr/>
        </p:nvGraphicFramePr>
        <p:xfrm>
          <a:off x="8290288" y="42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32"/>
          <p:cNvSpPr/>
          <p:nvPr/>
        </p:nvSpPr>
        <p:spPr>
          <a:xfrm>
            <a:off x="8392874" y="5324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8975275" y="42953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8392874" y="4813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8975273" y="58466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8392875" y="5835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8975198" y="4829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8975400" y="53382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8392874" y="4295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8290325" y="37620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3" name="Google Shape;413;p32"/>
          <p:cNvGraphicFramePr/>
          <p:nvPr/>
        </p:nvGraphicFramePr>
        <p:xfrm>
          <a:off x="8290288" y="114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p32"/>
          <p:cNvSpPr/>
          <p:nvPr/>
        </p:nvSpPr>
        <p:spPr>
          <a:xfrm>
            <a:off x="8946749" y="27948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8384875" y="17547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8946749" y="12435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8384886" y="22602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8946725" y="2260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8384886" y="12492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8384862" y="27948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8946749" y="17256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8290325" y="6839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3" name="Google Shape;423;p32"/>
          <p:cNvGraphicFramePr/>
          <p:nvPr/>
        </p:nvGraphicFramePr>
        <p:xfrm>
          <a:off x="10804750" y="419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24" name="Google Shape;424;p32"/>
          <p:cNvSpPr/>
          <p:nvPr/>
        </p:nvSpPr>
        <p:spPr>
          <a:xfrm>
            <a:off x="11481561" y="48028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10913463" y="58195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11461086" y="53112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10913336" y="42682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11461088" y="4294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10905561" y="53046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10919712" y="4789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11461086" y="5819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10776775" y="37391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3" name="Google Shape;433;p32"/>
          <p:cNvGraphicFramePr/>
          <p:nvPr/>
        </p:nvGraphicFramePr>
        <p:xfrm>
          <a:off x="10778950" y="11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32"/>
          <p:cNvSpPr/>
          <p:nvPr/>
        </p:nvSpPr>
        <p:spPr>
          <a:xfrm>
            <a:off x="10894161" y="12649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11449663" y="2263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10894161" y="27852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11441723" y="17422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10894150" y="1764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11441786" y="27852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11441800" y="12612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10894161" y="2276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10778988" y="7006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ACTIVATION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9" name="Google Shape;449;p33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/>
                        <a:t>❌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Google Shape;450;p33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Very 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Good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Connects very quickly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Compete over same space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Help each other but over or under-energise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Google Shape;451;p33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COMPETE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2" name="Google Shape;452;p3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ACTIVATION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" name="Google Shape;458;p34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34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0" name="Google Shape;460;p34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34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" name="Google Shape;467;p35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35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5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7" name="Google Shape;477;p35"/>
          <p:cNvGraphicFramePr/>
          <p:nvPr/>
        </p:nvGraphicFramePr>
        <p:xfrm>
          <a:off x="2683438" y="12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78" name="Google Shape;478;p35"/>
          <p:cNvSpPr/>
          <p:nvPr/>
        </p:nvSpPr>
        <p:spPr>
          <a:xfrm>
            <a:off x="3352524" y="13173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2770000" y="23340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3352624" y="28658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2777923" y="18256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2777925" y="13173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3352523" y="23496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3352525" y="18335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2777936" y="2842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2683475" y="7577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35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488" name="Google Shape;488;p35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489" name="Google Shape;489;p35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35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99" name="Google Shape;499;p35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00" name="Google Shape;500;p35"/>
          <p:cNvGraphicFramePr/>
          <p:nvPr/>
        </p:nvGraphicFramePr>
        <p:xfrm>
          <a:off x="2683488" y="419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01" name="Google Shape;501;p35"/>
          <p:cNvSpPr/>
          <p:nvPr/>
        </p:nvSpPr>
        <p:spPr>
          <a:xfrm>
            <a:off x="3352575" y="58203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"/>
          <p:cNvSpPr/>
          <p:nvPr/>
        </p:nvSpPr>
        <p:spPr>
          <a:xfrm>
            <a:off x="2770049" y="5312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3352573" y="42953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3352575" y="4835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2770048" y="58203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3352574" y="53276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2683525" y="37357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2770062" y="42953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2770061" y="48036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5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11" name="Google Shape;511;p35"/>
          <p:cNvGraphicFramePr/>
          <p:nvPr/>
        </p:nvGraphicFramePr>
        <p:xfrm>
          <a:off x="83353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35"/>
          <p:cNvSpPr/>
          <p:nvPr/>
        </p:nvSpPr>
        <p:spPr>
          <a:xfrm>
            <a:off x="84379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90044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84379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90203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84379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90044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90204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84379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5"/>
          <p:cNvSpPr txBox="1"/>
          <p:nvPr/>
        </p:nvSpPr>
        <p:spPr>
          <a:xfrm>
            <a:off x="83354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p35"/>
          <p:cNvGraphicFramePr/>
          <p:nvPr/>
        </p:nvGraphicFramePr>
        <p:xfrm>
          <a:off x="83488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22" name="Google Shape;522;p35"/>
          <p:cNvSpPr/>
          <p:nvPr/>
        </p:nvSpPr>
        <p:spPr>
          <a:xfrm>
            <a:off x="90052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84434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5"/>
          <p:cNvSpPr/>
          <p:nvPr/>
        </p:nvSpPr>
        <p:spPr>
          <a:xfrm>
            <a:off x="90052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84434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90052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84434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84434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5"/>
          <p:cNvSpPr/>
          <p:nvPr/>
        </p:nvSpPr>
        <p:spPr>
          <a:xfrm>
            <a:off x="90052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5"/>
          <p:cNvSpPr txBox="1"/>
          <p:nvPr/>
        </p:nvSpPr>
        <p:spPr>
          <a:xfrm>
            <a:off x="83488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5"/>
          <p:cNvSpPr txBox="1"/>
          <p:nvPr>
            <p:ph type="title"/>
          </p:nvPr>
        </p:nvSpPr>
        <p:spPr>
          <a:xfrm>
            <a:off x="4308650" y="197350"/>
            <a:ext cx="35391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ACTIVATOR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532" name="Google Shape;532;p35"/>
          <p:cNvGraphicFramePr/>
          <p:nvPr/>
        </p:nvGraphicFramePr>
        <p:xfrm>
          <a:off x="10856438" y="1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33" name="Google Shape;533;p35"/>
          <p:cNvSpPr/>
          <p:nvPr/>
        </p:nvSpPr>
        <p:spPr>
          <a:xfrm>
            <a:off x="10971649" y="12675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5"/>
          <p:cNvSpPr/>
          <p:nvPr/>
        </p:nvSpPr>
        <p:spPr>
          <a:xfrm>
            <a:off x="11527163" y="22798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5"/>
          <p:cNvSpPr/>
          <p:nvPr/>
        </p:nvSpPr>
        <p:spPr>
          <a:xfrm>
            <a:off x="10971649" y="28233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11519211" y="17598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10971638" y="1759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11519286" y="27999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5"/>
          <p:cNvSpPr/>
          <p:nvPr/>
        </p:nvSpPr>
        <p:spPr>
          <a:xfrm>
            <a:off x="11519287" y="1248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5"/>
          <p:cNvSpPr/>
          <p:nvPr/>
        </p:nvSpPr>
        <p:spPr>
          <a:xfrm>
            <a:off x="10971661" y="22916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10856475" y="7153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2" name="Google Shape;542;p35"/>
          <p:cNvGraphicFramePr/>
          <p:nvPr/>
        </p:nvGraphicFramePr>
        <p:xfrm>
          <a:off x="10834288" y="41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43" name="Google Shape;543;p35"/>
          <p:cNvSpPr/>
          <p:nvPr/>
        </p:nvSpPr>
        <p:spPr>
          <a:xfrm>
            <a:off x="11511099" y="47831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10943000" y="5815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11490624" y="53074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10942873" y="4264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11490625" y="4258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10935123" y="53074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10949250" y="47859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11509499" y="5815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5"/>
          <p:cNvSpPr txBox="1"/>
          <p:nvPr/>
        </p:nvSpPr>
        <p:spPr>
          <a:xfrm>
            <a:off x="10834325" y="3731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" name="Google Shape;557;p36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36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7" name="Google Shape;567;p36"/>
          <p:cNvGraphicFramePr/>
          <p:nvPr/>
        </p:nvGraphicFramePr>
        <p:xfrm>
          <a:off x="2688363" y="113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68" name="Google Shape;568;p36"/>
          <p:cNvSpPr/>
          <p:nvPr/>
        </p:nvSpPr>
        <p:spPr>
          <a:xfrm>
            <a:off x="3357450" y="27538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2774924" y="22455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3357448" y="12289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3357450" y="1768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2774923" y="275388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3357449" y="2261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2688400" y="6692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2774937" y="12289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6"/>
          <p:cNvSpPr/>
          <p:nvPr/>
        </p:nvSpPr>
        <p:spPr>
          <a:xfrm>
            <a:off x="2774936" y="17372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Google Shape;577;p36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78" name="Google Shape;578;p36"/>
          <p:cNvGraphicFramePr/>
          <p:nvPr/>
        </p:nvGraphicFramePr>
        <p:xfrm>
          <a:off x="186738" y="42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79" name="Google Shape;579;p36"/>
          <p:cNvSpPr/>
          <p:nvPr/>
        </p:nvSpPr>
        <p:spPr>
          <a:xfrm>
            <a:off x="855824" y="5385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273300" y="4368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855824" y="4877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273298" y="5893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273300" y="5385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855823" y="4368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855825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273299" y="4877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6"/>
          <p:cNvSpPr txBox="1"/>
          <p:nvPr/>
        </p:nvSpPr>
        <p:spPr>
          <a:xfrm>
            <a:off x="186775" y="3809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36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89" name="Google Shape;589;p36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590" name="Google Shape;590;p36"/>
          <p:cNvGraphicFramePr/>
          <p:nvPr/>
        </p:nvGraphicFramePr>
        <p:xfrm>
          <a:off x="2680475" y="42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p36"/>
          <p:cNvSpPr/>
          <p:nvPr/>
        </p:nvSpPr>
        <p:spPr>
          <a:xfrm>
            <a:off x="3349561" y="43641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2767038" y="5380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3349661" y="59126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2774961" y="48724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2774963" y="4364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3349561" y="53964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3349562" y="488028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774974" y="5889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2680513" y="38045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36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601" name="Google Shape;601;p36"/>
          <p:cNvGraphicFramePr/>
          <p:nvPr/>
        </p:nvGraphicFramePr>
        <p:xfrm>
          <a:off x="8290288" y="42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02" name="Google Shape;602;p36"/>
          <p:cNvSpPr/>
          <p:nvPr/>
        </p:nvSpPr>
        <p:spPr>
          <a:xfrm>
            <a:off x="8392874" y="5324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8975275" y="42953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8392874" y="4813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8975273" y="58466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6"/>
          <p:cNvSpPr/>
          <p:nvPr/>
        </p:nvSpPr>
        <p:spPr>
          <a:xfrm>
            <a:off x="8392875" y="5835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8975198" y="4829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6"/>
          <p:cNvSpPr/>
          <p:nvPr/>
        </p:nvSpPr>
        <p:spPr>
          <a:xfrm>
            <a:off x="8975400" y="53382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6"/>
          <p:cNvSpPr/>
          <p:nvPr/>
        </p:nvSpPr>
        <p:spPr>
          <a:xfrm>
            <a:off x="8392874" y="4295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6"/>
          <p:cNvSpPr txBox="1"/>
          <p:nvPr/>
        </p:nvSpPr>
        <p:spPr>
          <a:xfrm>
            <a:off x="8290325" y="37620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1" name="Google Shape;611;p36"/>
          <p:cNvGraphicFramePr/>
          <p:nvPr/>
        </p:nvGraphicFramePr>
        <p:xfrm>
          <a:off x="8290288" y="114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36"/>
          <p:cNvSpPr/>
          <p:nvPr/>
        </p:nvSpPr>
        <p:spPr>
          <a:xfrm>
            <a:off x="8946749" y="27948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8384875" y="17547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8946749" y="12435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8384886" y="22602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8946725" y="2260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8384886" y="12492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8384862" y="27948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8946749" y="17256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6"/>
          <p:cNvSpPr txBox="1"/>
          <p:nvPr/>
        </p:nvSpPr>
        <p:spPr>
          <a:xfrm>
            <a:off x="8290325" y="6839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1" name="Google Shape;621;p36"/>
          <p:cNvGraphicFramePr/>
          <p:nvPr/>
        </p:nvGraphicFramePr>
        <p:xfrm>
          <a:off x="10804750" y="114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22" name="Google Shape;622;p36"/>
          <p:cNvSpPr/>
          <p:nvPr/>
        </p:nvSpPr>
        <p:spPr>
          <a:xfrm>
            <a:off x="11481561" y="17548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6"/>
          <p:cNvSpPr/>
          <p:nvPr/>
        </p:nvSpPr>
        <p:spPr>
          <a:xfrm>
            <a:off x="10913463" y="27715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11461086" y="22632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10913336" y="12202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6"/>
          <p:cNvSpPr/>
          <p:nvPr/>
        </p:nvSpPr>
        <p:spPr>
          <a:xfrm>
            <a:off x="11461088" y="1246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10905561" y="22566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10919712" y="1741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11461086" y="2771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10776775" y="6911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1" name="Google Shape;631;p36"/>
          <p:cNvGraphicFramePr/>
          <p:nvPr/>
        </p:nvGraphicFramePr>
        <p:xfrm>
          <a:off x="10778950" y="4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32" name="Google Shape;632;p36"/>
          <p:cNvSpPr/>
          <p:nvPr/>
        </p:nvSpPr>
        <p:spPr>
          <a:xfrm>
            <a:off x="10894161" y="43129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11449663" y="5311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10894161" y="58332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6"/>
          <p:cNvSpPr/>
          <p:nvPr/>
        </p:nvSpPr>
        <p:spPr>
          <a:xfrm>
            <a:off x="11441723" y="47902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10894150" y="4812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11441786" y="58332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11441800" y="43092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6"/>
          <p:cNvSpPr/>
          <p:nvPr/>
        </p:nvSpPr>
        <p:spPr>
          <a:xfrm>
            <a:off x="10894161" y="5324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6"/>
          <p:cNvSpPr txBox="1"/>
          <p:nvPr/>
        </p:nvSpPr>
        <p:spPr>
          <a:xfrm>
            <a:off x="10778988" y="37486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6"/>
          <p:cNvSpPr txBox="1"/>
          <p:nvPr>
            <p:ph type="title"/>
          </p:nvPr>
        </p:nvSpPr>
        <p:spPr>
          <a:xfrm>
            <a:off x="4308650" y="197350"/>
            <a:ext cx="35391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ACTIVATOR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642" name="Google Shape;642;p36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DUALITY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8" name="Google Shape;648;p37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Best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Takes more time to connect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Play complementary roles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Have a lot to help each other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9" name="Google Shape;649;p37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0" name="Google Shape;650;p37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COMPLEMENT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1" name="Google Shape;651;p37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7276450" y="1964275"/>
            <a:ext cx="49926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11. RELATIONSHIPS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          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845" y="1964267"/>
            <a:ext cx="3219600" cy="3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DUALITY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7" name="Google Shape;657;p38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58" name="Google Shape;658;p38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9" name="Google Shape;659;p38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660" name="Google Shape;660;p38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8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" name="Google Shape;666;p39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67" name="Google Shape;667;p39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9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9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6" name="Google Shape;676;p39"/>
          <p:cNvGraphicFramePr/>
          <p:nvPr/>
        </p:nvGraphicFramePr>
        <p:xfrm>
          <a:off x="213150" y="41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77" name="Google Shape;677;p39"/>
          <p:cNvSpPr/>
          <p:nvPr/>
        </p:nvSpPr>
        <p:spPr>
          <a:xfrm>
            <a:off x="882236" y="42641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299713" y="52808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882336" y="58126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9"/>
          <p:cNvSpPr/>
          <p:nvPr/>
        </p:nvSpPr>
        <p:spPr>
          <a:xfrm>
            <a:off x="307636" y="47725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9"/>
          <p:cNvSpPr/>
          <p:nvPr/>
        </p:nvSpPr>
        <p:spPr>
          <a:xfrm>
            <a:off x="307638" y="42641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9"/>
          <p:cNvSpPr/>
          <p:nvPr/>
        </p:nvSpPr>
        <p:spPr>
          <a:xfrm>
            <a:off x="882236" y="52965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9"/>
          <p:cNvSpPr/>
          <p:nvPr/>
        </p:nvSpPr>
        <p:spPr>
          <a:xfrm>
            <a:off x="882237" y="47803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9"/>
          <p:cNvSpPr/>
          <p:nvPr/>
        </p:nvSpPr>
        <p:spPr>
          <a:xfrm>
            <a:off x="307649" y="5789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213188" y="37045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6" name="Google Shape;686;p39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687" name="Google Shape;687;p39"/>
          <p:cNvGraphicFramePr/>
          <p:nvPr/>
        </p:nvGraphicFramePr>
        <p:xfrm>
          <a:off x="2669888" y="11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688" name="Google Shape;688;p39"/>
          <p:cNvSpPr/>
          <p:nvPr/>
        </p:nvSpPr>
        <p:spPr>
          <a:xfrm>
            <a:off x="2756449" y="27472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9"/>
          <p:cNvSpPr/>
          <p:nvPr/>
        </p:nvSpPr>
        <p:spPr>
          <a:xfrm>
            <a:off x="3338975" y="17306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2756449" y="12222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3338973" y="22389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3338975" y="27472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2756461" y="17306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2756450" y="22389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3338974" y="12222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2669925" y="6626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7" name="Google Shape;697;p39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98" name="Google Shape;698;p39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699" name="Google Shape;699;p39"/>
          <p:cNvGraphicFramePr/>
          <p:nvPr/>
        </p:nvGraphicFramePr>
        <p:xfrm>
          <a:off x="2683488" y="419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00" name="Google Shape;700;p39"/>
          <p:cNvSpPr/>
          <p:nvPr/>
        </p:nvSpPr>
        <p:spPr>
          <a:xfrm>
            <a:off x="3352575" y="58203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2770049" y="5312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3352573" y="42953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3352575" y="4835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2770048" y="58203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3352574" y="53276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9"/>
          <p:cNvSpPr txBox="1"/>
          <p:nvPr/>
        </p:nvSpPr>
        <p:spPr>
          <a:xfrm>
            <a:off x="2683525" y="37357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2770062" y="42953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2770061" y="48036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9" name="Google Shape;709;p39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10" name="Google Shape;710;p39"/>
          <p:cNvGraphicFramePr/>
          <p:nvPr/>
        </p:nvGraphicFramePr>
        <p:xfrm>
          <a:off x="83353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11" name="Google Shape;711;p39"/>
          <p:cNvSpPr/>
          <p:nvPr/>
        </p:nvSpPr>
        <p:spPr>
          <a:xfrm>
            <a:off x="84379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90044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84379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90203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9"/>
          <p:cNvSpPr/>
          <p:nvPr/>
        </p:nvSpPr>
        <p:spPr>
          <a:xfrm>
            <a:off x="84379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90044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9"/>
          <p:cNvSpPr/>
          <p:nvPr/>
        </p:nvSpPr>
        <p:spPr>
          <a:xfrm>
            <a:off x="90204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9"/>
          <p:cNvSpPr/>
          <p:nvPr/>
        </p:nvSpPr>
        <p:spPr>
          <a:xfrm>
            <a:off x="84379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9"/>
          <p:cNvSpPr txBox="1"/>
          <p:nvPr/>
        </p:nvSpPr>
        <p:spPr>
          <a:xfrm>
            <a:off x="83354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0" name="Google Shape;720;p39"/>
          <p:cNvGraphicFramePr/>
          <p:nvPr/>
        </p:nvGraphicFramePr>
        <p:xfrm>
          <a:off x="10863475" y="1177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21" name="Google Shape;721;p39"/>
          <p:cNvSpPr/>
          <p:nvPr/>
        </p:nvSpPr>
        <p:spPr>
          <a:xfrm>
            <a:off x="11519874" y="2799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9"/>
          <p:cNvSpPr/>
          <p:nvPr/>
        </p:nvSpPr>
        <p:spPr>
          <a:xfrm>
            <a:off x="10958013" y="1783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9"/>
          <p:cNvSpPr/>
          <p:nvPr/>
        </p:nvSpPr>
        <p:spPr>
          <a:xfrm>
            <a:off x="11519886" y="1274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9"/>
          <p:cNvSpPr/>
          <p:nvPr/>
        </p:nvSpPr>
        <p:spPr>
          <a:xfrm>
            <a:off x="10958023" y="2291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9"/>
          <p:cNvSpPr/>
          <p:nvPr/>
        </p:nvSpPr>
        <p:spPr>
          <a:xfrm>
            <a:off x="11519863" y="2291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9"/>
          <p:cNvSpPr/>
          <p:nvPr/>
        </p:nvSpPr>
        <p:spPr>
          <a:xfrm>
            <a:off x="10958011" y="1274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10958000" y="2826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9"/>
          <p:cNvSpPr/>
          <p:nvPr/>
        </p:nvSpPr>
        <p:spPr>
          <a:xfrm>
            <a:off x="11519886" y="1783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9"/>
          <p:cNvSpPr txBox="1"/>
          <p:nvPr/>
        </p:nvSpPr>
        <p:spPr>
          <a:xfrm>
            <a:off x="10863463" y="715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0" name="Google Shape;730;p39"/>
          <p:cNvGraphicFramePr/>
          <p:nvPr/>
        </p:nvGraphicFramePr>
        <p:xfrm>
          <a:off x="8341838" y="41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39"/>
          <p:cNvSpPr/>
          <p:nvPr/>
        </p:nvSpPr>
        <p:spPr>
          <a:xfrm>
            <a:off x="8457049" y="42393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9"/>
          <p:cNvSpPr/>
          <p:nvPr/>
        </p:nvSpPr>
        <p:spPr>
          <a:xfrm>
            <a:off x="9012563" y="52516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9"/>
          <p:cNvSpPr/>
          <p:nvPr/>
        </p:nvSpPr>
        <p:spPr>
          <a:xfrm>
            <a:off x="8457049" y="57951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9"/>
          <p:cNvSpPr/>
          <p:nvPr/>
        </p:nvSpPr>
        <p:spPr>
          <a:xfrm>
            <a:off x="9004611" y="47316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9"/>
          <p:cNvSpPr/>
          <p:nvPr/>
        </p:nvSpPr>
        <p:spPr>
          <a:xfrm>
            <a:off x="8457038" y="47316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9"/>
          <p:cNvSpPr/>
          <p:nvPr/>
        </p:nvSpPr>
        <p:spPr>
          <a:xfrm>
            <a:off x="9004686" y="57717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9"/>
          <p:cNvSpPr/>
          <p:nvPr/>
        </p:nvSpPr>
        <p:spPr>
          <a:xfrm>
            <a:off x="9004687" y="42204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9"/>
          <p:cNvSpPr/>
          <p:nvPr/>
        </p:nvSpPr>
        <p:spPr>
          <a:xfrm>
            <a:off x="8457061" y="5263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8341875" y="36871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0" name="Google Shape;740;p39"/>
          <p:cNvGraphicFramePr/>
          <p:nvPr/>
        </p:nvGraphicFramePr>
        <p:xfrm>
          <a:off x="10834288" y="41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41" name="Google Shape;741;p39"/>
          <p:cNvSpPr/>
          <p:nvPr/>
        </p:nvSpPr>
        <p:spPr>
          <a:xfrm>
            <a:off x="11511099" y="47831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9"/>
          <p:cNvSpPr/>
          <p:nvPr/>
        </p:nvSpPr>
        <p:spPr>
          <a:xfrm>
            <a:off x="10943000" y="5815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9"/>
          <p:cNvSpPr/>
          <p:nvPr/>
        </p:nvSpPr>
        <p:spPr>
          <a:xfrm>
            <a:off x="11490624" y="53074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9"/>
          <p:cNvSpPr/>
          <p:nvPr/>
        </p:nvSpPr>
        <p:spPr>
          <a:xfrm>
            <a:off x="10942873" y="4264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9"/>
          <p:cNvSpPr/>
          <p:nvPr/>
        </p:nvSpPr>
        <p:spPr>
          <a:xfrm>
            <a:off x="11490625" y="4258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9"/>
          <p:cNvSpPr/>
          <p:nvPr/>
        </p:nvSpPr>
        <p:spPr>
          <a:xfrm>
            <a:off x="10935123" y="53074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9"/>
          <p:cNvSpPr/>
          <p:nvPr/>
        </p:nvSpPr>
        <p:spPr>
          <a:xfrm>
            <a:off x="10949250" y="47859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9"/>
          <p:cNvSpPr/>
          <p:nvPr/>
        </p:nvSpPr>
        <p:spPr>
          <a:xfrm>
            <a:off x="11509499" y="5815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10834325" y="3731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9"/>
          <p:cNvSpPr txBox="1"/>
          <p:nvPr>
            <p:ph type="title"/>
          </p:nvPr>
        </p:nvSpPr>
        <p:spPr>
          <a:xfrm>
            <a:off x="4885950" y="196000"/>
            <a:ext cx="24201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DUAL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751" name="Google Shape;751;p3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6" name="Google Shape;756;p40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57" name="Google Shape;757;p40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40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0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0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0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0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0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0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0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6" name="Google Shape;766;p40"/>
          <p:cNvGraphicFramePr/>
          <p:nvPr/>
        </p:nvGraphicFramePr>
        <p:xfrm>
          <a:off x="173763" y="425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67" name="Google Shape;767;p40"/>
          <p:cNvSpPr/>
          <p:nvPr/>
        </p:nvSpPr>
        <p:spPr>
          <a:xfrm>
            <a:off x="842850" y="5878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260324" y="53697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0"/>
          <p:cNvSpPr/>
          <p:nvPr/>
        </p:nvSpPr>
        <p:spPr>
          <a:xfrm>
            <a:off x="842848" y="43531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0"/>
          <p:cNvSpPr/>
          <p:nvPr/>
        </p:nvSpPr>
        <p:spPr>
          <a:xfrm>
            <a:off x="842850" y="48927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0"/>
          <p:cNvSpPr/>
          <p:nvPr/>
        </p:nvSpPr>
        <p:spPr>
          <a:xfrm>
            <a:off x="260323" y="587808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0"/>
          <p:cNvSpPr/>
          <p:nvPr/>
        </p:nvSpPr>
        <p:spPr>
          <a:xfrm>
            <a:off x="842849" y="53854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0"/>
          <p:cNvSpPr txBox="1"/>
          <p:nvPr/>
        </p:nvSpPr>
        <p:spPr>
          <a:xfrm>
            <a:off x="173800" y="37934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0"/>
          <p:cNvSpPr/>
          <p:nvPr/>
        </p:nvSpPr>
        <p:spPr>
          <a:xfrm>
            <a:off x="260337" y="43531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0"/>
          <p:cNvSpPr/>
          <p:nvPr/>
        </p:nvSpPr>
        <p:spPr>
          <a:xfrm>
            <a:off x="260336" y="48614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40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77" name="Google Shape;777;p40"/>
          <p:cNvGraphicFramePr/>
          <p:nvPr/>
        </p:nvGraphicFramePr>
        <p:xfrm>
          <a:off x="2625138" y="11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78" name="Google Shape;778;p40"/>
          <p:cNvSpPr/>
          <p:nvPr/>
        </p:nvSpPr>
        <p:spPr>
          <a:xfrm>
            <a:off x="3294224" y="22612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0"/>
          <p:cNvSpPr/>
          <p:nvPr/>
        </p:nvSpPr>
        <p:spPr>
          <a:xfrm>
            <a:off x="2711700" y="1244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0"/>
          <p:cNvSpPr/>
          <p:nvPr/>
        </p:nvSpPr>
        <p:spPr>
          <a:xfrm>
            <a:off x="3294224" y="17529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0"/>
          <p:cNvSpPr/>
          <p:nvPr/>
        </p:nvSpPr>
        <p:spPr>
          <a:xfrm>
            <a:off x="2711698" y="2769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0"/>
          <p:cNvSpPr/>
          <p:nvPr/>
        </p:nvSpPr>
        <p:spPr>
          <a:xfrm>
            <a:off x="2711700" y="2261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0"/>
          <p:cNvSpPr/>
          <p:nvPr/>
        </p:nvSpPr>
        <p:spPr>
          <a:xfrm>
            <a:off x="3294223" y="12445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0"/>
          <p:cNvSpPr/>
          <p:nvPr/>
        </p:nvSpPr>
        <p:spPr>
          <a:xfrm>
            <a:off x="3294225" y="27695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0"/>
          <p:cNvSpPr/>
          <p:nvPr/>
        </p:nvSpPr>
        <p:spPr>
          <a:xfrm>
            <a:off x="2711699" y="1752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0"/>
          <p:cNvSpPr txBox="1"/>
          <p:nvPr/>
        </p:nvSpPr>
        <p:spPr>
          <a:xfrm>
            <a:off x="2625175" y="684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7" name="Google Shape;787;p40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88" name="Google Shape;788;p40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89" name="Google Shape;789;p40"/>
          <p:cNvGraphicFramePr/>
          <p:nvPr/>
        </p:nvGraphicFramePr>
        <p:xfrm>
          <a:off x="2680475" y="42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790" name="Google Shape;790;p40"/>
          <p:cNvSpPr/>
          <p:nvPr/>
        </p:nvSpPr>
        <p:spPr>
          <a:xfrm>
            <a:off x="3349561" y="43641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0"/>
          <p:cNvSpPr/>
          <p:nvPr/>
        </p:nvSpPr>
        <p:spPr>
          <a:xfrm>
            <a:off x="2767038" y="5380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40"/>
          <p:cNvSpPr/>
          <p:nvPr/>
        </p:nvSpPr>
        <p:spPr>
          <a:xfrm>
            <a:off x="3349661" y="59126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40"/>
          <p:cNvSpPr/>
          <p:nvPr/>
        </p:nvSpPr>
        <p:spPr>
          <a:xfrm>
            <a:off x="2774961" y="48724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2774963" y="4364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0"/>
          <p:cNvSpPr/>
          <p:nvPr/>
        </p:nvSpPr>
        <p:spPr>
          <a:xfrm>
            <a:off x="3349561" y="53964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0"/>
          <p:cNvSpPr/>
          <p:nvPr/>
        </p:nvSpPr>
        <p:spPr>
          <a:xfrm>
            <a:off x="3349562" y="488028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2774974" y="5889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0"/>
          <p:cNvSpPr txBox="1"/>
          <p:nvPr/>
        </p:nvSpPr>
        <p:spPr>
          <a:xfrm>
            <a:off x="2680513" y="38045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9" name="Google Shape;799;p40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800" name="Google Shape;800;p40"/>
          <p:cNvGraphicFramePr/>
          <p:nvPr/>
        </p:nvGraphicFramePr>
        <p:xfrm>
          <a:off x="8290288" y="427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40"/>
          <p:cNvSpPr/>
          <p:nvPr/>
        </p:nvSpPr>
        <p:spPr>
          <a:xfrm>
            <a:off x="8946749" y="59190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0"/>
          <p:cNvSpPr/>
          <p:nvPr/>
        </p:nvSpPr>
        <p:spPr>
          <a:xfrm>
            <a:off x="8384875" y="48789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0"/>
          <p:cNvSpPr/>
          <p:nvPr/>
        </p:nvSpPr>
        <p:spPr>
          <a:xfrm>
            <a:off x="8946749" y="43677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0"/>
          <p:cNvSpPr/>
          <p:nvPr/>
        </p:nvSpPr>
        <p:spPr>
          <a:xfrm>
            <a:off x="8384886" y="53844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0"/>
          <p:cNvSpPr/>
          <p:nvPr/>
        </p:nvSpPr>
        <p:spPr>
          <a:xfrm>
            <a:off x="8946725" y="53844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0"/>
          <p:cNvSpPr/>
          <p:nvPr/>
        </p:nvSpPr>
        <p:spPr>
          <a:xfrm>
            <a:off x="8384886" y="43734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0"/>
          <p:cNvSpPr/>
          <p:nvPr/>
        </p:nvSpPr>
        <p:spPr>
          <a:xfrm>
            <a:off x="8384862" y="59190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0"/>
          <p:cNvSpPr/>
          <p:nvPr/>
        </p:nvSpPr>
        <p:spPr>
          <a:xfrm>
            <a:off x="8946749" y="48498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0"/>
          <p:cNvSpPr txBox="1"/>
          <p:nvPr/>
        </p:nvSpPr>
        <p:spPr>
          <a:xfrm>
            <a:off x="8290325" y="38081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0" name="Google Shape;810;p40"/>
          <p:cNvGraphicFramePr/>
          <p:nvPr/>
        </p:nvGraphicFramePr>
        <p:xfrm>
          <a:off x="8290150" y="114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11" name="Google Shape;811;p40"/>
          <p:cNvSpPr/>
          <p:nvPr/>
        </p:nvSpPr>
        <p:spPr>
          <a:xfrm>
            <a:off x="8966961" y="17548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0"/>
          <p:cNvSpPr/>
          <p:nvPr/>
        </p:nvSpPr>
        <p:spPr>
          <a:xfrm>
            <a:off x="8398863" y="27715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0"/>
          <p:cNvSpPr/>
          <p:nvPr/>
        </p:nvSpPr>
        <p:spPr>
          <a:xfrm>
            <a:off x="8946486" y="22632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0"/>
          <p:cNvSpPr/>
          <p:nvPr/>
        </p:nvSpPr>
        <p:spPr>
          <a:xfrm>
            <a:off x="8398736" y="12202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0"/>
          <p:cNvSpPr/>
          <p:nvPr/>
        </p:nvSpPr>
        <p:spPr>
          <a:xfrm>
            <a:off x="8946488" y="1246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0"/>
          <p:cNvSpPr/>
          <p:nvPr/>
        </p:nvSpPr>
        <p:spPr>
          <a:xfrm>
            <a:off x="8390961" y="22566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0"/>
          <p:cNvSpPr/>
          <p:nvPr/>
        </p:nvSpPr>
        <p:spPr>
          <a:xfrm>
            <a:off x="8405112" y="1741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0"/>
          <p:cNvSpPr/>
          <p:nvPr/>
        </p:nvSpPr>
        <p:spPr>
          <a:xfrm>
            <a:off x="8946486" y="2771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0"/>
          <p:cNvSpPr txBox="1"/>
          <p:nvPr/>
        </p:nvSpPr>
        <p:spPr>
          <a:xfrm>
            <a:off x="8262175" y="6911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0"/>
          <p:cNvSpPr txBox="1"/>
          <p:nvPr>
            <p:ph type="title"/>
          </p:nvPr>
        </p:nvSpPr>
        <p:spPr>
          <a:xfrm>
            <a:off x="4885950" y="196000"/>
            <a:ext cx="24201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DUAL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821" name="Google Shape;821;p40"/>
          <p:cNvGraphicFramePr/>
          <p:nvPr/>
        </p:nvGraphicFramePr>
        <p:xfrm>
          <a:off x="10731988" y="42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22" name="Google Shape;822;p40"/>
          <p:cNvSpPr/>
          <p:nvPr/>
        </p:nvSpPr>
        <p:spPr>
          <a:xfrm>
            <a:off x="10834574" y="53681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0"/>
          <p:cNvSpPr/>
          <p:nvPr/>
        </p:nvSpPr>
        <p:spPr>
          <a:xfrm>
            <a:off x="11416975" y="43388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0"/>
          <p:cNvSpPr/>
          <p:nvPr/>
        </p:nvSpPr>
        <p:spPr>
          <a:xfrm>
            <a:off x="10834574" y="48575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0"/>
          <p:cNvSpPr/>
          <p:nvPr/>
        </p:nvSpPr>
        <p:spPr>
          <a:xfrm>
            <a:off x="11416973" y="58901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40"/>
          <p:cNvSpPr/>
          <p:nvPr/>
        </p:nvSpPr>
        <p:spPr>
          <a:xfrm>
            <a:off x="10834575" y="5878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40"/>
          <p:cNvSpPr/>
          <p:nvPr/>
        </p:nvSpPr>
        <p:spPr>
          <a:xfrm>
            <a:off x="11416898" y="487348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0"/>
          <p:cNvSpPr/>
          <p:nvPr/>
        </p:nvSpPr>
        <p:spPr>
          <a:xfrm>
            <a:off x="11417100" y="53818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0"/>
          <p:cNvSpPr/>
          <p:nvPr/>
        </p:nvSpPr>
        <p:spPr>
          <a:xfrm>
            <a:off x="10834574" y="4338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0"/>
          <p:cNvSpPr txBox="1"/>
          <p:nvPr/>
        </p:nvSpPr>
        <p:spPr>
          <a:xfrm>
            <a:off x="10732025" y="38055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1" name="Google Shape;831;p40"/>
          <p:cNvGraphicFramePr/>
          <p:nvPr/>
        </p:nvGraphicFramePr>
        <p:xfrm>
          <a:off x="10782250" y="12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32" name="Google Shape;832;p40"/>
          <p:cNvSpPr/>
          <p:nvPr/>
        </p:nvSpPr>
        <p:spPr>
          <a:xfrm>
            <a:off x="10897461" y="1308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0"/>
          <p:cNvSpPr/>
          <p:nvPr/>
        </p:nvSpPr>
        <p:spPr>
          <a:xfrm>
            <a:off x="11452963" y="23073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0"/>
          <p:cNvSpPr/>
          <p:nvPr/>
        </p:nvSpPr>
        <p:spPr>
          <a:xfrm>
            <a:off x="10897461" y="28287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0"/>
          <p:cNvSpPr/>
          <p:nvPr/>
        </p:nvSpPr>
        <p:spPr>
          <a:xfrm>
            <a:off x="11445023" y="17858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0"/>
          <p:cNvSpPr/>
          <p:nvPr/>
        </p:nvSpPr>
        <p:spPr>
          <a:xfrm>
            <a:off x="10897450" y="1808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0"/>
          <p:cNvSpPr/>
          <p:nvPr/>
        </p:nvSpPr>
        <p:spPr>
          <a:xfrm>
            <a:off x="11445086" y="28287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0"/>
          <p:cNvSpPr/>
          <p:nvPr/>
        </p:nvSpPr>
        <p:spPr>
          <a:xfrm>
            <a:off x="11445100" y="13047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40"/>
          <p:cNvSpPr/>
          <p:nvPr/>
        </p:nvSpPr>
        <p:spPr>
          <a:xfrm>
            <a:off x="10897461" y="2320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0"/>
          <p:cNvSpPr txBox="1"/>
          <p:nvPr/>
        </p:nvSpPr>
        <p:spPr>
          <a:xfrm>
            <a:off x="10782288" y="7441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EXTINGUISHMENT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7" name="Google Shape;847;p41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/>
                        <a:t>❌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848" name="Google Shape;848;p41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Very difficult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Similar interests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Totally different values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Cannot help each other much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Often at loggerheads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9" name="Google Shape;849;p41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CLASH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4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EXTINGUISHMENT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6" name="Google Shape;856;p42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857" name="Google Shape;857;p42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8" name="Google Shape;858;p42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859" name="Google Shape;859;p42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" name="Google Shape;865;p43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66" name="Google Shape;866;p43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3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3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3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3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3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43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3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5" name="Google Shape;875;p43"/>
          <p:cNvGraphicFramePr/>
          <p:nvPr/>
        </p:nvGraphicFramePr>
        <p:xfrm>
          <a:off x="8404013" y="12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76" name="Google Shape;876;p43"/>
          <p:cNvSpPr/>
          <p:nvPr/>
        </p:nvSpPr>
        <p:spPr>
          <a:xfrm>
            <a:off x="9073099" y="13511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43"/>
          <p:cNvSpPr/>
          <p:nvPr/>
        </p:nvSpPr>
        <p:spPr>
          <a:xfrm>
            <a:off x="8490575" y="2367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43"/>
          <p:cNvSpPr/>
          <p:nvPr/>
        </p:nvSpPr>
        <p:spPr>
          <a:xfrm>
            <a:off x="9073199" y="28996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43"/>
          <p:cNvSpPr/>
          <p:nvPr/>
        </p:nvSpPr>
        <p:spPr>
          <a:xfrm>
            <a:off x="8498498" y="1859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43"/>
          <p:cNvSpPr/>
          <p:nvPr/>
        </p:nvSpPr>
        <p:spPr>
          <a:xfrm>
            <a:off x="8498500" y="1351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43"/>
          <p:cNvSpPr/>
          <p:nvPr/>
        </p:nvSpPr>
        <p:spPr>
          <a:xfrm>
            <a:off x="9073098" y="23834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43"/>
          <p:cNvSpPr/>
          <p:nvPr/>
        </p:nvSpPr>
        <p:spPr>
          <a:xfrm>
            <a:off x="9073100" y="18673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43"/>
          <p:cNvSpPr/>
          <p:nvPr/>
        </p:nvSpPr>
        <p:spPr>
          <a:xfrm>
            <a:off x="8498511" y="28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3"/>
          <p:cNvSpPr txBox="1"/>
          <p:nvPr/>
        </p:nvSpPr>
        <p:spPr>
          <a:xfrm>
            <a:off x="8404050" y="791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5" name="Google Shape;885;p43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886" name="Google Shape;886;p43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87" name="Google Shape;887;p43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3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3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3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3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3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3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3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6" name="Google Shape;896;p43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97" name="Google Shape;897;p43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898" name="Google Shape;898;p43"/>
          <p:cNvGraphicFramePr/>
          <p:nvPr/>
        </p:nvGraphicFramePr>
        <p:xfrm>
          <a:off x="8404063" y="42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899" name="Google Shape;899;p43"/>
          <p:cNvSpPr/>
          <p:nvPr/>
        </p:nvSpPr>
        <p:spPr>
          <a:xfrm>
            <a:off x="9073150" y="5854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8490624" y="53458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9073148" y="43291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9073150" y="4868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8490623" y="58541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9073149" y="5361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8404100" y="3769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43"/>
          <p:cNvSpPr/>
          <p:nvPr/>
        </p:nvSpPr>
        <p:spPr>
          <a:xfrm>
            <a:off x="8490637" y="43291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3"/>
          <p:cNvSpPr/>
          <p:nvPr/>
        </p:nvSpPr>
        <p:spPr>
          <a:xfrm>
            <a:off x="8490636" y="48374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909" name="Google Shape;909;p43"/>
          <p:cNvGraphicFramePr/>
          <p:nvPr/>
        </p:nvGraphicFramePr>
        <p:xfrm>
          <a:off x="2625138" y="11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10" name="Google Shape;910;p43"/>
          <p:cNvSpPr/>
          <p:nvPr/>
        </p:nvSpPr>
        <p:spPr>
          <a:xfrm>
            <a:off x="3294224" y="22612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3"/>
          <p:cNvSpPr/>
          <p:nvPr/>
        </p:nvSpPr>
        <p:spPr>
          <a:xfrm>
            <a:off x="2711700" y="1244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3"/>
          <p:cNvSpPr/>
          <p:nvPr/>
        </p:nvSpPr>
        <p:spPr>
          <a:xfrm>
            <a:off x="3294224" y="17529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3"/>
          <p:cNvSpPr/>
          <p:nvPr/>
        </p:nvSpPr>
        <p:spPr>
          <a:xfrm>
            <a:off x="2711698" y="2769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3"/>
          <p:cNvSpPr/>
          <p:nvPr/>
        </p:nvSpPr>
        <p:spPr>
          <a:xfrm>
            <a:off x="2711700" y="2261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43"/>
          <p:cNvSpPr/>
          <p:nvPr/>
        </p:nvSpPr>
        <p:spPr>
          <a:xfrm>
            <a:off x="3294223" y="12445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3"/>
          <p:cNvSpPr/>
          <p:nvPr/>
        </p:nvSpPr>
        <p:spPr>
          <a:xfrm>
            <a:off x="3294225" y="27695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3"/>
          <p:cNvSpPr/>
          <p:nvPr/>
        </p:nvSpPr>
        <p:spPr>
          <a:xfrm>
            <a:off x="2711699" y="1752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43"/>
          <p:cNvSpPr txBox="1"/>
          <p:nvPr/>
        </p:nvSpPr>
        <p:spPr>
          <a:xfrm>
            <a:off x="2625175" y="684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9" name="Google Shape;919;p43"/>
          <p:cNvGraphicFramePr/>
          <p:nvPr/>
        </p:nvGraphicFramePr>
        <p:xfrm>
          <a:off x="2625188" y="42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20" name="Google Shape;920;p43"/>
          <p:cNvSpPr/>
          <p:nvPr/>
        </p:nvSpPr>
        <p:spPr>
          <a:xfrm>
            <a:off x="2711749" y="5840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3"/>
          <p:cNvSpPr/>
          <p:nvPr/>
        </p:nvSpPr>
        <p:spPr>
          <a:xfrm>
            <a:off x="3294275" y="4823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3"/>
          <p:cNvSpPr/>
          <p:nvPr/>
        </p:nvSpPr>
        <p:spPr>
          <a:xfrm>
            <a:off x="2711749" y="4315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3"/>
          <p:cNvSpPr/>
          <p:nvPr/>
        </p:nvSpPr>
        <p:spPr>
          <a:xfrm>
            <a:off x="3294273" y="5332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3294275" y="5840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43"/>
          <p:cNvSpPr/>
          <p:nvPr/>
        </p:nvSpPr>
        <p:spPr>
          <a:xfrm>
            <a:off x="2711761" y="4823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3"/>
          <p:cNvSpPr/>
          <p:nvPr/>
        </p:nvSpPr>
        <p:spPr>
          <a:xfrm>
            <a:off x="2711750" y="5332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3"/>
          <p:cNvSpPr/>
          <p:nvPr/>
        </p:nvSpPr>
        <p:spPr>
          <a:xfrm>
            <a:off x="3294274" y="4315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43"/>
          <p:cNvSpPr txBox="1"/>
          <p:nvPr/>
        </p:nvSpPr>
        <p:spPr>
          <a:xfrm>
            <a:off x="2625225" y="3755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9" name="Google Shape;929;p43"/>
          <p:cNvGraphicFramePr/>
          <p:nvPr/>
        </p:nvGraphicFramePr>
        <p:xfrm>
          <a:off x="10801188" y="423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30" name="Google Shape;930;p43"/>
          <p:cNvSpPr/>
          <p:nvPr/>
        </p:nvSpPr>
        <p:spPr>
          <a:xfrm>
            <a:off x="11470275" y="5857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43"/>
          <p:cNvSpPr/>
          <p:nvPr/>
        </p:nvSpPr>
        <p:spPr>
          <a:xfrm>
            <a:off x="10887749" y="53495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43"/>
          <p:cNvSpPr/>
          <p:nvPr/>
        </p:nvSpPr>
        <p:spPr>
          <a:xfrm>
            <a:off x="11470273" y="43328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43"/>
          <p:cNvSpPr/>
          <p:nvPr/>
        </p:nvSpPr>
        <p:spPr>
          <a:xfrm>
            <a:off x="11470275" y="48725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3"/>
          <p:cNvSpPr/>
          <p:nvPr/>
        </p:nvSpPr>
        <p:spPr>
          <a:xfrm>
            <a:off x="10887748" y="58578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3"/>
          <p:cNvSpPr/>
          <p:nvPr/>
        </p:nvSpPr>
        <p:spPr>
          <a:xfrm>
            <a:off x="11470274" y="53652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43"/>
          <p:cNvSpPr txBox="1"/>
          <p:nvPr/>
        </p:nvSpPr>
        <p:spPr>
          <a:xfrm>
            <a:off x="10801225" y="37732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3"/>
          <p:cNvSpPr/>
          <p:nvPr/>
        </p:nvSpPr>
        <p:spPr>
          <a:xfrm>
            <a:off x="10887762" y="43328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3"/>
          <p:cNvSpPr/>
          <p:nvPr/>
        </p:nvSpPr>
        <p:spPr>
          <a:xfrm>
            <a:off x="10887761" y="48412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9" name="Google Shape;939;p43"/>
          <p:cNvGraphicFramePr/>
          <p:nvPr/>
        </p:nvGraphicFramePr>
        <p:xfrm>
          <a:off x="10801250" y="12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40" name="Google Shape;940;p43"/>
          <p:cNvSpPr/>
          <p:nvPr/>
        </p:nvSpPr>
        <p:spPr>
          <a:xfrm>
            <a:off x="11470336" y="13235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43"/>
          <p:cNvSpPr/>
          <p:nvPr/>
        </p:nvSpPr>
        <p:spPr>
          <a:xfrm>
            <a:off x="10887813" y="23402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3"/>
          <p:cNvSpPr/>
          <p:nvPr/>
        </p:nvSpPr>
        <p:spPr>
          <a:xfrm>
            <a:off x="11470436" y="28720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3"/>
          <p:cNvSpPr/>
          <p:nvPr/>
        </p:nvSpPr>
        <p:spPr>
          <a:xfrm>
            <a:off x="10895736" y="18318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3"/>
          <p:cNvSpPr/>
          <p:nvPr/>
        </p:nvSpPr>
        <p:spPr>
          <a:xfrm>
            <a:off x="10895738" y="1323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3"/>
          <p:cNvSpPr/>
          <p:nvPr/>
        </p:nvSpPr>
        <p:spPr>
          <a:xfrm>
            <a:off x="11470336" y="23558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3"/>
          <p:cNvSpPr/>
          <p:nvPr/>
        </p:nvSpPr>
        <p:spPr>
          <a:xfrm>
            <a:off x="11470337" y="183971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3"/>
          <p:cNvSpPr/>
          <p:nvPr/>
        </p:nvSpPr>
        <p:spPr>
          <a:xfrm>
            <a:off x="10895749" y="2848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3"/>
          <p:cNvSpPr txBox="1"/>
          <p:nvPr/>
        </p:nvSpPr>
        <p:spPr>
          <a:xfrm>
            <a:off x="10801288" y="7639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3"/>
          <p:cNvSpPr txBox="1"/>
          <p:nvPr>
            <p:ph type="title"/>
          </p:nvPr>
        </p:nvSpPr>
        <p:spPr>
          <a:xfrm>
            <a:off x="3950775" y="175800"/>
            <a:ext cx="4254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EXTINGUISHER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950" name="Google Shape;950;p4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5" name="Google Shape;955;p44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6" name="Google Shape;956;p44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7" name="Google Shape;957;p44"/>
          <p:cNvCxnSpPr/>
          <p:nvPr/>
        </p:nvCxnSpPr>
        <p:spPr>
          <a:xfrm flipH="1">
            <a:off x="9469388" y="5206588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8" name="Google Shape;958;p44"/>
          <p:cNvCxnSpPr/>
          <p:nvPr/>
        </p:nvCxnSpPr>
        <p:spPr>
          <a:xfrm flipH="1">
            <a:off x="9498075" y="2191175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959" name="Google Shape;959;p44"/>
          <p:cNvGraphicFramePr/>
          <p:nvPr/>
        </p:nvGraphicFramePr>
        <p:xfrm>
          <a:off x="2651488" y="109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60" name="Google Shape;960;p44"/>
          <p:cNvSpPr/>
          <p:nvPr/>
        </p:nvSpPr>
        <p:spPr>
          <a:xfrm>
            <a:off x="2754074" y="22003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4"/>
          <p:cNvSpPr/>
          <p:nvPr/>
        </p:nvSpPr>
        <p:spPr>
          <a:xfrm>
            <a:off x="3336475" y="1171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4"/>
          <p:cNvSpPr/>
          <p:nvPr/>
        </p:nvSpPr>
        <p:spPr>
          <a:xfrm>
            <a:off x="2754074" y="16897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3336473" y="2722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4"/>
          <p:cNvSpPr/>
          <p:nvPr/>
        </p:nvSpPr>
        <p:spPr>
          <a:xfrm>
            <a:off x="2754075" y="27110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4"/>
          <p:cNvSpPr/>
          <p:nvPr/>
        </p:nvSpPr>
        <p:spPr>
          <a:xfrm>
            <a:off x="3336398" y="17057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3336600" y="22140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4"/>
          <p:cNvSpPr/>
          <p:nvPr/>
        </p:nvSpPr>
        <p:spPr>
          <a:xfrm>
            <a:off x="2754074" y="1171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4"/>
          <p:cNvSpPr txBox="1"/>
          <p:nvPr/>
        </p:nvSpPr>
        <p:spPr>
          <a:xfrm>
            <a:off x="2651525" y="637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9" name="Google Shape;969;p44"/>
          <p:cNvGraphicFramePr/>
          <p:nvPr/>
        </p:nvGraphicFramePr>
        <p:xfrm>
          <a:off x="2651488" y="4193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70" name="Google Shape;970;p44"/>
          <p:cNvSpPr/>
          <p:nvPr/>
        </p:nvSpPr>
        <p:spPr>
          <a:xfrm>
            <a:off x="3307949" y="58428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4"/>
          <p:cNvSpPr/>
          <p:nvPr/>
        </p:nvSpPr>
        <p:spPr>
          <a:xfrm>
            <a:off x="2746075" y="48027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4"/>
          <p:cNvSpPr/>
          <p:nvPr/>
        </p:nvSpPr>
        <p:spPr>
          <a:xfrm>
            <a:off x="3307949" y="42915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44"/>
          <p:cNvSpPr/>
          <p:nvPr/>
        </p:nvSpPr>
        <p:spPr>
          <a:xfrm>
            <a:off x="2746086" y="53082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44"/>
          <p:cNvSpPr/>
          <p:nvPr/>
        </p:nvSpPr>
        <p:spPr>
          <a:xfrm>
            <a:off x="3307925" y="5308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44"/>
          <p:cNvSpPr/>
          <p:nvPr/>
        </p:nvSpPr>
        <p:spPr>
          <a:xfrm>
            <a:off x="2746086" y="42972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2746062" y="58428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4"/>
          <p:cNvSpPr/>
          <p:nvPr/>
        </p:nvSpPr>
        <p:spPr>
          <a:xfrm>
            <a:off x="3307949" y="47736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4"/>
          <p:cNvSpPr txBox="1"/>
          <p:nvPr/>
        </p:nvSpPr>
        <p:spPr>
          <a:xfrm>
            <a:off x="2651525" y="37319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9" name="Google Shape;979;p44"/>
          <p:cNvGraphicFramePr/>
          <p:nvPr/>
        </p:nvGraphicFramePr>
        <p:xfrm>
          <a:off x="10801538" y="414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80" name="Google Shape;980;p44"/>
          <p:cNvSpPr/>
          <p:nvPr/>
        </p:nvSpPr>
        <p:spPr>
          <a:xfrm>
            <a:off x="11478349" y="474921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4"/>
          <p:cNvSpPr/>
          <p:nvPr/>
        </p:nvSpPr>
        <p:spPr>
          <a:xfrm>
            <a:off x="10910250" y="57658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4"/>
          <p:cNvSpPr/>
          <p:nvPr/>
        </p:nvSpPr>
        <p:spPr>
          <a:xfrm>
            <a:off x="11457874" y="525753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4"/>
          <p:cNvSpPr/>
          <p:nvPr/>
        </p:nvSpPr>
        <p:spPr>
          <a:xfrm>
            <a:off x="10910123" y="421458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4"/>
          <p:cNvSpPr/>
          <p:nvPr/>
        </p:nvSpPr>
        <p:spPr>
          <a:xfrm>
            <a:off x="11457875" y="42408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4"/>
          <p:cNvSpPr/>
          <p:nvPr/>
        </p:nvSpPr>
        <p:spPr>
          <a:xfrm>
            <a:off x="10902348" y="5250963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4"/>
          <p:cNvSpPr/>
          <p:nvPr/>
        </p:nvSpPr>
        <p:spPr>
          <a:xfrm>
            <a:off x="10916500" y="47360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4"/>
          <p:cNvSpPr/>
          <p:nvPr/>
        </p:nvSpPr>
        <p:spPr>
          <a:xfrm>
            <a:off x="11457874" y="57658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4"/>
          <p:cNvSpPr txBox="1"/>
          <p:nvPr/>
        </p:nvSpPr>
        <p:spPr>
          <a:xfrm>
            <a:off x="10773563" y="36855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9" name="Google Shape;989;p44"/>
          <p:cNvGraphicFramePr/>
          <p:nvPr/>
        </p:nvGraphicFramePr>
        <p:xfrm>
          <a:off x="10804425" y="11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44"/>
          <p:cNvSpPr/>
          <p:nvPr/>
        </p:nvSpPr>
        <p:spPr>
          <a:xfrm>
            <a:off x="10919636" y="12484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4"/>
          <p:cNvSpPr/>
          <p:nvPr/>
        </p:nvSpPr>
        <p:spPr>
          <a:xfrm>
            <a:off x="11475138" y="22472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4"/>
          <p:cNvSpPr/>
          <p:nvPr/>
        </p:nvSpPr>
        <p:spPr>
          <a:xfrm>
            <a:off x="10919636" y="27687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4"/>
          <p:cNvSpPr/>
          <p:nvPr/>
        </p:nvSpPr>
        <p:spPr>
          <a:xfrm>
            <a:off x="11467198" y="1725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4"/>
          <p:cNvSpPr/>
          <p:nvPr/>
        </p:nvSpPr>
        <p:spPr>
          <a:xfrm>
            <a:off x="10919625" y="1748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4"/>
          <p:cNvSpPr/>
          <p:nvPr/>
        </p:nvSpPr>
        <p:spPr>
          <a:xfrm>
            <a:off x="11467261" y="27687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4"/>
          <p:cNvSpPr/>
          <p:nvPr/>
        </p:nvSpPr>
        <p:spPr>
          <a:xfrm>
            <a:off x="11467275" y="12447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4"/>
          <p:cNvSpPr/>
          <p:nvPr/>
        </p:nvSpPr>
        <p:spPr>
          <a:xfrm>
            <a:off x="10919636" y="22603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4"/>
          <p:cNvSpPr txBox="1"/>
          <p:nvPr/>
        </p:nvSpPr>
        <p:spPr>
          <a:xfrm>
            <a:off x="10804463" y="6841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44"/>
          <p:cNvSpPr txBox="1"/>
          <p:nvPr>
            <p:ph type="title"/>
          </p:nvPr>
        </p:nvSpPr>
        <p:spPr>
          <a:xfrm>
            <a:off x="3950775" y="175800"/>
            <a:ext cx="4254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EXTINGUISHER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1000" name="Google Shape;1000;p44"/>
          <p:cNvGraphicFramePr/>
          <p:nvPr/>
        </p:nvGraphicFramePr>
        <p:xfrm>
          <a:off x="1819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01" name="Google Shape;1001;p44"/>
          <p:cNvSpPr/>
          <p:nvPr/>
        </p:nvSpPr>
        <p:spPr>
          <a:xfrm>
            <a:off x="2845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4"/>
          <p:cNvSpPr/>
          <p:nvPr/>
        </p:nvSpPr>
        <p:spPr>
          <a:xfrm>
            <a:off x="8510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4"/>
          <p:cNvSpPr/>
          <p:nvPr/>
        </p:nvSpPr>
        <p:spPr>
          <a:xfrm>
            <a:off x="2845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4"/>
          <p:cNvSpPr/>
          <p:nvPr/>
        </p:nvSpPr>
        <p:spPr>
          <a:xfrm>
            <a:off x="8669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2845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4"/>
          <p:cNvSpPr/>
          <p:nvPr/>
        </p:nvSpPr>
        <p:spPr>
          <a:xfrm>
            <a:off x="8510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4"/>
          <p:cNvSpPr/>
          <p:nvPr/>
        </p:nvSpPr>
        <p:spPr>
          <a:xfrm>
            <a:off x="8670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2845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1820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0" name="Google Shape;1010;p44"/>
          <p:cNvGraphicFramePr/>
          <p:nvPr/>
        </p:nvGraphicFramePr>
        <p:xfrm>
          <a:off x="1954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11" name="Google Shape;1011;p44"/>
          <p:cNvSpPr/>
          <p:nvPr/>
        </p:nvSpPr>
        <p:spPr>
          <a:xfrm>
            <a:off x="8518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4"/>
          <p:cNvSpPr/>
          <p:nvPr/>
        </p:nvSpPr>
        <p:spPr>
          <a:xfrm>
            <a:off x="2900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44"/>
          <p:cNvSpPr/>
          <p:nvPr/>
        </p:nvSpPr>
        <p:spPr>
          <a:xfrm>
            <a:off x="8518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44"/>
          <p:cNvSpPr/>
          <p:nvPr/>
        </p:nvSpPr>
        <p:spPr>
          <a:xfrm>
            <a:off x="2900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8518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44"/>
          <p:cNvSpPr/>
          <p:nvPr/>
        </p:nvSpPr>
        <p:spPr>
          <a:xfrm>
            <a:off x="2900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44"/>
          <p:cNvSpPr/>
          <p:nvPr/>
        </p:nvSpPr>
        <p:spPr>
          <a:xfrm>
            <a:off x="2900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4"/>
          <p:cNvSpPr/>
          <p:nvPr/>
        </p:nvSpPr>
        <p:spPr>
          <a:xfrm>
            <a:off x="8518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1954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0" name="Google Shape;1020;p44"/>
          <p:cNvGraphicFramePr/>
          <p:nvPr/>
        </p:nvGraphicFramePr>
        <p:xfrm>
          <a:off x="8367313" y="11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21" name="Google Shape;1021;p44"/>
          <p:cNvSpPr/>
          <p:nvPr/>
        </p:nvSpPr>
        <p:spPr>
          <a:xfrm>
            <a:off x="8482524" y="12509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4"/>
          <p:cNvSpPr/>
          <p:nvPr/>
        </p:nvSpPr>
        <p:spPr>
          <a:xfrm>
            <a:off x="9038038" y="22633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4"/>
          <p:cNvSpPr/>
          <p:nvPr/>
        </p:nvSpPr>
        <p:spPr>
          <a:xfrm>
            <a:off x="8482524" y="28068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4"/>
          <p:cNvSpPr/>
          <p:nvPr/>
        </p:nvSpPr>
        <p:spPr>
          <a:xfrm>
            <a:off x="9030086" y="1743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4"/>
          <p:cNvSpPr/>
          <p:nvPr/>
        </p:nvSpPr>
        <p:spPr>
          <a:xfrm>
            <a:off x="8482513" y="1743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4"/>
          <p:cNvSpPr/>
          <p:nvPr/>
        </p:nvSpPr>
        <p:spPr>
          <a:xfrm>
            <a:off x="9030161" y="2783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4"/>
          <p:cNvSpPr/>
          <p:nvPr/>
        </p:nvSpPr>
        <p:spPr>
          <a:xfrm>
            <a:off x="9030162" y="12321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4"/>
          <p:cNvSpPr/>
          <p:nvPr/>
        </p:nvSpPr>
        <p:spPr>
          <a:xfrm>
            <a:off x="8482536" y="2275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8367350" y="698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0" name="Google Shape;1030;p44"/>
          <p:cNvGraphicFramePr/>
          <p:nvPr/>
        </p:nvGraphicFramePr>
        <p:xfrm>
          <a:off x="8316475" y="413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31" name="Google Shape;1031;p44"/>
          <p:cNvSpPr/>
          <p:nvPr/>
        </p:nvSpPr>
        <p:spPr>
          <a:xfrm>
            <a:off x="8993286" y="47294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44"/>
          <p:cNvSpPr/>
          <p:nvPr/>
        </p:nvSpPr>
        <p:spPr>
          <a:xfrm>
            <a:off x="8425188" y="5762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4"/>
          <p:cNvSpPr/>
          <p:nvPr/>
        </p:nvSpPr>
        <p:spPr>
          <a:xfrm>
            <a:off x="8972811" y="52537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4"/>
          <p:cNvSpPr/>
          <p:nvPr/>
        </p:nvSpPr>
        <p:spPr>
          <a:xfrm>
            <a:off x="8425061" y="42108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4"/>
          <p:cNvSpPr/>
          <p:nvPr/>
        </p:nvSpPr>
        <p:spPr>
          <a:xfrm>
            <a:off x="8972813" y="42051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4"/>
          <p:cNvSpPr/>
          <p:nvPr/>
        </p:nvSpPr>
        <p:spPr>
          <a:xfrm>
            <a:off x="8417311" y="52537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4"/>
          <p:cNvSpPr/>
          <p:nvPr/>
        </p:nvSpPr>
        <p:spPr>
          <a:xfrm>
            <a:off x="8431437" y="47322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44"/>
          <p:cNvSpPr/>
          <p:nvPr/>
        </p:nvSpPr>
        <p:spPr>
          <a:xfrm>
            <a:off x="8991686" y="5762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4"/>
          <p:cNvSpPr txBox="1"/>
          <p:nvPr/>
        </p:nvSpPr>
        <p:spPr>
          <a:xfrm>
            <a:off x="8316513" y="36774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QUASI-IDENTITY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6" name="Google Shape;1046;p45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047" name="Google Shape;1047;p45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Slightly 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Difficult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Seem alike, with shared interests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Do a lot of the same things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Not aligned in values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Play off one another interestingly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8" name="Google Shape;1048;p45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CONFUSE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9" name="Google Shape;1049;p4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QUASI-IDENTITY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5" name="Google Shape;1055;p46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56" name="Google Shape;1056;p46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7" name="Google Shape;1057;p46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058" name="Google Shape;1058;p46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6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" name="Google Shape;1064;p47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65" name="Google Shape;1065;p47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47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7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7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47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47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7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4" name="Google Shape;1074;p47"/>
          <p:cNvGraphicFramePr/>
          <p:nvPr/>
        </p:nvGraphicFramePr>
        <p:xfrm>
          <a:off x="8404013" y="12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75" name="Google Shape;1075;p47"/>
          <p:cNvSpPr/>
          <p:nvPr/>
        </p:nvSpPr>
        <p:spPr>
          <a:xfrm>
            <a:off x="9073099" y="13511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7"/>
          <p:cNvSpPr/>
          <p:nvPr/>
        </p:nvSpPr>
        <p:spPr>
          <a:xfrm>
            <a:off x="8490575" y="2367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47"/>
          <p:cNvSpPr/>
          <p:nvPr/>
        </p:nvSpPr>
        <p:spPr>
          <a:xfrm>
            <a:off x="9073199" y="28996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8498498" y="1859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47"/>
          <p:cNvSpPr/>
          <p:nvPr/>
        </p:nvSpPr>
        <p:spPr>
          <a:xfrm>
            <a:off x="8498500" y="1351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47"/>
          <p:cNvSpPr/>
          <p:nvPr/>
        </p:nvSpPr>
        <p:spPr>
          <a:xfrm>
            <a:off x="9073098" y="23834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7"/>
          <p:cNvSpPr/>
          <p:nvPr/>
        </p:nvSpPr>
        <p:spPr>
          <a:xfrm>
            <a:off x="9073100" y="18673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7"/>
          <p:cNvSpPr/>
          <p:nvPr/>
        </p:nvSpPr>
        <p:spPr>
          <a:xfrm>
            <a:off x="8498511" y="28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8404050" y="791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4" name="Google Shape;1084;p47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085" name="Google Shape;1085;p47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86" name="Google Shape;1086;p47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47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47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47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47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47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47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47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47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96" name="Google Shape;1096;p47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097" name="Google Shape;1097;p47"/>
          <p:cNvGraphicFramePr/>
          <p:nvPr/>
        </p:nvGraphicFramePr>
        <p:xfrm>
          <a:off x="8404063" y="42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098" name="Google Shape;1098;p47"/>
          <p:cNvSpPr/>
          <p:nvPr/>
        </p:nvSpPr>
        <p:spPr>
          <a:xfrm>
            <a:off x="9073150" y="5854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47"/>
          <p:cNvSpPr/>
          <p:nvPr/>
        </p:nvSpPr>
        <p:spPr>
          <a:xfrm>
            <a:off x="8490624" y="53458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47"/>
          <p:cNvSpPr/>
          <p:nvPr/>
        </p:nvSpPr>
        <p:spPr>
          <a:xfrm>
            <a:off x="9073148" y="43291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47"/>
          <p:cNvSpPr/>
          <p:nvPr/>
        </p:nvSpPr>
        <p:spPr>
          <a:xfrm>
            <a:off x="9073150" y="4868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47"/>
          <p:cNvSpPr/>
          <p:nvPr/>
        </p:nvSpPr>
        <p:spPr>
          <a:xfrm>
            <a:off x="8490623" y="58541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47"/>
          <p:cNvSpPr/>
          <p:nvPr/>
        </p:nvSpPr>
        <p:spPr>
          <a:xfrm>
            <a:off x="9073149" y="5361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7"/>
          <p:cNvSpPr txBox="1"/>
          <p:nvPr/>
        </p:nvSpPr>
        <p:spPr>
          <a:xfrm>
            <a:off x="8404100" y="3769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47"/>
          <p:cNvSpPr/>
          <p:nvPr/>
        </p:nvSpPr>
        <p:spPr>
          <a:xfrm>
            <a:off x="8490637" y="43291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47"/>
          <p:cNvSpPr/>
          <p:nvPr/>
        </p:nvSpPr>
        <p:spPr>
          <a:xfrm>
            <a:off x="8490636" y="48374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7" name="Google Shape;1107;p47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108" name="Google Shape;1108;p47"/>
          <p:cNvGraphicFramePr/>
          <p:nvPr/>
        </p:nvGraphicFramePr>
        <p:xfrm>
          <a:off x="10854738" y="41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09" name="Google Shape;1109;p47"/>
          <p:cNvSpPr/>
          <p:nvPr/>
        </p:nvSpPr>
        <p:spPr>
          <a:xfrm>
            <a:off x="11523824" y="53092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47"/>
          <p:cNvSpPr/>
          <p:nvPr/>
        </p:nvSpPr>
        <p:spPr>
          <a:xfrm>
            <a:off x="10941300" y="4292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47"/>
          <p:cNvSpPr/>
          <p:nvPr/>
        </p:nvSpPr>
        <p:spPr>
          <a:xfrm>
            <a:off x="11523824" y="48009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47"/>
          <p:cNvSpPr/>
          <p:nvPr/>
        </p:nvSpPr>
        <p:spPr>
          <a:xfrm>
            <a:off x="10941298" y="5817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47"/>
          <p:cNvSpPr/>
          <p:nvPr/>
        </p:nvSpPr>
        <p:spPr>
          <a:xfrm>
            <a:off x="10941300" y="5309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47"/>
          <p:cNvSpPr/>
          <p:nvPr/>
        </p:nvSpPr>
        <p:spPr>
          <a:xfrm>
            <a:off x="11523823" y="42925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47"/>
          <p:cNvSpPr/>
          <p:nvPr/>
        </p:nvSpPr>
        <p:spPr>
          <a:xfrm>
            <a:off x="11523825" y="58175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47"/>
          <p:cNvSpPr/>
          <p:nvPr/>
        </p:nvSpPr>
        <p:spPr>
          <a:xfrm>
            <a:off x="10941299" y="4800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47"/>
          <p:cNvSpPr txBox="1"/>
          <p:nvPr/>
        </p:nvSpPr>
        <p:spPr>
          <a:xfrm>
            <a:off x="10854775" y="3732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8" name="Google Shape;1118;p47"/>
          <p:cNvGraphicFramePr/>
          <p:nvPr/>
        </p:nvGraphicFramePr>
        <p:xfrm>
          <a:off x="10854788" y="12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19" name="Google Shape;1119;p47"/>
          <p:cNvSpPr/>
          <p:nvPr/>
        </p:nvSpPr>
        <p:spPr>
          <a:xfrm>
            <a:off x="10941349" y="28687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47"/>
          <p:cNvSpPr/>
          <p:nvPr/>
        </p:nvSpPr>
        <p:spPr>
          <a:xfrm>
            <a:off x="11523875" y="1852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47"/>
          <p:cNvSpPr/>
          <p:nvPr/>
        </p:nvSpPr>
        <p:spPr>
          <a:xfrm>
            <a:off x="10941349" y="13437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47"/>
          <p:cNvSpPr/>
          <p:nvPr/>
        </p:nvSpPr>
        <p:spPr>
          <a:xfrm>
            <a:off x="11523873" y="23603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47"/>
          <p:cNvSpPr/>
          <p:nvPr/>
        </p:nvSpPr>
        <p:spPr>
          <a:xfrm>
            <a:off x="11523875" y="28687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47"/>
          <p:cNvSpPr/>
          <p:nvPr/>
        </p:nvSpPr>
        <p:spPr>
          <a:xfrm>
            <a:off x="10941361" y="18520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47"/>
          <p:cNvSpPr/>
          <p:nvPr/>
        </p:nvSpPr>
        <p:spPr>
          <a:xfrm>
            <a:off x="10941350" y="23603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47"/>
          <p:cNvSpPr/>
          <p:nvPr/>
        </p:nvSpPr>
        <p:spPr>
          <a:xfrm>
            <a:off x="11523874" y="1343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47"/>
          <p:cNvSpPr txBox="1"/>
          <p:nvPr/>
        </p:nvSpPr>
        <p:spPr>
          <a:xfrm>
            <a:off x="10854825" y="7841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8" name="Google Shape;1128;p47"/>
          <p:cNvGraphicFramePr/>
          <p:nvPr/>
        </p:nvGraphicFramePr>
        <p:xfrm>
          <a:off x="2647788" y="118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29" name="Google Shape;1129;p47"/>
          <p:cNvSpPr/>
          <p:nvPr/>
        </p:nvSpPr>
        <p:spPr>
          <a:xfrm>
            <a:off x="3316875" y="2809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47"/>
          <p:cNvSpPr/>
          <p:nvPr/>
        </p:nvSpPr>
        <p:spPr>
          <a:xfrm>
            <a:off x="2734349" y="23015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47"/>
          <p:cNvSpPr/>
          <p:nvPr/>
        </p:nvSpPr>
        <p:spPr>
          <a:xfrm>
            <a:off x="3316873" y="12848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7"/>
          <p:cNvSpPr/>
          <p:nvPr/>
        </p:nvSpPr>
        <p:spPr>
          <a:xfrm>
            <a:off x="3316875" y="18245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47"/>
          <p:cNvSpPr/>
          <p:nvPr/>
        </p:nvSpPr>
        <p:spPr>
          <a:xfrm>
            <a:off x="2734348" y="28098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47"/>
          <p:cNvSpPr/>
          <p:nvPr/>
        </p:nvSpPr>
        <p:spPr>
          <a:xfrm>
            <a:off x="3316874" y="23172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47"/>
          <p:cNvSpPr txBox="1"/>
          <p:nvPr/>
        </p:nvSpPr>
        <p:spPr>
          <a:xfrm>
            <a:off x="2647825" y="7252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47"/>
          <p:cNvSpPr/>
          <p:nvPr/>
        </p:nvSpPr>
        <p:spPr>
          <a:xfrm>
            <a:off x="2734362" y="12848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47"/>
          <p:cNvSpPr/>
          <p:nvPr/>
        </p:nvSpPr>
        <p:spPr>
          <a:xfrm>
            <a:off x="2734361" y="17932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8" name="Google Shape;1138;p47"/>
          <p:cNvGraphicFramePr/>
          <p:nvPr/>
        </p:nvGraphicFramePr>
        <p:xfrm>
          <a:off x="2647850" y="419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39" name="Google Shape;1139;p47"/>
          <p:cNvSpPr/>
          <p:nvPr/>
        </p:nvSpPr>
        <p:spPr>
          <a:xfrm>
            <a:off x="3316936" y="42953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47"/>
          <p:cNvSpPr/>
          <p:nvPr/>
        </p:nvSpPr>
        <p:spPr>
          <a:xfrm>
            <a:off x="2734413" y="53120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47"/>
          <p:cNvSpPr/>
          <p:nvPr/>
        </p:nvSpPr>
        <p:spPr>
          <a:xfrm>
            <a:off x="3317036" y="58438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47"/>
          <p:cNvSpPr/>
          <p:nvPr/>
        </p:nvSpPr>
        <p:spPr>
          <a:xfrm>
            <a:off x="2742336" y="48036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47"/>
          <p:cNvSpPr/>
          <p:nvPr/>
        </p:nvSpPr>
        <p:spPr>
          <a:xfrm>
            <a:off x="2742338" y="42953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47"/>
          <p:cNvSpPr/>
          <p:nvPr/>
        </p:nvSpPr>
        <p:spPr>
          <a:xfrm>
            <a:off x="3316936" y="53276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47"/>
          <p:cNvSpPr/>
          <p:nvPr/>
        </p:nvSpPr>
        <p:spPr>
          <a:xfrm>
            <a:off x="3316937" y="481151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47"/>
          <p:cNvSpPr/>
          <p:nvPr/>
        </p:nvSpPr>
        <p:spPr>
          <a:xfrm>
            <a:off x="2742349" y="5820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47"/>
          <p:cNvSpPr txBox="1"/>
          <p:nvPr/>
        </p:nvSpPr>
        <p:spPr>
          <a:xfrm>
            <a:off x="2647888" y="37357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47"/>
          <p:cNvSpPr txBox="1"/>
          <p:nvPr>
            <p:ph type="title"/>
          </p:nvPr>
        </p:nvSpPr>
        <p:spPr>
          <a:xfrm>
            <a:off x="3713100" y="129425"/>
            <a:ext cx="4765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QUASI-IDENTICAL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1149" name="Google Shape;1149;p47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SO FAR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>
            <p:ph idx="4294967295" type="body"/>
          </p:nvPr>
        </p:nvSpPr>
        <p:spPr>
          <a:xfrm>
            <a:off x="685800" y="2065800"/>
            <a:ext cx="49959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AutoNum type="arabicPeriod"/>
            </a:pPr>
            <a:r>
              <a:rPr lang="en-GB" sz="2500"/>
              <a:t>IM Elements - The WHAT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Functions - The HOW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Small Groups - Putting it together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Alphas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Betas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Gammas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Deltas</a:t>
            </a:r>
            <a:endParaRPr sz="2500"/>
          </a:p>
        </p:txBody>
      </p:sp>
      <p:graphicFrame>
        <p:nvGraphicFramePr>
          <p:cNvPr id="161" name="Google Shape;161;p21"/>
          <p:cNvGraphicFramePr/>
          <p:nvPr/>
        </p:nvGraphicFramePr>
        <p:xfrm>
          <a:off x="7423375" y="20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696875"/>
                <a:gridCol w="1696875"/>
              </a:tblGrid>
              <a:tr h="11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1"/>
          <p:cNvSpPr/>
          <p:nvPr/>
        </p:nvSpPr>
        <p:spPr>
          <a:xfrm>
            <a:off x="9462800" y="4515775"/>
            <a:ext cx="964500" cy="9852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7762300" y="2162050"/>
            <a:ext cx="964500" cy="9852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9462800" y="3333500"/>
            <a:ext cx="964500" cy="9852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762300" y="5681550"/>
            <a:ext cx="964500" cy="985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762300" y="4515775"/>
            <a:ext cx="964500" cy="985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9462800" y="2151225"/>
            <a:ext cx="964500" cy="9852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9462800" y="5698050"/>
            <a:ext cx="964500" cy="9852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762300" y="3338913"/>
            <a:ext cx="964500" cy="985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4" name="Google Shape;1154;p48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55" name="Google Shape;1155;p48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156" name="Google Shape;1156;p48"/>
          <p:cNvGraphicFramePr/>
          <p:nvPr/>
        </p:nvGraphicFramePr>
        <p:xfrm>
          <a:off x="10728688" y="414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57" name="Google Shape;1157;p48"/>
          <p:cNvSpPr/>
          <p:nvPr/>
        </p:nvSpPr>
        <p:spPr>
          <a:xfrm>
            <a:off x="10831274" y="52483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48"/>
          <p:cNvSpPr/>
          <p:nvPr/>
        </p:nvSpPr>
        <p:spPr>
          <a:xfrm>
            <a:off x="11413675" y="4219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48"/>
          <p:cNvSpPr/>
          <p:nvPr/>
        </p:nvSpPr>
        <p:spPr>
          <a:xfrm>
            <a:off x="10831274" y="47377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48"/>
          <p:cNvSpPr/>
          <p:nvPr/>
        </p:nvSpPr>
        <p:spPr>
          <a:xfrm>
            <a:off x="11413673" y="5770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48"/>
          <p:cNvSpPr/>
          <p:nvPr/>
        </p:nvSpPr>
        <p:spPr>
          <a:xfrm>
            <a:off x="10831275" y="57590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48"/>
          <p:cNvSpPr/>
          <p:nvPr/>
        </p:nvSpPr>
        <p:spPr>
          <a:xfrm>
            <a:off x="11413598" y="47537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48"/>
          <p:cNvSpPr/>
          <p:nvPr/>
        </p:nvSpPr>
        <p:spPr>
          <a:xfrm>
            <a:off x="11413800" y="52620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48"/>
          <p:cNvSpPr/>
          <p:nvPr/>
        </p:nvSpPr>
        <p:spPr>
          <a:xfrm>
            <a:off x="10831274" y="4219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48"/>
          <p:cNvSpPr txBox="1"/>
          <p:nvPr/>
        </p:nvSpPr>
        <p:spPr>
          <a:xfrm>
            <a:off x="10728725" y="3685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6" name="Google Shape;1166;p48"/>
          <p:cNvGraphicFramePr/>
          <p:nvPr/>
        </p:nvGraphicFramePr>
        <p:xfrm>
          <a:off x="10804888" y="114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67" name="Google Shape;1167;p48"/>
          <p:cNvSpPr/>
          <p:nvPr/>
        </p:nvSpPr>
        <p:spPr>
          <a:xfrm>
            <a:off x="11461349" y="27948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48"/>
          <p:cNvSpPr/>
          <p:nvPr/>
        </p:nvSpPr>
        <p:spPr>
          <a:xfrm>
            <a:off x="10899475" y="17547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8"/>
          <p:cNvSpPr/>
          <p:nvPr/>
        </p:nvSpPr>
        <p:spPr>
          <a:xfrm>
            <a:off x="11461349" y="12435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48"/>
          <p:cNvSpPr/>
          <p:nvPr/>
        </p:nvSpPr>
        <p:spPr>
          <a:xfrm>
            <a:off x="10899486" y="22602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48"/>
          <p:cNvSpPr/>
          <p:nvPr/>
        </p:nvSpPr>
        <p:spPr>
          <a:xfrm>
            <a:off x="11461325" y="2260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48"/>
          <p:cNvSpPr/>
          <p:nvPr/>
        </p:nvSpPr>
        <p:spPr>
          <a:xfrm>
            <a:off x="10899486" y="12492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48"/>
          <p:cNvSpPr/>
          <p:nvPr/>
        </p:nvSpPr>
        <p:spPr>
          <a:xfrm>
            <a:off x="10899462" y="27948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48"/>
          <p:cNvSpPr/>
          <p:nvPr/>
        </p:nvSpPr>
        <p:spPr>
          <a:xfrm>
            <a:off x="11461349" y="17256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48"/>
          <p:cNvSpPr txBox="1"/>
          <p:nvPr/>
        </p:nvSpPr>
        <p:spPr>
          <a:xfrm>
            <a:off x="10804925" y="6839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48"/>
          <p:cNvSpPr txBox="1"/>
          <p:nvPr>
            <p:ph type="title"/>
          </p:nvPr>
        </p:nvSpPr>
        <p:spPr>
          <a:xfrm>
            <a:off x="3713100" y="129425"/>
            <a:ext cx="4765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QUASI-IDENTICAL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1177" name="Google Shape;1177;p48"/>
          <p:cNvGraphicFramePr/>
          <p:nvPr/>
        </p:nvGraphicFramePr>
        <p:xfrm>
          <a:off x="1819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78" name="Google Shape;1178;p48"/>
          <p:cNvSpPr/>
          <p:nvPr/>
        </p:nvSpPr>
        <p:spPr>
          <a:xfrm>
            <a:off x="2845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48"/>
          <p:cNvSpPr/>
          <p:nvPr/>
        </p:nvSpPr>
        <p:spPr>
          <a:xfrm>
            <a:off x="8510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48"/>
          <p:cNvSpPr/>
          <p:nvPr/>
        </p:nvSpPr>
        <p:spPr>
          <a:xfrm>
            <a:off x="2845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48"/>
          <p:cNvSpPr/>
          <p:nvPr/>
        </p:nvSpPr>
        <p:spPr>
          <a:xfrm>
            <a:off x="8669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48"/>
          <p:cNvSpPr/>
          <p:nvPr/>
        </p:nvSpPr>
        <p:spPr>
          <a:xfrm>
            <a:off x="2845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48"/>
          <p:cNvSpPr/>
          <p:nvPr/>
        </p:nvSpPr>
        <p:spPr>
          <a:xfrm>
            <a:off x="8510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8670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2845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48"/>
          <p:cNvSpPr txBox="1"/>
          <p:nvPr/>
        </p:nvSpPr>
        <p:spPr>
          <a:xfrm>
            <a:off x="1820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7" name="Google Shape;1187;p48"/>
          <p:cNvGraphicFramePr/>
          <p:nvPr/>
        </p:nvGraphicFramePr>
        <p:xfrm>
          <a:off x="1954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188" name="Google Shape;1188;p48"/>
          <p:cNvSpPr/>
          <p:nvPr/>
        </p:nvSpPr>
        <p:spPr>
          <a:xfrm>
            <a:off x="8518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48"/>
          <p:cNvSpPr/>
          <p:nvPr/>
        </p:nvSpPr>
        <p:spPr>
          <a:xfrm>
            <a:off x="2900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48"/>
          <p:cNvSpPr/>
          <p:nvPr/>
        </p:nvSpPr>
        <p:spPr>
          <a:xfrm>
            <a:off x="8518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48"/>
          <p:cNvSpPr/>
          <p:nvPr/>
        </p:nvSpPr>
        <p:spPr>
          <a:xfrm>
            <a:off x="2900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48"/>
          <p:cNvSpPr/>
          <p:nvPr/>
        </p:nvSpPr>
        <p:spPr>
          <a:xfrm>
            <a:off x="8518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48"/>
          <p:cNvSpPr/>
          <p:nvPr/>
        </p:nvSpPr>
        <p:spPr>
          <a:xfrm>
            <a:off x="2900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8"/>
          <p:cNvSpPr/>
          <p:nvPr/>
        </p:nvSpPr>
        <p:spPr>
          <a:xfrm>
            <a:off x="2900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48"/>
          <p:cNvSpPr/>
          <p:nvPr/>
        </p:nvSpPr>
        <p:spPr>
          <a:xfrm>
            <a:off x="8518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48"/>
          <p:cNvSpPr txBox="1"/>
          <p:nvPr/>
        </p:nvSpPr>
        <p:spPr>
          <a:xfrm>
            <a:off x="1954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7" name="Google Shape;1197;p48"/>
          <p:cNvCxnSpPr/>
          <p:nvPr/>
        </p:nvCxnSpPr>
        <p:spPr>
          <a:xfrm flipH="1">
            <a:off x="9469388" y="5206588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98" name="Google Shape;1198;p48"/>
          <p:cNvCxnSpPr/>
          <p:nvPr/>
        </p:nvCxnSpPr>
        <p:spPr>
          <a:xfrm flipH="1">
            <a:off x="9498075" y="2191175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199" name="Google Shape;1199;p48"/>
          <p:cNvGraphicFramePr/>
          <p:nvPr/>
        </p:nvGraphicFramePr>
        <p:xfrm>
          <a:off x="2648138" y="117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00" name="Google Shape;1200;p48"/>
          <p:cNvSpPr/>
          <p:nvPr/>
        </p:nvSpPr>
        <p:spPr>
          <a:xfrm>
            <a:off x="3324949" y="177741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48"/>
          <p:cNvSpPr/>
          <p:nvPr/>
        </p:nvSpPr>
        <p:spPr>
          <a:xfrm>
            <a:off x="2756850" y="27940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48"/>
          <p:cNvSpPr/>
          <p:nvPr/>
        </p:nvSpPr>
        <p:spPr>
          <a:xfrm>
            <a:off x="3304474" y="228573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48"/>
          <p:cNvSpPr/>
          <p:nvPr/>
        </p:nvSpPr>
        <p:spPr>
          <a:xfrm>
            <a:off x="2756723" y="124278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48"/>
          <p:cNvSpPr/>
          <p:nvPr/>
        </p:nvSpPr>
        <p:spPr>
          <a:xfrm>
            <a:off x="3304475" y="1269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48"/>
          <p:cNvSpPr/>
          <p:nvPr/>
        </p:nvSpPr>
        <p:spPr>
          <a:xfrm>
            <a:off x="2748948" y="2279163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48"/>
          <p:cNvSpPr/>
          <p:nvPr/>
        </p:nvSpPr>
        <p:spPr>
          <a:xfrm>
            <a:off x="2763100" y="17642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48"/>
          <p:cNvSpPr/>
          <p:nvPr/>
        </p:nvSpPr>
        <p:spPr>
          <a:xfrm>
            <a:off x="3304474" y="27940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48"/>
          <p:cNvSpPr txBox="1"/>
          <p:nvPr/>
        </p:nvSpPr>
        <p:spPr>
          <a:xfrm>
            <a:off x="2620163" y="7137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9" name="Google Shape;1209;p48"/>
          <p:cNvGraphicFramePr/>
          <p:nvPr/>
        </p:nvGraphicFramePr>
        <p:xfrm>
          <a:off x="2651025" y="41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10" name="Google Shape;1210;p48"/>
          <p:cNvSpPr/>
          <p:nvPr/>
        </p:nvSpPr>
        <p:spPr>
          <a:xfrm>
            <a:off x="2766236" y="42964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48"/>
          <p:cNvSpPr/>
          <p:nvPr/>
        </p:nvSpPr>
        <p:spPr>
          <a:xfrm>
            <a:off x="3321738" y="52952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48"/>
          <p:cNvSpPr/>
          <p:nvPr/>
        </p:nvSpPr>
        <p:spPr>
          <a:xfrm>
            <a:off x="2766236" y="58167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48"/>
          <p:cNvSpPr/>
          <p:nvPr/>
        </p:nvSpPr>
        <p:spPr>
          <a:xfrm>
            <a:off x="3313798" y="4773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48"/>
          <p:cNvSpPr/>
          <p:nvPr/>
        </p:nvSpPr>
        <p:spPr>
          <a:xfrm>
            <a:off x="2766225" y="4796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48"/>
          <p:cNvSpPr/>
          <p:nvPr/>
        </p:nvSpPr>
        <p:spPr>
          <a:xfrm>
            <a:off x="3313861" y="58167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48"/>
          <p:cNvSpPr/>
          <p:nvPr/>
        </p:nvSpPr>
        <p:spPr>
          <a:xfrm>
            <a:off x="3313875" y="42927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48"/>
          <p:cNvSpPr/>
          <p:nvPr/>
        </p:nvSpPr>
        <p:spPr>
          <a:xfrm>
            <a:off x="2766236" y="53083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48"/>
          <p:cNvSpPr txBox="1"/>
          <p:nvPr/>
        </p:nvSpPr>
        <p:spPr>
          <a:xfrm>
            <a:off x="2651063" y="37321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9" name="Google Shape;1219;p48"/>
          <p:cNvGraphicFramePr/>
          <p:nvPr/>
        </p:nvGraphicFramePr>
        <p:xfrm>
          <a:off x="8367313" y="11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20" name="Google Shape;1220;p48"/>
          <p:cNvSpPr/>
          <p:nvPr/>
        </p:nvSpPr>
        <p:spPr>
          <a:xfrm>
            <a:off x="8482524" y="12509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48"/>
          <p:cNvSpPr/>
          <p:nvPr/>
        </p:nvSpPr>
        <p:spPr>
          <a:xfrm>
            <a:off x="9038038" y="22633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48"/>
          <p:cNvSpPr/>
          <p:nvPr/>
        </p:nvSpPr>
        <p:spPr>
          <a:xfrm>
            <a:off x="8482524" y="28068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8"/>
          <p:cNvSpPr/>
          <p:nvPr/>
        </p:nvSpPr>
        <p:spPr>
          <a:xfrm>
            <a:off x="9030086" y="1743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48"/>
          <p:cNvSpPr/>
          <p:nvPr/>
        </p:nvSpPr>
        <p:spPr>
          <a:xfrm>
            <a:off x="8482513" y="1743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48"/>
          <p:cNvSpPr/>
          <p:nvPr/>
        </p:nvSpPr>
        <p:spPr>
          <a:xfrm>
            <a:off x="9030161" y="2783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48"/>
          <p:cNvSpPr/>
          <p:nvPr/>
        </p:nvSpPr>
        <p:spPr>
          <a:xfrm>
            <a:off x="9030162" y="12321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48"/>
          <p:cNvSpPr/>
          <p:nvPr/>
        </p:nvSpPr>
        <p:spPr>
          <a:xfrm>
            <a:off x="8482536" y="2275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8"/>
          <p:cNvSpPr txBox="1"/>
          <p:nvPr/>
        </p:nvSpPr>
        <p:spPr>
          <a:xfrm>
            <a:off x="8367350" y="698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9" name="Google Shape;1229;p48"/>
          <p:cNvGraphicFramePr/>
          <p:nvPr/>
        </p:nvGraphicFramePr>
        <p:xfrm>
          <a:off x="8316475" y="413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30" name="Google Shape;1230;p48"/>
          <p:cNvSpPr/>
          <p:nvPr/>
        </p:nvSpPr>
        <p:spPr>
          <a:xfrm>
            <a:off x="8993286" y="47294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8"/>
          <p:cNvSpPr/>
          <p:nvPr/>
        </p:nvSpPr>
        <p:spPr>
          <a:xfrm>
            <a:off x="8425188" y="5762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48"/>
          <p:cNvSpPr/>
          <p:nvPr/>
        </p:nvSpPr>
        <p:spPr>
          <a:xfrm>
            <a:off x="8972811" y="52537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48"/>
          <p:cNvSpPr/>
          <p:nvPr/>
        </p:nvSpPr>
        <p:spPr>
          <a:xfrm>
            <a:off x="8425061" y="42108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48"/>
          <p:cNvSpPr/>
          <p:nvPr/>
        </p:nvSpPr>
        <p:spPr>
          <a:xfrm>
            <a:off x="8972813" y="42051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48"/>
          <p:cNvSpPr/>
          <p:nvPr/>
        </p:nvSpPr>
        <p:spPr>
          <a:xfrm>
            <a:off x="8417311" y="52537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48"/>
          <p:cNvSpPr/>
          <p:nvPr/>
        </p:nvSpPr>
        <p:spPr>
          <a:xfrm>
            <a:off x="8431437" y="47322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48"/>
          <p:cNvSpPr/>
          <p:nvPr/>
        </p:nvSpPr>
        <p:spPr>
          <a:xfrm>
            <a:off x="8991686" y="5762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48"/>
          <p:cNvSpPr txBox="1"/>
          <p:nvPr/>
        </p:nvSpPr>
        <p:spPr>
          <a:xfrm>
            <a:off x="8316513" y="36774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48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CONFLICT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5" name="Google Shape;1245;p49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246" name="Google Shape;1246;p49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Very difficult 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Total opposites, seem alien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Focus on each other’s flaws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Could learn from one another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Often at loggerheads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7" name="Google Shape;1247;p49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CLASH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8" name="Google Shape;1248;p4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CONFLICT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4" name="Google Shape;1254;p50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255" name="Google Shape;1255;p50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6" name="Google Shape;1256;p50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257" name="Google Shape;1257;p50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3" name="Google Shape;1263;p51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64" name="Google Shape;1264;p51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51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51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51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51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51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51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51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51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3" name="Google Shape;1273;p51"/>
          <p:cNvGraphicFramePr/>
          <p:nvPr/>
        </p:nvGraphicFramePr>
        <p:xfrm>
          <a:off x="8404013" y="12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74" name="Google Shape;1274;p51"/>
          <p:cNvSpPr/>
          <p:nvPr/>
        </p:nvSpPr>
        <p:spPr>
          <a:xfrm>
            <a:off x="9073099" y="13511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51"/>
          <p:cNvSpPr/>
          <p:nvPr/>
        </p:nvSpPr>
        <p:spPr>
          <a:xfrm>
            <a:off x="8490575" y="2367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51"/>
          <p:cNvSpPr/>
          <p:nvPr/>
        </p:nvSpPr>
        <p:spPr>
          <a:xfrm>
            <a:off x="9073199" y="28996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51"/>
          <p:cNvSpPr/>
          <p:nvPr/>
        </p:nvSpPr>
        <p:spPr>
          <a:xfrm>
            <a:off x="8498498" y="1859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51"/>
          <p:cNvSpPr/>
          <p:nvPr/>
        </p:nvSpPr>
        <p:spPr>
          <a:xfrm>
            <a:off x="8498500" y="1351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51"/>
          <p:cNvSpPr/>
          <p:nvPr/>
        </p:nvSpPr>
        <p:spPr>
          <a:xfrm>
            <a:off x="9073098" y="23834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51"/>
          <p:cNvSpPr/>
          <p:nvPr/>
        </p:nvSpPr>
        <p:spPr>
          <a:xfrm>
            <a:off x="9073100" y="18673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51"/>
          <p:cNvSpPr/>
          <p:nvPr/>
        </p:nvSpPr>
        <p:spPr>
          <a:xfrm>
            <a:off x="8498511" y="28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51"/>
          <p:cNvSpPr txBox="1"/>
          <p:nvPr/>
        </p:nvSpPr>
        <p:spPr>
          <a:xfrm>
            <a:off x="8404050" y="791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3" name="Google Shape;1283;p51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284" name="Google Shape;1284;p51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85" name="Google Shape;1285;p51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51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51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51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51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51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51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51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51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4" name="Google Shape;1294;p51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95" name="Google Shape;1295;p51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296" name="Google Shape;1296;p51"/>
          <p:cNvGraphicFramePr/>
          <p:nvPr/>
        </p:nvGraphicFramePr>
        <p:xfrm>
          <a:off x="8404063" y="42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297" name="Google Shape;1297;p51"/>
          <p:cNvSpPr/>
          <p:nvPr/>
        </p:nvSpPr>
        <p:spPr>
          <a:xfrm>
            <a:off x="9073150" y="5854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51"/>
          <p:cNvSpPr/>
          <p:nvPr/>
        </p:nvSpPr>
        <p:spPr>
          <a:xfrm>
            <a:off x="8490624" y="53458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51"/>
          <p:cNvSpPr/>
          <p:nvPr/>
        </p:nvSpPr>
        <p:spPr>
          <a:xfrm>
            <a:off x="9073148" y="43291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51"/>
          <p:cNvSpPr/>
          <p:nvPr/>
        </p:nvSpPr>
        <p:spPr>
          <a:xfrm>
            <a:off x="9073150" y="4868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51"/>
          <p:cNvSpPr/>
          <p:nvPr/>
        </p:nvSpPr>
        <p:spPr>
          <a:xfrm>
            <a:off x="8490623" y="58541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51"/>
          <p:cNvSpPr/>
          <p:nvPr/>
        </p:nvSpPr>
        <p:spPr>
          <a:xfrm>
            <a:off x="9073149" y="5361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51"/>
          <p:cNvSpPr txBox="1"/>
          <p:nvPr/>
        </p:nvSpPr>
        <p:spPr>
          <a:xfrm>
            <a:off x="8404100" y="3769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51"/>
          <p:cNvSpPr/>
          <p:nvPr/>
        </p:nvSpPr>
        <p:spPr>
          <a:xfrm>
            <a:off x="8490637" y="43291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51"/>
          <p:cNvSpPr/>
          <p:nvPr/>
        </p:nvSpPr>
        <p:spPr>
          <a:xfrm>
            <a:off x="8490636" y="48374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6" name="Google Shape;1306;p51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307" name="Google Shape;1307;p51"/>
          <p:cNvGraphicFramePr/>
          <p:nvPr/>
        </p:nvGraphicFramePr>
        <p:xfrm>
          <a:off x="10854738" y="122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08" name="Google Shape;1308;p51"/>
          <p:cNvSpPr/>
          <p:nvPr/>
        </p:nvSpPr>
        <p:spPr>
          <a:xfrm>
            <a:off x="11523824" y="2337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51"/>
          <p:cNvSpPr/>
          <p:nvPr/>
        </p:nvSpPr>
        <p:spPr>
          <a:xfrm>
            <a:off x="10941300" y="1320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51"/>
          <p:cNvSpPr/>
          <p:nvPr/>
        </p:nvSpPr>
        <p:spPr>
          <a:xfrm>
            <a:off x="11523824" y="1829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51"/>
          <p:cNvSpPr/>
          <p:nvPr/>
        </p:nvSpPr>
        <p:spPr>
          <a:xfrm>
            <a:off x="10941298" y="2845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51"/>
          <p:cNvSpPr/>
          <p:nvPr/>
        </p:nvSpPr>
        <p:spPr>
          <a:xfrm>
            <a:off x="10941300" y="2337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51"/>
          <p:cNvSpPr/>
          <p:nvPr/>
        </p:nvSpPr>
        <p:spPr>
          <a:xfrm>
            <a:off x="11523823" y="1320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51"/>
          <p:cNvSpPr/>
          <p:nvPr/>
        </p:nvSpPr>
        <p:spPr>
          <a:xfrm>
            <a:off x="11523825" y="2845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51"/>
          <p:cNvSpPr/>
          <p:nvPr/>
        </p:nvSpPr>
        <p:spPr>
          <a:xfrm>
            <a:off x="10941299" y="1829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51"/>
          <p:cNvSpPr txBox="1"/>
          <p:nvPr/>
        </p:nvSpPr>
        <p:spPr>
          <a:xfrm>
            <a:off x="10854775" y="761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7" name="Google Shape;1317;p51"/>
          <p:cNvGraphicFramePr/>
          <p:nvPr/>
        </p:nvGraphicFramePr>
        <p:xfrm>
          <a:off x="10854788" y="42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18" name="Google Shape;1318;p51"/>
          <p:cNvSpPr/>
          <p:nvPr/>
        </p:nvSpPr>
        <p:spPr>
          <a:xfrm>
            <a:off x="10941349" y="5840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51"/>
          <p:cNvSpPr/>
          <p:nvPr/>
        </p:nvSpPr>
        <p:spPr>
          <a:xfrm>
            <a:off x="11523875" y="4823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51"/>
          <p:cNvSpPr/>
          <p:nvPr/>
        </p:nvSpPr>
        <p:spPr>
          <a:xfrm>
            <a:off x="10941349" y="4315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51"/>
          <p:cNvSpPr/>
          <p:nvPr/>
        </p:nvSpPr>
        <p:spPr>
          <a:xfrm>
            <a:off x="11523873" y="5332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51"/>
          <p:cNvSpPr/>
          <p:nvPr/>
        </p:nvSpPr>
        <p:spPr>
          <a:xfrm>
            <a:off x="11523875" y="5840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51"/>
          <p:cNvSpPr/>
          <p:nvPr/>
        </p:nvSpPr>
        <p:spPr>
          <a:xfrm>
            <a:off x="10941361" y="4823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51"/>
          <p:cNvSpPr/>
          <p:nvPr/>
        </p:nvSpPr>
        <p:spPr>
          <a:xfrm>
            <a:off x="10941350" y="5332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51"/>
          <p:cNvSpPr/>
          <p:nvPr/>
        </p:nvSpPr>
        <p:spPr>
          <a:xfrm>
            <a:off x="11523874" y="4315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51"/>
          <p:cNvSpPr txBox="1"/>
          <p:nvPr/>
        </p:nvSpPr>
        <p:spPr>
          <a:xfrm>
            <a:off x="10854825" y="3755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7" name="Google Shape;1327;p51"/>
          <p:cNvGraphicFramePr/>
          <p:nvPr/>
        </p:nvGraphicFramePr>
        <p:xfrm>
          <a:off x="2647788" y="423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28" name="Google Shape;1328;p51"/>
          <p:cNvSpPr/>
          <p:nvPr/>
        </p:nvSpPr>
        <p:spPr>
          <a:xfrm>
            <a:off x="3316875" y="5857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51"/>
          <p:cNvSpPr/>
          <p:nvPr/>
        </p:nvSpPr>
        <p:spPr>
          <a:xfrm>
            <a:off x="2734349" y="53495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51"/>
          <p:cNvSpPr/>
          <p:nvPr/>
        </p:nvSpPr>
        <p:spPr>
          <a:xfrm>
            <a:off x="3316873" y="43328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51"/>
          <p:cNvSpPr/>
          <p:nvPr/>
        </p:nvSpPr>
        <p:spPr>
          <a:xfrm>
            <a:off x="3316875" y="48725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51"/>
          <p:cNvSpPr/>
          <p:nvPr/>
        </p:nvSpPr>
        <p:spPr>
          <a:xfrm>
            <a:off x="2734348" y="58578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51"/>
          <p:cNvSpPr/>
          <p:nvPr/>
        </p:nvSpPr>
        <p:spPr>
          <a:xfrm>
            <a:off x="3316874" y="53652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51"/>
          <p:cNvSpPr txBox="1"/>
          <p:nvPr/>
        </p:nvSpPr>
        <p:spPr>
          <a:xfrm>
            <a:off x="2647825" y="37732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51"/>
          <p:cNvSpPr/>
          <p:nvPr/>
        </p:nvSpPr>
        <p:spPr>
          <a:xfrm>
            <a:off x="2734362" y="43328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51"/>
          <p:cNvSpPr/>
          <p:nvPr/>
        </p:nvSpPr>
        <p:spPr>
          <a:xfrm>
            <a:off x="2734361" y="48412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7" name="Google Shape;1337;p51"/>
          <p:cNvGraphicFramePr/>
          <p:nvPr/>
        </p:nvGraphicFramePr>
        <p:xfrm>
          <a:off x="2647850" y="114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38" name="Google Shape;1338;p51"/>
          <p:cNvSpPr/>
          <p:nvPr/>
        </p:nvSpPr>
        <p:spPr>
          <a:xfrm>
            <a:off x="3316936" y="12473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51"/>
          <p:cNvSpPr/>
          <p:nvPr/>
        </p:nvSpPr>
        <p:spPr>
          <a:xfrm>
            <a:off x="2734413" y="22640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51"/>
          <p:cNvSpPr/>
          <p:nvPr/>
        </p:nvSpPr>
        <p:spPr>
          <a:xfrm>
            <a:off x="3317036" y="27958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51"/>
          <p:cNvSpPr/>
          <p:nvPr/>
        </p:nvSpPr>
        <p:spPr>
          <a:xfrm>
            <a:off x="2742336" y="17556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51"/>
          <p:cNvSpPr/>
          <p:nvPr/>
        </p:nvSpPr>
        <p:spPr>
          <a:xfrm>
            <a:off x="2742338" y="12473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51"/>
          <p:cNvSpPr/>
          <p:nvPr/>
        </p:nvSpPr>
        <p:spPr>
          <a:xfrm>
            <a:off x="3316936" y="22796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51"/>
          <p:cNvSpPr/>
          <p:nvPr/>
        </p:nvSpPr>
        <p:spPr>
          <a:xfrm>
            <a:off x="3316937" y="176351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51"/>
          <p:cNvSpPr/>
          <p:nvPr/>
        </p:nvSpPr>
        <p:spPr>
          <a:xfrm>
            <a:off x="2742349" y="2772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51"/>
          <p:cNvSpPr txBox="1"/>
          <p:nvPr/>
        </p:nvSpPr>
        <p:spPr>
          <a:xfrm>
            <a:off x="2647888" y="6877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51"/>
          <p:cNvSpPr txBox="1"/>
          <p:nvPr>
            <p:ph type="title"/>
          </p:nvPr>
        </p:nvSpPr>
        <p:spPr>
          <a:xfrm>
            <a:off x="4448863" y="171875"/>
            <a:ext cx="32274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CONFLICT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1348" name="Google Shape;1348;p5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52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54" name="Google Shape;1354;p52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355" name="Google Shape;1355;p52"/>
          <p:cNvGraphicFramePr/>
          <p:nvPr/>
        </p:nvGraphicFramePr>
        <p:xfrm>
          <a:off x="10804888" y="11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56" name="Google Shape;1356;p52"/>
          <p:cNvSpPr/>
          <p:nvPr/>
        </p:nvSpPr>
        <p:spPr>
          <a:xfrm>
            <a:off x="10907474" y="2276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52"/>
          <p:cNvSpPr/>
          <p:nvPr/>
        </p:nvSpPr>
        <p:spPr>
          <a:xfrm>
            <a:off x="11489875" y="12473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52"/>
          <p:cNvSpPr/>
          <p:nvPr/>
        </p:nvSpPr>
        <p:spPr>
          <a:xfrm>
            <a:off x="10907474" y="1765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52"/>
          <p:cNvSpPr/>
          <p:nvPr/>
        </p:nvSpPr>
        <p:spPr>
          <a:xfrm>
            <a:off x="11489873" y="27986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52"/>
          <p:cNvSpPr/>
          <p:nvPr/>
        </p:nvSpPr>
        <p:spPr>
          <a:xfrm>
            <a:off x="10907475" y="2787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52"/>
          <p:cNvSpPr/>
          <p:nvPr/>
        </p:nvSpPr>
        <p:spPr>
          <a:xfrm>
            <a:off x="11489798" y="1781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52"/>
          <p:cNvSpPr/>
          <p:nvPr/>
        </p:nvSpPr>
        <p:spPr>
          <a:xfrm>
            <a:off x="11490000" y="22902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52"/>
          <p:cNvSpPr/>
          <p:nvPr/>
        </p:nvSpPr>
        <p:spPr>
          <a:xfrm>
            <a:off x="10907474" y="1247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52"/>
          <p:cNvSpPr txBox="1"/>
          <p:nvPr/>
        </p:nvSpPr>
        <p:spPr>
          <a:xfrm>
            <a:off x="10804925" y="7140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5" name="Google Shape;1365;p52"/>
          <p:cNvGraphicFramePr/>
          <p:nvPr/>
        </p:nvGraphicFramePr>
        <p:xfrm>
          <a:off x="10804888" y="411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66" name="Google Shape;1366;p52"/>
          <p:cNvSpPr/>
          <p:nvPr/>
        </p:nvSpPr>
        <p:spPr>
          <a:xfrm>
            <a:off x="11461349" y="57666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52"/>
          <p:cNvSpPr/>
          <p:nvPr/>
        </p:nvSpPr>
        <p:spPr>
          <a:xfrm>
            <a:off x="10899475" y="47265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52"/>
          <p:cNvSpPr/>
          <p:nvPr/>
        </p:nvSpPr>
        <p:spPr>
          <a:xfrm>
            <a:off x="11461349" y="42153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52"/>
          <p:cNvSpPr/>
          <p:nvPr/>
        </p:nvSpPr>
        <p:spPr>
          <a:xfrm>
            <a:off x="10899486" y="52320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52"/>
          <p:cNvSpPr/>
          <p:nvPr/>
        </p:nvSpPr>
        <p:spPr>
          <a:xfrm>
            <a:off x="11461325" y="52320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52"/>
          <p:cNvSpPr/>
          <p:nvPr/>
        </p:nvSpPr>
        <p:spPr>
          <a:xfrm>
            <a:off x="10899486" y="42210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52"/>
          <p:cNvSpPr/>
          <p:nvPr/>
        </p:nvSpPr>
        <p:spPr>
          <a:xfrm>
            <a:off x="10899462" y="57666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52"/>
          <p:cNvSpPr/>
          <p:nvPr/>
        </p:nvSpPr>
        <p:spPr>
          <a:xfrm>
            <a:off x="11461349" y="46974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52"/>
          <p:cNvSpPr txBox="1"/>
          <p:nvPr/>
        </p:nvSpPr>
        <p:spPr>
          <a:xfrm>
            <a:off x="10804925" y="36557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52"/>
          <p:cNvSpPr txBox="1"/>
          <p:nvPr>
            <p:ph type="title"/>
          </p:nvPr>
        </p:nvSpPr>
        <p:spPr>
          <a:xfrm>
            <a:off x="4448863" y="171875"/>
            <a:ext cx="32274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CONFLICT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1376" name="Google Shape;1376;p52"/>
          <p:cNvGraphicFramePr/>
          <p:nvPr/>
        </p:nvGraphicFramePr>
        <p:xfrm>
          <a:off x="1819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77" name="Google Shape;1377;p52"/>
          <p:cNvSpPr/>
          <p:nvPr/>
        </p:nvSpPr>
        <p:spPr>
          <a:xfrm>
            <a:off x="2845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52"/>
          <p:cNvSpPr/>
          <p:nvPr/>
        </p:nvSpPr>
        <p:spPr>
          <a:xfrm>
            <a:off x="8510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52"/>
          <p:cNvSpPr/>
          <p:nvPr/>
        </p:nvSpPr>
        <p:spPr>
          <a:xfrm>
            <a:off x="2845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52"/>
          <p:cNvSpPr/>
          <p:nvPr/>
        </p:nvSpPr>
        <p:spPr>
          <a:xfrm>
            <a:off x="8669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52"/>
          <p:cNvSpPr/>
          <p:nvPr/>
        </p:nvSpPr>
        <p:spPr>
          <a:xfrm>
            <a:off x="2845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52"/>
          <p:cNvSpPr/>
          <p:nvPr/>
        </p:nvSpPr>
        <p:spPr>
          <a:xfrm>
            <a:off x="8510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52"/>
          <p:cNvSpPr/>
          <p:nvPr/>
        </p:nvSpPr>
        <p:spPr>
          <a:xfrm>
            <a:off x="8670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52"/>
          <p:cNvSpPr/>
          <p:nvPr/>
        </p:nvSpPr>
        <p:spPr>
          <a:xfrm>
            <a:off x="2845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52"/>
          <p:cNvSpPr txBox="1"/>
          <p:nvPr/>
        </p:nvSpPr>
        <p:spPr>
          <a:xfrm>
            <a:off x="1820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6" name="Google Shape;1386;p52"/>
          <p:cNvGraphicFramePr/>
          <p:nvPr/>
        </p:nvGraphicFramePr>
        <p:xfrm>
          <a:off x="1954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87" name="Google Shape;1387;p52"/>
          <p:cNvSpPr/>
          <p:nvPr/>
        </p:nvSpPr>
        <p:spPr>
          <a:xfrm>
            <a:off x="8518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52"/>
          <p:cNvSpPr/>
          <p:nvPr/>
        </p:nvSpPr>
        <p:spPr>
          <a:xfrm>
            <a:off x="2900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52"/>
          <p:cNvSpPr/>
          <p:nvPr/>
        </p:nvSpPr>
        <p:spPr>
          <a:xfrm>
            <a:off x="8518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52"/>
          <p:cNvSpPr/>
          <p:nvPr/>
        </p:nvSpPr>
        <p:spPr>
          <a:xfrm>
            <a:off x="2900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52"/>
          <p:cNvSpPr/>
          <p:nvPr/>
        </p:nvSpPr>
        <p:spPr>
          <a:xfrm>
            <a:off x="8518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52"/>
          <p:cNvSpPr/>
          <p:nvPr/>
        </p:nvSpPr>
        <p:spPr>
          <a:xfrm>
            <a:off x="2900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52"/>
          <p:cNvSpPr/>
          <p:nvPr/>
        </p:nvSpPr>
        <p:spPr>
          <a:xfrm>
            <a:off x="2900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52"/>
          <p:cNvSpPr/>
          <p:nvPr/>
        </p:nvSpPr>
        <p:spPr>
          <a:xfrm>
            <a:off x="8518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52"/>
          <p:cNvSpPr txBox="1"/>
          <p:nvPr/>
        </p:nvSpPr>
        <p:spPr>
          <a:xfrm>
            <a:off x="1954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6" name="Google Shape;1396;p52"/>
          <p:cNvCxnSpPr/>
          <p:nvPr/>
        </p:nvCxnSpPr>
        <p:spPr>
          <a:xfrm flipH="1">
            <a:off x="9469388" y="5206588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97" name="Google Shape;1397;p52"/>
          <p:cNvCxnSpPr/>
          <p:nvPr/>
        </p:nvCxnSpPr>
        <p:spPr>
          <a:xfrm flipH="1">
            <a:off x="9498075" y="2191175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398" name="Google Shape;1398;p52"/>
          <p:cNvGraphicFramePr/>
          <p:nvPr/>
        </p:nvGraphicFramePr>
        <p:xfrm>
          <a:off x="2648138" y="421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399" name="Google Shape;1399;p52"/>
          <p:cNvSpPr/>
          <p:nvPr/>
        </p:nvSpPr>
        <p:spPr>
          <a:xfrm>
            <a:off x="3324949" y="482541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52"/>
          <p:cNvSpPr/>
          <p:nvPr/>
        </p:nvSpPr>
        <p:spPr>
          <a:xfrm>
            <a:off x="2756850" y="58420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52"/>
          <p:cNvSpPr/>
          <p:nvPr/>
        </p:nvSpPr>
        <p:spPr>
          <a:xfrm>
            <a:off x="3304474" y="533373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52"/>
          <p:cNvSpPr/>
          <p:nvPr/>
        </p:nvSpPr>
        <p:spPr>
          <a:xfrm>
            <a:off x="2756723" y="429078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52"/>
          <p:cNvSpPr/>
          <p:nvPr/>
        </p:nvSpPr>
        <p:spPr>
          <a:xfrm>
            <a:off x="3304475" y="4317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52"/>
          <p:cNvSpPr/>
          <p:nvPr/>
        </p:nvSpPr>
        <p:spPr>
          <a:xfrm>
            <a:off x="2748948" y="5327163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52"/>
          <p:cNvSpPr/>
          <p:nvPr/>
        </p:nvSpPr>
        <p:spPr>
          <a:xfrm>
            <a:off x="2763100" y="48122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52"/>
          <p:cNvSpPr/>
          <p:nvPr/>
        </p:nvSpPr>
        <p:spPr>
          <a:xfrm>
            <a:off x="3304474" y="58420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52"/>
          <p:cNvSpPr txBox="1"/>
          <p:nvPr/>
        </p:nvSpPr>
        <p:spPr>
          <a:xfrm>
            <a:off x="2620163" y="37617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8" name="Google Shape;1408;p52"/>
          <p:cNvGraphicFramePr/>
          <p:nvPr/>
        </p:nvGraphicFramePr>
        <p:xfrm>
          <a:off x="2651025" y="11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09" name="Google Shape;1409;p52"/>
          <p:cNvSpPr/>
          <p:nvPr/>
        </p:nvSpPr>
        <p:spPr>
          <a:xfrm>
            <a:off x="2766236" y="12484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52"/>
          <p:cNvSpPr/>
          <p:nvPr/>
        </p:nvSpPr>
        <p:spPr>
          <a:xfrm>
            <a:off x="3321738" y="22472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52"/>
          <p:cNvSpPr/>
          <p:nvPr/>
        </p:nvSpPr>
        <p:spPr>
          <a:xfrm>
            <a:off x="2766236" y="27687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52"/>
          <p:cNvSpPr/>
          <p:nvPr/>
        </p:nvSpPr>
        <p:spPr>
          <a:xfrm>
            <a:off x="3313798" y="1725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52"/>
          <p:cNvSpPr/>
          <p:nvPr/>
        </p:nvSpPr>
        <p:spPr>
          <a:xfrm>
            <a:off x="2766225" y="1748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52"/>
          <p:cNvSpPr/>
          <p:nvPr/>
        </p:nvSpPr>
        <p:spPr>
          <a:xfrm>
            <a:off x="3313861" y="27687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52"/>
          <p:cNvSpPr/>
          <p:nvPr/>
        </p:nvSpPr>
        <p:spPr>
          <a:xfrm>
            <a:off x="3313875" y="12447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52"/>
          <p:cNvSpPr/>
          <p:nvPr/>
        </p:nvSpPr>
        <p:spPr>
          <a:xfrm>
            <a:off x="2766236" y="22603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52"/>
          <p:cNvSpPr txBox="1"/>
          <p:nvPr/>
        </p:nvSpPr>
        <p:spPr>
          <a:xfrm>
            <a:off x="2651063" y="6841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8" name="Google Shape;1418;p52"/>
          <p:cNvGraphicFramePr/>
          <p:nvPr/>
        </p:nvGraphicFramePr>
        <p:xfrm>
          <a:off x="8367313" y="11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19" name="Google Shape;1419;p52"/>
          <p:cNvSpPr/>
          <p:nvPr/>
        </p:nvSpPr>
        <p:spPr>
          <a:xfrm>
            <a:off x="8482524" y="12509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52"/>
          <p:cNvSpPr/>
          <p:nvPr/>
        </p:nvSpPr>
        <p:spPr>
          <a:xfrm>
            <a:off x="9038038" y="22633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52"/>
          <p:cNvSpPr/>
          <p:nvPr/>
        </p:nvSpPr>
        <p:spPr>
          <a:xfrm>
            <a:off x="8482524" y="28068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52"/>
          <p:cNvSpPr/>
          <p:nvPr/>
        </p:nvSpPr>
        <p:spPr>
          <a:xfrm>
            <a:off x="9030086" y="1743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52"/>
          <p:cNvSpPr/>
          <p:nvPr/>
        </p:nvSpPr>
        <p:spPr>
          <a:xfrm>
            <a:off x="8482513" y="1743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52"/>
          <p:cNvSpPr/>
          <p:nvPr/>
        </p:nvSpPr>
        <p:spPr>
          <a:xfrm>
            <a:off x="9030161" y="2783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52"/>
          <p:cNvSpPr/>
          <p:nvPr/>
        </p:nvSpPr>
        <p:spPr>
          <a:xfrm>
            <a:off x="9030162" y="12321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52"/>
          <p:cNvSpPr/>
          <p:nvPr/>
        </p:nvSpPr>
        <p:spPr>
          <a:xfrm>
            <a:off x="8482536" y="2275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52"/>
          <p:cNvSpPr txBox="1"/>
          <p:nvPr/>
        </p:nvSpPr>
        <p:spPr>
          <a:xfrm>
            <a:off x="8367350" y="698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8" name="Google Shape;1428;p52"/>
          <p:cNvGraphicFramePr/>
          <p:nvPr/>
        </p:nvGraphicFramePr>
        <p:xfrm>
          <a:off x="8316475" y="413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29" name="Google Shape;1429;p52"/>
          <p:cNvSpPr/>
          <p:nvPr/>
        </p:nvSpPr>
        <p:spPr>
          <a:xfrm>
            <a:off x="8993286" y="47294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52"/>
          <p:cNvSpPr/>
          <p:nvPr/>
        </p:nvSpPr>
        <p:spPr>
          <a:xfrm>
            <a:off x="8425188" y="5762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52"/>
          <p:cNvSpPr/>
          <p:nvPr/>
        </p:nvSpPr>
        <p:spPr>
          <a:xfrm>
            <a:off x="8972811" y="52537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52"/>
          <p:cNvSpPr/>
          <p:nvPr/>
        </p:nvSpPr>
        <p:spPr>
          <a:xfrm>
            <a:off x="8425061" y="42108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52"/>
          <p:cNvSpPr/>
          <p:nvPr/>
        </p:nvSpPr>
        <p:spPr>
          <a:xfrm>
            <a:off x="8972813" y="42051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52"/>
          <p:cNvSpPr/>
          <p:nvPr/>
        </p:nvSpPr>
        <p:spPr>
          <a:xfrm>
            <a:off x="8417311" y="52537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52"/>
          <p:cNvSpPr/>
          <p:nvPr/>
        </p:nvSpPr>
        <p:spPr>
          <a:xfrm>
            <a:off x="8431437" y="47322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52"/>
          <p:cNvSpPr/>
          <p:nvPr/>
        </p:nvSpPr>
        <p:spPr>
          <a:xfrm>
            <a:off x="8991686" y="5762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52"/>
          <p:cNvSpPr txBox="1"/>
          <p:nvPr/>
        </p:nvSpPr>
        <p:spPr>
          <a:xfrm>
            <a:off x="8316513" y="36774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5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SUPER-EGO / SILHOUETTE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4" name="Google Shape;1444;p53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445" name="Google Shape;1445;p53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Difficult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Find each other quite strange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Same ‘silhouette’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Big gap in understanding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Could learn other perspectives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6" name="Google Shape;1446;p53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CONFUSE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7" name="Google Shape;1447;p5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SILHOUETTE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3" name="Google Shape;1453;p54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54" name="Google Shape;1454;p54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5" name="Google Shape;1455;p54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456" name="Google Shape;1456;p54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5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2" name="Google Shape;1462;p55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63" name="Google Shape;1463;p55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55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55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55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55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55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55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55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55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2" name="Google Shape;1472;p55"/>
          <p:cNvGraphicFramePr/>
          <p:nvPr/>
        </p:nvGraphicFramePr>
        <p:xfrm>
          <a:off x="8404013" y="12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73" name="Google Shape;1473;p55"/>
          <p:cNvSpPr/>
          <p:nvPr/>
        </p:nvSpPr>
        <p:spPr>
          <a:xfrm>
            <a:off x="9073099" y="13511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55"/>
          <p:cNvSpPr/>
          <p:nvPr/>
        </p:nvSpPr>
        <p:spPr>
          <a:xfrm>
            <a:off x="8490575" y="2367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55"/>
          <p:cNvSpPr/>
          <p:nvPr/>
        </p:nvSpPr>
        <p:spPr>
          <a:xfrm>
            <a:off x="9073199" y="28996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55"/>
          <p:cNvSpPr/>
          <p:nvPr/>
        </p:nvSpPr>
        <p:spPr>
          <a:xfrm>
            <a:off x="8498498" y="1859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55"/>
          <p:cNvSpPr/>
          <p:nvPr/>
        </p:nvSpPr>
        <p:spPr>
          <a:xfrm>
            <a:off x="8498500" y="1351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55"/>
          <p:cNvSpPr/>
          <p:nvPr/>
        </p:nvSpPr>
        <p:spPr>
          <a:xfrm>
            <a:off x="9073098" y="23834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55"/>
          <p:cNvSpPr/>
          <p:nvPr/>
        </p:nvSpPr>
        <p:spPr>
          <a:xfrm>
            <a:off x="9073100" y="18673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55"/>
          <p:cNvSpPr/>
          <p:nvPr/>
        </p:nvSpPr>
        <p:spPr>
          <a:xfrm>
            <a:off x="8498511" y="28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55"/>
          <p:cNvSpPr txBox="1"/>
          <p:nvPr/>
        </p:nvSpPr>
        <p:spPr>
          <a:xfrm>
            <a:off x="8404050" y="791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2" name="Google Shape;1482;p55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483" name="Google Shape;1483;p55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84" name="Google Shape;1484;p55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55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55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55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55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55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55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55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55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3" name="Google Shape;1493;p55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94" name="Google Shape;1494;p55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495" name="Google Shape;1495;p55"/>
          <p:cNvGraphicFramePr/>
          <p:nvPr/>
        </p:nvGraphicFramePr>
        <p:xfrm>
          <a:off x="8404063" y="42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496" name="Google Shape;1496;p55"/>
          <p:cNvSpPr/>
          <p:nvPr/>
        </p:nvSpPr>
        <p:spPr>
          <a:xfrm>
            <a:off x="9073150" y="5854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55"/>
          <p:cNvSpPr/>
          <p:nvPr/>
        </p:nvSpPr>
        <p:spPr>
          <a:xfrm>
            <a:off x="8490624" y="53458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55"/>
          <p:cNvSpPr/>
          <p:nvPr/>
        </p:nvSpPr>
        <p:spPr>
          <a:xfrm>
            <a:off x="9073148" y="43291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55"/>
          <p:cNvSpPr/>
          <p:nvPr/>
        </p:nvSpPr>
        <p:spPr>
          <a:xfrm>
            <a:off x="9073150" y="4868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55"/>
          <p:cNvSpPr/>
          <p:nvPr/>
        </p:nvSpPr>
        <p:spPr>
          <a:xfrm>
            <a:off x="8490623" y="58541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55"/>
          <p:cNvSpPr/>
          <p:nvPr/>
        </p:nvSpPr>
        <p:spPr>
          <a:xfrm>
            <a:off x="9073149" y="5361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55"/>
          <p:cNvSpPr txBox="1"/>
          <p:nvPr/>
        </p:nvSpPr>
        <p:spPr>
          <a:xfrm>
            <a:off x="8404100" y="37695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55"/>
          <p:cNvSpPr/>
          <p:nvPr/>
        </p:nvSpPr>
        <p:spPr>
          <a:xfrm>
            <a:off x="8490637" y="43291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55"/>
          <p:cNvSpPr/>
          <p:nvPr/>
        </p:nvSpPr>
        <p:spPr>
          <a:xfrm>
            <a:off x="8490636" y="48374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5" name="Google Shape;1505;p55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506" name="Google Shape;1506;p55"/>
          <p:cNvGraphicFramePr/>
          <p:nvPr/>
        </p:nvGraphicFramePr>
        <p:xfrm>
          <a:off x="2625138" y="41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07" name="Google Shape;1507;p55"/>
          <p:cNvSpPr/>
          <p:nvPr/>
        </p:nvSpPr>
        <p:spPr>
          <a:xfrm>
            <a:off x="3294224" y="53092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55"/>
          <p:cNvSpPr/>
          <p:nvPr/>
        </p:nvSpPr>
        <p:spPr>
          <a:xfrm>
            <a:off x="2711700" y="4292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55"/>
          <p:cNvSpPr/>
          <p:nvPr/>
        </p:nvSpPr>
        <p:spPr>
          <a:xfrm>
            <a:off x="3294224" y="48009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55"/>
          <p:cNvSpPr/>
          <p:nvPr/>
        </p:nvSpPr>
        <p:spPr>
          <a:xfrm>
            <a:off x="2711698" y="5817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55"/>
          <p:cNvSpPr/>
          <p:nvPr/>
        </p:nvSpPr>
        <p:spPr>
          <a:xfrm>
            <a:off x="2711700" y="5309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55"/>
          <p:cNvSpPr/>
          <p:nvPr/>
        </p:nvSpPr>
        <p:spPr>
          <a:xfrm>
            <a:off x="3294223" y="42925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55"/>
          <p:cNvSpPr/>
          <p:nvPr/>
        </p:nvSpPr>
        <p:spPr>
          <a:xfrm>
            <a:off x="3294225" y="58175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2711699" y="4800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55"/>
          <p:cNvSpPr txBox="1"/>
          <p:nvPr/>
        </p:nvSpPr>
        <p:spPr>
          <a:xfrm>
            <a:off x="2625175" y="3732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6" name="Google Shape;1516;p55"/>
          <p:cNvGraphicFramePr/>
          <p:nvPr/>
        </p:nvGraphicFramePr>
        <p:xfrm>
          <a:off x="26251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17" name="Google Shape;1517;p55"/>
          <p:cNvSpPr/>
          <p:nvPr/>
        </p:nvSpPr>
        <p:spPr>
          <a:xfrm>
            <a:off x="27117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55"/>
          <p:cNvSpPr/>
          <p:nvPr/>
        </p:nvSpPr>
        <p:spPr>
          <a:xfrm>
            <a:off x="32942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55"/>
          <p:cNvSpPr/>
          <p:nvPr/>
        </p:nvSpPr>
        <p:spPr>
          <a:xfrm>
            <a:off x="27117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55"/>
          <p:cNvSpPr/>
          <p:nvPr/>
        </p:nvSpPr>
        <p:spPr>
          <a:xfrm>
            <a:off x="32942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55"/>
          <p:cNvSpPr/>
          <p:nvPr/>
        </p:nvSpPr>
        <p:spPr>
          <a:xfrm>
            <a:off x="32942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55"/>
          <p:cNvSpPr/>
          <p:nvPr/>
        </p:nvSpPr>
        <p:spPr>
          <a:xfrm>
            <a:off x="27117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55"/>
          <p:cNvSpPr/>
          <p:nvPr/>
        </p:nvSpPr>
        <p:spPr>
          <a:xfrm>
            <a:off x="27117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55"/>
          <p:cNvSpPr/>
          <p:nvPr/>
        </p:nvSpPr>
        <p:spPr>
          <a:xfrm>
            <a:off x="32942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55"/>
          <p:cNvSpPr txBox="1"/>
          <p:nvPr/>
        </p:nvSpPr>
        <p:spPr>
          <a:xfrm>
            <a:off x="26252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6" name="Google Shape;1526;p55"/>
          <p:cNvGraphicFramePr/>
          <p:nvPr/>
        </p:nvGraphicFramePr>
        <p:xfrm>
          <a:off x="10801188" y="12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27" name="Google Shape;1527;p55"/>
          <p:cNvSpPr/>
          <p:nvPr/>
        </p:nvSpPr>
        <p:spPr>
          <a:xfrm>
            <a:off x="11470275" y="28860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55"/>
          <p:cNvSpPr/>
          <p:nvPr/>
        </p:nvSpPr>
        <p:spPr>
          <a:xfrm>
            <a:off x="10887749" y="23777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55"/>
          <p:cNvSpPr/>
          <p:nvPr/>
        </p:nvSpPr>
        <p:spPr>
          <a:xfrm>
            <a:off x="11470273" y="1361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55"/>
          <p:cNvSpPr/>
          <p:nvPr/>
        </p:nvSpPr>
        <p:spPr>
          <a:xfrm>
            <a:off x="11470275" y="19007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55"/>
          <p:cNvSpPr/>
          <p:nvPr/>
        </p:nvSpPr>
        <p:spPr>
          <a:xfrm>
            <a:off x="10887748" y="28860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55"/>
          <p:cNvSpPr/>
          <p:nvPr/>
        </p:nvSpPr>
        <p:spPr>
          <a:xfrm>
            <a:off x="11470274" y="23934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55"/>
          <p:cNvSpPr txBox="1"/>
          <p:nvPr/>
        </p:nvSpPr>
        <p:spPr>
          <a:xfrm>
            <a:off x="10801225" y="8014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55"/>
          <p:cNvSpPr/>
          <p:nvPr/>
        </p:nvSpPr>
        <p:spPr>
          <a:xfrm>
            <a:off x="10887762" y="13610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55"/>
          <p:cNvSpPr/>
          <p:nvPr/>
        </p:nvSpPr>
        <p:spPr>
          <a:xfrm>
            <a:off x="10887761" y="18694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6" name="Google Shape;1536;p55"/>
          <p:cNvGraphicFramePr/>
          <p:nvPr/>
        </p:nvGraphicFramePr>
        <p:xfrm>
          <a:off x="10801250" y="427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37" name="Google Shape;1537;p55"/>
          <p:cNvSpPr/>
          <p:nvPr/>
        </p:nvSpPr>
        <p:spPr>
          <a:xfrm>
            <a:off x="11470336" y="43715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55"/>
          <p:cNvSpPr/>
          <p:nvPr/>
        </p:nvSpPr>
        <p:spPr>
          <a:xfrm>
            <a:off x="10887813" y="53882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55"/>
          <p:cNvSpPr/>
          <p:nvPr/>
        </p:nvSpPr>
        <p:spPr>
          <a:xfrm>
            <a:off x="11470436" y="59200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55"/>
          <p:cNvSpPr/>
          <p:nvPr/>
        </p:nvSpPr>
        <p:spPr>
          <a:xfrm>
            <a:off x="10895736" y="48798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55"/>
          <p:cNvSpPr/>
          <p:nvPr/>
        </p:nvSpPr>
        <p:spPr>
          <a:xfrm>
            <a:off x="10895738" y="4371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55"/>
          <p:cNvSpPr/>
          <p:nvPr/>
        </p:nvSpPr>
        <p:spPr>
          <a:xfrm>
            <a:off x="11470336" y="54038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55"/>
          <p:cNvSpPr/>
          <p:nvPr/>
        </p:nvSpPr>
        <p:spPr>
          <a:xfrm>
            <a:off x="11470337" y="488771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55"/>
          <p:cNvSpPr/>
          <p:nvPr/>
        </p:nvSpPr>
        <p:spPr>
          <a:xfrm>
            <a:off x="10895749" y="5896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55"/>
          <p:cNvSpPr txBox="1"/>
          <p:nvPr/>
        </p:nvSpPr>
        <p:spPr>
          <a:xfrm>
            <a:off x="10801288" y="38119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55"/>
          <p:cNvSpPr txBox="1"/>
          <p:nvPr>
            <p:ph type="title"/>
          </p:nvPr>
        </p:nvSpPr>
        <p:spPr>
          <a:xfrm>
            <a:off x="4236600" y="186900"/>
            <a:ext cx="3718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SILHOUETTE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1547" name="Google Shape;1547;p5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2" name="Google Shape;1552;p56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53" name="Google Shape;1553;p56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54" name="Google Shape;1554;p56"/>
          <p:cNvCxnSpPr/>
          <p:nvPr/>
        </p:nvCxnSpPr>
        <p:spPr>
          <a:xfrm flipH="1">
            <a:off x="9469388" y="5206588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55" name="Google Shape;1555;p56"/>
          <p:cNvCxnSpPr/>
          <p:nvPr/>
        </p:nvCxnSpPr>
        <p:spPr>
          <a:xfrm flipH="1">
            <a:off x="9498075" y="2191175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556" name="Google Shape;1556;p56"/>
          <p:cNvGraphicFramePr/>
          <p:nvPr/>
        </p:nvGraphicFramePr>
        <p:xfrm>
          <a:off x="2651488" y="42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57" name="Google Shape;1557;p56"/>
          <p:cNvSpPr/>
          <p:nvPr/>
        </p:nvSpPr>
        <p:spPr>
          <a:xfrm>
            <a:off x="2754074" y="5324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56"/>
          <p:cNvSpPr/>
          <p:nvPr/>
        </p:nvSpPr>
        <p:spPr>
          <a:xfrm>
            <a:off x="3336475" y="42953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56"/>
          <p:cNvSpPr/>
          <p:nvPr/>
        </p:nvSpPr>
        <p:spPr>
          <a:xfrm>
            <a:off x="2754074" y="4813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56"/>
          <p:cNvSpPr/>
          <p:nvPr/>
        </p:nvSpPr>
        <p:spPr>
          <a:xfrm>
            <a:off x="3336473" y="58466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56"/>
          <p:cNvSpPr/>
          <p:nvPr/>
        </p:nvSpPr>
        <p:spPr>
          <a:xfrm>
            <a:off x="2754075" y="5835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56"/>
          <p:cNvSpPr/>
          <p:nvPr/>
        </p:nvSpPr>
        <p:spPr>
          <a:xfrm>
            <a:off x="3336398" y="4829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56"/>
          <p:cNvSpPr/>
          <p:nvPr/>
        </p:nvSpPr>
        <p:spPr>
          <a:xfrm>
            <a:off x="3336600" y="53382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56"/>
          <p:cNvSpPr/>
          <p:nvPr/>
        </p:nvSpPr>
        <p:spPr>
          <a:xfrm>
            <a:off x="2754074" y="4295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56"/>
          <p:cNvSpPr txBox="1"/>
          <p:nvPr/>
        </p:nvSpPr>
        <p:spPr>
          <a:xfrm>
            <a:off x="2651525" y="37620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6" name="Google Shape;1566;p56"/>
          <p:cNvGraphicFramePr/>
          <p:nvPr/>
        </p:nvGraphicFramePr>
        <p:xfrm>
          <a:off x="2651488" y="114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67" name="Google Shape;1567;p56"/>
          <p:cNvSpPr/>
          <p:nvPr/>
        </p:nvSpPr>
        <p:spPr>
          <a:xfrm>
            <a:off x="3307949" y="27948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56"/>
          <p:cNvSpPr/>
          <p:nvPr/>
        </p:nvSpPr>
        <p:spPr>
          <a:xfrm>
            <a:off x="2746075" y="17547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56"/>
          <p:cNvSpPr/>
          <p:nvPr/>
        </p:nvSpPr>
        <p:spPr>
          <a:xfrm>
            <a:off x="3307949" y="12435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56"/>
          <p:cNvSpPr/>
          <p:nvPr/>
        </p:nvSpPr>
        <p:spPr>
          <a:xfrm>
            <a:off x="2746086" y="22602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56"/>
          <p:cNvSpPr/>
          <p:nvPr/>
        </p:nvSpPr>
        <p:spPr>
          <a:xfrm>
            <a:off x="3307925" y="2260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56"/>
          <p:cNvSpPr/>
          <p:nvPr/>
        </p:nvSpPr>
        <p:spPr>
          <a:xfrm>
            <a:off x="2746086" y="12492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56"/>
          <p:cNvSpPr/>
          <p:nvPr/>
        </p:nvSpPr>
        <p:spPr>
          <a:xfrm>
            <a:off x="2746062" y="27948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56"/>
          <p:cNvSpPr/>
          <p:nvPr/>
        </p:nvSpPr>
        <p:spPr>
          <a:xfrm>
            <a:off x="3307949" y="17256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56"/>
          <p:cNvSpPr txBox="1"/>
          <p:nvPr/>
        </p:nvSpPr>
        <p:spPr>
          <a:xfrm>
            <a:off x="2651525" y="6839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6" name="Google Shape;1576;p56"/>
          <p:cNvGraphicFramePr/>
          <p:nvPr/>
        </p:nvGraphicFramePr>
        <p:xfrm>
          <a:off x="10801538" y="117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77" name="Google Shape;1577;p56"/>
          <p:cNvSpPr/>
          <p:nvPr/>
        </p:nvSpPr>
        <p:spPr>
          <a:xfrm>
            <a:off x="11478349" y="177741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56"/>
          <p:cNvSpPr/>
          <p:nvPr/>
        </p:nvSpPr>
        <p:spPr>
          <a:xfrm>
            <a:off x="10910250" y="27940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56"/>
          <p:cNvSpPr/>
          <p:nvPr/>
        </p:nvSpPr>
        <p:spPr>
          <a:xfrm>
            <a:off x="11457874" y="228573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56"/>
          <p:cNvSpPr/>
          <p:nvPr/>
        </p:nvSpPr>
        <p:spPr>
          <a:xfrm>
            <a:off x="10910123" y="124278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56"/>
          <p:cNvSpPr/>
          <p:nvPr/>
        </p:nvSpPr>
        <p:spPr>
          <a:xfrm>
            <a:off x="11457875" y="1269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56"/>
          <p:cNvSpPr/>
          <p:nvPr/>
        </p:nvSpPr>
        <p:spPr>
          <a:xfrm>
            <a:off x="10902348" y="2279163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56"/>
          <p:cNvSpPr/>
          <p:nvPr/>
        </p:nvSpPr>
        <p:spPr>
          <a:xfrm>
            <a:off x="10916500" y="17642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56"/>
          <p:cNvSpPr/>
          <p:nvPr/>
        </p:nvSpPr>
        <p:spPr>
          <a:xfrm>
            <a:off x="11457874" y="27940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56"/>
          <p:cNvSpPr txBox="1"/>
          <p:nvPr/>
        </p:nvSpPr>
        <p:spPr>
          <a:xfrm>
            <a:off x="10773563" y="7137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6" name="Google Shape;1586;p56"/>
          <p:cNvGraphicFramePr/>
          <p:nvPr/>
        </p:nvGraphicFramePr>
        <p:xfrm>
          <a:off x="10728225" y="41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87" name="Google Shape;1587;p56"/>
          <p:cNvSpPr/>
          <p:nvPr/>
        </p:nvSpPr>
        <p:spPr>
          <a:xfrm>
            <a:off x="10843436" y="42202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56"/>
          <p:cNvSpPr/>
          <p:nvPr/>
        </p:nvSpPr>
        <p:spPr>
          <a:xfrm>
            <a:off x="11398938" y="52190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56"/>
          <p:cNvSpPr/>
          <p:nvPr/>
        </p:nvSpPr>
        <p:spPr>
          <a:xfrm>
            <a:off x="10843436" y="57405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56"/>
          <p:cNvSpPr/>
          <p:nvPr/>
        </p:nvSpPr>
        <p:spPr>
          <a:xfrm>
            <a:off x="11390998" y="46975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56"/>
          <p:cNvSpPr/>
          <p:nvPr/>
        </p:nvSpPr>
        <p:spPr>
          <a:xfrm>
            <a:off x="10843425" y="4720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56"/>
          <p:cNvSpPr/>
          <p:nvPr/>
        </p:nvSpPr>
        <p:spPr>
          <a:xfrm>
            <a:off x="11391061" y="57405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56"/>
          <p:cNvSpPr/>
          <p:nvPr/>
        </p:nvSpPr>
        <p:spPr>
          <a:xfrm>
            <a:off x="11391075" y="42165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56"/>
          <p:cNvSpPr/>
          <p:nvPr/>
        </p:nvSpPr>
        <p:spPr>
          <a:xfrm>
            <a:off x="10843436" y="52321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56"/>
          <p:cNvSpPr txBox="1"/>
          <p:nvPr/>
        </p:nvSpPr>
        <p:spPr>
          <a:xfrm>
            <a:off x="10728263" y="3655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56"/>
          <p:cNvSpPr txBox="1"/>
          <p:nvPr>
            <p:ph type="title"/>
          </p:nvPr>
        </p:nvSpPr>
        <p:spPr>
          <a:xfrm>
            <a:off x="4236600" y="186900"/>
            <a:ext cx="3718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SILHOUETTE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1597" name="Google Shape;1597;p56"/>
          <p:cNvGraphicFramePr/>
          <p:nvPr/>
        </p:nvGraphicFramePr>
        <p:xfrm>
          <a:off x="1819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598" name="Google Shape;1598;p56"/>
          <p:cNvSpPr/>
          <p:nvPr/>
        </p:nvSpPr>
        <p:spPr>
          <a:xfrm>
            <a:off x="2845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56"/>
          <p:cNvSpPr/>
          <p:nvPr/>
        </p:nvSpPr>
        <p:spPr>
          <a:xfrm>
            <a:off x="8510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56"/>
          <p:cNvSpPr/>
          <p:nvPr/>
        </p:nvSpPr>
        <p:spPr>
          <a:xfrm>
            <a:off x="2845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56"/>
          <p:cNvSpPr/>
          <p:nvPr/>
        </p:nvSpPr>
        <p:spPr>
          <a:xfrm>
            <a:off x="8669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56"/>
          <p:cNvSpPr/>
          <p:nvPr/>
        </p:nvSpPr>
        <p:spPr>
          <a:xfrm>
            <a:off x="2845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56"/>
          <p:cNvSpPr/>
          <p:nvPr/>
        </p:nvSpPr>
        <p:spPr>
          <a:xfrm>
            <a:off x="8510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56"/>
          <p:cNvSpPr/>
          <p:nvPr/>
        </p:nvSpPr>
        <p:spPr>
          <a:xfrm>
            <a:off x="8670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56"/>
          <p:cNvSpPr/>
          <p:nvPr/>
        </p:nvSpPr>
        <p:spPr>
          <a:xfrm>
            <a:off x="2845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56"/>
          <p:cNvSpPr txBox="1"/>
          <p:nvPr/>
        </p:nvSpPr>
        <p:spPr>
          <a:xfrm>
            <a:off x="1820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7" name="Google Shape;1607;p56"/>
          <p:cNvGraphicFramePr/>
          <p:nvPr/>
        </p:nvGraphicFramePr>
        <p:xfrm>
          <a:off x="1954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608" name="Google Shape;1608;p56"/>
          <p:cNvSpPr/>
          <p:nvPr/>
        </p:nvSpPr>
        <p:spPr>
          <a:xfrm>
            <a:off x="8518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56"/>
          <p:cNvSpPr/>
          <p:nvPr/>
        </p:nvSpPr>
        <p:spPr>
          <a:xfrm>
            <a:off x="2900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56"/>
          <p:cNvSpPr/>
          <p:nvPr/>
        </p:nvSpPr>
        <p:spPr>
          <a:xfrm>
            <a:off x="8518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56"/>
          <p:cNvSpPr/>
          <p:nvPr/>
        </p:nvSpPr>
        <p:spPr>
          <a:xfrm>
            <a:off x="2900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56"/>
          <p:cNvSpPr/>
          <p:nvPr/>
        </p:nvSpPr>
        <p:spPr>
          <a:xfrm>
            <a:off x="8518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56"/>
          <p:cNvSpPr/>
          <p:nvPr/>
        </p:nvSpPr>
        <p:spPr>
          <a:xfrm>
            <a:off x="2900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56"/>
          <p:cNvSpPr/>
          <p:nvPr/>
        </p:nvSpPr>
        <p:spPr>
          <a:xfrm>
            <a:off x="2900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56"/>
          <p:cNvSpPr/>
          <p:nvPr/>
        </p:nvSpPr>
        <p:spPr>
          <a:xfrm>
            <a:off x="8518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56"/>
          <p:cNvSpPr txBox="1"/>
          <p:nvPr/>
        </p:nvSpPr>
        <p:spPr>
          <a:xfrm>
            <a:off x="1954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7" name="Google Shape;1617;p56"/>
          <p:cNvGraphicFramePr/>
          <p:nvPr/>
        </p:nvGraphicFramePr>
        <p:xfrm>
          <a:off x="8367313" y="11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618" name="Google Shape;1618;p56"/>
          <p:cNvSpPr/>
          <p:nvPr/>
        </p:nvSpPr>
        <p:spPr>
          <a:xfrm>
            <a:off x="8482524" y="12509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56"/>
          <p:cNvSpPr/>
          <p:nvPr/>
        </p:nvSpPr>
        <p:spPr>
          <a:xfrm>
            <a:off x="9038038" y="22633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56"/>
          <p:cNvSpPr/>
          <p:nvPr/>
        </p:nvSpPr>
        <p:spPr>
          <a:xfrm>
            <a:off x="8482524" y="28068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56"/>
          <p:cNvSpPr/>
          <p:nvPr/>
        </p:nvSpPr>
        <p:spPr>
          <a:xfrm>
            <a:off x="9030086" y="1743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56"/>
          <p:cNvSpPr/>
          <p:nvPr/>
        </p:nvSpPr>
        <p:spPr>
          <a:xfrm>
            <a:off x="8482513" y="1743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56"/>
          <p:cNvSpPr/>
          <p:nvPr/>
        </p:nvSpPr>
        <p:spPr>
          <a:xfrm>
            <a:off x="9030161" y="2783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56"/>
          <p:cNvSpPr/>
          <p:nvPr/>
        </p:nvSpPr>
        <p:spPr>
          <a:xfrm>
            <a:off x="9030162" y="12321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56"/>
          <p:cNvSpPr/>
          <p:nvPr/>
        </p:nvSpPr>
        <p:spPr>
          <a:xfrm>
            <a:off x="8482536" y="2275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56"/>
          <p:cNvSpPr txBox="1"/>
          <p:nvPr/>
        </p:nvSpPr>
        <p:spPr>
          <a:xfrm>
            <a:off x="8367350" y="698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7" name="Google Shape;1627;p56"/>
          <p:cNvGraphicFramePr/>
          <p:nvPr/>
        </p:nvGraphicFramePr>
        <p:xfrm>
          <a:off x="8316475" y="413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628" name="Google Shape;1628;p56"/>
          <p:cNvSpPr/>
          <p:nvPr/>
        </p:nvSpPr>
        <p:spPr>
          <a:xfrm>
            <a:off x="8993286" y="472943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56"/>
          <p:cNvSpPr/>
          <p:nvPr/>
        </p:nvSpPr>
        <p:spPr>
          <a:xfrm>
            <a:off x="8425188" y="57620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56"/>
          <p:cNvSpPr/>
          <p:nvPr/>
        </p:nvSpPr>
        <p:spPr>
          <a:xfrm>
            <a:off x="8972811" y="525376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56"/>
          <p:cNvSpPr/>
          <p:nvPr/>
        </p:nvSpPr>
        <p:spPr>
          <a:xfrm>
            <a:off x="8425061" y="421081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56"/>
          <p:cNvSpPr/>
          <p:nvPr/>
        </p:nvSpPr>
        <p:spPr>
          <a:xfrm>
            <a:off x="8972813" y="42051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56"/>
          <p:cNvSpPr/>
          <p:nvPr/>
        </p:nvSpPr>
        <p:spPr>
          <a:xfrm>
            <a:off x="8417311" y="5253763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56"/>
          <p:cNvSpPr/>
          <p:nvPr/>
        </p:nvSpPr>
        <p:spPr>
          <a:xfrm>
            <a:off x="8431437" y="473228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56"/>
          <p:cNvSpPr/>
          <p:nvPr/>
        </p:nvSpPr>
        <p:spPr>
          <a:xfrm>
            <a:off x="8991686" y="57620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56"/>
          <p:cNvSpPr txBox="1"/>
          <p:nvPr/>
        </p:nvSpPr>
        <p:spPr>
          <a:xfrm>
            <a:off x="8316513" y="367748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56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QUARTETS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57"/>
          <p:cNvSpPr txBox="1"/>
          <p:nvPr/>
        </p:nvSpPr>
        <p:spPr>
          <a:xfrm>
            <a:off x="685800" y="2065800"/>
            <a:ext cx="101313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</a:rPr>
              <a:t>Proposing/Doubting + Figurehead/Cardinal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</a:rPr>
              <a:t>Cycling/Disrupting + Crusader/Healer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</a:rPr>
              <a:t>Two DUAL Pairs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</a:rPr>
              <a:t>Pairs are SILHOUETTES of each other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</a:rPr>
              <a:t>Very different types, yet dance to similar rhythm</a:t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644" name="Google Shape;1644;p57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THE NEXT STEP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4294967295" type="body"/>
          </p:nvPr>
        </p:nvSpPr>
        <p:spPr>
          <a:xfrm>
            <a:off x="685800" y="2065800"/>
            <a:ext cx="539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AutoNum type="arabicPeriod"/>
            </a:pPr>
            <a:r>
              <a:rPr lang="en-GB" sz="2500"/>
              <a:t>IM Elements - The WHAT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Functions - The HOW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Small Groups - Putting it together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Alphas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Betas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Gammas</a:t>
            </a:r>
            <a:endParaRPr sz="2500"/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Deltas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Relationships - Seeing them interact</a:t>
            </a:r>
            <a:endParaRPr sz="2500"/>
          </a:p>
        </p:txBody>
      </p:sp>
      <p:sp>
        <p:nvSpPr>
          <p:cNvPr id="177" name="Google Shape;177;p22"/>
          <p:cNvSpPr/>
          <p:nvPr/>
        </p:nvSpPr>
        <p:spPr>
          <a:xfrm>
            <a:off x="6444600" y="4198275"/>
            <a:ext cx="534000" cy="550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444600" y="3552038"/>
            <a:ext cx="534000" cy="5508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381950" y="4198275"/>
            <a:ext cx="534000" cy="5508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444600" y="2905825"/>
            <a:ext cx="534000" cy="5508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6287825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897500"/>
                <a:gridCol w="880150"/>
              </a:tblGrid>
              <a:tr h="7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2"/>
          <p:cNvSpPr/>
          <p:nvPr/>
        </p:nvSpPr>
        <p:spPr>
          <a:xfrm>
            <a:off x="6444600" y="2152500"/>
            <a:ext cx="534000" cy="5508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7381950" y="2152500"/>
            <a:ext cx="534000" cy="5508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381950" y="2834425"/>
            <a:ext cx="534000" cy="5508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7381950" y="3516350"/>
            <a:ext cx="534000" cy="5508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1323150" y="2834425"/>
            <a:ext cx="534000" cy="550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1323138" y="2152488"/>
            <a:ext cx="534000" cy="5508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0385800" y="2905825"/>
            <a:ext cx="534000" cy="5508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1323150" y="4198275"/>
            <a:ext cx="534000" cy="5508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0247325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897500"/>
                <a:gridCol w="880150"/>
              </a:tblGrid>
              <a:tr h="7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2"/>
          <p:cNvSpPr/>
          <p:nvPr/>
        </p:nvSpPr>
        <p:spPr>
          <a:xfrm>
            <a:off x="11323150" y="3552050"/>
            <a:ext cx="534000" cy="5508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0385800" y="3516350"/>
            <a:ext cx="534000" cy="5508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0385800" y="4198275"/>
            <a:ext cx="534000" cy="5508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0385800" y="2152500"/>
            <a:ext cx="534000" cy="5508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2"/>
          <p:cNvCxnSpPr>
            <a:stCxn id="183" idx="3"/>
            <a:endCxn id="192" idx="1"/>
          </p:cNvCxnSpPr>
          <p:nvPr/>
        </p:nvCxnSpPr>
        <p:spPr>
          <a:xfrm>
            <a:off x="7915950" y="2427900"/>
            <a:ext cx="2469900" cy="1363800"/>
          </a:xfrm>
          <a:prstGeom prst="straightConnector1">
            <a:avLst/>
          </a:prstGeom>
          <a:noFill/>
          <a:ln cap="flat" cmpd="sng" w="11430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>
            <a:stCxn id="185" idx="6"/>
            <a:endCxn id="194" idx="2"/>
          </p:cNvCxnSpPr>
          <p:nvPr/>
        </p:nvCxnSpPr>
        <p:spPr>
          <a:xfrm flipH="1" rot="10800000">
            <a:off x="7915950" y="2427950"/>
            <a:ext cx="2469900" cy="1363800"/>
          </a:xfrm>
          <a:prstGeom prst="straightConnector1">
            <a:avLst/>
          </a:prstGeom>
          <a:noFill/>
          <a:ln cap="flat" cmpd="sng" w="11430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Quartet 1: Idiot-proofed Plan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58"/>
          <p:cNvSpPr txBox="1"/>
          <p:nvPr/>
        </p:nvSpPr>
        <p:spPr>
          <a:xfrm>
            <a:off x="685800" y="2065800"/>
            <a:ext cx="101313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ILEs </a:t>
            </a:r>
            <a:r>
              <a:rPr lang="en-GB" sz="2500">
                <a:solidFill>
                  <a:srgbClr val="FFFFFF"/>
                </a:solidFill>
              </a:rPr>
              <a:t>and</a:t>
            </a:r>
            <a:r>
              <a:rPr b="1" lang="en-GB" sz="2500">
                <a:solidFill>
                  <a:srgbClr val="FFFFFF"/>
                </a:solidFill>
              </a:rPr>
              <a:t> SEEs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Proposing Figureheads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Proactively suggest many half-baked propositions to progress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Need someone to spot bad suggestions and weed them out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SEIs </a:t>
            </a:r>
            <a:r>
              <a:rPr lang="en-GB" sz="2500">
                <a:solidFill>
                  <a:schemeClr val="lt1"/>
                </a:solidFill>
              </a:rPr>
              <a:t>and </a:t>
            </a:r>
            <a:r>
              <a:rPr b="1" lang="en-GB" sz="2500">
                <a:solidFill>
                  <a:schemeClr val="lt1"/>
                </a:solidFill>
              </a:rPr>
              <a:t>ILIs</a:t>
            </a:r>
            <a:endParaRPr b="1"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Doubting Cardinals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Passive but inclined to speak up over any deviations 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Need someone to provide input to be filtered through</a:t>
            </a:r>
            <a:endParaRPr sz="2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651" name="Google Shape;1651;p58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Quartet 2: </a:t>
            </a:r>
            <a:r>
              <a:rPr lang="en-GB"/>
              <a:t>Sanctioned Transformation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59"/>
          <p:cNvSpPr txBox="1"/>
          <p:nvPr/>
        </p:nvSpPr>
        <p:spPr>
          <a:xfrm>
            <a:off x="685800" y="2065800"/>
            <a:ext cx="106188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EIEs </a:t>
            </a:r>
            <a:r>
              <a:rPr lang="en-GB" sz="2500">
                <a:solidFill>
                  <a:srgbClr val="FFFFFF"/>
                </a:solidFill>
              </a:rPr>
              <a:t>and</a:t>
            </a:r>
            <a:r>
              <a:rPr b="1" lang="en-GB" sz="2500">
                <a:solidFill>
                  <a:srgbClr val="FFFFFF"/>
                </a:solidFill>
              </a:rPr>
              <a:t> LSEs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Doubting Figureheads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Transformative leaders but are doubtful and directionless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Need someone to give them a clear sense of right direction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LSIs </a:t>
            </a:r>
            <a:r>
              <a:rPr lang="en-GB" sz="2500">
                <a:solidFill>
                  <a:schemeClr val="lt1"/>
                </a:solidFill>
              </a:rPr>
              <a:t>and </a:t>
            </a:r>
            <a:r>
              <a:rPr b="1" lang="en-GB" sz="2500">
                <a:solidFill>
                  <a:schemeClr val="lt1"/>
                </a:solidFill>
              </a:rPr>
              <a:t>EIIs</a:t>
            </a:r>
            <a:endParaRPr b="1"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Proposing Cardinals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Know within themselves the right path to proceed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Need someone with the flexibility to enact that path</a:t>
            </a:r>
            <a:endParaRPr sz="2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658" name="Google Shape;1658;p5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Quartet 3: </a:t>
            </a:r>
            <a:r>
              <a:rPr lang="en-GB"/>
              <a:t>Broken Cycle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60"/>
          <p:cNvSpPr txBox="1"/>
          <p:nvPr/>
        </p:nvSpPr>
        <p:spPr>
          <a:xfrm>
            <a:off x="685800" y="2065800"/>
            <a:ext cx="106188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ESEs </a:t>
            </a:r>
            <a:r>
              <a:rPr lang="en-GB" sz="2500">
                <a:solidFill>
                  <a:srgbClr val="FFFFFF"/>
                </a:solidFill>
              </a:rPr>
              <a:t>and</a:t>
            </a:r>
            <a:r>
              <a:rPr b="1" lang="en-GB" sz="2500">
                <a:solidFill>
                  <a:srgbClr val="FFFFFF"/>
                </a:solidFill>
              </a:rPr>
              <a:t> LIEs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Cycling Crusaders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Advance the values of their Quadra with purpose and optimism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Keep hitting a wall and need help examining flaws in their approach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LIIs </a:t>
            </a:r>
            <a:r>
              <a:rPr lang="en-GB" sz="2500">
                <a:solidFill>
                  <a:schemeClr val="lt1"/>
                </a:solidFill>
              </a:rPr>
              <a:t>and </a:t>
            </a:r>
            <a:r>
              <a:rPr b="1" lang="en-GB" sz="2500">
                <a:solidFill>
                  <a:schemeClr val="lt1"/>
                </a:solidFill>
              </a:rPr>
              <a:t>ESIs</a:t>
            </a:r>
            <a:endParaRPr b="1"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Disrupting Healers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Investigate and take apart the Quadra values to find any flaws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To evade pessimism they benefit from the endless optimism in others</a:t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665" name="Google Shape;1665;p6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6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Quartet 4: </a:t>
            </a:r>
            <a:r>
              <a:rPr lang="en-GB"/>
              <a:t>Sustained Destruction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61"/>
          <p:cNvSpPr txBox="1"/>
          <p:nvPr/>
        </p:nvSpPr>
        <p:spPr>
          <a:xfrm>
            <a:off x="685800" y="2065800"/>
            <a:ext cx="106188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SLEs </a:t>
            </a:r>
            <a:r>
              <a:rPr lang="en-GB" sz="2500">
                <a:solidFill>
                  <a:srgbClr val="FFFFFF"/>
                </a:solidFill>
              </a:rPr>
              <a:t>and</a:t>
            </a:r>
            <a:r>
              <a:rPr b="1" lang="en-GB" sz="2500">
                <a:solidFill>
                  <a:srgbClr val="FFFFFF"/>
                </a:solidFill>
              </a:rPr>
              <a:t> IEEs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-GB" sz="2500">
                <a:solidFill>
                  <a:srgbClr val="FFFFFF"/>
                </a:solidFill>
              </a:rPr>
              <a:t>Disrupting Crusaders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Challenge and subvert other values, breaking or overturning systems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Need someone to sustain and smooth things over through destruction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IEIs </a:t>
            </a:r>
            <a:r>
              <a:rPr lang="en-GB" sz="2500">
                <a:solidFill>
                  <a:schemeClr val="lt1"/>
                </a:solidFill>
              </a:rPr>
              <a:t>and </a:t>
            </a:r>
            <a:r>
              <a:rPr b="1" lang="en-GB" sz="2500">
                <a:solidFill>
                  <a:schemeClr val="lt1"/>
                </a:solidFill>
              </a:rPr>
              <a:t>SLIs</a:t>
            </a:r>
            <a:endParaRPr b="1"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</a:rPr>
              <a:t>Cycling Healers</a:t>
            </a:r>
            <a:endParaRPr b="1"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Devoted to their area of sustained rumination and discovery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</a:rPr>
              <a:t>Become solipsistic in their personal spiral, needing to be broken out</a:t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672" name="Google Shape;1672;p6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6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KINDRED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8" name="Google Shape;1678;p62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b="1" sz="25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679" name="Google Shape;1679;p62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Okay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Connects instantly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Pursue and need the same thing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Contrary ways of getting it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Starts great, gets more annoying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0" name="Google Shape;1680;p62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COMPETE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CONFUSE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1" name="Google Shape;1681;p6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KINDRED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7" name="Google Shape;1687;p63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88" name="Google Shape;1688;p63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9" name="Google Shape;1689;p63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690" name="Google Shape;1690;p63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6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6" name="Google Shape;1696;p64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697" name="Google Shape;1697;p64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64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64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64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64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64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64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64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64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6" name="Google Shape;1706;p64"/>
          <p:cNvGraphicFramePr/>
          <p:nvPr/>
        </p:nvGraphicFramePr>
        <p:xfrm>
          <a:off x="8366563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07" name="Google Shape;1707;p64"/>
          <p:cNvSpPr/>
          <p:nvPr/>
        </p:nvSpPr>
        <p:spPr>
          <a:xfrm>
            <a:off x="9035649" y="12690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64"/>
          <p:cNvSpPr/>
          <p:nvPr/>
        </p:nvSpPr>
        <p:spPr>
          <a:xfrm>
            <a:off x="8453125" y="22857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64"/>
          <p:cNvSpPr/>
          <p:nvPr/>
        </p:nvSpPr>
        <p:spPr>
          <a:xfrm>
            <a:off x="9035749" y="28175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64"/>
          <p:cNvSpPr/>
          <p:nvPr/>
        </p:nvSpPr>
        <p:spPr>
          <a:xfrm>
            <a:off x="8461048" y="1777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64"/>
          <p:cNvSpPr/>
          <p:nvPr/>
        </p:nvSpPr>
        <p:spPr>
          <a:xfrm>
            <a:off x="8461050" y="1269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64"/>
          <p:cNvSpPr/>
          <p:nvPr/>
        </p:nvSpPr>
        <p:spPr>
          <a:xfrm>
            <a:off x="9035648" y="23014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64"/>
          <p:cNvSpPr/>
          <p:nvPr/>
        </p:nvSpPr>
        <p:spPr>
          <a:xfrm>
            <a:off x="9035650" y="17852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64"/>
          <p:cNvSpPr/>
          <p:nvPr/>
        </p:nvSpPr>
        <p:spPr>
          <a:xfrm>
            <a:off x="8461061" y="2794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64"/>
          <p:cNvSpPr txBox="1"/>
          <p:nvPr/>
        </p:nvSpPr>
        <p:spPr>
          <a:xfrm>
            <a:off x="8366600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6" name="Google Shape;1716;p64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717" name="Google Shape;1717;p64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18" name="Google Shape;1718;p64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64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64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64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64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64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64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64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64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7" name="Google Shape;1727;p64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28" name="Google Shape;1728;p64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729" name="Google Shape;1729;p64"/>
          <p:cNvGraphicFramePr/>
          <p:nvPr/>
        </p:nvGraphicFramePr>
        <p:xfrm>
          <a:off x="8366513" y="41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30" name="Google Shape;1730;p64"/>
          <p:cNvSpPr/>
          <p:nvPr/>
        </p:nvSpPr>
        <p:spPr>
          <a:xfrm>
            <a:off x="9035600" y="5816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64"/>
          <p:cNvSpPr/>
          <p:nvPr/>
        </p:nvSpPr>
        <p:spPr>
          <a:xfrm>
            <a:off x="8453074" y="53082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64"/>
          <p:cNvSpPr/>
          <p:nvPr/>
        </p:nvSpPr>
        <p:spPr>
          <a:xfrm>
            <a:off x="9035598" y="4291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64"/>
          <p:cNvSpPr/>
          <p:nvPr/>
        </p:nvSpPr>
        <p:spPr>
          <a:xfrm>
            <a:off x="9035600" y="48312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64"/>
          <p:cNvSpPr/>
          <p:nvPr/>
        </p:nvSpPr>
        <p:spPr>
          <a:xfrm>
            <a:off x="8453073" y="58165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64"/>
          <p:cNvSpPr/>
          <p:nvPr/>
        </p:nvSpPr>
        <p:spPr>
          <a:xfrm>
            <a:off x="9035599" y="5323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64"/>
          <p:cNvSpPr txBox="1"/>
          <p:nvPr/>
        </p:nvSpPr>
        <p:spPr>
          <a:xfrm>
            <a:off x="8366550" y="3731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64"/>
          <p:cNvSpPr/>
          <p:nvPr/>
        </p:nvSpPr>
        <p:spPr>
          <a:xfrm>
            <a:off x="8453087" y="4291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64"/>
          <p:cNvSpPr/>
          <p:nvPr/>
        </p:nvSpPr>
        <p:spPr>
          <a:xfrm>
            <a:off x="8453086" y="47999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9" name="Google Shape;1739;p64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740" name="Google Shape;1740;p64"/>
          <p:cNvGraphicFramePr/>
          <p:nvPr/>
        </p:nvGraphicFramePr>
        <p:xfrm>
          <a:off x="2625550" y="4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41" name="Google Shape;1741;p64"/>
          <p:cNvSpPr/>
          <p:nvPr/>
        </p:nvSpPr>
        <p:spPr>
          <a:xfrm>
            <a:off x="2740761" y="43129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64"/>
          <p:cNvSpPr/>
          <p:nvPr/>
        </p:nvSpPr>
        <p:spPr>
          <a:xfrm>
            <a:off x="3296263" y="5311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64"/>
          <p:cNvSpPr/>
          <p:nvPr/>
        </p:nvSpPr>
        <p:spPr>
          <a:xfrm>
            <a:off x="2740761" y="58332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64"/>
          <p:cNvSpPr/>
          <p:nvPr/>
        </p:nvSpPr>
        <p:spPr>
          <a:xfrm>
            <a:off x="3288323" y="47902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64"/>
          <p:cNvSpPr/>
          <p:nvPr/>
        </p:nvSpPr>
        <p:spPr>
          <a:xfrm>
            <a:off x="2740750" y="4812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64"/>
          <p:cNvSpPr/>
          <p:nvPr/>
        </p:nvSpPr>
        <p:spPr>
          <a:xfrm>
            <a:off x="3288386" y="58332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64"/>
          <p:cNvSpPr/>
          <p:nvPr/>
        </p:nvSpPr>
        <p:spPr>
          <a:xfrm>
            <a:off x="3288400" y="43092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64"/>
          <p:cNvSpPr/>
          <p:nvPr/>
        </p:nvSpPr>
        <p:spPr>
          <a:xfrm>
            <a:off x="2740761" y="5324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64"/>
          <p:cNvSpPr txBox="1"/>
          <p:nvPr/>
        </p:nvSpPr>
        <p:spPr>
          <a:xfrm>
            <a:off x="2625588" y="37486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0" name="Google Shape;1750;p64"/>
          <p:cNvGraphicFramePr/>
          <p:nvPr/>
        </p:nvGraphicFramePr>
        <p:xfrm>
          <a:off x="2637700" y="11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51" name="Google Shape;1751;p64"/>
          <p:cNvSpPr/>
          <p:nvPr/>
        </p:nvSpPr>
        <p:spPr>
          <a:xfrm>
            <a:off x="3314511" y="17547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64"/>
          <p:cNvSpPr/>
          <p:nvPr/>
        </p:nvSpPr>
        <p:spPr>
          <a:xfrm>
            <a:off x="2746413" y="27713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p64"/>
          <p:cNvSpPr/>
          <p:nvPr/>
        </p:nvSpPr>
        <p:spPr>
          <a:xfrm>
            <a:off x="3294036" y="22630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64"/>
          <p:cNvSpPr/>
          <p:nvPr/>
        </p:nvSpPr>
        <p:spPr>
          <a:xfrm>
            <a:off x="2746286" y="1220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64"/>
          <p:cNvSpPr/>
          <p:nvPr/>
        </p:nvSpPr>
        <p:spPr>
          <a:xfrm>
            <a:off x="3294038" y="1246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64"/>
          <p:cNvSpPr/>
          <p:nvPr/>
        </p:nvSpPr>
        <p:spPr>
          <a:xfrm>
            <a:off x="2738511" y="22564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64"/>
          <p:cNvSpPr/>
          <p:nvPr/>
        </p:nvSpPr>
        <p:spPr>
          <a:xfrm>
            <a:off x="2752662" y="1741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64"/>
          <p:cNvSpPr/>
          <p:nvPr/>
        </p:nvSpPr>
        <p:spPr>
          <a:xfrm>
            <a:off x="3294036" y="27713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64"/>
          <p:cNvSpPr txBox="1"/>
          <p:nvPr/>
        </p:nvSpPr>
        <p:spPr>
          <a:xfrm>
            <a:off x="2609725" y="6910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0" name="Google Shape;1760;p64"/>
          <p:cNvGraphicFramePr/>
          <p:nvPr/>
        </p:nvGraphicFramePr>
        <p:xfrm>
          <a:off x="10849978" y="11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61" name="Google Shape;1761;p64"/>
          <p:cNvSpPr/>
          <p:nvPr/>
        </p:nvSpPr>
        <p:spPr>
          <a:xfrm>
            <a:off x="10952564" y="2279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64"/>
          <p:cNvSpPr/>
          <p:nvPr/>
        </p:nvSpPr>
        <p:spPr>
          <a:xfrm>
            <a:off x="11519065" y="1253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64"/>
          <p:cNvSpPr/>
          <p:nvPr/>
        </p:nvSpPr>
        <p:spPr>
          <a:xfrm>
            <a:off x="10952564" y="1787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64"/>
          <p:cNvSpPr/>
          <p:nvPr/>
        </p:nvSpPr>
        <p:spPr>
          <a:xfrm>
            <a:off x="11534964" y="2772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64"/>
          <p:cNvSpPr/>
          <p:nvPr/>
        </p:nvSpPr>
        <p:spPr>
          <a:xfrm>
            <a:off x="10952565" y="2772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64"/>
          <p:cNvSpPr/>
          <p:nvPr/>
        </p:nvSpPr>
        <p:spPr>
          <a:xfrm>
            <a:off x="11519064" y="1786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64"/>
          <p:cNvSpPr/>
          <p:nvPr/>
        </p:nvSpPr>
        <p:spPr>
          <a:xfrm>
            <a:off x="11535090" y="2279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64"/>
          <p:cNvSpPr/>
          <p:nvPr/>
        </p:nvSpPr>
        <p:spPr>
          <a:xfrm>
            <a:off x="10952564" y="1253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64"/>
          <p:cNvSpPr txBox="1"/>
          <p:nvPr/>
        </p:nvSpPr>
        <p:spPr>
          <a:xfrm>
            <a:off x="10850015" y="687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0" name="Google Shape;1770;p64"/>
          <p:cNvGraphicFramePr/>
          <p:nvPr/>
        </p:nvGraphicFramePr>
        <p:xfrm>
          <a:off x="108634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71" name="Google Shape;1771;p64"/>
          <p:cNvSpPr/>
          <p:nvPr/>
        </p:nvSpPr>
        <p:spPr>
          <a:xfrm>
            <a:off x="115198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64"/>
          <p:cNvSpPr/>
          <p:nvPr/>
        </p:nvSpPr>
        <p:spPr>
          <a:xfrm>
            <a:off x="109580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64"/>
          <p:cNvSpPr/>
          <p:nvPr/>
        </p:nvSpPr>
        <p:spPr>
          <a:xfrm>
            <a:off x="115198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64"/>
          <p:cNvSpPr/>
          <p:nvPr/>
        </p:nvSpPr>
        <p:spPr>
          <a:xfrm>
            <a:off x="109580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64"/>
          <p:cNvSpPr/>
          <p:nvPr/>
        </p:nvSpPr>
        <p:spPr>
          <a:xfrm>
            <a:off x="115198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64"/>
          <p:cNvSpPr/>
          <p:nvPr/>
        </p:nvSpPr>
        <p:spPr>
          <a:xfrm>
            <a:off x="109580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64"/>
          <p:cNvSpPr/>
          <p:nvPr/>
        </p:nvSpPr>
        <p:spPr>
          <a:xfrm>
            <a:off x="109580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64"/>
          <p:cNvSpPr/>
          <p:nvPr/>
        </p:nvSpPr>
        <p:spPr>
          <a:xfrm>
            <a:off x="115198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64"/>
          <p:cNvSpPr txBox="1"/>
          <p:nvPr/>
        </p:nvSpPr>
        <p:spPr>
          <a:xfrm>
            <a:off x="108634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64"/>
          <p:cNvSpPr txBox="1"/>
          <p:nvPr>
            <p:ph type="title"/>
          </p:nvPr>
        </p:nvSpPr>
        <p:spPr>
          <a:xfrm>
            <a:off x="4448263" y="195800"/>
            <a:ext cx="314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KINDRED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1781" name="Google Shape;1781;p6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6" name="Google Shape;1786;p65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87" name="Google Shape;1787;p65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65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65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65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65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65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65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65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65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96" name="Google Shape;1796;p65"/>
          <p:cNvGraphicFramePr/>
          <p:nvPr/>
        </p:nvGraphicFramePr>
        <p:xfrm>
          <a:off x="8262175" y="11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797" name="Google Shape;1797;p65"/>
          <p:cNvSpPr/>
          <p:nvPr/>
        </p:nvSpPr>
        <p:spPr>
          <a:xfrm>
            <a:off x="8931263" y="279483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65"/>
          <p:cNvSpPr/>
          <p:nvPr/>
        </p:nvSpPr>
        <p:spPr>
          <a:xfrm>
            <a:off x="8348736" y="228651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65"/>
          <p:cNvSpPr/>
          <p:nvPr/>
        </p:nvSpPr>
        <p:spPr>
          <a:xfrm>
            <a:off x="8931261" y="1269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65"/>
          <p:cNvSpPr/>
          <p:nvPr/>
        </p:nvSpPr>
        <p:spPr>
          <a:xfrm>
            <a:off x="8931263" y="18095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65"/>
          <p:cNvSpPr/>
          <p:nvPr/>
        </p:nvSpPr>
        <p:spPr>
          <a:xfrm>
            <a:off x="8348736" y="27948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65"/>
          <p:cNvSpPr/>
          <p:nvPr/>
        </p:nvSpPr>
        <p:spPr>
          <a:xfrm>
            <a:off x="8931261" y="23021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65"/>
          <p:cNvSpPr txBox="1"/>
          <p:nvPr/>
        </p:nvSpPr>
        <p:spPr>
          <a:xfrm>
            <a:off x="8262213" y="71023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65"/>
          <p:cNvSpPr/>
          <p:nvPr/>
        </p:nvSpPr>
        <p:spPr>
          <a:xfrm>
            <a:off x="8348750" y="126986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65"/>
          <p:cNvSpPr/>
          <p:nvPr/>
        </p:nvSpPr>
        <p:spPr>
          <a:xfrm>
            <a:off x="8348749" y="177818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6" name="Google Shape;1806;p65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807" name="Google Shape;1807;p65"/>
          <p:cNvGraphicFramePr/>
          <p:nvPr/>
        </p:nvGraphicFramePr>
        <p:xfrm>
          <a:off x="186738" y="42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08" name="Google Shape;1808;p65"/>
          <p:cNvSpPr/>
          <p:nvPr/>
        </p:nvSpPr>
        <p:spPr>
          <a:xfrm>
            <a:off x="855824" y="5385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65"/>
          <p:cNvSpPr/>
          <p:nvPr/>
        </p:nvSpPr>
        <p:spPr>
          <a:xfrm>
            <a:off x="273300" y="4368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65"/>
          <p:cNvSpPr/>
          <p:nvPr/>
        </p:nvSpPr>
        <p:spPr>
          <a:xfrm>
            <a:off x="855824" y="4877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65"/>
          <p:cNvSpPr/>
          <p:nvPr/>
        </p:nvSpPr>
        <p:spPr>
          <a:xfrm>
            <a:off x="273298" y="5893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65"/>
          <p:cNvSpPr/>
          <p:nvPr/>
        </p:nvSpPr>
        <p:spPr>
          <a:xfrm>
            <a:off x="273300" y="5385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65"/>
          <p:cNvSpPr/>
          <p:nvPr/>
        </p:nvSpPr>
        <p:spPr>
          <a:xfrm>
            <a:off x="855823" y="4368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65"/>
          <p:cNvSpPr/>
          <p:nvPr/>
        </p:nvSpPr>
        <p:spPr>
          <a:xfrm>
            <a:off x="855825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65"/>
          <p:cNvSpPr/>
          <p:nvPr/>
        </p:nvSpPr>
        <p:spPr>
          <a:xfrm>
            <a:off x="273299" y="4877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65"/>
          <p:cNvSpPr txBox="1"/>
          <p:nvPr/>
        </p:nvSpPr>
        <p:spPr>
          <a:xfrm>
            <a:off x="186775" y="3809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7" name="Google Shape;1817;p65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18" name="Google Shape;1818;p65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819" name="Google Shape;1819;p65"/>
          <p:cNvGraphicFramePr/>
          <p:nvPr/>
        </p:nvGraphicFramePr>
        <p:xfrm>
          <a:off x="8262113" y="424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20" name="Google Shape;1820;p65"/>
          <p:cNvSpPr/>
          <p:nvPr/>
        </p:nvSpPr>
        <p:spPr>
          <a:xfrm>
            <a:off x="8931199" y="43397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65"/>
          <p:cNvSpPr/>
          <p:nvPr/>
        </p:nvSpPr>
        <p:spPr>
          <a:xfrm>
            <a:off x="8348675" y="53564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65"/>
          <p:cNvSpPr/>
          <p:nvPr/>
        </p:nvSpPr>
        <p:spPr>
          <a:xfrm>
            <a:off x="8931299" y="58882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65"/>
          <p:cNvSpPr/>
          <p:nvPr/>
        </p:nvSpPr>
        <p:spPr>
          <a:xfrm>
            <a:off x="8356598" y="4848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65"/>
          <p:cNvSpPr/>
          <p:nvPr/>
        </p:nvSpPr>
        <p:spPr>
          <a:xfrm>
            <a:off x="8356600" y="4339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p65"/>
          <p:cNvSpPr/>
          <p:nvPr/>
        </p:nvSpPr>
        <p:spPr>
          <a:xfrm>
            <a:off x="8931198" y="53721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65"/>
          <p:cNvSpPr/>
          <p:nvPr/>
        </p:nvSpPr>
        <p:spPr>
          <a:xfrm>
            <a:off x="8931200" y="48559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65"/>
          <p:cNvSpPr/>
          <p:nvPr/>
        </p:nvSpPr>
        <p:spPr>
          <a:xfrm>
            <a:off x="8356611" y="5864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Google Shape;1828;p65"/>
          <p:cNvSpPr txBox="1"/>
          <p:nvPr/>
        </p:nvSpPr>
        <p:spPr>
          <a:xfrm>
            <a:off x="8262150" y="3780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9" name="Google Shape;1829;p65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830" name="Google Shape;1830;p65"/>
          <p:cNvSpPr txBox="1"/>
          <p:nvPr>
            <p:ph type="title"/>
          </p:nvPr>
        </p:nvSpPr>
        <p:spPr>
          <a:xfrm>
            <a:off x="4448263" y="195800"/>
            <a:ext cx="314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KINDRED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1831" name="Google Shape;1831;p65"/>
          <p:cNvGraphicFramePr/>
          <p:nvPr/>
        </p:nvGraphicFramePr>
        <p:xfrm>
          <a:off x="2639213" y="11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32" name="Google Shape;1832;p65"/>
          <p:cNvSpPr/>
          <p:nvPr/>
        </p:nvSpPr>
        <p:spPr>
          <a:xfrm>
            <a:off x="2754424" y="12291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65"/>
          <p:cNvSpPr/>
          <p:nvPr/>
        </p:nvSpPr>
        <p:spPr>
          <a:xfrm>
            <a:off x="3309938" y="22415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65"/>
          <p:cNvSpPr/>
          <p:nvPr/>
        </p:nvSpPr>
        <p:spPr>
          <a:xfrm>
            <a:off x="2754424" y="27850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65"/>
          <p:cNvSpPr/>
          <p:nvPr/>
        </p:nvSpPr>
        <p:spPr>
          <a:xfrm>
            <a:off x="3301986" y="17214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65"/>
          <p:cNvSpPr/>
          <p:nvPr/>
        </p:nvSpPr>
        <p:spPr>
          <a:xfrm>
            <a:off x="2754413" y="1721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65"/>
          <p:cNvSpPr/>
          <p:nvPr/>
        </p:nvSpPr>
        <p:spPr>
          <a:xfrm>
            <a:off x="3302061" y="27615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65"/>
          <p:cNvSpPr/>
          <p:nvPr/>
        </p:nvSpPr>
        <p:spPr>
          <a:xfrm>
            <a:off x="3302062" y="121030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65"/>
          <p:cNvSpPr/>
          <p:nvPr/>
        </p:nvSpPr>
        <p:spPr>
          <a:xfrm>
            <a:off x="2754436" y="22532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65"/>
          <p:cNvSpPr txBox="1"/>
          <p:nvPr/>
        </p:nvSpPr>
        <p:spPr>
          <a:xfrm>
            <a:off x="2639250" y="6769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1" name="Google Shape;1841;p65"/>
          <p:cNvGraphicFramePr/>
          <p:nvPr/>
        </p:nvGraphicFramePr>
        <p:xfrm>
          <a:off x="2639163" y="43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42" name="Google Shape;1842;p65"/>
          <p:cNvSpPr/>
          <p:nvPr/>
        </p:nvSpPr>
        <p:spPr>
          <a:xfrm>
            <a:off x="3315974" y="48914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65"/>
          <p:cNvSpPr/>
          <p:nvPr/>
        </p:nvSpPr>
        <p:spPr>
          <a:xfrm>
            <a:off x="2747875" y="59241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65"/>
          <p:cNvSpPr/>
          <p:nvPr/>
        </p:nvSpPr>
        <p:spPr>
          <a:xfrm>
            <a:off x="3295499" y="54157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65"/>
          <p:cNvSpPr/>
          <p:nvPr/>
        </p:nvSpPr>
        <p:spPr>
          <a:xfrm>
            <a:off x="2747748" y="43728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65"/>
          <p:cNvSpPr/>
          <p:nvPr/>
        </p:nvSpPr>
        <p:spPr>
          <a:xfrm>
            <a:off x="3295500" y="4367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65"/>
          <p:cNvSpPr/>
          <p:nvPr/>
        </p:nvSpPr>
        <p:spPr>
          <a:xfrm>
            <a:off x="2739998" y="54157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65"/>
          <p:cNvSpPr/>
          <p:nvPr/>
        </p:nvSpPr>
        <p:spPr>
          <a:xfrm>
            <a:off x="2754125" y="48943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p65"/>
          <p:cNvSpPr/>
          <p:nvPr/>
        </p:nvSpPr>
        <p:spPr>
          <a:xfrm>
            <a:off x="3314374" y="5924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65"/>
          <p:cNvSpPr txBox="1"/>
          <p:nvPr/>
        </p:nvSpPr>
        <p:spPr>
          <a:xfrm>
            <a:off x="2639200" y="38395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1" name="Google Shape;1851;p65"/>
          <p:cNvGraphicFramePr/>
          <p:nvPr/>
        </p:nvGraphicFramePr>
        <p:xfrm>
          <a:off x="10804888" y="42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52" name="Google Shape;1852;p65"/>
          <p:cNvSpPr/>
          <p:nvPr/>
        </p:nvSpPr>
        <p:spPr>
          <a:xfrm>
            <a:off x="10907474" y="5324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65"/>
          <p:cNvSpPr/>
          <p:nvPr/>
        </p:nvSpPr>
        <p:spPr>
          <a:xfrm>
            <a:off x="11489875" y="42953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65"/>
          <p:cNvSpPr/>
          <p:nvPr/>
        </p:nvSpPr>
        <p:spPr>
          <a:xfrm>
            <a:off x="10907474" y="4813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65"/>
          <p:cNvSpPr/>
          <p:nvPr/>
        </p:nvSpPr>
        <p:spPr>
          <a:xfrm>
            <a:off x="11489873" y="58466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65"/>
          <p:cNvSpPr/>
          <p:nvPr/>
        </p:nvSpPr>
        <p:spPr>
          <a:xfrm>
            <a:off x="10907475" y="5835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65"/>
          <p:cNvSpPr/>
          <p:nvPr/>
        </p:nvSpPr>
        <p:spPr>
          <a:xfrm>
            <a:off x="11489798" y="4829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65"/>
          <p:cNvSpPr/>
          <p:nvPr/>
        </p:nvSpPr>
        <p:spPr>
          <a:xfrm>
            <a:off x="11490000" y="53382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65"/>
          <p:cNvSpPr/>
          <p:nvPr/>
        </p:nvSpPr>
        <p:spPr>
          <a:xfrm>
            <a:off x="10907474" y="4295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65"/>
          <p:cNvSpPr txBox="1"/>
          <p:nvPr/>
        </p:nvSpPr>
        <p:spPr>
          <a:xfrm>
            <a:off x="10804925" y="37620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1" name="Google Shape;1861;p65"/>
          <p:cNvGraphicFramePr/>
          <p:nvPr/>
        </p:nvGraphicFramePr>
        <p:xfrm>
          <a:off x="10804888" y="114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62" name="Google Shape;1862;p65"/>
          <p:cNvSpPr/>
          <p:nvPr/>
        </p:nvSpPr>
        <p:spPr>
          <a:xfrm>
            <a:off x="11461349" y="27948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65"/>
          <p:cNvSpPr/>
          <p:nvPr/>
        </p:nvSpPr>
        <p:spPr>
          <a:xfrm>
            <a:off x="10899475" y="175476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65"/>
          <p:cNvSpPr/>
          <p:nvPr/>
        </p:nvSpPr>
        <p:spPr>
          <a:xfrm>
            <a:off x="11461349" y="1243588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65"/>
          <p:cNvSpPr/>
          <p:nvPr/>
        </p:nvSpPr>
        <p:spPr>
          <a:xfrm>
            <a:off x="10899486" y="22602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65"/>
          <p:cNvSpPr/>
          <p:nvPr/>
        </p:nvSpPr>
        <p:spPr>
          <a:xfrm>
            <a:off x="11461325" y="22602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65"/>
          <p:cNvSpPr/>
          <p:nvPr/>
        </p:nvSpPr>
        <p:spPr>
          <a:xfrm>
            <a:off x="10899486" y="12492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65"/>
          <p:cNvSpPr/>
          <p:nvPr/>
        </p:nvSpPr>
        <p:spPr>
          <a:xfrm>
            <a:off x="10899462" y="2794863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65"/>
          <p:cNvSpPr/>
          <p:nvPr/>
        </p:nvSpPr>
        <p:spPr>
          <a:xfrm>
            <a:off x="11461349" y="17256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65"/>
          <p:cNvSpPr txBox="1"/>
          <p:nvPr/>
        </p:nvSpPr>
        <p:spPr>
          <a:xfrm>
            <a:off x="10804925" y="6839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6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6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BUSINESS / LOOK-ALIKE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7" name="Google Shape;1877;p66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878" name="Google Shape;1878;p66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Okay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Connects relatively quickly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Pursue and need contrary things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Same way of pursuing it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Bicker with begrudging respect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9" name="Google Shape;1879;p66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89010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CONFUSE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COMPETE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0" name="Google Shape;1880;p66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6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BUSINESS / LOOK-ALIKE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6" name="Google Shape;1886;p67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887" name="Google Shape;1887;p67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8" name="Google Shape;1888;p67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889" name="Google Shape;1889;p67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67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Makes an easier relationship (in order of impact)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685800" y="2065800"/>
            <a:ext cx="725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Same Quadra = shared values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Opposite Tournaments = complementing focuses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Opposite Clubs = diverse strengths                  (harder to start, more rewarding)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5" name="Google Shape;1895;p68"/>
          <p:cNvGraphicFramePr/>
          <p:nvPr/>
        </p:nvGraphicFramePr>
        <p:xfrm>
          <a:off x="10838738" y="41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896" name="Google Shape;1896;p68"/>
          <p:cNvSpPr/>
          <p:nvPr/>
        </p:nvSpPr>
        <p:spPr>
          <a:xfrm>
            <a:off x="10941324" y="52760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68"/>
          <p:cNvSpPr/>
          <p:nvPr/>
        </p:nvSpPr>
        <p:spPr>
          <a:xfrm>
            <a:off x="11523725" y="42468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68"/>
          <p:cNvSpPr/>
          <p:nvPr/>
        </p:nvSpPr>
        <p:spPr>
          <a:xfrm>
            <a:off x="10941324" y="47654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68"/>
          <p:cNvSpPr/>
          <p:nvPr/>
        </p:nvSpPr>
        <p:spPr>
          <a:xfrm>
            <a:off x="11523723" y="57981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68"/>
          <p:cNvSpPr/>
          <p:nvPr/>
        </p:nvSpPr>
        <p:spPr>
          <a:xfrm>
            <a:off x="10941325" y="57867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68"/>
          <p:cNvSpPr/>
          <p:nvPr/>
        </p:nvSpPr>
        <p:spPr>
          <a:xfrm>
            <a:off x="11523648" y="47814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68"/>
          <p:cNvSpPr/>
          <p:nvPr/>
        </p:nvSpPr>
        <p:spPr>
          <a:xfrm>
            <a:off x="11523850" y="52897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68"/>
          <p:cNvSpPr/>
          <p:nvPr/>
        </p:nvSpPr>
        <p:spPr>
          <a:xfrm>
            <a:off x="10941324" y="42468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4" name="Google Shape;1904;p68"/>
          <p:cNvSpPr txBox="1"/>
          <p:nvPr/>
        </p:nvSpPr>
        <p:spPr>
          <a:xfrm>
            <a:off x="10838775" y="37135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5" name="Google Shape;1905;p68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06" name="Google Shape;1906;p68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68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68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68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68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68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68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68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68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5" name="Google Shape;1915;p68"/>
          <p:cNvGraphicFramePr/>
          <p:nvPr/>
        </p:nvGraphicFramePr>
        <p:xfrm>
          <a:off x="8366563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16" name="Google Shape;1916;p68"/>
          <p:cNvSpPr/>
          <p:nvPr/>
        </p:nvSpPr>
        <p:spPr>
          <a:xfrm>
            <a:off x="9035649" y="12690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68"/>
          <p:cNvSpPr/>
          <p:nvPr/>
        </p:nvSpPr>
        <p:spPr>
          <a:xfrm>
            <a:off x="8453125" y="22857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9035749" y="28175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8461048" y="1777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68"/>
          <p:cNvSpPr/>
          <p:nvPr/>
        </p:nvSpPr>
        <p:spPr>
          <a:xfrm>
            <a:off x="8461050" y="1269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68"/>
          <p:cNvSpPr/>
          <p:nvPr/>
        </p:nvSpPr>
        <p:spPr>
          <a:xfrm>
            <a:off x="9035648" y="23014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68"/>
          <p:cNvSpPr/>
          <p:nvPr/>
        </p:nvSpPr>
        <p:spPr>
          <a:xfrm>
            <a:off x="9035650" y="17852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68"/>
          <p:cNvSpPr/>
          <p:nvPr/>
        </p:nvSpPr>
        <p:spPr>
          <a:xfrm>
            <a:off x="8461061" y="2794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68"/>
          <p:cNvSpPr txBox="1"/>
          <p:nvPr/>
        </p:nvSpPr>
        <p:spPr>
          <a:xfrm>
            <a:off x="8366600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5" name="Google Shape;1925;p68"/>
          <p:cNvGraphicFramePr/>
          <p:nvPr/>
        </p:nvGraphicFramePr>
        <p:xfrm>
          <a:off x="2636813" y="41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26" name="Google Shape;1926;p68"/>
          <p:cNvSpPr/>
          <p:nvPr/>
        </p:nvSpPr>
        <p:spPr>
          <a:xfrm>
            <a:off x="3313624" y="47831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68"/>
          <p:cNvSpPr/>
          <p:nvPr/>
        </p:nvSpPr>
        <p:spPr>
          <a:xfrm>
            <a:off x="2745525" y="58157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68"/>
          <p:cNvSpPr/>
          <p:nvPr/>
        </p:nvSpPr>
        <p:spPr>
          <a:xfrm>
            <a:off x="3293149" y="53074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68"/>
          <p:cNvSpPr/>
          <p:nvPr/>
        </p:nvSpPr>
        <p:spPr>
          <a:xfrm>
            <a:off x="2745398" y="42644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68"/>
          <p:cNvSpPr/>
          <p:nvPr/>
        </p:nvSpPr>
        <p:spPr>
          <a:xfrm>
            <a:off x="3293150" y="42587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68"/>
          <p:cNvSpPr/>
          <p:nvPr/>
        </p:nvSpPr>
        <p:spPr>
          <a:xfrm>
            <a:off x="2737648" y="53074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68"/>
          <p:cNvSpPr/>
          <p:nvPr/>
        </p:nvSpPr>
        <p:spPr>
          <a:xfrm>
            <a:off x="2751775" y="478596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68"/>
          <p:cNvSpPr/>
          <p:nvPr/>
        </p:nvSpPr>
        <p:spPr>
          <a:xfrm>
            <a:off x="3312024" y="58157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68"/>
          <p:cNvSpPr txBox="1"/>
          <p:nvPr/>
        </p:nvSpPr>
        <p:spPr>
          <a:xfrm>
            <a:off x="2636850" y="37311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5" name="Google Shape;1935;p68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936" name="Google Shape;1936;p68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37" name="Google Shape;1937;p68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68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68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68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68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68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68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68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68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6" name="Google Shape;1946;p68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947" name="Google Shape;1947;p68"/>
          <p:cNvGraphicFramePr/>
          <p:nvPr/>
        </p:nvGraphicFramePr>
        <p:xfrm>
          <a:off x="2636863" y="11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48" name="Google Shape;1948;p68"/>
          <p:cNvSpPr/>
          <p:nvPr/>
        </p:nvSpPr>
        <p:spPr>
          <a:xfrm>
            <a:off x="2752074" y="12627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68"/>
          <p:cNvSpPr/>
          <p:nvPr/>
        </p:nvSpPr>
        <p:spPr>
          <a:xfrm>
            <a:off x="3307588" y="22751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68"/>
          <p:cNvSpPr/>
          <p:nvPr/>
        </p:nvSpPr>
        <p:spPr>
          <a:xfrm>
            <a:off x="2752074" y="28186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68"/>
          <p:cNvSpPr/>
          <p:nvPr/>
        </p:nvSpPr>
        <p:spPr>
          <a:xfrm>
            <a:off x="3299636" y="1755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68"/>
          <p:cNvSpPr/>
          <p:nvPr/>
        </p:nvSpPr>
        <p:spPr>
          <a:xfrm>
            <a:off x="2752063" y="1755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68"/>
          <p:cNvSpPr/>
          <p:nvPr/>
        </p:nvSpPr>
        <p:spPr>
          <a:xfrm>
            <a:off x="3299711" y="27952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68"/>
          <p:cNvSpPr/>
          <p:nvPr/>
        </p:nvSpPr>
        <p:spPr>
          <a:xfrm>
            <a:off x="3299712" y="12439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68"/>
          <p:cNvSpPr/>
          <p:nvPr/>
        </p:nvSpPr>
        <p:spPr>
          <a:xfrm>
            <a:off x="2752086" y="2286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68"/>
          <p:cNvSpPr txBox="1"/>
          <p:nvPr/>
        </p:nvSpPr>
        <p:spPr>
          <a:xfrm>
            <a:off x="2636900" y="7106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7" name="Google Shape;1957;p68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958" name="Google Shape;1958;p68"/>
          <p:cNvGraphicFramePr/>
          <p:nvPr/>
        </p:nvGraphicFramePr>
        <p:xfrm>
          <a:off x="8366513" y="41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59" name="Google Shape;1959;p68"/>
          <p:cNvSpPr/>
          <p:nvPr/>
        </p:nvSpPr>
        <p:spPr>
          <a:xfrm>
            <a:off x="9035600" y="5816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68"/>
          <p:cNvSpPr/>
          <p:nvPr/>
        </p:nvSpPr>
        <p:spPr>
          <a:xfrm>
            <a:off x="8453074" y="53082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68"/>
          <p:cNvSpPr/>
          <p:nvPr/>
        </p:nvSpPr>
        <p:spPr>
          <a:xfrm>
            <a:off x="9035598" y="4291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68"/>
          <p:cNvSpPr/>
          <p:nvPr/>
        </p:nvSpPr>
        <p:spPr>
          <a:xfrm>
            <a:off x="9035600" y="48312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68"/>
          <p:cNvSpPr/>
          <p:nvPr/>
        </p:nvSpPr>
        <p:spPr>
          <a:xfrm>
            <a:off x="8453073" y="58165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68"/>
          <p:cNvSpPr/>
          <p:nvPr/>
        </p:nvSpPr>
        <p:spPr>
          <a:xfrm>
            <a:off x="9035599" y="5323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68"/>
          <p:cNvSpPr txBox="1"/>
          <p:nvPr/>
        </p:nvSpPr>
        <p:spPr>
          <a:xfrm>
            <a:off x="8366550" y="3731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68"/>
          <p:cNvSpPr/>
          <p:nvPr/>
        </p:nvSpPr>
        <p:spPr>
          <a:xfrm>
            <a:off x="8453087" y="4291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68"/>
          <p:cNvSpPr/>
          <p:nvPr/>
        </p:nvSpPr>
        <p:spPr>
          <a:xfrm>
            <a:off x="8453086" y="47999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8" name="Google Shape;1968;p68"/>
          <p:cNvGraphicFramePr/>
          <p:nvPr/>
        </p:nvGraphicFramePr>
        <p:xfrm>
          <a:off x="10838638" y="113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69" name="Google Shape;1969;p68"/>
          <p:cNvSpPr/>
          <p:nvPr/>
        </p:nvSpPr>
        <p:spPr>
          <a:xfrm>
            <a:off x="11495099" y="27858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68"/>
          <p:cNvSpPr/>
          <p:nvPr/>
        </p:nvSpPr>
        <p:spPr>
          <a:xfrm>
            <a:off x="10933225" y="17457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68"/>
          <p:cNvSpPr/>
          <p:nvPr/>
        </p:nvSpPr>
        <p:spPr>
          <a:xfrm>
            <a:off x="11495099" y="1234563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68"/>
          <p:cNvSpPr/>
          <p:nvPr/>
        </p:nvSpPr>
        <p:spPr>
          <a:xfrm>
            <a:off x="10933236" y="225121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68"/>
          <p:cNvSpPr/>
          <p:nvPr/>
        </p:nvSpPr>
        <p:spPr>
          <a:xfrm>
            <a:off x="11495075" y="22512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68"/>
          <p:cNvSpPr/>
          <p:nvPr/>
        </p:nvSpPr>
        <p:spPr>
          <a:xfrm>
            <a:off x="10933236" y="1240263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68"/>
          <p:cNvSpPr/>
          <p:nvPr/>
        </p:nvSpPr>
        <p:spPr>
          <a:xfrm>
            <a:off x="10933212" y="27858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68"/>
          <p:cNvSpPr/>
          <p:nvPr/>
        </p:nvSpPr>
        <p:spPr>
          <a:xfrm>
            <a:off x="11495099" y="1716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68"/>
          <p:cNvSpPr txBox="1"/>
          <p:nvPr/>
        </p:nvSpPr>
        <p:spPr>
          <a:xfrm>
            <a:off x="10838675" y="67493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8" name="Google Shape;1978;p68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79" name="Google Shape;1979;p68"/>
          <p:cNvSpPr txBox="1"/>
          <p:nvPr>
            <p:ph type="title"/>
          </p:nvPr>
        </p:nvSpPr>
        <p:spPr>
          <a:xfrm>
            <a:off x="4233200" y="174875"/>
            <a:ext cx="3663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LOOK-ALIKE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1980" name="Google Shape;1980;p68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5" name="Google Shape;1985;p69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86" name="Google Shape;1986;p69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69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69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69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69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69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69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69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69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5" name="Google Shape;1995;p69"/>
          <p:cNvGraphicFramePr/>
          <p:nvPr/>
        </p:nvGraphicFramePr>
        <p:xfrm>
          <a:off x="2609700" y="42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1996" name="Google Shape;1996;p69"/>
          <p:cNvSpPr/>
          <p:nvPr/>
        </p:nvSpPr>
        <p:spPr>
          <a:xfrm>
            <a:off x="2724911" y="4365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69"/>
          <p:cNvSpPr/>
          <p:nvPr/>
        </p:nvSpPr>
        <p:spPr>
          <a:xfrm>
            <a:off x="3280413" y="53643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69"/>
          <p:cNvSpPr/>
          <p:nvPr/>
        </p:nvSpPr>
        <p:spPr>
          <a:xfrm>
            <a:off x="2724911" y="58857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69"/>
          <p:cNvSpPr/>
          <p:nvPr/>
        </p:nvSpPr>
        <p:spPr>
          <a:xfrm>
            <a:off x="3272473" y="48428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69"/>
          <p:cNvSpPr/>
          <p:nvPr/>
        </p:nvSpPr>
        <p:spPr>
          <a:xfrm>
            <a:off x="2724900" y="4865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69"/>
          <p:cNvSpPr/>
          <p:nvPr/>
        </p:nvSpPr>
        <p:spPr>
          <a:xfrm>
            <a:off x="3272536" y="58857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69"/>
          <p:cNvSpPr/>
          <p:nvPr/>
        </p:nvSpPr>
        <p:spPr>
          <a:xfrm>
            <a:off x="3272550" y="43617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69"/>
          <p:cNvSpPr/>
          <p:nvPr/>
        </p:nvSpPr>
        <p:spPr>
          <a:xfrm>
            <a:off x="2724911" y="5377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69"/>
          <p:cNvSpPr txBox="1"/>
          <p:nvPr/>
        </p:nvSpPr>
        <p:spPr>
          <a:xfrm>
            <a:off x="2609738" y="38011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5" name="Google Shape;2005;p69"/>
          <p:cNvGraphicFramePr/>
          <p:nvPr/>
        </p:nvGraphicFramePr>
        <p:xfrm>
          <a:off x="8262175" y="11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06" name="Google Shape;2006;p69"/>
          <p:cNvSpPr/>
          <p:nvPr/>
        </p:nvSpPr>
        <p:spPr>
          <a:xfrm>
            <a:off x="8931263" y="279483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69"/>
          <p:cNvSpPr/>
          <p:nvPr/>
        </p:nvSpPr>
        <p:spPr>
          <a:xfrm>
            <a:off x="8348736" y="228651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69"/>
          <p:cNvSpPr/>
          <p:nvPr/>
        </p:nvSpPr>
        <p:spPr>
          <a:xfrm>
            <a:off x="8931261" y="1269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69"/>
          <p:cNvSpPr/>
          <p:nvPr/>
        </p:nvSpPr>
        <p:spPr>
          <a:xfrm>
            <a:off x="8931263" y="18095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69"/>
          <p:cNvSpPr/>
          <p:nvPr/>
        </p:nvSpPr>
        <p:spPr>
          <a:xfrm>
            <a:off x="8348736" y="27948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69"/>
          <p:cNvSpPr/>
          <p:nvPr/>
        </p:nvSpPr>
        <p:spPr>
          <a:xfrm>
            <a:off x="8931261" y="23021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69"/>
          <p:cNvSpPr txBox="1"/>
          <p:nvPr/>
        </p:nvSpPr>
        <p:spPr>
          <a:xfrm>
            <a:off x="8262213" y="71023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69"/>
          <p:cNvSpPr/>
          <p:nvPr/>
        </p:nvSpPr>
        <p:spPr>
          <a:xfrm>
            <a:off x="8348750" y="126986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69"/>
          <p:cNvSpPr/>
          <p:nvPr/>
        </p:nvSpPr>
        <p:spPr>
          <a:xfrm>
            <a:off x="8348749" y="177818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5" name="Google Shape;2015;p69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016" name="Google Shape;2016;p69"/>
          <p:cNvGraphicFramePr/>
          <p:nvPr/>
        </p:nvGraphicFramePr>
        <p:xfrm>
          <a:off x="186738" y="42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17" name="Google Shape;2017;p69"/>
          <p:cNvSpPr/>
          <p:nvPr/>
        </p:nvSpPr>
        <p:spPr>
          <a:xfrm>
            <a:off x="855824" y="5385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69"/>
          <p:cNvSpPr/>
          <p:nvPr/>
        </p:nvSpPr>
        <p:spPr>
          <a:xfrm>
            <a:off x="273300" y="4368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69"/>
          <p:cNvSpPr/>
          <p:nvPr/>
        </p:nvSpPr>
        <p:spPr>
          <a:xfrm>
            <a:off x="855824" y="4877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69"/>
          <p:cNvSpPr/>
          <p:nvPr/>
        </p:nvSpPr>
        <p:spPr>
          <a:xfrm>
            <a:off x="273298" y="5893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69"/>
          <p:cNvSpPr/>
          <p:nvPr/>
        </p:nvSpPr>
        <p:spPr>
          <a:xfrm>
            <a:off x="273300" y="5385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69"/>
          <p:cNvSpPr/>
          <p:nvPr/>
        </p:nvSpPr>
        <p:spPr>
          <a:xfrm>
            <a:off x="855823" y="4368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69"/>
          <p:cNvSpPr/>
          <p:nvPr/>
        </p:nvSpPr>
        <p:spPr>
          <a:xfrm>
            <a:off x="855825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69"/>
          <p:cNvSpPr/>
          <p:nvPr/>
        </p:nvSpPr>
        <p:spPr>
          <a:xfrm>
            <a:off x="273299" y="4877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69"/>
          <p:cNvSpPr txBox="1"/>
          <p:nvPr/>
        </p:nvSpPr>
        <p:spPr>
          <a:xfrm>
            <a:off x="186775" y="3809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6" name="Google Shape;2026;p69"/>
          <p:cNvGraphicFramePr/>
          <p:nvPr/>
        </p:nvGraphicFramePr>
        <p:xfrm>
          <a:off x="2637700" y="11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27" name="Google Shape;2027;p69"/>
          <p:cNvSpPr/>
          <p:nvPr/>
        </p:nvSpPr>
        <p:spPr>
          <a:xfrm>
            <a:off x="3314511" y="17547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69"/>
          <p:cNvSpPr/>
          <p:nvPr/>
        </p:nvSpPr>
        <p:spPr>
          <a:xfrm>
            <a:off x="2746413" y="27713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69"/>
          <p:cNvSpPr/>
          <p:nvPr/>
        </p:nvSpPr>
        <p:spPr>
          <a:xfrm>
            <a:off x="3294036" y="22630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69"/>
          <p:cNvSpPr/>
          <p:nvPr/>
        </p:nvSpPr>
        <p:spPr>
          <a:xfrm>
            <a:off x="2746286" y="1220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69"/>
          <p:cNvSpPr/>
          <p:nvPr/>
        </p:nvSpPr>
        <p:spPr>
          <a:xfrm>
            <a:off x="3294038" y="1246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69"/>
          <p:cNvSpPr/>
          <p:nvPr/>
        </p:nvSpPr>
        <p:spPr>
          <a:xfrm>
            <a:off x="2738511" y="22564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69"/>
          <p:cNvSpPr/>
          <p:nvPr/>
        </p:nvSpPr>
        <p:spPr>
          <a:xfrm>
            <a:off x="2752662" y="1741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69"/>
          <p:cNvSpPr/>
          <p:nvPr/>
        </p:nvSpPr>
        <p:spPr>
          <a:xfrm>
            <a:off x="3294036" y="27713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69"/>
          <p:cNvSpPr txBox="1"/>
          <p:nvPr/>
        </p:nvSpPr>
        <p:spPr>
          <a:xfrm>
            <a:off x="2609725" y="6910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6" name="Google Shape;2036;p69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037" name="Google Shape;2037;p69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038" name="Google Shape;2038;p69"/>
          <p:cNvGraphicFramePr/>
          <p:nvPr/>
        </p:nvGraphicFramePr>
        <p:xfrm>
          <a:off x="8262113" y="424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39" name="Google Shape;2039;p69"/>
          <p:cNvSpPr/>
          <p:nvPr/>
        </p:nvSpPr>
        <p:spPr>
          <a:xfrm>
            <a:off x="8931199" y="43397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69"/>
          <p:cNvSpPr/>
          <p:nvPr/>
        </p:nvSpPr>
        <p:spPr>
          <a:xfrm>
            <a:off x="8348675" y="53564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69"/>
          <p:cNvSpPr/>
          <p:nvPr/>
        </p:nvSpPr>
        <p:spPr>
          <a:xfrm>
            <a:off x="8931299" y="58882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69"/>
          <p:cNvSpPr/>
          <p:nvPr/>
        </p:nvSpPr>
        <p:spPr>
          <a:xfrm>
            <a:off x="8356598" y="4848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69"/>
          <p:cNvSpPr/>
          <p:nvPr/>
        </p:nvSpPr>
        <p:spPr>
          <a:xfrm>
            <a:off x="8356600" y="4339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69"/>
          <p:cNvSpPr/>
          <p:nvPr/>
        </p:nvSpPr>
        <p:spPr>
          <a:xfrm>
            <a:off x="8931198" y="53721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69"/>
          <p:cNvSpPr/>
          <p:nvPr/>
        </p:nvSpPr>
        <p:spPr>
          <a:xfrm>
            <a:off x="8931200" y="48559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69"/>
          <p:cNvSpPr/>
          <p:nvPr/>
        </p:nvSpPr>
        <p:spPr>
          <a:xfrm>
            <a:off x="8356611" y="5864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69"/>
          <p:cNvSpPr txBox="1"/>
          <p:nvPr/>
        </p:nvSpPr>
        <p:spPr>
          <a:xfrm>
            <a:off x="8262150" y="3780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8" name="Google Shape;2048;p69"/>
          <p:cNvGraphicFramePr/>
          <p:nvPr/>
        </p:nvGraphicFramePr>
        <p:xfrm>
          <a:off x="108049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49" name="Google Shape;2049;p69"/>
          <p:cNvSpPr/>
          <p:nvPr/>
        </p:nvSpPr>
        <p:spPr>
          <a:xfrm>
            <a:off x="10907524" y="230138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69"/>
          <p:cNvSpPr/>
          <p:nvPr/>
        </p:nvSpPr>
        <p:spPr>
          <a:xfrm>
            <a:off x="11474025" y="1274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69"/>
          <p:cNvSpPr/>
          <p:nvPr/>
        </p:nvSpPr>
        <p:spPr>
          <a:xfrm>
            <a:off x="10907524" y="18087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69"/>
          <p:cNvSpPr/>
          <p:nvPr/>
        </p:nvSpPr>
        <p:spPr>
          <a:xfrm>
            <a:off x="11489923" y="27940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69"/>
          <p:cNvSpPr/>
          <p:nvPr/>
        </p:nvSpPr>
        <p:spPr>
          <a:xfrm>
            <a:off x="10907525" y="2794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69"/>
          <p:cNvSpPr/>
          <p:nvPr/>
        </p:nvSpPr>
        <p:spPr>
          <a:xfrm>
            <a:off x="11474023" y="180873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69"/>
          <p:cNvSpPr/>
          <p:nvPr/>
        </p:nvSpPr>
        <p:spPr>
          <a:xfrm>
            <a:off x="11490050" y="230140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69"/>
          <p:cNvSpPr/>
          <p:nvPr/>
        </p:nvSpPr>
        <p:spPr>
          <a:xfrm>
            <a:off x="10907524" y="1274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69"/>
          <p:cNvSpPr txBox="1"/>
          <p:nvPr/>
        </p:nvSpPr>
        <p:spPr>
          <a:xfrm>
            <a:off x="108049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8" name="Google Shape;2058;p69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059" name="Google Shape;2059;p69"/>
          <p:cNvGraphicFramePr/>
          <p:nvPr/>
        </p:nvGraphicFramePr>
        <p:xfrm>
          <a:off x="10787275" y="4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60" name="Google Shape;2060;p69"/>
          <p:cNvSpPr/>
          <p:nvPr/>
        </p:nvSpPr>
        <p:spPr>
          <a:xfrm>
            <a:off x="11443674" y="5847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Google Shape;2061;p69"/>
          <p:cNvSpPr/>
          <p:nvPr/>
        </p:nvSpPr>
        <p:spPr>
          <a:xfrm>
            <a:off x="10881813" y="4831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69"/>
          <p:cNvSpPr/>
          <p:nvPr/>
        </p:nvSpPr>
        <p:spPr>
          <a:xfrm>
            <a:off x="11443686" y="4322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69"/>
          <p:cNvSpPr/>
          <p:nvPr/>
        </p:nvSpPr>
        <p:spPr>
          <a:xfrm>
            <a:off x="10881823" y="5339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69"/>
          <p:cNvSpPr/>
          <p:nvPr/>
        </p:nvSpPr>
        <p:spPr>
          <a:xfrm>
            <a:off x="11443663" y="5339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69"/>
          <p:cNvSpPr/>
          <p:nvPr/>
        </p:nvSpPr>
        <p:spPr>
          <a:xfrm>
            <a:off x="10881811" y="4322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69"/>
          <p:cNvSpPr/>
          <p:nvPr/>
        </p:nvSpPr>
        <p:spPr>
          <a:xfrm>
            <a:off x="10881800" y="5874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69"/>
          <p:cNvSpPr/>
          <p:nvPr/>
        </p:nvSpPr>
        <p:spPr>
          <a:xfrm>
            <a:off x="11443686" y="4831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69"/>
          <p:cNvSpPr txBox="1"/>
          <p:nvPr/>
        </p:nvSpPr>
        <p:spPr>
          <a:xfrm>
            <a:off x="10787263" y="3763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p69"/>
          <p:cNvSpPr txBox="1"/>
          <p:nvPr>
            <p:ph type="title"/>
          </p:nvPr>
        </p:nvSpPr>
        <p:spPr>
          <a:xfrm>
            <a:off x="4233200" y="174875"/>
            <a:ext cx="3663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LOOK-ALIKE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2070" name="Google Shape;2070;p6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SEMI-DUALITY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6" name="Google Shape;2076;p70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077" name="Google Shape;2077;p70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Okay 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Connects 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relatively quickly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Satisfaction of needs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Self-growth disregarded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Awkward interaction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8" name="Google Shape;2078;p70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890075"/>
              </a:tblGrid>
              <a:tr h="109725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COMPLEMENT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CLASH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9" name="Google Shape;2079;p7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7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SEMI-</a:t>
            </a:r>
            <a:r>
              <a:rPr lang="en-GB"/>
              <a:t>DUALITY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5" name="Google Shape;2085;p71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086" name="Google Shape;2086;p71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7" name="Google Shape;2087;p71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088" name="Google Shape;2088;p71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7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4" name="Google Shape;2094;p72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095" name="Google Shape;2095;p72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72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72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72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72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72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72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72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72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4" name="Google Shape;2104;p72"/>
          <p:cNvGraphicFramePr/>
          <p:nvPr/>
        </p:nvGraphicFramePr>
        <p:xfrm>
          <a:off x="8366563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05" name="Google Shape;2105;p72"/>
          <p:cNvSpPr/>
          <p:nvPr/>
        </p:nvSpPr>
        <p:spPr>
          <a:xfrm>
            <a:off x="9035649" y="12690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72"/>
          <p:cNvSpPr/>
          <p:nvPr/>
        </p:nvSpPr>
        <p:spPr>
          <a:xfrm>
            <a:off x="8453125" y="22857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72"/>
          <p:cNvSpPr/>
          <p:nvPr/>
        </p:nvSpPr>
        <p:spPr>
          <a:xfrm>
            <a:off x="9035749" y="28175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72"/>
          <p:cNvSpPr/>
          <p:nvPr/>
        </p:nvSpPr>
        <p:spPr>
          <a:xfrm>
            <a:off x="8461048" y="1777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72"/>
          <p:cNvSpPr/>
          <p:nvPr/>
        </p:nvSpPr>
        <p:spPr>
          <a:xfrm>
            <a:off x="8461050" y="1269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72"/>
          <p:cNvSpPr/>
          <p:nvPr/>
        </p:nvSpPr>
        <p:spPr>
          <a:xfrm>
            <a:off x="9035648" y="23014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72"/>
          <p:cNvSpPr/>
          <p:nvPr/>
        </p:nvSpPr>
        <p:spPr>
          <a:xfrm>
            <a:off x="9035650" y="17852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72"/>
          <p:cNvSpPr/>
          <p:nvPr/>
        </p:nvSpPr>
        <p:spPr>
          <a:xfrm>
            <a:off x="8461061" y="2794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72"/>
          <p:cNvSpPr txBox="1"/>
          <p:nvPr/>
        </p:nvSpPr>
        <p:spPr>
          <a:xfrm>
            <a:off x="8366600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4" name="Google Shape;2114;p72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115" name="Google Shape;2115;p72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16" name="Google Shape;2116;p72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72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72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72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72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72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72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72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72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5" name="Google Shape;2125;p72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26" name="Google Shape;2126;p72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127" name="Google Shape;2127;p72"/>
          <p:cNvGraphicFramePr/>
          <p:nvPr/>
        </p:nvGraphicFramePr>
        <p:xfrm>
          <a:off x="8366513" y="41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28" name="Google Shape;2128;p72"/>
          <p:cNvSpPr/>
          <p:nvPr/>
        </p:nvSpPr>
        <p:spPr>
          <a:xfrm>
            <a:off x="9035600" y="5816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72"/>
          <p:cNvSpPr/>
          <p:nvPr/>
        </p:nvSpPr>
        <p:spPr>
          <a:xfrm>
            <a:off x="8453074" y="53082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72"/>
          <p:cNvSpPr/>
          <p:nvPr/>
        </p:nvSpPr>
        <p:spPr>
          <a:xfrm>
            <a:off x="9035598" y="4291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72"/>
          <p:cNvSpPr/>
          <p:nvPr/>
        </p:nvSpPr>
        <p:spPr>
          <a:xfrm>
            <a:off x="9035600" y="48312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72"/>
          <p:cNvSpPr/>
          <p:nvPr/>
        </p:nvSpPr>
        <p:spPr>
          <a:xfrm>
            <a:off x="8453073" y="58165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72"/>
          <p:cNvSpPr/>
          <p:nvPr/>
        </p:nvSpPr>
        <p:spPr>
          <a:xfrm>
            <a:off x="9035599" y="5323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72"/>
          <p:cNvSpPr txBox="1"/>
          <p:nvPr/>
        </p:nvSpPr>
        <p:spPr>
          <a:xfrm>
            <a:off x="8366550" y="3731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72"/>
          <p:cNvSpPr/>
          <p:nvPr/>
        </p:nvSpPr>
        <p:spPr>
          <a:xfrm>
            <a:off x="8453087" y="4291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72"/>
          <p:cNvSpPr/>
          <p:nvPr/>
        </p:nvSpPr>
        <p:spPr>
          <a:xfrm>
            <a:off x="8453086" y="47999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7" name="Google Shape;2137;p72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38" name="Google Shape;2138;p72"/>
          <p:cNvSpPr txBox="1"/>
          <p:nvPr>
            <p:ph type="title"/>
          </p:nvPr>
        </p:nvSpPr>
        <p:spPr>
          <a:xfrm>
            <a:off x="4233200" y="174875"/>
            <a:ext cx="3663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SEMI-DUAL </a:t>
            </a:r>
            <a:r>
              <a:rPr b="1" lang="en-GB" u="sng"/>
              <a:t>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2139" name="Google Shape;2139;p72"/>
          <p:cNvGraphicFramePr/>
          <p:nvPr/>
        </p:nvGraphicFramePr>
        <p:xfrm>
          <a:off x="2625550" y="11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40" name="Google Shape;2140;p72"/>
          <p:cNvSpPr/>
          <p:nvPr/>
        </p:nvSpPr>
        <p:spPr>
          <a:xfrm>
            <a:off x="2740761" y="12649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72"/>
          <p:cNvSpPr/>
          <p:nvPr/>
        </p:nvSpPr>
        <p:spPr>
          <a:xfrm>
            <a:off x="3296263" y="22637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72"/>
          <p:cNvSpPr/>
          <p:nvPr/>
        </p:nvSpPr>
        <p:spPr>
          <a:xfrm>
            <a:off x="2740761" y="27852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72"/>
          <p:cNvSpPr/>
          <p:nvPr/>
        </p:nvSpPr>
        <p:spPr>
          <a:xfrm>
            <a:off x="3288323" y="17422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72"/>
          <p:cNvSpPr/>
          <p:nvPr/>
        </p:nvSpPr>
        <p:spPr>
          <a:xfrm>
            <a:off x="2740750" y="1764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72"/>
          <p:cNvSpPr/>
          <p:nvPr/>
        </p:nvSpPr>
        <p:spPr>
          <a:xfrm>
            <a:off x="3288386" y="27852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72"/>
          <p:cNvSpPr/>
          <p:nvPr/>
        </p:nvSpPr>
        <p:spPr>
          <a:xfrm>
            <a:off x="3288400" y="12612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72"/>
          <p:cNvSpPr/>
          <p:nvPr/>
        </p:nvSpPr>
        <p:spPr>
          <a:xfrm>
            <a:off x="2740761" y="2276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72"/>
          <p:cNvSpPr txBox="1"/>
          <p:nvPr/>
        </p:nvSpPr>
        <p:spPr>
          <a:xfrm>
            <a:off x="2625588" y="7006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9" name="Google Shape;2149;p72"/>
          <p:cNvGraphicFramePr/>
          <p:nvPr/>
        </p:nvGraphicFramePr>
        <p:xfrm>
          <a:off x="2637700" y="41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50" name="Google Shape;2150;p72"/>
          <p:cNvSpPr/>
          <p:nvPr/>
        </p:nvSpPr>
        <p:spPr>
          <a:xfrm>
            <a:off x="3314511" y="48027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72"/>
          <p:cNvSpPr/>
          <p:nvPr/>
        </p:nvSpPr>
        <p:spPr>
          <a:xfrm>
            <a:off x="2746413" y="58193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72"/>
          <p:cNvSpPr/>
          <p:nvPr/>
        </p:nvSpPr>
        <p:spPr>
          <a:xfrm>
            <a:off x="3294036" y="53110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72"/>
          <p:cNvSpPr/>
          <p:nvPr/>
        </p:nvSpPr>
        <p:spPr>
          <a:xfrm>
            <a:off x="2746286" y="4268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72"/>
          <p:cNvSpPr/>
          <p:nvPr/>
        </p:nvSpPr>
        <p:spPr>
          <a:xfrm>
            <a:off x="3294038" y="4294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72"/>
          <p:cNvSpPr/>
          <p:nvPr/>
        </p:nvSpPr>
        <p:spPr>
          <a:xfrm>
            <a:off x="2738511" y="53044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72"/>
          <p:cNvSpPr/>
          <p:nvPr/>
        </p:nvSpPr>
        <p:spPr>
          <a:xfrm>
            <a:off x="2752662" y="4789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72"/>
          <p:cNvSpPr/>
          <p:nvPr/>
        </p:nvSpPr>
        <p:spPr>
          <a:xfrm>
            <a:off x="3294036" y="58193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72"/>
          <p:cNvSpPr txBox="1"/>
          <p:nvPr/>
        </p:nvSpPr>
        <p:spPr>
          <a:xfrm>
            <a:off x="2609725" y="37390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9" name="Google Shape;2159;p72"/>
          <p:cNvGraphicFramePr/>
          <p:nvPr/>
        </p:nvGraphicFramePr>
        <p:xfrm>
          <a:off x="10838738" y="41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60" name="Google Shape;2160;p72"/>
          <p:cNvSpPr/>
          <p:nvPr/>
        </p:nvSpPr>
        <p:spPr>
          <a:xfrm>
            <a:off x="10941324" y="53276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72"/>
          <p:cNvSpPr/>
          <p:nvPr/>
        </p:nvSpPr>
        <p:spPr>
          <a:xfrm>
            <a:off x="11507825" y="43010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72"/>
          <p:cNvSpPr/>
          <p:nvPr/>
        </p:nvSpPr>
        <p:spPr>
          <a:xfrm>
            <a:off x="10941324" y="48350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72"/>
          <p:cNvSpPr/>
          <p:nvPr/>
        </p:nvSpPr>
        <p:spPr>
          <a:xfrm>
            <a:off x="11523723" y="5820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72"/>
          <p:cNvSpPr/>
          <p:nvPr/>
        </p:nvSpPr>
        <p:spPr>
          <a:xfrm>
            <a:off x="10941325" y="58203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72"/>
          <p:cNvSpPr/>
          <p:nvPr/>
        </p:nvSpPr>
        <p:spPr>
          <a:xfrm>
            <a:off x="11507823" y="483498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72"/>
          <p:cNvSpPr/>
          <p:nvPr/>
        </p:nvSpPr>
        <p:spPr>
          <a:xfrm>
            <a:off x="11523850" y="53276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72"/>
          <p:cNvSpPr/>
          <p:nvPr/>
        </p:nvSpPr>
        <p:spPr>
          <a:xfrm>
            <a:off x="10941324" y="43010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72"/>
          <p:cNvSpPr txBox="1"/>
          <p:nvPr/>
        </p:nvSpPr>
        <p:spPr>
          <a:xfrm>
            <a:off x="10838775" y="37357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9" name="Google Shape;2169;p72"/>
          <p:cNvGraphicFramePr/>
          <p:nvPr/>
        </p:nvGraphicFramePr>
        <p:xfrm>
          <a:off x="10863475" y="1177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70" name="Google Shape;2170;p72"/>
          <p:cNvSpPr/>
          <p:nvPr/>
        </p:nvSpPr>
        <p:spPr>
          <a:xfrm>
            <a:off x="11519874" y="2799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72"/>
          <p:cNvSpPr/>
          <p:nvPr/>
        </p:nvSpPr>
        <p:spPr>
          <a:xfrm>
            <a:off x="10958013" y="1783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72"/>
          <p:cNvSpPr/>
          <p:nvPr/>
        </p:nvSpPr>
        <p:spPr>
          <a:xfrm>
            <a:off x="11519886" y="1274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72"/>
          <p:cNvSpPr/>
          <p:nvPr/>
        </p:nvSpPr>
        <p:spPr>
          <a:xfrm>
            <a:off x="10958023" y="2291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72"/>
          <p:cNvSpPr/>
          <p:nvPr/>
        </p:nvSpPr>
        <p:spPr>
          <a:xfrm>
            <a:off x="11519863" y="2291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72"/>
          <p:cNvSpPr/>
          <p:nvPr/>
        </p:nvSpPr>
        <p:spPr>
          <a:xfrm>
            <a:off x="10958011" y="1274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72"/>
          <p:cNvSpPr/>
          <p:nvPr/>
        </p:nvSpPr>
        <p:spPr>
          <a:xfrm>
            <a:off x="10958000" y="2826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72"/>
          <p:cNvSpPr/>
          <p:nvPr/>
        </p:nvSpPr>
        <p:spPr>
          <a:xfrm>
            <a:off x="11519886" y="1783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72"/>
          <p:cNvSpPr txBox="1"/>
          <p:nvPr/>
        </p:nvSpPr>
        <p:spPr>
          <a:xfrm>
            <a:off x="10863463" y="715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7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4" name="Google Shape;2184;p73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85" name="Google Shape;2185;p73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73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73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73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73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73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73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73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73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4" name="Google Shape;2194;p73"/>
          <p:cNvGraphicFramePr/>
          <p:nvPr/>
        </p:nvGraphicFramePr>
        <p:xfrm>
          <a:off x="8262175" y="11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195" name="Google Shape;2195;p73"/>
          <p:cNvSpPr/>
          <p:nvPr/>
        </p:nvSpPr>
        <p:spPr>
          <a:xfrm>
            <a:off x="8931263" y="279483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73"/>
          <p:cNvSpPr/>
          <p:nvPr/>
        </p:nvSpPr>
        <p:spPr>
          <a:xfrm>
            <a:off x="8348736" y="228651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p73"/>
          <p:cNvSpPr/>
          <p:nvPr/>
        </p:nvSpPr>
        <p:spPr>
          <a:xfrm>
            <a:off x="8931261" y="1269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73"/>
          <p:cNvSpPr/>
          <p:nvPr/>
        </p:nvSpPr>
        <p:spPr>
          <a:xfrm>
            <a:off x="8931263" y="18095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p73"/>
          <p:cNvSpPr/>
          <p:nvPr/>
        </p:nvSpPr>
        <p:spPr>
          <a:xfrm>
            <a:off x="8348736" y="27948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p73"/>
          <p:cNvSpPr/>
          <p:nvPr/>
        </p:nvSpPr>
        <p:spPr>
          <a:xfrm>
            <a:off x="8931261" y="23021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73"/>
          <p:cNvSpPr txBox="1"/>
          <p:nvPr/>
        </p:nvSpPr>
        <p:spPr>
          <a:xfrm>
            <a:off x="8262213" y="71023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73"/>
          <p:cNvSpPr/>
          <p:nvPr/>
        </p:nvSpPr>
        <p:spPr>
          <a:xfrm>
            <a:off x="8348750" y="126986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73"/>
          <p:cNvSpPr/>
          <p:nvPr/>
        </p:nvSpPr>
        <p:spPr>
          <a:xfrm>
            <a:off x="8348749" y="177818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4" name="Google Shape;2204;p73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205" name="Google Shape;2205;p73"/>
          <p:cNvGraphicFramePr/>
          <p:nvPr/>
        </p:nvGraphicFramePr>
        <p:xfrm>
          <a:off x="186738" y="42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06" name="Google Shape;2206;p73"/>
          <p:cNvSpPr/>
          <p:nvPr/>
        </p:nvSpPr>
        <p:spPr>
          <a:xfrm>
            <a:off x="855824" y="5385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73"/>
          <p:cNvSpPr/>
          <p:nvPr/>
        </p:nvSpPr>
        <p:spPr>
          <a:xfrm>
            <a:off x="273300" y="4368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73"/>
          <p:cNvSpPr/>
          <p:nvPr/>
        </p:nvSpPr>
        <p:spPr>
          <a:xfrm>
            <a:off x="855824" y="4877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73"/>
          <p:cNvSpPr/>
          <p:nvPr/>
        </p:nvSpPr>
        <p:spPr>
          <a:xfrm>
            <a:off x="273298" y="5893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73"/>
          <p:cNvSpPr/>
          <p:nvPr/>
        </p:nvSpPr>
        <p:spPr>
          <a:xfrm>
            <a:off x="273300" y="5385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73"/>
          <p:cNvSpPr/>
          <p:nvPr/>
        </p:nvSpPr>
        <p:spPr>
          <a:xfrm>
            <a:off x="855823" y="4368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73"/>
          <p:cNvSpPr/>
          <p:nvPr/>
        </p:nvSpPr>
        <p:spPr>
          <a:xfrm>
            <a:off x="855825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73"/>
          <p:cNvSpPr/>
          <p:nvPr/>
        </p:nvSpPr>
        <p:spPr>
          <a:xfrm>
            <a:off x="273299" y="4877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73"/>
          <p:cNvSpPr txBox="1"/>
          <p:nvPr/>
        </p:nvSpPr>
        <p:spPr>
          <a:xfrm>
            <a:off x="186775" y="3809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5" name="Google Shape;2215;p73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16" name="Google Shape;2216;p73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217" name="Google Shape;2217;p73"/>
          <p:cNvGraphicFramePr/>
          <p:nvPr/>
        </p:nvGraphicFramePr>
        <p:xfrm>
          <a:off x="8262113" y="424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18" name="Google Shape;2218;p73"/>
          <p:cNvSpPr/>
          <p:nvPr/>
        </p:nvSpPr>
        <p:spPr>
          <a:xfrm>
            <a:off x="8931199" y="43397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73"/>
          <p:cNvSpPr/>
          <p:nvPr/>
        </p:nvSpPr>
        <p:spPr>
          <a:xfrm>
            <a:off x="8348675" y="53564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73"/>
          <p:cNvSpPr/>
          <p:nvPr/>
        </p:nvSpPr>
        <p:spPr>
          <a:xfrm>
            <a:off x="8931299" y="58882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73"/>
          <p:cNvSpPr/>
          <p:nvPr/>
        </p:nvSpPr>
        <p:spPr>
          <a:xfrm>
            <a:off x="8356598" y="4848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73"/>
          <p:cNvSpPr/>
          <p:nvPr/>
        </p:nvSpPr>
        <p:spPr>
          <a:xfrm>
            <a:off x="8356600" y="4339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73"/>
          <p:cNvSpPr/>
          <p:nvPr/>
        </p:nvSpPr>
        <p:spPr>
          <a:xfrm>
            <a:off x="8931198" y="53721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73"/>
          <p:cNvSpPr/>
          <p:nvPr/>
        </p:nvSpPr>
        <p:spPr>
          <a:xfrm>
            <a:off x="8931200" y="48559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73"/>
          <p:cNvSpPr/>
          <p:nvPr/>
        </p:nvSpPr>
        <p:spPr>
          <a:xfrm>
            <a:off x="8356611" y="5864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73"/>
          <p:cNvSpPr txBox="1"/>
          <p:nvPr/>
        </p:nvSpPr>
        <p:spPr>
          <a:xfrm>
            <a:off x="8262150" y="3780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7" name="Google Shape;2227;p73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28" name="Google Shape;2228;p73"/>
          <p:cNvSpPr txBox="1"/>
          <p:nvPr>
            <p:ph type="title"/>
          </p:nvPr>
        </p:nvSpPr>
        <p:spPr>
          <a:xfrm>
            <a:off x="4233200" y="174875"/>
            <a:ext cx="3663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SEMI-DUAL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2229" name="Google Shape;2229;p73"/>
          <p:cNvGraphicFramePr/>
          <p:nvPr/>
        </p:nvGraphicFramePr>
        <p:xfrm>
          <a:off x="2639213" y="42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30" name="Google Shape;2230;p73"/>
          <p:cNvSpPr/>
          <p:nvPr/>
        </p:nvSpPr>
        <p:spPr>
          <a:xfrm>
            <a:off x="2754424" y="43533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73"/>
          <p:cNvSpPr/>
          <p:nvPr/>
        </p:nvSpPr>
        <p:spPr>
          <a:xfrm>
            <a:off x="3309938" y="5365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73"/>
          <p:cNvSpPr/>
          <p:nvPr/>
        </p:nvSpPr>
        <p:spPr>
          <a:xfrm>
            <a:off x="2754424" y="59092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73"/>
          <p:cNvSpPr/>
          <p:nvPr/>
        </p:nvSpPr>
        <p:spPr>
          <a:xfrm>
            <a:off x="3301986" y="48456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73"/>
          <p:cNvSpPr/>
          <p:nvPr/>
        </p:nvSpPr>
        <p:spPr>
          <a:xfrm>
            <a:off x="2754413" y="48456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73"/>
          <p:cNvSpPr/>
          <p:nvPr/>
        </p:nvSpPr>
        <p:spPr>
          <a:xfrm>
            <a:off x="3302061" y="5885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73"/>
          <p:cNvSpPr/>
          <p:nvPr/>
        </p:nvSpPr>
        <p:spPr>
          <a:xfrm>
            <a:off x="3302062" y="433450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73"/>
          <p:cNvSpPr/>
          <p:nvPr/>
        </p:nvSpPr>
        <p:spPr>
          <a:xfrm>
            <a:off x="2754436" y="5377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p73"/>
          <p:cNvSpPr txBox="1"/>
          <p:nvPr/>
        </p:nvSpPr>
        <p:spPr>
          <a:xfrm>
            <a:off x="2639250" y="380117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9" name="Google Shape;2239;p73"/>
          <p:cNvGraphicFramePr/>
          <p:nvPr/>
        </p:nvGraphicFramePr>
        <p:xfrm>
          <a:off x="2639163" y="11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40" name="Google Shape;2240;p73"/>
          <p:cNvSpPr/>
          <p:nvPr/>
        </p:nvSpPr>
        <p:spPr>
          <a:xfrm>
            <a:off x="3315974" y="17672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73"/>
          <p:cNvSpPr/>
          <p:nvPr/>
        </p:nvSpPr>
        <p:spPr>
          <a:xfrm>
            <a:off x="2747875" y="27999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73"/>
          <p:cNvSpPr/>
          <p:nvPr/>
        </p:nvSpPr>
        <p:spPr>
          <a:xfrm>
            <a:off x="3295499" y="22915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73"/>
          <p:cNvSpPr/>
          <p:nvPr/>
        </p:nvSpPr>
        <p:spPr>
          <a:xfrm>
            <a:off x="2747748" y="12486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73"/>
          <p:cNvSpPr/>
          <p:nvPr/>
        </p:nvSpPr>
        <p:spPr>
          <a:xfrm>
            <a:off x="3295500" y="12429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73"/>
          <p:cNvSpPr/>
          <p:nvPr/>
        </p:nvSpPr>
        <p:spPr>
          <a:xfrm>
            <a:off x="2739998" y="22915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Google Shape;2246;p73"/>
          <p:cNvSpPr/>
          <p:nvPr/>
        </p:nvSpPr>
        <p:spPr>
          <a:xfrm>
            <a:off x="2754125" y="17701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73"/>
          <p:cNvSpPr/>
          <p:nvPr/>
        </p:nvSpPr>
        <p:spPr>
          <a:xfrm>
            <a:off x="3314374" y="2799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Google Shape;2248;p73"/>
          <p:cNvSpPr txBox="1"/>
          <p:nvPr/>
        </p:nvSpPr>
        <p:spPr>
          <a:xfrm>
            <a:off x="2639200" y="7153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9" name="Google Shape;2249;p73"/>
          <p:cNvGraphicFramePr/>
          <p:nvPr/>
        </p:nvGraphicFramePr>
        <p:xfrm>
          <a:off x="10804888" y="11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50" name="Google Shape;2250;p73"/>
          <p:cNvSpPr/>
          <p:nvPr/>
        </p:nvSpPr>
        <p:spPr>
          <a:xfrm>
            <a:off x="10907474" y="2276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73"/>
          <p:cNvSpPr/>
          <p:nvPr/>
        </p:nvSpPr>
        <p:spPr>
          <a:xfrm>
            <a:off x="11489875" y="12473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73"/>
          <p:cNvSpPr/>
          <p:nvPr/>
        </p:nvSpPr>
        <p:spPr>
          <a:xfrm>
            <a:off x="10907474" y="1765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73"/>
          <p:cNvSpPr/>
          <p:nvPr/>
        </p:nvSpPr>
        <p:spPr>
          <a:xfrm>
            <a:off x="11489873" y="27986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73"/>
          <p:cNvSpPr/>
          <p:nvPr/>
        </p:nvSpPr>
        <p:spPr>
          <a:xfrm>
            <a:off x="10907475" y="2787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73"/>
          <p:cNvSpPr/>
          <p:nvPr/>
        </p:nvSpPr>
        <p:spPr>
          <a:xfrm>
            <a:off x="11489798" y="1781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73"/>
          <p:cNvSpPr/>
          <p:nvPr/>
        </p:nvSpPr>
        <p:spPr>
          <a:xfrm>
            <a:off x="11490000" y="22902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73"/>
          <p:cNvSpPr/>
          <p:nvPr/>
        </p:nvSpPr>
        <p:spPr>
          <a:xfrm>
            <a:off x="10907474" y="12473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73"/>
          <p:cNvSpPr txBox="1"/>
          <p:nvPr/>
        </p:nvSpPr>
        <p:spPr>
          <a:xfrm>
            <a:off x="10804925" y="7140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9" name="Google Shape;2259;p73"/>
          <p:cNvGraphicFramePr/>
          <p:nvPr/>
        </p:nvGraphicFramePr>
        <p:xfrm>
          <a:off x="10804938" y="42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60" name="Google Shape;2260;p73"/>
          <p:cNvSpPr/>
          <p:nvPr/>
        </p:nvSpPr>
        <p:spPr>
          <a:xfrm>
            <a:off x="11461399" y="58937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73"/>
          <p:cNvSpPr/>
          <p:nvPr/>
        </p:nvSpPr>
        <p:spPr>
          <a:xfrm>
            <a:off x="10899525" y="48536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73"/>
          <p:cNvSpPr/>
          <p:nvPr/>
        </p:nvSpPr>
        <p:spPr>
          <a:xfrm>
            <a:off x="11461399" y="43424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73"/>
          <p:cNvSpPr/>
          <p:nvPr/>
        </p:nvSpPr>
        <p:spPr>
          <a:xfrm>
            <a:off x="10899536" y="5359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73"/>
          <p:cNvSpPr/>
          <p:nvPr/>
        </p:nvSpPr>
        <p:spPr>
          <a:xfrm>
            <a:off x="11461375" y="5359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73"/>
          <p:cNvSpPr/>
          <p:nvPr/>
        </p:nvSpPr>
        <p:spPr>
          <a:xfrm>
            <a:off x="10899536" y="43481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73"/>
          <p:cNvSpPr/>
          <p:nvPr/>
        </p:nvSpPr>
        <p:spPr>
          <a:xfrm>
            <a:off x="10899512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73"/>
          <p:cNvSpPr/>
          <p:nvPr/>
        </p:nvSpPr>
        <p:spPr>
          <a:xfrm>
            <a:off x="11461399" y="4824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73"/>
          <p:cNvSpPr txBox="1"/>
          <p:nvPr/>
        </p:nvSpPr>
        <p:spPr>
          <a:xfrm>
            <a:off x="10804975" y="3782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7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7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ILLUSIONARY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5" name="Google Shape;2275;p74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276" name="Google Shape;2276;p74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Okay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Connects relatively quickly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Smooth, easy interaction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Self-growth supported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Little fulfilment of needs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7" name="Google Shape;2277;p74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896225"/>
              </a:tblGrid>
              <a:tr h="109725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CLASH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COMPLEMENT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8" name="Google Shape;2278;p7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7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ILLUSIONARY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4" name="Google Shape;2284;p75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85" name="Google Shape;2285;p75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6" name="Google Shape;2286;p75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287" name="Google Shape;2287;p75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7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" name="Google Shape;2293;p76"/>
          <p:cNvGraphicFramePr/>
          <p:nvPr/>
        </p:nvGraphicFramePr>
        <p:xfrm>
          <a:off x="10838688" y="117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294" name="Google Shape;2294;p76"/>
          <p:cNvSpPr/>
          <p:nvPr/>
        </p:nvSpPr>
        <p:spPr>
          <a:xfrm>
            <a:off x="10941274" y="22743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Google Shape;2295;p76"/>
          <p:cNvSpPr/>
          <p:nvPr/>
        </p:nvSpPr>
        <p:spPr>
          <a:xfrm>
            <a:off x="11523675" y="1245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p76"/>
          <p:cNvSpPr/>
          <p:nvPr/>
        </p:nvSpPr>
        <p:spPr>
          <a:xfrm>
            <a:off x="10941274" y="17637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76"/>
          <p:cNvSpPr/>
          <p:nvPr/>
        </p:nvSpPr>
        <p:spPr>
          <a:xfrm>
            <a:off x="11523673" y="2796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76"/>
          <p:cNvSpPr/>
          <p:nvPr/>
        </p:nvSpPr>
        <p:spPr>
          <a:xfrm>
            <a:off x="10941275" y="27850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76"/>
          <p:cNvSpPr/>
          <p:nvPr/>
        </p:nvSpPr>
        <p:spPr>
          <a:xfrm>
            <a:off x="11523598" y="17797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76"/>
          <p:cNvSpPr/>
          <p:nvPr/>
        </p:nvSpPr>
        <p:spPr>
          <a:xfrm>
            <a:off x="11523800" y="22880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76"/>
          <p:cNvSpPr/>
          <p:nvPr/>
        </p:nvSpPr>
        <p:spPr>
          <a:xfrm>
            <a:off x="10941274" y="1245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76"/>
          <p:cNvSpPr txBox="1"/>
          <p:nvPr/>
        </p:nvSpPr>
        <p:spPr>
          <a:xfrm>
            <a:off x="10838725" y="7118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3" name="Google Shape;2303;p76"/>
          <p:cNvGraphicFramePr/>
          <p:nvPr/>
        </p:nvGraphicFramePr>
        <p:xfrm>
          <a:off x="213138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04" name="Google Shape;2304;p76"/>
          <p:cNvSpPr/>
          <p:nvPr/>
        </p:nvSpPr>
        <p:spPr>
          <a:xfrm>
            <a:off x="882224" y="22857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76"/>
          <p:cNvSpPr/>
          <p:nvPr/>
        </p:nvSpPr>
        <p:spPr>
          <a:xfrm>
            <a:off x="299700" y="12690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76"/>
          <p:cNvSpPr/>
          <p:nvPr/>
        </p:nvSpPr>
        <p:spPr>
          <a:xfrm>
            <a:off x="882224" y="17774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76"/>
          <p:cNvSpPr/>
          <p:nvPr/>
        </p:nvSpPr>
        <p:spPr>
          <a:xfrm>
            <a:off x="299698" y="27940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76"/>
          <p:cNvSpPr/>
          <p:nvPr/>
        </p:nvSpPr>
        <p:spPr>
          <a:xfrm>
            <a:off x="299700" y="22857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76"/>
          <p:cNvSpPr/>
          <p:nvPr/>
        </p:nvSpPr>
        <p:spPr>
          <a:xfrm>
            <a:off x="882223" y="12690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76"/>
          <p:cNvSpPr/>
          <p:nvPr/>
        </p:nvSpPr>
        <p:spPr>
          <a:xfrm>
            <a:off x="882225" y="2794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76"/>
          <p:cNvSpPr/>
          <p:nvPr/>
        </p:nvSpPr>
        <p:spPr>
          <a:xfrm>
            <a:off x="299699" y="17774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76"/>
          <p:cNvSpPr txBox="1"/>
          <p:nvPr/>
        </p:nvSpPr>
        <p:spPr>
          <a:xfrm>
            <a:off x="213175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3" name="Google Shape;2313;p76"/>
          <p:cNvGraphicFramePr/>
          <p:nvPr/>
        </p:nvGraphicFramePr>
        <p:xfrm>
          <a:off x="8366563" y="11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14" name="Google Shape;2314;p76"/>
          <p:cNvSpPr/>
          <p:nvPr/>
        </p:nvSpPr>
        <p:spPr>
          <a:xfrm>
            <a:off x="9035649" y="12690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76"/>
          <p:cNvSpPr/>
          <p:nvPr/>
        </p:nvSpPr>
        <p:spPr>
          <a:xfrm>
            <a:off x="8453125" y="22857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76"/>
          <p:cNvSpPr/>
          <p:nvPr/>
        </p:nvSpPr>
        <p:spPr>
          <a:xfrm>
            <a:off x="9035749" y="28175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76"/>
          <p:cNvSpPr/>
          <p:nvPr/>
        </p:nvSpPr>
        <p:spPr>
          <a:xfrm>
            <a:off x="8461048" y="17774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76"/>
          <p:cNvSpPr/>
          <p:nvPr/>
        </p:nvSpPr>
        <p:spPr>
          <a:xfrm>
            <a:off x="8461050" y="1269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76"/>
          <p:cNvSpPr/>
          <p:nvPr/>
        </p:nvSpPr>
        <p:spPr>
          <a:xfrm>
            <a:off x="9035648" y="23014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76"/>
          <p:cNvSpPr/>
          <p:nvPr/>
        </p:nvSpPr>
        <p:spPr>
          <a:xfrm>
            <a:off x="9035650" y="17852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76"/>
          <p:cNvSpPr/>
          <p:nvPr/>
        </p:nvSpPr>
        <p:spPr>
          <a:xfrm>
            <a:off x="8461061" y="2794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76"/>
          <p:cNvSpPr txBox="1"/>
          <p:nvPr/>
        </p:nvSpPr>
        <p:spPr>
          <a:xfrm>
            <a:off x="8366600" y="709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23" name="Google Shape;2323;p76"/>
          <p:cNvGraphicFramePr/>
          <p:nvPr/>
        </p:nvGraphicFramePr>
        <p:xfrm>
          <a:off x="2636813" y="114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24" name="Google Shape;2324;p76"/>
          <p:cNvSpPr/>
          <p:nvPr/>
        </p:nvSpPr>
        <p:spPr>
          <a:xfrm>
            <a:off x="3313624" y="17351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76"/>
          <p:cNvSpPr/>
          <p:nvPr/>
        </p:nvSpPr>
        <p:spPr>
          <a:xfrm>
            <a:off x="2745525" y="27677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76"/>
          <p:cNvSpPr/>
          <p:nvPr/>
        </p:nvSpPr>
        <p:spPr>
          <a:xfrm>
            <a:off x="3293149" y="22594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76"/>
          <p:cNvSpPr/>
          <p:nvPr/>
        </p:nvSpPr>
        <p:spPr>
          <a:xfrm>
            <a:off x="2745398" y="12164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76"/>
          <p:cNvSpPr/>
          <p:nvPr/>
        </p:nvSpPr>
        <p:spPr>
          <a:xfrm>
            <a:off x="3293150" y="12107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76"/>
          <p:cNvSpPr/>
          <p:nvPr/>
        </p:nvSpPr>
        <p:spPr>
          <a:xfrm>
            <a:off x="2737648" y="22594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76"/>
          <p:cNvSpPr/>
          <p:nvPr/>
        </p:nvSpPr>
        <p:spPr>
          <a:xfrm>
            <a:off x="2751775" y="173796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76"/>
          <p:cNvSpPr/>
          <p:nvPr/>
        </p:nvSpPr>
        <p:spPr>
          <a:xfrm>
            <a:off x="3312024" y="27677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76"/>
          <p:cNvSpPr txBox="1"/>
          <p:nvPr/>
        </p:nvSpPr>
        <p:spPr>
          <a:xfrm>
            <a:off x="2636850" y="68316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76"/>
          <p:cNvSpPr txBox="1"/>
          <p:nvPr>
            <p:ph type="title"/>
          </p:nvPr>
        </p:nvSpPr>
        <p:spPr>
          <a:xfrm>
            <a:off x="4120750" y="0"/>
            <a:ext cx="3948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ILLUSIONARY</a:t>
            </a:r>
            <a:r>
              <a:rPr b="1" lang="en-GB" u="sng"/>
              <a:t>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cxnSp>
        <p:nvCxnSpPr>
          <p:cNvPr id="2334" name="Google Shape;2334;p76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335" name="Google Shape;2335;p76"/>
          <p:cNvGraphicFramePr/>
          <p:nvPr/>
        </p:nvGraphicFramePr>
        <p:xfrm>
          <a:off x="2131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36" name="Google Shape;2336;p76"/>
          <p:cNvSpPr/>
          <p:nvPr/>
        </p:nvSpPr>
        <p:spPr>
          <a:xfrm>
            <a:off x="299699" y="58420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76"/>
          <p:cNvSpPr/>
          <p:nvPr/>
        </p:nvSpPr>
        <p:spPr>
          <a:xfrm>
            <a:off x="882225" y="48254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76"/>
          <p:cNvSpPr/>
          <p:nvPr/>
        </p:nvSpPr>
        <p:spPr>
          <a:xfrm>
            <a:off x="299699" y="43170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76"/>
          <p:cNvSpPr/>
          <p:nvPr/>
        </p:nvSpPr>
        <p:spPr>
          <a:xfrm>
            <a:off x="882223" y="53337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76"/>
          <p:cNvSpPr/>
          <p:nvPr/>
        </p:nvSpPr>
        <p:spPr>
          <a:xfrm>
            <a:off x="8822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76"/>
          <p:cNvSpPr/>
          <p:nvPr/>
        </p:nvSpPr>
        <p:spPr>
          <a:xfrm>
            <a:off x="299711" y="48254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76"/>
          <p:cNvSpPr/>
          <p:nvPr/>
        </p:nvSpPr>
        <p:spPr>
          <a:xfrm>
            <a:off x="299700" y="53337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76"/>
          <p:cNvSpPr/>
          <p:nvPr/>
        </p:nvSpPr>
        <p:spPr>
          <a:xfrm>
            <a:off x="882224" y="43170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76"/>
          <p:cNvSpPr txBox="1"/>
          <p:nvPr/>
        </p:nvSpPr>
        <p:spPr>
          <a:xfrm>
            <a:off x="2131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5" name="Google Shape;2345;p76"/>
          <p:cNvCxnSpPr/>
          <p:nvPr/>
        </p:nvCxnSpPr>
        <p:spPr>
          <a:xfrm flipH="1">
            <a:off x="954170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346" name="Google Shape;2346;p76"/>
          <p:cNvGraphicFramePr/>
          <p:nvPr/>
        </p:nvGraphicFramePr>
        <p:xfrm>
          <a:off x="2636863" y="42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8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47" name="Google Shape;2347;p76"/>
          <p:cNvSpPr/>
          <p:nvPr/>
        </p:nvSpPr>
        <p:spPr>
          <a:xfrm>
            <a:off x="2752074" y="43107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76"/>
          <p:cNvSpPr/>
          <p:nvPr/>
        </p:nvSpPr>
        <p:spPr>
          <a:xfrm>
            <a:off x="3307588" y="53231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76"/>
          <p:cNvSpPr/>
          <p:nvPr/>
        </p:nvSpPr>
        <p:spPr>
          <a:xfrm>
            <a:off x="2752074" y="58666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76"/>
          <p:cNvSpPr/>
          <p:nvPr/>
        </p:nvSpPr>
        <p:spPr>
          <a:xfrm>
            <a:off x="3299636" y="4803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76"/>
          <p:cNvSpPr/>
          <p:nvPr/>
        </p:nvSpPr>
        <p:spPr>
          <a:xfrm>
            <a:off x="2752063" y="4803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76"/>
          <p:cNvSpPr/>
          <p:nvPr/>
        </p:nvSpPr>
        <p:spPr>
          <a:xfrm>
            <a:off x="3299711" y="58432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76"/>
          <p:cNvSpPr/>
          <p:nvPr/>
        </p:nvSpPr>
        <p:spPr>
          <a:xfrm>
            <a:off x="3299712" y="42919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76"/>
          <p:cNvSpPr/>
          <p:nvPr/>
        </p:nvSpPr>
        <p:spPr>
          <a:xfrm>
            <a:off x="2752086" y="5334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76"/>
          <p:cNvSpPr txBox="1"/>
          <p:nvPr/>
        </p:nvSpPr>
        <p:spPr>
          <a:xfrm>
            <a:off x="2636900" y="37586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6" name="Google Shape;2356;p76"/>
          <p:cNvCxnSpPr/>
          <p:nvPr/>
        </p:nvCxnSpPr>
        <p:spPr>
          <a:xfrm flipH="1">
            <a:off x="135205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357" name="Google Shape;2357;p76"/>
          <p:cNvGraphicFramePr/>
          <p:nvPr/>
        </p:nvGraphicFramePr>
        <p:xfrm>
          <a:off x="8366513" y="41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58" name="Google Shape;2358;p76"/>
          <p:cNvSpPr/>
          <p:nvPr/>
        </p:nvSpPr>
        <p:spPr>
          <a:xfrm>
            <a:off x="9035600" y="5816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76"/>
          <p:cNvSpPr/>
          <p:nvPr/>
        </p:nvSpPr>
        <p:spPr>
          <a:xfrm>
            <a:off x="8453074" y="53082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76"/>
          <p:cNvSpPr/>
          <p:nvPr/>
        </p:nvSpPr>
        <p:spPr>
          <a:xfrm>
            <a:off x="9035598" y="4291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76"/>
          <p:cNvSpPr/>
          <p:nvPr/>
        </p:nvSpPr>
        <p:spPr>
          <a:xfrm>
            <a:off x="9035600" y="48312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76"/>
          <p:cNvSpPr/>
          <p:nvPr/>
        </p:nvSpPr>
        <p:spPr>
          <a:xfrm>
            <a:off x="8453073" y="58165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76"/>
          <p:cNvSpPr/>
          <p:nvPr/>
        </p:nvSpPr>
        <p:spPr>
          <a:xfrm>
            <a:off x="9035599" y="5323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76"/>
          <p:cNvSpPr txBox="1"/>
          <p:nvPr/>
        </p:nvSpPr>
        <p:spPr>
          <a:xfrm>
            <a:off x="8366550" y="3731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76"/>
          <p:cNvSpPr/>
          <p:nvPr/>
        </p:nvSpPr>
        <p:spPr>
          <a:xfrm>
            <a:off x="8453087" y="4291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76"/>
          <p:cNvSpPr/>
          <p:nvPr/>
        </p:nvSpPr>
        <p:spPr>
          <a:xfrm>
            <a:off x="8453086" y="47999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7" name="Google Shape;2367;p76"/>
          <p:cNvGraphicFramePr/>
          <p:nvPr/>
        </p:nvGraphicFramePr>
        <p:xfrm>
          <a:off x="10838638" y="418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68" name="Google Shape;2368;p76"/>
          <p:cNvSpPr/>
          <p:nvPr/>
        </p:nvSpPr>
        <p:spPr>
          <a:xfrm>
            <a:off x="11495099" y="583383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76"/>
          <p:cNvSpPr/>
          <p:nvPr/>
        </p:nvSpPr>
        <p:spPr>
          <a:xfrm>
            <a:off x="10933225" y="4793738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76"/>
          <p:cNvSpPr/>
          <p:nvPr/>
        </p:nvSpPr>
        <p:spPr>
          <a:xfrm>
            <a:off x="11495099" y="4282563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76"/>
          <p:cNvSpPr/>
          <p:nvPr/>
        </p:nvSpPr>
        <p:spPr>
          <a:xfrm>
            <a:off x="10933236" y="5299213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76"/>
          <p:cNvSpPr/>
          <p:nvPr/>
        </p:nvSpPr>
        <p:spPr>
          <a:xfrm>
            <a:off x="11495075" y="529921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76"/>
          <p:cNvSpPr/>
          <p:nvPr/>
        </p:nvSpPr>
        <p:spPr>
          <a:xfrm>
            <a:off x="10933236" y="4288263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76"/>
          <p:cNvSpPr/>
          <p:nvPr/>
        </p:nvSpPr>
        <p:spPr>
          <a:xfrm>
            <a:off x="10933212" y="58338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76"/>
          <p:cNvSpPr/>
          <p:nvPr/>
        </p:nvSpPr>
        <p:spPr>
          <a:xfrm>
            <a:off x="11495099" y="4764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76"/>
          <p:cNvSpPr txBox="1"/>
          <p:nvPr/>
        </p:nvSpPr>
        <p:spPr>
          <a:xfrm>
            <a:off x="10838675" y="372293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7" name="Google Shape;2377;p76"/>
          <p:cNvCxnSpPr/>
          <p:nvPr/>
        </p:nvCxnSpPr>
        <p:spPr>
          <a:xfrm flipH="1">
            <a:off x="9541700" y="5224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78" name="Google Shape;2378;p76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3" name="Google Shape;2383;p77"/>
          <p:cNvGraphicFramePr/>
          <p:nvPr/>
        </p:nvGraphicFramePr>
        <p:xfrm>
          <a:off x="1867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84" name="Google Shape;2384;p77"/>
          <p:cNvSpPr/>
          <p:nvPr/>
        </p:nvSpPr>
        <p:spPr>
          <a:xfrm>
            <a:off x="273349" y="27925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77"/>
          <p:cNvSpPr/>
          <p:nvPr/>
        </p:nvSpPr>
        <p:spPr>
          <a:xfrm>
            <a:off x="855875" y="1775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77"/>
          <p:cNvSpPr/>
          <p:nvPr/>
        </p:nvSpPr>
        <p:spPr>
          <a:xfrm>
            <a:off x="273349" y="1267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77"/>
          <p:cNvSpPr/>
          <p:nvPr/>
        </p:nvSpPr>
        <p:spPr>
          <a:xfrm>
            <a:off x="855873" y="22841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77"/>
          <p:cNvSpPr/>
          <p:nvPr/>
        </p:nvSpPr>
        <p:spPr>
          <a:xfrm>
            <a:off x="855875" y="27925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77"/>
          <p:cNvSpPr/>
          <p:nvPr/>
        </p:nvSpPr>
        <p:spPr>
          <a:xfrm>
            <a:off x="273361" y="1775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77"/>
          <p:cNvSpPr/>
          <p:nvPr/>
        </p:nvSpPr>
        <p:spPr>
          <a:xfrm>
            <a:off x="273350" y="22841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77"/>
          <p:cNvSpPr/>
          <p:nvPr/>
        </p:nvSpPr>
        <p:spPr>
          <a:xfrm>
            <a:off x="855874" y="1267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77"/>
          <p:cNvSpPr txBox="1"/>
          <p:nvPr/>
        </p:nvSpPr>
        <p:spPr>
          <a:xfrm>
            <a:off x="186825" y="70790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3" name="Google Shape;2393;p77"/>
          <p:cNvGraphicFramePr/>
          <p:nvPr/>
        </p:nvGraphicFramePr>
        <p:xfrm>
          <a:off x="2623638" y="1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394" name="Google Shape;2394;p77"/>
          <p:cNvSpPr/>
          <p:nvPr/>
        </p:nvSpPr>
        <p:spPr>
          <a:xfrm>
            <a:off x="2738849" y="12745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77"/>
          <p:cNvSpPr/>
          <p:nvPr/>
        </p:nvSpPr>
        <p:spPr>
          <a:xfrm>
            <a:off x="3294350" y="22733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77"/>
          <p:cNvSpPr/>
          <p:nvPr/>
        </p:nvSpPr>
        <p:spPr>
          <a:xfrm>
            <a:off x="2738849" y="27948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77"/>
          <p:cNvSpPr/>
          <p:nvPr/>
        </p:nvSpPr>
        <p:spPr>
          <a:xfrm>
            <a:off x="3286411" y="17519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77"/>
          <p:cNvSpPr/>
          <p:nvPr/>
        </p:nvSpPr>
        <p:spPr>
          <a:xfrm>
            <a:off x="2738838" y="1774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77"/>
          <p:cNvSpPr/>
          <p:nvPr/>
        </p:nvSpPr>
        <p:spPr>
          <a:xfrm>
            <a:off x="3286473" y="2794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77"/>
          <p:cNvSpPr/>
          <p:nvPr/>
        </p:nvSpPr>
        <p:spPr>
          <a:xfrm>
            <a:off x="3286487" y="12708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77"/>
          <p:cNvSpPr/>
          <p:nvPr/>
        </p:nvSpPr>
        <p:spPr>
          <a:xfrm>
            <a:off x="2738849" y="2286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77"/>
          <p:cNvSpPr txBox="1"/>
          <p:nvPr/>
        </p:nvSpPr>
        <p:spPr>
          <a:xfrm>
            <a:off x="2623675" y="710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3" name="Google Shape;2403;p77"/>
          <p:cNvGraphicFramePr/>
          <p:nvPr/>
        </p:nvGraphicFramePr>
        <p:xfrm>
          <a:off x="8262175" y="11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04" name="Google Shape;2404;p77"/>
          <p:cNvSpPr/>
          <p:nvPr/>
        </p:nvSpPr>
        <p:spPr>
          <a:xfrm>
            <a:off x="8931263" y="279483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77"/>
          <p:cNvSpPr/>
          <p:nvPr/>
        </p:nvSpPr>
        <p:spPr>
          <a:xfrm>
            <a:off x="8348736" y="2286513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77"/>
          <p:cNvSpPr/>
          <p:nvPr/>
        </p:nvSpPr>
        <p:spPr>
          <a:xfrm>
            <a:off x="8931261" y="12698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77"/>
          <p:cNvSpPr/>
          <p:nvPr/>
        </p:nvSpPr>
        <p:spPr>
          <a:xfrm>
            <a:off x="8931263" y="180953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77"/>
          <p:cNvSpPr/>
          <p:nvPr/>
        </p:nvSpPr>
        <p:spPr>
          <a:xfrm>
            <a:off x="8348736" y="27948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77"/>
          <p:cNvSpPr/>
          <p:nvPr/>
        </p:nvSpPr>
        <p:spPr>
          <a:xfrm>
            <a:off x="8931261" y="23021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77"/>
          <p:cNvSpPr txBox="1"/>
          <p:nvPr/>
        </p:nvSpPr>
        <p:spPr>
          <a:xfrm>
            <a:off x="8262213" y="710238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77"/>
          <p:cNvSpPr/>
          <p:nvPr/>
        </p:nvSpPr>
        <p:spPr>
          <a:xfrm>
            <a:off x="8348750" y="126986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77"/>
          <p:cNvSpPr/>
          <p:nvPr/>
        </p:nvSpPr>
        <p:spPr>
          <a:xfrm>
            <a:off x="8348749" y="1778188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77"/>
          <p:cNvSpPr txBox="1"/>
          <p:nvPr>
            <p:ph type="title"/>
          </p:nvPr>
        </p:nvSpPr>
        <p:spPr>
          <a:xfrm>
            <a:off x="4077350" y="0"/>
            <a:ext cx="3957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ILLUSIONARY PAIRS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cxnSp>
        <p:nvCxnSpPr>
          <p:cNvPr id="2414" name="Google Shape;2414;p77"/>
          <p:cNvCxnSpPr/>
          <p:nvPr/>
        </p:nvCxnSpPr>
        <p:spPr>
          <a:xfrm flipH="1">
            <a:off x="1352050" y="21762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415" name="Google Shape;2415;p77"/>
          <p:cNvGraphicFramePr/>
          <p:nvPr/>
        </p:nvGraphicFramePr>
        <p:xfrm>
          <a:off x="186738" y="42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16" name="Google Shape;2416;p77"/>
          <p:cNvSpPr/>
          <p:nvPr/>
        </p:nvSpPr>
        <p:spPr>
          <a:xfrm>
            <a:off x="855824" y="5385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77"/>
          <p:cNvSpPr/>
          <p:nvPr/>
        </p:nvSpPr>
        <p:spPr>
          <a:xfrm>
            <a:off x="273300" y="4368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Google Shape;2418;p77"/>
          <p:cNvSpPr/>
          <p:nvPr/>
        </p:nvSpPr>
        <p:spPr>
          <a:xfrm>
            <a:off x="855824" y="48771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77"/>
          <p:cNvSpPr/>
          <p:nvPr/>
        </p:nvSpPr>
        <p:spPr>
          <a:xfrm>
            <a:off x="273298" y="5893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77"/>
          <p:cNvSpPr/>
          <p:nvPr/>
        </p:nvSpPr>
        <p:spPr>
          <a:xfrm>
            <a:off x="273300" y="53854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77"/>
          <p:cNvSpPr/>
          <p:nvPr/>
        </p:nvSpPr>
        <p:spPr>
          <a:xfrm>
            <a:off x="855823" y="43687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77"/>
          <p:cNvSpPr/>
          <p:nvPr/>
        </p:nvSpPr>
        <p:spPr>
          <a:xfrm>
            <a:off x="855825" y="58937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77"/>
          <p:cNvSpPr/>
          <p:nvPr/>
        </p:nvSpPr>
        <p:spPr>
          <a:xfrm>
            <a:off x="273299" y="48771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77"/>
          <p:cNvSpPr txBox="1"/>
          <p:nvPr/>
        </p:nvSpPr>
        <p:spPr>
          <a:xfrm>
            <a:off x="186775" y="3809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5" name="Google Shape;2425;p77"/>
          <p:cNvGraphicFramePr/>
          <p:nvPr/>
        </p:nvGraphicFramePr>
        <p:xfrm>
          <a:off x="2637700" y="42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26" name="Google Shape;2426;p77"/>
          <p:cNvSpPr/>
          <p:nvPr/>
        </p:nvSpPr>
        <p:spPr>
          <a:xfrm>
            <a:off x="3314511" y="48789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77"/>
          <p:cNvSpPr/>
          <p:nvPr/>
        </p:nvSpPr>
        <p:spPr>
          <a:xfrm>
            <a:off x="2746413" y="5895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77"/>
          <p:cNvSpPr/>
          <p:nvPr/>
        </p:nvSpPr>
        <p:spPr>
          <a:xfrm>
            <a:off x="3294036" y="53872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77"/>
          <p:cNvSpPr/>
          <p:nvPr/>
        </p:nvSpPr>
        <p:spPr>
          <a:xfrm>
            <a:off x="2746286" y="43443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77"/>
          <p:cNvSpPr/>
          <p:nvPr/>
        </p:nvSpPr>
        <p:spPr>
          <a:xfrm>
            <a:off x="3294038" y="43706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77"/>
          <p:cNvSpPr/>
          <p:nvPr/>
        </p:nvSpPr>
        <p:spPr>
          <a:xfrm>
            <a:off x="2738511" y="53806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77"/>
          <p:cNvSpPr/>
          <p:nvPr/>
        </p:nvSpPr>
        <p:spPr>
          <a:xfrm>
            <a:off x="2752662" y="48657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77"/>
          <p:cNvSpPr/>
          <p:nvPr/>
        </p:nvSpPr>
        <p:spPr>
          <a:xfrm>
            <a:off x="3294036" y="58955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77"/>
          <p:cNvSpPr txBox="1"/>
          <p:nvPr/>
        </p:nvSpPr>
        <p:spPr>
          <a:xfrm>
            <a:off x="2609725" y="3815225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5" name="Google Shape;2435;p77"/>
          <p:cNvCxnSpPr/>
          <p:nvPr/>
        </p:nvCxnSpPr>
        <p:spPr>
          <a:xfrm flipH="1">
            <a:off x="1352050" y="53004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36" name="Google Shape;2436;p77"/>
          <p:cNvCxnSpPr/>
          <p:nvPr/>
        </p:nvCxnSpPr>
        <p:spPr>
          <a:xfrm flipH="1">
            <a:off x="9472600" y="221225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437" name="Google Shape;2437;p77"/>
          <p:cNvGraphicFramePr/>
          <p:nvPr/>
        </p:nvGraphicFramePr>
        <p:xfrm>
          <a:off x="8262113" y="424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38" name="Google Shape;2438;p77"/>
          <p:cNvSpPr/>
          <p:nvPr/>
        </p:nvSpPr>
        <p:spPr>
          <a:xfrm>
            <a:off x="8931199" y="43397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77"/>
          <p:cNvSpPr/>
          <p:nvPr/>
        </p:nvSpPr>
        <p:spPr>
          <a:xfrm>
            <a:off x="8348675" y="53564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77"/>
          <p:cNvSpPr/>
          <p:nvPr/>
        </p:nvSpPr>
        <p:spPr>
          <a:xfrm>
            <a:off x="8931299" y="58882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Google Shape;2441;p77"/>
          <p:cNvSpPr/>
          <p:nvPr/>
        </p:nvSpPr>
        <p:spPr>
          <a:xfrm>
            <a:off x="8356598" y="48481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p77"/>
          <p:cNvSpPr/>
          <p:nvPr/>
        </p:nvSpPr>
        <p:spPr>
          <a:xfrm>
            <a:off x="8356600" y="4339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p77"/>
          <p:cNvSpPr/>
          <p:nvPr/>
        </p:nvSpPr>
        <p:spPr>
          <a:xfrm>
            <a:off x="8931198" y="53721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Google Shape;2444;p77"/>
          <p:cNvSpPr/>
          <p:nvPr/>
        </p:nvSpPr>
        <p:spPr>
          <a:xfrm>
            <a:off x="8931200" y="48559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77"/>
          <p:cNvSpPr/>
          <p:nvPr/>
        </p:nvSpPr>
        <p:spPr>
          <a:xfrm>
            <a:off x="8356611" y="5864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77"/>
          <p:cNvSpPr txBox="1"/>
          <p:nvPr/>
        </p:nvSpPr>
        <p:spPr>
          <a:xfrm>
            <a:off x="8262150" y="37801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7" name="Google Shape;2447;p77"/>
          <p:cNvGraphicFramePr/>
          <p:nvPr/>
        </p:nvGraphicFramePr>
        <p:xfrm>
          <a:off x="10804938" y="42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608300"/>
                <a:gridCol w="52922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48" name="Google Shape;2448;p77"/>
          <p:cNvSpPr/>
          <p:nvPr/>
        </p:nvSpPr>
        <p:spPr>
          <a:xfrm>
            <a:off x="10907524" y="534938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77"/>
          <p:cNvSpPr/>
          <p:nvPr/>
        </p:nvSpPr>
        <p:spPr>
          <a:xfrm>
            <a:off x="11474025" y="43227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77"/>
          <p:cNvSpPr/>
          <p:nvPr/>
        </p:nvSpPr>
        <p:spPr>
          <a:xfrm>
            <a:off x="10907524" y="48567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77"/>
          <p:cNvSpPr/>
          <p:nvPr/>
        </p:nvSpPr>
        <p:spPr>
          <a:xfrm>
            <a:off x="11489923" y="58420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77"/>
          <p:cNvSpPr/>
          <p:nvPr/>
        </p:nvSpPr>
        <p:spPr>
          <a:xfrm>
            <a:off x="10907525" y="58420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77"/>
          <p:cNvSpPr/>
          <p:nvPr/>
        </p:nvSpPr>
        <p:spPr>
          <a:xfrm>
            <a:off x="11474023" y="485673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77"/>
          <p:cNvSpPr/>
          <p:nvPr/>
        </p:nvSpPr>
        <p:spPr>
          <a:xfrm>
            <a:off x="11490050" y="534940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77"/>
          <p:cNvSpPr/>
          <p:nvPr/>
        </p:nvSpPr>
        <p:spPr>
          <a:xfrm>
            <a:off x="10907524" y="43227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77"/>
          <p:cNvSpPr txBox="1"/>
          <p:nvPr/>
        </p:nvSpPr>
        <p:spPr>
          <a:xfrm>
            <a:off x="10804975" y="37574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7" name="Google Shape;2457;p77"/>
          <p:cNvCxnSpPr/>
          <p:nvPr/>
        </p:nvCxnSpPr>
        <p:spPr>
          <a:xfrm flipH="1">
            <a:off x="9472600" y="5255700"/>
            <a:ext cx="1259400" cy="42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458" name="Google Shape;2458;p77"/>
          <p:cNvGraphicFramePr/>
          <p:nvPr/>
        </p:nvGraphicFramePr>
        <p:xfrm>
          <a:off x="10787275" y="1177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0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59" name="Google Shape;2459;p77"/>
          <p:cNvSpPr/>
          <p:nvPr/>
        </p:nvSpPr>
        <p:spPr>
          <a:xfrm>
            <a:off x="11443674" y="27999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77"/>
          <p:cNvSpPr/>
          <p:nvPr/>
        </p:nvSpPr>
        <p:spPr>
          <a:xfrm>
            <a:off x="10881813" y="1783263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77"/>
          <p:cNvSpPr/>
          <p:nvPr/>
        </p:nvSpPr>
        <p:spPr>
          <a:xfrm>
            <a:off x="11443686" y="1274938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77"/>
          <p:cNvSpPr/>
          <p:nvPr/>
        </p:nvSpPr>
        <p:spPr>
          <a:xfrm>
            <a:off x="10881823" y="2291588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77"/>
          <p:cNvSpPr/>
          <p:nvPr/>
        </p:nvSpPr>
        <p:spPr>
          <a:xfrm>
            <a:off x="11443663" y="2291588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77"/>
          <p:cNvSpPr/>
          <p:nvPr/>
        </p:nvSpPr>
        <p:spPr>
          <a:xfrm>
            <a:off x="10881811" y="12749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77"/>
          <p:cNvSpPr/>
          <p:nvPr/>
        </p:nvSpPr>
        <p:spPr>
          <a:xfrm>
            <a:off x="10881800" y="2826213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77"/>
          <p:cNvSpPr/>
          <p:nvPr/>
        </p:nvSpPr>
        <p:spPr>
          <a:xfrm>
            <a:off x="11443686" y="1783263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77"/>
          <p:cNvSpPr txBox="1"/>
          <p:nvPr/>
        </p:nvSpPr>
        <p:spPr>
          <a:xfrm>
            <a:off x="10787263" y="715313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Makes a harder relationship (in order of impact)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685800" y="2065800"/>
            <a:ext cx="668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Opposite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Quadras = opposing values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Same Tournaments = competing focuses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Clubs = superfluous strengths            (easier to start, less rewarding)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2" name="Google Shape;2472;p78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473" name="Google Shape;2473;p78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529725"/>
                <a:gridCol w="5529725"/>
              </a:tblGrid>
              <a:tr h="199637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Frustrating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Sees a good but flawed person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Tries to draw attention to flaw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Grows critical and frustrated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Receives help on occasion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Confusing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Cannot see their flaw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Rebuffs attempts to correct flaw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Remains unaware or baffled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Helps without thinking it’s helpful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4" name="Google Shape;2474;p7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SUPERVISOR							SUPERVISEE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5" name="Google Shape;2475;p78"/>
          <p:cNvGraphicFramePr/>
          <p:nvPr/>
        </p:nvGraphicFramePr>
        <p:xfrm>
          <a:off x="685800" y="436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529725"/>
              </a:tblGrid>
              <a:tr h="24161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b="1" lang="en-GB" sz="2000">
                          <a:solidFill>
                            <a:schemeClr val="lt1"/>
                          </a:solidFill>
                        </a:rPr>
                        <a:t>Supervisor &gt; Supervisee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COMPLEMENT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CLASH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b="1" lang="en-GB" sz="2000">
                          <a:solidFill>
                            <a:schemeClr val="lt1"/>
                          </a:solidFill>
                        </a:rPr>
                        <a:t>Supervisee &gt; Supervisor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CLASH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COMPLEMENT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6" name="Google Shape;2476;p78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1" name="Google Shape;2481;p79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2482" name="Google Shape;2482;p79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3" name="Google Shape;2483;p79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484" name="Google Shape;2484;p79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7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        SUPERVISOR			     	     			SUPERVISEE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79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80"/>
          <p:cNvSpPr/>
          <p:nvPr/>
        </p:nvSpPr>
        <p:spPr>
          <a:xfrm>
            <a:off x="78411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80"/>
          <p:cNvSpPr/>
          <p:nvPr/>
        </p:nvSpPr>
        <p:spPr>
          <a:xfrm>
            <a:off x="8307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3" name="Google Shape;2493;p80"/>
          <p:cNvGraphicFramePr/>
          <p:nvPr/>
        </p:nvGraphicFramePr>
        <p:xfrm>
          <a:off x="2893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494" name="Google Shape;2494;p80"/>
          <p:cNvSpPr/>
          <p:nvPr/>
        </p:nvSpPr>
        <p:spPr>
          <a:xfrm>
            <a:off x="391924" y="333881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Google Shape;2495;p80"/>
          <p:cNvSpPr/>
          <p:nvPr/>
        </p:nvSpPr>
        <p:spPr>
          <a:xfrm>
            <a:off x="974325" y="23095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80"/>
          <p:cNvSpPr/>
          <p:nvPr/>
        </p:nvSpPr>
        <p:spPr>
          <a:xfrm>
            <a:off x="391924" y="28282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p80"/>
          <p:cNvSpPr/>
          <p:nvPr/>
        </p:nvSpPr>
        <p:spPr>
          <a:xfrm>
            <a:off x="974323" y="3860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Google Shape;2498;p80"/>
          <p:cNvSpPr/>
          <p:nvPr/>
        </p:nvSpPr>
        <p:spPr>
          <a:xfrm>
            <a:off x="391925" y="3849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80"/>
          <p:cNvSpPr/>
          <p:nvPr/>
        </p:nvSpPr>
        <p:spPr>
          <a:xfrm>
            <a:off x="974248" y="284418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80"/>
          <p:cNvSpPr/>
          <p:nvPr/>
        </p:nvSpPr>
        <p:spPr>
          <a:xfrm>
            <a:off x="974450" y="33525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80"/>
          <p:cNvSpPr/>
          <p:nvPr/>
        </p:nvSpPr>
        <p:spPr>
          <a:xfrm>
            <a:off x="391924" y="23095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80"/>
          <p:cNvSpPr txBox="1"/>
          <p:nvPr/>
        </p:nvSpPr>
        <p:spPr>
          <a:xfrm>
            <a:off x="2893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3" name="Google Shape;2503;p80"/>
          <p:cNvGraphicFramePr/>
          <p:nvPr/>
        </p:nvGraphicFramePr>
        <p:xfrm>
          <a:off x="20419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04" name="Google Shape;2504;p80"/>
          <p:cNvSpPr/>
          <p:nvPr/>
        </p:nvSpPr>
        <p:spPr>
          <a:xfrm>
            <a:off x="2711024" y="16761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80"/>
          <p:cNvSpPr/>
          <p:nvPr/>
        </p:nvSpPr>
        <p:spPr>
          <a:xfrm>
            <a:off x="2128500" y="659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80"/>
          <p:cNvSpPr/>
          <p:nvPr/>
        </p:nvSpPr>
        <p:spPr>
          <a:xfrm>
            <a:off x="2711024" y="11678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80"/>
          <p:cNvSpPr/>
          <p:nvPr/>
        </p:nvSpPr>
        <p:spPr>
          <a:xfrm>
            <a:off x="2128498" y="21844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80"/>
          <p:cNvSpPr/>
          <p:nvPr/>
        </p:nvSpPr>
        <p:spPr>
          <a:xfrm>
            <a:off x="2128500" y="16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80"/>
          <p:cNvSpPr/>
          <p:nvPr/>
        </p:nvSpPr>
        <p:spPr>
          <a:xfrm>
            <a:off x="2711023" y="6594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80"/>
          <p:cNvSpPr/>
          <p:nvPr/>
        </p:nvSpPr>
        <p:spPr>
          <a:xfrm>
            <a:off x="2711025" y="21844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80"/>
          <p:cNvSpPr/>
          <p:nvPr/>
        </p:nvSpPr>
        <p:spPr>
          <a:xfrm>
            <a:off x="2128499" y="1167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80"/>
          <p:cNvSpPr txBox="1"/>
          <p:nvPr/>
        </p:nvSpPr>
        <p:spPr>
          <a:xfrm>
            <a:off x="20419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3" name="Google Shape;2513;p80"/>
          <p:cNvGraphicFramePr/>
          <p:nvPr/>
        </p:nvGraphicFramePr>
        <p:xfrm>
          <a:off x="20419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14" name="Google Shape;2514;p80"/>
          <p:cNvSpPr/>
          <p:nvPr/>
        </p:nvSpPr>
        <p:spPr>
          <a:xfrm>
            <a:off x="2128499" y="56134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80"/>
          <p:cNvSpPr/>
          <p:nvPr/>
        </p:nvSpPr>
        <p:spPr>
          <a:xfrm>
            <a:off x="2711025" y="4596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80"/>
          <p:cNvSpPr/>
          <p:nvPr/>
        </p:nvSpPr>
        <p:spPr>
          <a:xfrm>
            <a:off x="2128499" y="40884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80"/>
          <p:cNvSpPr/>
          <p:nvPr/>
        </p:nvSpPr>
        <p:spPr>
          <a:xfrm>
            <a:off x="2711023" y="5105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80"/>
          <p:cNvSpPr/>
          <p:nvPr/>
        </p:nvSpPr>
        <p:spPr>
          <a:xfrm>
            <a:off x="2711025" y="5613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80"/>
          <p:cNvSpPr/>
          <p:nvPr/>
        </p:nvSpPr>
        <p:spPr>
          <a:xfrm>
            <a:off x="2128511" y="45968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80"/>
          <p:cNvSpPr/>
          <p:nvPr/>
        </p:nvSpPr>
        <p:spPr>
          <a:xfrm>
            <a:off x="2128500" y="51051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80"/>
          <p:cNvSpPr/>
          <p:nvPr/>
        </p:nvSpPr>
        <p:spPr>
          <a:xfrm>
            <a:off x="2711024" y="4088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80"/>
          <p:cNvSpPr txBox="1"/>
          <p:nvPr/>
        </p:nvSpPr>
        <p:spPr>
          <a:xfrm>
            <a:off x="20419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3" name="Google Shape;2523;p80"/>
          <p:cNvGraphicFramePr/>
          <p:nvPr/>
        </p:nvGraphicFramePr>
        <p:xfrm>
          <a:off x="3794550" y="22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24" name="Google Shape;2524;p80"/>
          <p:cNvSpPr/>
          <p:nvPr/>
        </p:nvSpPr>
        <p:spPr>
          <a:xfrm>
            <a:off x="4450999" y="38345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80"/>
          <p:cNvSpPr/>
          <p:nvPr/>
        </p:nvSpPr>
        <p:spPr>
          <a:xfrm>
            <a:off x="3889138" y="28179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80"/>
          <p:cNvSpPr/>
          <p:nvPr/>
        </p:nvSpPr>
        <p:spPr>
          <a:xfrm>
            <a:off x="4451011" y="23095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80"/>
          <p:cNvSpPr/>
          <p:nvPr/>
        </p:nvSpPr>
        <p:spPr>
          <a:xfrm>
            <a:off x="3889148" y="33262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80"/>
          <p:cNvSpPr/>
          <p:nvPr/>
        </p:nvSpPr>
        <p:spPr>
          <a:xfrm>
            <a:off x="4450988" y="3326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80"/>
          <p:cNvSpPr/>
          <p:nvPr/>
        </p:nvSpPr>
        <p:spPr>
          <a:xfrm>
            <a:off x="3889136" y="23095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80"/>
          <p:cNvSpPr/>
          <p:nvPr/>
        </p:nvSpPr>
        <p:spPr>
          <a:xfrm>
            <a:off x="3889125" y="38608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80"/>
          <p:cNvSpPr/>
          <p:nvPr/>
        </p:nvSpPr>
        <p:spPr>
          <a:xfrm>
            <a:off x="4451011" y="2817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80"/>
          <p:cNvSpPr txBox="1"/>
          <p:nvPr/>
        </p:nvSpPr>
        <p:spPr>
          <a:xfrm>
            <a:off x="3794588" y="1749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3" name="Google Shape;2533;p80"/>
          <p:cNvGraphicFramePr/>
          <p:nvPr/>
        </p:nvGraphicFramePr>
        <p:xfrm>
          <a:off x="72997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34" name="Google Shape;2534;p80"/>
          <p:cNvSpPr/>
          <p:nvPr/>
        </p:nvSpPr>
        <p:spPr>
          <a:xfrm>
            <a:off x="7414949" y="23405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80"/>
          <p:cNvSpPr/>
          <p:nvPr/>
        </p:nvSpPr>
        <p:spPr>
          <a:xfrm>
            <a:off x="7970450" y="33393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80"/>
          <p:cNvSpPr/>
          <p:nvPr/>
        </p:nvSpPr>
        <p:spPr>
          <a:xfrm>
            <a:off x="7414949" y="38608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80"/>
          <p:cNvSpPr/>
          <p:nvPr/>
        </p:nvSpPr>
        <p:spPr>
          <a:xfrm>
            <a:off x="7962511" y="28179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80"/>
          <p:cNvSpPr/>
          <p:nvPr/>
        </p:nvSpPr>
        <p:spPr>
          <a:xfrm>
            <a:off x="7414938" y="2840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80"/>
          <p:cNvSpPr/>
          <p:nvPr/>
        </p:nvSpPr>
        <p:spPr>
          <a:xfrm>
            <a:off x="7962573" y="38608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80"/>
          <p:cNvSpPr/>
          <p:nvPr/>
        </p:nvSpPr>
        <p:spPr>
          <a:xfrm>
            <a:off x="7962587" y="23368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80"/>
          <p:cNvSpPr/>
          <p:nvPr/>
        </p:nvSpPr>
        <p:spPr>
          <a:xfrm>
            <a:off x="7414949" y="3352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80"/>
          <p:cNvSpPr txBox="1"/>
          <p:nvPr/>
        </p:nvSpPr>
        <p:spPr>
          <a:xfrm>
            <a:off x="72997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3" name="Google Shape;2543;p80"/>
          <p:cNvGraphicFramePr/>
          <p:nvPr/>
        </p:nvGraphicFramePr>
        <p:xfrm>
          <a:off x="90523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44" name="Google Shape;2544;p80"/>
          <p:cNvSpPr/>
          <p:nvPr/>
        </p:nvSpPr>
        <p:spPr>
          <a:xfrm>
            <a:off x="9721424" y="6594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80"/>
          <p:cNvSpPr/>
          <p:nvPr/>
        </p:nvSpPr>
        <p:spPr>
          <a:xfrm>
            <a:off x="9138900" y="1676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80"/>
          <p:cNvSpPr/>
          <p:nvPr/>
        </p:nvSpPr>
        <p:spPr>
          <a:xfrm>
            <a:off x="9721524" y="2207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Google Shape;2547;p80"/>
          <p:cNvSpPr/>
          <p:nvPr/>
        </p:nvSpPr>
        <p:spPr>
          <a:xfrm>
            <a:off x="9146823" y="1167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80"/>
          <p:cNvSpPr/>
          <p:nvPr/>
        </p:nvSpPr>
        <p:spPr>
          <a:xfrm>
            <a:off x="9146825" y="659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80"/>
          <p:cNvSpPr/>
          <p:nvPr/>
        </p:nvSpPr>
        <p:spPr>
          <a:xfrm>
            <a:off x="9721423" y="16918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80"/>
          <p:cNvSpPr/>
          <p:nvPr/>
        </p:nvSpPr>
        <p:spPr>
          <a:xfrm>
            <a:off x="9721425" y="11756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80"/>
          <p:cNvSpPr/>
          <p:nvPr/>
        </p:nvSpPr>
        <p:spPr>
          <a:xfrm>
            <a:off x="9146836" y="2184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80"/>
          <p:cNvSpPr txBox="1"/>
          <p:nvPr/>
        </p:nvSpPr>
        <p:spPr>
          <a:xfrm>
            <a:off x="90523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3" name="Google Shape;2553;p80"/>
          <p:cNvGraphicFramePr/>
          <p:nvPr/>
        </p:nvGraphicFramePr>
        <p:xfrm>
          <a:off x="90523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54" name="Google Shape;2554;p80"/>
          <p:cNvSpPr/>
          <p:nvPr/>
        </p:nvSpPr>
        <p:spPr>
          <a:xfrm>
            <a:off x="9721425" y="56134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80"/>
          <p:cNvSpPr/>
          <p:nvPr/>
        </p:nvSpPr>
        <p:spPr>
          <a:xfrm>
            <a:off x="9138899" y="51051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80"/>
          <p:cNvSpPr/>
          <p:nvPr/>
        </p:nvSpPr>
        <p:spPr>
          <a:xfrm>
            <a:off x="9721423" y="4088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80"/>
          <p:cNvSpPr/>
          <p:nvPr/>
        </p:nvSpPr>
        <p:spPr>
          <a:xfrm>
            <a:off x="9721425" y="4628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80"/>
          <p:cNvSpPr/>
          <p:nvPr/>
        </p:nvSpPr>
        <p:spPr>
          <a:xfrm>
            <a:off x="9138898" y="56134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Google Shape;2559;p80"/>
          <p:cNvSpPr/>
          <p:nvPr/>
        </p:nvSpPr>
        <p:spPr>
          <a:xfrm>
            <a:off x="9721424" y="5120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80"/>
          <p:cNvSpPr txBox="1"/>
          <p:nvPr/>
        </p:nvSpPr>
        <p:spPr>
          <a:xfrm>
            <a:off x="90523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61" name="Google Shape;2561;p80"/>
          <p:cNvGraphicFramePr/>
          <p:nvPr/>
        </p:nvGraphicFramePr>
        <p:xfrm>
          <a:off x="10805063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62" name="Google Shape;2562;p80"/>
          <p:cNvSpPr/>
          <p:nvPr/>
        </p:nvSpPr>
        <p:spPr>
          <a:xfrm>
            <a:off x="11481874" y="28282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80"/>
          <p:cNvSpPr/>
          <p:nvPr/>
        </p:nvSpPr>
        <p:spPr>
          <a:xfrm>
            <a:off x="10913775" y="3860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80"/>
          <p:cNvSpPr/>
          <p:nvPr/>
        </p:nvSpPr>
        <p:spPr>
          <a:xfrm>
            <a:off x="11461399" y="33525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80"/>
          <p:cNvSpPr/>
          <p:nvPr/>
        </p:nvSpPr>
        <p:spPr>
          <a:xfrm>
            <a:off x="10913648" y="23095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80"/>
          <p:cNvSpPr/>
          <p:nvPr/>
        </p:nvSpPr>
        <p:spPr>
          <a:xfrm>
            <a:off x="11461400" y="2303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80"/>
          <p:cNvSpPr/>
          <p:nvPr/>
        </p:nvSpPr>
        <p:spPr>
          <a:xfrm>
            <a:off x="10905898" y="33525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80"/>
          <p:cNvSpPr/>
          <p:nvPr/>
        </p:nvSpPr>
        <p:spPr>
          <a:xfrm>
            <a:off x="10920025" y="28310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Google Shape;2569;p80"/>
          <p:cNvSpPr/>
          <p:nvPr/>
        </p:nvSpPr>
        <p:spPr>
          <a:xfrm>
            <a:off x="11480274" y="3860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Google Shape;2570;p80"/>
          <p:cNvSpPr txBox="1"/>
          <p:nvPr/>
        </p:nvSpPr>
        <p:spPr>
          <a:xfrm>
            <a:off x="10805100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Google Shape;2571;p80"/>
          <p:cNvSpPr/>
          <p:nvPr/>
        </p:nvSpPr>
        <p:spPr>
          <a:xfrm>
            <a:off x="9138912" y="40884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p80"/>
          <p:cNvSpPr/>
          <p:nvPr/>
        </p:nvSpPr>
        <p:spPr>
          <a:xfrm>
            <a:off x="9138911" y="45968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3" name="Google Shape;2573;p80"/>
          <p:cNvCxnSpPr/>
          <p:nvPr/>
        </p:nvCxnSpPr>
        <p:spPr>
          <a:xfrm flipH="1" rot="10800000">
            <a:off x="1350775" y="1693900"/>
            <a:ext cx="590100" cy="3894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4" name="Google Shape;2574;p80"/>
          <p:cNvCxnSpPr>
            <a:stCxn id="2492" idx="5"/>
          </p:cNvCxnSpPr>
          <p:nvPr/>
        </p:nvCxnSpPr>
        <p:spPr>
          <a:xfrm flipH="1">
            <a:off x="3375966" y="4534620"/>
            <a:ext cx="4935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5" name="Google Shape;2575;p80"/>
          <p:cNvCxnSpPr>
            <a:endCxn id="2492" idx="3"/>
          </p:cNvCxnSpPr>
          <p:nvPr/>
        </p:nvCxnSpPr>
        <p:spPr>
          <a:xfrm rot="10800000">
            <a:off x="1352095" y="4534620"/>
            <a:ext cx="493200" cy="3153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6" name="Google Shape;2576;p80"/>
          <p:cNvCxnSpPr>
            <a:endCxn id="2532" idx="1"/>
          </p:cNvCxnSpPr>
          <p:nvPr/>
        </p:nvCxnSpPr>
        <p:spPr>
          <a:xfrm>
            <a:off x="3517388" y="1787900"/>
            <a:ext cx="277200" cy="1929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7" name="Google Shape;2577;p80"/>
          <p:cNvCxnSpPr>
            <a:endCxn id="2491" idx="5"/>
          </p:cNvCxnSpPr>
          <p:nvPr/>
        </p:nvCxnSpPr>
        <p:spPr>
          <a:xfrm flipH="1" rot="10800000">
            <a:off x="10363566" y="4534620"/>
            <a:ext cx="5163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8" name="Google Shape;2578;p80"/>
          <p:cNvCxnSpPr>
            <a:endCxn id="2542" idx="3"/>
          </p:cNvCxnSpPr>
          <p:nvPr/>
        </p:nvCxnSpPr>
        <p:spPr>
          <a:xfrm flipH="1">
            <a:off x="8437375" y="1741000"/>
            <a:ext cx="4086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9" name="Google Shape;2579;p80"/>
          <p:cNvCxnSpPr>
            <a:stCxn id="2491" idx="3"/>
          </p:cNvCxnSpPr>
          <p:nvPr/>
        </p:nvCxnSpPr>
        <p:spPr>
          <a:xfrm>
            <a:off x="8362495" y="4534620"/>
            <a:ext cx="401100" cy="3237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80" name="Google Shape;2580;p80"/>
          <p:cNvCxnSpPr>
            <a:stCxn id="2570" idx="1"/>
          </p:cNvCxnSpPr>
          <p:nvPr/>
        </p:nvCxnSpPr>
        <p:spPr>
          <a:xfrm rot="10800000">
            <a:off x="10398600" y="1741000"/>
            <a:ext cx="4065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81" name="Google Shape;2581;p80"/>
          <p:cNvSpPr txBox="1"/>
          <p:nvPr>
            <p:ph type="title"/>
          </p:nvPr>
        </p:nvSpPr>
        <p:spPr>
          <a:xfrm>
            <a:off x="3736113" y="678225"/>
            <a:ext cx="41691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SUPERVISION RINGS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2582" name="Google Shape;2582;p80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81"/>
          <p:cNvSpPr/>
          <p:nvPr/>
        </p:nvSpPr>
        <p:spPr>
          <a:xfrm>
            <a:off x="78411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81"/>
          <p:cNvSpPr/>
          <p:nvPr/>
        </p:nvSpPr>
        <p:spPr>
          <a:xfrm>
            <a:off x="8307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9" name="Google Shape;2589;p81"/>
          <p:cNvGraphicFramePr/>
          <p:nvPr/>
        </p:nvGraphicFramePr>
        <p:xfrm>
          <a:off x="2893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590" name="Google Shape;2590;p81"/>
          <p:cNvSpPr/>
          <p:nvPr/>
        </p:nvSpPr>
        <p:spPr>
          <a:xfrm>
            <a:off x="391924" y="3368188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p81"/>
          <p:cNvSpPr/>
          <p:nvPr/>
        </p:nvSpPr>
        <p:spPr>
          <a:xfrm>
            <a:off x="958425" y="2341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Google Shape;2592;p81"/>
          <p:cNvSpPr/>
          <p:nvPr/>
        </p:nvSpPr>
        <p:spPr>
          <a:xfrm>
            <a:off x="391924" y="28755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3" name="Google Shape;2593;p81"/>
          <p:cNvSpPr/>
          <p:nvPr/>
        </p:nvSpPr>
        <p:spPr>
          <a:xfrm>
            <a:off x="974323" y="38608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Google Shape;2594;p81"/>
          <p:cNvSpPr/>
          <p:nvPr/>
        </p:nvSpPr>
        <p:spPr>
          <a:xfrm>
            <a:off x="391925" y="3860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81"/>
          <p:cNvSpPr/>
          <p:nvPr/>
        </p:nvSpPr>
        <p:spPr>
          <a:xfrm>
            <a:off x="958423" y="287553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81"/>
          <p:cNvSpPr/>
          <p:nvPr/>
        </p:nvSpPr>
        <p:spPr>
          <a:xfrm>
            <a:off x="974450" y="336820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7" name="Google Shape;2597;p81"/>
          <p:cNvSpPr/>
          <p:nvPr/>
        </p:nvSpPr>
        <p:spPr>
          <a:xfrm>
            <a:off x="391924" y="23415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81"/>
          <p:cNvSpPr txBox="1"/>
          <p:nvPr/>
        </p:nvSpPr>
        <p:spPr>
          <a:xfrm>
            <a:off x="2893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9" name="Google Shape;2599;p81"/>
          <p:cNvGraphicFramePr/>
          <p:nvPr/>
        </p:nvGraphicFramePr>
        <p:xfrm>
          <a:off x="20419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00" name="Google Shape;2600;p81"/>
          <p:cNvSpPr/>
          <p:nvPr/>
        </p:nvSpPr>
        <p:spPr>
          <a:xfrm>
            <a:off x="2711024" y="16761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81"/>
          <p:cNvSpPr/>
          <p:nvPr/>
        </p:nvSpPr>
        <p:spPr>
          <a:xfrm>
            <a:off x="2128500" y="6594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81"/>
          <p:cNvSpPr/>
          <p:nvPr/>
        </p:nvSpPr>
        <p:spPr>
          <a:xfrm>
            <a:off x="2711024" y="11678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Google Shape;2603;p81"/>
          <p:cNvSpPr/>
          <p:nvPr/>
        </p:nvSpPr>
        <p:spPr>
          <a:xfrm>
            <a:off x="2128498" y="21844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Google Shape;2604;p81"/>
          <p:cNvSpPr/>
          <p:nvPr/>
        </p:nvSpPr>
        <p:spPr>
          <a:xfrm>
            <a:off x="2128500" y="16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p81"/>
          <p:cNvSpPr/>
          <p:nvPr/>
        </p:nvSpPr>
        <p:spPr>
          <a:xfrm>
            <a:off x="2711023" y="6594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81"/>
          <p:cNvSpPr/>
          <p:nvPr/>
        </p:nvSpPr>
        <p:spPr>
          <a:xfrm>
            <a:off x="2711025" y="21844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81"/>
          <p:cNvSpPr/>
          <p:nvPr/>
        </p:nvSpPr>
        <p:spPr>
          <a:xfrm>
            <a:off x="2128499" y="1167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81"/>
          <p:cNvSpPr txBox="1"/>
          <p:nvPr/>
        </p:nvSpPr>
        <p:spPr>
          <a:xfrm>
            <a:off x="20419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9" name="Google Shape;2609;p81"/>
          <p:cNvGraphicFramePr/>
          <p:nvPr/>
        </p:nvGraphicFramePr>
        <p:xfrm>
          <a:off x="20419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10" name="Google Shape;2610;p81"/>
          <p:cNvSpPr/>
          <p:nvPr/>
        </p:nvSpPr>
        <p:spPr>
          <a:xfrm>
            <a:off x="2128499" y="56134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81"/>
          <p:cNvSpPr/>
          <p:nvPr/>
        </p:nvSpPr>
        <p:spPr>
          <a:xfrm>
            <a:off x="2711025" y="45968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81"/>
          <p:cNvSpPr/>
          <p:nvPr/>
        </p:nvSpPr>
        <p:spPr>
          <a:xfrm>
            <a:off x="2128499" y="40884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81"/>
          <p:cNvSpPr/>
          <p:nvPr/>
        </p:nvSpPr>
        <p:spPr>
          <a:xfrm>
            <a:off x="2711023" y="5105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81"/>
          <p:cNvSpPr/>
          <p:nvPr/>
        </p:nvSpPr>
        <p:spPr>
          <a:xfrm>
            <a:off x="2711025" y="5613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81"/>
          <p:cNvSpPr/>
          <p:nvPr/>
        </p:nvSpPr>
        <p:spPr>
          <a:xfrm>
            <a:off x="2128511" y="45968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81"/>
          <p:cNvSpPr/>
          <p:nvPr/>
        </p:nvSpPr>
        <p:spPr>
          <a:xfrm>
            <a:off x="2128500" y="51051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81"/>
          <p:cNvSpPr/>
          <p:nvPr/>
        </p:nvSpPr>
        <p:spPr>
          <a:xfrm>
            <a:off x="2711024" y="4088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81"/>
          <p:cNvSpPr txBox="1"/>
          <p:nvPr/>
        </p:nvSpPr>
        <p:spPr>
          <a:xfrm>
            <a:off x="20419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9" name="Google Shape;2619;p81"/>
          <p:cNvGraphicFramePr/>
          <p:nvPr/>
        </p:nvGraphicFramePr>
        <p:xfrm>
          <a:off x="3794550" y="22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20" name="Google Shape;2620;p81"/>
          <p:cNvSpPr/>
          <p:nvPr/>
        </p:nvSpPr>
        <p:spPr>
          <a:xfrm>
            <a:off x="4451011" y="38608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p81"/>
          <p:cNvSpPr/>
          <p:nvPr/>
        </p:nvSpPr>
        <p:spPr>
          <a:xfrm>
            <a:off x="3889138" y="2820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81"/>
          <p:cNvSpPr/>
          <p:nvPr/>
        </p:nvSpPr>
        <p:spPr>
          <a:xfrm>
            <a:off x="4451011" y="23095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3" name="Google Shape;2623;p81"/>
          <p:cNvSpPr/>
          <p:nvPr/>
        </p:nvSpPr>
        <p:spPr>
          <a:xfrm>
            <a:off x="3889148" y="33262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4" name="Google Shape;2624;p81"/>
          <p:cNvSpPr/>
          <p:nvPr/>
        </p:nvSpPr>
        <p:spPr>
          <a:xfrm>
            <a:off x="4450988" y="3326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5" name="Google Shape;2625;p81"/>
          <p:cNvSpPr/>
          <p:nvPr/>
        </p:nvSpPr>
        <p:spPr>
          <a:xfrm>
            <a:off x="3889148" y="23152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6" name="Google Shape;2626;p81"/>
          <p:cNvSpPr/>
          <p:nvPr/>
        </p:nvSpPr>
        <p:spPr>
          <a:xfrm>
            <a:off x="3889125" y="38608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7" name="Google Shape;2627;p81"/>
          <p:cNvSpPr/>
          <p:nvPr/>
        </p:nvSpPr>
        <p:spPr>
          <a:xfrm>
            <a:off x="4451011" y="27916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81"/>
          <p:cNvSpPr txBox="1"/>
          <p:nvPr/>
        </p:nvSpPr>
        <p:spPr>
          <a:xfrm>
            <a:off x="3794588" y="1749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9" name="Google Shape;2629;p81"/>
          <p:cNvGraphicFramePr/>
          <p:nvPr/>
        </p:nvGraphicFramePr>
        <p:xfrm>
          <a:off x="72997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30" name="Google Shape;2630;p81"/>
          <p:cNvSpPr/>
          <p:nvPr/>
        </p:nvSpPr>
        <p:spPr>
          <a:xfrm>
            <a:off x="7414949" y="23284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81"/>
          <p:cNvSpPr/>
          <p:nvPr/>
        </p:nvSpPr>
        <p:spPr>
          <a:xfrm>
            <a:off x="7970463" y="33408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81"/>
          <p:cNvSpPr/>
          <p:nvPr/>
        </p:nvSpPr>
        <p:spPr>
          <a:xfrm>
            <a:off x="7414949" y="38843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81"/>
          <p:cNvSpPr/>
          <p:nvPr/>
        </p:nvSpPr>
        <p:spPr>
          <a:xfrm>
            <a:off x="7962511" y="28207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81"/>
          <p:cNvSpPr/>
          <p:nvPr/>
        </p:nvSpPr>
        <p:spPr>
          <a:xfrm>
            <a:off x="7414938" y="28207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81"/>
          <p:cNvSpPr/>
          <p:nvPr/>
        </p:nvSpPr>
        <p:spPr>
          <a:xfrm>
            <a:off x="7962586" y="38608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81"/>
          <p:cNvSpPr/>
          <p:nvPr/>
        </p:nvSpPr>
        <p:spPr>
          <a:xfrm>
            <a:off x="7962587" y="2309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p81"/>
          <p:cNvSpPr/>
          <p:nvPr/>
        </p:nvSpPr>
        <p:spPr>
          <a:xfrm>
            <a:off x="7414961" y="3352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81"/>
          <p:cNvSpPr txBox="1"/>
          <p:nvPr/>
        </p:nvSpPr>
        <p:spPr>
          <a:xfrm>
            <a:off x="72997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9" name="Google Shape;2639;p81"/>
          <p:cNvGraphicFramePr/>
          <p:nvPr/>
        </p:nvGraphicFramePr>
        <p:xfrm>
          <a:off x="90523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40" name="Google Shape;2640;p81"/>
          <p:cNvSpPr/>
          <p:nvPr/>
        </p:nvSpPr>
        <p:spPr>
          <a:xfrm>
            <a:off x="9721424" y="6594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81"/>
          <p:cNvSpPr/>
          <p:nvPr/>
        </p:nvSpPr>
        <p:spPr>
          <a:xfrm>
            <a:off x="9138900" y="1676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81"/>
          <p:cNvSpPr/>
          <p:nvPr/>
        </p:nvSpPr>
        <p:spPr>
          <a:xfrm>
            <a:off x="9721524" y="22079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81"/>
          <p:cNvSpPr/>
          <p:nvPr/>
        </p:nvSpPr>
        <p:spPr>
          <a:xfrm>
            <a:off x="9146823" y="11678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4" name="Google Shape;2644;p81"/>
          <p:cNvSpPr/>
          <p:nvPr/>
        </p:nvSpPr>
        <p:spPr>
          <a:xfrm>
            <a:off x="9146825" y="659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81"/>
          <p:cNvSpPr/>
          <p:nvPr/>
        </p:nvSpPr>
        <p:spPr>
          <a:xfrm>
            <a:off x="9721423" y="16918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81"/>
          <p:cNvSpPr/>
          <p:nvPr/>
        </p:nvSpPr>
        <p:spPr>
          <a:xfrm>
            <a:off x="9721425" y="11756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81"/>
          <p:cNvSpPr/>
          <p:nvPr/>
        </p:nvSpPr>
        <p:spPr>
          <a:xfrm>
            <a:off x="9146836" y="2184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81"/>
          <p:cNvSpPr txBox="1"/>
          <p:nvPr/>
        </p:nvSpPr>
        <p:spPr>
          <a:xfrm>
            <a:off x="90523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9" name="Google Shape;2649;p81"/>
          <p:cNvGraphicFramePr/>
          <p:nvPr/>
        </p:nvGraphicFramePr>
        <p:xfrm>
          <a:off x="90523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50" name="Google Shape;2650;p81"/>
          <p:cNvSpPr/>
          <p:nvPr/>
        </p:nvSpPr>
        <p:spPr>
          <a:xfrm>
            <a:off x="9721425" y="56134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81"/>
          <p:cNvSpPr/>
          <p:nvPr/>
        </p:nvSpPr>
        <p:spPr>
          <a:xfrm>
            <a:off x="9138899" y="51051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81"/>
          <p:cNvSpPr/>
          <p:nvPr/>
        </p:nvSpPr>
        <p:spPr>
          <a:xfrm>
            <a:off x="9721423" y="40884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81"/>
          <p:cNvSpPr/>
          <p:nvPr/>
        </p:nvSpPr>
        <p:spPr>
          <a:xfrm>
            <a:off x="9721425" y="4628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81"/>
          <p:cNvSpPr/>
          <p:nvPr/>
        </p:nvSpPr>
        <p:spPr>
          <a:xfrm>
            <a:off x="9138898" y="56134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81"/>
          <p:cNvSpPr/>
          <p:nvPr/>
        </p:nvSpPr>
        <p:spPr>
          <a:xfrm>
            <a:off x="9721424" y="5120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81"/>
          <p:cNvSpPr txBox="1"/>
          <p:nvPr/>
        </p:nvSpPr>
        <p:spPr>
          <a:xfrm>
            <a:off x="90523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7" name="Google Shape;2657;p81"/>
          <p:cNvGraphicFramePr/>
          <p:nvPr/>
        </p:nvGraphicFramePr>
        <p:xfrm>
          <a:off x="10805063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658" name="Google Shape;2658;p81"/>
          <p:cNvSpPr/>
          <p:nvPr/>
        </p:nvSpPr>
        <p:spPr>
          <a:xfrm>
            <a:off x="11481874" y="28442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9" name="Google Shape;2659;p81"/>
          <p:cNvSpPr/>
          <p:nvPr/>
        </p:nvSpPr>
        <p:spPr>
          <a:xfrm>
            <a:off x="10913775" y="38608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0" name="Google Shape;2660;p81"/>
          <p:cNvSpPr/>
          <p:nvPr/>
        </p:nvSpPr>
        <p:spPr>
          <a:xfrm>
            <a:off x="11461399" y="33525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1" name="Google Shape;2661;p81"/>
          <p:cNvSpPr/>
          <p:nvPr/>
        </p:nvSpPr>
        <p:spPr>
          <a:xfrm>
            <a:off x="10913648" y="2309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81"/>
          <p:cNvSpPr/>
          <p:nvPr/>
        </p:nvSpPr>
        <p:spPr>
          <a:xfrm>
            <a:off x="11461400" y="2335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3" name="Google Shape;2663;p81"/>
          <p:cNvSpPr/>
          <p:nvPr/>
        </p:nvSpPr>
        <p:spPr>
          <a:xfrm>
            <a:off x="10905873" y="33459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81"/>
          <p:cNvSpPr/>
          <p:nvPr/>
        </p:nvSpPr>
        <p:spPr>
          <a:xfrm>
            <a:off x="10920025" y="28310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5" name="Google Shape;2665;p81"/>
          <p:cNvSpPr/>
          <p:nvPr/>
        </p:nvSpPr>
        <p:spPr>
          <a:xfrm>
            <a:off x="11461399" y="3860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6" name="Google Shape;2666;p81"/>
          <p:cNvSpPr txBox="1"/>
          <p:nvPr/>
        </p:nvSpPr>
        <p:spPr>
          <a:xfrm>
            <a:off x="10805100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7" name="Google Shape;2667;p81"/>
          <p:cNvSpPr/>
          <p:nvPr/>
        </p:nvSpPr>
        <p:spPr>
          <a:xfrm>
            <a:off x="9138912" y="40884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8" name="Google Shape;2668;p81"/>
          <p:cNvSpPr/>
          <p:nvPr/>
        </p:nvSpPr>
        <p:spPr>
          <a:xfrm>
            <a:off x="9138911" y="45968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9" name="Google Shape;2669;p81"/>
          <p:cNvCxnSpPr/>
          <p:nvPr/>
        </p:nvCxnSpPr>
        <p:spPr>
          <a:xfrm flipH="1" rot="10800000">
            <a:off x="1350775" y="1693900"/>
            <a:ext cx="590100" cy="3894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0" name="Google Shape;2670;p81"/>
          <p:cNvCxnSpPr>
            <a:stCxn id="2588" idx="5"/>
          </p:cNvCxnSpPr>
          <p:nvPr/>
        </p:nvCxnSpPr>
        <p:spPr>
          <a:xfrm flipH="1">
            <a:off x="3375966" y="4534620"/>
            <a:ext cx="4935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1" name="Google Shape;2671;p81"/>
          <p:cNvCxnSpPr>
            <a:endCxn id="2588" idx="3"/>
          </p:cNvCxnSpPr>
          <p:nvPr/>
        </p:nvCxnSpPr>
        <p:spPr>
          <a:xfrm rot="10800000">
            <a:off x="1352095" y="4534620"/>
            <a:ext cx="5184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2" name="Google Shape;2672;p81"/>
          <p:cNvCxnSpPr>
            <a:endCxn id="2628" idx="1"/>
          </p:cNvCxnSpPr>
          <p:nvPr/>
        </p:nvCxnSpPr>
        <p:spPr>
          <a:xfrm>
            <a:off x="3517388" y="1787900"/>
            <a:ext cx="277200" cy="1929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3" name="Google Shape;2673;p81"/>
          <p:cNvCxnSpPr>
            <a:endCxn id="2587" idx="5"/>
          </p:cNvCxnSpPr>
          <p:nvPr/>
        </p:nvCxnSpPr>
        <p:spPr>
          <a:xfrm flipH="1" rot="10800000">
            <a:off x="10363566" y="4534620"/>
            <a:ext cx="5163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4" name="Google Shape;2674;p81"/>
          <p:cNvCxnSpPr>
            <a:endCxn id="2638" idx="3"/>
          </p:cNvCxnSpPr>
          <p:nvPr/>
        </p:nvCxnSpPr>
        <p:spPr>
          <a:xfrm flipH="1">
            <a:off x="8437375" y="1741000"/>
            <a:ext cx="4086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5" name="Google Shape;2675;p81"/>
          <p:cNvCxnSpPr>
            <a:stCxn id="2587" idx="3"/>
          </p:cNvCxnSpPr>
          <p:nvPr/>
        </p:nvCxnSpPr>
        <p:spPr>
          <a:xfrm>
            <a:off x="8362495" y="4534620"/>
            <a:ext cx="401100" cy="3237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6" name="Google Shape;2676;p81"/>
          <p:cNvCxnSpPr>
            <a:stCxn id="2666" idx="1"/>
          </p:cNvCxnSpPr>
          <p:nvPr/>
        </p:nvCxnSpPr>
        <p:spPr>
          <a:xfrm rot="10800000">
            <a:off x="10398600" y="1741000"/>
            <a:ext cx="4065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77" name="Google Shape;2677;p81"/>
          <p:cNvSpPr txBox="1"/>
          <p:nvPr>
            <p:ph type="title"/>
          </p:nvPr>
        </p:nvSpPr>
        <p:spPr>
          <a:xfrm>
            <a:off x="3869463" y="678225"/>
            <a:ext cx="41691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SUPERVISION RINGS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2678" name="Google Shape;2678;p81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3" name="Google Shape;2683;p82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500">
                          <a:solidFill>
                            <a:srgbClr val="FFFF00"/>
                          </a:solidFill>
                        </a:rPr>
                        <a:t>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684" name="Google Shape;2684;p82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529725"/>
                <a:gridCol w="5529725"/>
              </a:tblGrid>
              <a:tr h="2065750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Dissatisfying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Naturally wants to help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Gets nothing in return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May become resentful over time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Grows more like partner over time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Partly helpful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Wants some help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Finds help only slightly helpful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Pushes for help to be more helpful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Grows to become less like partner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5" name="Google Shape;2685;p8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BENEFACTOR							BENEFICIARY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6" name="Google Shape;2686;p82"/>
          <p:cNvGraphicFramePr/>
          <p:nvPr/>
        </p:nvGraphicFramePr>
        <p:xfrm>
          <a:off x="685800" y="436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529725"/>
              </a:tblGrid>
              <a:tr h="24161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b="1" lang="en-GB" sz="2000">
                          <a:solidFill>
                            <a:schemeClr val="lt1"/>
                          </a:solidFill>
                        </a:rPr>
                        <a:t>Benefactor &gt; Beneficiary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CONFUSE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COMPETE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b="1" lang="en-GB" sz="2000">
                          <a:solidFill>
                            <a:schemeClr val="lt1"/>
                          </a:solidFill>
                        </a:rPr>
                        <a:t>Beneficiary &gt; Benefactor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Demanding functions COMPETE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Supplying functions CONFUSE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7" name="Google Shape;2687;p82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2" name="Google Shape;2692;p83"/>
          <p:cNvGraphicFramePr/>
          <p:nvPr/>
        </p:nvGraphicFramePr>
        <p:xfrm>
          <a:off x="69770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93" name="Google Shape;2693;p83"/>
          <p:cNvSpPr txBox="1"/>
          <p:nvPr/>
        </p:nvSpPr>
        <p:spPr>
          <a:xfrm>
            <a:off x="76237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4" name="Google Shape;2694;p83"/>
          <p:cNvGraphicFramePr/>
          <p:nvPr/>
        </p:nvGraphicFramePr>
        <p:xfrm>
          <a:off x="952500" y="20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1920050"/>
                <a:gridCol w="1920050"/>
              </a:tblGrid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10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2695" name="Google Shape;2695;p83"/>
          <p:cNvSpPr txBox="1"/>
          <p:nvPr/>
        </p:nvSpPr>
        <p:spPr>
          <a:xfrm>
            <a:off x="1604200" y="2065800"/>
            <a:ext cx="25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1         2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4         3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6         5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7         8</a:t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6" name="Google Shape;2696;p8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        BENEFACTOR				      			BENEFICIARY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83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84"/>
          <p:cNvSpPr/>
          <p:nvPr/>
        </p:nvSpPr>
        <p:spPr>
          <a:xfrm>
            <a:off x="78411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84"/>
          <p:cNvSpPr/>
          <p:nvPr/>
        </p:nvSpPr>
        <p:spPr>
          <a:xfrm>
            <a:off x="8307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4" name="Google Shape;2704;p84"/>
          <p:cNvGraphicFramePr/>
          <p:nvPr/>
        </p:nvGraphicFramePr>
        <p:xfrm>
          <a:off x="2893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05" name="Google Shape;2705;p84"/>
          <p:cNvSpPr/>
          <p:nvPr/>
        </p:nvSpPr>
        <p:spPr>
          <a:xfrm>
            <a:off x="958424" y="2309563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84"/>
          <p:cNvSpPr/>
          <p:nvPr/>
        </p:nvSpPr>
        <p:spPr>
          <a:xfrm>
            <a:off x="391800" y="33262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84"/>
          <p:cNvSpPr/>
          <p:nvPr/>
        </p:nvSpPr>
        <p:spPr>
          <a:xfrm>
            <a:off x="958424" y="38608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84"/>
          <p:cNvSpPr/>
          <p:nvPr/>
        </p:nvSpPr>
        <p:spPr>
          <a:xfrm>
            <a:off x="391798" y="28179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84"/>
          <p:cNvSpPr/>
          <p:nvPr/>
        </p:nvSpPr>
        <p:spPr>
          <a:xfrm>
            <a:off x="974325" y="2817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84"/>
          <p:cNvSpPr/>
          <p:nvPr/>
        </p:nvSpPr>
        <p:spPr>
          <a:xfrm>
            <a:off x="391923" y="3860838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84"/>
          <p:cNvSpPr/>
          <p:nvPr/>
        </p:nvSpPr>
        <p:spPr>
          <a:xfrm>
            <a:off x="391800" y="23095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84"/>
          <p:cNvSpPr/>
          <p:nvPr/>
        </p:nvSpPr>
        <p:spPr>
          <a:xfrm>
            <a:off x="974324" y="3326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84"/>
          <p:cNvSpPr txBox="1"/>
          <p:nvPr/>
        </p:nvSpPr>
        <p:spPr>
          <a:xfrm>
            <a:off x="2893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4" name="Google Shape;2714;p84"/>
          <p:cNvGraphicFramePr/>
          <p:nvPr/>
        </p:nvGraphicFramePr>
        <p:xfrm>
          <a:off x="20419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15" name="Google Shape;2715;p84"/>
          <p:cNvSpPr/>
          <p:nvPr/>
        </p:nvSpPr>
        <p:spPr>
          <a:xfrm>
            <a:off x="2711024" y="16761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84"/>
          <p:cNvSpPr/>
          <p:nvPr/>
        </p:nvSpPr>
        <p:spPr>
          <a:xfrm>
            <a:off x="2128500" y="659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84"/>
          <p:cNvSpPr/>
          <p:nvPr/>
        </p:nvSpPr>
        <p:spPr>
          <a:xfrm>
            <a:off x="2711024" y="11678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84"/>
          <p:cNvSpPr/>
          <p:nvPr/>
        </p:nvSpPr>
        <p:spPr>
          <a:xfrm>
            <a:off x="2128498" y="21844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84"/>
          <p:cNvSpPr/>
          <p:nvPr/>
        </p:nvSpPr>
        <p:spPr>
          <a:xfrm>
            <a:off x="2128500" y="16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p84"/>
          <p:cNvSpPr/>
          <p:nvPr/>
        </p:nvSpPr>
        <p:spPr>
          <a:xfrm>
            <a:off x="2711023" y="6594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1" name="Google Shape;2721;p84"/>
          <p:cNvSpPr/>
          <p:nvPr/>
        </p:nvSpPr>
        <p:spPr>
          <a:xfrm>
            <a:off x="2711025" y="21844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84"/>
          <p:cNvSpPr/>
          <p:nvPr/>
        </p:nvSpPr>
        <p:spPr>
          <a:xfrm>
            <a:off x="2128499" y="1167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84"/>
          <p:cNvSpPr txBox="1"/>
          <p:nvPr/>
        </p:nvSpPr>
        <p:spPr>
          <a:xfrm>
            <a:off x="20419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4" name="Google Shape;2724;p84"/>
          <p:cNvGraphicFramePr/>
          <p:nvPr/>
        </p:nvGraphicFramePr>
        <p:xfrm>
          <a:off x="20419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25" name="Google Shape;2725;p84"/>
          <p:cNvSpPr/>
          <p:nvPr/>
        </p:nvSpPr>
        <p:spPr>
          <a:xfrm>
            <a:off x="2128499" y="56134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84"/>
          <p:cNvSpPr/>
          <p:nvPr/>
        </p:nvSpPr>
        <p:spPr>
          <a:xfrm>
            <a:off x="2711025" y="4596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84"/>
          <p:cNvSpPr/>
          <p:nvPr/>
        </p:nvSpPr>
        <p:spPr>
          <a:xfrm>
            <a:off x="2128499" y="40884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84"/>
          <p:cNvSpPr/>
          <p:nvPr/>
        </p:nvSpPr>
        <p:spPr>
          <a:xfrm>
            <a:off x="2711023" y="5105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9" name="Google Shape;2729;p84"/>
          <p:cNvSpPr/>
          <p:nvPr/>
        </p:nvSpPr>
        <p:spPr>
          <a:xfrm>
            <a:off x="2711025" y="5613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0" name="Google Shape;2730;p84"/>
          <p:cNvSpPr/>
          <p:nvPr/>
        </p:nvSpPr>
        <p:spPr>
          <a:xfrm>
            <a:off x="2128511" y="45968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1" name="Google Shape;2731;p84"/>
          <p:cNvSpPr/>
          <p:nvPr/>
        </p:nvSpPr>
        <p:spPr>
          <a:xfrm>
            <a:off x="2128500" y="51051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2" name="Google Shape;2732;p84"/>
          <p:cNvSpPr/>
          <p:nvPr/>
        </p:nvSpPr>
        <p:spPr>
          <a:xfrm>
            <a:off x="2711024" y="4088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3" name="Google Shape;2733;p84"/>
          <p:cNvSpPr txBox="1"/>
          <p:nvPr/>
        </p:nvSpPr>
        <p:spPr>
          <a:xfrm>
            <a:off x="20419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4" name="Google Shape;2734;p84"/>
          <p:cNvGraphicFramePr/>
          <p:nvPr/>
        </p:nvGraphicFramePr>
        <p:xfrm>
          <a:off x="3794550" y="22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35" name="Google Shape;2735;p84"/>
          <p:cNvSpPr/>
          <p:nvPr/>
        </p:nvSpPr>
        <p:spPr>
          <a:xfrm>
            <a:off x="3881111" y="28179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p84"/>
          <p:cNvSpPr/>
          <p:nvPr/>
        </p:nvSpPr>
        <p:spPr>
          <a:xfrm>
            <a:off x="4463613" y="38345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84"/>
          <p:cNvSpPr/>
          <p:nvPr/>
        </p:nvSpPr>
        <p:spPr>
          <a:xfrm>
            <a:off x="3881111" y="33262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8" name="Google Shape;2738;p84"/>
          <p:cNvSpPr/>
          <p:nvPr/>
        </p:nvSpPr>
        <p:spPr>
          <a:xfrm>
            <a:off x="4463636" y="23095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84"/>
          <p:cNvSpPr/>
          <p:nvPr/>
        </p:nvSpPr>
        <p:spPr>
          <a:xfrm>
            <a:off x="3881088" y="23095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84"/>
          <p:cNvSpPr/>
          <p:nvPr/>
        </p:nvSpPr>
        <p:spPr>
          <a:xfrm>
            <a:off x="4463636" y="335252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84"/>
          <p:cNvSpPr/>
          <p:nvPr/>
        </p:nvSpPr>
        <p:spPr>
          <a:xfrm>
            <a:off x="4463637" y="281790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2" name="Google Shape;2742;p84"/>
          <p:cNvSpPr/>
          <p:nvPr/>
        </p:nvSpPr>
        <p:spPr>
          <a:xfrm>
            <a:off x="3881111" y="3834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3" name="Google Shape;2743;p84"/>
          <p:cNvSpPr txBox="1"/>
          <p:nvPr/>
        </p:nvSpPr>
        <p:spPr>
          <a:xfrm>
            <a:off x="3794588" y="1749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4" name="Google Shape;2744;p84"/>
          <p:cNvGraphicFramePr/>
          <p:nvPr/>
        </p:nvGraphicFramePr>
        <p:xfrm>
          <a:off x="72997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45" name="Google Shape;2745;p84"/>
          <p:cNvSpPr/>
          <p:nvPr/>
        </p:nvSpPr>
        <p:spPr>
          <a:xfrm>
            <a:off x="7968824" y="335252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6" name="Google Shape;2746;p84"/>
          <p:cNvSpPr/>
          <p:nvPr/>
        </p:nvSpPr>
        <p:spPr>
          <a:xfrm>
            <a:off x="7386350" y="23358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7" name="Google Shape;2747;p84"/>
          <p:cNvSpPr/>
          <p:nvPr/>
        </p:nvSpPr>
        <p:spPr>
          <a:xfrm>
            <a:off x="7968824" y="284420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8" name="Google Shape;2748;p84"/>
          <p:cNvSpPr/>
          <p:nvPr/>
        </p:nvSpPr>
        <p:spPr>
          <a:xfrm>
            <a:off x="7386298" y="38608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9" name="Google Shape;2749;p84"/>
          <p:cNvSpPr/>
          <p:nvPr/>
        </p:nvSpPr>
        <p:spPr>
          <a:xfrm>
            <a:off x="7968888" y="3860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0" name="Google Shape;2750;p84"/>
          <p:cNvSpPr/>
          <p:nvPr/>
        </p:nvSpPr>
        <p:spPr>
          <a:xfrm>
            <a:off x="7386373" y="28442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p84"/>
          <p:cNvSpPr/>
          <p:nvPr/>
        </p:nvSpPr>
        <p:spPr>
          <a:xfrm>
            <a:off x="7386362" y="335252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2" name="Google Shape;2752;p84"/>
          <p:cNvSpPr/>
          <p:nvPr/>
        </p:nvSpPr>
        <p:spPr>
          <a:xfrm>
            <a:off x="7968899" y="2335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3" name="Google Shape;2753;p84"/>
          <p:cNvSpPr txBox="1"/>
          <p:nvPr/>
        </p:nvSpPr>
        <p:spPr>
          <a:xfrm>
            <a:off x="72997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54" name="Google Shape;2754;p84"/>
          <p:cNvGraphicFramePr/>
          <p:nvPr/>
        </p:nvGraphicFramePr>
        <p:xfrm>
          <a:off x="90523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55" name="Google Shape;2755;p84"/>
          <p:cNvSpPr/>
          <p:nvPr/>
        </p:nvSpPr>
        <p:spPr>
          <a:xfrm>
            <a:off x="9721424" y="659475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6" name="Google Shape;2756;p84"/>
          <p:cNvSpPr/>
          <p:nvPr/>
        </p:nvSpPr>
        <p:spPr>
          <a:xfrm>
            <a:off x="9138900" y="16761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84"/>
          <p:cNvSpPr/>
          <p:nvPr/>
        </p:nvSpPr>
        <p:spPr>
          <a:xfrm>
            <a:off x="9721524" y="2207950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84"/>
          <p:cNvSpPr/>
          <p:nvPr/>
        </p:nvSpPr>
        <p:spPr>
          <a:xfrm>
            <a:off x="9146823" y="11678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84"/>
          <p:cNvSpPr/>
          <p:nvPr/>
        </p:nvSpPr>
        <p:spPr>
          <a:xfrm>
            <a:off x="9146825" y="659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84"/>
          <p:cNvSpPr/>
          <p:nvPr/>
        </p:nvSpPr>
        <p:spPr>
          <a:xfrm>
            <a:off x="9721423" y="169180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84"/>
          <p:cNvSpPr/>
          <p:nvPr/>
        </p:nvSpPr>
        <p:spPr>
          <a:xfrm>
            <a:off x="9721425" y="1175638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84"/>
          <p:cNvSpPr/>
          <p:nvPr/>
        </p:nvSpPr>
        <p:spPr>
          <a:xfrm>
            <a:off x="9146836" y="2184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84"/>
          <p:cNvSpPr txBox="1"/>
          <p:nvPr/>
        </p:nvSpPr>
        <p:spPr>
          <a:xfrm>
            <a:off x="90523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4" name="Google Shape;2764;p84"/>
          <p:cNvGraphicFramePr/>
          <p:nvPr/>
        </p:nvGraphicFramePr>
        <p:xfrm>
          <a:off x="90523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65" name="Google Shape;2765;p84"/>
          <p:cNvSpPr/>
          <p:nvPr/>
        </p:nvSpPr>
        <p:spPr>
          <a:xfrm>
            <a:off x="9721425" y="561345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6" name="Google Shape;2766;p84"/>
          <p:cNvSpPr/>
          <p:nvPr/>
        </p:nvSpPr>
        <p:spPr>
          <a:xfrm>
            <a:off x="9138899" y="510512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7" name="Google Shape;2767;p84"/>
          <p:cNvSpPr/>
          <p:nvPr/>
        </p:nvSpPr>
        <p:spPr>
          <a:xfrm>
            <a:off x="9721423" y="408847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8" name="Google Shape;2768;p84"/>
          <p:cNvSpPr/>
          <p:nvPr/>
        </p:nvSpPr>
        <p:spPr>
          <a:xfrm>
            <a:off x="9721425" y="4628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9" name="Google Shape;2769;p84"/>
          <p:cNvSpPr/>
          <p:nvPr/>
        </p:nvSpPr>
        <p:spPr>
          <a:xfrm>
            <a:off x="9138898" y="5613450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0" name="Google Shape;2770;p84"/>
          <p:cNvSpPr/>
          <p:nvPr/>
        </p:nvSpPr>
        <p:spPr>
          <a:xfrm>
            <a:off x="9721424" y="5120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84"/>
          <p:cNvSpPr txBox="1"/>
          <p:nvPr/>
        </p:nvSpPr>
        <p:spPr>
          <a:xfrm>
            <a:off x="90523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2" name="Google Shape;2772;p84"/>
          <p:cNvGraphicFramePr/>
          <p:nvPr/>
        </p:nvGraphicFramePr>
        <p:xfrm>
          <a:off x="10805063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773" name="Google Shape;2773;p84"/>
          <p:cNvSpPr/>
          <p:nvPr/>
        </p:nvSpPr>
        <p:spPr>
          <a:xfrm>
            <a:off x="10907449" y="386085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4" name="Google Shape;2774;p84"/>
          <p:cNvSpPr/>
          <p:nvPr/>
        </p:nvSpPr>
        <p:spPr>
          <a:xfrm>
            <a:off x="11474025" y="2844200"/>
            <a:ext cx="366000" cy="347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5" name="Google Shape;2775;p84"/>
          <p:cNvSpPr/>
          <p:nvPr/>
        </p:nvSpPr>
        <p:spPr>
          <a:xfrm>
            <a:off x="10907324" y="2341575"/>
            <a:ext cx="366000" cy="347700"/>
          </a:xfrm>
          <a:prstGeom prst="ellipse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6" name="Google Shape;2776;p84"/>
          <p:cNvSpPr/>
          <p:nvPr/>
        </p:nvSpPr>
        <p:spPr>
          <a:xfrm>
            <a:off x="11489923" y="3352525"/>
            <a:ext cx="366000" cy="347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7" name="Google Shape;2777;p84"/>
          <p:cNvSpPr/>
          <p:nvPr/>
        </p:nvSpPr>
        <p:spPr>
          <a:xfrm>
            <a:off x="10891625" y="3352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Google Shape;2778;p84"/>
          <p:cNvSpPr/>
          <p:nvPr/>
        </p:nvSpPr>
        <p:spPr>
          <a:xfrm>
            <a:off x="11474148" y="2335875"/>
            <a:ext cx="366000" cy="347700"/>
          </a:xfrm>
          <a:prstGeom prst="rect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9" name="Google Shape;2779;p84"/>
          <p:cNvSpPr/>
          <p:nvPr/>
        </p:nvSpPr>
        <p:spPr>
          <a:xfrm>
            <a:off x="11474150" y="3860850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0" name="Google Shape;2780;p84"/>
          <p:cNvSpPr/>
          <p:nvPr/>
        </p:nvSpPr>
        <p:spPr>
          <a:xfrm>
            <a:off x="10891624" y="2844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1" name="Google Shape;2781;p84"/>
          <p:cNvSpPr txBox="1"/>
          <p:nvPr/>
        </p:nvSpPr>
        <p:spPr>
          <a:xfrm>
            <a:off x="10805100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SLE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2" name="Google Shape;2782;p84"/>
          <p:cNvSpPr/>
          <p:nvPr/>
        </p:nvSpPr>
        <p:spPr>
          <a:xfrm>
            <a:off x="9138912" y="4088475"/>
            <a:ext cx="366000" cy="347700"/>
          </a:xfrm>
          <a:prstGeom prst="rect">
            <a:avLst/>
          </a:prstGeom>
          <a:solidFill>
            <a:srgbClr val="0000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3" name="Google Shape;2783;p84"/>
          <p:cNvSpPr/>
          <p:nvPr/>
        </p:nvSpPr>
        <p:spPr>
          <a:xfrm>
            <a:off x="9138911" y="4596800"/>
            <a:ext cx="366000" cy="347700"/>
          </a:xfrm>
          <a:prstGeom prst="ellipse">
            <a:avLst/>
          </a:prstGeom>
          <a:solidFill>
            <a:srgbClr val="FFFFFF"/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4" name="Google Shape;2784;p84"/>
          <p:cNvCxnSpPr/>
          <p:nvPr/>
        </p:nvCxnSpPr>
        <p:spPr>
          <a:xfrm>
            <a:off x="5011175" y="4928825"/>
            <a:ext cx="1129200" cy="11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5" name="Google Shape;2785;p84"/>
          <p:cNvCxnSpPr/>
          <p:nvPr/>
        </p:nvCxnSpPr>
        <p:spPr>
          <a:xfrm flipH="1" rot="10800000">
            <a:off x="1350775" y="1693900"/>
            <a:ext cx="590100" cy="3894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6" name="Google Shape;2786;p84"/>
          <p:cNvCxnSpPr>
            <a:stCxn id="2703" idx="5"/>
          </p:cNvCxnSpPr>
          <p:nvPr/>
        </p:nvCxnSpPr>
        <p:spPr>
          <a:xfrm flipH="1">
            <a:off x="3375966" y="4534620"/>
            <a:ext cx="4935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7" name="Google Shape;2787;p84"/>
          <p:cNvCxnSpPr>
            <a:endCxn id="2703" idx="3"/>
          </p:cNvCxnSpPr>
          <p:nvPr/>
        </p:nvCxnSpPr>
        <p:spPr>
          <a:xfrm rot="10800000">
            <a:off x="1352095" y="4534620"/>
            <a:ext cx="493200" cy="3153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8" name="Google Shape;2788;p84"/>
          <p:cNvCxnSpPr>
            <a:endCxn id="2743" idx="1"/>
          </p:cNvCxnSpPr>
          <p:nvPr/>
        </p:nvCxnSpPr>
        <p:spPr>
          <a:xfrm>
            <a:off x="3517388" y="1787900"/>
            <a:ext cx="277200" cy="1929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9" name="Google Shape;2789;p84"/>
          <p:cNvCxnSpPr>
            <a:endCxn id="2702" idx="5"/>
          </p:cNvCxnSpPr>
          <p:nvPr/>
        </p:nvCxnSpPr>
        <p:spPr>
          <a:xfrm flipH="1" rot="10800000">
            <a:off x="10363566" y="4534620"/>
            <a:ext cx="5163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0" name="Google Shape;2790;p84"/>
          <p:cNvCxnSpPr>
            <a:endCxn id="2753" idx="3"/>
          </p:cNvCxnSpPr>
          <p:nvPr/>
        </p:nvCxnSpPr>
        <p:spPr>
          <a:xfrm flipH="1">
            <a:off x="8437375" y="1741000"/>
            <a:ext cx="4086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1" name="Google Shape;2791;p84"/>
          <p:cNvCxnSpPr>
            <a:stCxn id="2702" idx="3"/>
          </p:cNvCxnSpPr>
          <p:nvPr/>
        </p:nvCxnSpPr>
        <p:spPr>
          <a:xfrm>
            <a:off x="8362495" y="4534620"/>
            <a:ext cx="401100" cy="3237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2" name="Google Shape;2792;p84"/>
          <p:cNvCxnSpPr>
            <a:stCxn id="2781" idx="1"/>
          </p:cNvCxnSpPr>
          <p:nvPr/>
        </p:nvCxnSpPr>
        <p:spPr>
          <a:xfrm rot="10800000">
            <a:off x="10398600" y="1741000"/>
            <a:ext cx="4065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93" name="Google Shape;2793;p84"/>
          <p:cNvSpPr txBox="1"/>
          <p:nvPr>
            <p:ph type="title"/>
          </p:nvPr>
        </p:nvSpPr>
        <p:spPr>
          <a:xfrm>
            <a:off x="4594375" y="678225"/>
            <a:ext cx="30432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BENEFIT RINGS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2794" name="Google Shape;2794;p84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85"/>
          <p:cNvSpPr/>
          <p:nvPr/>
        </p:nvSpPr>
        <p:spPr>
          <a:xfrm>
            <a:off x="78411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85"/>
          <p:cNvSpPr/>
          <p:nvPr/>
        </p:nvSpPr>
        <p:spPr>
          <a:xfrm>
            <a:off x="830731" y="1578850"/>
            <a:ext cx="3560100" cy="3462900"/>
          </a:xfrm>
          <a:prstGeom prst="ellipse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1" name="Google Shape;2801;p85"/>
          <p:cNvGraphicFramePr/>
          <p:nvPr/>
        </p:nvGraphicFramePr>
        <p:xfrm>
          <a:off x="2893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02" name="Google Shape;2802;p85"/>
          <p:cNvSpPr/>
          <p:nvPr/>
        </p:nvSpPr>
        <p:spPr>
          <a:xfrm>
            <a:off x="958424" y="2309563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3" name="Google Shape;2803;p85"/>
          <p:cNvSpPr/>
          <p:nvPr/>
        </p:nvSpPr>
        <p:spPr>
          <a:xfrm>
            <a:off x="391800" y="33262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4" name="Google Shape;2804;p85"/>
          <p:cNvSpPr/>
          <p:nvPr/>
        </p:nvSpPr>
        <p:spPr>
          <a:xfrm>
            <a:off x="958424" y="38608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5" name="Google Shape;2805;p85"/>
          <p:cNvSpPr/>
          <p:nvPr/>
        </p:nvSpPr>
        <p:spPr>
          <a:xfrm>
            <a:off x="391798" y="28179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6" name="Google Shape;2806;p85"/>
          <p:cNvSpPr/>
          <p:nvPr/>
        </p:nvSpPr>
        <p:spPr>
          <a:xfrm>
            <a:off x="974325" y="28179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7" name="Google Shape;2807;p85"/>
          <p:cNvSpPr/>
          <p:nvPr/>
        </p:nvSpPr>
        <p:spPr>
          <a:xfrm>
            <a:off x="391923" y="3860838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8" name="Google Shape;2808;p85"/>
          <p:cNvSpPr/>
          <p:nvPr/>
        </p:nvSpPr>
        <p:spPr>
          <a:xfrm>
            <a:off x="391800" y="23095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9" name="Google Shape;2809;p85"/>
          <p:cNvSpPr/>
          <p:nvPr/>
        </p:nvSpPr>
        <p:spPr>
          <a:xfrm>
            <a:off x="974324" y="33262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0" name="Google Shape;2810;p85"/>
          <p:cNvSpPr txBox="1"/>
          <p:nvPr/>
        </p:nvSpPr>
        <p:spPr>
          <a:xfrm>
            <a:off x="2893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1" name="Google Shape;2811;p85"/>
          <p:cNvGraphicFramePr/>
          <p:nvPr/>
        </p:nvGraphicFramePr>
        <p:xfrm>
          <a:off x="20419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12" name="Google Shape;2812;p85"/>
          <p:cNvSpPr/>
          <p:nvPr/>
        </p:nvSpPr>
        <p:spPr>
          <a:xfrm>
            <a:off x="2711024" y="16761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85"/>
          <p:cNvSpPr/>
          <p:nvPr/>
        </p:nvSpPr>
        <p:spPr>
          <a:xfrm>
            <a:off x="2128500" y="6594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4" name="Google Shape;2814;p85"/>
          <p:cNvSpPr/>
          <p:nvPr/>
        </p:nvSpPr>
        <p:spPr>
          <a:xfrm>
            <a:off x="2711024" y="11678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5" name="Google Shape;2815;p85"/>
          <p:cNvSpPr/>
          <p:nvPr/>
        </p:nvSpPr>
        <p:spPr>
          <a:xfrm>
            <a:off x="2128498" y="21844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6" name="Google Shape;2816;p85"/>
          <p:cNvSpPr/>
          <p:nvPr/>
        </p:nvSpPr>
        <p:spPr>
          <a:xfrm>
            <a:off x="2128500" y="16761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7" name="Google Shape;2817;p85"/>
          <p:cNvSpPr/>
          <p:nvPr/>
        </p:nvSpPr>
        <p:spPr>
          <a:xfrm>
            <a:off x="2711023" y="6594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85"/>
          <p:cNvSpPr/>
          <p:nvPr/>
        </p:nvSpPr>
        <p:spPr>
          <a:xfrm>
            <a:off x="2711025" y="21844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9" name="Google Shape;2819;p85"/>
          <p:cNvSpPr/>
          <p:nvPr/>
        </p:nvSpPr>
        <p:spPr>
          <a:xfrm>
            <a:off x="2128499" y="1167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p85"/>
          <p:cNvSpPr txBox="1"/>
          <p:nvPr/>
        </p:nvSpPr>
        <p:spPr>
          <a:xfrm>
            <a:off x="20419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1" name="Google Shape;2821;p85"/>
          <p:cNvGraphicFramePr/>
          <p:nvPr/>
        </p:nvGraphicFramePr>
        <p:xfrm>
          <a:off x="20419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22" name="Google Shape;2822;p85"/>
          <p:cNvSpPr/>
          <p:nvPr/>
        </p:nvSpPr>
        <p:spPr>
          <a:xfrm>
            <a:off x="2128499" y="56134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3" name="Google Shape;2823;p85"/>
          <p:cNvSpPr/>
          <p:nvPr/>
        </p:nvSpPr>
        <p:spPr>
          <a:xfrm>
            <a:off x="2711025" y="45968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4" name="Google Shape;2824;p85"/>
          <p:cNvSpPr/>
          <p:nvPr/>
        </p:nvSpPr>
        <p:spPr>
          <a:xfrm>
            <a:off x="2128499" y="40884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5" name="Google Shape;2825;p85"/>
          <p:cNvSpPr/>
          <p:nvPr/>
        </p:nvSpPr>
        <p:spPr>
          <a:xfrm>
            <a:off x="2711023" y="5105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6" name="Google Shape;2826;p85"/>
          <p:cNvSpPr/>
          <p:nvPr/>
        </p:nvSpPr>
        <p:spPr>
          <a:xfrm>
            <a:off x="2711025" y="5613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7" name="Google Shape;2827;p85"/>
          <p:cNvSpPr/>
          <p:nvPr/>
        </p:nvSpPr>
        <p:spPr>
          <a:xfrm>
            <a:off x="2128511" y="45968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p85"/>
          <p:cNvSpPr/>
          <p:nvPr/>
        </p:nvSpPr>
        <p:spPr>
          <a:xfrm>
            <a:off x="2128500" y="51051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p85"/>
          <p:cNvSpPr/>
          <p:nvPr/>
        </p:nvSpPr>
        <p:spPr>
          <a:xfrm>
            <a:off x="2711024" y="4088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85"/>
          <p:cNvSpPr txBox="1"/>
          <p:nvPr/>
        </p:nvSpPr>
        <p:spPr>
          <a:xfrm>
            <a:off x="20419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1" name="Google Shape;2831;p85"/>
          <p:cNvGraphicFramePr/>
          <p:nvPr/>
        </p:nvGraphicFramePr>
        <p:xfrm>
          <a:off x="3794550" y="22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32" name="Google Shape;2832;p85"/>
          <p:cNvSpPr/>
          <p:nvPr/>
        </p:nvSpPr>
        <p:spPr>
          <a:xfrm>
            <a:off x="3881111" y="28179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3" name="Google Shape;2833;p85"/>
          <p:cNvSpPr/>
          <p:nvPr/>
        </p:nvSpPr>
        <p:spPr>
          <a:xfrm>
            <a:off x="4463613" y="38345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4" name="Google Shape;2834;p85"/>
          <p:cNvSpPr/>
          <p:nvPr/>
        </p:nvSpPr>
        <p:spPr>
          <a:xfrm>
            <a:off x="3881111" y="33262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85"/>
          <p:cNvSpPr/>
          <p:nvPr/>
        </p:nvSpPr>
        <p:spPr>
          <a:xfrm>
            <a:off x="4463636" y="23095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85"/>
          <p:cNvSpPr/>
          <p:nvPr/>
        </p:nvSpPr>
        <p:spPr>
          <a:xfrm>
            <a:off x="3881088" y="23095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85"/>
          <p:cNvSpPr/>
          <p:nvPr/>
        </p:nvSpPr>
        <p:spPr>
          <a:xfrm>
            <a:off x="4463636" y="335252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p85"/>
          <p:cNvSpPr/>
          <p:nvPr/>
        </p:nvSpPr>
        <p:spPr>
          <a:xfrm>
            <a:off x="4463637" y="281790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85"/>
          <p:cNvSpPr/>
          <p:nvPr/>
        </p:nvSpPr>
        <p:spPr>
          <a:xfrm>
            <a:off x="3881111" y="38345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85"/>
          <p:cNvSpPr txBox="1"/>
          <p:nvPr/>
        </p:nvSpPr>
        <p:spPr>
          <a:xfrm>
            <a:off x="3794588" y="17499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1" name="Google Shape;2841;p85"/>
          <p:cNvGraphicFramePr/>
          <p:nvPr/>
        </p:nvGraphicFramePr>
        <p:xfrm>
          <a:off x="7299738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42" name="Google Shape;2842;p85"/>
          <p:cNvSpPr/>
          <p:nvPr/>
        </p:nvSpPr>
        <p:spPr>
          <a:xfrm>
            <a:off x="7968824" y="335252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p85"/>
          <p:cNvSpPr/>
          <p:nvPr/>
        </p:nvSpPr>
        <p:spPr>
          <a:xfrm>
            <a:off x="7386350" y="23358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85"/>
          <p:cNvSpPr/>
          <p:nvPr/>
        </p:nvSpPr>
        <p:spPr>
          <a:xfrm>
            <a:off x="7968824" y="284420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85"/>
          <p:cNvSpPr/>
          <p:nvPr/>
        </p:nvSpPr>
        <p:spPr>
          <a:xfrm>
            <a:off x="7386298" y="38608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6" name="Google Shape;2846;p85"/>
          <p:cNvSpPr/>
          <p:nvPr/>
        </p:nvSpPr>
        <p:spPr>
          <a:xfrm>
            <a:off x="7968888" y="38608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85"/>
          <p:cNvSpPr/>
          <p:nvPr/>
        </p:nvSpPr>
        <p:spPr>
          <a:xfrm>
            <a:off x="7386373" y="28442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85"/>
          <p:cNvSpPr/>
          <p:nvPr/>
        </p:nvSpPr>
        <p:spPr>
          <a:xfrm>
            <a:off x="7386362" y="335252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85"/>
          <p:cNvSpPr/>
          <p:nvPr/>
        </p:nvSpPr>
        <p:spPr>
          <a:xfrm>
            <a:off x="7968899" y="23358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85"/>
          <p:cNvSpPr txBox="1"/>
          <p:nvPr/>
        </p:nvSpPr>
        <p:spPr>
          <a:xfrm>
            <a:off x="7299775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1" name="Google Shape;2851;p85"/>
          <p:cNvGraphicFramePr/>
          <p:nvPr/>
        </p:nvGraphicFramePr>
        <p:xfrm>
          <a:off x="9052338" y="5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52" name="Google Shape;2852;p85"/>
          <p:cNvSpPr/>
          <p:nvPr/>
        </p:nvSpPr>
        <p:spPr>
          <a:xfrm>
            <a:off x="9721424" y="659475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3" name="Google Shape;2853;p85"/>
          <p:cNvSpPr/>
          <p:nvPr/>
        </p:nvSpPr>
        <p:spPr>
          <a:xfrm>
            <a:off x="9138900" y="16761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4" name="Google Shape;2854;p85"/>
          <p:cNvSpPr/>
          <p:nvPr/>
        </p:nvSpPr>
        <p:spPr>
          <a:xfrm>
            <a:off x="9721524" y="2207950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5" name="Google Shape;2855;p85"/>
          <p:cNvSpPr/>
          <p:nvPr/>
        </p:nvSpPr>
        <p:spPr>
          <a:xfrm>
            <a:off x="9146823" y="11678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6" name="Google Shape;2856;p85"/>
          <p:cNvSpPr/>
          <p:nvPr/>
        </p:nvSpPr>
        <p:spPr>
          <a:xfrm>
            <a:off x="9146825" y="65947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7" name="Google Shape;2857;p85"/>
          <p:cNvSpPr/>
          <p:nvPr/>
        </p:nvSpPr>
        <p:spPr>
          <a:xfrm>
            <a:off x="9721423" y="169180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8" name="Google Shape;2858;p85"/>
          <p:cNvSpPr/>
          <p:nvPr/>
        </p:nvSpPr>
        <p:spPr>
          <a:xfrm>
            <a:off x="9721425" y="1175638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9" name="Google Shape;2859;p85"/>
          <p:cNvSpPr/>
          <p:nvPr/>
        </p:nvSpPr>
        <p:spPr>
          <a:xfrm>
            <a:off x="9146836" y="21844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85"/>
          <p:cNvSpPr txBox="1"/>
          <p:nvPr/>
        </p:nvSpPr>
        <p:spPr>
          <a:xfrm>
            <a:off x="9052375" y="99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1" name="Google Shape;2861;p85"/>
          <p:cNvGraphicFramePr/>
          <p:nvPr/>
        </p:nvGraphicFramePr>
        <p:xfrm>
          <a:off x="9052338" y="3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62" name="Google Shape;2862;p85"/>
          <p:cNvSpPr/>
          <p:nvPr/>
        </p:nvSpPr>
        <p:spPr>
          <a:xfrm>
            <a:off x="9721425" y="561345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3" name="Google Shape;2863;p85"/>
          <p:cNvSpPr/>
          <p:nvPr/>
        </p:nvSpPr>
        <p:spPr>
          <a:xfrm>
            <a:off x="9138899" y="510512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4" name="Google Shape;2864;p85"/>
          <p:cNvSpPr/>
          <p:nvPr/>
        </p:nvSpPr>
        <p:spPr>
          <a:xfrm>
            <a:off x="9721423" y="408847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5" name="Google Shape;2865;p85"/>
          <p:cNvSpPr/>
          <p:nvPr/>
        </p:nvSpPr>
        <p:spPr>
          <a:xfrm>
            <a:off x="9721425" y="462815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6" name="Google Shape;2866;p85"/>
          <p:cNvSpPr/>
          <p:nvPr/>
        </p:nvSpPr>
        <p:spPr>
          <a:xfrm>
            <a:off x="9138898" y="5613450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7" name="Google Shape;2867;p85"/>
          <p:cNvSpPr/>
          <p:nvPr/>
        </p:nvSpPr>
        <p:spPr>
          <a:xfrm>
            <a:off x="9721424" y="51208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" name="Google Shape;2868;p85"/>
          <p:cNvSpPr txBox="1"/>
          <p:nvPr/>
        </p:nvSpPr>
        <p:spPr>
          <a:xfrm>
            <a:off x="9052375" y="35288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9" name="Google Shape;2869;p85"/>
          <p:cNvGraphicFramePr/>
          <p:nvPr/>
        </p:nvGraphicFramePr>
        <p:xfrm>
          <a:off x="10805063" y="2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65750"/>
                <a:gridCol w="571775"/>
              </a:tblGrid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</a:tr>
            </a:tbl>
          </a:graphicData>
        </a:graphic>
      </p:graphicFrame>
      <p:sp>
        <p:nvSpPr>
          <p:cNvPr id="2870" name="Google Shape;2870;p85"/>
          <p:cNvSpPr/>
          <p:nvPr/>
        </p:nvSpPr>
        <p:spPr>
          <a:xfrm>
            <a:off x="10907449" y="386085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85"/>
          <p:cNvSpPr/>
          <p:nvPr/>
        </p:nvSpPr>
        <p:spPr>
          <a:xfrm>
            <a:off x="11474025" y="2844200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2" name="Google Shape;2872;p85"/>
          <p:cNvSpPr/>
          <p:nvPr/>
        </p:nvSpPr>
        <p:spPr>
          <a:xfrm>
            <a:off x="10907324" y="2341575"/>
            <a:ext cx="366000" cy="347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3" name="Google Shape;2873;p85"/>
          <p:cNvSpPr/>
          <p:nvPr/>
        </p:nvSpPr>
        <p:spPr>
          <a:xfrm>
            <a:off x="11489923" y="3352525"/>
            <a:ext cx="366000" cy="347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4" name="Google Shape;2874;p85"/>
          <p:cNvSpPr/>
          <p:nvPr/>
        </p:nvSpPr>
        <p:spPr>
          <a:xfrm>
            <a:off x="10891625" y="3352525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5" name="Google Shape;2875;p85"/>
          <p:cNvSpPr/>
          <p:nvPr/>
        </p:nvSpPr>
        <p:spPr>
          <a:xfrm>
            <a:off x="11474148" y="2335875"/>
            <a:ext cx="366000" cy="347700"/>
          </a:xfrm>
          <a:prstGeom prst="rect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p85"/>
          <p:cNvSpPr/>
          <p:nvPr/>
        </p:nvSpPr>
        <p:spPr>
          <a:xfrm>
            <a:off x="11474150" y="3860850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7" name="Google Shape;2877;p85"/>
          <p:cNvSpPr/>
          <p:nvPr/>
        </p:nvSpPr>
        <p:spPr>
          <a:xfrm>
            <a:off x="10891624" y="2844200"/>
            <a:ext cx="366000" cy="3477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8" name="Google Shape;2878;p85"/>
          <p:cNvSpPr txBox="1"/>
          <p:nvPr/>
        </p:nvSpPr>
        <p:spPr>
          <a:xfrm>
            <a:off x="10805100" y="1776250"/>
            <a:ext cx="1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b="1" sz="21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9" name="Google Shape;2879;p85"/>
          <p:cNvSpPr/>
          <p:nvPr/>
        </p:nvSpPr>
        <p:spPr>
          <a:xfrm>
            <a:off x="9138912" y="4088475"/>
            <a:ext cx="366000" cy="3477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0" name="Google Shape;2880;p85"/>
          <p:cNvSpPr/>
          <p:nvPr/>
        </p:nvSpPr>
        <p:spPr>
          <a:xfrm>
            <a:off x="9138911" y="4596800"/>
            <a:ext cx="366000" cy="347700"/>
          </a:xfrm>
          <a:prstGeom prst="ellipse">
            <a:avLst/>
          </a:prstGeom>
          <a:solidFill>
            <a:schemeClr val="dk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1" name="Google Shape;2881;p85"/>
          <p:cNvCxnSpPr/>
          <p:nvPr/>
        </p:nvCxnSpPr>
        <p:spPr>
          <a:xfrm>
            <a:off x="5011175" y="4928825"/>
            <a:ext cx="1129200" cy="11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2" name="Google Shape;2882;p85"/>
          <p:cNvCxnSpPr/>
          <p:nvPr/>
        </p:nvCxnSpPr>
        <p:spPr>
          <a:xfrm flipH="1" rot="10800000">
            <a:off x="1350775" y="1693900"/>
            <a:ext cx="590100" cy="3894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3" name="Google Shape;2883;p85"/>
          <p:cNvCxnSpPr>
            <a:stCxn id="2800" idx="5"/>
          </p:cNvCxnSpPr>
          <p:nvPr/>
        </p:nvCxnSpPr>
        <p:spPr>
          <a:xfrm flipH="1">
            <a:off x="3375966" y="4534620"/>
            <a:ext cx="4935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4" name="Google Shape;2884;p85"/>
          <p:cNvCxnSpPr>
            <a:endCxn id="2800" idx="3"/>
          </p:cNvCxnSpPr>
          <p:nvPr/>
        </p:nvCxnSpPr>
        <p:spPr>
          <a:xfrm rot="10800000">
            <a:off x="1352095" y="4534620"/>
            <a:ext cx="5184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5" name="Google Shape;2885;p85"/>
          <p:cNvCxnSpPr>
            <a:endCxn id="2840" idx="1"/>
          </p:cNvCxnSpPr>
          <p:nvPr/>
        </p:nvCxnSpPr>
        <p:spPr>
          <a:xfrm>
            <a:off x="3517388" y="1787900"/>
            <a:ext cx="277200" cy="1929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6" name="Google Shape;2886;p85"/>
          <p:cNvCxnSpPr>
            <a:endCxn id="2799" idx="5"/>
          </p:cNvCxnSpPr>
          <p:nvPr/>
        </p:nvCxnSpPr>
        <p:spPr>
          <a:xfrm flipH="1" rot="10800000">
            <a:off x="10363566" y="4534620"/>
            <a:ext cx="516300" cy="3588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7" name="Google Shape;2887;p85"/>
          <p:cNvCxnSpPr>
            <a:endCxn id="2850" idx="3"/>
          </p:cNvCxnSpPr>
          <p:nvPr/>
        </p:nvCxnSpPr>
        <p:spPr>
          <a:xfrm flipH="1">
            <a:off x="8437375" y="1741000"/>
            <a:ext cx="4086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8" name="Google Shape;2888;p85"/>
          <p:cNvCxnSpPr>
            <a:stCxn id="2799" idx="3"/>
          </p:cNvCxnSpPr>
          <p:nvPr/>
        </p:nvCxnSpPr>
        <p:spPr>
          <a:xfrm>
            <a:off x="8362495" y="4534620"/>
            <a:ext cx="401100" cy="3237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9" name="Google Shape;2889;p85"/>
          <p:cNvCxnSpPr>
            <a:stCxn id="2878" idx="1"/>
          </p:cNvCxnSpPr>
          <p:nvPr/>
        </p:nvCxnSpPr>
        <p:spPr>
          <a:xfrm rot="10800000">
            <a:off x="10398600" y="1741000"/>
            <a:ext cx="406500" cy="266100"/>
          </a:xfrm>
          <a:prstGeom prst="straightConnector1">
            <a:avLst/>
          </a:prstGeom>
          <a:noFill/>
          <a:ln cap="flat" cmpd="sng" w="76200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90" name="Google Shape;2890;p85"/>
          <p:cNvSpPr txBox="1"/>
          <p:nvPr>
            <p:ph type="title"/>
          </p:nvPr>
        </p:nvSpPr>
        <p:spPr>
          <a:xfrm>
            <a:off x="4594375" y="678225"/>
            <a:ext cx="30432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-GB" u="sng"/>
              <a:t>BENEFIT RINGS</a:t>
            </a:r>
            <a:endParaRPr b="1" i="0" sz="3600" u="sng" cap="none" strike="noStrike">
              <a:solidFill>
                <a:schemeClr val="lt1"/>
              </a:solidFill>
            </a:endParaRPr>
          </a:p>
        </p:txBody>
      </p:sp>
      <p:sp>
        <p:nvSpPr>
          <p:cNvPr id="2891" name="Google Shape;2891;p8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86"/>
          <p:cNvSpPr txBox="1"/>
          <p:nvPr>
            <p:ph type="title"/>
          </p:nvPr>
        </p:nvSpPr>
        <p:spPr>
          <a:xfrm>
            <a:off x="304800" y="0"/>
            <a:ext cx="9435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3000"/>
              <a:t>Table of Relationships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97" name="Google Shape;2897;p86"/>
          <p:cNvGraphicFramePr/>
          <p:nvPr/>
        </p:nvGraphicFramePr>
        <p:xfrm>
          <a:off x="0" y="3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00475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  <a:gridCol w="730700"/>
              </a:tblGrid>
              <a:tr h="1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ILE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SEI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ESE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LII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EIE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LSI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SLE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IEI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SEE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ILI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LIE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ESI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LSE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EII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IEE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SLI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ILE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Benificiary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SEI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ESE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LII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EIE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Benificiary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LSI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SLE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IEI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SEE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Benificiary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ILI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LIE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ESI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LSE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Benificiary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EII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IEE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>
                          <a:solidFill>
                            <a:schemeClr val="lt1"/>
                          </a:solidFill>
                        </a:rPr>
                        <a:t>SLI</a:t>
                      </a:r>
                      <a:endParaRPr b="1"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Semi-dual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Kindred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Supervisee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Beneficiary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Conflictor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Quasi-ident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Extinguish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Super-ego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Illusionary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Lookalike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Supervisor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Benefactor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Mirror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Activator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Dual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Identical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898" name="Google Shape;2898;p86"/>
          <p:cNvSpPr txBox="1"/>
          <p:nvPr/>
        </p:nvSpPr>
        <p:spPr>
          <a:xfrm>
            <a:off x="800100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87"/>
          <p:cNvSpPr txBox="1"/>
          <p:nvPr>
            <p:ph type="title"/>
          </p:nvPr>
        </p:nvSpPr>
        <p:spPr>
          <a:xfrm>
            <a:off x="450550" y="386100"/>
            <a:ext cx="10131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Any Questions?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p87"/>
          <p:cNvSpPr txBox="1"/>
          <p:nvPr/>
        </p:nvSpPr>
        <p:spPr>
          <a:xfrm>
            <a:off x="729325" y="1846825"/>
            <a:ext cx="75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Jack at </a:t>
            </a:r>
            <a:r>
              <a:rPr lang="en-GB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worldsocionics@hotmail.com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5" name="Google Shape;2905;p87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Further consideration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85800" y="2065800"/>
            <a:ext cx="8724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Opposite Tournaments + Same Quadras = COMPLEMENT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Opposite Tournaments + Opposite Quadras = CONFUSE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Same Tournaments + Opposite Quadras = CLASH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Same Tournaments + Same Quadras = COMPETE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EXERCISE TIME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85800" y="2065800"/>
            <a:ext cx="10912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Ask yourself the following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strengths do you personally lack but admire in others?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values are important to you that you hope another person would share?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role do you like to play with others that you wouldn’t want someone else to do instead?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/>
              <a:t>IDENTITY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7243100" y="4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3385850"/>
                <a:gridCol w="111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Quadra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rgbClr val="00FF00"/>
                          </a:solidFill>
                        </a:rPr>
                        <a:t>✔</a:t>
                      </a:r>
                      <a:endParaRPr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Tournaments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/>
                        <a:t>❌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Opposite Clubs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500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32" name="Google Shape;232;p27"/>
          <p:cNvGraphicFramePr/>
          <p:nvPr/>
        </p:nvGraphicFramePr>
        <p:xfrm>
          <a:off x="685800" y="208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5327575"/>
              </a:tblGrid>
              <a:tr h="1963125"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Good</a:t>
                      </a: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 relationship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Instant connection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Compete over same space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Char char="●"/>
                      </a:pPr>
                      <a:r>
                        <a:rPr lang="en-GB" sz="2500">
                          <a:solidFill>
                            <a:schemeClr val="lt1"/>
                          </a:solidFill>
                        </a:rPr>
                        <a:t>Cannot help each other 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7"/>
          <p:cNvGraphicFramePr/>
          <p:nvPr/>
        </p:nvGraphicFramePr>
        <p:xfrm>
          <a:off x="7243100" y="310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{2CA55784-7068-4927-9A24-F6888F1EFDF8}</a:tableStyleId>
              </a:tblPr>
              <a:tblGrid>
                <a:gridCol w="4502150"/>
              </a:tblGrid>
              <a:tr h="9397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Char char="●"/>
                      </a:pPr>
                      <a:r>
                        <a:rPr lang="en-GB" sz="2000">
                          <a:solidFill>
                            <a:schemeClr val="lt1"/>
                          </a:solidFill>
                        </a:rPr>
                        <a:t>All functions COMPETE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7"/>
          <p:cNvSpPr txBox="1"/>
          <p:nvPr/>
        </p:nvSpPr>
        <p:spPr>
          <a:xfrm>
            <a:off x="0" y="0"/>
            <a:ext cx="41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slides are copyrighted by Jack Oliver Aaron of the World Socionics Society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