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83" r:id="rId3"/>
    <p:sldId id="272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5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1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9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5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2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74D64C9-F811-4B3F-8607-D60EB3A95491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DBC6CC3-6269-4C35-A914-63A5620C4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0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D8EE1-4700-4E8A-A075-E202DA272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191764"/>
            <a:ext cx="10719724" cy="1739347"/>
          </a:xfrm>
        </p:spPr>
        <p:txBody>
          <a:bodyPr>
            <a:normAutofit/>
          </a:bodyPr>
          <a:lstStyle/>
          <a:p>
            <a:r>
              <a:rPr lang="ko-KR" altLang="en-US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대구역 원점 자동 조정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4354A2A-8D91-4EEA-B6CF-090CEB7F8AEE}"/>
              </a:ext>
            </a:extLst>
          </p:cNvPr>
          <p:cNvSpPr txBox="1">
            <a:spLocks/>
          </p:cNvSpPr>
          <p:nvPr/>
        </p:nvSpPr>
        <p:spPr>
          <a:xfrm>
            <a:off x="867425" y="3572481"/>
            <a:ext cx="104682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제작자 </a:t>
            </a:r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유수영</a:t>
            </a:r>
            <a:endParaRPr lang="en-US" altLang="ko-KR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언어 </a:t>
            </a:r>
            <a:r>
              <a:rPr lang="en-US" altLang="ko-KR" sz="4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C#</a:t>
            </a:r>
            <a:endParaRPr lang="ko-KR" altLang="en-US" sz="4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4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90B80-68F4-4663-891D-9E565A4F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3CEA5-20C9-40F8-8A30-24788A8B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3525600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 이유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만든 절차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코드</a:t>
            </a:r>
            <a:endParaRPr lang="en-US" altLang="ko-KR" sz="3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17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B060-CD3F-485B-A55D-C708054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 이유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C448E-A8A0-4410-8C9C-E6882F662C98}"/>
              </a:ext>
            </a:extLst>
          </p:cNvPr>
          <p:cNvSpPr txBox="1"/>
          <p:nvPr/>
        </p:nvSpPr>
        <p:spPr>
          <a:xfrm>
            <a:off x="1202919" y="2403566"/>
            <a:ext cx="10719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기존에 제작한 위경도로 변환한 프로그램의 오차로  인해 실측한 위경도 데이터를 배열로 받아와서</a:t>
            </a:r>
            <a:r>
              <a:rPr lang="en-US" altLang="ko-KR" sz="3600" dirty="0"/>
              <a:t>, </a:t>
            </a:r>
            <a:r>
              <a:rPr lang="ko-KR" altLang="en-US" sz="3600" dirty="0"/>
              <a:t>대구역 원점 좌표를 구한 후</a:t>
            </a:r>
            <a:r>
              <a:rPr lang="en-US" altLang="ko-KR" sz="3600" dirty="0"/>
              <a:t> </a:t>
            </a:r>
            <a:r>
              <a:rPr lang="ko-KR" altLang="en-US" sz="3600" dirty="0"/>
              <a:t>그 원점 좌표들의 중앙값을 계산하여 대구역 원점좌표를 다시 구해낸다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36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B060-CD3F-485B-A55D-C708054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EBBA3-97F9-4852-9F17-0152ED776DB3}"/>
              </a:ext>
            </a:extLst>
          </p:cNvPr>
          <p:cNvSpPr txBox="1"/>
          <p:nvPr/>
        </p:nvSpPr>
        <p:spPr>
          <a:xfrm>
            <a:off x="1072291" y="2049509"/>
            <a:ext cx="10719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지정된 대구역 원점좌표로 실제 전신주번호의 위경도를 구한다</a:t>
            </a:r>
            <a:r>
              <a:rPr lang="en-US" altLang="ko-KR" sz="3600" dirty="0"/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dirty="0"/>
              <a:t>실측 위경도와 비교를 한 후</a:t>
            </a:r>
            <a:r>
              <a:rPr lang="en-US" altLang="ko-KR" sz="3600" dirty="0"/>
              <a:t>, </a:t>
            </a:r>
            <a:r>
              <a:rPr lang="ko-KR" altLang="en-US" sz="3600" dirty="0"/>
              <a:t>자동으로 </a:t>
            </a:r>
            <a:r>
              <a:rPr lang="en-US" altLang="ko-KR" sz="3600" dirty="0"/>
              <a:t>+, -</a:t>
            </a:r>
            <a:r>
              <a:rPr lang="ko-KR" altLang="en-US" sz="3600" dirty="0"/>
              <a:t>를 하며 가장 근사치의 값을 구한다</a:t>
            </a:r>
            <a:r>
              <a:rPr lang="en-US" altLang="ko-KR" sz="3600" dirty="0"/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dirty="0"/>
              <a:t>근사치의 값으로 다시 역으로 원점 좌표를 계산한다</a:t>
            </a:r>
            <a:r>
              <a:rPr lang="en-US" altLang="ko-KR" sz="3600" dirty="0"/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dirty="0"/>
              <a:t>배열로 만들어진 대구역 원점좌표들의 중앙값을 계산한다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81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B060-CD3F-485B-A55D-C708054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일부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3DA354-1B83-474A-A900-D629800B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" y="1847365"/>
            <a:ext cx="4957971" cy="5010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E62601-B688-453E-A177-ED4E5E82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14" y="1847364"/>
            <a:ext cx="4953939" cy="501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줄무늬">
  <a:themeElements>
    <a:clrScheme name="줄무늬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줄무늬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줄무늬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TM03090430[[fn=밴드]]</Template>
  <TotalTime>498</TotalTime>
  <Words>93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배달의민족 도현</vt:lpstr>
      <vt:lpstr>Corbel</vt:lpstr>
      <vt:lpstr>Wingdings</vt:lpstr>
      <vt:lpstr>줄무늬</vt:lpstr>
      <vt:lpstr>대구역 원점 자동 조정</vt:lpstr>
      <vt:lpstr>목차</vt:lpstr>
      <vt:lpstr>제작 이유</vt:lpstr>
      <vt:lpstr>절차</vt:lpstr>
      <vt:lpstr>코드 일부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송민주</dc:creator>
  <cp:lastModifiedBy>유 수영</cp:lastModifiedBy>
  <cp:revision>44</cp:revision>
  <dcterms:created xsi:type="dcterms:W3CDTF">2018-06-23T11:55:53Z</dcterms:created>
  <dcterms:modified xsi:type="dcterms:W3CDTF">2021-09-30T23:11:45Z</dcterms:modified>
</cp:coreProperties>
</file>