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SimSun" panose="02010600030101010101" pitchFamily="2" charset="-122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b99f49e9e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b99f49e9e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359a194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359a194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359a1941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359a194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359a194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359a194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359a194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359a194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3308747"/>
            <a:ext cx="1866900" cy="174783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1720454"/>
            <a:ext cx="6897688" cy="3443288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 sz="105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1600200"/>
            <a:ext cx="8423275" cy="1102519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898922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3057525"/>
            <a:ext cx="1397000" cy="1312069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 sz="105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3562350"/>
            <a:ext cx="7013575" cy="1601391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 sz="105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492885" y="1038860"/>
            <a:ext cx="5955665" cy="1344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 Recommendation Analysis</a:t>
            </a:r>
            <a:b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IMDB,likes and ratings </a:t>
            </a:r>
            <a:endParaRPr 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85" y="316230"/>
            <a:ext cx="8520430" cy="621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68" name="Google Shape;68;p14"/>
          <p:cNvSpPr txBox="1"/>
          <p:nvPr>
            <p:ph type="body" idx="1"/>
          </p:nvPr>
        </p:nvSpPr>
        <p:spPr>
          <a:xfrm>
            <a:off x="311785" y="1022985"/>
            <a:ext cx="8520430" cy="3814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Perform analysis and Basic Recommendations of movies based on Similar Genres and Movies on which users usually prefer.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Some of the Key Points on which we will be focusing include: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Profitability of Movies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Language based Gross Analysis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Comparison of Gross and Profit for Different Genres,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Recommendation systems based on Actors, Movies, Genres.</a:t>
            </a:r>
            <a:endParaRPr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2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This Project will help us to understand Correlation between these factors.</a:t>
            </a:r>
            <a:endParaRPr sz="22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Profit of a Movie</a:t>
            </a:r>
            <a:endParaRPr lang="en-GB"/>
          </a:p>
        </p:txBody>
      </p:sp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 b="1">
                <a:latin typeface="Times New Roman" panose="02020603050405020304" charset="0"/>
                <a:cs typeface="Times New Roman" panose="02020603050405020304" charset="0"/>
              </a:rPr>
              <a:t>Budget:</a:t>
            </a: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 It is an amount which Producers Spend to Produce a Movie which Includes the Production, casting, and Advertisements cost.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 b="1">
                <a:latin typeface="Times New Roman" panose="02020603050405020304" charset="0"/>
                <a:cs typeface="Times New Roman" panose="02020603050405020304" charset="0"/>
              </a:rPr>
              <a:t>Gross: </a:t>
            </a: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It is an amount which Producers earn by releasing their movies in theaters, selling satellite rights to TV, OTT Platforms such as Prime, Hulu, Disney+Hotstar, Netflix etc.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 b="1">
                <a:latin typeface="Times New Roman" panose="02020603050405020304" charset="0"/>
                <a:cs typeface="Times New Roman" panose="02020603050405020304" charset="0"/>
              </a:rPr>
              <a:t>Profit: Gross - Budget, </a:t>
            </a:r>
            <a:endParaRPr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0" indent="-342900" algn="l" rtl="0">
              <a:spcBef>
                <a:spcPts val="1000"/>
              </a:spcBef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We are going to use this formula, to calculate Top Most Profitable Movies of all time.                                                                                                                           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Social Media Popularity</a:t>
            </a:r>
            <a:endParaRPr lang="en-GB"/>
          </a:p>
        </p:txBody>
      </p:sp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Important Factors to determine the Social Media Popularity includes: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Number of People who voted for the Movie.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Number of People who Reviewed the Movie.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Number of Facebook Likes on the Movie Page.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Using these Metrics, we have come up with a Formula to calculate the Social Media Popularity of these Movies.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 b="1">
                <a:latin typeface="Times New Roman" panose="02020603050405020304" charset="0"/>
                <a:cs typeface="Times New Roman" panose="02020603050405020304" charset="0"/>
              </a:rPr>
              <a:t>(No. of People Reviewed for Movie/No. Of People Voted for Movie)*No. Of Facebook Likes</a:t>
            </a:r>
            <a:endParaRPr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Reports for Actor</a:t>
            </a:r>
            <a:endParaRPr lang="en-GB"/>
          </a:p>
        </p:txBody>
      </p:sp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311785" y="12249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It would be very Interesting if we can create a Function which can provide a summary of an Actor which should Include: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The Time Period of Actor.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Maximum Gross Amount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Minimum Gross Amount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Average IMDB Ratings for the Movie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Most Common Genres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85" y="316230"/>
            <a:ext cx="8520430" cy="718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mes New Roman" panose="02020603050405020304" charset="0"/>
                <a:cs typeface="Times New Roman" panose="02020603050405020304" charset="0"/>
              </a:rPr>
              <a:t>Key Takeaways</a:t>
            </a:r>
            <a:endParaRPr 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85" y="1224915"/>
            <a:ext cx="8520430" cy="354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It is very important to analyze the key takeaway after completing a Project. So let’s discuss the Major Key Takeaways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Understanding of Missing Values Treatment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How to Perform Feature Engineering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How to Manipulate the data according to the requirements.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How to Perform Recommendations based on the Content.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Ø"/>
            </a:pPr>
            <a:r>
              <a:rPr lang="en-GB" sz="2200">
                <a:latin typeface="Times New Roman" panose="02020603050405020304" charset="0"/>
                <a:cs typeface="Times New Roman" panose="02020603050405020304" charset="0"/>
              </a:rPr>
              <a:t>How to Perform Recommendations based on Similarity.</a:t>
            </a:r>
            <a:endParaRPr lang="en-GB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Presentation</Application>
  <PresentationFormat/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Economica</vt:lpstr>
      <vt:lpstr>Open Sans</vt:lpstr>
      <vt:lpstr>Microsoft YaHei</vt:lpstr>
      <vt:lpstr>Arial Unicode MS</vt:lpstr>
      <vt:lpstr>Algerian</vt:lpstr>
      <vt:lpstr>Bahnschrift Light Condensed</vt:lpstr>
      <vt:lpstr>Bahnschrift SemiCondensed</vt:lpstr>
      <vt:lpstr>Trebuchet MS</vt:lpstr>
      <vt:lpstr>Times New Roman</vt:lpstr>
      <vt:lpstr>Wingdings</vt:lpstr>
      <vt:lpstr>Art_mountaineering</vt:lpstr>
      <vt:lpstr>Movie Recommendation and Analysis</vt:lpstr>
      <vt:lpstr>Problem Statement</vt:lpstr>
      <vt:lpstr>Calculating Profit of a Movie</vt:lpstr>
      <vt:lpstr>Calculating Social Media Popularity</vt:lpstr>
      <vt:lpstr>Making Reports for Actor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Analysis</dc:title>
  <dc:creator/>
  <cp:lastModifiedBy>DELL</cp:lastModifiedBy>
  <cp:revision>2</cp:revision>
  <dcterms:created xsi:type="dcterms:W3CDTF">2021-08-21T10:44:39Z</dcterms:created>
  <dcterms:modified xsi:type="dcterms:W3CDTF">2021-08-21T10:49:51Z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2057-11.2.0.10223</vt:lpwstr>
  </property>
</Properties>
</file>