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9" r:id="rId2"/>
    <p:sldId id="268" r:id="rId3"/>
    <p:sldId id="263" r:id="rId4"/>
    <p:sldId id="267" r:id="rId5"/>
    <p:sldId id="265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F72CA1-060C-4A24-A4DE-CFB4DB985FD0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21BAAF-B175-45DD-98D4-B5180EEF1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2000" dirty="0" smtClean="0"/>
              <a:t>Name :  </a:t>
            </a:r>
            <a:r>
              <a:rPr lang="en-US" sz="2000" dirty="0" err="1" smtClean="0"/>
              <a:t>Daxesh</a:t>
            </a:r>
            <a:r>
              <a:rPr lang="en-US" sz="2000" dirty="0" smtClean="0"/>
              <a:t> Patel	</a:t>
            </a:r>
          </a:p>
          <a:p>
            <a:pPr algn="just">
              <a:buNone/>
            </a:pPr>
            <a:r>
              <a:rPr lang="en-US" sz="2000" dirty="0" smtClean="0"/>
              <a:t>Roll No: IT-130</a:t>
            </a:r>
          </a:p>
          <a:p>
            <a:pPr algn="just">
              <a:buNone/>
            </a:pPr>
            <a:r>
              <a:rPr lang="en-US" sz="2000" dirty="0" err="1" smtClean="0"/>
              <a:t>Clg</a:t>
            </a:r>
            <a:r>
              <a:rPr lang="en-US" sz="2000" dirty="0" smtClean="0"/>
              <a:t> ID:  17ITUOD002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Guided by: </a:t>
            </a:r>
            <a:r>
              <a:rPr lang="en-US" sz="2000" dirty="0" err="1" smtClean="0"/>
              <a:t>Prof.Roshni</a:t>
            </a:r>
            <a:r>
              <a:rPr lang="en-US" sz="2000" dirty="0" smtClean="0"/>
              <a:t> </a:t>
            </a:r>
            <a:r>
              <a:rPr lang="en-US" sz="2000" dirty="0" err="1" smtClean="0"/>
              <a:t>Raval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smtClean="0"/>
              <a:t>Expression Language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language provide calculation  of simple arithmetic operations like addition , subtraction , multiplication , division and modulus.</a:t>
            </a:r>
          </a:p>
          <a:p>
            <a:r>
              <a:rPr lang="en-US" sz="2000" dirty="0" smtClean="0"/>
              <a:t>It can evaluate any expression written between normal brackets.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Features of Language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b="1" dirty="0" smtClean="0"/>
              <a:t>LEX PART: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%{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#include "y.tab.h"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extern int yylval;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IN" dirty="0" smtClean="0"/>
              <a:t>%}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IN" dirty="0" smtClean="0"/>
              <a:t>%%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IN" dirty="0" smtClean="0"/>
              <a:t>[0-9]+ 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IN" dirty="0" smtClean="0"/>
              <a:t>          yylval=</a:t>
            </a:r>
            <a:r>
              <a:rPr lang="en-IN" dirty="0" err="1" smtClean="0"/>
              <a:t>atoi</a:t>
            </a:r>
            <a:r>
              <a:rPr lang="en-IN" dirty="0" smtClean="0"/>
              <a:t>(</a:t>
            </a:r>
            <a:r>
              <a:rPr lang="en-IN" dirty="0" err="1" smtClean="0"/>
              <a:t>yytext</a:t>
            </a:r>
            <a:r>
              <a:rPr lang="en-IN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IN" dirty="0" smtClean="0"/>
              <a:t>          return NUMBER;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IN" dirty="0" smtClean="0"/>
              <a:t>       }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[\t] ;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[\n] return 0;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. return </a:t>
            </a:r>
            <a:r>
              <a:rPr lang="en-IN" dirty="0" err="1" smtClean="0"/>
              <a:t>yytext</a:t>
            </a:r>
            <a:r>
              <a:rPr lang="en-IN" dirty="0" smtClean="0"/>
              <a:t>[0];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IN" dirty="0" smtClean="0"/>
              <a:t>%%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IN" dirty="0" smtClean="0"/>
              <a:t>int </a:t>
            </a:r>
            <a:r>
              <a:rPr lang="en-IN" dirty="0" err="1" smtClean="0"/>
              <a:t>yywrap</a:t>
            </a:r>
            <a:r>
              <a:rPr lang="en-IN" dirty="0" smtClean="0"/>
              <a:t>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IN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return 1;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57657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900" b="1" dirty="0" smtClean="0"/>
              <a:t>      YACC PART:</a:t>
            </a:r>
            <a:endParaRPr lang="en-IN" sz="900" dirty="0" smtClean="0"/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%{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    #include&lt;</a:t>
            </a:r>
            <a:r>
              <a:rPr lang="en-IN" sz="900" dirty="0" err="1" smtClean="0"/>
              <a:t>stdio.h</a:t>
            </a:r>
            <a:r>
              <a:rPr lang="en-IN" sz="900" dirty="0" smtClean="0"/>
              <a:t>&gt;</a:t>
            </a:r>
          </a:p>
          <a:p>
            <a:pPr>
              <a:buNone/>
            </a:pPr>
            <a:r>
              <a:rPr lang="en-IN" sz="900" dirty="0" smtClean="0"/>
              <a:t>           int flag=0;</a:t>
            </a:r>
          </a:p>
          <a:p>
            <a:pPr>
              <a:buNone/>
            </a:pPr>
            <a:r>
              <a:rPr lang="en-IN" sz="900" dirty="0" smtClean="0"/>
              <a:t>  </a:t>
            </a:r>
            <a:br>
              <a:rPr lang="en-IN" sz="900" dirty="0" smtClean="0"/>
            </a:br>
            <a:r>
              <a:rPr lang="en-IN" sz="900" dirty="0" smtClean="0"/>
              <a:t>%}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%token NUMBER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%left '+' '-‘</a:t>
            </a:r>
            <a:br>
              <a:rPr lang="en-IN" sz="900" dirty="0" smtClean="0"/>
            </a:br>
            <a:r>
              <a:rPr lang="en-IN" sz="900" dirty="0" smtClean="0"/>
              <a:t>%left '*' '/' '%'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%left '(' ')'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%%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err="1" smtClean="0"/>
              <a:t>ArithmeticExpression</a:t>
            </a:r>
            <a:r>
              <a:rPr lang="en-IN" sz="900" dirty="0" smtClean="0"/>
              <a:t>: E{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         </a:t>
            </a:r>
            <a:r>
              <a:rPr lang="en-IN" sz="900" dirty="0" err="1" smtClean="0"/>
              <a:t>printf</a:t>
            </a:r>
            <a:r>
              <a:rPr lang="en-IN" sz="900" dirty="0" smtClean="0"/>
              <a:t>("\</a:t>
            </a:r>
            <a:r>
              <a:rPr lang="en-IN" sz="900" dirty="0" err="1" smtClean="0"/>
              <a:t>nResult</a:t>
            </a:r>
            <a:r>
              <a:rPr lang="en-IN" sz="900" dirty="0" smtClean="0"/>
              <a:t>=%d\n",$$);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         return 0;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        };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 E:E'+'E {$$=$1+$3;} $ is result, +is $2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 |E'-'E {$$=$1-$3;}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 |E'*'E {$$=$1*$3;}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r>
              <a:rPr lang="en-IN" sz="900" dirty="0" smtClean="0"/>
              <a:t> |E'/'E {$$=$1/$3;}</a:t>
            </a:r>
          </a:p>
          <a:p>
            <a:pPr>
              <a:buNone/>
            </a:pPr>
            <a:r>
              <a:rPr lang="en-IN" sz="900" dirty="0" smtClean="0"/>
              <a:t/>
            </a:r>
            <a:br>
              <a:rPr lang="en-IN" sz="900" dirty="0" smtClean="0"/>
            </a:br>
            <a:endParaRPr lang="en-IN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51435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1200" dirty="0" smtClean="0"/>
              <a:t>        |E'%'E {$$=$1%$3;}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|'('E')' {$$=$2;}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| NUMBER {$$=$1;} </a:t>
            </a:r>
            <a:br>
              <a:rPr lang="en-IN" sz="1200" dirty="0" smtClean="0"/>
            </a:br>
            <a:r>
              <a:rPr lang="en-IN" sz="1200" dirty="0" smtClean="0"/>
              <a:t>;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%%</a:t>
            </a:r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r>
              <a:rPr lang="en-IN" sz="1200" dirty="0" smtClean="0"/>
              <a:t>       void main()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{ 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  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("\</a:t>
            </a:r>
            <a:r>
              <a:rPr lang="en-IN" sz="1200" dirty="0" err="1" smtClean="0"/>
              <a:t>nEnter</a:t>
            </a:r>
            <a:r>
              <a:rPr lang="en-IN" sz="1200" dirty="0" smtClean="0"/>
              <a:t> Any Arithmetic Expression which can have operations Addition, Subtraction, Multiplication, </a:t>
            </a:r>
            <a:r>
              <a:rPr lang="en-IN" sz="1200" dirty="0" err="1" smtClean="0"/>
              <a:t>Divison</a:t>
            </a:r>
            <a:r>
              <a:rPr lang="en-IN" sz="1200" dirty="0" smtClean="0"/>
              <a:t>, Modulus and Round brackets:\n");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  </a:t>
            </a:r>
            <a:r>
              <a:rPr lang="en-IN" sz="1200" dirty="0" err="1" smtClean="0"/>
              <a:t>yyparse</a:t>
            </a:r>
            <a:r>
              <a:rPr lang="en-IN" sz="1200" dirty="0" smtClean="0"/>
              <a:t>(); 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if(flag==0)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  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("\</a:t>
            </a:r>
            <a:r>
              <a:rPr lang="en-IN" sz="1200" dirty="0" err="1" smtClean="0"/>
              <a:t>nEntered</a:t>
            </a:r>
            <a:r>
              <a:rPr lang="en-IN" sz="1200" dirty="0" smtClean="0"/>
              <a:t> arithmetic expression is Valid\n\n");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}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void </a:t>
            </a:r>
            <a:r>
              <a:rPr lang="en-IN" sz="1200" dirty="0" err="1" smtClean="0"/>
              <a:t>yyerror</a:t>
            </a:r>
            <a:r>
              <a:rPr lang="en-IN" sz="1200" dirty="0" smtClean="0"/>
              <a:t>()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{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  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("\</a:t>
            </a:r>
            <a:r>
              <a:rPr lang="en-IN" sz="1200" dirty="0" err="1" smtClean="0"/>
              <a:t>nEntered</a:t>
            </a:r>
            <a:r>
              <a:rPr lang="en-IN" sz="1200" dirty="0" smtClean="0"/>
              <a:t> arithmetic expression is Invalid\n\n");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  flag=1;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}</a:t>
            </a:r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Output</a:t>
            </a:r>
            <a:endParaRPr lang="en-US" sz="3200" dirty="0"/>
          </a:p>
        </p:txBody>
      </p:sp>
      <p:pic>
        <p:nvPicPr>
          <p:cNvPr id="1026" name="Picture 2" descr="C:\Users\Pranav\Downloads\4c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5409043" cy="33536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48</Words>
  <Application>Microsoft Office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Arithmetic Expression Language</vt:lpstr>
      <vt:lpstr>Features of Language</vt:lpstr>
      <vt:lpstr>Slide 3</vt:lpstr>
      <vt:lpstr>Slide 4</vt:lpstr>
      <vt:lpstr>Slide 5</vt:lpstr>
      <vt:lpstr>Output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Pranav</dc:creator>
  <cp:lastModifiedBy>Pranav</cp:lastModifiedBy>
  <cp:revision>7</cp:revision>
  <dcterms:created xsi:type="dcterms:W3CDTF">2020-06-02T22:46:28Z</dcterms:created>
  <dcterms:modified xsi:type="dcterms:W3CDTF">2020-06-08T16:40:52Z</dcterms:modified>
</cp:coreProperties>
</file>