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https://cyberhoot.com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https://bigid.com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https://trainingcred.com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&amp; Securing Data In Servicenow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Product Documentation. (2023). Data Import &amp;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Community &amp; Knowledge Base. (2023). Best Practices for Data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ITIL and ServiceNow Security Best Practices. (2023).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Importing &amp; 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in ServiceNow involves bringing external data into the platform to enhance workflows and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ensures that sensitive information is protected and accessible only to authorized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data management practices are essential for maintaining data integrity and compliance within ServiceNow.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Data Import Methods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Sets are a flexible tool that allows bulk data import from various sources like CSV, Excel, or XML files.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IntegrationHub and REST APIs enable real-time data exchange with external systems for dynamic data synchronization.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imports can be scheduled or run manually depending on organizational needs and data update frequency.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Preparing Data for Import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should be cleaned and validated to prevent errors and ensure consistency in ServiceNow tables.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Mapping external data fields to ServiceNow table fields is a crucial step to maintain data integrity.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Pre-import testing in a sandbox environment helps identify potential issues before affecting live data.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rome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into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Import Sets to load data and transform it into ServiceNow format using Transform Maps.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 import progress and resolve errors through the Import Log and Error Handling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Post-import verification ensures data has been correctly imported and is functioning within workflows.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yberhoot.com/wp-content/uploads/2021/02/5c195c704e91290a125e8c82_5b172236e17ccd3862bcf6b1_IAM20_RBAC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Role-based access control (RBAC) restricts data access based on user roles and responsibilities.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policies and ACLs (Access Control Lists) enforce security at the record and field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and reviews help identify and rectify security gaps or unauthorized data access.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igid.com/wp-content/uploads/2023/03/Least-Privilege-Fundamental-Principles-for-Data-Access-Contro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Data Security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the principle of least privilege by granting users only the permissions necessary for their roles.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 sensitive data both in transit and at rest to prevent unauthorized data interception.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multi-factor authentication (MFA) and strong password policies to enhance user account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rainingcred.com/static/media/course-banners/Data_Governance_and_Compliance_Cours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Compliance and Data Governance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audit logs of data import activities and access to ensure accountability.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Establish data governance policies to define standards for data quality, security, and lifecycle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training and awareness programs help users understand security best practices in ServiceNow.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data importing and security in ServiceNow involve careful planning, execution, and ongoing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the platform’s built-in tools and best practices helps ensure data integrity and protection.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compliance efforts are vital for maintaining a secure and reliable ServiceNow environment.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&amp; Securing Data In Servicenow</dc:title>
  <dc:subject>Importing &amp; Securing Data In Servicenow</dc:subject>
  <dc:creator>SlideMake.com</dc:creator>
  <cp:lastModifiedBy>SlideMake.com</cp:lastModifiedBy>
  <cp:revision>1</cp:revision>
  <dcterms:created xsi:type="dcterms:W3CDTF">2025-06-28T06:49:30Z</dcterms:created>
  <dcterms:modified xsi:type="dcterms:W3CDTF">2025-06-28T06:49:30Z</dcterms:modified>
</cp:coreProperties>
</file>