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ac2b5a6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ac2b5a6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67866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a67866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a678665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a678665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a678665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a678665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bac2b5a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bac2b5a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a678665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a678665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ac2b5a6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bac2b5a6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a678665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a678665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ML: Linear Regression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Ayam Babu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Machine Learning?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Ability for machine to learn and adapt without set rules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Take inputs and find trends with possible outputs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Example: Classifying handwritten digits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47" y="3227225"/>
            <a:ext cx="2448375" cy="101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4"/>
          <p:cNvCxnSpPr/>
          <p:nvPr/>
        </p:nvCxnSpPr>
        <p:spPr>
          <a:xfrm>
            <a:off x="2910934" y="3732338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/>
          <p:nvPr/>
        </p:nvSpPr>
        <p:spPr>
          <a:xfrm>
            <a:off x="3850950" y="3420638"/>
            <a:ext cx="1932000" cy="62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5840384" y="3732338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 txBox="1"/>
          <p:nvPr/>
        </p:nvSpPr>
        <p:spPr>
          <a:xfrm>
            <a:off x="6722975" y="3509900"/>
            <a:ext cx="1253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89925" y="4237450"/>
            <a:ext cx="7548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(Many)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Machine Learning (Supervised):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143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 labelled datasets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Labelled = each input’s correct output is given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Modify model based on predicted vs correct output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52888" l="21494" r="62220" t="6824"/>
          <a:stretch/>
        </p:blipFill>
        <p:spPr>
          <a:xfrm>
            <a:off x="1260950" y="3095675"/>
            <a:ext cx="1230200" cy="12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653288" y="4351375"/>
            <a:ext cx="445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“1”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>
            <a:off x="2607259" y="3721713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5"/>
          <p:cNvSpPr/>
          <p:nvPr/>
        </p:nvSpPr>
        <p:spPr>
          <a:xfrm>
            <a:off x="3605950" y="3410013"/>
            <a:ext cx="1932000" cy="62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cxnSp>
        <p:nvCxnSpPr>
          <p:cNvPr id="158" name="Google Shape;158;p15"/>
          <p:cNvCxnSpPr/>
          <p:nvPr/>
        </p:nvCxnSpPr>
        <p:spPr>
          <a:xfrm>
            <a:off x="5654059" y="3721713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 txBox="1"/>
          <p:nvPr/>
        </p:nvSpPr>
        <p:spPr>
          <a:xfrm>
            <a:off x="6652750" y="3435825"/>
            <a:ext cx="123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Predicted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Machine Learning (Unsupervised):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Doesn’t need a labelled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Oftentimes, clustering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54134" l="1648" r="61883" t="6489"/>
          <a:stretch/>
        </p:blipFill>
        <p:spPr>
          <a:xfrm>
            <a:off x="752975" y="2905800"/>
            <a:ext cx="2237675" cy="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1500625" y="3955725"/>
            <a:ext cx="721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(Lots)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3054284" y="3402438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/>
          <p:nvPr/>
        </p:nvSpPr>
        <p:spPr>
          <a:xfrm>
            <a:off x="4052975" y="3090738"/>
            <a:ext cx="1932000" cy="62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101084" y="3402438"/>
            <a:ext cx="8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54134" l="1648" r="81996" t="6489"/>
          <a:stretch/>
        </p:blipFill>
        <p:spPr>
          <a:xfrm>
            <a:off x="7280600" y="2622100"/>
            <a:ext cx="471775" cy="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54134" l="1648" r="81996" t="6489"/>
          <a:stretch/>
        </p:blipFill>
        <p:spPr>
          <a:xfrm>
            <a:off x="7570875" y="2689650"/>
            <a:ext cx="471775" cy="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54134" l="1648" r="81996" t="6489"/>
          <a:stretch/>
        </p:blipFill>
        <p:spPr>
          <a:xfrm>
            <a:off x="7383900" y="2905800"/>
            <a:ext cx="471775" cy="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54134" l="21114" r="61883" t="6489"/>
          <a:stretch/>
        </p:blipFill>
        <p:spPr>
          <a:xfrm>
            <a:off x="7165900" y="3717750"/>
            <a:ext cx="471775" cy="4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54134" l="21114" r="61883" t="6489"/>
          <a:stretch/>
        </p:blipFill>
        <p:spPr>
          <a:xfrm>
            <a:off x="7383900" y="3717750"/>
            <a:ext cx="471775" cy="4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54134" l="21114" r="61883" t="6489"/>
          <a:stretch/>
        </p:blipFill>
        <p:spPr>
          <a:xfrm>
            <a:off x="7280600" y="4027925"/>
            <a:ext cx="471775" cy="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7116050" y="2460400"/>
            <a:ext cx="1092300" cy="105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949188" y="3595125"/>
            <a:ext cx="1134600" cy="996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Machine Learning (Reinforcement)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Environment provides feedback and modifies model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Used for gameplay AI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17"/>
          <p:cNvSpPr/>
          <p:nvPr/>
        </p:nvSpPr>
        <p:spPr>
          <a:xfrm>
            <a:off x="2927025" y="3247750"/>
            <a:ext cx="10818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 makes decisions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flipH="1" rot="10800000">
            <a:off x="2311925" y="3483700"/>
            <a:ext cx="477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1686125" y="3295450"/>
            <a:ext cx="625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 flipH="1" rot="10800000">
            <a:off x="4161150" y="3483700"/>
            <a:ext cx="477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7"/>
          <p:cNvSpPr/>
          <p:nvPr/>
        </p:nvSpPr>
        <p:spPr>
          <a:xfrm>
            <a:off x="4882300" y="3247750"/>
            <a:ext cx="12369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Environment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17"/>
          <p:cNvCxnSpPr>
            <a:stCxn id="189" idx="2"/>
            <a:endCxn id="185" idx="2"/>
          </p:cNvCxnSpPr>
          <p:nvPr/>
        </p:nvCxnSpPr>
        <p:spPr>
          <a:xfrm rot="5400000">
            <a:off x="4484050" y="2708950"/>
            <a:ext cx="600" cy="2032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" name="Google Shape;191;p17"/>
          <p:cNvSpPr txBox="1"/>
          <p:nvPr/>
        </p:nvSpPr>
        <p:spPr>
          <a:xfrm>
            <a:off x="3810850" y="3963175"/>
            <a:ext cx="134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State, Reward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297500" y="1248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Fundamental to 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Take input of single or multiple independent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Find linear trend with dependent variable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383" y="2805550"/>
            <a:ext cx="2713250" cy="2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(Continued):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297500" y="1248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Supervised learning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Tabular, numerical input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Numerical output (Regression)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383" y="2805550"/>
            <a:ext cx="2713250" cy="2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(Continued)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793275" y="1560975"/>
            <a:ext cx="50028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Input → Initial Model → Predicted Output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Calculate loss with Predicted Output, Actual Output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Higher loss → More change in model parameters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Loss depends on predicted, which depends on model parameters and input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77" y="1904977"/>
            <a:ext cx="3078550" cy="20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in Real Life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Finance: Calculate volatility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Physics: </a:t>
            </a:r>
            <a:r>
              <a:rPr lang="en-GB" sz="2000"/>
              <a:t>Useful for understanding proportions (e.g. pendulum)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Business: Sales forecasting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