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91" d="100"/>
          <a:sy n="91" d="100"/>
        </p:scale>
        <p:origin x="36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U" userId="1f655859e6a61fc3" providerId="LiveId" clId="{E4716FE3-3304-4329-8426-849D07FE7F61}"/>
    <pc:docChg chg="undo custSel modSld">
      <pc:chgData name="Swetha U" userId="1f655859e6a61fc3" providerId="LiveId" clId="{E4716FE3-3304-4329-8426-849D07FE7F61}" dt="2024-04-07T15:26:04.156" v="427" actId="20577"/>
      <pc:docMkLst>
        <pc:docMk/>
      </pc:docMkLst>
      <pc:sldChg chg="addSp delSp modSp mod">
        <pc:chgData name="Swetha U" userId="1f655859e6a61fc3" providerId="LiveId" clId="{E4716FE3-3304-4329-8426-849D07FE7F61}" dt="2024-04-07T15:26:04.156" v="427" actId="20577"/>
        <pc:sldMkLst>
          <pc:docMk/>
          <pc:sldMk cId="644682296" sldId="268"/>
        </pc:sldMkLst>
        <pc:spChg chg="del mod">
          <ac:chgData name="Swetha U" userId="1f655859e6a61fc3" providerId="LiveId" clId="{E4716FE3-3304-4329-8426-849D07FE7F61}" dt="2024-04-07T15:14:22.461" v="173" actId="478"/>
          <ac:spMkLst>
            <pc:docMk/>
            <pc:sldMk cId="644682296" sldId="268"/>
            <ac:spMk id="2" creationId="{D22DBCEA-D90C-4C9B-9720-10AA120DD8E7}"/>
          </ac:spMkLst>
        </pc:spChg>
        <pc:spChg chg="add mod">
          <ac:chgData name="Swetha U" userId="1f655859e6a61fc3" providerId="LiveId" clId="{E4716FE3-3304-4329-8426-849D07FE7F61}" dt="2024-04-07T15:26:04.156" v="427" actId="20577"/>
          <ac:spMkLst>
            <pc:docMk/>
            <pc:sldMk cId="644682296" sldId="268"/>
            <ac:spMk id="4" creationId="{45DD55F0-589D-4E8A-DE0E-4F1FED903B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07-04-2024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07-04-2024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D55F0-589D-4E8A-DE0E-4F1FED903B3E}"/>
              </a:ext>
            </a:extLst>
          </p:cNvPr>
          <p:cNvSpPr>
            <a:spLocks noGrp="1"/>
          </p:cNvSpPr>
          <p:nvPr>
            <p:ph type="ctrTitle"/>
          </p:nvPr>
        </p:nvSpPr>
        <p:spPr>
          <a:xfrm>
            <a:off x="1139225" y="641505"/>
            <a:ext cx="10058400" cy="5499235"/>
          </a:xfrm>
        </p:spPr>
        <p:txBody>
          <a:bodyPr/>
          <a:lstStyle/>
          <a:p>
            <a:r>
              <a:rPr lang="en-IN" sz="5400" b="1" dirty="0"/>
              <a:t>Presented By:</a:t>
            </a:r>
            <a:br>
              <a:rPr lang="en-IN" b="1"/>
            </a:br>
            <a:r>
              <a:rPr lang="en-IN" sz="3200" b="1"/>
              <a:t>SWETHA U</a:t>
            </a:r>
            <a:br>
              <a:rPr lang="en-IN" sz="3200" dirty="0"/>
            </a:br>
            <a:r>
              <a:rPr lang="en-IN" sz="3200" dirty="0"/>
              <a:t>B.TECH INFORMATION TECHNOLOGY</a:t>
            </a:r>
            <a:br>
              <a:rPr lang="en-IN" sz="3200" dirty="0"/>
            </a:br>
            <a:r>
              <a:rPr lang="en-IN" sz="3200" dirty="0"/>
              <a:t>III YEAR</a:t>
            </a:r>
            <a:br>
              <a:rPr lang="en-IN" sz="3200" dirty="0"/>
            </a:br>
            <a:r>
              <a:rPr lang="en-IN" sz="3200" dirty="0"/>
              <a:t>UCEV VILLUPURAM</a:t>
            </a:r>
            <a:br>
              <a:rPr lang="en-IN" sz="3200"/>
            </a:br>
            <a:r>
              <a:rPr lang="en-IN" sz="3200"/>
              <a:t>swethaumapathy1505@</a:t>
            </a:r>
            <a:r>
              <a:rPr lang="en-IN" sz="3200" dirty="0"/>
              <a:t>gmail.com</a:t>
            </a: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326</TotalTime>
  <Words>1068</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vt:lpstr>
      <vt:lpstr>Presented By: SWETHA U B.TECH INFORMATION TECHNOLOGY III YEAR UCEV VILLUPURAM swethaumapathy1505@gmail.com</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Swetha U</cp:lastModifiedBy>
  <cp:revision>35</cp:revision>
  <dcterms:created xsi:type="dcterms:W3CDTF">2024-03-29T09:30:39Z</dcterms:created>
  <dcterms:modified xsi:type="dcterms:W3CDTF">2024-04-07T15:26:05Z</dcterms:modified>
</cp:coreProperties>
</file>