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7" r:id="rId3"/>
    <p:sldId id="256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5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63541-F475-4AB2-995A-B107E8BBABB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3911AE5-1EF9-4D25-957B-5F9B737CB9C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7F3065E-0F9B-4029-805B-830138CF6E1B}" type="sibTrans" cxnId="{9B7AFB8A-FC96-44FA-90C2-502B39548C53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AC8924D-0653-4C92-8928-D6AD3493D4C8}" type="parTrans" cxnId="{9B7AFB8A-FC96-44FA-90C2-502B39548C53}">
      <dgm:prSet/>
      <dgm:spPr/>
      <dgm:t>
        <a:bodyPr/>
        <a:lstStyle/>
        <a:p>
          <a:endParaRPr lang="en-US"/>
        </a:p>
      </dgm:t>
    </dgm:pt>
    <dgm:pt modelId="{0DE3E738-A734-47A8-8348-97DF7AC05AA8}" type="pres">
      <dgm:prSet presAssocID="{FDE63541-F475-4AB2-995A-B107E8BBABB5}" presName="Name0" presStyleCnt="0">
        <dgm:presLayoutVars>
          <dgm:chMax val="7"/>
          <dgm:chPref val="7"/>
          <dgm:dir/>
        </dgm:presLayoutVars>
      </dgm:prSet>
      <dgm:spPr/>
    </dgm:pt>
    <dgm:pt modelId="{376B992F-D816-40D0-8CE4-3207396D4FB2}" type="pres">
      <dgm:prSet presAssocID="{FDE63541-F475-4AB2-995A-B107E8BBABB5}" presName="Name1" presStyleCnt="0"/>
      <dgm:spPr/>
    </dgm:pt>
    <dgm:pt modelId="{D3B98000-3B4F-4619-A265-C679FECD3EC7}" type="pres">
      <dgm:prSet presAssocID="{C7F3065E-0F9B-4029-805B-830138CF6E1B}" presName="picture_1" presStyleCnt="0"/>
      <dgm:spPr/>
    </dgm:pt>
    <dgm:pt modelId="{9F6D1493-2E15-4979-AB61-E4FC622E5D99}" type="pres">
      <dgm:prSet presAssocID="{C7F3065E-0F9B-4029-805B-830138CF6E1B}" presName="pictureRepeatNode" presStyleLbl="alignImgPlace1" presStyleIdx="0" presStyleCnt="1" custScaleX="171672" custScaleY="170486" custLinFactX="500000" custLinFactY="300000" custLinFactNeighborX="514959" custLinFactNeighborY="322681"/>
      <dgm:spPr/>
    </dgm:pt>
    <dgm:pt modelId="{983AB259-AF5E-422A-BBE2-5B9C86927C22}" type="pres">
      <dgm:prSet presAssocID="{E3911AE5-1EF9-4D25-957B-5F9B737CB9CE}" presName="text_1" presStyleLbl="node1" presStyleIdx="0" presStyleCnt="0" custLinFactY="93230" custLinFactNeighborY="100000">
        <dgm:presLayoutVars>
          <dgm:bulletEnabled val="1"/>
        </dgm:presLayoutVars>
      </dgm:prSet>
      <dgm:spPr/>
    </dgm:pt>
  </dgm:ptLst>
  <dgm:cxnLst>
    <dgm:cxn modelId="{8381CC29-5CD5-4DFE-9DB0-663598775524}" type="presOf" srcId="{E3911AE5-1EF9-4D25-957B-5F9B737CB9CE}" destId="{983AB259-AF5E-422A-BBE2-5B9C86927C22}" srcOrd="0" destOrd="0" presId="urn:microsoft.com/office/officeart/2008/layout/CircularPictureCallout"/>
    <dgm:cxn modelId="{FF224A2C-68C6-4481-AB3D-5776297FA95C}" type="presOf" srcId="{FDE63541-F475-4AB2-995A-B107E8BBABB5}" destId="{0DE3E738-A734-47A8-8348-97DF7AC05AA8}" srcOrd="0" destOrd="0" presId="urn:microsoft.com/office/officeart/2008/layout/CircularPictureCallout"/>
    <dgm:cxn modelId="{9B7AFB8A-FC96-44FA-90C2-502B39548C53}" srcId="{FDE63541-F475-4AB2-995A-B107E8BBABB5}" destId="{E3911AE5-1EF9-4D25-957B-5F9B737CB9CE}" srcOrd="0" destOrd="0" parTransId="{AAC8924D-0653-4C92-8928-D6AD3493D4C8}" sibTransId="{C7F3065E-0F9B-4029-805B-830138CF6E1B}"/>
    <dgm:cxn modelId="{6292FED5-DEC7-4666-B0AE-909C360093B2}" type="presOf" srcId="{C7F3065E-0F9B-4029-805B-830138CF6E1B}" destId="{9F6D1493-2E15-4979-AB61-E4FC622E5D99}" srcOrd="0" destOrd="0" presId="urn:microsoft.com/office/officeart/2008/layout/CircularPictureCallout"/>
    <dgm:cxn modelId="{A348CC2D-7D23-418C-9987-DD347E071196}" type="presParOf" srcId="{0DE3E738-A734-47A8-8348-97DF7AC05AA8}" destId="{376B992F-D816-40D0-8CE4-3207396D4FB2}" srcOrd="0" destOrd="0" presId="urn:microsoft.com/office/officeart/2008/layout/CircularPictureCallout"/>
    <dgm:cxn modelId="{8DE49C0E-3775-46BA-9D16-5318C4B531D4}" type="presParOf" srcId="{376B992F-D816-40D0-8CE4-3207396D4FB2}" destId="{D3B98000-3B4F-4619-A265-C679FECD3EC7}" srcOrd="0" destOrd="0" presId="urn:microsoft.com/office/officeart/2008/layout/CircularPictureCallout"/>
    <dgm:cxn modelId="{CEE9D960-E487-4A8E-B100-E2112F134239}" type="presParOf" srcId="{D3B98000-3B4F-4619-A265-C679FECD3EC7}" destId="{9F6D1493-2E15-4979-AB61-E4FC622E5D99}" srcOrd="0" destOrd="0" presId="urn:microsoft.com/office/officeart/2008/layout/CircularPictureCallout"/>
    <dgm:cxn modelId="{1F11E167-D4CE-471C-84DF-64517314D2A0}" type="presParOf" srcId="{376B992F-D816-40D0-8CE4-3207396D4FB2}" destId="{983AB259-AF5E-422A-BBE2-5B9C86927C22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BB9B86-57AC-4EA5-9346-9CDFF3E48A7D}" type="doc">
      <dgm:prSet loTypeId="urn:microsoft.com/office/officeart/2005/8/layout/chart3" loCatId="cycle" qsTypeId="urn:microsoft.com/office/officeart/2005/8/quickstyle/simple5" qsCatId="simple" csTypeId="urn:microsoft.com/office/officeart/2005/8/colors/accent1_2" csCatId="accent1" phldr="1"/>
      <dgm:spPr/>
    </dgm:pt>
    <dgm:pt modelId="{EF7C6325-9FD7-4040-B43E-88FEB5AD1D9D}">
      <dgm:prSet phldrT="[Text]"/>
      <dgm:spPr/>
      <dgm:t>
        <a:bodyPr/>
        <a:lstStyle/>
        <a:p>
          <a:r>
            <a:rPr lang="en-US" dirty="0"/>
            <a:t>Frontend</a:t>
          </a:r>
        </a:p>
      </dgm:t>
    </dgm:pt>
    <dgm:pt modelId="{D2E3A5F5-29D7-4CEA-A120-E1D577119C9F}" type="parTrans" cxnId="{035E0B94-9CD6-4285-96A5-F06E4EDD6CA8}">
      <dgm:prSet/>
      <dgm:spPr/>
      <dgm:t>
        <a:bodyPr/>
        <a:lstStyle/>
        <a:p>
          <a:endParaRPr lang="en-US"/>
        </a:p>
      </dgm:t>
    </dgm:pt>
    <dgm:pt modelId="{42099836-22E5-47F7-89EA-BCB18ACED6B1}" type="sibTrans" cxnId="{035E0B94-9CD6-4285-96A5-F06E4EDD6CA8}">
      <dgm:prSet/>
      <dgm:spPr/>
      <dgm:t>
        <a:bodyPr/>
        <a:lstStyle/>
        <a:p>
          <a:endParaRPr lang="en-US"/>
        </a:p>
      </dgm:t>
    </dgm:pt>
    <dgm:pt modelId="{28C169C3-3AF2-40B0-91CF-4925CD082091}">
      <dgm:prSet phldrT="[Text]"/>
      <dgm:spPr/>
      <dgm:t>
        <a:bodyPr/>
        <a:lstStyle/>
        <a:p>
          <a:r>
            <a:rPr lang="en-US" dirty="0"/>
            <a:t>Full stack</a:t>
          </a:r>
        </a:p>
      </dgm:t>
    </dgm:pt>
    <dgm:pt modelId="{EE336CCA-88E4-4B2A-A4D5-A666A115E473}" type="parTrans" cxnId="{ADB2DD03-4D0C-4A13-9550-CF7A261129C0}">
      <dgm:prSet/>
      <dgm:spPr/>
      <dgm:t>
        <a:bodyPr/>
        <a:lstStyle/>
        <a:p>
          <a:endParaRPr lang="en-US"/>
        </a:p>
      </dgm:t>
    </dgm:pt>
    <dgm:pt modelId="{D0845BD2-24B6-4B79-9644-BF4542B5B81A}" type="sibTrans" cxnId="{ADB2DD03-4D0C-4A13-9550-CF7A261129C0}">
      <dgm:prSet/>
      <dgm:spPr/>
      <dgm:t>
        <a:bodyPr/>
        <a:lstStyle/>
        <a:p>
          <a:endParaRPr lang="en-US"/>
        </a:p>
      </dgm:t>
    </dgm:pt>
    <dgm:pt modelId="{15FDB360-4133-4524-978C-F3A11C2F9D32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80DF1201-CE53-41D4-ACD9-6935CB5C17E2}" type="parTrans" cxnId="{F61F72FF-6777-4D75-A767-FD545EC62084}">
      <dgm:prSet/>
      <dgm:spPr/>
      <dgm:t>
        <a:bodyPr/>
        <a:lstStyle/>
        <a:p>
          <a:endParaRPr lang="en-US"/>
        </a:p>
      </dgm:t>
    </dgm:pt>
    <dgm:pt modelId="{23BA813A-3556-4ACD-9D49-B5B640CBC569}" type="sibTrans" cxnId="{F61F72FF-6777-4D75-A767-FD545EC62084}">
      <dgm:prSet/>
      <dgm:spPr/>
      <dgm:t>
        <a:bodyPr/>
        <a:lstStyle/>
        <a:p>
          <a:endParaRPr lang="en-US"/>
        </a:p>
      </dgm:t>
    </dgm:pt>
    <dgm:pt modelId="{D5F5ABCC-CF89-40B5-9825-136397774EC6}" type="pres">
      <dgm:prSet presAssocID="{0FBB9B86-57AC-4EA5-9346-9CDFF3E48A7D}" presName="compositeShape" presStyleCnt="0">
        <dgm:presLayoutVars>
          <dgm:chMax val="7"/>
          <dgm:dir/>
          <dgm:resizeHandles val="exact"/>
        </dgm:presLayoutVars>
      </dgm:prSet>
      <dgm:spPr/>
    </dgm:pt>
    <dgm:pt modelId="{7A6A175E-C35F-4573-8EAA-F15A1B2B1B2F}" type="pres">
      <dgm:prSet presAssocID="{0FBB9B86-57AC-4EA5-9346-9CDFF3E48A7D}" presName="wedge1" presStyleLbl="node1" presStyleIdx="0" presStyleCnt="3"/>
      <dgm:spPr/>
    </dgm:pt>
    <dgm:pt modelId="{2F3EF2A0-D2B9-491A-A2E1-37ADA9CD6616}" type="pres">
      <dgm:prSet presAssocID="{0FBB9B86-57AC-4EA5-9346-9CDFF3E48A7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785A85B-30E6-488F-8A58-B29107E3762C}" type="pres">
      <dgm:prSet presAssocID="{0FBB9B86-57AC-4EA5-9346-9CDFF3E48A7D}" presName="wedge2" presStyleLbl="node1" presStyleIdx="1" presStyleCnt="3"/>
      <dgm:spPr/>
    </dgm:pt>
    <dgm:pt modelId="{902DBBC3-8783-4079-B2F7-68084D49D47C}" type="pres">
      <dgm:prSet presAssocID="{0FBB9B86-57AC-4EA5-9346-9CDFF3E48A7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FC5A3A7-5295-4FE1-B46E-35A843ECD1B8}" type="pres">
      <dgm:prSet presAssocID="{0FBB9B86-57AC-4EA5-9346-9CDFF3E48A7D}" presName="wedge3" presStyleLbl="node1" presStyleIdx="2" presStyleCnt="3"/>
      <dgm:spPr/>
    </dgm:pt>
    <dgm:pt modelId="{530A9920-ADB0-422A-997A-97E4DC1E9BFC}" type="pres">
      <dgm:prSet presAssocID="{0FBB9B86-57AC-4EA5-9346-9CDFF3E48A7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588EC02-DD16-44F8-A9A6-DAAA166E2E61}" type="presOf" srcId="{EF7C6325-9FD7-4040-B43E-88FEB5AD1D9D}" destId="{7A6A175E-C35F-4573-8EAA-F15A1B2B1B2F}" srcOrd="0" destOrd="0" presId="urn:microsoft.com/office/officeart/2005/8/layout/chart3"/>
    <dgm:cxn modelId="{ADB2DD03-4D0C-4A13-9550-CF7A261129C0}" srcId="{0FBB9B86-57AC-4EA5-9346-9CDFF3E48A7D}" destId="{28C169C3-3AF2-40B0-91CF-4925CD082091}" srcOrd="1" destOrd="0" parTransId="{EE336CCA-88E4-4B2A-A4D5-A666A115E473}" sibTransId="{D0845BD2-24B6-4B79-9644-BF4542B5B81A}"/>
    <dgm:cxn modelId="{E7C0A819-4AA7-43CC-8FEB-0A2724492203}" type="presOf" srcId="{28C169C3-3AF2-40B0-91CF-4925CD082091}" destId="{4785A85B-30E6-488F-8A58-B29107E3762C}" srcOrd="0" destOrd="0" presId="urn:microsoft.com/office/officeart/2005/8/layout/chart3"/>
    <dgm:cxn modelId="{947FCA63-DCC6-4D34-B412-2D14A23F921A}" type="presOf" srcId="{EF7C6325-9FD7-4040-B43E-88FEB5AD1D9D}" destId="{2F3EF2A0-D2B9-491A-A2E1-37ADA9CD6616}" srcOrd="1" destOrd="0" presId="urn:microsoft.com/office/officeart/2005/8/layout/chart3"/>
    <dgm:cxn modelId="{90B45267-EEA4-4BCE-9316-1B8D46DF3290}" type="presOf" srcId="{15FDB360-4133-4524-978C-F3A11C2F9D32}" destId="{FFC5A3A7-5295-4FE1-B46E-35A843ECD1B8}" srcOrd="0" destOrd="0" presId="urn:microsoft.com/office/officeart/2005/8/layout/chart3"/>
    <dgm:cxn modelId="{62F47C8F-CA38-4F3B-9360-43A886545877}" type="presOf" srcId="{28C169C3-3AF2-40B0-91CF-4925CD082091}" destId="{902DBBC3-8783-4079-B2F7-68084D49D47C}" srcOrd="1" destOrd="0" presId="urn:microsoft.com/office/officeart/2005/8/layout/chart3"/>
    <dgm:cxn modelId="{035E0B94-9CD6-4285-96A5-F06E4EDD6CA8}" srcId="{0FBB9B86-57AC-4EA5-9346-9CDFF3E48A7D}" destId="{EF7C6325-9FD7-4040-B43E-88FEB5AD1D9D}" srcOrd="0" destOrd="0" parTransId="{D2E3A5F5-29D7-4CEA-A120-E1D577119C9F}" sibTransId="{42099836-22E5-47F7-89EA-BCB18ACED6B1}"/>
    <dgm:cxn modelId="{1F4EF1BA-C306-46D3-B4C0-4C94EE20FD53}" type="presOf" srcId="{0FBB9B86-57AC-4EA5-9346-9CDFF3E48A7D}" destId="{D5F5ABCC-CF89-40B5-9825-136397774EC6}" srcOrd="0" destOrd="0" presId="urn:microsoft.com/office/officeart/2005/8/layout/chart3"/>
    <dgm:cxn modelId="{30DBC7C8-CB01-41C6-85CD-519431FA28E8}" type="presOf" srcId="{15FDB360-4133-4524-978C-F3A11C2F9D32}" destId="{530A9920-ADB0-422A-997A-97E4DC1E9BFC}" srcOrd="1" destOrd="0" presId="urn:microsoft.com/office/officeart/2005/8/layout/chart3"/>
    <dgm:cxn modelId="{F61F72FF-6777-4D75-A767-FD545EC62084}" srcId="{0FBB9B86-57AC-4EA5-9346-9CDFF3E48A7D}" destId="{15FDB360-4133-4524-978C-F3A11C2F9D32}" srcOrd="2" destOrd="0" parTransId="{80DF1201-CE53-41D4-ACD9-6935CB5C17E2}" sibTransId="{23BA813A-3556-4ACD-9D49-B5B640CBC569}"/>
    <dgm:cxn modelId="{D11F1C3D-808F-47A7-9C45-1209C5702135}" type="presParOf" srcId="{D5F5ABCC-CF89-40B5-9825-136397774EC6}" destId="{7A6A175E-C35F-4573-8EAA-F15A1B2B1B2F}" srcOrd="0" destOrd="0" presId="urn:microsoft.com/office/officeart/2005/8/layout/chart3"/>
    <dgm:cxn modelId="{44D1B5A9-D9D5-40C5-8970-AE628323EF8C}" type="presParOf" srcId="{D5F5ABCC-CF89-40B5-9825-136397774EC6}" destId="{2F3EF2A0-D2B9-491A-A2E1-37ADA9CD6616}" srcOrd="1" destOrd="0" presId="urn:microsoft.com/office/officeart/2005/8/layout/chart3"/>
    <dgm:cxn modelId="{C5DF71A0-3338-4C68-9478-3927724C686D}" type="presParOf" srcId="{D5F5ABCC-CF89-40B5-9825-136397774EC6}" destId="{4785A85B-30E6-488F-8A58-B29107E3762C}" srcOrd="2" destOrd="0" presId="urn:microsoft.com/office/officeart/2005/8/layout/chart3"/>
    <dgm:cxn modelId="{9589CF43-ABD9-4812-A219-B84BCA32AE65}" type="presParOf" srcId="{D5F5ABCC-CF89-40B5-9825-136397774EC6}" destId="{902DBBC3-8783-4079-B2F7-68084D49D47C}" srcOrd="3" destOrd="0" presId="urn:microsoft.com/office/officeart/2005/8/layout/chart3"/>
    <dgm:cxn modelId="{9FF0D6E7-CF90-48C7-9BCD-C9C02BB801C2}" type="presParOf" srcId="{D5F5ABCC-CF89-40B5-9825-136397774EC6}" destId="{FFC5A3A7-5295-4FE1-B46E-35A843ECD1B8}" srcOrd="4" destOrd="0" presId="urn:microsoft.com/office/officeart/2005/8/layout/chart3"/>
    <dgm:cxn modelId="{64236F59-DF31-4EF2-8ED8-920897D2D94D}" type="presParOf" srcId="{D5F5ABCC-CF89-40B5-9825-136397774EC6}" destId="{530A9920-ADB0-422A-997A-97E4DC1E9BF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D1493-2E15-4979-AB61-E4FC622E5D99}">
      <dsp:nvSpPr>
        <dsp:cNvPr id="0" name=""/>
        <dsp:cNvSpPr/>
      </dsp:nvSpPr>
      <dsp:spPr>
        <a:xfrm>
          <a:off x="157545" y="87941"/>
          <a:ext cx="954752" cy="94815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AB259-AF5E-422A-BBE2-5B9C86927C22}">
      <dsp:nvSpPr>
        <dsp:cNvPr id="0" name=""/>
        <dsp:cNvSpPr/>
      </dsp:nvSpPr>
      <dsp:spPr>
        <a:xfrm>
          <a:off x="378181" y="852568"/>
          <a:ext cx="355935" cy="18352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378181" y="852568"/>
        <a:ext cx="355935" cy="183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A175E-C35F-4573-8EAA-F15A1B2B1B2F}">
      <dsp:nvSpPr>
        <dsp:cNvPr id="0" name=""/>
        <dsp:cNvSpPr/>
      </dsp:nvSpPr>
      <dsp:spPr>
        <a:xfrm>
          <a:off x="866863" y="272033"/>
          <a:ext cx="3385311" cy="3385311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Frontend</a:t>
          </a:r>
        </a:p>
      </dsp:txBody>
      <dsp:txXfrm>
        <a:off x="2707424" y="896704"/>
        <a:ext cx="1148587" cy="1128437"/>
      </dsp:txXfrm>
    </dsp:sp>
    <dsp:sp modelId="{4785A85B-30E6-488F-8A58-B29107E3762C}">
      <dsp:nvSpPr>
        <dsp:cNvPr id="0" name=""/>
        <dsp:cNvSpPr/>
      </dsp:nvSpPr>
      <dsp:spPr>
        <a:xfrm>
          <a:off x="692358" y="372787"/>
          <a:ext cx="3385311" cy="3385311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Full stack</a:t>
          </a:r>
        </a:p>
      </dsp:txBody>
      <dsp:txXfrm>
        <a:off x="1619288" y="2508757"/>
        <a:ext cx="1531450" cy="1047834"/>
      </dsp:txXfrm>
    </dsp:sp>
    <dsp:sp modelId="{FFC5A3A7-5295-4FE1-B46E-35A843ECD1B8}">
      <dsp:nvSpPr>
        <dsp:cNvPr id="0" name=""/>
        <dsp:cNvSpPr/>
      </dsp:nvSpPr>
      <dsp:spPr>
        <a:xfrm>
          <a:off x="692358" y="372787"/>
          <a:ext cx="3385311" cy="3385311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Backend</a:t>
          </a:r>
        </a:p>
      </dsp:txBody>
      <dsp:txXfrm>
        <a:off x="1055070" y="1037759"/>
        <a:ext cx="1148587" cy="1128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w3schools.com/js/default.asp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rontend Development Roadmap: A Guide to Mastering Modern Web  Development">
            <a:extLst>
              <a:ext uri="{FF2B5EF4-FFF2-40B4-BE49-F238E27FC236}">
                <a16:creationId xmlns:a16="http://schemas.microsoft.com/office/drawing/2014/main" id="{94D241B1-842D-5000-C24B-825F023F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36" y="855133"/>
            <a:ext cx="9151527" cy="514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090098F-3A99-C8D5-A797-736537A81FE9}"/>
              </a:ext>
            </a:extLst>
          </p:cNvPr>
          <p:cNvSpPr/>
          <p:nvPr/>
        </p:nvSpPr>
        <p:spPr>
          <a:xfrm>
            <a:off x="11147357" y="5816656"/>
            <a:ext cx="954752" cy="948156"/>
          </a:xfrm>
          <a:prstGeom prst="ellipse">
            <a:avLst/>
          </a:prstGeom>
          <a:blipFill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4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A275-F51F-C271-0F0D-5EC079F7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56733"/>
          </a:xfrm>
        </p:spPr>
        <p:txBody>
          <a:bodyPr/>
          <a:lstStyle/>
          <a:p>
            <a:r>
              <a:rPr lang="en-US" dirty="0"/>
              <a:t>JS concepts</a:t>
            </a:r>
          </a:p>
        </p:txBody>
      </p:sp>
      <p:pic>
        <p:nvPicPr>
          <p:cNvPr id="3074" name="Picture 2" descr="Java67: Top 5 Free Online Courses to learn JavaScript in 2023 - Best of Lot">
            <a:extLst>
              <a:ext uri="{FF2B5EF4-FFF2-40B4-BE49-F238E27FC236}">
                <a16:creationId xmlns:a16="http://schemas.microsoft.com/office/drawing/2014/main" id="{930EF9D2-F5E4-F678-709E-AAD7C8E3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79" y="2364846"/>
            <a:ext cx="5015442" cy="263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05ACEDF-9E65-11B7-E0EE-C980A0F50978}"/>
              </a:ext>
            </a:extLst>
          </p:cNvPr>
          <p:cNvSpPr/>
          <p:nvPr/>
        </p:nvSpPr>
        <p:spPr>
          <a:xfrm>
            <a:off x="11147357" y="5816656"/>
            <a:ext cx="954752" cy="948156"/>
          </a:xfrm>
          <a:prstGeom prst="ellipse">
            <a:avLst/>
          </a:prstGeom>
          <a:blipFill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5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ype Coercion In JavaScript">
            <a:extLst>
              <a:ext uri="{FF2B5EF4-FFF2-40B4-BE49-F238E27FC236}">
                <a16:creationId xmlns:a16="http://schemas.microsoft.com/office/drawing/2014/main" id="{1A917854-8A5D-E3E3-1AB5-091E7B1DF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31" y="1012826"/>
            <a:ext cx="9712138" cy="332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34B144A-D490-33F8-F8A6-BBDDC0C95AA5}"/>
              </a:ext>
            </a:extLst>
          </p:cNvPr>
          <p:cNvSpPr/>
          <p:nvPr/>
        </p:nvSpPr>
        <p:spPr>
          <a:xfrm>
            <a:off x="11147357" y="5816656"/>
            <a:ext cx="954752" cy="948156"/>
          </a:xfrm>
          <a:prstGeom prst="ellipse">
            <a:avLst/>
          </a:prstGeom>
          <a:blipFill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A6D86-1672-B8A8-36F5-90E687E82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0" b="1059"/>
          <a:stretch/>
        </p:blipFill>
        <p:spPr>
          <a:xfrm>
            <a:off x="2682403" y="1155728"/>
            <a:ext cx="6827193" cy="454654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C89C509-6EB4-97A8-C8CC-47DD8567E7E8}"/>
              </a:ext>
            </a:extLst>
          </p:cNvPr>
          <p:cNvSpPr/>
          <p:nvPr/>
        </p:nvSpPr>
        <p:spPr>
          <a:xfrm>
            <a:off x="11147357" y="5816656"/>
            <a:ext cx="954752" cy="948156"/>
          </a:xfrm>
          <a:prstGeom prst="ellipse">
            <a:avLst/>
          </a:prstGeom>
          <a:blipFill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30E8-92E5-0A93-D55E-5CF61D9EB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B7050-6C9F-816E-4139-4AACF85F9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715B2EF-27BF-2EED-7B8F-F80E5C82F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480524"/>
              </p:ext>
            </p:extLst>
          </p:nvPr>
        </p:nvGraphicFramePr>
        <p:xfrm>
          <a:off x="10951639" y="5674803"/>
          <a:ext cx="1112298" cy="1036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092EDF-4B18-1733-688A-45A1CB9069B0}"/>
              </a:ext>
            </a:extLst>
          </p:cNvPr>
          <p:cNvSpPr txBox="1"/>
          <p:nvPr/>
        </p:nvSpPr>
        <p:spPr>
          <a:xfrm>
            <a:off x="6899542" y="6008186"/>
            <a:ext cx="4237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JavaScript Tutorial (w3schools.com)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8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7B3E-3D48-9074-655E-4B0AB730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758C6-7758-A84E-7074-94C8ADAE0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popular programming language ever!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DA7016-1C69-D722-A8A4-F7E2C65F7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246721"/>
              </p:ext>
            </p:extLst>
          </p:nvPr>
        </p:nvGraphicFramePr>
        <p:xfrm>
          <a:off x="6096000" y="1132333"/>
          <a:ext cx="4944533" cy="403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DE45FF2D-A636-D817-3D5F-09EDE71FC3F1}"/>
              </a:ext>
            </a:extLst>
          </p:cNvPr>
          <p:cNvSpPr/>
          <p:nvPr/>
        </p:nvSpPr>
        <p:spPr>
          <a:xfrm>
            <a:off x="11147357" y="5816656"/>
            <a:ext cx="954752" cy="948156"/>
          </a:xfrm>
          <a:prstGeom prst="ellipse">
            <a:avLst/>
          </a:prstGeom>
          <a:blipFill>
            <a:blip r:embed="rId7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6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39E0-3725-C33C-918F-5835C233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DFAEE-681F-2DE0-B011-C4443F3D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579120"/>
          </a:xfrm>
        </p:spPr>
        <p:txBody>
          <a:bodyPr/>
          <a:lstStyle/>
          <a:p>
            <a:r>
              <a:rPr lang="en-US" dirty="0"/>
              <a:t>Embedded JS in C++ program.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3AF521-65C6-CB1A-4234-7D7DEA9D3070}"/>
              </a:ext>
            </a:extLst>
          </p:cNvPr>
          <p:cNvSpPr/>
          <p:nvPr/>
        </p:nvSpPr>
        <p:spPr>
          <a:xfrm>
            <a:off x="11147357" y="5816656"/>
            <a:ext cx="954752" cy="948156"/>
          </a:xfrm>
          <a:prstGeom prst="ellipse">
            <a:avLst/>
          </a:prstGeom>
          <a:blipFill>
            <a:blip r:embed="rId2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8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9803-B085-9121-E9A6-2CE8F687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73667"/>
          </a:xfrm>
        </p:spPr>
        <p:txBody>
          <a:bodyPr/>
          <a:lstStyle/>
          <a:p>
            <a:r>
              <a:rPr lang="en-US" dirty="0"/>
              <a:t>ECMAScript vs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50CE2-B3C1-D4A1-97CE-D2DCF5C2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29" y="2374888"/>
            <a:ext cx="4493541" cy="25588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8AB3C32-C5EB-89E5-AE3B-303E52949320}"/>
              </a:ext>
            </a:extLst>
          </p:cNvPr>
          <p:cNvSpPr/>
          <p:nvPr/>
        </p:nvSpPr>
        <p:spPr>
          <a:xfrm>
            <a:off x="11147357" y="5816656"/>
            <a:ext cx="954752" cy="948156"/>
          </a:xfrm>
          <a:prstGeom prst="ellipse">
            <a:avLst/>
          </a:prstGeom>
          <a:blipFill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2839-DB20-FF3B-E451-2D08B8BC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js in action!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70137EE-3A81-D8AC-7057-6A7B118B7CD7}"/>
              </a:ext>
            </a:extLst>
          </p:cNvPr>
          <p:cNvSpPr/>
          <p:nvPr/>
        </p:nvSpPr>
        <p:spPr>
          <a:xfrm>
            <a:off x="11147357" y="5816656"/>
            <a:ext cx="954752" cy="948156"/>
          </a:xfrm>
          <a:prstGeom prst="ellipse">
            <a:avLst/>
          </a:prstGeom>
          <a:blipFill>
            <a:blip r:embed="rId2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93D0-FCAF-D891-9FB0-B12937DC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59933"/>
          </a:xfrm>
        </p:spPr>
        <p:txBody>
          <a:bodyPr/>
          <a:lstStyle/>
          <a:p>
            <a:r>
              <a:rPr lang="en-US" dirty="0"/>
              <a:t>Separation of concern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C136-88F3-F996-FBFB-B4E857AF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7133"/>
            <a:ext cx="8535988" cy="838200"/>
          </a:xfrm>
        </p:spPr>
        <p:txBody>
          <a:bodyPr/>
          <a:lstStyle/>
          <a:p>
            <a:r>
              <a:rPr lang="en-US" dirty="0"/>
              <a:t>Example: A messy House</a:t>
            </a:r>
          </a:p>
        </p:txBody>
      </p:sp>
      <p:sp>
        <p:nvSpPr>
          <p:cNvPr id="4" name="AutoShape 2" descr="Three-bed house on sale for £150k mocked over huge piles of clutter with  overflowing bins and cat bowl by the cooker – The Sun | The Sun">
            <a:extLst>
              <a:ext uri="{FF2B5EF4-FFF2-40B4-BE49-F238E27FC236}">
                <a16:creationId xmlns:a16="http://schemas.microsoft.com/office/drawing/2014/main" id="{5D079834-19FB-A8FE-6311-32EE69D270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913BB-934E-7C4E-92E3-BEF0F694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07" y="2760133"/>
            <a:ext cx="5822185" cy="347502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D376BA5-64CC-2C92-1311-2F219C317011}"/>
              </a:ext>
            </a:extLst>
          </p:cNvPr>
          <p:cNvSpPr/>
          <p:nvPr/>
        </p:nvSpPr>
        <p:spPr>
          <a:xfrm>
            <a:off x="11147357" y="5816656"/>
            <a:ext cx="954752" cy="948156"/>
          </a:xfrm>
          <a:prstGeom prst="ellipse">
            <a:avLst/>
          </a:prstGeom>
          <a:blipFill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6894-D6B1-3B37-72A2-391205F2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3133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FE90E-949D-D784-00C7-D8AB43B3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507067"/>
            <a:ext cx="8535988" cy="635000"/>
          </a:xfrm>
        </p:spPr>
        <p:txBody>
          <a:bodyPr/>
          <a:lstStyle/>
          <a:p>
            <a:r>
              <a:rPr lang="en-US" dirty="0"/>
              <a:t>Store Data</a:t>
            </a:r>
          </a:p>
        </p:txBody>
      </p:sp>
      <p:sp>
        <p:nvSpPr>
          <p:cNvPr id="4" name="AutoShape 2" descr="Storage Tip of the Week - Mini Price Storage">
            <a:extLst>
              <a:ext uri="{FF2B5EF4-FFF2-40B4-BE49-F238E27FC236}">
                <a16:creationId xmlns:a16="http://schemas.microsoft.com/office/drawing/2014/main" id="{88F5ECE0-8747-C8FD-0BDF-732925569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What are Variables in JavaScript? - Use My Notes">
            <a:extLst>
              <a:ext uri="{FF2B5EF4-FFF2-40B4-BE49-F238E27FC236}">
                <a16:creationId xmlns:a16="http://schemas.microsoft.com/office/drawing/2014/main" id="{360841E0-FBB0-31B7-EFD6-D0ECBF2C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2142067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3A9338A-5FAB-E277-8ABF-273AE2E81112}"/>
              </a:ext>
            </a:extLst>
          </p:cNvPr>
          <p:cNvSpPr/>
          <p:nvPr/>
        </p:nvSpPr>
        <p:spPr>
          <a:xfrm>
            <a:off x="11147357" y="5816656"/>
            <a:ext cx="954752" cy="948156"/>
          </a:xfrm>
          <a:prstGeom prst="ellipse">
            <a:avLst/>
          </a:prstGeom>
          <a:blipFill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49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394</TotalTime>
  <Words>59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PowerPoint Presentation</vt:lpstr>
      <vt:lpstr>PowerPoint Presentation</vt:lpstr>
      <vt:lpstr>Java script</vt:lpstr>
      <vt:lpstr>What is js?</vt:lpstr>
      <vt:lpstr>What is node?</vt:lpstr>
      <vt:lpstr>ECMAScript vs JavaScript</vt:lpstr>
      <vt:lpstr>Let’s see js in action!</vt:lpstr>
      <vt:lpstr>Separation of concern</vt:lpstr>
      <vt:lpstr>Variable</vt:lpstr>
      <vt:lpstr>JS concepts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Parna Asadi</dc:creator>
  <cp:lastModifiedBy>Parna Asadi</cp:lastModifiedBy>
  <cp:revision>4</cp:revision>
  <dcterms:created xsi:type="dcterms:W3CDTF">2023-08-15T07:04:46Z</dcterms:created>
  <dcterms:modified xsi:type="dcterms:W3CDTF">2023-08-16T09:59:10Z</dcterms:modified>
</cp:coreProperties>
</file>